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E6"/>
    <a:srgbClr val="37C5F1"/>
    <a:srgbClr val="FFFFFF"/>
    <a:srgbClr val="84CE8C"/>
    <a:srgbClr val="000000"/>
    <a:srgbClr val="D5395A"/>
    <a:srgbClr val="398F43"/>
    <a:srgbClr val="424E77"/>
    <a:srgbClr val="8D4652"/>
    <a:srgbClr val="FF7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4517" autoAdjust="0"/>
  </p:normalViewPr>
  <p:slideViewPr>
    <p:cSldViewPr>
      <p:cViewPr>
        <p:scale>
          <a:sx n="100" d="100"/>
          <a:sy n="100" d="100"/>
        </p:scale>
        <p:origin x="-1974" y="-7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448010516639231E-2"/>
          <c:y val="4.8851312271435653E-2"/>
          <c:w val="0.8046060158235373"/>
          <c:h val="0.850781446152705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ipsum 1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Lorem 1</c:v>
                </c:pt>
                <c:pt idx="1">
                  <c:v>Lorem 2</c:v>
                </c:pt>
                <c:pt idx="2">
                  <c:v>Lorem 3</c:v>
                </c:pt>
                <c:pt idx="3">
                  <c:v>Lorem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ipsum 2</c:v>
                </c:pt>
              </c:strCache>
            </c:strRef>
          </c:tx>
          <c:spPr>
            <a:solidFill>
              <a:srgbClr val="0080E6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Lorem 1</c:v>
                </c:pt>
                <c:pt idx="1">
                  <c:v>Lorem 2</c:v>
                </c:pt>
                <c:pt idx="2">
                  <c:v>Lorem 3</c:v>
                </c:pt>
                <c:pt idx="3">
                  <c:v>Lorem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ipsum 3</c:v>
                </c:pt>
              </c:strCache>
            </c:strRef>
          </c:tx>
          <c:spPr>
            <a:solidFill>
              <a:srgbClr val="37C5F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Lorem 1</c:v>
                </c:pt>
                <c:pt idx="1">
                  <c:v>Lorem 2</c:v>
                </c:pt>
                <c:pt idx="2">
                  <c:v>Lorem 3</c:v>
                </c:pt>
                <c:pt idx="3">
                  <c:v>Lorem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ipsum4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Lorem 1</c:v>
                </c:pt>
                <c:pt idx="1">
                  <c:v>Lorem 2</c:v>
                </c:pt>
                <c:pt idx="2">
                  <c:v>Lorem 3</c:v>
                </c:pt>
                <c:pt idx="3">
                  <c:v>Lorem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1058304"/>
        <c:axId val="38375936"/>
      </c:barChart>
      <c:catAx>
        <c:axId val="281058304"/>
        <c:scaling>
          <c:orientation val="minMax"/>
        </c:scaling>
        <c:delete val="0"/>
        <c:axPos val="b"/>
        <c:majorTickMark val="out"/>
        <c:minorTickMark val="none"/>
        <c:tickLblPos val="nextTo"/>
        <c:crossAx val="38375936"/>
        <c:crosses val="autoZero"/>
        <c:auto val="1"/>
        <c:lblAlgn val="ctr"/>
        <c:lblOffset val="100"/>
        <c:noMultiLvlLbl val="0"/>
      </c:catAx>
      <c:valAx>
        <c:axId val="383759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1058304"/>
        <c:crosses val="autoZero"/>
        <c:crossBetween val="between"/>
      </c:valAx>
      <c:spPr>
        <a:solidFill>
          <a:srgbClr val="FFFFFF">
            <a:alpha val="78039"/>
          </a:srgbClr>
        </a:solidFill>
      </c:spPr>
    </c:plotArea>
    <c:legend>
      <c:legendPos val="r"/>
      <c:layout>
        <c:manualLayout>
          <c:xMode val="edge"/>
          <c:yMode val="edge"/>
          <c:x val="0.8755681421417425"/>
          <c:y val="3.8510010497611984E-2"/>
          <c:w val="0.11756280858431511"/>
          <c:h val="0.24723543293978634"/>
        </c:manualLayout>
      </c:layout>
      <c:overlay val="0"/>
      <c:txPr>
        <a:bodyPr/>
        <a:lstStyle/>
        <a:p>
          <a:pPr>
            <a:defRPr sz="900"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050">
          <a:latin typeface="ic 모던고딕 R" pitchFamily="18" charset="-127"/>
          <a:ea typeface="ic 모던고딕 R" pitchFamily="18" charset="-127"/>
        </a:defRPr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83F88-F8DF-4BB2-8648-FB43B094C820}" type="datetimeFigureOut">
              <a:rPr lang="ko-KR" altLang="en-US" smtClean="0"/>
              <a:t>2021-01-29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CAC64-B283-4CC9-80CC-223B3C741E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3774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C5286-B8D8-4862-AAA7-6A060E5320B9}" type="datetimeFigureOut">
              <a:rPr lang="ko-KR" altLang="en-US" smtClean="0"/>
              <a:t>2021-01-29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AF9B3-5436-4F1E-B396-0AABF9A357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029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AF9B3-5436-4F1E-B396-0AABF9A3576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0463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 userDrawn="1"/>
        </p:nvGrpSpPr>
        <p:grpSpPr>
          <a:xfrm>
            <a:off x="0" y="2571751"/>
            <a:ext cx="9144000" cy="2571750"/>
            <a:chOff x="1187450" y="614362"/>
            <a:chExt cx="9144000" cy="2292351"/>
          </a:xfrm>
        </p:grpSpPr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1628775" y="2525713"/>
              <a:ext cx="5149850" cy="381000"/>
            </a:xfrm>
            <a:custGeom>
              <a:avLst/>
              <a:gdLst>
                <a:gd name="T0" fmla="*/ 1270 w 3244"/>
                <a:gd name="T1" fmla="*/ 6 h 240"/>
                <a:gd name="T2" fmla="*/ 1084 w 3244"/>
                <a:gd name="T3" fmla="*/ 18 h 240"/>
                <a:gd name="T4" fmla="*/ 906 w 3244"/>
                <a:gd name="T5" fmla="*/ 36 h 240"/>
                <a:gd name="T6" fmla="*/ 732 w 3244"/>
                <a:gd name="T7" fmla="*/ 58 h 240"/>
                <a:gd name="T8" fmla="*/ 568 w 3244"/>
                <a:gd name="T9" fmla="*/ 84 h 240"/>
                <a:gd name="T10" fmla="*/ 410 w 3244"/>
                <a:gd name="T11" fmla="*/ 116 h 240"/>
                <a:gd name="T12" fmla="*/ 264 w 3244"/>
                <a:gd name="T13" fmla="*/ 154 h 240"/>
                <a:gd name="T14" fmla="*/ 126 w 3244"/>
                <a:gd name="T15" fmla="*/ 194 h 240"/>
                <a:gd name="T16" fmla="*/ 0 w 3244"/>
                <a:gd name="T17" fmla="*/ 240 h 240"/>
                <a:gd name="T18" fmla="*/ 6 w 3244"/>
                <a:gd name="T19" fmla="*/ 240 h 240"/>
                <a:gd name="T20" fmla="*/ 132 w 3244"/>
                <a:gd name="T21" fmla="*/ 196 h 240"/>
                <a:gd name="T22" fmla="*/ 268 w 3244"/>
                <a:gd name="T23" fmla="*/ 154 h 240"/>
                <a:gd name="T24" fmla="*/ 414 w 3244"/>
                <a:gd name="T25" fmla="*/ 118 h 240"/>
                <a:gd name="T26" fmla="*/ 570 w 3244"/>
                <a:gd name="T27" fmla="*/ 86 h 240"/>
                <a:gd name="T28" fmla="*/ 736 w 3244"/>
                <a:gd name="T29" fmla="*/ 58 h 240"/>
                <a:gd name="T30" fmla="*/ 908 w 3244"/>
                <a:gd name="T31" fmla="*/ 36 h 240"/>
                <a:gd name="T32" fmla="*/ 1086 w 3244"/>
                <a:gd name="T33" fmla="*/ 20 h 240"/>
                <a:gd name="T34" fmla="*/ 1272 w 3244"/>
                <a:gd name="T35" fmla="*/ 8 h 240"/>
                <a:gd name="T36" fmla="*/ 1404 w 3244"/>
                <a:gd name="T37" fmla="*/ 2 h 240"/>
                <a:gd name="T38" fmla="*/ 1668 w 3244"/>
                <a:gd name="T39" fmla="*/ 2 h 240"/>
                <a:gd name="T40" fmla="*/ 1928 w 3244"/>
                <a:gd name="T41" fmla="*/ 10 h 240"/>
                <a:gd name="T42" fmla="*/ 2186 w 3244"/>
                <a:gd name="T43" fmla="*/ 30 h 240"/>
                <a:gd name="T44" fmla="*/ 2438 w 3244"/>
                <a:gd name="T45" fmla="*/ 60 h 240"/>
                <a:gd name="T46" fmla="*/ 2680 w 3244"/>
                <a:gd name="T47" fmla="*/ 100 h 240"/>
                <a:gd name="T48" fmla="*/ 2914 w 3244"/>
                <a:gd name="T49" fmla="*/ 148 h 240"/>
                <a:gd name="T50" fmla="*/ 3134 w 3244"/>
                <a:gd name="T51" fmla="*/ 208 h 240"/>
                <a:gd name="T52" fmla="*/ 3244 w 3244"/>
                <a:gd name="T53" fmla="*/ 240 h 240"/>
                <a:gd name="T54" fmla="*/ 3140 w 3244"/>
                <a:gd name="T55" fmla="*/ 208 h 240"/>
                <a:gd name="T56" fmla="*/ 2920 w 3244"/>
                <a:gd name="T57" fmla="*/ 148 h 240"/>
                <a:gd name="T58" fmla="*/ 2686 w 3244"/>
                <a:gd name="T59" fmla="*/ 98 h 240"/>
                <a:gd name="T60" fmla="*/ 2440 w 3244"/>
                <a:gd name="T61" fmla="*/ 58 h 240"/>
                <a:gd name="T62" fmla="*/ 2312 w 3244"/>
                <a:gd name="T63" fmla="*/ 42 h 240"/>
                <a:gd name="T64" fmla="*/ 2056 w 3244"/>
                <a:gd name="T65" fmla="*/ 18 h 240"/>
                <a:gd name="T66" fmla="*/ 1794 w 3244"/>
                <a:gd name="T67" fmla="*/ 4 h 240"/>
                <a:gd name="T68" fmla="*/ 1530 w 3244"/>
                <a:gd name="T69" fmla="*/ 0 h 240"/>
                <a:gd name="T70" fmla="*/ 1270 w 3244"/>
                <a:gd name="T71" fmla="*/ 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44" h="240">
                  <a:moveTo>
                    <a:pt x="1270" y="6"/>
                  </a:moveTo>
                  <a:lnTo>
                    <a:pt x="1270" y="6"/>
                  </a:lnTo>
                  <a:lnTo>
                    <a:pt x="1178" y="12"/>
                  </a:lnTo>
                  <a:lnTo>
                    <a:pt x="1084" y="18"/>
                  </a:lnTo>
                  <a:lnTo>
                    <a:pt x="994" y="26"/>
                  </a:lnTo>
                  <a:lnTo>
                    <a:pt x="906" y="36"/>
                  </a:lnTo>
                  <a:lnTo>
                    <a:pt x="818" y="46"/>
                  </a:lnTo>
                  <a:lnTo>
                    <a:pt x="732" y="58"/>
                  </a:lnTo>
                  <a:lnTo>
                    <a:pt x="648" y="70"/>
                  </a:lnTo>
                  <a:lnTo>
                    <a:pt x="568" y="84"/>
                  </a:lnTo>
                  <a:lnTo>
                    <a:pt x="488" y="100"/>
                  </a:lnTo>
                  <a:lnTo>
                    <a:pt x="410" y="116"/>
                  </a:lnTo>
                  <a:lnTo>
                    <a:pt x="336" y="134"/>
                  </a:lnTo>
                  <a:lnTo>
                    <a:pt x="264" y="154"/>
                  </a:lnTo>
                  <a:lnTo>
                    <a:pt x="194" y="174"/>
                  </a:lnTo>
                  <a:lnTo>
                    <a:pt x="126" y="194"/>
                  </a:lnTo>
                  <a:lnTo>
                    <a:pt x="62" y="218"/>
                  </a:lnTo>
                  <a:lnTo>
                    <a:pt x="0" y="240"/>
                  </a:lnTo>
                  <a:lnTo>
                    <a:pt x="6" y="240"/>
                  </a:lnTo>
                  <a:lnTo>
                    <a:pt x="6" y="240"/>
                  </a:lnTo>
                  <a:lnTo>
                    <a:pt x="66" y="218"/>
                  </a:lnTo>
                  <a:lnTo>
                    <a:pt x="132" y="196"/>
                  </a:lnTo>
                  <a:lnTo>
                    <a:pt x="198" y="174"/>
                  </a:lnTo>
                  <a:lnTo>
                    <a:pt x="268" y="154"/>
                  </a:lnTo>
                  <a:lnTo>
                    <a:pt x="340" y="136"/>
                  </a:lnTo>
                  <a:lnTo>
                    <a:pt x="414" y="118"/>
                  </a:lnTo>
                  <a:lnTo>
                    <a:pt x="492" y="102"/>
                  </a:lnTo>
                  <a:lnTo>
                    <a:pt x="570" y="86"/>
                  </a:lnTo>
                  <a:lnTo>
                    <a:pt x="652" y="72"/>
                  </a:lnTo>
                  <a:lnTo>
                    <a:pt x="736" y="58"/>
                  </a:lnTo>
                  <a:lnTo>
                    <a:pt x="820" y="46"/>
                  </a:lnTo>
                  <a:lnTo>
                    <a:pt x="908" y="36"/>
                  </a:lnTo>
                  <a:lnTo>
                    <a:pt x="996" y="28"/>
                  </a:lnTo>
                  <a:lnTo>
                    <a:pt x="1086" y="20"/>
                  </a:lnTo>
                  <a:lnTo>
                    <a:pt x="1178" y="12"/>
                  </a:lnTo>
                  <a:lnTo>
                    <a:pt x="1272" y="8"/>
                  </a:lnTo>
                  <a:lnTo>
                    <a:pt x="1272" y="8"/>
                  </a:lnTo>
                  <a:lnTo>
                    <a:pt x="1404" y="2"/>
                  </a:lnTo>
                  <a:lnTo>
                    <a:pt x="1536" y="0"/>
                  </a:lnTo>
                  <a:lnTo>
                    <a:pt x="1668" y="2"/>
                  </a:lnTo>
                  <a:lnTo>
                    <a:pt x="1798" y="4"/>
                  </a:lnTo>
                  <a:lnTo>
                    <a:pt x="1928" y="10"/>
                  </a:lnTo>
                  <a:lnTo>
                    <a:pt x="2058" y="18"/>
                  </a:lnTo>
                  <a:lnTo>
                    <a:pt x="2186" y="30"/>
                  </a:lnTo>
                  <a:lnTo>
                    <a:pt x="2312" y="44"/>
                  </a:lnTo>
                  <a:lnTo>
                    <a:pt x="2438" y="60"/>
                  </a:lnTo>
                  <a:lnTo>
                    <a:pt x="2560" y="78"/>
                  </a:lnTo>
                  <a:lnTo>
                    <a:pt x="2680" y="100"/>
                  </a:lnTo>
                  <a:lnTo>
                    <a:pt x="2798" y="122"/>
                  </a:lnTo>
                  <a:lnTo>
                    <a:pt x="2914" y="148"/>
                  </a:lnTo>
                  <a:lnTo>
                    <a:pt x="3026" y="176"/>
                  </a:lnTo>
                  <a:lnTo>
                    <a:pt x="3134" y="208"/>
                  </a:lnTo>
                  <a:lnTo>
                    <a:pt x="3240" y="240"/>
                  </a:lnTo>
                  <a:lnTo>
                    <a:pt x="3244" y="240"/>
                  </a:lnTo>
                  <a:lnTo>
                    <a:pt x="3244" y="240"/>
                  </a:lnTo>
                  <a:lnTo>
                    <a:pt x="3140" y="208"/>
                  </a:lnTo>
                  <a:lnTo>
                    <a:pt x="3032" y="176"/>
                  </a:lnTo>
                  <a:lnTo>
                    <a:pt x="2920" y="148"/>
                  </a:lnTo>
                  <a:lnTo>
                    <a:pt x="2804" y="122"/>
                  </a:lnTo>
                  <a:lnTo>
                    <a:pt x="2686" y="98"/>
                  </a:lnTo>
                  <a:lnTo>
                    <a:pt x="2564" y="78"/>
                  </a:lnTo>
                  <a:lnTo>
                    <a:pt x="2440" y="58"/>
                  </a:lnTo>
                  <a:lnTo>
                    <a:pt x="2312" y="42"/>
                  </a:lnTo>
                  <a:lnTo>
                    <a:pt x="2312" y="42"/>
                  </a:lnTo>
                  <a:lnTo>
                    <a:pt x="2184" y="28"/>
                  </a:lnTo>
                  <a:lnTo>
                    <a:pt x="2056" y="18"/>
                  </a:lnTo>
                  <a:lnTo>
                    <a:pt x="1924" y="8"/>
                  </a:lnTo>
                  <a:lnTo>
                    <a:pt x="1794" y="4"/>
                  </a:lnTo>
                  <a:lnTo>
                    <a:pt x="1662" y="0"/>
                  </a:lnTo>
                  <a:lnTo>
                    <a:pt x="1530" y="0"/>
                  </a:lnTo>
                  <a:lnTo>
                    <a:pt x="1400" y="2"/>
                  </a:lnTo>
                  <a:lnTo>
                    <a:pt x="1270" y="6"/>
                  </a:lnTo>
                  <a:lnTo>
                    <a:pt x="1270" y="6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auto">
            <a:xfrm>
              <a:off x="1463675" y="2493963"/>
              <a:ext cx="5467350" cy="412750"/>
            </a:xfrm>
            <a:custGeom>
              <a:avLst/>
              <a:gdLst>
                <a:gd name="T0" fmla="*/ 1582 w 3444"/>
                <a:gd name="T1" fmla="*/ 0 h 260"/>
                <a:gd name="T2" fmla="*/ 1322 w 3444"/>
                <a:gd name="T3" fmla="*/ 6 h 260"/>
                <a:gd name="T4" fmla="*/ 1070 w 3444"/>
                <a:gd name="T5" fmla="*/ 24 h 260"/>
                <a:gd name="T6" fmla="*/ 826 w 3444"/>
                <a:gd name="T7" fmla="*/ 52 h 260"/>
                <a:gd name="T8" fmla="*/ 596 w 3444"/>
                <a:gd name="T9" fmla="*/ 90 h 260"/>
                <a:gd name="T10" fmla="*/ 512 w 3444"/>
                <a:gd name="T11" fmla="*/ 106 h 260"/>
                <a:gd name="T12" fmla="*/ 350 w 3444"/>
                <a:gd name="T13" fmla="*/ 144 h 260"/>
                <a:gd name="T14" fmla="*/ 200 w 3444"/>
                <a:gd name="T15" fmla="*/ 188 h 260"/>
                <a:gd name="T16" fmla="*/ 64 w 3444"/>
                <a:gd name="T17" fmla="*/ 234 h 260"/>
                <a:gd name="T18" fmla="*/ 6 w 3444"/>
                <a:gd name="T19" fmla="*/ 260 h 260"/>
                <a:gd name="T20" fmla="*/ 78 w 3444"/>
                <a:gd name="T21" fmla="*/ 232 h 260"/>
                <a:gd name="T22" fmla="*/ 238 w 3444"/>
                <a:gd name="T23" fmla="*/ 178 h 260"/>
                <a:gd name="T24" fmla="*/ 412 w 3444"/>
                <a:gd name="T25" fmla="*/ 130 h 260"/>
                <a:gd name="T26" fmla="*/ 600 w 3444"/>
                <a:gd name="T27" fmla="*/ 90 h 260"/>
                <a:gd name="T28" fmla="*/ 802 w 3444"/>
                <a:gd name="T29" fmla="*/ 56 h 260"/>
                <a:gd name="T30" fmla="*/ 1014 w 3444"/>
                <a:gd name="T31" fmla="*/ 30 h 260"/>
                <a:gd name="T32" fmla="*/ 1236 w 3444"/>
                <a:gd name="T33" fmla="*/ 12 h 260"/>
                <a:gd name="T34" fmla="*/ 1464 w 3444"/>
                <a:gd name="T35" fmla="*/ 2 h 260"/>
                <a:gd name="T36" fmla="*/ 1582 w 3444"/>
                <a:gd name="T37" fmla="*/ 0 h 260"/>
                <a:gd name="T38" fmla="*/ 1810 w 3444"/>
                <a:gd name="T39" fmla="*/ 4 h 260"/>
                <a:gd name="T40" fmla="*/ 2040 w 3444"/>
                <a:gd name="T41" fmla="*/ 14 h 260"/>
                <a:gd name="T42" fmla="*/ 2274 w 3444"/>
                <a:gd name="T43" fmla="*/ 34 h 260"/>
                <a:gd name="T44" fmla="*/ 2506 w 3444"/>
                <a:gd name="T45" fmla="*/ 64 h 260"/>
                <a:gd name="T46" fmla="*/ 2740 w 3444"/>
                <a:gd name="T47" fmla="*/ 100 h 260"/>
                <a:gd name="T48" fmla="*/ 2974 w 3444"/>
                <a:gd name="T49" fmla="*/ 146 h 260"/>
                <a:gd name="T50" fmla="*/ 3206 w 3444"/>
                <a:gd name="T51" fmla="*/ 198 h 260"/>
                <a:gd name="T52" fmla="*/ 3438 w 3444"/>
                <a:gd name="T53" fmla="*/ 260 h 260"/>
                <a:gd name="T54" fmla="*/ 3444 w 3444"/>
                <a:gd name="T55" fmla="*/ 260 h 260"/>
                <a:gd name="T56" fmla="*/ 3212 w 3444"/>
                <a:gd name="T57" fmla="*/ 198 h 260"/>
                <a:gd name="T58" fmla="*/ 2980 w 3444"/>
                <a:gd name="T59" fmla="*/ 144 h 260"/>
                <a:gd name="T60" fmla="*/ 2746 w 3444"/>
                <a:gd name="T61" fmla="*/ 100 h 260"/>
                <a:gd name="T62" fmla="*/ 2510 w 3444"/>
                <a:gd name="T63" fmla="*/ 62 h 260"/>
                <a:gd name="T64" fmla="*/ 2276 w 3444"/>
                <a:gd name="T65" fmla="*/ 34 h 260"/>
                <a:gd name="T66" fmla="*/ 2042 w 3444"/>
                <a:gd name="T67" fmla="*/ 14 h 260"/>
                <a:gd name="T68" fmla="*/ 1810 w 3444"/>
                <a:gd name="T69" fmla="*/ 2 h 260"/>
                <a:gd name="T70" fmla="*/ 1582 w 3444"/>
                <a:gd name="T7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44" h="260">
                  <a:moveTo>
                    <a:pt x="1582" y="0"/>
                  </a:moveTo>
                  <a:lnTo>
                    <a:pt x="1582" y="0"/>
                  </a:lnTo>
                  <a:lnTo>
                    <a:pt x="1452" y="2"/>
                  </a:lnTo>
                  <a:lnTo>
                    <a:pt x="1322" y="6"/>
                  </a:lnTo>
                  <a:lnTo>
                    <a:pt x="1196" y="14"/>
                  </a:lnTo>
                  <a:lnTo>
                    <a:pt x="1070" y="24"/>
                  </a:lnTo>
                  <a:lnTo>
                    <a:pt x="948" y="36"/>
                  </a:lnTo>
                  <a:lnTo>
                    <a:pt x="826" y="52"/>
                  </a:lnTo>
                  <a:lnTo>
                    <a:pt x="710" y="70"/>
                  </a:lnTo>
                  <a:lnTo>
                    <a:pt x="596" y="90"/>
                  </a:lnTo>
                  <a:lnTo>
                    <a:pt x="596" y="90"/>
                  </a:lnTo>
                  <a:lnTo>
                    <a:pt x="512" y="106"/>
                  </a:lnTo>
                  <a:lnTo>
                    <a:pt x="428" y="124"/>
                  </a:lnTo>
                  <a:lnTo>
                    <a:pt x="350" y="144"/>
                  </a:lnTo>
                  <a:lnTo>
                    <a:pt x="274" y="166"/>
                  </a:lnTo>
                  <a:lnTo>
                    <a:pt x="200" y="188"/>
                  </a:lnTo>
                  <a:lnTo>
                    <a:pt x="130" y="210"/>
                  </a:lnTo>
                  <a:lnTo>
                    <a:pt x="64" y="234"/>
                  </a:lnTo>
                  <a:lnTo>
                    <a:pt x="0" y="260"/>
                  </a:lnTo>
                  <a:lnTo>
                    <a:pt x="6" y="260"/>
                  </a:lnTo>
                  <a:lnTo>
                    <a:pt x="6" y="260"/>
                  </a:lnTo>
                  <a:lnTo>
                    <a:pt x="78" y="232"/>
                  </a:lnTo>
                  <a:lnTo>
                    <a:pt x="156" y="204"/>
                  </a:lnTo>
                  <a:lnTo>
                    <a:pt x="238" y="178"/>
                  </a:lnTo>
                  <a:lnTo>
                    <a:pt x="324" y="154"/>
                  </a:lnTo>
                  <a:lnTo>
                    <a:pt x="412" y="130"/>
                  </a:lnTo>
                  <a:lnTo>
                    <a:pt x="504" y="110"/>
                  </a:lnTo>
                  <a:lnTo>
                    <a:pt x="600" y="90"/>
                  </a:lnTo>
                  <a:lnTo>
                    <a:pt x="700" y="72"/>
                  </a:lnTo>
                  <a:lnTo>
                    <a:pt x="802" y="56"/>
                  </a:lnTo>
                  <a:lnTo>
                    <a:pt x="906" y="42"/>
                  </a:lnTo>
                  <a:lnTo>
                    <a:pt x="1014" y="30"/>
                  </a:lnTo>
                  <a:lnTo>
                    <a:pt x="1124" y="20"/>
                  </a:lnTo>
                  <a:lnTo>
                    <a:pt x="1236" y="12"/>
                  </a:lnTo>
                  <a:lnTo>
                    <a:pt x="1348" y="6"/>
                  </a:lnTo>
                  <a:lnTo>
                    <a:pt x="1464" y="2"/>
                  </a:lnTo>
                  <a:lnTo>
                    <a:pt x="1582" y="0"/>
                  </a:lnTo>
                  <a:lnTo>
                    <a:pt x="1582" y="0"/>
                  </a:lnTo>
                  <a:lnTo>
                    <a:pt x="1694" y="0"/>
                  </a:lnTo>
                  <a:lnTo>
                    <a:pt x="1810" y="4"/>
                  </a:lnTo>
                  <a:lnTo>
                    <a:pt x="1924" y="8"/>
                  </a:lnTo>
                  <a:lnTo>
                    <a:pt x="2040" y="14"/>
                  </a:lnTo>
                  <a:lnTo>
                    <a:pt x="2156" y="24"/>
                  </a:lnTo>
                  <a:lnTo>
                    <a:pt x="2274" y="34"/>
                  </a:lnTo>
                  <a:lnTo>
                    <a:pt x="2390" y="48"/>
                  </a:lnTo>
                  <a:lnTo>
                    <a:pt x="2506" y="64"/>
                  </a:lnTo>
                  <a:lnTo>
                    <a:pt x="2624" y="80"/>
                  </a:lnTo>
                  <a:lnTo>
                    <a:pt x="2740" y="100"/>
                  </a:lnTo>
                  <a:lnTo>
                    <a:pt x="2858" y="122"/>
                  </a:lnTo>
                  <a:lnTo>
                    <a:pt x="2974" y="146"/>
                  </a:lnTo>
                  <a:lnTo>
                    <a:pt x="3090" y="172"/>
                  </a:lnTo>
                  <a:lnTo>
                    <a:pt x="3206" y="198"/>
                  </a:lnTo>
                  <a:lnTo>
                    <a:pt x="3322" y="228"/>
                  </a:lnTo>
                  <a:lnTo>
                    <a:pt x="3438" y="260"/>
                  </a:lnTo>
                  <a:lnTo>
                    <a:pt x="3444" y="260"/>
                  </a:lnTo>
                  <a:lnTo>
                    <a:pt x="3444" y="260"/>
                  </a:lnTo>
                  <a:lnTo>
                    <a:pt x="3328" y="228"/>
                  </a:lnTo>
                  <a:lnTo>
                    <a:pt x="3212" y="198"/>
                  </a:lnTo>
                  <a:lnTo>
                    <a:pt x="3096" y="170"/>
                  </a:lnTo>
                  <a:lnTo>
                    <a:pt x="2980" y="144"/>
                  </a:lnTo>
                  <a:lnTo>
                    <a:pt x="2862" y="122"/>
                  </a:lnTo>
                  <a:lnTo>
                    <a:pt x="2746" y="100"/>
                  </a:lnTo>
                  <a:lnTo>
                    <a:pt x="2628" y="80"/>
                  </a:lnTo>
                  <a:lnTo>
                    <a:pt x="2510" y="62"/>
                  </a:lnTo>
                  <a:lnTo>
                    <a:pt x="2392" y="46"/>
                  </a:lnTo>
                  <a:lnTo>
                    <a:pt x="2276" y="34"/>
                  </a:lnTo>
                  <a:lnTo>
                    <a:pt x="2158" y="22"/>
                  </a:lnTo>
                  <a:lnTo>
                    <a:pt x="2042" y="14"/>
                  </a:lnTo>
                  <a:lnTo>
                    <a:pt x="1926" y="6"/>
                  </a:lnTo>
                  <a:lnTo>
                    <a:pt x="1810" y="2"/>
                  </a:lnTo>
                  <a:lnTo>
                    <a:pt x="1696" y="0"/>
                  </a:lnTo>
                  <a:lnTo>
                    <a:pt x="1582" y="0"/>
                  </a:lnTo>
                  <a:lnTo>
                    <a:pt x="1582" y="0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1295400" y="2455863"/>
              <a:ext cx="5781675" cy="450850"/>
            </a:xfrm>
            <a:custGeom>
              <a:avLst/>
              <a:gdLst>
                <a:gd name="T0" fmla="*/ 1760 w 3642"/>
                <a:gd name="T1" fmla="*/ 2 h 284"/>
                <a:gd name="T2" fmla="*/ 1498 w 3642"/>
                <a:gd name="T3" fmla="*/ 4 h 284"/>
                <a:gd name="T4" fmla="*/ 1238 w 3642"/>
                <a:gd name="T5" fmla="*/ 16 h 284"/>
                <a:gd name="T6" fmla="*/ 986 w 3642"/>
                <a:gd name="T7" fmla="*/ 40 h 284"/>
                <a:gd name="T8" fmla="*/ 744 w 3642"/>
                <a:gd name="T9" fmla="*/ 74 h 284"/>
                <a:gd name="T10" fmla="*/ 634 w 3642"/>
                <a:gd name="T11" fmla="*/ 94 h 284"/>
                <a:gd name="T12" fmla="*/ 428 w 3642"/>
                <a:gd name="T13" fmla="*/ 140 h 284"/>
                <a:gd name="T14" fmla="*/ 242 w 3642"/>
                <a:gd name="T15" fmla="*/ 192 h 284"/>
                <a:gd name="T16" fmla="*/ 76 w 3642"/>
                <a:gd name="T17" fmla="*/ 252 h 284"/>
                <a:gd name="T18" fmla="*/ 6 w 3642"/>
                <a:gd name="T19" fmla="*/ 284 h 284"/>
                <a:gd name="T20" fmla="*/ 84 w 3642"/>
                <a:gd name="T21" fmla="*/ 250 h 284"/>
                <a:gd name="T22" fmla="*/ 256 w 3642"/>
                <a:gd name="T23" fmla="*/ 190 h 284"/>
                <a:gd name="T24" fmla="*/ 450 w 3642"/>
                <a:gd name="T25" fmla="*/ 136 h 284"/>
                <a:gd name="T26" fmla="*/ 660 w 3642"/>
                <a:gd name="T27" fmla="*/ 92 h 284"/>
                <a:gd name="T28" fmla="*/ 888 w 3642"/>
                <a:gd name="T29" fmla="*/ 54 h 284"/>
                <a:gd name="T30" fmla="*/ 1126 w 3642"/>
                <a:gd name="T31" fmla="*/ 28 h 284"/>
                <a:gd name="T32" fmla="*/ 1374 w 3642"/>
                <a:gd name="T33" fmla="*/ 10 h 284"/>
                <a:gd name="T34" fmla="*/ 1630 w 3642"/>
                <a:gd name="T35" fmla="*/ 2 h 284"/>
                <a:gd name="T36" fmla="*/ 1760 w 3642"/>
                <a:gd name="T37" fmla="*/ 2 h 284"/>
                <a:gd name="T38" fmla="*/ 2012 w 3642"/>
                <a:gd name="T39" fmla="*/ 12 h 284"/>
                <a:gd name="T40" fmla="*/ 2260 w 3642"/>
                <a:gd name="T41" fmla="*/ 30 h 284"/>
                <a:gd name="T42" fmla="*/ 2504 w 3642"/>
                <a:gd name="T43" fmla="*/ 58 h 284"/>
                <a:gd name="T44" fmla="*/ 2742 w 3642"/>
                <a:gd name="T45" fmla="*/ 94 h 284"/>
                <a:gd name="T46" fmla="*/ 2976 w 3642"/>
                <a:gd name="T47" fmla="*/ 136 h 284"/>
                <a:gd name="T48" fmla="*/ 3204 w 3642"/>
                <a:gd name="T49" fmla="*/ 184 h 284"/>
                <a:gd name="T50" fmla="*/ 3636 w 3642"/>
                <a:gd name="T51" fmla="*/ 284 h 284"/>
                <a:gd name="T52" fmla="*/ 3642 w 3642"/>
                <a:gd name="T53" fmla="*/ 284 h 284"/>
                <a:gd name="T54" fmla="*/ 3158 w 3642"/>
                <a:gd name="T55" fmla="*/ 172 h 284"/>
                <a:gd name="T56" fmla="*/ 2940 w 3642"/>
                <a:gd name="T57" fmla="*/ 128 h 284"/>
                <a:gd name="T58" fmla="*/ 2734 w 3642"/>
                <a:gd name="T59" fmla="*/ 92 h 284"/>
                <a:gd name="T60" fmla="*/ 2606 w 3642"/>
                <a:gd name="T61" fmla="*/ 72 h 284"/>
                <a:gd name="T62" fmla="*/ 2356 w 3642"/>
                <a:gd name="T63" fmla="*/ 38 h 284"/>
                <a:gd name="T64" fmla="*/ 2112 w 3642"/>
                <a:gd name="T65" fmla="*/ 16 h 284"/>
                <a:gd name="T66" fmla="*/ 1876 w 3642"/>
                <a:gd name="T67" fmla="*/ 4 h 284"/>
                <a:gd name="T68" fmla="*/ 1760 w 3642"/>
                <a:gd name="T69" fmla="*/ 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42" h="284">
                  <a:moveTo>
                    <a:pt x="1760" y="2"/>
                  </a:moveTo>
                  <a:lnTo>
                    <a:pt x="1760" y="2"/>
                  </a:lnTo>
                  <a:lnTo>
                    <a:pt x="1630" y="0"/>
                  </a:lnTo>
                  <a:lnTo>
                    <a:pt x="1498" y="4"/>
                  </a:lnTo>
                  <a:lnTo>
                    <a:pt x="1368" y="8"/>
                  </a:lnTo>
                  <a:lnTo>
                    <a:pt x="1238" y="16"/>
                  </a:lnTo>
                  <a:lnTo>
                    <a:pt x="1110" y="28"/>
                  </a:lnTo>
                  <a:lnTo>
                    <a:pt x="986" y="40"/>
                  </a:lnTo>
                  <a:lnTo>
                    <a:pt x="864" y="56"/>
                  </a:lnTo>
                  <a:lnTo>
                    <a:pt x="744" y="74"/>
                  </a:lnTo>
                  <a:lnTo>
                    <a:pt x="744" y="74"/>
                  </a:lnTo>
                  <a:lnTo>
                    <a:pt x="634" y="94"/>
                  </a:lnTo>
                  <a:lnTo>
                    <a:pt x="530" y="116"/>
                  </a:lnTo>
                  <a:lnTo>
                    <a:pt x="428" y="140"/>
                  </a:lnTo>
                  <a:lnTo>
                    <a:pt x="332" y="164"/>
                  </a:lnTo>
                  <a:lnTo>
                    <a:pt x="242" y="192"/>
                  </a:lnTo>
                  <a:lnTo>
                    <a:pt x="156" y="222"/>
                  </a:lnTo>
                  <a:lnTo>
                    <a:pt x="76" y="252"/>
                  </a:lnTo>
                  <a:lnTo>
                    <a:pt x="0" y="284"/>
                  </a:lnTo>
                  <a:lnTo>
                    <a:pt x="6" y="284"/>
                  </a:lnTo>
                  <a:lnTo>
                    <a:pt x="6" y="284"/>
                  </a:lnTo>
                  <a:lnTo>
                    <a:pt x="84" y="250"/>
                  </a:lnTo>
                  <a:lnTo>
                    <a:pt x="168" y="220"/>
                  </a:lnTo>
                  <a:lnTo>
                    <a:pt x="256" y="190"/>
                  </a:lnTo>
                  <a:lnTo>
                    <a:pt x="350" y="162"/>
                  </a:lnTo>
                  <a:lnTo>
                    <a:pt x="450" y="136"/>
                  </a:lnTo>
                  <a:lnTo>
                    <a:pt x="552" y="112"/>
                  </a:lnTo>
                  <a:lnTo>
                    <a:pt x="660" y="92"/>
                  </a:lnTo>
                  <a:lnTo>
                    <a:pt x="772" y="72"/>
                  </a:lnTo>
                  <a:lnTo>
                    <a:pt x="888" y="54"/>
                  </a:lnTo>
                  <a:lnTo>
                    <a:pt x="1006" y="40"/>
                  </a:lnTo>
                  <a:lnTo>
                    <a:pt x="1126" y="28"/>
                  </a:lnTo>
                  <a:lnTo>
                    <a:pt x="1250" y="18"/>
                  </a:lnTo>
                  <a:lnTo>
                    <a:pt x="1374" y="10"/>
                  </a:lnTo>
                  <a:lnTo>
                    <a:pt x="1502" y="4"/>
                  </a:lnTo>
                  <a:lnTo>
                    <a:pt x="1630" y="2"/>
                  </a:lnTo>
                  <a:lnTo>
                    <a:pt x="1760" y="2"/>
                  </a:lnTo>
                  <a:lnTo>
                    <a:pt x="1760" y="2"/>
                  </a:lnTo>
                  <a:lnTo>
                    <a:pt x="1886" y="6"/>
                  </a:lnTo>
                  <a:lnTo>
                    <a:pt x="2012" y="12"/>
                  </a:lnTo>
                  <a:lnTo>
                    <a:pt x="2136" y="20"/>
                  </a:lnTo>
                  <a:lnTo>
                    <a:pt x="2260" y="30"/>
                  </a:lnTo>
                  <a:lnTo>
                    <a:pt x="2382" y="44"/>
                  </a:lnTo>
                  <a:lnTo>
                    <a:pt x="2504" y="58"/>
                  </a:lnTo>
                  <a:lnTo>
                    <a:pt x="2624" y="76"/>
                  </a:lnTo>
                  <a:lnTo>
                    <a:pt x="2742" y="94"/>
                  </a:lnTo>
                  <a:lnTo>
                    <a:pt x="2860" y="114"/>
                  </a:lnTo>
                  <a:lnTo>
                    <a:pt x="2976" y="136"/>
                  </a:lnTo>
                  <a:lnTo>
                    <a:pt x="3090" y="160"/>
                  </a:lnTo>
                  <a:lnTo>
                    <a:pt x="3204" y="184"/>
                  </a:lnTo>
                  <a:lnTo>
                    <a:pt x="3424" y="232"/>
                  </a:lnTo>
                  <a:lnTo>
                    <a:pt x="3636" y="284"/>
                  </a:lnTo>
                  <a:lnTo>
                    <a:pt x="3642" y="284"/>
                  </a:lnTo>
                  <a:lnTo>
                    <a:pt x="3642" y="284"/>
                  </a:lnTo>
                  <a:lnTo>
                    <a:pt x="3390" y="224"/>
                  </a:lnTo>
                  <a:lnTo>
                    <a:pt x="3158" y="172"/>
                  </a:lnTo>
                  <a:lnTo>
                    <a:pt x="3048" y="150"/>
                  </a:lnTo>
                  <a:lnTo>
                    <a:pt x="2940" y="128"/>
                  </a:lnTo>
                  <a:lnTo>
                    <a:pt x="2836" y="108"/>
                  </a:lnTo>
                  <a:lnTo>
                    <a:pt x="2734" y="92"/>
                  </a:lnTo>
                  <a:lnTo>
                    <a:pt x="2734" y="92"/>
                  </a:lnTo>
                  <a:lnTo>
                    <a:pt x="2606" y="72"/>
                  </a:lnTo>
                  <a:lnTo>
                    <a:pt x="2480" y="54"/>
                  </a:lnTo>
                  <a:lnTo>
                    <a:pt x="2356" y="38"/>
                  </a:lnTo>
                  <a:lnTo>
                    <a:pt x="2232" y="26"/>
                  </a:lnTo>
                  <a:lnTo>
                    <a:pt x="2112" y="16"/>
                  </a:lnTo>
                  <a:lnTo>
                    <a:pt x="1994" y="8"/>
                  </a:lnTo>
                  <a:lnTo>
                    <a:pt x="1876" y="4"/>
                  </a:lnTo>
                  <a:lnTo>
                    <a:pt x="1760" y="2"/>
                  </a:lnTo>
                  <a:lnTo>
                    <a:pt x="1760" y="2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1187450" y="2417763"/>
              <a:ext cx="6032500" cy="488950"/>
            </a:xfrm>
            <a:custGeom>
              <a:avLst/>
              <a:gdLst>
                <a:gd name="T0" fmla="*/ 2762 w 3800"/>
                <a:gd name="T1" fmla="*/ 94 h 308"/>
                <a:gd name="T2" fmla="*/ 2530 w 3800"/>
                <a:gd name="T3" fmla="*/ 58 h 308"/>
                <a:gd name="T4" fmla="*/ 2314 w 3800"/>
                <a:gd name="T5" fmla="*/ 32 h 308"/>
                <a:gd name="T6" fmla="*/ 2106 w 3800"/>
                <a:gd name="T7" fmla="*/ 12 h 308"/>
                <a:gd name="T8" fmla="*/ 1902 w 3800"/>
                <a:gd name="T9" fmla="*/ 2 h 308"/>
                <a:gd name="T10" fmla="*/ 1770 w 3800"/>
                <a:gd name="T11" fmla="*/ 0 h 308"/>
                <a:gd name="T12" fmla="*/ 1502 w 3800"/>
                <a:gd name="T13" fmla="*/ 4 h 308"/>
                <a:gd name="T14" fmla="*/ 1236 w 3800"/>
                <a:gd name="T15" fmla="*/ 18 h 308"/>
                <a:gd name="T16" fmla="*/ 978 w 3800"/>
                <a:gd name="T17" fmla="*/ 44 h 308"/>
                <a:gd name="T18" fmla="*/ 854 w 3800"/>
                <a:gd name="T19" fmla="*/ 60 h 308"/>
                <a:gd name="T20" fmla="*/ 604 w 3800"/>
                <a:gd name="T21" fmla="*/ 104 h 308"/>
                <a:gd name="T22" fmla="*/ 376 w 3800"/>
                <a:gd name="T23" fmla="*/ 156 h 308"/>
                <a:gd name="T24" fmla="*/ 174 w 3800"/>
                <a:gd name="T25" fmla="*/ 220 h 308"/>
                <a:gd name="T26" fmla="*/ 40 w 3800"/>
                <a:gd name="T27" fmla="*/ 272 h 308"/>
                <a:gd name="T28" fmla="*/ 0 w 3800"/>
                <a:gd name="T29" fmla="*/ 292 h 308"/>
                <a:gd name="T30" fmla="*/ 82 w 3800"/>
                <a:gd name="T31" fmla="*/ 256 h 308"/>
                <a:gd name="T32" fmla="*/ 268 w 3800"/>
                <a:gd name="T33" fmla="*/ 190 h 308"/>
                <a:gd name="T34" fmla="*/ 476 w 3800"/>
                <a:gd name="T35" fmla="*/ 134 h 308"/>
                <a:gd name="T36" fmla="*/ 706 w 3800"/>
                <a:gd name="T37" fmla="*/ 86 h 308"/>
                <a:gd name="T38" fmla="*/ 952 w 3800"/>
                <a:gd name="T39" fmla="*/ 48 h 308"/>
                <a:gd name="T40" fmla="*/ 1214 w 3800"/>
                <a:gd name="T41" fmla="*/ 22 h 308"/>
                <a:gd name="T42" fmla="*/ 1484 w 3800"/>
                <a:gd name="T43" fmla="*/ 6 h 308"/>
                <a:gd name="T44" fmla="*/ 1762 w 3800"/>
                <a:gd name="T45" fmla="*/ 2 h 308"/>
                <a:gd name="T46" fmla="*/ 1902 w 3800"/>
                <a:gd name="T47" fmla="*/ 4 h 308"/>
                <a:gd name="T48" fmla="*/ 2120 w 3800"/>
                <a:gd name="T49" fmla="*/ 16 h 308"/>
                <a:gd name="T50" fmla="*/ 2334 w 3800"/>
                <a:gd name="T51" fmla="*/ 34 h 308"/>
                <a:gd name="T52" fmla="*/ 2544 w 3800"/>
                <a:gd name="T53" fmla="*/ 62 h 308"/>
                <a:gd name="T54" fmla="*/ 2756 w 3800"/>
                <a:gd name="T55" fmla="*/ 94 h 308"/>
                <a:gd name="T56" fmla="*/ 3184 w 3800"/>
                <a:gd name="T57" fmla="*/ 176 h 308"/>
                <a:gd name="T58" fmla="*/ 3630 w 3800"/>
                <a:gd name="T59" fmla="*/ 272 h 308"/>
                <a:gd name="T60" fmla="*/ 3792 w 3800"/>
                <a:gd name="T61" fmla="*/ 308 h 308"/>
                <a:gd name="T62" fmla="*/ 3800 w 3800"/>
                <a:gd name="T63" fmla="*/ 308 h 308"/>
                <a:gd name="T64" fmla="*/ 3632 w 3800"/>
                <a:gd name="T65" fmla="*/ 272 h 308"/>
                <a:gd name="T66" fmla="*/ 3190 w 3800"/>
                <a:gd name="T67" fmla="*/ 176 h 308"/>
                <a:gd name="T68" fmla="*/ 2762 w 3800"/>
                <a:gd name="T69" fmla="*/ 9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800" h="308">
                  <a:moveTo>
                    <a:pt x="2762" y="94"/>
                  </a:moveTo>
                  <a:lnTo>
                    <a:pt x="2762" y="94"/>
                  </a:lnTo>
                  <a:lnTo>
                    <a:pt x="2644" y="74"/>
                  </a:lnTo>
                  <a:lnTo>
                    <a:pt x="2530" y="58"/>
                  </a:lnTo>
                  <a:lnTo>
                    <a:pt x="2420" y="44"/>
                  </a:lnTo>
                  <a:lnTo>
                    <a:pt x="2314" y="32"/>
                  </a:lnTo>
                  <a:lnTo>
                    <a:pt x="2208" y="20"/>
                  </a:lnTo>
                  <a:lnTo>
                    <a:pt x="2106" y="12"/>
                  </a:lnTo>
                  <a:lnTo>
                    <a:pt x="2004" y="6"/>
                  </a:lnTo>
                  <a:lnTo>
                    <a:pt x="1902" y="2"/>
                  </a:lnTo>
                  <a:lnTo>
                    <a:pt x="1902" y="2"/>
                  </a:lnTo>
                  <a:lnTo>
                    <a:pt x="1770" y="0"/>
                  </a:lnTo>
                  <a:lnTo>
                    <a:pt x="1636" y="0"/>
                  </a:lnTo>
                  <a:lnTo>
                    <a:pt x="1502" y="4"/>
                  </a:lnTo>
                  <a:lnTo>
                    <a:pt x="1368" y="10"/>
                  </a:lnTo>
                  <a:lnTo>
                    <a:pt x="1236" y="18"/>
                  </a:lnTo>
                  <a:lnTo>
                    <a:pt x="1106" y="30"/>
                  </a:lnTo>
                  <a:lnTo>
                    <a:pt x="978" y="44"/>
                  </a:lnTo>
                  <a:lnTo>
                    <a:pt x="854" y="60"/>
                  </a:lnTo>
                  <a:lnTo>
                    <a:pt x="854" y="60"/>
                  </a:lnTo>
                  <a:lnTo>
                    <a:pt x="726" y="80"/>
                  </a:lnTo>
                  <a:lnTo>
                    <a:pt x="604" y="104"/>
                  </a:lnTo>
                  <a:lnTo>
                    <a:pt x="488" y="128"/>
                  </a:lnTo>
                  <a:lnTo>
                    <a:pt x="376" y="156"/>
                  </a:lnTo>
                  <a:lnTo>
                    <a:pt x="272" y="186"/>
                  </a:lnTo>
                  <a:lnTo>
                    <a:pt x="174" y="220"/>
                  </a:lnTo>
                  <a:lnTo>
                    <a:pt x="82" y="254"/>
                  </a:lnTo>
                  <a:lnTo>
                    <a:pt x="40" y="272"/>
                  </a:lnTo>
                  <a:lnTo>
                    <a:pt x="0" y="290"/>
                  </a:lnTo>
                  <a:lnTo>
                    <a:pt x="0" y="292"/>
                  </a:lnTo>
                  <a:lnTo>
                    <a:pt x="0" y="292"/>
                  </a:lnTo>
                  <a:lnTo>
                    <a:pt x="82" y="256"/>
                  </a:lnTo>
                  <a:lnTo>
                    <a:pt x="172" y="222"/>
                  </a:lnTo>
                  <a:lnTo>
                    <a:pt x="268" y="190"/>
                  </a:lnTo>
                  <a:lnTo>
                    <a:pt x="368" y="160"/>
                  </a:lnTo>
                  <a:lnTo>
                    <a:pt x="476" y="134"/>
                  </a:lnTo>
                  <a:lnTo>
                    <a:pt x="588" y="108"/>
                  </a:lnTo>
                  <a:lnTo>
                    <a:pt x="706" y="86"/>
                  </a:lnTo>
                  <a:lnTo>
                    <a:pt x="828" y="66"/>
                  </a:lnTo>
                  <a:lnTo>
                    <a:pt x="952" y="48"/>
                  </a:lnTo>
                  <a:lnTo>
                    <a:pt x="1082" y="34"/>
                  </a:lnTo>
                  <a:lnTo>
                    <a:pt x="1214" y="22"/>
                  </a:lnTo>
                  <a:lnTo>
                    <a:pt x="1348" y="12"/>
                  </a:lnTo>
                  <a:lnTo>
                    <a:pt x="1484" y="6"/>
                  </a:lnTo>
                  <a:lnTo>
                    <a:pt x="1622" y="2"/>
                  </a:lnTo>
                  <a:lnTo>
                    <a:pt x="1762" y="2"/>
                  </a:lnTo>
                  <a:lnTo>
                    <a:pt x="1902" y="4"/>
                  </a:lnTo>
                  <a:lnTo>
                    <a:pt x="1902" y="4"/>
                  </a:lnTo>
                  <a:lnTo>
                    <a:pt x="2012" y="8"/>
                  </a:lnTo>
                  <a:lnTo>
                    <a:pt x="2120" y="16"/>
                  </a:lnTo>
                  <a:lnTo>
                    <a:pt x="2226" y="24"/>
                  </a:lnTo>
                  <a:lnTo>
                    <a:pt x="2334" y="34"/>
                  </a:lnTo>
                  <a:lnTo>
                    <a:pt x="2440" y="48"/>
                  </a:lnTo>
                  <a:lnTo>
                    <a:pt x="2544" y="62"/>
                  </a:lnTo>
                  <a:lnTo>
                    <a:pt x="2650" y="78"/>
                  </a:lnTo>
                  <a:lnTo>
                    <a:pt x="2756" y="94"/>
                  </a:lnTo>
                  <a:lnTo>
                    <a:pt x="2968" y="134"/>
                  </a:lnTo>
                  <a:lnTo>
                    <a:pt x="3184" y="176"/>
                  </a:lnTo>
                  <a:lnTo>
                    <a:pt x="3404" y="224"/>
                  </a:lnTo>
                  <a:lnTo>
                    <a:pt x="3630" y="272"/>
                  </a:lnTo>
                  <a:lnTo>
                    <a:pt x="3630" y="272"/>
                  </a:lnTo>
                  <a:lnTo>
                    <a:pt x="3792" y="308"/>
                  </a:lnTo>
                  <a:lnTo>
                    <a:pt x="3800" y="308"/>
                  </a:lnTo>
                  <a:lnTo>
                    <a:pt x="3800" y="308"/>
                  </a:lnTo>
                  <a:lnTo>
                    <a:pt x="3632" y="272"/>
                  </a:lnTo>
                  <a:lnTo>
                    <a:pt x="3632" y="272"/>
                  </a:lnTo>
                  <a:lnTo>
                    <a:pt x="3408" y="222"/>
                  </a:lnTo>
                  <a:lnTo>
                    <a:pt x="3190" y="176"/>
                  </a:lnTo>
                  <a:lnTo>
                    <a:pt x="2974" y="132"/>
                  </a:lnTo>
                  <a:lnTo>
                    <a:pt x="2762" y="94"/>
                  </a:lnTo>
                  <a:lnTo>
                    <a:pt x="2762" y="94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1187450" y="2376488"/>
              <a:ext cx="6172200" cy="530225"/>
            </a:xfrm>
            <a:custGeom>
              <a:avLst/>
              <a:gdLst>
                <a:gd name="T0" fmla="*/ 1976 w 3888"/>
                <a:gd name="T1" fmla="*/ 6 h 334"/>
                <a:gd name="T2" fmla="*/ 1704 w 3888"/>
                <a:gd name="T3" fmla="*/ 0 h 334"/>
                <a:gd name="T4" fmla="*/ 1432 w 3888"/>
                <a:gd name="T5" fmla="*/ 4 h 334"/>
                <a:gd name="T6" fmla="*/ 1160 w 3888"/>
                <a:gd name="T7" fmla="*/ 20 h 334"/>
                <a:gd name="T8" fmla="*/ 896 w 3888"/>
                <a:gd name="T9" fmla="*/ 48 h 334"/>
                <a:gd name="T10" fmla="*/ 762 w 3888"/>
                <a:gd name="T11" fmla="*/ 66 h 334"/>
                <a:gd name="T12" fmla="*/ 512 w 3888"/>
                <a:gd name="T13" fmla="*/ 110 h 334"/>
                <a:gd name="T14" fmla="*/ 286 w 3888"/>
                <a:gd name="T15" fmla="*/ 166 h 334"/>
                <a:gd name="T16" fmla="*/ 88 w 3888"/>
                <a:gd name="T17" fmla="*/ 230 h 334"/>
                <a:gd name="T18" fmla="*/ 0 w 3888"/>
                <a:gd name="T19" fmla="*/ 266 h 334"/>
                <a:gd name="T20" fmla="*/ 0 w 3888"/>
                <a:gd name="T21" fmla="*/ 268 h 334"/>
                <a:gd name="T22" fmla="*/ 44 w 3888"/>
                <a:gd name="T23" fmla="*/ 250 h 334"/>
                <a:gd name="T24" fmla="*/ 182 w 3888"/>
                <a:gd name="T25" fmla="*/ 200 h 334"/>
                <a:gd name="T26" fmla="*/ 390 w 3888"/>
                <a:gd name="T27" fmla="*/ 140 h 334"/>
                <a:gd name="T28" fmla="*/ 622 w 3888"/>
                <a:gd name="T29" fmla="*/ 90 h 334"/>
                <a:gd name="T30" fmla="*/ 872 w 3888"/>
                <a:gd name="T31" fmla="*/ 52 h 334"/>
                <a:gd name="T32" fmla="*/ 1136 w 3888"/>
                <a:gd name="T33" fmla="*/ 24 h 334"/>
                <a:gd name="T34" fmla="*/ 1412 w 3888"/>
                <a:gd name="T35" fmla="*/ 6 h 334"/>
                <a:gd name="T36" fmla="*/ 1692 w 3888"/>
                <a:gd name="T37" fmla="*/ 2 h 334"/>
                <a:gd name="T38" fmla="*/ 1976 w 3888"/>
                <a:gd name="T39" fmla="*/ 8 h 334"/>
                <a:gd name="T40" fmla="*/ 2062 w 3888"/>
                <a:gd name="T41" fmla="*/ 14 h 334"/>
                <a:gd name="T42" fmla="*/ 2234 w 3888"/>
                <a:gd name="T43" fmla="*/ 28 h 334"/>
                <a:gd name="T44" fmla="*/ 2400 w 3888"/>
                <a:gd name="T45" fmla="*/ 46 h 334"/>
                <a:gd name="T46" fmla="*/ 2648 w 3888"/>
                <a:gd name="T47" fmla="*/ 84 h 334"/>
                <a:gd name="T48" fmla="*/ 2982 w 3888"/>
                <a:gd name="T49" fmla="*/ 148 h 334"/>
                <a:gd name="T50" fmla="*/ 3328 w 3888"/>
                <a:gd name="T51" fmla="*/ 220 h 334"/>
                <a:gd name="T52" fmla="*/ 3598 w 3888"/>
                <a:gd name="T53" fmla="*/ 278 h 334"/>
                <a:gd name="T54" fmla="*/ 3880 w 3888"/>
                <a:gd name="T55" fmla="*/ 334 h 334"/>
                <a:gd name="T56" fmla="*/ 3888 w 3888"/>
                <a:gd name="T57" fmla="*/ 334 h 334"/>
                <a:gd name="T58" fmla="*/ 3602 w 3888"/>
                <a:gd name="T59" fmla="*/ 276 h 334"/>
                <a:gd name="T60" fmla="*/ 3330 w 3888"/>
                <a:gd name="T61" fmla="*/ 218 h 334"/>
                <a:gd name="T62" fmla="*/ 2984 w 3888"/>
                <a:gd name="T63" fmla="*/ 146 h 334"/>
                <a:gd name="T64" fmla="*/ 2650 w 3888"/>
                <a:gd name="T65" fmla="*/ 82 h 334"/>
                <a:gd name="T66" fmla="*/ 2402 w 3888"/>
                <a:gd name="T67" fmla="*/ 46 h 334"/>
                <a:gd name="T68" fmla="*/ 2234 w 3888"/>
                <a:gd name="T69" fmla="*/ 26 h 334"/>
                <a:gd name="T70" fmla="*/ 2064 w 3888"/>
                <a:gd name="T71" fmla="*/ 12 h 334"/>
                <a:gd name="T72" fmla="*/ 1976 w 3888"/>
                <a:gd name="T73" fmla="*/ 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888" h="334">
                  <a:moveTo>
                    <a:pt x="1976" y="6"/>
                  </a:moveTo>
                  <a:lnTo>
                    <a:pt x="1976" y="6"/>
                  </a:lnTo>
                  <a:lnTo>
                    <a:pt x="1842" y="2"/>
                  </a:lnTo>
                  <a:lnTo>
                    <a:pt x="1704" y="0"/>
                  </a:lnTo>
                  <a:lnTo>
                    <a:pt x="1568" y="0"/>
                  </a:lnTo>
                  <a:lnTo>
                    <a:pt x="1432" y="4"/>
                  </a:lnTo>
                  <a:lnTo>
                    <a:pt x="1296" y="10"/>
                  </a:lnTo>
                  <a:lnTo>
                    <a:pt x="1160" y="20"/>
                  </a:lnTo>
                  <a:lnTo>
                    <a:pt x="1026" y="32"/>
                  </a:lnTo>
                  <a:lnTo>
                    <a:pt x="896" y="48"/>
                  </a:lnTo>
                  <a:lnTo>
                    <a:pt x="896" y="48"/>
                  </a:lnTo>
                  <a:lnTo>
                    <a:pt x="762" y="66"/>
                  </a:lnTo>
                  <a:lnTo>
                    <a:pt x="634" y="88"/>
                  </a:lnTo>
                  <a:lnTo>
                    <a:pt x="512" y="110"/>
                  </a:lnTo>
                  <a:lnTo>
                    <a:pt x="396" y="138"/>
                  </a:lnTo>
                  <a:lnTo>
                    <a:pt x="286" y="166"/>
                  </a:lnTo>
                  <a:lnTo>
                    <a:pt x="184" y="196"/>
                  </a:lnTo>
                  <a:lnTo>
                    <a:pt x="88" y="230"/>
                  </a:lnTo>
                  <a:lnTo>
                    <a:pt x="44" y="248"/>
                  </a:lnTo>
                  <a:lnTo>
                    <a:pt x="0" y="266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44" y="250"/>
                  </a:lnTo>
                  <a:lnTo>
                    <a:pt x="88" y="232"/>
                  </a:lnTo>
                  <a:lnTo>
                    <a:pt x="182" y="200"/>
                  </a:lnTo>
                  <a:lnTo>
                    <a:pt x="284" y="168"/>
                  </a:lnTo>
                  <a:lnTo>
                    <a:pt x="390" y="140"/>
                  </a:lnTo>
                  <a:lnTo>
                    <a:pt x="504" y="114"/>
                  </a:lnTo>
                  <a:lnTo>
                    <a:pt x="622" y="90"/>
                  </a:lnTo>
                  <a:lnTo>
                    <a:pt x="746" y="70"/>
                  </a:lnTo>
                  <a:lnTo>
                    <a:pt x="872" y="52"/>
                  </a:lnTo>
                  <a:lnTo>
                    <a:pt x="1002" y="36"/>
                  </a:lnTo>
                  <a:lnTo>
                    <a:pt x="1136" y="24"/>
                  </a:lnTo>
                  <a:lnTo>
                    <a:pt x="1274" y="14"/>
                  </a:lnTo>
                  <a:lnTo>
                    <a:pt x="1412" y="6"/>
                  </a:lnTo>
                  <a:lnTo>
                    <a:pt x="1552" y="2"/>
                  </a:lnTo>
                  <a:lnTo>
                    <a:pt x="1692" y="2"/>
                  </a:lnTo>
                  <a:lnTo>
                    <a:pt x="1834" y="4"/>
                  </a:lnTo>
                  <a:lnTo>
                    <a:pt x="1976" y="8"/>
                  </a:lnTo>
                  <a:lnTo>
                    <a:pt x="1976" y="8"/>
                  </a:lnTo>
                  <a:lnTo>
                    <a:pt x="2062" y="14"/>
                  </a:lnTo>
                  <a:lnTo>
                    <a:pt x="2148" y="20"/>
                  </a:lnTo>
                  <a:lnTo>
                    <a:pt x="2234" y="28"/>
                  </a:lnTo>
                  <a:lnTo>
                    <a:pt x="2318" y="36"/>
                  </a:lnTo>
                  <a:lnTo>
                    <a:pt x="2400" y="46"/>
                  </a:lnTo>
                  <a:lnTo>
                    <a:pt x="2484" y="58"/>
                  </a:lnTo>
                  <a:lnTo>
                    <a:pt x="2648" y="84"/>
                  </a:lnTo>
                  <a:lnTo>
                    <a:pt x="2814" y="114"/>
                  </a:lnTo>
                  <a:lnTo>
                    <a:pt x="2982" y="148"/>
                  </a:lnTo>
                  <a:lnTo>
                    <a:pt x="3152" y="182"/>
                  </a:lnTo>
                  <a:lnTo>
                    <a:pt x="3328" y="220"/>
                  </a:lnTo>
                  <a:lnTo>
                    <a:pt x="3328" y="220"/>
                  </a:lnTo>
                  <a:lnTo>
                    <a:pt x="3598" y="278"/>
                  </a:lnTo>
                  <a:lnTo>
                    <a:pt x="3736" y="306"/>
                  </a:lnTo>
                  <a:lnTo>
                    <a:pt x="3880" y="334"/>
                  </a:lnTo>
                  <a:lnTo>
                    <a:pt x="3888" y="334"/>
                  </a:lnTo>
                  <a:lnTo>
                    <a:pt x="3888" y="334"/>
                  </a:lnTo>
                  <a:lnTo>
                    <a:pt x="3744" y="306"/>
                  </a:lnTo>
                  <a:lnTo>
                    <a:pt x="3602" y="276"/>
                  </a:lnTo>
                  <a:lnTo>
                    <a:pt x="3330" y="218"/>
                  </a:lnTo>
                  <a:lnTo>
                    <a:pt x="3330" y="218"/>
                  </a:lnTo>
                  <a:lnTo>
                    <a:pt x="3154" y="182"/>
                  </a:lnTo>
                  <a:lnTo>
                    <a:pt x="2984" y="146"/>
                  </a:lnTo>
                  <a:lnTo>
                    <a:pt x="2816" y="112"/>
                  </a:lnTo>
                  <a:lnTo>
                    <a:pt x="2650" y="82"/>
                  </a:lnTo>
                  <a:lnTo>
                    <a:pt x="2484" y="56"/>
                  </a:lnTo>
                  <a:lnTo>
                    <a:pt x="2402" y="46"/>
                  </a:lnTo>
                  <a:lnTo>
                    <a:pt x="2318" y="34"/>
                  </a:lnTo>
                  <a:lnTo>
                    <a:pt x="2234" y="26"/>
                  </a:lnTo>
                  <a:lnTo>
                    <a:pt x="2150" y="18"/>
                  </a:lnTo>
                  <a:lnTo>
                    <a:pt x="2064" y="12"/>
                  </a:lnTo>
                  <a:lnTo>
                    <a:pt x="1976" y="6"/>
                  </a:lnTo>
                  <a:lnTo>
                    <a:pt x="1976" y="6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1187450" y="2332038"/>
              <a:ext cx="6305550" cy="574675"/>
            </a:xfrm>
            <a:custGeom>
              <a:avLst/>
              <a:gdLst>
                <a:gd name="T0" fmla="*/ 2050 w 3972"/>
                <a:gd name="T1" fmla="*/ 12 h 362"/>
                <a:gd name="T2" fmla="*/ 1774 w 3972"/>
                <a:gd name="T3" fmla="*/ 0 h 362"/>
                <a:gd name="T4" fmla="*/ 1494 w 3972"/>
                <a:gd name="T5" fmla="*/ 2 h 362"/>
                <a:gd name="T6" fmla="*/ 1214 w 3972"/>
                <a:gd name="T7" fmla="*/ 14 h 362"/>
                <a:gd name="T8" fmla="*/ 938 w 3972"/>
                <a:gd name="T9" fmla="*/ 36 h 362"/>
                <a:gd name="T10" fmla="*/ 798 w 3972"/>
                <a:gd name="T11" fmla="*/ 54 h 362"/>
                <a:gd name="T12" fmla="*/ 538 w 3972"/>
                <a:gd name="T13" fmla="*/ 94 h 362"/>
                <a:gd name="T14" fmla="*/ 302 w 3972"/>
                <a:gd name="T15" fmla="*/ 146 h 362"/>
                <a:gd name="T16" fmla="*/ 94 w 3972"/>
                <a:gd name="T17" fmla="*/ 208 h 362"/>
                <a:gd name="T18" fmla="*/ 0 w 3972"/>
                <a:gd name="T19" fmla="*/ 244 h 362"/>
                <a:gd name="T20" fmla="*/ 46 w 3972"/>
                <a:gd name="T21" fmla="*/ 228 h 362"/>
                <a:gd name="T22" fmla="*/ 192 w 3972"/>
                <a:gd name="T23" fmla="*/ 180 h 362"/>
                <a:gd name="T24" fmla="*/ 412 w 3972"/>
                <a:gd name="T25" fmla="*/ 122 h 362"/>
                <a:gd name="T26" fmla="*/ 656 w 3972"/>
                <a:gd name="T27" fmla="*/ 76 h 362"/>
                <a:gd name="T28" fmla="*/ 918 w 3972"/>
                <a:gd name="T29" fmla="*/ 40 h 362"/>
                <a:gd name="T30" fmla="*/ 1194 w 3972"/>
                <a:gd name="T31" fmla="*/ 16 h 362"/>
                <a:gd name="T32" fmla="*/ 1476 w 3972"/>
                <a:gd name="T33" fmla="*/ 4 h 362"/>
                <a:gd name="T34" fmla="*/ 1764 w 3972"/>
                <a:gd name="T35" fmla="*/ 2 h 362"/>
                <a:gd name="T36" fmla="*/ 2050 w 3972"/>
                <a:gd name="T37" fmla="*/ 14 h 362"/>
                <a:gd name="T38" fmla="*/ 2124 w 3972"/>
                <a:gd name="T39" fmla="*/ 20 h 362"/>
                <a:gd name="T40" fmla="*/ 2344 w 3972"/>
                <a:gd name="T41" fmla="*/ 42 h 362"/>
                <a:gd name="T42" fmla="*/ 2628 w 3972"/>
                <a:gd name="T43" fmla="*/ 88 h 362"/>
                <a:gd name="T44" fmla="*/ 2910 w 3972"/>
                <a:gd name="T45" fmla="*/ 144 h 362"/>
                <a:gd name="T46" fmla="*/ 3194 w 3972"/>
                <a:gd name="T47" fmla="*/ 206 h 362"/>
                <a:gd name="T48" fmla="*/ 3564 w 3972"/>
                <a:gd name="T49" fmla="*/ 286 h 362"/>
                <a:gd name="T50" fmla="*/ 3964 w 3972"/>
                <a:gd name="T51" fmla="*/ 362 h 362"/>
                <a:gd name="T52" fmla="*/ 3972 w 3972"/>
                <a:gd name="T53" fmla="*/ 362 h 362"/>
                <a:gd name="T54" fmla="*/ 3570 w 3972"/>
                <a:gd name="T55" fmla="*/ 286 h 362"/>
                <a:gd name="T56" fmla="*/ 3196 w 3972"/>
                <a:gd name="T57" fmla="*/ 204 h 362"/>
                <a:gd name="T58" fmla="*/ 2912 w 3972"/>
                <a:gd name="T59" fmla="*/ 142 h 362"/>
                <a:gd name="T60" fmla="*/ 2630 w 3972"/>
                <a:gd name="T61" fmla="*/ 86 h 362"/>
                <a:gd name="T62" fmla="*/ 2346 w 3972"/>
                <a:gd name="T63" fmla="*/ 42 h 362"/>
                <a:gd name="T64" fmla="*/ 2126 w 3972"/>
                <a:gd name="T65" fmla="*/ 18 h 362"/>
                <a:gd name="T66" fmla="*/ 2050 w 3972"/>
                <a:gd name="T67" fmla="*/ 1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972" h="362">
                  <a:moveTo>
                    <a:pt x="2050" y="12"/>
                  </a:moveTo>
                  <a:lnTo>
                    <a:pt x="2050" y="12"/>
                  </a:lnTo>
                  <a:lnTo>
                    <a:pt x="1914" y="6"/>
                  </a:lnTo>
                  <a:lnTo>
                    <a:pt x="1774" y="0"/>
                  </a:lnTo>
                  <a:lnTo>
                    <a:pt x="1634" y="0"/>
                  </a:lnTo>
                  <a:lnTo>
                    <a:pt x="1494" y="2"/>
                  </a:lnTo>
                  <a:lnTo>
                    <a:pt x="1354" y="6"/>
                  </a:lnTo>
                  <a:lnTo>
                    <a:pt x="1214" y="14"/>
                  </a:lnTo>
                  <a:lnTo>
                    <a:pt x="1074" y="24"/>
                  </a:lnTo>
                  <a:lnTo>
                    <a:pt x="938" y="36"/>
                  </a:lnTo>
                  <a:lnTo>
                    <a:pt x="938" y="36"/>
                  </a:lnTo>
                  <a:lnTo>
                    <a:pt x="798" y="54"/>
                  </a:lnTo>
                  <a:lnTo>
                    <a:pt x="666" y="72"/>
                  </a:lnTo>
                  <a:lnTo>
                    <a:pt x="538" y="94"/>
                  </a:lnTo>
                  <a:lnTo>
                    <a:pt x="418" y="120"/>
                  </a:lnTo>
                  <a:lnTo>
                    <a:pt x="302" y="146"/>
                  </a:lnTo>
                  <a:lnTo>
                    <a:pt x="194" y="176"/>
                  </a:lnTo>
                  <a:lnTo>
                    <a:pt x="94" y="208"/>
                  </a:lnTo>
                  <a:lnTo>
                    <a:pt x="0" y="242"/>
                  </a:lnTo>
                  <a:lnTo>
                    <a:pt x="0" y="244"/>
                  </a:lnTo>
                  <a:lnTo>
                    <a:pt x="0" y="244"/>
                  </a:lnTo>
                  <a:lnTo>
                    <a:pt x="46" y="228"/>
                  </a:lnTo>
                  <a:lnTo>
                    <a:pt x="92" y="210"/>
                  </a:lnTo>
                  <a:lnTo>
                    <a:pt x="192" y="180"/>
                  </a:lnTo>
                  <a:lnTo>
                    <a:pt x="300" y="150"/>
                  </a:lnTo>
                  <a:lnTo>
                    <a:pt x="412" y="122"/>
                  </a:lnTo>
                  <a:lnTo>
                    <a:pt x="532" y="98"/>
                  </a:lnTo>
                  <a:lnTo>
                    <a:pt x="656" y="76"/>
                  </a:lnTo>
                  <a:lnTo>
                    <a:pt x="786" y="58"/>
                  </a:lnTo>
                  <a:lnTo>
                    <a:pt x="918" y="40"/>
                  </a:lnTo>
                  <a:lnTo>
                    <a:pt x="1054" y="28"/>
                  </a:lnTo>
                  <a:lnTo>
                    <a:pt x="1194" y="16"/>
                  </a:lnTo>
                  <a:lnTo>
                    <a:pt x="1334" y="8"/>
                  </a:lnTo>
                  <a:lnTo>
                    <a:pt x="1476" y="4"/>
                  </a:lnTo>
                  <a:lnTo>
                    <a:pt x="1620" y="2"/>
                  </a:lnTo>
                  <a:lnTo>
                    <a:pt x="1764" y="2"/>
                  </a:lnTo>
                  <a:lnTo>
                    <a:pt x="1908" y="6"/>
                  </a:lnTo>
                  <a:lnTo>
                    <a:pt x="2050" y="14"/>
                  </a:lnTo>
                  <a:lnTo>
                    <a:pt x="2050" y="14"/>
                  </a:lnTo>
                  <a:lnTo>
                    <a:pt x="2124" y="20"/>
                  </a:lnTo>
                  <a:lnTo>
                    <a:pt x="2198" y="26"/>
                  </a:lnTo>
                  <a:lnTo>
                    <a:pt x="2344" y="42"/>
                  </a:lnTo>
                  <a:lnTo>
                    <a:pt x="2488" y="64"/>
                  </a:lnTo>
                  <a:lnTo>
                    <a:pt x="2628" y="88"/>
                  </a:lnTo>
                  <a:lnTo>
                    <a:pt x="2770" y="114"/>
                  </a:lnTo>
                  <a:lnTo>
                    <a:pt x="2910" y="144"/>
                  </a:lnTo>
                  <a:lnTo>
                    <a:pt x="3194" y="206"/>
                  </a:lnTo>
                  <a:lnTo>
                    <a:pt x="3194" y="206"/>
                  </a:lnTo>
                  <a:lnTo>
                    <a:pt x="3376" y="246"/>
                  </a:lnTo>
                  <a:lnTo>
                    <a:pt x="3564" y="286"/>
                  </a:lnTo>
                  <a:lnTo>
                    <a:pt x="3758" y="326"/>
                  </a:lnTo>
                  <a:lnTo>
                    <a:pt x="3964" y="362"/>
                  </a:lnTo>
                  <a:lnTo>
                    <a:pt x="3972" y="362"/>
                  </a:lnTo>
                  <a:lnTo>
                    <a:pt x="3972" y="362"/>
                  </a:lnTo>
                  <a:lnTo>
                    <a:pt x="3766" y="324"/>
                  </a:lnTo>
                  <a:lnTo>
                    <a:pt x="3570" y="286"/>
                  </a:lnTo>
                  <a:lnTo>
                    <a:pt x="3380" y="246"/>
                  </a:lnTo>
                  <a:lnTo>
                    <a:pt x="3196" y="204"/>
                  </a:lnTo>
                  <a:lnTo>
                    <a:pt x="3196" y="204"/>
                  </a:lnTo>
                  <a:lnTo>
                    <a:pt x="2912" y="142"/>
                  </a:lnTo>
                  <a:lnTo>
                    <a:pt x="2772" y="114"/>
                  </a:lnTo>
                  <a:lnTo>
                    <a:pt x="2630" y="86"/>
                  </a:lnTo>
                  <a:lnTo>
                    <a:pt x="2488" y="62"/>
                  </a:lnTo>
                  <a:lnTo>
                    <a:pt x="2346" y="42"/>
                  </a:lnTo>
                  <a:lnTo>
                    <a:pt x="2200" y="24"/>
                  </a:lnTo>
                  <a:lnTo>
                    <a:pt x="2126" y="18"/>
                  </a:lnTo>
                  <a:lnTo>
                    <a:pt x="2050" y="12"/>
                  </a:lnTo>
                  <a:lnTo>
                    <a:pt x="2050" y="12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1187450" y="2284413"/>
              <a:ext cx="6435725" cy="622300"/>
            </a:xfrm>
            <a:custGeom>
              <a:avLst/>
              <a:gdLst>
                <a:gd name="T0" fmla="*/ 2124 w 4054"/>
                <a:gd name="T1" fmla="*/ 20 h 392"/>
                <a:gd name="T2" fmla="*/ 1846 w 4054"/>
                <a:gd name="T3" fmla="*/ 4 h 392"/>
                <a:gd name="T4" fmla="*/ 1556 w 4054"/>
                <a:gd name="T5" fmla="*/ 0 h 392"/>
                <a:gd name="T6" fmla="*/ 1266 w 4054"/>
                <a:gd name="T7" fmla="*/ 8 h 392"/>
                <a:gd name="T8" fmla="*/ 978 w 4054"/>
                <a:gd name="T9" fmla="*/ 28 h 392"/>
                <a:gd name="T10" fmla="*/ 836 w 4054"/>
                <a:gd name="T11" fmla="*/ 44 h 392"/>
                <a:gd name="T12" fmla="*/ 564 w 4054"/>
                <a:gd name="T13" fmla="*/ 82 h 392"/>
                <a:gd name="T14" fmla="*/ 318 w 4054"/>
                <a:gd name="T15" fmla="*/ 130 h 392"/>
                <a:gd name="T16" fmla="*/ 98 w 4054"/>
                <a:gd name="T17" fmla="*/ 190 h 392"/>
                <a:gd name="T18" fmla="*/ 0 w 4054"/>
                <a:gd name="T19" fmla="*/ 224 h 392"/>
                <a:gd name="T20" fmla="*/ 48 w 4054"/>
                <a:gd name="T21" fmla="*/ 208 h 392"/>
                <a:gd name="T22" fmla="*/ 204 w 4054"/>
                <a:gd name="T23" fmla="*/ 160 h 392"/>
                <a:gd name="T24" fmla="*/ 438 w 4054"/>
                <a:gd name="T25" fmla="*/ 106 h 392"/>
                <a:gd name="T26" fmla="*/ 692 w 4054"/>
                <a:gd name="T27" fmla="*/ 62 h 392"/>
                <a:gd name="T28" fmla="*/ 964 w 4054"/>
                <a:gd name="T29" fmla="*/ 30 h 392"/>
                <a:gd name="T30" fmla="*/ 1248 w 4054"/>
                <a:gd name="T31" fmla="*/ 10 h 392"/>
                <a:gd name="T32" fmla="*/ 1540 w 4054"/>
                <a:gd name="T33" fmla="*/ 2 h 392"/>
                <a:gd name="T34" fmla="*/ 1832 w 4054"/>
                <a:gd name="T35" fmla="*/ 4 h 392"/>
                <a:gd name="T36" fmla="*/ 2124 w 4054"/>
                <a:gd name="T37" fmla="*/ 22 h 392"/>
                <a:gd name="T38" fmla="*/ 2256 w 4054"/>
                <a:gd name="T39" fmla="*/ 36 h 392"/>
                <a:gd name="T40" fmla="*/ 2514 w 4054"/>
                <a:gd name="T41" fmla="*/ 72 h 392"/>
                <a:gd name="T42" fmla="*/ 2764 w 4054"/>
                <a:gd name="T43" fmla="*/ 120 h 392"/>
                <a:gd name="T44" fmla="*/ 3138 w 4054"/>
                <a:gd name="T45" fmla="*/ 206 h 392"/>
                <a:gd name="T46" fmla="*/ 3348 w 4054"/>
                <a:gd name="T47" fmla="*/ 256 h 392"/>
                <a:gd name="T48" fmla="*/ 3680 w 4054"/>
                <a:gd name="T49" fmla="*/ 328 h 392"/>
                <a:gd name="T50" fmla="*/ 3918 w 4054"/>
                <a:gd name="T51" fmla="*/ 372 h 392"/>
                <a:gd name="T52" fmla="*/ 4054 w 4054"/>
                <a:gd name="T53" fmla="*/ 392 h 392"/>
                <a:gd name="T54" fmla="*/ 3926 w 4054"/>
                <a:gd name="T55" fmla="*/ 372 h 392"/>
                <a:gd name="T56" fmla="*/ 3686 w 4054"/>
                <a:gd name="T57" fmla="*/ 328 h 392"/>
                <a:gd name="T58" fmla="*/ 3352 w 4054"/>
                <a:gd name="T59" fmla="*/ 254 h 392"/>
                <a:gd name="T60" fmla="*/ 3140 w 4054"/>
                <a:gd name="T61" fmla="*/ 206 h 392"/>
                <a:gd name="T62" fmla="*/ 2766 w 4054"/>
                <a:gd name="T63" fmla="*/ 120 h 392"/>
                <a:gd name="T64" fmla="*/ 2516 w 4054"/>
                <a:gd name="T65" fmla="*/ 70 h 392"/>
                <a:gd name="T66" fmla="*/ 2258 w 4054"/>
                <a:gd name="T67" fmla="*/ 34 h 392"/>
                <a:gd name="T68" fmla="*/ 2124 w 4054"/>
                <a:gd name="T69" fmla="*/ 2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4" h="392">
                  <a:moveTo>
                    <a:pt x="2124" y="20"/>
                  </a:moveTo>
                  <a:lnTo>
                    <a:pt x="2124" y="20"/>
                  </a:lnTo>
                  <a:lnTo>
                    <a:pt x="1986" y="10"/>
                  </a:lnTo>
                  <a:lnTo>
                    <a:pt x="1846" y="4"/>
                  </a:lnTo>
                  <a:lnTo>
                    <a:pt x="1702" y="0"/>
                  </a:lnTo>
                  <a:lnTo>
                    <a:pt x="1556" y="0"/>
                  </a:lnTo>
                  <a:lnTo>
                    <a:pt x="1412" y="2"/>
                  </a:lnTo>
                  <a:lnTo>
                    <a:pt x="1266" y="8"/>
                  </a:lnTo>
                  <a:lnTo>
                    <a:pt x="1122" y="16"/>
                  </a:lnTo>
                  <a:lnTo>
                    <a:pt x="978" y="28"/>
                  </a:lnTo>
                  <a:lnTo>
                    <a:pt x="978" y="28"/>
                  </a:lnTo>
                  <a:lnTo>
                    <a:pt x="836" y="44"/>
                  </a:lnTo>
                  <a:lnTo>
                    <a:pt x="698" y="60"/>
                  </a:lnTo>
                  <a:lnTo>
                    <a:pt x="564" y="82"/>
                  </a:lnTo>
                  <a:lnTo>
                    <a:pt x="438" y="104"/>
                  </a:lnTo>
                  <a:lnTo>
                    <a:pt x="318" y="130"/>
                  </a:lnTo>
                  <a:lnTo>
                    <a:pt x="204" y="158"/>
                  </a:lnTo>
                  <a:lnTo>
                    <a:pt x="98" y="190"/>
                  </a:lnTo>
                  <a:lnTo>
                    <a:pt x="0" y="222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48" y="208"/>
                  </a:lnTo>
                  <a:lnTo>
                    <a:pt x="98" y="192"/>
                  </a:lnTo>
                  <a:lnTo>
                    <a:pt x="204" y="160"/>
                  </a:lnTo>
                  <a:lnTo>
                    <a:pt x="318" y="132"/>
                  </a:lnTo>
                  <a:lnTo>
                    <a:pt x="438" y="106"/>
                  </a:lnTo>
                  <a:lnTo>
                    <a:pt x="562" y="84"/>
                  </a:lnTo>
                  <a:lnTo>
                    <a:pt x="692" y="62"/>
                  </a:lnTo>
                  <a:lnTo>
                    <a:pt x="826" y="46"/>
                  </a:lnTo>
                  <a:lnTo>
                    <a:pt x="964" y="30"/>
                  </a:lnTo>
                  <a:lnTo>
                    <a:pt x="1104" y="18"/>
                  </a:lnTo>
                  <a:lnTo>
                    <a:pt x="1248" y="10"/>
                  </a:lnTo>
                  <a:lnTo>
                    <a:pt x="1394" y="4"/>
                  </a:lnTo>
                  <a:lnTo>
                    <a:pt x="1540" y="2"/>
                  </a:lnTo>
                  <a:lnTo>
                    <a:pt x="1686" y="2"/>
                  </a:lnTo>
                  <a:lnTo>
                    <a:pt x="1832" y="4"/>
                  </a:lnTo>
                  <a:lnTo>
                    <a:pt x="1978" y="12"/>
                  </a:lnTo>
                  <a:lnTo>
                    <a:pt x="2124" y="22"/>
                  </a:lnTo>
                  <a:lnTo>
                    <a:pt x="2124" y="22"/>
                  </a:lnTo>
                  <a:lnTo>
                    <a:pt x="2256" y="36"/>
                  </a:lnTo>
                  <a:lnTo>
                    <a:pt x="2386" y="52"/>
                  </a:lnTo>
                  <a:lnTo>
                    <a:pt x="2514" y="72"/>
                  </a:lnTo>
                  <a:lnTo>
                    <a:pt x="2640" y="96"/>
                  </a:lnTo>
                  <a:lnTo>
                    <a:pt x="2764" y="120"/>
                  </a:lnTo>
                  <a:lnTo>
                    <a:pt x="2888" y="148"/>
                  </a:lnTo>
                  <a:lnTo>
                    <a:pt x="3138" y="206"/>
                  </a:lnTo>
                  <a:lnTo>
                    <a:pt x="3138" y="206"/>
                  </a:lnTo>
                  <a:lnTo>
                    <a:pt x="3348" y="256"/>
                  </a:lnTo>
                  <a:lnTo>
                    <a:pt x="3566" y="304"/>
                  </a:lnTo>
                  <a:lnTo>
                    <a:pt x="3680" y="328"/>
                  </a:lnTo>
                  <a:lnTo>
                    <a:pt x="3796" y="350"/>
                  </a:lnTo>
                  <a:lnTo>
                    <a:pt x="3918" y="372"/>
                  </a:lnTo>
                  <a:lnTo>
                    <a:pt x="4044" y="392"/>
                  </a:lnTo>
                  <a:lnTo>
                    <a:pt x="4054" y="392"/>
                  </a:lnTo>
                  <a:lnTo>
                    <a:pt x="4054" y="392"/>
                  </a:lnTo>
                  <a:lnTo>
                    <a:pt x="3926" y="372"/>
                  </a:lnTo>
                  <a:lnTo>
                    <a:pt x="3804" y="350"/>
                  </a:lnTo>
                  <a:lnTo>
                    <a:pt x="3686" y="328"/>
                  </a:lnTo>
                  <a:lnTo>
                    <a:pt x="3572" y="304"/>
                  </a:lnTo>
                  <a:lnTo>
                    <a:pt x="3352" y="254"/>
                  </a:lnTo>
                  <a:lnTo>
                    <a:pt x="3140" y="206"/>
                  </a:lnTo>
                  <a:lnTo>
                    <a:pt x="3140" y="206"/>
                  </a:lnTo>
                  <a:lnTo>
                    <a:pt x="2890" y="146"/>
                  </a:lnTo>
                  <a:lnTo>
                    <a:pt x="2766" y="120"/>
                  </a:lnTo>
                  <a:lnTo>
                    <a:pt x="2642" y="94"/>
                  </a:lnTo>
                  <a:lnTo>
                    <a:pt x="2516" y="70"/>
                  </a:lnTo>
                  <a:lnTo>
                    <a:pt x="2388" y="50"/>
                  </a:lnTo>
                  <a:lnTo>
                    <a:pt x="2258" y="34"/>
                  </a:lnTo>
                  <a:lnTo>
                    <a:pt x="2124" y="20"/>
                  </a:lnTo>
                  <a:lnTo>
                    <a:pt x="2124" y="20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187450" y="2233613"/>
              <a:ext cx="6556375" cy="673100"/>
            </a:xfrm>
            <a:custGeom>
              <a:avLst/>
              <a:gdLst>
                <a:gd name="T0" fmla="*/ 2198 w 4130"/>
                <a:gd name="T1" fmla="*/ 30 h 424"/>
                <a:gd name="T2" fmla="*/ 1916 w 4130"/>
                <a:gd name="T3" fmla="*/ 10 h 424"/>
                <a:gd name="T4" fmla="*/ 1620 w 4130"/>
                <a:gd name="T5" fmla="*/ 0 h 424"/>
                <a:gd name="T6" fmla="*/ 1320 w 4130"/>
                <a:gd name="T7" fmla="*/ 4 h 424"/>
                <a:gd name="T8" fmla="*/ 1020 w 4130"/>
                <a:gd name="T9" fmla="*/ 22 h 424"/>
                <a:gd name="T10" fmla="*/ 872 w 4130"/>
                <a:gd name="T11" fmla="*/ 34 h 424"/>
                <a:gd name="T12" fmla="*/ 590 w 4130"/>
                <a:gd name="T13" fmla="*/ 70 h 424"/>
                <a:gd name="T14" fmla="*/ 334 w 4130"/>
                <a:gd name="T15" fmla="*/ 116 h 424"/>
                <a:gd name="T16" fmla="*/ 104 w 4130"/>
                <a:gd name="T17" fmla="*/ 172 h 424"/>
                <a:gd name="T18" fmla="*/ 0 w 4130"/>
                <a:gd name="T19" fmla="*/ 206 h 424"/>
                <a:gd name="T20" fmla="*/ 52 w 4130"/>
                <a:gd name="T21" fmla="*/ 190 h 424"/>
                <a:gd name="T22" fmla="*/ 216 w 4130"/>
                <a:gd name="T23" fmla="*/ 144 h 424"/>
                <a:gd name="T24" fmla="*/ 460 w 4130"/>
                <a:gd name="T25" fmla="*/ 94 h 424"/>
                <a:gd name="T26" fmla="*/ 728 w 4130"/>
                <a:gd name="T27" fmla="*/ 52 h 424"/>
                <a:gd name="T28" fmla="*/ 1012 w 4130"/>
                <a:gd name="T29" fmla="*/ 24 h 424"/>
                <a:gd name="T30" fmla="*/ 1306 w 4130"/>
                <a:gd name="T31" fmla="*/ 6 h 424"/>
                <a:gd name="T32" fmla="*/ 1606 w 4130"/>
                <a:gd name="T33" fmla="*/ 2 h 424"/>
                <a:gd name="T34" fmla="*/ 1906 w 4130"/>
                <a:gd name="T35" fmla="*/ 10 h 424"/>
                <a:gd name="T36" fmla="*/ 2198 w 4130"/>
                <a:gd name="T37" fmla="*/ 32 h 424"/>
                <a:gd name="T38" fmla="*/ 2320 w 4130"/>
                <a:gd name="T39" fmla="*/ 46 h 424"/>
                <a:gd name="T40" fmla="*/ 2556 w 4130"/>
                <a:gd name="T41" fmla="*/ 84 h 424"/>
                <a:gd name="T42" fmla="*/ 2784 w 4130"/>
                <a:gd name="T43" fmla="*/ 132 h 424"/>
                <a:gd name="T44" fmla="*/ 3124 w 4130"/>
                <a:gd name="T45" fmla="*/ 216 h 424"/>
                <a:gd name="T46" fmla="*/ 3350 w 4130"/>
                <a:gd name="T47" fmla="*/ 272 h 424"/>
                <a:gd name="T48" fmla="*/ 3586 w 4130"/>
                <a:gd name="T49" fmla="*/ 328 h 424"/>
                <a:gd name="T50" fmla="*/ 3840 w 4130"/>
                <a:gd name="T51" fmla="*/ 380 h 424"/>
                <a:gd name="T52" fmla="*/ 4118 w 4130"/>
                <a:gd name="T53" fmla="*/ 424 h 424"/>
                <a:gd name="T54" fmla="*/ 4130 w 4130"/>
                <a:gd name="T55" fmla="*/ 424 h 424"/>
                <a:gd name="T56" fmla="*/ 3850 w 4130"/>
                <a:gd name="T57" fmla="*/ 380 h 424"/>
                <a:gd name="T58" fmla="*/ 3594 w 4130"/>
                <a:gd name="T59" fmla="*/ 328 h 424"/>
                <a:gd name="T60" fmla="*/ 3354 w 4130"/>
                <a:gd name="T61" fmla="*/ 272 h 424"/>
                <a:gd name="T62" fmla="*/ 3126 w 4130"/>
                <a:gd name="T63" fmla="*/ 214 h 424"/>
                <a:gd name="T64" fmla="*/ 2786 w 4130"/>
                <a:gd name="T65" fmla="*/ 130 h 424"/>
                <a:gd name="T66" fmla="*/ 2558 w 4130"/>
                <a:gd name="T67" fmla="*/ 82 h 424"/>
                <a:gd name="T68" fmla="*/ 2322 w 4130"/>
                <a:gd name="T69" fmla="*/ 44 h 424"/>
                <a:gd name="T70" fmla="*/ 2198 w 4130"/>
                <a:gd name="T71" fmla="*/ 3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30" h="424">
                  <a:moveTo>
                    <a:pt x="2198" y="30"/>
                  </a:moveTo>
                  <a:lnTo>
                    <a:pt x="2198" y="30"/>
                  </a:lnTo>
                  <a:lnTo>
                    <a:pt x="2058" y="18"/>
                  </a:lnTo>
                  <a:lnTo>
                    <a:pt x="1916" y="10"/>
                  </a:lnTo>
                  <a:lnTo>
                    <a:pt x="1768" y="4"/>
                  </a:lnTo>
                  <a:lnTo>
                    <a:pt x="1620" y="0"/>
                  </a:lnTo>
                  <a:lnTo>
                    <a:pt x="1470" y="2"/>
                  </a:lnTo>
                  <a:lnTo>
                    <a:pt x="1320" y="4"/>
                  </a:lnTo>
                  <a:lnTo>
                    <a:pt x="1170" y="12"/>
                  </a:lnTo>
                  <a:lnTo>
                    <a:pt x="1020" y="22"/>
                  </a:lnTo>
                  <a:lnTo>
                    <a:pt x="1020" y="22"/>
                  </a:lnTo>
                  <a:lnTo>
                    <a:pt x="872" y="34"/>
                  </a:lnTo>
                  <a:lnTo>
                    <a:pt x="728" y="50"/>
                  </a:lnTo>
                  <a:lnTo>
                    <a:pt x="590" y="70"/>
                  </a:lnTo>
                  <a:lnTo>
                    <a:pt x="458" y="92"/>
                  </a:lnTo>
                  <a:lnTo>
                    <a:pt x="334" y="116"/>
                  </a:lnTo>
                  <a:lnTo>
                    <a:pt x="214" y="142"/>
                  </a:lnTo>
                  <a:lnTo>
                    <a:pt x="104" y="172"/>
                  </a:lnTo>
                  <a:lnTo>
                    <a:pt x="0" y="204"/>
                  </a:lnTo>
                  <a:lnTo>
                    <a:pt x="0" y="206"/>
                  </a:lnTo>
                  <a:lnTo>
                    <a:pt x="0" y="206"/>
                  </a:lnTo>
                  <a:lnTo>
                    <a:pt x="52" y="190"/>
                  </a:lnTo>
                  <a:lnTo>
                    <a:pt x="104" y="174"/>
                  </a:lnTo>
                  <a:lnTo>
                    <a:pt x="216" y="144"/>
                  </a:lnTo>
                  <a:lnTo>
                    <a:pt x="336" y="118"/>
                  </a:lnTo>
                  <a:lnTo>
                    <a:pt x="460" y="94"/>
                  </a:lnTo>
                  <a:lnTo>
                    <a:pt x="592" y="72"/>
                  </a:lnTo>
                  <a:lnTo>
                    <a:pt x="728" y="52"/>
                  </a:lnTo>
                  <a:lnTo>
                    <a:pt x="868" y="36"/>
                  </a:lnTo>
                  <a:lnTo>
                    <a:pt x="1012" y="24"/>
                  </a:lnTo>
                  <a:lnTo>
                    <a:pt x="1158" y="14"/>
                  </a:lnTo>
                  <a:lnTo>
                    <a:pt x="1306" y="6"/>
                  </a:lnTo>
                  <a:lnTo>
                    <a:pt x="1456" y="2"/>
                  </a:lnTo>
                  <a:lnTo>
                    <a:pt x="1606" y="2"/>
                  </a:lnTo>
                  <a:lnTo>
                    <a:pt x="1756" y="4"/>
                  </a:lnTo>
                  <a:lnTo>
                    <a:pt x="1906" y="10"/>
                  </a:lnTo>
                  <a:lnTo>
                    <a:pt x="2052" y="20"/>
                  </a:lnTo>
                  <a:lnTo>
                    <a:pt x="2198" y="32"/>
                  </a:lnTo>
                  <a:lnTo>
                    <a:pt x="2198" y="32"/>
                  </a:lnTo>
                  <a:lnTo>
                    <a:pt x="2320" y="46"/>
                  </a:lnTo>
                  <a:lnTo>
                    <a:pt x="2440" y="64"/>
                  </a:lnTo>
                  <a:lnTo>
                    <a:pt x="2556" y="84"/>
                  </a:lnTo>
                  <a:lnTo>
                    <a:pt x="2670" y="106"/>
                  </a:lnTo>
                  <a:lnTo>
                    <a:pt x="2784" y="132"/>
                  </a:lnTo>
                  <a:lnTo>
                    <a:pt x="2896" y="158"/>
                  </a:lnTo>
                  <a:lnTo>
                    <a:pt x="3124" y="216"/>
                  </a:lnTo>
                  <a:lnTo>
                    <a:pt x="3124" y="216"/>
                  </a:lnTo>
                  <a:lnTo>
                    <a:pt x="3350" y="272"/>
                  </a:lnTo>
                  <a:lnTo>
                    <a:pt x="3466" y="300"/>
                  </a:lnTo>
                  <a:lnTo>
                    <a:pt x="3586" y="328"/>
                  </a:lnTo>
                  <a:lnTo>
                    <a:pt x="3712" y="354"/>
                  </a:lnTo>
                  <a:lnTo>
                    <a:pt x="3840" y="380"/>
                  </a:lnTo>
                  <a:lnTo>
                    <a:pt x="3976" y="402"/>
                  </a:lnTo>
                  <a:lnTo>
                    <a:pt x="4118" y="424"/>
                  </a:lnTo>
                  <a:lnTo>
                    <a:pt x="4130" y="424"/>
                  </a:lnTo>
                  <a:lnTo>
                    <a:pt x="4130" y="424"/>
                  </a:lnTo>
                  <a:lnTo>
                    <a:pt x="3986" y="402"/>
                  </a:lnTo>
                  <a:lnTo>
                    <a:pt x="3850" y="380"/>
                  </a:lnTo>
                  <a:lnTo>
                    <a:pt x="3718" y="354"/>
                  </a:lnTo>
                  <a:lnTo>
                    <a:pt x="3594" y="328"/>
                  </a:lnTo>
                  <a:lnTo>
                    <a:pt x="3472" y="300"/>
                  </a:lnTo>
                  <a:lnTo>
                    <a:pt x="3354" y="272"/>
                  </a:lnTo>
                  <a:lnTo>
                    <a:pt x="3126" y="214"/>
                  </a:lnTo>
                  <a:lnTo>
                    <a:pt x="3126" y="214"/>
                  </a:lnTo>
                  <a:lnTo>
                    <a:pt x="2898" y="158"/>
                  </a:lnTo>
                  <a:lnTo>
                    <a:pt x="2786" y="130"/>
                  </a:lnTo>
                  <a:lnTo>
                    <a:pt x="2672" y="106"/>
                  </a:lnTo>
                  <a:lnTo>
                    <a:pt x="2558" y="82"/>
                  </a:lnTo>
                  <a:lnTo>
                    <a:pt x="2440" y="62"/>
                  </a:lnTo>
                  <a:lnTo>
                    <a:pt x="2322" y="44"/>
                  </a:lnTo>
                  <a:lnTo>
                    <a:pt x="2198" y="30"/>
                  </a:lnTo>
                  <a:lnTo>
                    <a:pt x="2198" y="30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1187450" y="2182813"/>
              <a:ext cx="6670675" cy="723900"/>
            </a:xfrm>
            <a:custGeom>
              <a:avLst/>
              <a:gdLst>
                <a:gd name="T0" fmla="*/ 2272 w 4202"/>
                <a:gd name="T1" fmla="*/ 40 h 456"/>
                <a:gd name="T2" fmla="*/ 1986 w 4202"/>
                <a:gd name="T3" fmla="*/ 14 h 456"/>
                <a:gd name="T4" fmla="*/ 1682 w 4202"/>
                <a:gd name="T5" fmla="*/ 2 h 456"/>
                <a:gd name="T6" fmla="*/ 1372 w 4202"/>
                <a:gd name="T7" fmla="*/ 2 h 456"/>
                <a:gd name="T8" fmla="*/ 1062 w 4202"/>
                <a:gd name="T9" fmla="*/ 14 h 456"/>
                <a:gd name="T10" fmla="*/ 908 w 4202"/>
                <a:gd name="T11" fmla="*/ 26 h 456"/>
                <a:gd name="T12" fmla="*/ 616 w 4202"/>
                <a:gd name="T13" fmla="*/ 58 h 456"/>
                <a:gd name="T14" fmla="*/ 350 w 4202"/>
                <a:gd name="T15" fmla="*/ 102 h 456"/>
                <a:gd name="T16" fmla="*/ 108 w 4202"/>
                <a:gd name="T17" fmla="*/ 156 h 456"/>
                <a:gd name="T18" fmla="*/ 0 w 4202"/>
                <a:gd name="T19" fmla="*/ 188 h 456"/>
                <a:gd name="T20" fmla="*/ 54 w 4202"/>
                <a:gd name="T21" fmla="*/ 172 h 456"/>
                <a:gd name="T22" fmla="*/ 228 w 4202"/>
                <a:gd name="T23" fmla="*/ 128 h 456"/>
                <a:gd name="T24" fmla="*/ 486 w 4202"/>
                <a:gd name="T25" fmla="*/ 78 h 456"/>
                <a:gd name="T26" fmla="*/ 764 w 4202"/>
                <a:gd name="T27" fmla="*/ 42 h 456"/>
                <a:gd name="T28" fmla="*/ 1058 w 4202"/>
                <a:gd name="T29" fmla="*/ 16 h 456"/>
                <a:gd name="T30" fmla="*/ 1362 w 4202"/>
                <a:gd name="T31" fmla="*/ 2 h 456"/>
                <a:gd name="T32" fmla="*/ 1670 w 4202"/>
                <a:gd name="T33" fmla="*/ 2 h 456"/>
                <a:gd name="T34" fmla="*/ 1974 w 4202"/>
                <a:gd name="T35" fmla="*/ 16 h 456"/>
                <a:gd name="T36" fmla="*/ 2270 w 4202"/>
                <a:gd name="T37" fmla="*/ 42 h 456"/>
                <a:gd name="T38" fmla="*/ 2386 w 4202"/>
                <a:gd name="T39" fmla="*/ 56 h 456"/>
                <a:gd name="T40" fmla="*/ 2606 w 4202"/>
                <a:gd name="T41" fmla="*/ 96 h 456"/>
                <a:gd name="T42" fmla="*/ 2818 w 4202"/>
                <a:gd name="T43" fmla="*/ 144 h 456"/>
                <a:gd name="T44" fmla="*/ 3134 w 4202"/>
                <a:gd name="T45" fmla="*/ 228 h 456"/>
                <a:gd name="T46" fmla="*/ 3370 w 4202"/>
                <a:gd name="T47" fmla="*/ 292 h 456"/>
                <a:gd name="T48" fmla="*/ 3618 w 4202"/>
                <a:gd name="T49" fmla="*/ 354 h 456"/>
                <a:gd name="T50" fmla="*/ 3890 w 4202"/>
                <a:gd name="T51" fmla="*/ 410 h 456"/>
                <a:gd name="T52" fmla="*/ 4190 w 4202"/>
                <a:gd name="T53" fmla="*/ 456 h 456"/>
                <a:gd name="T54" fmla="*/ 4202 w 4202"/>
                <a:gd name="T55" fmla="*/ 456 h 456"/>
                <a:gd name="T56" fmla="*/ 3898 w 4202"/>
                <a:gd name="T57" fmla="*/ 410 h 456"/>
                <a:gd name="T58" fmla="*/ 3626 w 4202"/>
                <a:gd name="T59" fmla="*/ 354 h 456"/>
                <a:gd name="T60" fmla="*/ 3374 w 4202"/>
                <a:gd name="T61" fmla="*/ 292 h 456"/>
                <a:gd name="T62" fmla="*/ 3136 w 4202"/>
                <a:gd name="T63" fmla="*/ 228 h 456"/>
                <a:gd name="T64" fmla="*/ 2822 w 4202"/>
                <a:gd name="T65" fmla="*/ 144 h 456"/>
                <a:gd name="T66" fmla="*/ 2608 w 4202"/>
                <a:gd name="T67" fmla="*/ 94 h 456"/>
                <a:gd name="T68" fmla="*/ 2388 w 4202"/>
                <a:gd name="T69" fmla="*/ 56 h 456"/>
                <a:gd name="T70" fmla="*/ 2272 w 4202"/>
                <a:gd name="T71" fmla="*/ 4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02" h="456">
                  <a:moveTo>
                    <a:pt x="2272" y="40"/>
                  </a:moveTo>
                  <a:lnTo>
                    <a:pt x="2272" y="40"/>
                  </a:lnTo>
                  <a:lnTo>
                    <a:pt x="2132" y="26"/>
                  </a:lnTo>
                  <a:lnTo>
                    <a:pt x="1986" y="14"/>
                  </a:lnTo>
                  <a:lnTo>
                    <a:pt x="1836" y="6"/>
                  </a:lnTo>
                  <a:lnTo>
                    <a:pt x="1682" y="2"/>
                  </a:lnTo>
                  <a:lnTo>
                    <a:pt x="1528" y="0"/>
                  </a:lnTo>
                  <a:lnTo>
                    <a:pt x="1372" y="2"/>
                  </a:lnTo>
                  <a:lnTo>
                    <a:pt x="1218" y="6"/>
                  </a:lnTo>
                  <a:lnTo>
                    <a:pt x="1062" y="14"/>
                  </a:lnTo>
                  <a:lnTo>
                    <a:pt x="1062" y="14"/>
                  </a:lnTo>
                  <a:lnTo>
                    <a:pt x="908" y="26"/>
                  </a:lnTo>
                  <a:lnTo>
                    <a:pt x="760" y="40"/>
                  </a:lnTo>
                  <a:lnTo>
                    <a:pt x="616" y="58"/>
                  </a:lnTo>
                  <a:lnTo>
                    <a:pt x="480" y="78"/>
                  </a:lnTo>
                  <a:lnTo>
                    <a:pt x="350" y="102"/>
                  </a:lnTo>
                  <a:lnTo>
                    <a:pt x="226" y="128"/>
                  </a:lnTo>
                  <a:lnTo>
                    <a:pt x="108" y="156"/>
                  </a:lnTo>
                  <a:lnTo>
                    <a:pt x="0" y="186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4" y="172"/>
                  </a:lnTo>
                  <a:lnTo>
                    <a:pt x="110" y="156"/>
                  </a:lnTo>
                  <a:lnTo>
                    <a:pt x="228" y="128"/>
                  </a:lnTo>
                  <a:lnTo>
                    <a:pt x="354" y="102"/>
                  </a:lnTo>
                  <a:lnTo>
                    <a:pt x="486" y="78"/>
                  </a:lnTo>
                  <a:lnTo>
                    <a:pt x="622" y="58"/>
                  </a:lnTo>
                  <a:lnTo>
                    <a:pt x="764" y="42"/>
                  </a:lnTo>
                  <a:lnTo>
                    <a:pt x="910" y="28"/>
                  </a:lnTo>
                  <a:lnTo>
                    <a:pt x="1058" y="16"/>
                  </a:lnTo>
                  <a:lnTo>
                    <a:pt x="1210" y="8"/>
                  </a:lnTo>
                  <a:lnTo>
                    <a:pt x="1362" y="2"/>
                  </a:lnTo>
                  <a:lnTo>
                    <a:pt x="1516" y="0"/>
                  </a:lnTo>
                  <a:lnTo>
                    <a:pt x="1670" y="2"/>
                  </a:lnTo>
                  <a:lnTo>
                    <a:pt x="1822" y="8"/>
                  </a:lnTo>
                  <a:lnTo>
                    <a:pt x="1974" y="16"/>
                  </a:lnTo>
                  <a:lnTo>
                    <a:pt x="2124" y="26"/>
                  </a:lnTo>
                  <a:lnTo>
                    <a:pt x="2270" y="42"/>
                  </a:lnTo>
                  <a:lnTo>
                    <a:pt x="2270" y="42"/>
                  </a:lnTo>
                  <a:lnTo>
                    <a:pt x="2386" y="56"/>
                  </a:lnTo>
                  <a:lnTo>
                    <a:pt x="2498" y="76"/>
                  </a:lnTo>
                  <a:lnTo>
                    <a:pt x="2606" y="96"/>
                  </a:lnTo>
                  <a:lnTo>
                    <a:pt x="2714" y="120"/>
                  </a:lnTo>
                  <a:lnTo>
                    <a:pt x="2818" y="144"/>
                  </a:lnTo>
                  <a:lnTo>
                    <a:pt x="2924" y="172"/>
                  </a:lnTo>
                  <a:lnTo>
                    <a:pt x="3134" y="228"/>
                  </a:lnTo>
                  <a:lnTo>
                    <a:pt x="3134" y="228"/>
                  </a:lnTo>
                  <a:lnTo>
                    <a:pt x="3370" y="292"/>
                  </a:lnTo>
                  <a:lnTo>
                    <a:pt x="3492" y="324"/>
                  </a:lnTo>
                  <a:lnTo>
                    <a:pt x="3618" y="354"/>
                  </a:lnTo>
                  <a:lnTo>
                    <a:pt x="3750" y="382"/>
                  </a:lnTo>
                  <a:lnTo>
                    <a:pt x="3890" y="410"/>
                  </a:lnTo>
                  <a:lnTo>
                    <a:pt x="4036" y="434"/>
                  </a:lnTo>
                  <a:lnTo>
                    <a:pt x="4190" y="456"/>
                  </a:lnTo>
                  <a:lnTo>
                    <a:pt x="4202" y="456"/>
                  </a:lnTo>
                  <a:lnTo>
                    <a:pt x="4202" y="456"/>
                  </a:lnTo>
                  <a:lnTo>
                    <a:pt x="4046" y="434"/>
                  </a:lnTo>
                  <a:lnTo>
                    <a:pt x="3898" y="410"/>
                  </a:lnTo>
                  <a:lnTo>
                    <a:pt x="3758" y="382"/>
                  </a:lnTo>
                  <a:lnTo>
                    <a:pt x="3626" y="354"/>
                  </a:lnTo>
                  <a:lnTo>
                    <a:pt x="3498" y="324"/>
                  </a:lnTo>
                  <a:lnTo>
                    <a:pt x="3374" y="292"/>
                  </a:lnTo>
                  <a:lnTo>
                    <a:pt x="3136" y="228"/>
                  </a:lnTo>
                  <a:lnTo>
                    <a:pt x="3136" y="228"/>
                  </a:lnTo>
                  <a:lnTo>
                    <a:pt x="2926" y="170"/>
                  </a:lnTo>
                  <a:lnTo>
                    <a:pt x="2822" y="144"/>
                  </a:lnTo>
                  <a:lnTo>
                    <a:pt x="2716" y="118"/>
                  </a:lnTo>
                  <a:lnTo>
                    <a:pt x="2608" y="94"/>
                  </a:lnTo>
                  <a:lnTo>
                    <a:pt x="2500" y="74"/>
                  </a:lnTo>
                  <a:lnTo>
                    <a:pt x="2388" y="56"/>
                  </a:lnTo>
                  <a:lnTo>
                    <a:pt x="2272" y="40"/>
                  </a:lnTo>
                  <a:lnTo>
                    <a:pt x="2272" y="40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auto">
            <a:xfrm>
              <a:off x="1187450" y="2128838"/>
              <a:ext cx="6778625" cy="777875"/>
            </a:xfrm>
            <a:custGeom>
              <a:avLst/>
              <a:gdLst>
                <a:gd name="T0" fmla="*/ 2346 w 4270"/>
                <a:gd name="T1" fmla="*/ 52 h 490"/>
                <a:gd name="T2" fmla="*/ 2056 w 4270"/>
                <a:gd name="T3" fmla="*/ 22 h 490"/>
                <a:gd name="T4" fmla="*/ 1746 w 4270"/>
                <a:gd name="T5" fmla="*/ 4 h 490"/>
                <a:gd name="T6" fmla="*/ 1426 w 4270"/>
                <a:gd name="T7" fmla="*/ 0 h 490"/>
                <a:gd name="T8" fmla="*/ 1104 w 4270"/>
                <a:gd name="T9" fmla="*/ 10 h 490"/>
                <a:gd name="T10" fmla="*/ 944 w 4270"/>
                <a:gd name="T11" fmla="*/ 20 h 490"/>
                <a:gd name="T12" fmla="*/ 638 w 4270"/>
                <a:gd name="T13" fmla="*/ 50 h 490"/>
                <a:gd name="T14" fmla="*/ 492 w 4270"/>
                <a:gd name="T15" fmla="*/ 68 h 490"/>
                <a:gd name="T16" fmla="*/ 230 w 4270"/>
                <a:gd name="T17" fmla="*/ 114 h 490"/>
                <a:gd name="T18" fmla="*/ 0 w 4270"/>
                <a:gd name="T19" fmla="*/ 170 h 490"/>
                <a:gd name="T20" fmla="*/ 0 w 4270"/>
                <a:gd name="T21" fmla="*/ 172 h 490"/>
                <a:gd name="T22" fmla="*/ 116 w 4270"/>
                <a:gd name="T23" fmla="*/ 142 h 490"/>
                <a:gd name="T24" fmla="*/ 372 w 4270"/>
                <a:gd name="T25" fmla="*/ 90 h 490"/>
                <a:gd name="T26" fmla="*/ 652 w 4270"/>
                <a:gd name="T27" fmla="*/ 50 h 490"/>
                <a:gd name="T28" fmla="*/ 952 w 4270"/>
                <a:gd name="T29" fmla="*/ 22 h 490"/>
                <a:gd name="T30" fmla="*/ 1264 w 4270"/>
                <a:gd name="T31" fmla="*/ 6 h 490"/>
                <a:gd name="T32" fmla="*/ 1580 w 4270"/>
                <a:gd name="T33" fmla="*/ 2 h 490"/>
                <a:gd name="T34" fmla="*/ 1894 w 4270"/>
                <a:gd name="T35" fmla="*/ 12 h 490"/>
                <a:gd name="T36" fmla="*/ 2198 w 4270"/>
                <a:gd name="T37" fmla="*/ 36 h 490"/>
                <a:gd name="T38" fmla="*/ 2344 w 4270"/>
                <a:gd name="T39" fmla="*/ 54 h 490"/>
                <a:gd name="T40" fmla="*/ 2560 w 4270"/>
                <a:gd name="T41" fmla="*/ 88 h 490"/>
                <a:gd name="T42" fmla="*/ 2764 w 4270"/>
                <a:gd name="T43" fmla="*/ 134 h 490"/>
                <a:gd name="T44" fmla="*/ 2962 w 4270"/>
                <a:gd name="T45" fmla="*/ 188 h 490"/>
                <a:gd name="T46" fmla="*/ 3160 w 4270"/>
                <a:gd name="T47" fmla="*/ 246 h 490"/>
                <a:gd name="T48" fmla="*/ 3442 w 4270"/>
                <a:gd name="T49" fmla="*/ 326 h 490"/>
                <a:gd name="T50" fmla="*/ 3668 w 4270"/>
                <a:gd name="T51" fmla="*/ 384 h 490"/>
                <a:gd name="T52" fmla="*/ 3748 w 4270"/>
                <a:gd name="T53" fmla="*/ 404 h 490"/>
                <a:gd name="T54" fmla="*/ 4002 w 4270"/>
                <a:gd name="T55" fmla="*/ 452 h 490"/>
                <a:gd name="T56" fmla="*/ 4258 w 4270"/>
                <a:gd name="T57" fmla="*/ 490 h 490"/>
                <a:gd name="T58" fmla="*/ 4270 w 4270"/>
                <a:gd name="T59" fmla="*/ 490 h 490"/>
                <a:gd name="T60" fmla="*/ 4104 w 4270"/>
                <a:gd name="T61" fmla="*/ 468 h 490"/>
                <a:gd name="T62" fmla="*/ 3948 w 4270"/>
                <a:gd name="T63" fmla="*/ 442 h 490"/>
                <a:gd name="T64" fmla="*/ 3664 w 4270"/>
                <a:gd name="T65" fmla="*/ 382 h 490"/>
                <a:gd name="T66" fmla="*/ 3406 w 4270"/>
                <a:gd name="T67" fmla="*/ 314 h 490"/>
                <a:gd name="T68" fmla="*/ 3162 w 4270"/>
                <a:gd name="T69" fmla="*/ 244 h 490"/>
                <a:gd name="T70" fmla="*/ 2964 w 4270"/>
                <a:gd name="T71" fmla="*/ 186 h 490"/>
                <a:gd name="T72" fmla="*/ 2768 w 4270"/>
                <a:gd name="T73" fmla="*/ 134 h 490"/>
                <a:gd name="T74" fmla="*/ 2562 w 4270"/>
                <a:gd name="T75" fmla="*/ 88 h 490"/>
                <a:gd name="T76" fmla="*/ 2346 w 4270"/>
                <a:gd name="T77" fmla="*/ 52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70" h="490">
                  <a:moveTo>
                    <a:pt x="2346" y="52"/>
                  </a:moveTo>
                  <a:lnTo>
                    <a:pt x="2346" y="52"/>
                  </a:lnTo>
                  <a:lnTo>
                    <a:pt x="2204" y="36"/>
                  </a:lnTo>
                  <a:lnTo>
                    <a:pt x="2056" y="22"/>
                  </a:lnTo>
                  <a:lnTo>
                    <a:pt x="1902" y="12"/>
                  </a:lnTo>
                  <a:lnTo>
                    <a:pt x="1746" y="4"/>
                  </a:lnTo>
                  <a:lnTo>
                    <a:pt x="1588" y="2"/>
                  </a:lnTo>
                  <a:lnTo>
                    <a:pt x="1426" y="0"/>
                  </a:lnTo>
                  <a:lnTo>
                    <a:pt x="1266" y="4"/>
                  </a:lnTo>
                  <a:lnTo>
                    <a:pt x="1104" y="10"/>
                  </a:lnTo>
                  <a:lnTo>
                    <a:pt x="1104" y="10"/>
                  </a:lnTo>
                  <a:lnTo>
                    <a:pt x="944" y="20"/>
                  </a:lnTo>
                  <a:lnTo>
                    <a:pt x="788" y="34"/>
                  </a:lnTo>
                  <a:lnTo>
                    <a:pt x="638" y="50"/>
                  </a:lnTo>
                  <a:lnTo>
                    <a:pt x="492" y="68"/>
                  </a:lnTo>
                  <a:lnTo>
                    <a:pt x="492" y="68"/>
                  </a:lnTo>
                  <a:lnTo>
                    <a:pt x="358" y="90"/>
                  </a:lnTo>
                  <a:lnTo>
                    <a:pt x="230" y="114"/>
                  </a:lnTo>
                  <a:lnTo>
                    <a:pt x="112" y="142"/>
                  </a:lnTo>
                  <a:lnTo>
                    <a:pt x="0" y="170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56" y="158"/>
                  </a:lnTo>
                  <a:lnTo>
                    <a:pt x="116" y="142"/>
                  </a:lnTo>
                  <a:lnTo>
                    <a:pt x="240" y="114"/>
                  </a:lnTo>
                  <a:lnTo>
                    <a:pt x="372" y="90"/>
                  </a:lnTo>
                  <a:lnTo>
                    <a:pt x="510" y="68"/>
                  </a:lnTo>
                  <a:lnTo>
                    <a:pt x="652" y="50"/>
                  </a:lnTo>
                  <a:lnTo>
                    <a:pt x="800" y="34"/>
                  </a:lnTo>
                  <a:lnTo>
                    <a:pt x="952" y="22"/>
                  </a:lnTo>
                  <a:lnTo>
                    <a:pt x="1106" y="12"/>
                  </a:lnTo>
                  <a:lnTo>
                    <a:pt x="1264" y="6"/>
                  </a:lnTo>
                  <a:lnTo>
                    <a:pt x="1422" y="2"/>
                  </a:lnTo>
                  <a:lnTo>
                    <a:pt x="1580" y="2"/>
                  </a:lnTo>
                  <a:lnTo>
                    <a:pt x="1738" y="6"/>
                  </a:lnTo>
                  <a:lnTo>
                    <a:pt x="1894" y="12"/>
                  </a:lnTo>
                  <a:lnTo>
                    <a:pt x="2048" y="22"/>
                  </a:lnTo>
                  <a:lnTo>
                    <a:pt x="2198" y="36"/>
                  </a:lnTo>
                  <a:lnTo>
                    <a:pt x="2344" y="54"/>
                  </a:lnTo>
                  <a:lnTo>
                    <a:pt x="2344" y="54"/>
                  </a:lnTo>
                  <a:lnTo>
                    <a:pt x="2454" y="70"/>
                  </a:lnTo>
                  <a:lnTo>
                    <a:pt x="2560" y="88"/>
                  </a:lnTo>
                  <a:lnTo>
                    <a:pt x="2664" y="110"/>
                  </a:lnTo>
                  <a:lnTo>
                    <a:pt x="2764" y="134"/>
                  </a:lnTo>
                  <a:lnTo>
                    <a:pt x="2864" y="160"/>
                  </a:lnTo>
                  <a:lnTo>
                    <a:pt x="2962" y="188"/>
                  </a:lnTo>
                  <a:lnTo>
                    <a:pt x="3160" y="246"/>
                  </a:lnTo>
                  <a:lnTo>
                    <a:pt x="3160" y="246"/>
                  </a:lnTo>
                  <a:lnTo>
                    <a:pt x="3298" y="286"/>
                  </a:lnTo>
                  <a:lnTo>
                    <a:pt x="3442" y="326"/>
                  </a:lnTo>
                  <a:lnTo>
                    <a:pt x="3590" y="366"/>
                  </a:lnTo>
                  <a:lnTo>
                    <a:pt x="3668" y="384"/>
                  </a:lnTo>
                  <a:lnTo>
                    <a:pt x="3748" y="404"/>
                  </a:lnTo>
                  <a:lnTo>
                    <a:pt x="3748" y="404"/>
                  </a:lnTo>
                  <a:lnTo>
                    <a:pt x="3874" y="430"/>
                  </a:lnTo>
                  <a:lnTo>
                    <a:pt x="4002" y="452"/>
                  </a:lnTo>
                  <a:lnTo>
                    <a:pt x="4128" y="474"/>
                  </a:lnTo>
                  <a:lnTo>
                    <a:pt x="4258" y="490"/>
                  </a:lnTo>
                  <a:lnTo>
                    <a:pt x="4270" y="490"/>
                  </a:lnTo>
                  <a:lnTo>
                    <a:pt x="4270" y="490"/>
                  </a:lnTo>
                  <a:lnTo>
                    <a:pt x="4184" y="480"/>
                  </a:lnTo>
                  <a:lnTo>
                    <a:pt x="4104" y="468"/>
                  </a:lnTo>
                  <a:lnTo>
                    <a:pt x="4024" y="456"/>
                  </a:lnTo>
                  <a:lnTo>
                    <a:pt x="3948" y="442"/>
                  </a:lnTo>
                  <a:lnTo>
                    <a:pt x="3802" y="414"/>
                  </a:lnTo>
                  <a:lnTo>
                    <a:pt x="3664" y="382"/>
                  </a:lnTo>
                  <a:lnTo>
                    <a:pt x="3532" y="350"/>
                  </a:lnTo>
                  <a:lnTo>
                    <a:pt x="3406" y="314"/>
                  </a:lnTo>
                  <a:lnTo>
                    <a:pt x="3282" y="280"/>
                  </a:lnTo>
                  <a:lnTo>
                    <a:pt x="3162" y="244"/>
                  </a:lnTo>
                  <a:lnTo>
                    <a:pt x="3162" y="244"/>
                  </a:lnTo>
                  <a:lnTo>
                    <a:pt x="2964" y="186"/>
                  </a:lnTo>
                  <a:lnTo>
                    <a:pt x="2866" y="160"/>
                  </a:lnTo>
                  <a:lnTo>
                    <a:pt x="2768" y="134"/>
                  </a:lnTo>
                  <a:lnTo>
                    <a:pt x="2666" y="110"/>
                  </a:lnTo>
                  <a:lnTo>
                    <a:pt x="2562" y="88"/>
                  </a:lnTo>
                  <a:lnTo>
                    <a:pt x="2456" y="68"/>
                  </a:lnTo>
                  <a:lnTo>
                    <a:pt x="2346" y="52"/>
                  </a:lnTo>
                  <a:lnTo>
                    <a:pt x="2346" y="52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16"/>
            <p:cNvSpPr>
              <a:spLocks/>
            </p:cNvSpPr>
            <p:nvPr/>
          </p:nvSpPr>
          <p:spPr bwMode="auto">
            <a:xfrm>
              <a:off x="1187450" y="2074863"/>
              <a:ext cx="6877050" cy="831850"/>
            </a:xfrm>
            <a:custGeom>
              <a:avLst/>
              <a:gdLst>
                <a:gd name="T0" fmla="*/ 2420 w 4332"/>
                <a:gd name="T1" fmla="*/ 64 h 524"/>
                <a:gd name="T2" fmla="*/ 2126 w 4332"/>
                <a:gd name="T3" fmla="*/ 30 h 524"/>
                <a:gd name="T4" fmla="*/ 1810 w 4332"/>
                <a:gd name="T5" fmla="*/ 8 h 524"/>
                <a:gd name="T6" fmla="*/ 1480 w 4332"/>
                <a:gd name="T7" fmla="*/ 0 h 524"/>
                <a:gd name="T8" fmla="*/ 1146 w 4332"/>
                <a:gd name="T9" fmla="*/ 6 h 524"/>
                <a:gd name="T10" fmla="*/ 984 w 4332"/>
                <a:gd name="T11" fmla="*/ 14 h 524"/>
                <a:gd name="T12" fmla="*/ 672 w 4332"/>
                <a:gd name="T13" fmla="*/ 40 h 524"/>
                <a:gd name="T14" fmla="*/ 380 w 4332"/>
                <a:gd name="T15" fmla="*/ 78 h 524"/>
                <a:gd name="T16" fmla="*/ 118 w 4332"/>
                <a:gd name="T17" fmla="*/ 126 h 524"/>
                <a:gd name="T18" fmla="*/ 0 w 4332"/>
                <a:gd name="T19" fmla="*/ 158 h 524"/>
                <a:gd name="T20" fmla="*/ 60 w 4332"/>
                <a:gd name="T21" fmla="*/ 142 h 524"/>
                <a:gd name="T22" fmla="*/ 254 w 4332"/>
                <a:gd name="T23" fmla="*/ 100 h 524"/>
                <a:gd name="T24" fmla="*/ 534 w 4332"/>
                <a:gd name="T25" fmla="*/ 56 h 524"/>
                <a:gd name="T26" fmla="*/ 838 w 4332"/>
                <a:gd name="T27" fmla="*/ 24 h 524"/>
                <a:gd name="T28" fmla="*/ 1154 w 4332"/>
                <a:gd name="T29" fmla="*/ 6 h 524"/>
                <a:gd name="T30" fmla="*/ 1478 w 4332"/>
                <a:gd name="T31" fmla="*/ 0 h 524"/>
                <a:gd name="T32" fmla="*/ 1802 w 4332"/>
                <a:gd name="T33" fmla="*/ 8 h 524"/>
                <a:gd name="T34" fmla="*/ 2116 w 4332"/>
                <a:gd name="T35" fmla="*/ 30 h 524"/>
                <a:gd name="T36" fmla="*/ 2418 w 4332"/>
                <a:gd name="T37" fmla="*/ 66 h 524"/>
                <a:gd name="T38" fmla="*/ 2524 w 4332"/>
                <a:gd name="T39" fmla="*/ 82 h 524"/>
                <a:gd name="T40" fmla="*/ 2726 w 4332"/>
                <a:gd name="T41" fmla="*/ 126 h 524"/>
                <a:gd name="T42" fmla="*/ 2916 w 4332"/>
                <a:gd name="T43" fmla="*/ 176 h 524"/>
                <a:gd name="T44" fmla="*/ 3196 w 4332"/>
                <a:gd name="T45" fmla="*/ 264 h 524"/>
                <a:gd name="T46" fmla="*/ 3338 w 4332"/>
                <a:gd name="T47" fmla="*/ 308 h 524"/>
                <a:gd name="T48" fmla="*/ 3640 w 4332"/>
                <a:gd name="T49" fmla="*/ 396 h 524"/>
                <a:gd name="T50" fmla="*/ 3804 w 4332"/>
                <a:gd name="T51" fmla="*/ 436 h 524"/>
                <a:gd name="T52" fmla="*/ 3930 w 4332"/>
                <a:gd name="T53" fmla="*/ 464 h 524"/>
                <a:gd name="T54" fmla="*/ 4188 w 4332"/>
                <a:gd name="T55" fmla="*/ 508 h 524"/>
                <a:gd name="T56" fmla="*/ 4332 w 4332"/>
                <a:gd name="T57" fmla="*/ 524 h 524"/>
                <a:gd name="T58" fmla="*/ 4244 w 4332"/>
                <a:gd name="T59" fmla="*/ 514 h 524"/>
                <a:gd name="T60" fmla="*/ 4076 w 4332"/>
                <a:gd name="T61" fmla="*/ 488 h 524"/>
                <a:gd name="T62" fmla="*/ 3922 w 4332"/>
                <a:gd name="T63" fmla="*/ 460 h 524"/>
                <a:gd name="T64" fmla="*/ 3706 w 4332"/>
                <a:gd name="T65" fmla="*/ 412 h 524"/>
                <a:gd name="T66" fmla="*/ 3444 w 4332"/>
                <a:gd name="T67" fmla="*/ 338 h 524"/>
                <a:gd name="T68" fmla="*/ 3200 w 4332"/>
                <a:gd name="T69" fmla="*/ 262 h 524"/>
                <a:gd name="T70" fmla="*/ 3012 w 4332"/>
                <a:gd name="T71" fmla="*/ 204 h 524"/>
                <a:gd name="T72" fmla="*/ 2824 w 4332"/>
                <a:gd name="T73" fmla="*/ 150 h 524"/>
                <a:gd name="T74" fmla="*/ 2628 w 4332"/>
                <a:gd name="T75" fmla="*/ 102 h 524"/>
                <a:gd name="T76" fmla="*/ 2420 w 4332"/>
                <a:gd name="T77" fmla="*/ 6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32" h="524">
                  <a:moveTo>
                    <a:pt x="2420" y="64"/>
                  </a:moveTo>
                  <a:lnTo>
                    <a:pt x="2420" y="64"/>
                  </a:lnTo>
                  <a:lnTo>
                    <a:pt x="2276" y="44"/>
                  </a:lnTo>
                  <a:lnTo>
                    <a:pt x="2126" y="30"/>
                  </a:lnTo>
                  <a:lnTo>
                    <a:pt x="1970" y="16"/>
                  </a:lnTo>
                  <a:lnTo>
                    <a:pt x="1810" y="8"/>
                  </a:lnTo>
                  <a:lnTo>
                    <a:pt x="1646" y="2"/>
                  </a:lnTo>
                  <a:lnTo>
                    <a:pt x="1480" y="0"/>
                  </a:lnTo>
                  <a:lnTo>
                    <a:pt x="1314" y="0"/>
                  </a:lnTo>
                  <a:lnTo>
                    <a:pt x="1146" y="6"/>
                  </a:lnTo>
                  <a:lnTo>
                    <a:pt x="1146" y="6"/>
                  </a:lnTo>
                  <a:lnTo>
                    <a:pt x="984" y="14"/>
                  </a:lnTo>
                  <a:lnTo>
                    <a:pt x="826" y="24"/>
                  </a:lnTo>
                  <a:lnTo>
                    <a:pt x="672" y="40"/>
                  </a:lnTo>
                  <a:lnTo>
                    <a:pt x="522" y="56"/>
                  </a:lnTo>
                  <a:lnTo>
                    <a:pt x="380" y="78"/>
                  </a:lnTo>
                  <a:lnTo>
                    <a:pt x="246" y="100"/>
                  </a:lnTo>
                  <a:lnTo>
                    <a:pt x="118" y="126"/>
                  </a:lnTo>
                  <a:lnTo>
                    <a:pt x="0" y="156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60" y="142"/>
                  </a:lnTo>
                  <a:lnTo>
                    <a:pt x="122" y="128"/>
                  </a:lnTo>
                  <a:lnTo>
                    <a:pt x="254" y="100"/>
                  </a:lnTo>
                  <a:lnTo>
                    <a:pt x="392" y="78"/>
                  </a:lnTo>
                  <a:lnTo>
                    <a:pt x="534" y="56"/>
                  </a:lnTo>
                  <a:lnTo>
                    <a:pt x="684" y="38"/>
                  </a:lnTo>
                  <a:lnTo>
                    <a:pt x="838" y="24"/>
                  </a:lnTo>
                  <a:lnTo>
                    <a:pt x="994" y="14"/>
                  </a:lnTo>
                  <a:lnTo>
                    <a:pt x="1154" y="6"/>
                  </a:lnTo>
                  <a:lnTo>
                    <a:pt x="1316" y="2"/>
                  </a:lnTo>
                  <a:lnTo>
                    <a:pt x="1478" y="0"/>
                  </a:lnTo>
                  <a:lnTo>
                    <a:pt x="1640" y="2"/>
                  </a:lnTo>
                  <a:lnTo>
                    <a:pt x="1802" y="8"/>
                  </a:lnTo>
                  <a:lnTo>
                    <a:pt x="1960" y="18"/>
                  </a:lnTo>
                  <a:lnTo>
                    <a:pt x="2116" y="30"/>
                  </a:lnTo>
                  <a:lnTo>
                    <a:pt x="2270" y="46"/>
                  </a:lnTo>
                  <a:lnTo>
                    <a:pt x="2418" y="66"/>
                  </a:lnTo>
                  <a:lnTo>
                    <a:pt x="2418" y="66"/>
                  </a:lnTo>
                  <a:lnTo>
                    <a:pt x="2524" y="82"/>
                  </a:lnTo>
                  <a:lnTo>
                    <a:pt x="2626" y="102"/>
                  </a:lnTo>
                  <a:lnTo>
                    <a:pt x="2726" y="126"/>
                  </a:lnTo>
                  <a:lnTo>
                    <a:pt x="2822" y="150"/>
                  </a:lnTo>
                  <a:lnTo>
                    <a:pt x="2916" y="176"/>
                  </a:lnTo>
                  <a:lnTo>
                    <a:pt x="3010" y="204"/>
                  </a:lnTo>
                  <a:lnTo>
                    <a:pt x="3196" y="264"/>
                  </a:lnTo>
                  <a:lnTo>
                    <a:pt x="3196" y="264"/>
                  </a:lnTo>
                  <a:lnTo>
                    <a:pt x="3338" y="308"/>
                  </a:lnTo>
                  <a:lnTo>
                    <a:pt x="3486" y="352"/>
                  </a:lnTo>
                  <a:lnTo>
                    <a:pt x="3640" y="396"/>
                  </a:lnTo>
                  <a:lnTo>
                    <a:pt x="3720" y="416"/>
                  </a:lnTo>
                  <a:lnTo>
                    <a:pt x="3804" y="436"/>
                  </a:lnTo>
                  <a:lnTo>
                    <a:pt x="3804" y="436"/>
                  </a:lnTo>
                  <a:lnTo>
                    <a:pt x="3930" y="464"/>
                  </a:lnTo>
                  <a:lnTo>
                    <a:pt x="4058" y="488"/>
                  </a:lnTo>
                  <a:lnTo>
                    <a:pt x="4188" y="508"/>
                  </a:lnTo>
                  <a:lnTo>
                    <a:pt x="4320" y="524"/>
                  </a:lnTo>
                  <a:lnTo>
                    <a:pt x="4332" y="524"/>
                  </a:lnTo>
                  <a:lnTo>
                    <a:pt x="4332" y="524"/>
                  </a:lnTo>
                  <a:lnTo>
                    <a:pt x="4244" y="514"/>
                  </a:lnTo>
                  <a:lnTo>
                    <a:pt x="4158" y="502"/>
                  </a:lnTo>
                  <a:lnTo>
                    <a:pt x="4076" y="488"/>
                  </a:lnTo>
                  <a:lnTo>
                    <a:pt x="3998" y="474"/>
                  </a:lnTo>
                  <a:lnTo>
                    <a:pt x="3922" y="460"/>
                  </a:lnTo>
                  <a:lnTo>
                    <a:pt x="3848" y="444"/>
                  </a:lnTo>
                  <a:lnTo>
                    <a:pt x="3706" y="412"/>
                  </a:lnTo>
                  <a:lnTo>
                    <a:pt x="3572" y="376"/>
                  </a:lnTo>
                  <a:lnTo>
                    <a:pt x="3444" y="338"/>
                  </a:lnTo>
                  <a:lnTo>
                    <a:pt x="3320" y="300"/>
                  </a:lnTo>
                  <a:lnTo>
                    <a:pt x="3200" y="262"/>
                  </a:lnTo>
                  <a:lnTo>
                    <a:pt x="3200" y="262"/>
                  </a:lnTo>
                  <a:lnTo>
                    <a:pt x="3012" y="204"/>
                  </a:lnTo>
                  <a:lnTo>
                    <a:pt x="2918" y="176"/>
                  </a:lnTo>
                  <a:lnTo>
                    <a:pt x="2824" y="150"/>
                  </a:lnTo>
                  <a:lnTo>
                    <a:pt x="2728" y="124"/>
                  </a:lnTo>
                  <a:lnTo>
                    <a:pt x="2628" y="102"/>
                  </a:lnTo>
                  <a:lnTo>
                    <a:pt x="2526" y="82"/>
                  </a:lnTo>
                  <a:lnTo>
                    <a:pt x="2420" y="64"/>
                  </a:lnTo>
                  <a:lnTo>
                    <a:pt x="2420" y="64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1187450" y="2017713"/>
              <a:ext cx="6969125" cy="889000"/>
            </a:xfrm>
            <a:custGeom>
              <a:avLst/>
              <a:gdLst>
                <a:gd name="T0" fmla="*/ 2494 w 4390"/>
                <a:gd name="T1" fmla="*/ 78 h 560"/>
                <a:gd name="T2" fmla="*/ 2196 w 4390"/>
                <a:gd name="T3" fmla="*/ 38 h 560"/>
                <a:gd name="T4" fmla="*/ 1872 w 4390"/>
                <a:gd name="T5" fmla="*/ 12 h 560"/>
                <a:gd name="T6" fmla="*/ 1534 w 4390"/>
                <a:gd name="T7" fmla="*/ 0 h 560"/>
                <a:gd name="T8" fmla="*/ 1188 w 4390"/>
                <a:gd name="T9" fmla="*/ 2 h 560"/>
                <a:gd name="T10" fmla="*/ 1020 w 4390"/>
                <a:gd name="T11" fmla="*/ 10 h 560"/>
                <a:gd name="T12" fmla="*/ 698 w 4390"/>
                <a:gd name="T13" fmla="*/ 32 h 560"/>
                <a:gd name="T14" fmla="*/ 396 w 4390"/>
                <a:gd name="T15" fmla="*/ 68 h 560"/>
                <a:gd name="T16" fmla="*/ 124 w 4390"/>
                <a:gd name="T17" fmla="*/ 114 h 560"/>
                <a:gd name="T18" fmla="*/ 0 w 4390"/>
                <a:gd name="T19" fmla="*/ 144 h 560"/>
                <a:gd name="T20" fmla="*/ 62 w 4390"/>
                <a:gd name="T21" fmla="*/ 130 h 560"/>
                <a:gd name="T22" fmla="*/ 264 w 4390"/>
                <a:gd name="T23" fmla="*/ 90 h 560"/>
                <a:gd name="T24" fmla="*/ 558 w 4390"/>
                <a:gd name="T25" fmla="*/ 48 h 560"/>
                <a:gd name="T26" fmla="*/ 874 w 4390"/>
                <a:gd name="T27" fmla="*/ 20 h 560"/>
                <a:gd name="T28" fmla="*/ 1204 w 4390"/>
                <a:gd name="T29" fmla="*/ 4 h 560"/>
                <a:gd name="T30" fmla="*/ 1538 w 4390"/>
                <a:gd name="T31" fmla="*/ 2 h 560"/>
                <a:gd name="T32" fmla="*/ 1870 w 4390"/>
                <a:gd name="T33" fmla="*/ 14 h 560"/>
                <a:gd name="T34" fmla="*/ 2190 w 4390"/>
                <a:gd name="T35" fmla="*/ 40 h 560"/>
                <a:gd name="T36" fmla="*/ 2492 w 4390"/>
                <a:gd name="T37" fmla="*/ 80 h 560"/>
                <a:gd name="T38" fmla="*/ 2596 w 4390"/>
                <a:gd name="T39" fmla="*/ 98 h 560"/>
                <a:gd name="T40" fmla="*/ 2790 w 4390"/>
                <a:gd name="T41" fmla="*/ 142 h 560"/>
                <a:gd name="T42" fmla="*/ 2972 w 4390"/>
                <a:gd name="T43" fmla="*/ 196 h 560"/>
                <a:gd name="T44" fmla="*/ 3242 w 4390"/>
                <a:gd name="T45" fmla="*/ 284 h 560"/>
                <a:gd name="T46" fmla="*/ 3386 w 4390"/>
                <a:gd name="T47" fmla="*/ 334 h 560"/>
                <a:gd name="T48" fmla="*/ 3614 w 4390"/>
                <a:gd name="T49" fmla="*/ 406 h 560"/>
                <a:gd name="T50" fmla="*/ 3778 w 4390"/>
                <a:gd name="T51" fmla="*/ 452 h 560"/>
                <a:gd name="T52" fmla="*/ 3864 w 4390"/>
                <a:gd name="T53" fmla="*/ 472 h 560"/>
                <a:gd name="T54" fmla="*/ 4116 w 4390"/>
                <a:gd name="T55" fmla="*/ 524 h 560"/>
                <a:gd name="T56" fmla="*/ 4378 w 4390"/>
                <a:gd name="T57" fmla="*/ 560 h 560"/>
                <a:gd name="T58" fmla="*/ 4390 w 4390"/>
                <a:gd name="T59" fmla="*/ 560 h 560"/>
                <a:gd name="T60" fmla="*/ 4212 w 4390"/>
                <a:gd name="T61" fmla="*/ 538 h 560"/>
                <a:gd name="T62" fmla="*/ 4048 w 4390"/>
                <a:gd name="T63" fmla="*/ 510 h 560"/>
                <a:gd name="T64" fmla="*/ 3896 w 4390"/>
                <a:gd name="T65" fmla="*/ 478 h 560"/>
                <a:gd name="T66" fmla="*/ 3752 w 4390"/>
                <a:gd name="T67" fmla="*/ 442 h 560"/>
                <a:gd name="T68" fmla="*/ 3490 w 4390"/>
                <a:gd name="T69" fmla="*/ 366 h 560"/>
                <a:gd name="T70" fmla="*/ 3244 w 4390"/>
                <a:gd name="T71" fmla="*/ 284 h 560"/>
                <a:gd name="T72" fmla="*/ 3066 w 4390"/>
                <a:gd name="T73" fmla="*/ 224 h 560"/>
                <a:gd name="T74" fmla="*/ 2884 w 4390"/>
                <a:gd name="T75" fmla="*/ 166 h 560"/>
                <a:gd name="T76" fmla="*/ 2696 w 4390"/>
                <a:gd name="T77" fmla="*/ 118 h 560"/>
                <a:gd name="T78" fmla="*/ 2494 w 4390"/>
                <a:gd name="T79" fmla="*/ 78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90" h="560">
                  <a:moveTo>
                    <a:pt x="2494" y="78"/>
                  </a:moveTo>
                  <a:lnTo>
                    <a:pt x="2494" y="78"/>
                  </a:lnTo>
                  <a:lnTo>
                    <a:pt x="2348" y="56"/>
                  </a:lnTo>
                  <a:lnTo>
                    <a:pt x="2196" y="38"/>
                  </a:lnTo>
                  <a:lnTo>
                    <a:pt x="2036" y="24"/>
                  </a:lnTo>
                  <a:lnTo>
                    <a:pt x="1872" y="12"/>
                  </a:lnTo>
                  <a:lnTo>
                    <a:pt x="1706" y="4"/>
                  </a:lnTo>
                  <a:lnTo>
                    <a:pt x="1534" y="0"/>
                  </a:lnTo>
                  <a:lnTo>
                    <a:pt x="1362" y="0"/>
                  </a:lnTo>
                  <a:lnTo>
                    <a:pt x="1188" y="2"/>
                  </a:lnTo>
                  <a:lnTo>
                    <a:pt x="1188" y="2"/>
                  </a:lnTo>
                  <a:lnTo>
                    <a:pt x="1020" y="10"/>
                  </a:lnTo>
                  <a:lnTo>
                    <a:pt x="856" y="20"/>
                  </a:lnTo>
                  <a:lnTo>
                    <a:pt x="698" y="32"/>
                  </a:lnTo>
                  <a:lnTo>
                    <a:pt x="544" y="48"/>
                  </a:lnTo>
                  <a:lnTo>
                    <a:pt x="396" y="68"/>
                  </a:lnTo>
                  <a:lnTo>
                    <a:pt x="256" y="90"/>
                  </a:lnTo>
                  <a:lnTo>
                    <a:pt x="124" y="114"/>
                  </a:lnTo>
                  <a:lnTo>
                    <a:pt x="0" y="142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62" y="130"/>
                  </a:lnTo>
                  <a:lnTo>
                    <a:pt x="128" y="116"/>
                  </a:lnTo>
                  <a:lnTo>
                    <a:pt x="264" y="90"/>
                  </a:lnTo>
                  <a:lnTo>
                    <a:pt x="408" y="68"/>
                  </a:lnTo>
                  <a:lnTo>
                    <a:pt x="558" y="48"/>
                  </a:lnTo>
                  <a:lnTo>
                    <a:pt x="714" y="32"/>
                  </a:lnTo>
                  <a:lnTo>
                    <a:pt x="874" y="20"/>
                  </a:lnTo>
                  <a:lnTo>
                    <a:pt x="1038" y="10"/>
                  </a:lnTo>
                  <a:lnTo>
                    <a:pt x="1204" y="4"/>
                  </a:lnTo>
                  <a:lnTo>
                    <a:pt x="1370" y="2"/>
                  </a:lnTo>
                  <a:lnTo>
                    <a:pt x="1538" y="2"/>
                  </a:lnTo>
                  <a:lnTo>
                    <a:pt x="1704" y="6"/>
                  </a:lnTo>
                  <a:lnTo>
                    <a:pt x="1870" y="14"/>
                  </a:lnTo>
                  <a:lnTo>
                    <a:pt x="2032" y="24"/>
                  </a:lnTo>
                  <a:lnTo>
                    <a:pt x="2190" y="40"/>
                  </a:lnTo>
                  <a:lnTo>
                    <a:pt x="2344" y="58"/>
                  </a:lnTo>
                  <a:lnTo>
                    <a:pt x="2492" y="80"/>
                  </a:lnTo>
                  <a:lnTo>
                    <a:pt x="2492" y="80"/>
                  </a:lnTo>
                  <a:lnTo>
                    <a:pt x="2596" y="98"/>
                  </a:lnTo>
                  <a:lnTo>
                    <a:pt x="2694" y="118"/>
                  </a:lnTo>
                  <a:lnTo>
                    <a:pt x="2790" y="142"/>
                  </a:lnTo>
                  <a:lnTo>
                    <a:pt x="2882" y="168"/>
                  </a:lnTo>
                  <a:lnTo>
                    <a:pt x="2972" y="196"/>
                  </a:lnTo>
                  <a:lnTo>
                    <a:pt x="3062" y="224"/>
                  </a:lnTo>
                  <a:lnTo>
                    <a:pt x="3242" y="284"/>
                  </a:lnTo>
                  <a:lnTo>
                    <a:pt x="3242" y="284"/>
                  </a:lnTo>
                  <a:lnTo>
                    <a:pt x="3386" y="334"/>
                  </a:lnTo>
                  <a:lnTo>
                    <a:pt x="3536" y="382"/>
                  </a:lnTo>
                  <a:lnTo>
                    <a:pt x="3614" y="406"/>
                  </a:lnTo>
                  <a:lnTo>
                    <a:pt x="3694" y="428"/>
                  </a:lnTo>
                  <a:lnTo>
                    <a:pt x="3778" y="452"/>
                  </a:lnTo>
                  <a:lnTo>
                    <a:pt x="3864" y="472"/>
                  </a:lnTo>
                  <a:lnTo>
                    <a:pt x="3864" y="472"/>
                  </a:lnTo>
                  <a:lnTo>
                    <a:pt x="3988" y="500"/>
                  </a:lnTo>
                  <a:lnTo>
                    <a:pt x="4116" y="524"/>
                  </a:lnTo>
                  <a:lnTo>
                    <a:pt x="4246" y="544"/>
                  </a:lnTo>
                  <a:lnTo>
                    <a:pt x="4378" y="560"/>
                  </a:lnTo>
                  <a:lnTo>
                    <a:pt x="4390" y="560"/>
                  </a:lnTo>
                  <a:lnTo>
                    <a:pt x="4390" y="560"/>
                  </a:lnTo>
                  <a:lnTo>
                    <a:pt x="4300" y="550"/>
                  </a:lnTo>
                  <a:lnTo>
                    <a:pt x="4212" y="538"/>
                  </a:lnTo>
                  <a:lnTo>
                    <a:pt x="4128" y="524"/>
                  </a:lnTo>
                  <a:lnTo>
                    <a:pt x="4048" y="510"/>
                  </a:lnTo>
                  <a:lnTo>
                    <a:pt x="3970" y="494"/>
                  </a:lnTo>
                  <a:lnTo>
                    <a:pt x="3896" y="478"/>
                  </a:lnTo>
                  <a:lnTo>
                    <a:pt x="3822" y="460"/>
                  </a:lnTo>
                  <a:lnTo>
                    <a:pt x="3752" y="442"/>
                  </a:lnTo>
                  <a:lnTo>
                    <a:pt x="3618" y="406"/>
                  </a:lnTo>
                  <a:lnTo>
                    <a:pt x="3490" y="366"/>
                  </a:lnTo>
                  <a:lnTo>
                    <a:pt x="3366" y="324"/>
                  </a:lnTo>
                  <a:lnTo>
                    <a:pt x="3244" y="284"/>
                  </a:lnTo>
                  <a:lnTo>
                    <a:pt x="3244" y="284"/>
                  </a:lnTo>
                  <a:lnTo>
                    <a:pt x="3066" y="224"/>
                  </a:lnTo>
                  <a:lnTo>
                    <a:pt x="2976" y="194"/>
                  </a:lnTo>
                  <a:lnTo>
                    <a:pt x="2884" y="166"/>
                  </a:lnTo>
                  <a:lnTo>
                    <a:pt x="2792" y="142"/>
                  </a:lnTo>
                  <a:lnTo>
                    <a:pt x="2696" y="118"/>
                  </a:lnTo>
                  <a:lnTo>
                    <a:pt x="2598" y="96"/>
                  </a:lnTo>
                  <a:lnTo>
                    <a:pt x="2494" y="78"/>
                  </a:lnTo>
                  <a:lnTo>
                    <a:pt x="2494" y="78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1187450" y="1957388"/>
              <a:ext cx="7054850" cy="949325"/>
            </a:xfrm>
            <a:custGeom>
              <a:avLst/>
              <a:gdLst>
                <a:gd name="T0" fmla="*/ 2568 w 4444"/>
                <a:gd name="T1" fmla="*/ 94 h 598"/>
                <a:gd name="T2" fmla="*/ 2266 w 4444"/>
                <a:gd name="T3" fmla="*/ 50 h 598"/>
                <a:gd name="T4" fmla="*/ 1936 w 4444"/>
                <a:gd name="T5" fmla="*/ 20 h 598"/>
                <a:gd name="T6" fmla="*/ 1588 w 4444"/>
                <a:gd name="T7" fmla="*/ 4 h 598"/>
                <a:gd name="T8" fmla="*/ 1230 w 4444"/>
                <a:gd name="T9" fmla="*/ 2 h 598"/>
                <a:gd name="T10" fmla="*/ 1058 w 4444"/>
                <a:gd name="T11" fmla="*/ 6 h 598"/>
                <a:gd name="T12" fmla="*/ 724 w 4444"/>
                <a:gd name="T13" fmla="*/ 26 h 598"/>
                <a:gd name="T14" fmla="*/ 412 w 4444"/>
                <a:gd name="T15" fmla="*/ 60 h 598"/>
                <a:gd name="T16" fmla="*/ 130 w 4444"/>
                <a:gd name="T17" fmla="*/ 104 h 598"/>
                <a:gd name="T18" fmla="*/ 0 w 4444"/>
                <a:gd name="T19" fmla="*/ 134 h 598"/>
                <a:gd name="T20" fmla="*/ 66 w 4444"/>
                <a:gd name="T21" fmla="*/ 118 h 598"/>
                <a:gd name="T22" fmla="*/ 278 w 4444"/>
                <a:gd name="T23" fmla="*/ 80 h 598"/>
                <a:gd name="T24" fmla="*/ 584 w 4444"/>
                <a:gd name="T25" fmla="*/ 40 h 598"/>
                <a:gd name="T26" fmla="*/ 912 w 4444"/>
                <a:gd name="T27" fmla="*/ 14 h 598"/>
                <a:gd name="T28" fmla="*/ 1252 w 4444"/>
                <a:gd name="T29" fmla="*/ 2 h 598"/>
                <a:gd name="T30" fmla="*/ 1596 w 4444"/>
                <a:gd name="T31" fmla="*/ 4 h 598"/>
                <a:gd name="T32" fmla="*/ 1934 w 4444"/>
                <a:gd name="T33" fmla="*/ 20 h 598"/>
                <a:gd name="T34" fmla="*/ 2260 w 4444"/>
                <a:gd name="T35" fmla="*/ 50 h 598"/>
                <a:gd name="T36" fmla="*/ 2566 w 4444"/>
                <a:gd name="T37" fmla="*/ 96 h 598"/>
                <a:gd name="T38" fmla="*/ 2666 w 4444"/>
                <a:gd name="T39" fmla="*/ 114 h 598"/>
                <a:gd name="T40" fmla="*/ 2856 w 4444"/>
                <a:gd name="T41" fmla="*/ 162 h 598"/>
                <a:gd name="T42" fmla="*/ 3034 w 4444"/>
                <a:gd name="T43" fmla="*/ 216 h 598"/>
                <a:gd name="T44" fmla="*/ 3292 w 4444"/>
                <a:gd name="T45" fmla="*/ 308 h 598"/>
                <a:gd name="T46" fmla="*/ 3438 w 4444"/>
                <a:gd name="T47" fmla="*/ 362 h 598"/>
                <a:gd name="T48" fmla="*/ 3670 w 4444"/>
                <a:gd name="T49" fmla="*/ 440 h 598"/>
                <a:gd name="T50" fmla="*/ 3838 w 4444"/>
                <a:gd name="T51" fmla="*/ 488 h 598"/>
                <a:gd name="T52" fmla="*/ 3926 w 4444"/>
                <a:gd name="T53" fmla="*/ 510 h 598"/>
                <a:gd name="T54" fmla="*/ 4174 w 4444"/>
                <a:gd name="T55" fmla="*/ 562 h 598"/>
                <a:gd name="T56" fmla="*/ 4434 w 4444"/>
                <a:gd name="T57" fmla="*/ 598 h 598"/>
                <a:gd name="T58" fmla="*/ 4444 w 4444"/>
                <a:gd name="T59" fmla="*/ 598 h 598"/>
                <a:gd name="T60" fmla="*/ 4262 w 4444"/>
                <a:gd name="T61" fmla="*/ 574 h 598"/>
                <a:gd name="T62" fmla="*/ 4096 w 4444"/>
                <a:gd name="T63" fmla="*/ 546 h 598"/>
                <a:gd name="T64" fmla="*/ 3942 w 4444"/>
                <a:gd name="T65" fmla="*/ 514 h 598"/>
                <a:gd name="T66" fmla="*/ 3800 w 4444"/>
                <a:gd name="T67" fmla="*/ 476 h 598"/>
                <a:gd name="T68" fmla="*/ 3666 w 4444"/>
                <a:gd name="T69" fmla="*/ 436 h 598"/>
                <a:gd name="T70" fmla="*/ 3416 w 4444"/>
                <a:gd name="T71" fmla="*/ 352 h 598"/>
                <a:gd name="T72" fmla="*/ 3296 w 4444"/>
                <a:gd name="T73" fmla="*/ 308 h 598"/>
                <a:gd name="T74" fmla="*/ 3036 w 4444"/>
                <a:gd name="T75" fmla="*/ 216 h 598"/>
                <a:gd name="T76" fmla="*/ 2858 w 4444"/>
                <a:gd name="T77" fmla="*/ 160 h 598"/>
                <a:gd name="T78" fmla="*/ 2668 w 4444"/>
                <a:gd name="T79" fmla="*/ 114 h 598"/>
                <a:gd name="T80" fmla="*/ 2568 w 4444"/>
                <a:gd name="T81" fmla="*/ 9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44" h="598">
                  <a:moveTo>
                    <a:pt x="2568" y="94"/>
                  </a:moveTo>
                  <a:lnTo>
                    <a:pt x="2568" y="94"/>
                  </a:lnTo>
                  <a:lnTo>
                    <a:pt x="2420" y="70"/>
                  </a:lnTo>
                  <a:lnTo>
                    <a:pt x="2266" y="50"/>
                  </a:lnTo>
                  <a:lnTo>
                    <a:pt x="2104" y="32"/>
                  </a:lnTo>
                  <a:lnTo>
                    <a:pt x="1936" y="20"/>
                  </a:lnTo>
                  <a:lnTo>
                    <a:pt x="1764" y="10"/>
                  </a:lnTo>
                  <a:lnTo>
                    <a:pt x="1588" y="4"/>
                  </a:lnTo>
                  <a:lnTo>
                    <a:pt x="1410" y="0"/>
                  </a:lnTo>
                  <a:lnTo>
                    <a:pt x="1230" y="2"/>
                  </a:lnTo>
                  <a:lnTo>
                    <a:pt x="1230" y="2"/>
                  </a:lnTo>
                  <a:lnTo>
                    <a:pt x="1058" y="6"/>
                  </a:lnTo>
                  <a:lnTo>
                    <a:pt x="888" y="16"/>
                  </a:lnTo>
                  <a:lnTo>
                    <a:pt x="724" y="26"/>
                  </a:lnTo>
                  <a:lnTo>
                    <a:pt x="566" y="42"/>
                  </a:lnTo>
                  <a:lnTo>
                    <a:pt x="412" y="60"/>
                  </a:lnTo>
                  <a:lnTo>
                    <a:pt x="266" y="80"/>
                  </a:lnTo>
                  <a:lnTo>
                    <a:pt x="130" y="104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66" y="118"/>
                  </a:lnTo>
                  <a:lnTo>
                    <a:pt x="134" y="106"/>
                  </a:lnTo>
                  <a:lnTo>
                    <a:pt x="278" y="80"/>
                  </a:lnTo>
                  <a:lnTo>
                    <a:pt x="428" y="58"/>
                  </a:lnTo>
                  <a:lnTo>
                    <a:pt x="584" y="40"/>
                  </a:lnTo>
                  <a:lnTo>
                    <a:pt x="746" y="26"/>
                  </a:lnTo>
                  <a:lnTo>
                    <a:pt x="912" y="14"/>
                  </a:lnTo>
                  <a:lnTo>
                    <a:pt x="1080" y="8"/>
                  </a:lnTo>
                  <a:lnTo>
                    <a:pt x="1252" y="2"/>
                  </a:lnTo>
                  <a:lnTo>
                    <a:pt x="1424" y="2"/>
                  </a:lnTo>
                  <a:lnTo>
                    <a:pt x="1596" y="4"/>
                  </a:lnTo>
                  <a:lnTo>
                    <a:pt x="1766" y="10"/>
                  </a:lnTo>
                  <a:lnTo>
                    <a:pt x="1934" y="20"/>
                  </a:lnTo>
                  <a:lnTo>
                    <a:pt x="2100" y="34"/>
                  </a:lnTo>
                  <a:lnTo>
                    <a:pt x="2260" y="50"/>
                  </a:lnTo>
                  <a:lnTo>
                    <a:pt x="2416" y="70"/>
                  </a:lnTo>
                  <a:lnTo>
                    <a:pt x="2566" y="96"/>
                  </a:lnTo>
                  <a:lnTo>
                    <a:pt x="2566" y="96"/>
                  </a:lnTo>
                  <a:lnTo>
                    <a:pt x="2666" y="114"/>
                  </a:lnTo>
                  <a:lnTo>
                    <a:pt x="2762" y="136"/>
                  </a:lnTo>
                  <a:lnTo>
                    <a:pt x="2856" y="162"/>
                  </a:lnTo>
                  <a:lnTo>
                    <a:pt x="2946" y="188"/>
                  </a:lnTo>
                  <a:lnTo>
                    <a:pt x="3034" y="216"/>
                  </a:lnTo>
                  <a:lnTo>
                    <a:pt x="3120" y="246"/>
                  </a:lnTo>
                  <a:lnTo>
                    <a:pt x="3292" y="308"/>
                  </a:lnTo>
                  <a:lnTo>
                    <a:pt x="3292" y="308"/>
                  </a:lnTo>
                  <a:lnTo>
                    <a:pt x="3438" y="362"/>
                  </a:lnTo>
                  <a:lnTo>
                    <a:pt x="3590" y="414"/>
                  </a:lnTo>
                  <a:lnTo>
                    <a:pt x="3670" y="440"/>
                  </a:lnTo>
                  <a:lnTo>
                    <a:pt x="3752" y="464"/>
                  </a:lnTo>
                  <a:lnTo>
                    <a:pt x="3838" y="488"/>
                  </a:lnTo>
                  <a:lnTo>
                    <a:pt x="3926" y="510"/>
                  </a:lnTo>
                  <a:lnTo>
                    <a:pt x="3926" y="510"/>
                  </a:lnTo>
                  <a:lnTo>
                    <a:pt x="4048" y="538"/>
                  </a:lnTo>
                  <a:lnTo>
                    <a:pt x="4174" y="562"/>
                  </a:lnTo>
                  <a:lnTo>
                    <a:pt x="4302" y="582"/>
                  </a:lnTo>
                  <a:lnTo>
                    <a:pt x="4434" y="598"/>
                  </a:lnTo>
                  <a:lnTo>
                    <a:pt x="4444" y="598"/>
                  </a:lnTo>
                  <a:lnTo>
                    <a:pt x="4444" y="598"/>
                  </a:lnTo>
                  <a:lnTo>
                    <a:pt x="4352" y="588"/>
                  </a:lnTo>
                  <a:lnTo>
                    <a:pt x="4262" y="574"/>
                  </a:lnTo>
                  <a:lnTo>
                    <a:pt x="4178" y="562"/>
                  </a:lnTo>
                  <a:lnTo>
                    <a:pt x="4096" y="546"/>
                  </a:lnTo>
                  <a:lnTo>
                    <a:pt x="4018" y="530"/>
                  </a:lnTo>
                  <a:lnTo>
                    <a:pt x="3942" y="514"/>
                  </a:lnTo>
                  <a:lnTo>
                    <a:pt x="3870" y="496"/>
                  </a:lnTo>
                  <a:lnTo>
                    <a:pt x="3800" y="476"/>
                  </a:lnTo>
                  <a:lnTo>
                    <a:pt x="3732" y="456"/>
                  </a:lnTo>
                  <a:lnTo>
                    <a:pt x="3666" y="436"/>
                  </a:lnTo>
                  <a:lnTo>
                    <a:pt x="3538" y="394"/>
                  </a:lnTo>
                  <a:lnTo>
                    <a:pt x="3416" y="352"/>
                  </a:lnTo>
                  <a:lnTo>
                    <a:pt x="3296" y="308"/>
                  </a:lnTo>
                  <a:lnTo>
                    <a:pt x="3296" y="308"/>
                  </a:lnTo>
                  <a:lnTo>
                    <a:pt x="3122" y="246"/>
                  </a:lnTo>
                  <a:lnTo>
                    <a:pt x="3036" y="216"/>
                  </a:lnTo>
                  <a:lnTo>
                    <a:pt x="2948" y="188"/>
                  </a:lnTo>
                  <a:lnTo>
                    <a:pt x="2858" y="160"/>
                  </a:lnTo>
                  <a:lnTo>
                    <a:pt x="2766" y="136"/>
                  </a:lnTo>
                  <a:lnTo>
                    <a:pt x="2668" y="114"/>
                  </a:lnTo>
                  <a:lnTo>
                    <a:pt x="2568" y="94"/>
                  </a:lnTo>
                  <a:lnTo>
                    <a:pt x="2568" y="94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19"/>
            <p:cNvSpPr>
              <a:spLocks noEditPoints="1"/>
            </p:cNvSpPr>
            <p:nvPr/>
          </p:nvSpPr>
          <p:spPr bwMode="auto">
            <a:xfrm>
              <a:off x="1187450" y="614362"/>
              <a:ext cx="9144000" cy="2292351"/>
            </a:xfrm>
            <a:custGeom>
              <a:avLst/>
              <a:gdLst>
                <a:gd name="T0" fmla="*/ 928 w 5760"/>
                <a:gd name="T1" fmla="*/ 164 h 1444"/>
                <a:gd name="T2" fmla="*/ 0 w 5760"/>
                <a:gd name="T3" fmla="*/ 158 h 1444"/>
                <a:gd name="T4" fmla="*/ 1700 w 5760"/>
                <a:gd name="T5" fmla="*/ 384 h 1444"/>
                <a:gd name="T6" fmla="*/ 800 w 5760"/>
                <a:gd name="T7" fmla="*/ 288 h 1444"/>
                <a:gd name="T8" fmla="*/ 920 w 5760"/>
                <a:gd name="T9" fmla="*/ 336 h 1444"/>
                <a:gd name="T10" fmla="*/ 1448 w 5760"/>
                <a:gd name="T11" fmla="*/ 426 h 1444"/>
                <a:gd name="T12" fmla="*/ 234 w 5760"/>
                <a:gd name="T13" fmla="*/ 446 h 1444"/>
                <a:gd name="T14" fmla="*/ 2052 w 5760"/>
                <a:gd name="T15" fmla="*/ 534 h 1444"/>
                <a:gd name="T16" fmla="*/ 642 w 5760"/>
                <a:gd name="T17" fmla="*/ 582 h 1444"/>
                <a:gd name="T18" fmla="*/ 1780 w 5760"/>
                <a:gd name="T19" fmla="*/ 708 h 1444"/>
                <a:gd name="T20" fmla="*/ 138 w 5760"/>
                <a:gd name="T21" fmla="*/ 856 h 1444"/>
                <a:gd name="T22" fmla="*/ 4146 w 5760"/>
                <a:gd name="T23" fmla="*/ 1390 h 1444"/>
                <a:gd name="T24" fmla="*/ 4516 w 5760"/>
                <a:gd name="T25" fmla="*/ 1428 h 1444"/>
                <a:gd name="T26" fmla="*/ 4642 w 5760"/>
                <a:gd name="T27" fmla="*/ 1422 h 1444"/>
                <a:gd name="T28" fmla="*/ 4534 w 5760"/>
                <a:gd name="T29" fmla="*/ 1364 h 1444"/>
                <a:gd name="T30" fmla="*/ 5760 w 5760"/>
                <a:gd name="T31" fmla="*/ 1404 h 1444"/>
                <a:gd name="T32" fmla="*/ 4548 w 5760"/>
                <a:gd name="T33" fmla="*/ 1316 h 1444"/>
                <a:gd name="T34" fmla="*/ 4598 w 5760"/>
                <a:gd name="T35" fmla="*/ 1298 h 1444"/>
                <a:gd name="T36" fmla="*/ 5692 w 5760"/>
                <a:gd name="T37" fmla="*/ 1244 h 1444"/>
                <a:gd name="T38" fmla="*/ 5044 w 5760"/>
                <a:gd name="T39" fmla="*/ 1272 h 1444"/>
                <a:gd name="T40" fmla="*/ 4156 w 5760"/>
                <a:gd name="T41" fmla="*/ 1202 h 1444"/>
                <a:gd name="T42" fmla="*/ 4998 w 5760"/>
                <a:gd name="T43" fmla="*/ 1212 h 1444"/>
                <a:gd name="T44" fmla="*/ 5702 w 5760"/>
                <a:gd name="T45" fmla="*/ 1042 h 1444"/>
                <a:gd name="T46" fmla="*/ 5468 w 5760"/>
                <a:gd name="T47" fmla="*/ 1084 h 1444"/>
                <a:gd name="T48" fmla="*/ 468 w 5760"/>
                <a:gd name="T49" fmla="*/ 24 h 1444"/>
                <a:gd name="T50" fmla="*/ 4118 w 5760"/>
                <a:gd name="T51" fmla="*/ 1194 h 1444"/>
                <a:gd name="T52" fmla="*/ 3686 w 5760"/>
                <a:gd name="T53" fmla="*/ 998 h 1444"/>
                <a:gd name="T54" fmla="*/ 3724 w 5760"/>
                <a:gd name="T55" fmla="*/ 1152 h 1444"/>
                <a:gd name="T56" fmla="*/ 3512 w 5760"/>
                <a:gd name="T57" fmla="*/ 954 h 1444"/>
                <a:gd name="T58" fmla="*/ 2088 w 5760"/>
                <a:gd name="T59" fmla="*/ 532 h 1444"/>
                <a:gd name="T60" fmla="*/ 2942 w 5760"/>
                <a:gd name="T61" fmla="*/ 930 h 1444"/>
                <a:gd name="T62" fmla="*/ 2934 w 5760"/>
                <a:gd name="T63" fmla="*/ 930 h 1444"/>
                <a:gd name="T64" fmla="*/ 2662 w 5760"/>
                <a:gd name="T65" fmla="*/ 770 h 1444"/>
                <a:gd name="T66" fmla="*/ 3082 w 5760"/>
                <a:gd name="T67" fmla="*/ 1000 h 1444"/>
                <a:gd name="T68" fmla="*/ 3634 w 5760"/>
                <a:gd name="T69" fmla="*/ 1110 h 1444"/>
                <a:gd name="T70" fmla="*/ 2820 w 5760"/>
                <a:gd name="T71" fmla="*/ 802 h 1444"/>
                <a:gd name="T72" fmla="*/ 2178 w 5760"/>
                <a:gd name="T73" fmla="*/ 586 h 1444"/>
                <a:gd name="T74" fmla="*/ 2616 w 5760"/>
                <a:gd name="T75" fmla="*/ 850 h 1444"/>
                <a:gd name="T76" fmla="*/ 3666 w 5760"/>
                <a:gd name="T77" fmla="*/ 1124 h 1444"/>
                <a:gd name="T78" fmla="*/ 3662 w 5760"/>
                <a:gd name="T79" fmla="*/ 1082 h 1444"/>
                <a:gd name="T80" fmla="*/ 2534 w 5760"/>
                <a:gd name="T81" fmla="*/ 674 h 1444"/>
                <a:gd name="T82" fmla="*/ 2136 w 5760"/>
                <a:gd name="T83" fmla="*/ 542 h 1444"/>
                <a:gd name="T84" fmla="*/ 2072 w 5760"/>
                <a:gd name="T85" fmla="*/ 522 h 1444"/>
                <a:gd name="T86" fmla="*/ 2278 w 5760"/>
                <a:gd name="T87" fmla="*/ 678 h 1444"/>
                <a:gd name="T88" fmla="*/ 3806 w 5760"/>
                <a:gd name="T89" fmla="*/ 1152 h 1444"/>
                <a:gd name="T90" fmla="*/ 3698 w 5760"/>
                <a:gd name="T91" fmla="*/ 1050 h 1444"/>
                <a:gd name="T92" fmla="*/ 2430 w 5760"/>
                <a:gd name="T93" fmla="*/ 618 h 1444"/>
                <a:gd name="T94" fmla="*/ 2174 w 5760"/>
                <a:gd name="T95" fmla="*/ 546 h 1444"/>
                <a:gd name="T96" fmla="*/ 2090 w 5760"/>
                <a:gd name="T97" fmla="*/ 522 h 1444"/>
                <a:gd name="T98" fmla="*/ 2014 w 5760"/>
                <a:gd name="T99" fmla="*/ 496 h 1444"/>
                <a:gd name="T100" fmla="*/ 2120 w 5760"/>
                <a:gd name="T101" fmla="*/ 582 h 1444"/>
                <a:gd name="T102" fmla="*/ 2696 w 5760"/>
                <a:gd name="T103" fmla="*/ 930 h 1444"/>
                <a:gd name="T104" fmla="*/ 3920 w 5760"/>
                <a:gd name="T105" fmla="*/ 1170 h 1444"/>
                <a:gd name="T106" fmla="*/ 4070 w 5760"/>
                <a:gd name="T107" fmla="*/ 1190 h 1444"/>
                <a:gd name="T108" fmla="*/ 4102 w 5760"/>
                <a:gd name="T109" fmla="*/ 1194 h 1444"/>
                <a:gd name="T110" fmla="*/ 2958 w 5760"/>
                <a:gd name="T111" fmla="*/ 672 h 1444"/>
                <a:gd name="T112" fmla="*/ 3330 w 5760"/>
                <a:gd name="T113" fmla="*/ 820 h 1444"/>
                <a:gd name="T114" fmla="*/ 2476 w 5760"/>
                <a:gd name="T115" fmla="*/ 624 h 1444"/>
                <a:gd name="T116" fmla="*/ 2214 w 5760"/>
                <a:gd name="T117" fmla="*/ 548 h 1444"/>
                <a:gd name="T118" fmla="*/ 2162 w 5760"/>
                <a:gd name="T119" fmla="*/ 534 h 1444"/>
                <a:gd name="T120" fmla="*/ 2108 w 5760"/>
                <a:gd name="T121" fmla="*/ 522 h 1444"/>
                <a:gd name="T122" fmla="*/ 2050 w 5760"/>
                <a:gd name="T123" fmla="*/ 502 h 1444"/>
                <a:gd name="T124" fmla="*/ 2002 w 5760"/>
                <a:gd name="T125" fmla="*/ 486 h 1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60" h="1444">
                  <a:moveTo>
                    <a:pt x="1836" y="396"/>
                  </a:moveTo>
                  <a:lnTo>
                    <a:pt x="1836" y="396"/>
                  </a:lnTo>
                  <a:lnTo>
                    <a:pt x="1750" y="358"/>
                  </a:lnTo>
                  <a:lnTo>
                    <a:pt x="1660" y="322"/>
                  </a:lnTo>
                  <a:lnTo>
                    <a:pt x="1568" y="286"/>
                  </a:lnTo>
                  <a:lnTo>
                    <a:pt x="1472" y="254"/>
                  </a:lnTo>
                  <a:lnTo>
                    <a:pt x="1372" y="226"/>
                  </a:lnTo>
                  <a:lnTo>
                    <a:pt x="1268" y="198"/>
                  </a:lnTo>
                  <a:lnTo>
                    <a:pt x="1160" y="172"/>
                  </a:lnTo>
                  <a:lnTo>
                    <a:pt x="1050" y="148"/>
                  </a:lnTo>
                  <a:lnTo>
                    <a:pt x="1050" y="148"/>
                  </a:lnTo>
                  <a:lnTo>
                    <a:pt x="926" y="126"/>
                  </a:lnTo>
                  <a:lnTo>
                    <a:pt x="798" y="106"/>
                  </a:lnTo>
                  <a:lnTo>
                    <a:pt x="668" y="90"/>
                  </a:lnTo>
                  <a:lnTo>
                    <a:pt x="536" y="76"/>
                  </a:lnTo>
                  <a:lnTo>
                    <a:pt x="402" y="66"/>
                  </a:lnTo>
                  <a:lnTo>
                    <a:pt x="268" y="58"/>
                  </a:lnTo>
                  <a:lnTo>
                    <a:pt x="134" y="54"/>
                  </a:lnTo>
                  <a:lnTo>
                    <a:pt x="0" y="52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34" y="56"/>
                  </a:lnTo>
                  <a:lnTo>
                    <a:pt x="220" y="58"/>
                  </a:lnTo>
                  <a:lnTo>
                    <a:pt x="316" y="62"/>
                  </a:lnTo>
                  <a:lnTo>
                    <a:pt x="420" y="70"/>
                  </a:lnTo>
                  <a:lnTo>
                    <a:pt x="532" y="78"/>
                  </a:lnTo>
                  <a:lnTo>
                    <a:pt x="652" y="90"/>
                  </a:lnTo>
                  <a:lnTo>
                    <a:pt x="776" y="106"/>
                  </a:lnTo>
                  <a:lnTo>
                    <a:pt x="906" y="126"/>
                  </a:lnTo>
                  <a:lnTo>
                    <a:pt x="1038" y="150"/>
                  </a:lnTo>
                  <a:lnTo>
                    <a:pt x="1174" y="178"/>
                  </a:lnTo>
                  <a:lnTo>
                    <a:pt x="1242" y="194"/>
                  </a:lnTo>
                  <a:lnTo>
                    <a:pt x="1310" y="210"/>
                  </a:lnTo>
                  <a:lnTo>
                    <a:pt x="1378" y="230"/>
                  </a:lnTo>
                  <a:lnTo>
                    <a:pt x="1444" y="250"/>
                  </a:lnTo>
                  <a:lnTo>
                    <a:pt x="1512" y="270"/>
                  </a:lnTo>
                  <a:lnTo>
                    <a:pt x="1580" y="294"/>
                  </a:lnTo>
                  <a:lnTo>
                    <a:pt x="1646" y="318"/>
                  </a:lnTo>
                  <a:lnTo>
                    <a:pt x="1712" y="344"/>
                  </a:lnTo>
                  <a:lnTo>
                    <a:pt x="1776" y="372"/>
                  </a:lnTo>
                  <a:lnTo>
                    <a:pt x="1840" y="402"/>
                  </a:lnTo>
                  <a:lnTo>
                    <a:pt x="1840" y="402"/>
                  </a:lnTo>
                  <a:lnTo>
                    <a:pt x="1754" y="364"/>
                  </a:lnTo>
                  <a:lnTo>
                    <a:pt x="1664" y="330"/>
                  </a:lnTo>
                  <a:lnTo>
                    <a:pt x="1570" y="298"/>
                  </a:lnTo>
                  <a:lnTo>
                    <a:pt x="1474" y="268"/>
                  </a:lnTo>
                  <a:lnTo>
                    <a:pt x="1374" y="238"/>
                  </a:lnTo>
                  <a:lnTo>
                    <a:pt x="1270" y="212"/>
                  </a:lnTo>
                  <a:lnTo>
                    <a:pt x="1162" y="188"/>
                  </a:lnTo>
                  <a:lnTo>
                    <a:pt x="1052" y="166"/>
                  </a:lnTo>
                  <a:lnTo>
                    <a:pt x="1052" y="166"/>
                  </a:lnTo>
                  <a:lnTo>
                    <a:pt x="926" y="146"/>
                  </a:lnTo>
                  <a:lnTo>
                    <a:pt x="798" y="126"/>
                  </a:lnTo>
                  <a:lnTo>
                    <a:pt x="666" y="112"/>
                  </a:lnTo>
                  <a:lnTo>
                    <a:pt x="534" y="98"/>
                  </a:lnTo>
                  <a:lnTo>
                    <a:pt x="400" y="90"/>
                  </a:lnTo>
                  <a:lnTo>
                    <a:pt x="266" y="82"/>
                  </a:lnTo>
                  <a:lnTo>
                    <a:pt x="132" y="8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138" y="80"/>
                  </a:lnTo>
                  <a:lnTo>
                    <a:pt x="224" y="82"/>
                  </a:lnTo>
                  <a:lnTo>
                    <a:pt x="320" y="86"/>
                  </a:lnTo>
                  <a:lnTo>
                    <a:pt x="426" y="92"/>
                  </a:lnTo>
                  <a:lnTo>
                    <a:pt x="540" y="102"/>
                  </a:lnTo>
                  <a:lnTo>
                    <a:pt x="660" y="112"/>
                  </a:lnTo>
                  <a:lnTo>
                    <a:pt x="786" y="128"/>
                  </a:lnTo>
                  <a:lnTo>
                    <a:pt x="916" y="146"/>
                  </a:lnTo>
                  <a:lnTo>
                    <a:pt x="1052" y="168"/>
                  </a:lnTo>
                  <a:lnTo>
                    <a:pt x="1188" y="196"/>
                  </a:lnTo>
                  <a:lnTo>
                    <a:pt x="1256" y="212"/>
                  </a:lnTo>
                  <a:lnTo>
                    <a:pt x="1326" y="228"/>
                  </a:lnTo>
                  <a:lnTo>
                    <a:pt x="1396" y="246"/>
                  </a:lnTo>
                  <a:lnTo>
                    <a:pt x="1464" y="266"/>
                  </a:lnTo>
                  <a:lnTo>
                    <a:pt x="1532" y="288"/>
                  </a:lnTo>
                  <a:lnTo>
                    <a:pt x="1602" y="310"/>
                  </a:lnTo>
                  <a:lnTo>
                    <a:pt x="1670" y="334"/>
                  </a:lnTo>
                  <a:lnTo>
                    <a:pt x="1736" y="360"/>
                  </a:lnTo>
                  <a:lnTo>
                    <a:pt x="1802" y="388"/>
                  </a:lnTo>
                  <a:lnTo>
                    <a:pt x="1868" y="416"/>
                  </a:lnTo>
                  <a:lnTo>
                    <a:pt x="1868" y="416"/>
                  </a:lnTo>
                  <a:lnTo>
                    <a:pt x="1778" y="380"/>
                  </a:lnTo>
                  <a:lnTo>
                    <a:pt x="1686" y="346"/>
                  </a:lnTo>
                  <a:lnTo>
                    <a:pt x="1588" y="314"/>
                  </a:lnTo>
                  <a:lnTo>
                    <a:pt x="1488" y="284"/>
                  </a:lnTo>
                  <a:lnTo>
                    <a:pt x="1384" y="256"/>
                  </a:lnTo>
                  <a:lnTo>
                    <a:pt x="1278" y="230"/>
                  </a:lnTo>
                  <a:lnTo>
                    <a:pt x="1168" y="206"/>
                  </a:lnTo>
                  <a:lnTo>
                    <a:pt x="1054" y="184"/>
                  </a:lnTo>
                  <a:lnTo>
                    <a:pt x="1054" y="184"/>
                  </a:lnTo>
                  <a:lnTo>
                    <a:pt x="928" y="164"/>
                  </a:lnTo>
                  <a:lnTo>
                    <a:pt x="798" y="148"/>
                  </a:lnTo>
                  <a:lnTo>
                    <a:pt x="666" y="132"/>
                  </a:lnTo>
                  <a:lnTo>
                    <a:pt x="532" y="120"/>
                  </a:lnTo>
                  <a:lnTo>
                    <a:pt x="398" y="112"/>
                  </a:lnTo>
                  <a:lnTo>
                    <a:pt x="264" y="106"/>
                  </a:lnTo>
                  <a:lnTo>
                    <a:pt x="132" y="104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140" y="106"/>
                  </a:lnTo>
                  <a:lnTo>
                    <a:pt x="226" y="108"/>
                  </a:lnTo>
                  <a:lnTo>
                    <a:pt x="324" y="110"/>
                  </a:lnTo>
                  <a:lnTo>
                    <a:pt x="430" y="116"/>
                  </a:lnTo>
                  <a:lnTo>
                    <a:pt x="544" y="124"/>
                  </a:lnTo>
                  <a:lnTo>
                    <a:pt x="666" y="134"/>
                  </a:lnTo>
                  <a:lnTo>
                    <a:pt x="794" y="148"/>
                  </a:lnTo>
                  <a:lnTo>
                    <a:pt x="926" y="166"/>
                  </a:lnTo>
                  <a:lnTo>
                    <a:pt x="1062" y="188"/>
                  </a:lnTo>
                  <a:lnTo>
                    <a:pt x="1200" y="214"/>
                  </a:lnTo>
                  <a:lnTo>
                    <a:pt x="1270" y="230"/>
                  </a:lnTo>
                  <a:lnTo>
                    <a:pt x="1340" y="246"/>
                  </a:lnTo>
                  <a:lnTo>
                    <a:pt x="1410" y="264"/>
                  </a:lnTo>
                  <a:lnTo>
                    <a:pt x="1480" y="282"/>
                  </a:lnTo>
                  <a:lnTo>
                    <a:pt x="1550" y="304"/>
                  </a:lnTo>
                  <a:lnTo>
                    <a:pt x="1620" y="326"/>
                  </a:lnTo>
                  <a:lnTo>
                    <a:pt x="1690" y="348"/>
                  </a:lnTo>
                  <a:lnTo>
                    <a:pt x="1758" y="374"/>
                  </a:lnTo>
                  <a:lnTo>
                    <a:pt x="1826" y="400"/>
                  </a:lnTo>
                  <a:lnTo>
                    <a:pt x="1894" y="430"/>
                  </a:lnTo>
                  <a:lnTo>
                    <a:pt x="1894" y="430"/>
                  </a:lnTo>
                  <a:lnTo>
                    <a:pt x="1800" y="394"/>
                  </a:lnTo>
                  <a:lnTo>
                    <a:pt x="1704" y="360"/>
                  </a:lnTo>
                  <a:lnTo>
                    <a:pt x="1606" y="328"/>
                  </a:lnTo>
                  <a:lnTo>
                    <a:pt x="1502" y="298"/>
                  </a:lnTo>
                  <a:lnTo>
                    <a:pt x="1396" y="272"/>
                  </a:lnTo>
                  <a:lnTo>
                    <a:pt x="1286" y="246"/>
                  </a:lnTo>
                  <a:lnTo>
                    <a:pt x="1172" y="224"/>
                  </a:lnTo>
                  <a:lnTo>
                    <a:pt x="1056" y="204"/>
                  </a:lnTo>
                  <a:lnTo>
                    <a:pt x="1056" y="204"/>
                  </a:lnTo>
                  <a:lnTo>
                    <a:pt x="928" y="184"/>
                  </a:lnTo>
                  <a:lnTo>
                    <a:pt x="798" y="168"/>
                  </a:lnTo>
                  <a:lnTo>
                    <a:pt x="664" y="154"/>
                  </a:lnTo>
                  <a:lnTo>
                    <a:pt x="530" y="144"/>
                  </a:lnTo>
                  <a:lnTo>
                    <a:pt x="396" y="136"/>
                  </a:lnTo>
                  <a:lnTo>
                    <a:pt x="262" y="132"/>
                  </a:lnTo>
                  <a:lnTo>
                    <a:pt x="130" y="13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40" y="132"/>
                  </a:lnTo>
                  <a:lnTo>
                    <a:pt x="228" y="132"/>
                  </a:lnTo>
                  <a:lnTo>
                    <a:pt x="326" y="134"/>
                  </a:lnTo>
                  <a:lnTo>
                    <a:pt x="434" y="138"/>
                  </a:lnTo>
                  <a:lnTo>
                    <a:pt x="548" y="146"/>
                  </a:lnTo>
                  <a:lnTo>
                    <a:pt x="670" y="156"/>
                  </a:lnTo>
                  <a:lnTo>
                    <a:pt x="798" y="168"/>
                  </a:lnTo>
                  <a:lnTo>
                    <a:pt x="932" y="186"/>
                  </a:lnTo>
                  <a:lnTo>
                    <a:pt x="1070" y="206"/>
                  </a:lnTo>
                  <a:lnTo>
                    <a:pt x="1208" y="232"/>
                  </a:lnTo>
                  <a:lnTo>
                    <a:pt x="1280" y="246"/>
                  </a:lnTo>
                  <a:lnTo>
                    <a:pt x="1350" y="262"/>
                  </a:lnTo>
                  <a:lnTo>
                    <a:pt x="1422" y="278"/>
                  </a:lnTo>
                  <a:lnTo>
                    <a:pt x="1492" y="296"/>
                  </a:lnTo>
                  <a:lnTo>
                    <a:pt x="1564" y="316"/>
                  </a:lnTo>
                  <a:lnTo>
                    <a:pt x="1634" y="338"/>
                  </a:lnTo>
                  <a:lnTo>
                    <a:pt x="1706" y="360"/>
                  </a:lnTo>
                  <a:lnTo>
                    <a:pt x="1774" y="386"/>
                  </a:lnTo>
                  <a:lnTo>
                    <a:pt x="1844" y="412"/>
                  </a:lnTo>
                  <a:lnTo>
                    <a:pt x="1912" y="440"/>
                  </a:lnTo>
                  <a:lnTo>
                    <a:pt x="1914" y="440"/>
                  </a:lnTo>
                  <a:lnTo>
                    <a:pt x="1914" y="440"/>
                  </a:lnTo>
                  <a:lnTo>
                    <a:pt x="1848" y="416"/>
                  </a:lnTo>
                  <a:lnTo>
                    <a:pt x="1782" y="392"/>
                  </a:lnTo>
                  <a:lnTo>
                    <a:pt x="1712" y="370"/>
                  </a:lnTo>
                  <a:lnTo>
                    <a:pt x="1642" y="348"/>
                  </a:lnTo>
                  <a:lnTo>
                    <a:pt x="1642" y="348"/>
                  </a:lnTo>
                  <a:lnTo>
                    <a:pt x="1574" y="328"/>
                  </a:lnTo>
                  <a:lnTo>
                    <a:pt x="1504" y="310"/>
                  </a:lnTo>
                  <a:lnTo>
                    <a:pt x="1432" y="294"/>
                  </a:lnTo>
                  <a:lnTo>
                    <a:pt x="1360" y="276"/>
                  </a:lnTo>
                  <a:lnTo>
                    <a:pt x="1286" y="262"/>
                  </a:lnTo>
                  <a:lnTo>
                    <a:pt x="1212" y="246"/>
                  </a:lnTo>
                  <a:lnTo>
                    <a:pt x="1058" y="222"/>
                  </a:lnTo>
                  <a:lnTo>
                    <a:pt x="1058" y="222"/>
                  </a:lnTo>
                  <a:lnTo>
                    <a:pt x="928" y="202"/>
                  </a:lnTo>
                  <a:lnTo>
                    <a:pt x="796" y="188"/>
                  </a:lnTo>
                  <a:lnTo>
                    <a:pt x="664" y="174"/>
                  </a:lnTo>
                  <a:lnTo>
                    <a:pt x="530" y="166"/>
                  </a:lnTo>
                  <a:lnTo>
                    <a:pt x="396" y="158"/>
                  </a:lnTo>
                  <a:lnTo>
                    <a:pt x="262" y="156"/>
                  </a:lnTo>
                  <a:lnTo>
                    <a:pt x="130" y="154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108" y="156"/>
                  </a:lnTo>
                  <a:lnTo>
                    <a:pt x="220" y="156"/>
                  </a:lnTo>
                  <a:lnTo>
                    <a:pt x="334" y="158"/>
                  </a:lnTo>
                  <a:lnTo>
                    <a:pt x="452" y="162"/>
                  </a:lnTo>
                  <a:lnTo>
                    <a:pt x="574" y="170"/>
                  </a:lnTo>
                  <a:lnTo>
                    <a:pt x="696" y="180"/>
                  </a:lnTo>
                  <a:lnTo>
                    <a:pt x="820" y="192"/>
                  </a:lnTo>
                  <a:lnTo>
                    <a:pt x="946" y="208"/>
                  </a:lnTo>
                  <a:lnTo>
                    <a:pt x="1072" y="226"/>
                  </a:lnTo>
                  <a:lnTo>
                    <a:pt x="1198" y="246"/>
                  </a:lnTo>
                  <a:lnTo>
                    <a:pt x="1324" y="272"/>
                  </a:lnTo>
                  <a:lnTo>
                    <a:pt x="1448" y="300"/>
                  </a:lnTo>
                  <a:lnTo>
                    <a:pt x="1570" y="330"/>
                  </a:lnTo>
                  <a:lnTo>
                    <a:pt x="1692" y="366"/>
                  </a:lnTo>
                  <a:lnTo>
                    <a:pt x="1810" y="404"/>
                  </a:lnTo>
                  <a:lnTo>
                    <a:pt x="1868" y="424"/>
                  </a:lnTo>
                  <a:lnTo>
                    <a:pt x="1926" y="446"/>
                  </a:lnTo>
                  <a:lnTo>
                    <a:pt x="1926" y="446"/>
                  </a:lnTo>
                  <a:lnTo>
                    <a:pt x="1926" y="446"/>
                  </a:lnTo>
                  <a:lnTo>
                    <a:pt x="1808" y="406"/>
                  </a:lnTo>
                  <a:lnTo>
                    <a:pt x="1688" y="370"/>
                  </a:lnTo>
                  <a:lnTo>
                    <a:pt x="1566" y="338"/>
                  </a:lnTo>
                  <a:lnTo>
                    <a:pt x="1442" y="308"/>
                  </a:lnTo>
                  <a:lnTo>
                    <a:pt x="1318" y="282"/>
                  </a:lnTo>
                  <a:lnTo>
                    <a:pt x="1192" y="260"/>
                  </a:lnTo>
                  <a:lnTo>
                    <a:pt x="1066" y="240"/>
                  </a:lnTo>
                  <a:lnTo>
                    <a:pt x="940" y="222"/>
                  </a:lnTo>
                  <a:lnTo>
                    <a:pt x="814" y="210"/>
                  </a:lnTo>
                  <a:lnTo>
                    <a:pt x="690" y="198"/>
                  </a:lnTo>
                  <a:lnTo>
                    <a:pt x="568" y="190"/>
                  </a:lnTo>
                  <a:lnTo>
                    <a:pt x="448" y="184"/>
                  </a:lnTo>
                  <a:lnTo>
                    <a:pt x="330" y="180"/>
                  </a:lnTo>
                  <a:lnTo>
                    <a:pt x="216" y="180"/>
                  </a:lnTo>
                  <a:lnTo>
                    <a:pt x="106" y="180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106" y="182"/>
                  </a:lnTo>
                  <a:lnTo>
                    <a:pt x="218" y="180"/>
                  </a:lnTo>
                  <a:lnTo>
                    <a:pt x="332" y="182"/>
                  </a:lnTo>
                  <a:lnTo>
                    <a:pt x="450" y="186"/>
                  </a:lnTo>
                  <a:lnTo>
                    <a:pt x="570" y="192"/>
                  </a:lnTo>
                  <a:lnTo>
                    <a:pt x="694" y="200"/>
                  </a:lnTo>
                  <a:lnTo>
                    <a:pt x="818" y="210"/>
                  </a:lnTo>
                  <a:lnTo>
                    <a:pt x="944" y="224"/>
                  </a:lnTo>
                  <a:lnTo>
                    <a:pt x="1070" y="242"/>
                  </a:lnTo>
                  <a:lnTo>
                    <a:pt x="1196" y="262"/>
                  </a:lnTo>
                  <a:lnTo>
                    <a:pt x="1322" y="284"/>
                  </a:lnTo>
                  <a:lnTo>
                    <a:pt x="1448" y="312"/>
                  </a:lnTo>
                  <a:lnTo>
                    <a:pt x="1572" y="342"/>
                  </a:lnTo>
                  <a:lnTo>
                    <a:pt x="1696" y="374"/>
                  </a:lnTo>
                  <a:lnTo>
                    <a:pt x="1816" y="412"/>
                  </a:lnTo>
                  <a:lnTo>
                    <a:pt x="1934" y="452"/>
                  </a:lnTo>
                  <a:lnTo>
                    <a:pt x="1934" y="452"/>
                  </a:lnTo>
                  <a:lnTo>
                    <a:pt x="1936" y="454"/>
                  </a:lnTo>
                  <a:lnTo>
                    <a:pt x="1936" y="454"/>
                  </a:lnTo>
                  <a:lnTo>
                    <a:pt x="1868" y="432"/>
                  </a:lnTo>
                  <a:lnTo>
                    <a:pt x="1800" y="410"/>
                  </a:lnTo>
                  <a:lnTo>
                    <a:pt x="1730" y="390"/>
                  </a:lnTo>
                  <a:lnTo>
                    <a:pt x="1658" y="370"/>
                  </a:lnTo>
                  <a:lnTo>
                    <a:pt x="1658" y="370"/>
                  </a:lnTo>
                  <a:lnTo>
                    <a:pt x="1516" y="336"/>
                  </a:lnTo>
                  <a:lnTo>
                    <a:pt x="1370" y="306"/>
                  </a:lnTo>
                  <a:lnTo>
                    <a:pt x="1218" y="280"/>
                  </a:lnTo>
                  <a:lnTo>
                    <a:pt x="1064" y="258"/>
                  </a:lnTo>
                  <a:lnTo>
                    <a:pt x="1064" y="258"/>
                  </a:lnTo>
                  <a:lnTo>
                    <a:pt x="932" y="242"/>
                  </a:lnTo>
                  <a:lnTo>
                    <a:pt x="798" y="228"/>
                  </a:lnTo>
                  <a:lnTo>
                    <a:pt x="662" y="218"/>
                  </a:lnTo>
                  <a:lnTo>
                    <a:pt x="528" y="210"/>
                  </a:lnTo>
                  <a:lnTo>
                    <a:pt x="392" y="206"/>
                  </a:lnTo>
                  <a:lnTo>
                    <a:pt x="260" y="204"/>
                  </a:lnTo>
                  <a:lnTo>
                    <a:pt x="128" y="206"/>
                  </a:lnTo>
                  <a:lnTo>
                    <a:pt x="0" y="210"/>
                  </a:lnTo>
                  <a:lnTo>
                    <a:pt x="0" y="210"/>
                  </a:lnTo>
                  <a:lnTo>
                    <a:pt x="0" y="210"/>
                  </a:lnTo>
                  <a:lnTo>
                    <a:pt x="106" y="206"/>
                  </a:lnTo>
                  <a:lnTo>
                    <a:pt x="216" y="206"/>
                  </a:lnTo>
                  <a:lnTo>
                    <a:pt x="330" y="206"/>
                  </a:lnTo>
                  <a:lnTo>
                    <a:pt x="448" y="208"/>
                  </a:lnTo>
                  <a:lnTo>
                    <a:pt x="568" y="212"/>
                  </a:lnTo>
                  <a:lnTo>
                    <a:pt x="690" y="220"/>
                  </a:lnTo>
                  <a:lnTo>
                    <a:pt x="816" y="230"/>
                  </a:lnTo>
                  <a:lnTo>
                    <a:pt x="940" y="244"/>
                  </a:lnTo>
                  <a:lnTo>
                    <a:pt x="1068" y="258"/>
                  </a:lnTo>
                  <a:lnTo>
                    <a:pt x="1196" y="278"/>
                  </a:lnTo>
                  <a:lnTo>
                    <a:pt x="1322" y="298"/>
                  </a:lnTo>
                  <a:lnTo>
                    <a:pt x="1450" y="324"/>
                  </a:lnTo>
                  <a:lnTo>
                    <a:pt x="1574" y="352"/>
                  </a:lnTo>
                  <a:lnTo>
                    <a:pt x="1700" y="384"/>
                  </a:lnTo>
                  <a:lnTo>
                    <a:pt x="1822" y="418"/>
                  </a:lnTo>
                  <a:lnTo>
                    <a:pt x="1942" y="456"/>
                  </a:lnTo>
                  <a:lnTo>
                    <a:pt x="1942" y="456"/>
                  </a:lnTo>
                  <a:lnTo>
                    <a:pt x="1946" y="460"/>
                  </a:lnTo>
                  <a:lnTo>
                    <a:pt x="1946" y="460"/>
                  </a:lnTo>
                  <a:lnTo>
                    <a:pt x="1878" y="438"/>
                  </a:lnTo>
                  <a:lnTo>
                    <a:pt x="1808" y="418"/>
                  </a:lnTo>
                  <a:lnTo>
                    <a:pt x="1738" y="400"/>
                  </a:lnTo>
                  <a:lnTo>
                    <a:pt x="1666" y="382"/>
                  </a:lnTo>
                  <a:lnTo>
                    <a:pt x="1666" y="382"/>
                  </a:lnTo>
                  <a:lnTo>
                    <a:pt x="1522" y="350"/>
                  </a:lnTo>
                  <a:lnTo>
                    <a:pt x="1374" y="322"/>
                  </a:lnTo>
                  <a:lnTo>
                    <a:pt x="1222" y="296"/>
                  </a:lnTo>
                  <a:lnTo>
                    <a:pt x="1066" y="276"/>
                  </a:lnTo>
                  <a:lnTo>
                    <a:pt x="1066" y="276"/>
                  </a:lnTo>
                  <a:lnTo>
                    <a:pt x="932" y="260"/>
                  </a:lnTo>
                  <a:lnTo>
                    <a:pt x="798" y="248"/>
                  </a:lnTo>
                  <a:lnTo>
                    <a:pt x="662" y="238"/>
                  </a:lnTo>
                  <a:lnTo>
                    <a:pt x="526" y="232"/>
                  </a:lnTo>
                  <a:lnTo>
                    <a:pt x="392" y="228"/>
                  </a:lnTo>
                  <a:lnTo>
                    <a:pt x="258" y="228"/>
                  </a:lnTo>
                  <a:lnTo>
                    <a:pt x="128" y="230"/>
                  </a:lnTo>
                  <a:lnTo>
                    <a:pt x="0" y="236"/>
                  </a:lnTo>
                  <a:lnTo>
                    <a:pt x="0" y="236"/>
                  </a:lnTo>
                  <a:lnTo>
                    <a:pt x="0" y="236"/>
                  </a:lnTo>
                  <a:lnTo>
                    <a:pt x="102" y="232"/>
                  </a:lnTo>
                  <a:lnTo>
                    <a:pt x="208" y="230"/>
                  </a:lnTo>
                  <a:lnTo>
                    <a:pt x="320" y="230"/>
                  </a:lnTo>
                  <a:lnTo>
                    <a:pt x="436" y="232"/>
                  </a:lnTo>
                  <a:lnTo>
                    <a:pt x="554" y="236"/>
                  </a:lnTo>
                  <a:lnTo>
                    <a:pt x="678" y="242"/>
                  </a:lnTo>
                  <a:lnTo>
                    <a:pt x="802" y="250"/>
                  </a:lnTo>
                  <a:lnTo>
                    <a:pt x="930" y="262"/>
                  </a:lnTo>
                  <a:lnTo>
                    <a:pt x="1058" y="276"/>
                  </a:lnTo>
                  <a:lnTo>
                    <a:pt x="1186" y="294"/>
                  </a:lnTo>
                  <a:lnTo>
                    <a:pt x="1316" y="314"/>
                  </a:lnTo>
                  <a:lnTo>
                    <a:pt x="1446" y="336"/>
                  </a:lnTo>
                  <a:lnTo>
                    <a:pt x="1574" y="364"/>
                  </a:lnTo>
                  <a:lnTo>
                    <a:pt x="1702" y="394"/>
                  </a:lnTo>
                  <a:lnTo>
                    <a:pt x="1828" y="426"/>
                  </a:lnTo>
                  <a:lnTo>
                    <a:pt x="1952" y="464"/>
                  </a:lnTo>
                  <a:lnTo>
                    <a:pt x="1952" y="464"/>
                  </a:lnTo>
                  <a:lnTo>
                    <a:pt x="1954" y="466"/>
                  </a:lnTo>
                  <a:lnTo>
                    <a:pt x="1954" y="466"/>
                  </a:lnTo>
                  <a:lnTo>
                    <a:pt x="1818" y="428"/>
                  </a:lnTo>
                  <a:lnTo>
                    <a:pt x="1674" y="394"/>
                  </a:lnTo>
                  <a:lnTo>
                    <a:pt x="1674" y="394"/>
                  </a:lnTo>
                  <a:lnTo>
                    <a:pt x="1530" y="362"/>
                  </a:lnTo>
                  <a:lnTo>
                    <a:pt x="1380" y="336"/>
                  </a:lnTo>
                  <a:lnTo>
                    <a:pt x="1226" y="312"/>
                  </a:lnTo>
                  <a:lnTo>
                    <a:pt x="1070" y="292"/>
                  </a:lnTo>
                  <a:lnTo>
                    <a:pt x="1070" y="292"/>
                  </a:lnTo>
                  <a:lnTo>
                    <a:pt x="934" y="280"/>
                  </a:lnTo>
                  <a:lnTo>
                    <a:pt x="798" y="268"/>
                  </a:lnTo>
                  <a:lnTo>
                    <a:pt x="662" y="260"/>
                  </a:lnTo>
                  <a:lnTo>
                    <a:pt x="526" y="254"/>
                  </a:lnTo>
                  <a:lnTo>
                    <a:pt x="390" y="252"/>
                  </a:lnTo>
                  <a:lnTo>
                    <a:pt x="258" y="252"/>
                  </a:lnTo>
                  <a:lnTo>
                    <a:pt x="128" y="256"/>
                  </a:lnTo>
                  <a:lnTo>
                    <a:pt x="0" y="260"/>
                  </a:lnTo>
                  <a:lnTo>
                    <a:pt x="0" y="262"/>
                  </a:lnTo>
                  <a:lnTo>
                    <a:pt x="0" y="262"/>
                  </a:lnTo>
                  <a:lnTo>
                    <a:pt x="100" y="258"/>
                  </a:lnTo>
                  <a:lnTo>
                    <a:pt x="208" y="254"/>
                  </a:lnTo>
                  <a:lnTo>
                    <a:pt x="318" y="254"/>
                  </a:lnTo>
                  <a:lnTo>
                    <a:pt x="434" y="254"/>
                  </a:lnTo>
                  <a:lnTo>
                    <a:pt x="552" y="258"/>
                  </a:lnTo>
                  <a:lnTo>
                    <a:pt x="674" y="262"/>
                  </a:lnTo>
                  <a:lnTo>
                    <a:pt x="800" y="270"/>
                  </a:lnTo>
                  <a:lnTo>
                    <a:pt x="926" y="280"/>
                  </a:lnTo>
                  <a:lnTo>
                    <a:pt x="1056" y="294"/>
                  </a:lnTo>
                  <a:lnTo>
                    <a:pt x="1186" y="310"/>
                  </a:lnTo>
                  <a:lnTo>
                    <a:pt x="1316" y="328"/>
                  </a:lnTo>
                  <a:lnTo>
                    <a:pt x="1448" y="350"/>
                  </a:lnTo>
                  <a:lnTo>
                    <a:pt x="1578" y="374"/>
                  </a:lnTo>
                  <a:lnTo>
                    <a:pt x="1706" y="402"/>
                  </a:lnTo>
                  <a:lnTo>
                    <a:pt x="1834" y="434"/>
                  </a:lnTo>
                  <a:lnTo>
                    <a:pt x="1960" y="468"/>
                  </a:lnTo>
                  <a:lnTo>
                    <a:pt x="1960" y="468"/>
                  </a:lnTo>
                  <a:lnTo>
                    <a:pt x="1964" y="472"/>
                  </a:lnTo>
                  <a:lnTo>
                    <a:pt x="1964" y="472"/>
                  </a:lnTo>
                  <a:lnTo>
                    <a:pt x="1862" y="446"/>
                  </a:lnTo>
                  <a:lnTo>
                    <a:pt x="1756" y="420"/>
                  </a:lnTo>
                  <a:lnTo>
                    <a:pt x="1648" y="398"/>
                  </a:lnTo>
                  <a:lnTo>
                    <a:pt x="1538" y="376"/>
                  </a:lnTo>
                  <a:lnTo>
                    <a:pt x="1424" y="356"/>
                  </a:lnTo>
                  <a:lnTo>
                    <a:pt x="1310" y="340"/>
                  </a:lnTo>
                  <a:lnTo>
                    <a:pt x="1192" y="324"/>
                  </a:lnTo>
                  <a:lnTo>
                    <a:pt x="1074" y="310"/>
                  </a:lnTo>
                  <a:lnTo>
                    <a:pt x="1074" y="310"/>
                  </a:lnTo>
                  <a:lnTo>
                    <a:pt x="936" y="298"/>
                  </a:lnTo>
                  <a:lnTo>
                    <a:pt x="800" y="288"/>
                  </a:lnTo>
                  <a:lnTo>
                    <a:pt x="662" y="282"/>
                  </a:lnTo>
                  <a:lnTo>
                    <a:pt x="526" y="276"/>
                  </a:lnTo>
                  <a:lnTo>
                    <a:pt x="390" y="274"/>
                  </a:lnTo>
                  <a:lnTo>
                    <a:pt x="256" y="276"/>
                  </a:lnTo>
                  <a:lnTo>
                    <a:pt x="126" y="280"/>
                  </a:lnTo>
                  <a:lnTo>
                    <a:pt x="0" y="286"/>
                  </a:lnTo>
                  <a:lnTo>
                    <a:pt x="0" y="288"/>
                  </a:lnTo>
                  <a:lnTo>
                    <a:pt x="0" y="288"/>
                  </a:lnTo>
                  <a:lnTo>
                    <a:pt x="100" y="282"/>
                  </a:lnTo>
                  <a:lnTo>
                    <a:pt x="206" y="278"/>
                  </a:lnTo>
                  <a:lnTo>
                    <a:pt x="316" y="276"/>
                  </a:lnTo>
                  <a:lnTo>
                    <a:pt x="432" y="276"/>
                  </a:lnTo>
                  <a:lnTo>
                    <a:pt x="550" y="278"/>
                  </a:lnTo>
                  <a:lnTo>
                    <a:pt x="672" y="284"/>
                  </a:lnTo>
                  <a:lnTo>
                    <a:pt x="798" y="290"/>
                  </a:lnTo>
                  <a:lnTo>
                    <a:pt x="924" y="298"/>
                  </a:lnTo>
                  <a:lnTo>
                    <a:pt x="1054" y="310"/>
                  </a:lnTo>
                  <a:lnTo>
                    <a:pt x="1184" y="324"/>
                  </a:lnTo>
                  <a:lnTo>
                    <a:pt x="1316" y="342"/>
                  </a:lnTo>
                  <a:lnTo>
                    <a:pt x="1448" y="362"/>
                  </a:lnTo>
                  <a:lnTo>
                    <a:pt x="1580" y="386"/>
                  </a:lnTo>
                  <a:lnTo>
                    <a:pt x="1710" y="412"/>
                  </a:lnTo>
                  <a:lnTo>
                    <a:pt x="1840" y="442"/>
                  </a:lnTo>
                  <a:lnTo>
                    <a:pt x="1968" y="474"/>
                  </a:lnTo>
                  <a:lnTo>
                    <a:pt x="1968" y="474"/>
                  </a:lnTo>
                  <a:lnTo>
                    <a:pt x="1974" y="478"/>
                  </a:lnTo>
                  <a:lnTo>
                    <a:pt x="1974" y="478"/>
                  </a:lnTo>
                  <a:lnTo>
                    <a:pt x="1870" y="454"/>
                  </a:lnTo>
                  <a:lnTo>
                    <a:pt x="1764" y="430"/>
                  </a:lnTo>
                  <a:lnTo>
                    <a:pt x="1654" y="408"/>
                  </a:lnTo>
                  <a:lnTo>
                    <a:pt x="1544" y="388"/>
                  </a:lnTo>
                  <a:lnTo>
                    <a:pt x="1430" y="370"/>
                  </a:lnTo>
                  <a:lnTo>
                    <a:pt x="1314" y="354"/>
                  </a:lnTo>
                  <a:lnTo>
                    <a:pt x="1196" y="340"/>
                  </a:lnTo>
                  <a:lnTo>
                    <a:pt x="1078" y="328"/>
                  </a:lnTo>
                  <a:lnTo>
                    <a:pt x="1078" y="328"/>
                  </a:lnTo>
                  <a:lnTo>
                    <a:pt x="940" y="318"/>
                  </a:lnTo>
                  <a:lnTo>
                    <a:pt x="800" y="308"/>
                  </a:lnTo>
                  <a:lnTo>
                    <a:pt x="662" y="302"/>
                  </a:lnTo>
                  <a:lnTo>
                    <a:pt x="526" y="298"/>
                  </a:lnTo>
                  <a:lnTo>
                    <a:pt x="390" y="298"/>
                  </a:lnTo>
                  <a:lnTo>
                    <a:pt x="256" y="300"/>
                  </a:lnTo>
                  <a:lnTo>
                    <a:pt x="126" y="304"/>
                  </a:lnTo>
                  <a:lnTo>
                    <a:pt x="0" y="312"/>
                  </a:lnTo>
                  <a:lnTo>
                    <a:pt x="0" y="314"/>
                  </a:lnTo>
                  <a:lnTo>
                    <a:pt x="0" y="314"/>
                  </a:lnTo>
                  <a:lnTo>
                    <a:pt x="100" y="308"/>
                  </a:lnTo>
                  <a:lnTo>
                    <a:pt x="204" y="304"/>
                  </a:lnTo>
                  <a:lnTo>
                    <a:pt x="314" y="300"/>
                  </a:lnTo>
                  <a:lnTo>
                    <a:pt x="430" y="300"/>
                  </a:lnTo>
                  <a:lnTo>
                    <a:pt x="548" y="300"/>
                  </a:lnTo>
                  <a:lnTo>
                    <a:pt x="670" y="304"/>
                  </a:lnTo>
                  <a:lnTo>
                    <a:pt x="794" y="310"/>
                  </a:lnTo>
                  <a:lnTo>
                    <a:pt x="922" y="318"/>
                  </a:lnTo>
                  <a:lnTo>
                    <a:pt x="1052" y="328"/>
                  </a:lnTo>
                  <a:lnTo>
                    <a:pt x="1184" y="340"/>
                  </a:lnTo>
                  <a:lnTo>
                    <a:pt x="1316" y="356"/>
                  </a:lnTo>
                  <a:lnTo>
                    <a:pt x="1448" y="374"/>
                  </a:lnTo>
                  <a:lnTo>
                    <a:pt x="1582" y="396"/>
                  </a:lnTo>
                  <a:lnTo>
                    <a:pt x="1714" y="420"/>
                  </a:lnTo>
                  <a:lnTo>
                    <a:pt x="1846" y="448"/>
                  </a:lnTo>
                  <a:lnTo>
                    <a:pt x="1978" y="480"/>
                  </a:lnTo>
                  <a:lnTo>
                    <a:pt x="1978" y="480"/>
                  </a:lnTo>
                  <a:lnTo>
                    <a:pt x="1982" y="484"/>
                  </a:lnTo>
                  <a:lnTo>
                    <a:pt x="1982" y="484"/>
                  </a:lnTo>
                  <a:lnTo>
                    <a:pt x="1878" y="460"/>
                  </a:lnTo>
                  <a:lnTo>
                    <a:pt x="1770" y="440"/>
                  </a:lnTo>
                  <a:lnTo>
                    <a:pt x="1660" y="420"/>
                  </a:lnTo>
                  <a:lnTo>
                    <a:pt x="1548" y="402"/>
                  </a:lnTo>
                  <a:lnTo>
                    <a:pt x="1434" y="384"/>
                  </a:lnTo>
                  <a:lnTo>
                    <a:pt x="1318" y="370"/>
                  </a:lnTo>
                  <a:lnTo>
                    <a:pt x="1200" y="358"/>
                  </a:lnTo>
                  <a:lnTo>
                    <a:pt x="1080" y="346"/>
                  </a:lnTo>
                  <a:lnTo>
                    <a:pt x="1080" y="346"/>
                  </a:lnTo>
                  <a:lnTo>
                    <a:pt x="942" y="336"/>
                  </a:lnTo>
                  <a:lnTo>
                    <a:pt x="802" y="328"/>
                  </a:lnTo>
                  <a:lnTo>
                    <a:pt x="662" y="324"/>
                  </a:lnTo>
                  <a:lnTo>
                    <a:pt x="524" y="322"/>
                  </a:lnTo>
                  <a:lnTo>
                    <a:pt x="388" y="322"/>
                  </a:lnTo>
                  <a:lnTo>
                    <a:pt x="256" y="324"/>
                  </a:lnTo>
                  <a:lnTo>
                    <a:pt x="126" y="330"/>
                  </a:lnTo>
                  <a:lnTo>
                    <a:pt x="0" y="338"/>
                  </a:lnTo>
                  <a:lnTo>
                    <a:pt x="0" y="340"/>
                  </a:lnTo>
                  <a:lnTo>
                    <a:pt x="0" y="340"/>
                  </a:lnTo>
                  <a:lnTo>
                    <a:pt x="98" y="332"/>
                  </a:lnTo>
                  <a:lnTo>
                    <a:pt x="204" y="328"/>
                  </a:lnTo>
                  <a:lnTo>
                    <a:pt x="312" y="324"/>
                  </a:lnTo>
                  <a:lnTo>
                    <a:pt x="428" y="322"/>
                  </a:lnTo>
                  <a:lnTo>
                    <a:pt x="546" y="322"/>
                  </a:lnTo>
                  <a:lnTo>
                    <a:pt x="668" y="324"/>
                  </a:lnTo>
                  <a:lnTo>
                    <a:pt x="792" y="330"/>
                  </a:lnTo>
                  <a:lnTo>
                    <a:pt x="920" y="336"/>
                  </a:lnTo>
                  <a:lnTo>
                    <a:pt x="1050" y="346"/>
                  </a:lnTo>
                  <a:lnTo>
                    <a:pt x="1182" y="356"/>
                  </a:lnTo>
                  <a:lnTo>
                    <a:pt x="1316" y="370"/>
                  </a:lnTo>
                  <a:lnTo>
                    <a:pt x="1450" y="388"/>
                  </a:lnTo>
                  <a:lnTo>
                    <a:pt x="1584" y="408"/>
                  </a:lnTo>
                  <a:lnTo>
                    <a:pt x="1720" y="430"/>
                  </a:lnTo>
                  <a:lnTo>
                    <a:pt x="1852" y="456"/>
                  </a:lnTo>
                  <a:lnTo>
                    <a:pt x="1986" y="486"/>
                  </a:lnTo>
                  <a:lnTo>
                    <a:pt x="1986" y="486"/>
                  </a:lnTo>
                  <a:lnTo>
                    <a:pt x="1992" y="490"/>
                  </a:lnTo>
                  <a:lnTo>
                    <a:pt x="1992" y="490"/>
                  </a:lnTo>
                  <a:lnTo>
                    <a:pt x="1886" y="468"/>
                  </a:lnTo>
                  <a:lnTo>
                    <a:pt x="1778" y="448"/>
                  </a:lnTo>
                  <a:lnTo>
                    <a:pt x="1666" y="430"/>
                  </a:lnTo>
                  <a:lnTo>
                    <a:pt x="1554" y="414"/>
                  </a:lnTo>
                  <a:lnTo>
                    <a:pt x="1440" y="398"/>
                  </a:lnTo>
                  <a:lnTo>
                    <a:pt x="1322" y="386"/>
                  </a:lnTo>
                  <a:lnTo>
                    <a:pt x="1204" y="374"/>
                  </a:lnTo>
                  <a:lnTo>
                    <a:pt x="1086" y="364"/>
                  </a:lnTo>
                  <a:lnTo>
                    <a:pt x="1086" y="364"/>
                  </a:lnTo>
                  <a:lnTo>
                    <a:pt x="944" y="356"/>
                  </a:lnTo>
                  <a:lnTo>
                    <a:pt x="804" y="348"/>
                  </a:lnTo>
                  <a:lnTo>
                    <a:pt x="664" y="344"/>
                  </a:lnTo>
                  <a:lnTo>
                    <a:pt x="524" y="344"/>
                  </a:lnTo>
                  <a:lnTo>
                    <a:pt x="388" y="344"/>
                  </a:lnTo>
                  <a:lnTo>
                    <a:pt x="256" y="348"/>
                  </a:lnTo>
                  <a:lnTo>
                    <a:pt x="126" y="354"/>
                  </a:lnTo>
                  <a:lnTo>
                    <a:pt x="0" y="364"/>
                  </a:lnTo>
                  <a:lnTo>
                    <a:pt x="0" y="364"/>
                  </a:lnTo>
                  <a:lnTo>
                    <a:pt x="0" y="364"/>
                  </a:lnTo>
                  <a:lnTo>
                    <a:pt x="98" y="358"/>
                  </a:lnTo>
                  <a:lnTo>
                    <a:pt x="202" y="352"/>
                  </a:lnTo>
                  <a:lnTo>
                    <a:pt x="312" y="348"/>
                  </a:lnTo>
                  <a:lnTo>
                    <a:pt x="424" y="346"/>
                  </a:lnTo>
                  <a:lnTo>
                    <a:pt x="542" y="344"/>
                  </a:lnTo>
                  <a:lnTo>
                    <a:pt x="664" y="346"/>
                  </a:lnTo>
                  <a:lnTo>
                    <a:pt x="790" y="350"/>
                  </a:lnTo>
                  <a:lnTo>
                    <a:pt x="918" y="354"/>
                  </a:lnTo>
                  <a:lnTo>
                    <a:pt x="1048" y="362"/>
                  </a:lnTo>
                  <a:lnTo>
                    <a:pt x="1182" y="372"/>
                  </a:lnTo>
                  <a:lnTo>
                    <a:pt x="1316" y="386"/>
                  </a:lnTo>
                  <a:lnTo>
                    <a:pt x="1452" y="400"/>
                  </a:lnTo>
                  <a:lnTo>
                    <a:pt x="1588" y="420"/>
                  </a:lnTo>
                  <a:lnTo>
                    <a:pt x="1724" y="440"/>
                  </a:lnTo>
                  <a:lnTo>
                    <a:pt x="1860" y="464"/>
                  </a:lnTo>
                  <a:lnTo>
                    <a:pt x="1994" y="492"/>
                  </a:lnTo>
                  <a:lnTo>
                    <a:pt x="1994" y="492"/>
                  </a:lnTo>
                  <a:lnTo>
                    <a:pt x="2000" y="496"/>
                  </a:lnTo>
                  <a:lnTo>
                    <a:pt x="2000" y="496"/>
                  </a:lnTo>
                  <a:lnTo>
                    <a:pt x="1894" y="476"/>
                  </a:lnTo>
                  <a:lnTo>
                    <a:pt x="1784" y="458"/>
                  </a:lnTo>
                  <a:lnTo>
                    <a:pt x="1672" y="442"/>
                  </a:lnTo>
                  <a:lnTo>
                    <a:pt x="1560" y="426"/>
                  </a:lnTo>
                  <a:lnTo>
                    <a:pt x="1444" y="412"/>
                  </a:lnTo>
                  <a:lnTo>
                    <a:pt x="1326" y="400"/>
                  </a:lnTo>
                  <a:lnTo>
                    <a:pt x="1208" y="390"/>
                  </a:lnTo>
                  <a:lnTo>
                    <a:pt x="1090" y="382"/>
                  </a:lnTo>
                  <a:lnTo>
                    <a:pt x="1090" y="382"/>
                  </a:lnTo>
                  <a:lnTo>
                    <a:pt x="948" y="374"/>
                  </a:lnTo>
                  <a:lnTo>
                    <a:pt x="806" y="368"/>
                  </a:lnTo>
                  <a:lnTo>
                    <a:pt x="664" y="366"/>
                  </a:lnTo>
                  <a:lnTo>
                    <a:pt x="526" y="366"/>
                  </a:lnTo>
                  <a:lnTo>
                    <a:pt x="388" y="368"/>
                  </a:lnTo>
                  <a:lnTo>
                    <a:pt x="254" y="372"/>
                  </a:lnTo>
                  <a:lnTo>
                    <a:pt x="126" y="380"/>
                  </a:lnTo>
                  <a:lnTo>
                    <a:pt x="0" y="388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104" y="382"/>
                  </a:lnTo>
                  <a:lnTo>
                    <a:pt x="212" y="376"/>
                  </a:lnTo>
                  <a:lnTo>
                    <a:pt x="324" y="372"/>
                  </a:lnTo>
                  <a:lnTo>
                    <a:pt x="440" y="368"/>
                  </a:lnTo>
                  <a:lnTo>
                    <a:pt x="562" y="368"/>
                  </a:lnTo>
                  <a:lnTo>
                    <a:pt x="686" y="368"/>
                  </a:lnTo>
                  <a:lnTo>
                    <a:pt x="812" y="370"/>
                  </a:lnTo>
                  <a:lnTo>
                    <a:pt x="942" y="376"/>
                  </a:lnTo>
                  <a:lnTo>
                    <a:pt x="1072" y="382"/>
                  </a:lnTo>
                  <a:lnTo>
                    <a:pt x="1204" y="392"/>
                  </a:lnTo>
                  <a:lnTo>
                    <a:pt x="1338" y="404"/>
                  </a:lnTo>
                  <a:lnTo>
                    <a:pt x="1472" y="418"/>
                  </a:lnTo>
                  <a:lnTo>
                    <a:pt x="1606" y="434"/>
                  </a:lnTo>
                  <a:lnTo>
                    <a:pt x="1740" y="452"/>
                  </a:lnTo>
                  <a:lnTo>
                    <a:pt x="1872" y="474"/>
                  </a:lnTo>
                  <a:lnTo>
                    <a:pt x="2004" y="498"/>
                  </a:lnTo>
                  <a:lnTo>
                    <a:pt x="2004" y="498"/>
                  </a:lnTo>
                  <a:lnTo>
                    <a:pt x="2010" y="502"/>
                  </a:lnTo>
                  <a:lnTo>
                    <a:pt x="2010" y="502"/>
                  </a:lnTo>
                  <a:lnTo>
                    <a:pt x="1902" y="484"/>
                  </a:lnTo>
                  <a:lnTo>
                    <a:pt x="1790" y="468"/>
                  </a:lnTo>
                  <a:lnTo>
                    <a:pt x="1678" y="452"/>
                  </a:lnTo>
                  <a:lnTo>
                    <a:pt x="1564" y="438"/>
                  </a:lnTo>
                  <a:lnTo>
                    <a:pt x="1448" y="426"/>
                  </a:lnTo>
                  <a:lnTo>
                    <a:pt x="1332" y="416"/>
                  </a:lnTo>
                  <a:lnTo>
                    <a:pt x="1214" y="406"/>
                  </a:lnTo>
                  <a:lnTo>
                    <a:pt x="1094" y="400"/>
                  </a:lnTo>
                  <a:lnTo>
                    <a:pt x="1094" y="400"/>
                  </a:lnTo>
                  <a:lnTo>
                    <a:pt x="950" y="392"/>
                  </a:lnTo>
                  <a:lnTo>
                    <a:pt x="806" y="388"/>
                  </a:lnTo>
                  <a:lnTo>
                    <a:pt x="666" y="386"/>
                  </a:lnTo>
                  <a:lnTo>
                    <a:pt x="526" y="388"/>
                  </a:lnTo>
                  <a:lnTo>
                    <a:pt x="388" y="390"/>
                  </a:lnTo>
                  <a:lnTo>
                    <a:pt x="254" y="396"/>
                  </a:lnTo>
                  <a:lnTo>
                    <a:pt x="124" y="404"/>
                  </a:lnTo>
                  <a:lnTo>
                    <a:pt x="0" y="414"/>
                  </a:lnTo>
                  <a:lnTo>
                    <a:pt x="0" y="416"/>
                  </a:lnTo>
                  <a:lnTo>
                    <a:pt x="0" y="416"/>
                  </a:lnTo>
                  <a:lnTo>
                    <a:pt x="116" y="406"/>
                  </a:lnTo>
                  <a:lnTo>
                    <a:pt x="236" y="398"/>
                  </a:lnTo>
                  <a:lnTo>
                    <a:pt x="360" y="392"/>
                  </a:lnTo>
                  <a:lnTo>
                    <a:pt x="484" y="390"/>
                  </a:lnTo>
                  <a:lnTo>
                    <a:pt x="610" y="388"/>
                  </a:lnTo>
                  <a:lnTo>
                    <a:pt x="738" y="388"/>
                  </a:lnTo>
                  <a:lnTo>
                    <a:pt x="868" y="392"/>
                  </a:lnTo>
                  <a:lnTo>
                    <a:pt x="998" y="396"/>
                  </a:lnTo>
                  <a:lnTo>
                    <a:pt x="1128" y="404"/>
                  </a:lnTo>
                  <a:lnTo>
                    <a:pt x="1258" y="412"/>
                  </a:lnTo>
                  <a:lnTo>
                    <a:pt x="1388" y="422"/>
                  </a:lnTo>
                  <a:lnTo>
                    <a:pt x="1516" y="436"/>
                  </a:lnTo>
                  <a:lnTo>
                    <a:pt x="1644" y="450"/>
                  </a:lnTo>
                  <a:lnTo>
                    <a:pt x="1768" y="466"/>
                  </a:lnTo>
                  <a:lnTo>
                    <a:pt x="1892" y="484"/>
                  </a:lnTo>
                  <a:lnTo>
                    <a:pt x="2014" y="504"/>
                  </a:lnTo>
                  <a:lnTo>
                    <a:pt x="2014" y="504"/>
                  </a:lnTo>
                  <a:lnTo>
                    <a:pt x="2018" y="508"/>
                  </a:lnTo>
                  <a:lnTo>
                    <a:pt x="2018" y="508"/>
                  </a:lnTo>
                  <a:lnTo>
                    <a:pt x="1910" y="492"/>
                  </a:lnTo>
                  <a:lnTo>
                    <a:pt x="1798" y="476"/>
                  </a:lnTo>
                  <a:lnTo>
                    <a:pt x="1684" y="462"/>
                  </a:lnTo>
                  <a:lnTo>
                    <a:pt x="1570" y="450"/>
                  </a:lnTo>
                  <a:lnTo>
                    <a:pt x="1454" y="440"/>
                  </a:lnTo>
                  <a:lnTo>
                    <a:pt x="1336" y="430"/>
                  </a:lnTo>
                  <a:lnTo>
                    <a:pt x="1218" y="422"/>
                  </a:lnTo>
                  <a:lnTo>
                    <a:pt x="1098" y="416"/>
                  </a:lnTo>
                  <a:lnTo>
                    <a:pt x="1098" y="416"/>
                  </a:lnTo>
                  <a:lnTo>
                    <a:pt x="952" y="412"/>
                  </a:lnTo>
                  <a:lnTo>
                    <a:pt x="808" y="408"/>
                  </a:lnTo>
                  <a:lnTo>
                    <a:pt x="666" y="408"/>
                  </a:lnTo>
                  <a:lnTo>
                    <a:pt x="526" y="410"/>
                  </a:lnTo>
                  <a:lnTo>
                    <a:pt x="388" y="414"/>
                  </a:lnTo>
                  <a:lnTo>
                    <a:pt x="254" y="420"/>
                  </a:lnTo>
                  <a:lnTo>
                    <a:pt x="124" y="428"/>
                  </a:lnTo>
                  <a:lnTo>
                    <a:pt x="0" y="440"/>
                  </a:lnTo>
                  <a:lnTo>
                    <a:pt x="0" y="442"/>
                  </a:lnTo>
                  <a:lnTo>
                    <a:pt x="0" y="442"/>
                  </a:lnTo>
                  <a:lnTo>
                    <a:pt x="116" y="430"/>
                  </a:lnTo>
                  <a:lnTo>
                    <a:pt x="234" y="422"/>
                  </a:lnTo>
                  <a:lnTo>
                    <a:pt x="356" y="416"/>
                  </a:lnTo>
                  <a:lnTo>
                    <a:pt x="482" y="412"/>
                  </a:lnTo>
                  <a:lnTo>
                    <a:pt x="608" y="410"/>
                  </a:lnTo>
                  <a:lnTo>
                    <a:pt x="736" y="410"/>
                  </a:lnTo>
                  <a:lnTo>
                    <a:pt x="866" y="410"/>
                  </a:lnTo>
                  <a:lnTo>
                    <a:pt x="996" y="414"/>
                  </a:lnTo>
                  <a:lnTo>
                    <a:pt x="1126" y="420"/>
                  </a:lnTo>
                  <a:lnTo>
                    <a:pt x="1258" y="428"/>
                  </a:lnTo>
                  <a:lnTo>
                    <a:pt x="1388" y="436"/>
                  </a:lnTo>
                  <a:lnTo>
                    <a:pt x="1518" y="448"/>
                  </a:lnTo>
                  <a:lnTo>
                    <a:pt x="1646" y="460"/>
                  </a:lnTo>
                  <a:lnTo>
                    <a:pt x="1774" y="476"/>
                  </a:lnTo>
                  <a:lnTo>
                    <a:pt x="1898" y="492"/>
                  </a:lnTo>
                  <a:lnTo>
                    <a:pt x="2022" y="510"/>
                  </a:lnTo>
                  <a:lnTo>
                    <a:pt x="2022" y="510"/>
                  </a:lnTo>
                  <a:lnTo>
                    <a:pt x="2026" y="514"/>
                  </a:lnTo>
                  <a:lnTo>
                    <a:pt x="2026" y="514"/>
                  </a:lnTo>
                  <a:lnTo>
                    <a:pt x="1916" y="500"/>
                  </a:lnTo>
                  <a:lnTo>
                    <a:pt x="1804" y="486"/>
                  </a:lnTo>
                  <a:lnTo>
                    <a:pt x="1690" y="474"/>
                  </a:lnTo>
                  <a:lnTo>
                    <a:pt x="1576" y="464"/>
                  </a:lnTo>
                  <a:lnTo>
                    <a:pt x="1458" y="454"/>
                  </a:lnTo>
                  <a:lnTo>
                    <a:pt x="1340" y="446"/>
                  </a:lnTo>
                  <a:lnTo>
                    <a:pt x="1222" y="440"/>
                  </a:lnTo>
                  <a:lnTo>
                    <a:pt x="1102" y="434"/>
                  </a:lnTo>
                  <a:lnTo>
                    <a:pt x="1102" y="434"/>
                  </a:lnTo>
                  <a:lnTo>
                    <a:pt x="954" y="430"/>
                  </a:lnTo>
                  <a:lnTo>
                    <a:pt x="808" y="428"/>
                  </a:lnTo>
                  <a:lnTo>
                    <a:pt x="666" y="428"/>
                  </a:lnTo>
                  <a:lnTo>
                    <a:pt x="524" y="432"/>
                  </a:lnTo>
                  <a:lnTo>
                    <a:pt x="388" y="436"/>
                  </a:lnTo>
                  <a:lnTo>
                    <a:pt x="254" y="444"/>
                  </a:lnTo>
                  <a:lnTo>
                    <a:pt x="124" y="454"/>
                  </a:lnTo>
                  <a:lnTo>
                    <a:pt x="0" y="464"/>
                  </a:lnTo>
                  <a:lnTo>
                    <a:pt x="0" y="466"/>
                  </a:lnTo>
                  <a:lnTo>
                    <a:pt x="0" y="466"/>
                  </a:lnTo>
                  <a:lnTo>
                    <a:pt x="114" y="456"/>
                  </a:lnTo>
                  <a:lnTo>
                    <a:pt x="234" y="446"/>
                  </a:lnTo>
                  <a:lnTo>
                    <a:pt x="354" y="440"/>
                  </a:lnTo>
                  <a:lnTo>
                    <a:pt x="478" y="434"/>
                  </a:lnTo>
                  <a:lnTo>
                    <a:pt x="604" y="432"/>
                  </a:lnTo>
                  <a:lnTo>
                    <a:pt x="734" y="430"/>
                  </a:lnTo>
                  <a:lnTo>
                    <a:pt x="862" y="430"/>
                  </a:lnTo>
                  <a:lnTo>
                    <a:pt x="994" y="432"/>
                  </a:lnTo>
                  <a:lnTo>
                    <a:pt x="1124" y="436"/>
                  </a:lnTo>
                  <a:lnTo>
                    <a:pt x="1256" y="442"/>
                  </a:lnTo>
                  <a:lnTo>
                    <a:pt x="1388" y="450"/>
                  </a:lnTo>
                  <a:lnTo>
                    <a:pt x="1520" y="460"/>
                  </a:lnTo>
                  <a:lnTo>
                    <a:pt x="1650" y="472"/>
                  </a:lnTo>
                  <a:lnTo>
                    <a:pt x="1778" y="484"/>
                  </a:lnTo>
                  <a:lnTo>
                    <a:pt x="1904" y="500"/>
                  </a:lnTo>
                  <a:lnTo>
                    <a:pt x="2030" y="516"/>
                  </a:lnTo>
                  <a:lnTo>
                    <a:pt x="2030" y="516"/>
                  </a:lnTo>
                  <a:lnTo>
                    <a:pt x="2036" y="520"/>
                  </a:lnTo>
                  <a:lnTo>
                    <a:pt x="2036" y="520"/>
                  </a:lnTo>
                  <a:lnTo>
                    <a:pt x="1924" y="508"/>
                  </a:lnTo>
                  <a:lnTo>
                    <a:pt x="1810" y="496"/>
                  </a:lnTo>
                  <a:lnTo>
                    <a:pt x="1696" y="484"/>
                  </a:lnTo>
                  <a:lnTo>
                    <a:pt x="1580" y="476"/>
                  </a:lnTo>
                  <a:lnTo>
                    <a:pt x="1462" y="468"/>
                  </a:lnTo>
                  <a:lnTo>
                    <a:pt x="1344" y="460"/>
                  </a:lnTo>
                  <a:lnTo>
                    <a:pt x="1226" y="456"/>
                  </a:lnTo>
                  <a:lnTo>
                    <a:pt x="1106" y="452"/>
                  </a:lnTo>
                  <a:lnTo>
                    <a:pt x="1106" y="452"/>
                  </a:lnTo>
                  <a:lnTo>
                    <a:pt x="958" y="448"/>
                  </a:lnTo>
                  <a:lnTo>
                    <a:pt x="810" y="448"/>
                  </a:lnTo>
                  <a:lnTo>
                    <a:pt x="666" y="450"/>
                  </a:lnTo>
                  <a:lnTo>
                    <a:pt x="526" y="454"/>
                  </a:lnTo>
                  <a:lnTo>
                    <a:pt x="388" y="460"/>
                  </a:lnTo>
                  <a:lnTo>
                    <a:pt x="254" y="468"/>
                  </a:lnTo>
                  <a:lnTo>
                    <a:pt x="124" y="478"/>
                  </a:lnTo>
                  <a:lnTo>
                    <a:pt x="0" y="490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114" y="480"/>
                  </a:lnTo>
                  <a:lnTo>
                    <a:pt x="232" y="470"/>
                  </a:lnTo>
                  <a:lnTo>
                    <a:pt x="352" y="462"/>
                  </a:lnTo>
                  <a:lnTo>
                    <a:pt x="476" y="456"/>
                  </a:lnTo>
                  <a:lnTo>
                    <a:pt x="602" y="452"/>
                  </a:lnTo>
                  <a:lnTo>
                    <a:pt x="730" y="450"/>
                  </a:lnTo>
                  <a:lnTo>
                    <a:pt x="860" y="450"/>
                  </a:lnTo>
                  <a:lnTo>
                    <a:pt x="992" y="450"/>
                  </a:lnTo>
                  <a:lnTo>
                    <a:pt x="1124" y="454"/>
                  </a:lnTo>
                  <a:lnTo>
                    <a:pt x="1256" y="458"/>
                  </a:lnTo>
                  <a:lnTo>
                    <a:pt x="1388" y="464"/>
                  </a:lnTo>
                  <a:lnTo>
                    <a:pt x="1520" y="474"/>
                  </a:lnTo>
                  <a:lnTo>
                    <a:pt x="1652" y="482"/>
                  </a:lnTo>
                  <a:lnTo>
                    <a:pt x="1782" y="494"/>
                  </a:lnTo>
                  <a:lnTo>
                    <a:pt x="1912" y="508"/>
                  </a:lnTo>
                  <a:lnTo>
                    <a:pt x="2038" y="522"/>
                  </a:lnTo>
                  <a:lnTo>
                    <a:pt x="2038" y="522"/>
                  </a:lnTo>
                  <a:lnTo>
                    <a:pt x="2044" y="526"/>
                  </a:lnTo>
                  <a:lnTo>
                    <a:pt x="2044" y="526"/>
                  </a:lnTo>
                  <a:lnTo>
                    <a:pt x="1932" y="516"/>
                  </a:lnTo>
                  <a:lnTo>
                    <a:pt x="1818" y="504"/>
                  </a:lnTo>
                  <a:lnTo>
                    <a:pt x="1702" y="496"/>
                  </a:lnTo>
                  <a:lnTo>
                    <a:pt x="1586" y="488"/>
                  </a:lnTo>
                  <a:lnTo>
                    <a:pt x="1468" y="480"/>
                  </a:lnTo>
                  <a:lnTo>
                    <a:pt x="1350" y="476"/>
                  </a:lnTo>
                  <a:lnTo>
                    <a:pt x="1230" y="472"/>
                  </a:lnTo>
                  <a:lnTo>
                    <a:pt x="1110" y="468"/>
                  </a:lnTo>
                  <a:lnTo>
                    <a:pt x="1110" y="468"/>
                  </a:lnTo>
                  <a:lnTo>
                    <a:pt x="960" y="466"/>
                  </a:lnTo>
                  <a:lnTo>
                    <a:pt x="812" y="468"/>
                  </a:lnTo>
                  <a:lnTo>
                    <a:pt x="668" y="470"/>
                  </a:lnTo>
                  <a:lnTo>
                    <a:pt x="526" y="476"/>
                  </a:lnTo>
                  <a:lnTo>
                    <a:pt x="388" y="482"/>
                  </a:lnTo>
                  <a:lnTo>
                    <a:pt x="254" y="492"/>
                  </a:lnTo>
                  <a:lnTo>
                    <a:pt x="124" y="502"/>
                  </a:lnTo>
                  <a:lnTo>
                    <a:pt x="0" y="516"/>
                  </a:lnTo>
                  <a:lnTo>
                    <a:pt x="0" y="516"/>
                  </a:lnTo>
                  <a:lnTo>
                    <a:pt x="0" y="516"/>
                  </a:lnTo>
                  <a:lnTo>
                    <a:pt x="114" y="504"/>
                  </a:lnTo>
                  <a:lnTo>
                    <a:pt x="232" y="494"/>
                  </a:lnTo>
                  <a:lnTo>
                    <a:pt x="352" y="486"/>
                  </a:lnTo>
                  <a:lnTo>
                    <a:pt x="476" y="478"/>
                  </a:lnTo>
                  <a:lnTo>
                    <a:pt x="602" y="474"/>
                  </a:lnTo>
                  <a:lnTo>
                    <a:pt x="730" y="470"/>
                  </a:lnTo>
                  <a:lnTo>
                    <a:pt x="860" y="468"/>
                  </a:lnTo>
                  <a:lnTo>
                    <a:pt x="990" y="468"/>
                  </a:lnTo>
                  <a:lnTo>
                    <a:pt x="1122" y="470"/>
                  </a:lnTo>
                  <a:lnTo>
                    <a:pt x="1254" y="472"/>
                  </a:lnTo>
                  <a:lnTo>
                    <a:pt x="1388" y="478"/>
                  </a:lnTo>
                  <a:lnTo>
                    <a:pt x="1522" y="484"/>
                  </a:lnTo>
                  <a:lnTo>
                    <a:pt x="1654" y="494"/>
                  </a:lnTo>
                  <a:lnTo>
                    <a:pt x="1786" y="504"/>
                  </a:lnTo>
                  <a:lnTo>
                    <a:pt x="1916" y="516"/>
                  </a:lnTo>
                  <a:lnTo>
                    <a:pt x="2046" y="528"/>
                  </a:lnTo>
                  <a:lnTo>
                    <a:pt x="2046" y="528"/>
                  </a:lnTo>
                  <a:lnTo>
                    <a:pt x="2052" y="534"/>
                  </a:lnTo>
                  <a:lnTo>
                    <a:pt x="2052" y="534"/>
                  </a:lnTo>
                  <a:lnTo>
                    <a:pt x="1832" y="514"/>
                  </a:lnTo>
                  <a:lnTo>
                    <a:pt x="1606" y="500"/>
                  </a:lnTo>
                  <a:lnTo>
                    <a:pt x="1606" y="500"/>
                  </a:lnTo>
                  <a:lnTo>
                    <a:pt x="1376" y="490"/>
                  </a:lnTo>
                  <a:lnTo>
                    <a:pt x="1150" y="486"/>
                  </a:lnTo>
                  <a:lnTo>
                    <a:pt x="926" y="486"/>
                  </a:lnTo>
                  <a:lnTo>
                    <a:pt x="704" y="490"/>
                  </a:lnTo>
                  <a:lnTo>
                    <a:pt x="704" y="490"/>
                  </a:lnTo>
                  <a:lnTo>
                    <a:pt x="516" y="498"/>
                  </a:lnTo>
                  <a:lnTo>
                    <a:pt x="336" y="508"/>
                  </a:lnTo>
                  <a:lnTo>
                    <a:pt x="164" y="522"/>
                  </a:lnTo>
                  <a:lnTo>
                    <a:pt x="0" y="540"/>
                  </a:lnTo>
                  <a:lnTo>
                    <a:pt x="0" y="542"/>
                  </a:lnTo>
                  <a:lnTo>
                    <a:pt x="0" y="542"/>
                  </a:lnTo>
                  <a:lnTo>
                    <a:pt x="116" y="528"/>
                  </a:lnTo>
                  <a:lnTo>
                    <a:pt x="236" y="518"/>
                  </a:lnTo>
                  <a:lnTo>
                    <a:pt x="358" y="508"/>
                  </a:lnTo>
                  <a:lnTo>
                    <a:pt x="482" y="500"/>
                  </a:lnTo>
                  <a:lnTo>
                    <a:pt x="610" y="494"/>
                  </a:lnTo>
                  <a:lnTo>
                    <a:pt x="738" y="490"/>
                  </a:lnTo>
                  <a:lnTo>
                    <a:pt x="868" y="486"/>
                  </a:lnTo>
                  <a:lnTo>
                    <a:pt x="1000" y="486"/>
                  </a:lnTo>
                  <a:lnTo>
                    <a:pt x="1132" y="486"/>
                  </a:lnTo>
                  <a:lnTo>
                    <a:pt x="1266" y="488"/>
                  </a:lnTo>
                  <a:lnTo>
                    <a:pt x="1398" y="492"/>
                  </a:lnTo>
                  <a:lnTo>
                    <a:pt x="1532" y="498"/>
                  </a:lnTo>
                  <a:lnTo>
                    <a:pt x="1664" y="504"/>
                  </a:lnTo>
                  <a:lnTo>
                    <a:pt x="1796" y="512"/>
                  </a:lnTo>
                  <a:lnTo>
                    <a:pt x="1926" y="524"/>
                  </a:lnTo>
                  <a:lnTo>
                    <a:pt x="2054" y="534"/>
                  </a:lnTo>
                  <a:lnTo>
                    <a:pt x="2054" y="534"/>
                  </a:lnTo>
                  <a:lnTo>
                    <a:pt x="2078" y="552"/>
                  </a:lnTo>
                  <a:lnTo>
                    <a:pt x="2078" y="552"/>
                  </a:lnTo>
                  <a:lnTo>
                    <a:pt x="2112" y="578"/>
                  </a:lnTo>
                  <a:lnTo>
                    <a:pt x="2112" y="578"/>
                  </a:lnTo>
                  <a:lnTo>
                    <a:pt x="1980" y="566"/>
                  </a:lnTo>
                  <a:lnTo>
                    <a:pt x="1842" y="556"/>
                  </a:lnTo>
                  <a:lnTo>
                    <a:pt x="1704" y="546"/>
                  </a:lnTo>
                  <a:lnTo>
                    <a:pt x="1564" y="540"/>
                  </a:lnTo>
                  <a:lnTo>
                    <a:pt x="1564" y="540"/>
                  </a:lnTo>
                  <a:lnTo>
                    <a:pt x="1340" y="530"/>
                  </a:lnTo>
                  <a:lnTo>
                    <a:pt x="1120" y="528"/>
                  </a:lnTo>
                  <a:lnTo>
                    <a:pt x="902" y="528"/>
                  </a:lnTo>
                  <a:lnTo>
                    <a:pt x="686" y="534"/>
                  </a:lnTo>
                  <a:lnTo>
                    <a:pt x="686" y="534"/>
                  </a:lnTo>
                  <a:lnTo>
                    <a:pt x="502" y="542"/>
                  </a:lnTo>
                  <a:lnTo>
                    <a:pt x="326" y="554"/>
                  </a:lnTo>
                  <a:lnTo>
                    <a:pt x="160" y="570"/>
                  </a:lnTo>
                  <a:lnTo>
                    <a:pt x="0" y="588"/>
                  </a:lnTo>
                  <a:lnTo>
                    <a:pt x="0" y="590"/>
                  </a:lnTo>
                  <a:lnTo>
                    <a:pt x="0" y="590"/>
                  </a:lnTo>
                  <a:lnTo>
                    <a:pt x="118" y="576"/>
                  </a:lnTo>
                  <a:lnTo>
                    <a:pt x="240" y="564"/>
                  </a:lnTo>
                  <a:lnTo>
                    <a:pt x="366" y="554"/>
                  </a:lnTo>
                  <a:lnTo>
                    <a:pt x="494" y="544"/>
                  </a:lnTo>
                  <a:lnTo>
                    <a:pt x="626" y="538"/>
                  </a:lnTo>
                  <a:lnTo>
                    <a:pt x="758" y="532"/>
                  </a:lnTo>
                  <a:lnTo>
                    <a:pt x="892" y="530"/>
                  </a:lnTo>
                  <a:lnTo>
                    <a:pt x="1028" y="528"/>
                  </a:lnTo>
                  <a:lnTo>
                    <a:pt x="1166" y="528"/>
                  </a:lnTo>
                  <a:lnTo>
                    <a:pt x="1302" y="532"/>
                  </a:lnTo>
                  <a:lnTo>
                    <a:pt x="1440" y="536"/>
                  </a:lnTo>
                  <a:lnTo>
                    <a:pt x="1576" y="540"/>
                  </a:lnTo>
                  <a:lnTo>
                    <a:pt x="1714" y="548"/>
                  </a:lnTo>
                  <a:lnTo>
                    <a:pt x="1848" y="558"/>
                  </a:lnTo>
                  <a:lnTo>
                    <a:pt x="1982" y="568"/>
                  </a:lnTo>
                  <a:lnTo>
                    <a:pt x="2114" y="580"/>
                  </a:lnTo>
                  <a:lnTo>
                    <a:pt x="2114" y="580"/>
                  </a:lnTo>
                  <a:lnTo>
                    <a:pt x="2174" y="624"/>
                  </a:lnTo>
                  <a:lnTo>
                    <a:pt x="2174" y="624"/>
                  </a:lnTo>
                  <a:lnTo>
                    <a:pt x="2016" y="610"/>
                  </a:lnTo>
                  <a:lnTo>
                    <a:pt x="1854" y="596"/>
                  </a:lnTo>
                  <a:lnTo>
                    <a:pt x="1690" y="586"/>
                  </a:lnTo>
                  <a:lnTo>
                    <a:pt x="1522" y="578"/>
                  </a:lnTo>
                  <a:lnTo>
                    <a:pt x="1522" y="578"/>
                  </a:lnTo>
                  <a:lnTo>
                    <a:pt x="1304" y="572"/>
                  </a:lnTo>
                  <a:lnTo>
                    <a:pt x="1090" y="570"/>
                  </a:lnTo>
                  <a:lnTo>
                    <a:pt x="878" y="572"/>
                  </a:lnTo>
                  <a:lnTo>
                    <a:pt x="668" y="578"/>
                  </a:lnTo>
                  <a:lnTo>
                    <a:pt x="668" y="578"/>
                  </a:lnTo>
                  <a:lnTo>
                    <a:pt x="490" y="588"/>
                  </a:lnTo>
                  <a:lnTo>
                    <a:pt x="318" y="602"/>
                  </a:lnTo>
                  <a:lnTo>
                    <a:pt x="154" y="618"/>
                  </a:lnTo>
                  <a:lnTo>
                    <a:pt x="0" y="638"/>
                  </a:lnTo>
                  <a:lnTo>
                    <a:pt x="0" y="638"/>
                  </a:lnTo>
                  <a:lnTo>
                    <a:pt x="0" y="638"/>
                  </a:lnTo>
                  <a:lnTo>
                    <a:pt x="122" y="624"/>
                  </a:lnTo>
                  <a:lnTo>
                    <a:pt x="246" y="610"/>
                  </a:lnTo>
                  <a:lnTo>
                    <a:pt x="376" y="598"/>
                  </a:lnTo>
                  <a:lnTo>
                    <a:pt x="508" y="588"/>
                  </a:lnTo>
                  <a:lnTo>
                    <a:pt x="642" y="582"/>
                  </a:lnTo>
                  <a:lnTo>
                    <a:pt x="778" y="576"/>
                  </a:lnTo>
                  <a:lnTo>
                    <a:pt x="918" y="572"/>
                  </a:lnTo>
                  <a:lnTo>
                    <a:pt x="1058" y="570"/>
                  </a:lnTo>
                  <a:lnTo>
                    <a:pt x="1200" y="572"/>
                  </a:lnTo>
                  <a:lnTo>
                    <a:pt x="1342" y="574"/>
                  </a:lnTo>
                  <a:lnTo>
                    <a:pt x="1482" y="578"/>
                  </a:lnTo>
                  <a:lnTo>
                    <a:pt x="1624" y="584"/>
                  </a:lnTo>
                  <a:lnTo>
                    <a:pt x="1764" y="592"/>
                  </a:lnTo>
                  <a:lnTo>
                    <a:pt x="1904" y="602"/>
                  </a:lnTo>
                  <a:lnTo>
                    <a:pt x="2040" y="614"/>
                  </a:lnTo>
                  <a:lnTo>
                    <a:pt x="2176" y="626"/>
                  </a:lnTo>
                  <a:lnTo>
                    <a:pt x="2176" y="626"/>
                  </a:lnTo>
                  <a:lnTo>
                    <a:pt x="2236" y="670"/>
                  </a:lnTo>
                  <a:lnTo>
                    <a:pt x="2236" y="670"/>
                  </a:lnTo>
                  <a:lnTo>
                    <a:pt x="2056" y="652"/>
                  </a:lnTo>
                  <a:lnTo>
                    <a:pt x="1868" y="636"/>
                  </a:lnTo>
                  <a:lnTo>
                    <a:pt x="1676" y="624"/>
                  </a:lnTo>
                  <a:lnTo>
                    <a:pt x="1480" y="616"/>
                  </a:lnTo>
                  <a:lnTo>
                    <a:pt x="1480" y="616"/>
                  </a:lnTo>
                  <a:lnTo>
                    <a:pt x="1268" y="612"/>
                  </a:lnTo>
                  <a:lnTo>
                    <a:pt x="1060" y="612"/>
                  </a:lnTo>
                  <a:lnTo>
                    <a:pt x="854" y="614"/>
                  </a:lnTo>
                  <a:lnTo>
                    <a:pt x="650" y="624"/>
                  </a:lnTo>
                  <a:lnTo>
                    <a:pt x="650" y="624"/>
                  </a:lnTo>
                  <a:lnTo>
                    <a:pt x="476" y="634"/>
                  </a:lnTo>
                  <a:lnTo>
                    <a:pt x="310" y="648"/>
                  </a:lnTo>
                  <a:lnTo>
                    <a:pt x="150" y="666"/>
                  </a:lnTo>
                  <a:lnTo>
                    <a:pt x="0" y="686"/>
                  </a:lnTo>
                  <a:lnTo>
                    <a:pt x="0" y="688"/>
                  </a:lnTo>
                  <a:lnTo>
                    <a:pt x="0" y="688"/>
                  </a:lnTo>
                  <a:lnTo>
                    <a:pt x="124" y="670"/>
                  </a:lnTo>
                  <a:lnTo>
                    <a:pt x="252" y="656"/>
                  </a:lnTo>
                  <a:lnTo>
                    <a:pt x="384" y="642"/>
                  </a:lnTo>
                  <a:lnTo>
                    <a:pt x="520" y="632"/>
                  </a:lnTo>
                  <a:lnTo>
                    <a:pt x="658" y="624"/>
                  </a:lnTo>
                  <a:lnTo>
                    <a:pt x="800" y="618"/>
                  </a:lnTo>
                  <a:lnTo>
                    <a:pt x="944" y="614"/>
                  </a:lnTo>
                  <a:lnTo>
                    <a:pt x="1090" y="612"/>
                  </a:lnTo>
                  <a:lnTo>
                    <a:pt x="1236" y="612"/>
                  </a:lnTo>
                  <a:lnTo>
                    <a:pt x="1382" y="616"/>
                  </a:lnTo>
                  <a:lnTo>
                    <a:pt x="1528" y="620"/>
                  </a:lnTo>
                  <a:lnTo>
                    <a:pt x="1674" y="626"/>
                  </a:lnTo>
                  <a:lnTo>
                    <a:pt x="1818" y="636"/>
                  </a:lnTo>
                  <a:lnTo>
                    <a:pt x="1962" y="646"/>
                  </a:lnTo>
                  <a:lnTo>
                    <a:pt x="2102" y="658"/>
                  </a:lnTo>
                  <a:lnTo>
                    <a:pt x="2240" y="672"/>
                  </a:lnTo>
                  <a:lnTo>
                    <a:pt x="2240" y="672"/>
                  </a:lnTo>
                  <a:lnTo>
                    <a:pt x="2304" y="716"/>
                  </a:lnTo>
                  <a:lnTo>
                    <a:pt x="2304" y="716"/>
                  </a:lnTo>
                  <a:lnTo>
                    <a:pt x="2202" y="706"/>
                  </a:lnTo>
                  <a:lnTo>
                    <a:pt x="2098" y="694"/>
                  </a:lnTo>
                  <a:lnTo>
                    <a:pt x="1992" y="684"/>
                  </a:lnTo>
                  <a:lnTo>
                    <a:pt x="1886" y="676"/>
                  </a:lnTo>
                  <a:lnTo>
                    <a:pt x="1776" y="670"/>
                  </a:lnTo>
                  <a:lnTo>
                    <a:pt x="1664" y="664"/>
                  </a:lnTo>
                  <a:lnTo>
                    <a:pt x="1552" y="658"/>
                  </a:lnTo>
                  <a:lnTo>
                    <a:pt x="1438" y="654"/>
                  </a:lnTo>
                  <a:lnTo>
                    <a:pt x="1438" y="654"/>
                  </a:lnTo>
                  <a:lnTo>
                    <a:pt x="1242" y="652"/>
                  </a:lnTo>
                  <a:lnTo>
                    <a:pt x="1048" y="652"/>
                  </a:lnTo>
                  <a:lnTo>
                    <a:pt x="858" y="656"/>
                  </a:lnTo>
                  <a:lnTo>
                    <a:pt x="672" y="666"/>
                  </a:lnTo>
                  <a:lnTo>
                    <a:pt x="492" y="676"/>
                  </a:lnTo>
                  <a:lnTo>
                    <a:pt x="320" y="692"/>
                  </a:lnTo>
                  <a:lnTo>
                    <a:pt x="156" y="712"/>
                  </a:lnTo>
                  <a:lnTo>
                    <a:pt x="0" y="734"/>
                  </a:lnTo>
                  <a:lnTo>
                    <a:pt x="0" y="736"/>
                  </a:lnTo>
                  <a:lnTo>
                    <a:pt x="0" y="736"/>
                  </a:lnTo>
                  <a:lnTo>
                    <a:pt x="126" y="718"/>
                  </a:lnTo>
                  <a:lnTo>
                    <a:pt x="258" y="700"/>
                  </a:lnTo>
                  <a:lnTo>
                    <a:pt x="394" y="688"/>
                  </a:lnTo>
                  <a:lnTo>
                    <a:pt x="534" y="676"/>
                  </a:lnTo>
                  <a:lnTo>
                    <a:pt x="678" y="666"/>
                  </a:lnTo>
                  <a:lnTo>
                    <a:pt x="824" y="660"/>
                  </a:lnTo>
                  <a:lnTo>
                    <a:pt x="972" y="656"/>
                  </a:lnTo>
                  <a:lnTo>
                    <a:pt x="1122" y="654"/>
                  </a:lnTo>
                  <a:lnTo>
                    <a:pt x="1274" y="654"/>
                  </a:lnTo>
                  <a:lnTo>
                    <a:pt x="1426" y="656"/>
                  </a:lnTo>
                  <a:lnTo>
                    <a:pt x="1576" y="662"/>
                  </a:lnTo>
                  <a:lnTo>
                    <a:pt x="1728" y="668"/>
                  </a:lnTo>
                  <a:lnTo>
                    <a:pt x="1876" y="678"/>
                  </a:lnTo>
                  <a:lnTo>
                    <a:pt x="2024" y="690"/>
                  </a:lnTo>
                  <a:lnTo>
                    <a:pt x="2168" y="704"/>
                  </a:lnTo>
                  <a:lnTo>
                    <a:pt x="2308" y="720"/>
                  </a:lnTo>
                  <a:lnTo>
                    <a:pt x="2308" y="720"/>
                  </a:lnTo>
                  <a:lnTo>
                    <a:pt x="2376" y="764"/>
                  </a:lnTo>
                  <a:lnTo>
                    <a:pt x="2376" y="764"/>
                  </a:lnTo>
                  <a:lnTo>
                    <a:pt x="2264" y="750"/>
                  </a:lnTo>
                  <a:lnTo>
                    <a:pt x="2146" y="738"/>
                  </a:lnTo>
                  <a:lnTo>
                    <a:pt x="2028" y="726"/>
                  </a:lnTo>
                  <a:lnTo>
                    <a:pt x="1906" y="716"/>
                  </a:lnTo>
                  <a:lnTo>
                    <a:pt x="1780" y="708"/>
                  </a:lnTo>
                  <a:lnTo>
                    <a:pt x="1654" y="702"/>
                  </a:lnTo>
                  <a:lnTo>
                    <a:pt x="1526" y="696"/>
                  </a:lnTo>
                  <a:lnTo>
                    <a:pt x="1396" y="694"/>
                  </a:lnTo>
                  <a:lnTo>
                    <a:pt x="1396" y="694"/>
                  </a:lnTo>
                  <a:lnTo>
                    <a:pt x="1204" y="692"/>
                  </a:lnTo>
                  <a:lnTo>
                    <a:pt x="1016" y="694"/>
                  </a:lnTo>
                  <a:lnTo>
                    <a:pt x="830" y="700"/>
                  </a:lnTo>
                  <a:lnTo>
                    <a:pt x="650" y="710"/>
                  </a:lnTo>
                  <a:lnTo>
                    <a:pt x="476" y="722"/>
                  </a:lnTo>
                  <a:lnTo>
                    <a:pt x="310" y="740"/>
                  </a:lnTo>
                  <a:lnTo>
                    <a:pt x="150" y="760"/>
                  </a:lnTo>
                  <a:lnTo>
                    <a:pt x="0" y="782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130" y="764"/>
                  </a:lnTo>
                  <a:lnTo>
                    <a:pt x="266" y="746"/>
                  </a:lnTo>
                  <a:lnTo>
                    <a:pt x="408" y="730"/>
                  </a:lnTo>
                  <a:lnTo>
                    <a:pt x="552" y="718"/>
                  </a:lnTo>
                  <a:lnTo>
                    <a:pt x="702" y="708"/>
                  </a:lnTo>
                  <a:lnTo>
                    <a:pt x="852" y="700"/>
                  </a:lnTo>
                  <a:lnTo>
                    <a:pt x="1006" y="696"/>
                  </a:lnTo>
                  <a:lnTo>
                    <a:pt x="1162" y="692"/>
                  </a:lnTo>
                  <a:lnTo>
                    <a:pt x="1318" y="694"/>
                  </a:lnTo>
                  <a:lnTo>
                    <a:pt x="1474" y="696"/>
                  </a:lnTo>
                  <a:lnTo>
                    <a:pt x="1630" y="702"/>
                  </a:lnTo>
                  <a:lnTo>
                    <a:pt x="1786" y="710"/>
                  </a:lnTo>
                  <a:lnTo>
                    <a:pt x="1938" y="720"/>
                  </a:lnTo>
                  <a:lnTo>
                    <a:pt x="2088" y="732"/>
                  </a:lnTo>
                  <a:lnTo>
                    <a:pt x="2236" y="748"/>
                  </a:lnTo>
                  <a:lnTo>
                    <a:pt x="2380" y="766"/>
                  </a:lnTo>
                  <a:lnTo>
                    <a:pt x="2380" y="766"/>
                  </a:lnTo>
                  <a:lnTo>
                    <a:pt x="2458" y="814"/>
                  </a:lnTo>
                  <a:lnTo>
                    <a:pt x="2458" y="814"/>
                  </a:lnTo>
                  <a:lnTo>
                    <a:pt x="2332" y="796"/>
                  </a:lnTo>
                  <a:lnTo>
                    <a:pt x="2202" y="780"/>
                  </a:lnTo>
                  <a:lnTo>
                    <a:pt x="2068" y="768"/>
                  </a:lnTo>
                  <a:lnTo>
                    <a:pt x="1932" y="756"/>
                  </a:lnTo>
                  <a:lnTo>
                    <a:pt x="1790" y="746"/>
                  </a:lnTo>
                  <a:lnTo>
                    <a:pt x="1648" y="740"/>
                  </a:lnTo>
                  <a:lnTo>
                    <a:pt x="1502" y="734"/>
                  </a:lnTo>
                  <a:lnTo>
                    <a:pt x="1354" y="732"/>
                  </a:lnTo>
                  <a:lnTo>
                    <a:pt x="1354" y="732"/>
                  </a:lnTo>
                  <a:lnTo>
                    <a:pt x="1168" y="732"/>
                  </a:lnTo>
                  <a:lnTo>
                    <a:pt x="984" y="736"/>
                  </a:lnTo>
                  <a:lnTo>
                    <a:pt x="804" y="744"/>
                  </a:lnTo>
                  <a:lnTo>
                    <a:pt x="630" y="754"/>
                  </a:lnTo>
                  <a:lnTo>
                    <a:pt x="460" y="768"/>
                  </a:lnTo>
                  <a:lnTo>
                    <a:pt x="298" y="786"/>
                  </a:lnTo>
                  <a:lnTo>
                    <a:pt x="146" y="806"/>
                  </a:lnTo>
                  <a:lnTo>
                    <a:pt x="0" y="832"/>
                  </a:lnTo>
                  <a:lnTo>
                    <a:pt x="0" y="832"/>
                  </a:lnTo>
                  <a:lnTo>
                    <a:pt x="0" y="832"/>
                  </a:lnTo>
                  <a:lnTo>
                    <a:pt x="134" y="810"/>
                  </a:lnTo>
                  <a:lnTo>
                    <a:pt x="274" y="790"/>
                  </a:lnTo>
                  <a:lnTo>
                    <a:pt x="420" y="774"/>
                  </a:lnTo>
                  <a:lnTo>
                    <a:pt x="570" y="760"/>
                  </a:lnTo>
                  <a:lnTo>
                    <a:pt x="724" y="748"/>
                  </a:lnTo>
                  <a:lnTo>
                    <a:pt x="882" y="740"/>
                  </a:lnTo>
                  <a:lnTo>
                    <a:pt x="1042" y="736"/>
                  </a:lnTo>
                  <a:lnTo>
                    <a:pt x="1204" y="734"/>
                  </a:lnTo>
                  <a:lnTo>
                    <a:pt x="1366" y="734"/>
                  </a:lnTo>
                  <a:lnTo>
                    <a:pt x="1530" y="736"/>
                  </a:lnTo>
                  <a:lnTo>
                    <a:pt x="1692" y="742"/>
                  </a:lnTo>
                  <a:lnTo>
                    <a:pt x="1852" y="752"/>
                  </a:lnTo>
                  <a:lnTo>
                    <a:pt x="2010" y="764"/>
                  </a:lnTo>
                  <a:lnTo>
                    <a:pt x="2164" y="778"/>
                  </a:lnTo>
                  <a:lnTo>
                    <a:pt x="2316" y="796"/>
                  </a:lnTo>
                  <a:lnTo>
                    <a:pt x="2462" y="816"/>
                  </a:lnTo>
                  <a:lnTo>
                    <a:pt x="2462" y="816"/>
                  </a:lnTo>
                  <a:lnTo>
                    <a:pt x="2508" y="842"/>
                  </a:lnTo>
                  <a:lnTo>
                    <a:pt x="2554" y="866"/>
                  </a:lnTo>
                  <a:lnTo>
                    <a:pt x="2554" y="866"/>
                  </a:lnTo>
                  <a:lnTo>
                    <a:pt x="2416" y="844"/>
                  </a:lnTo>
                  <a:lnTo>
                    <a:pt x="2272" y="826"/>
                  </a:lnTo>
                  <a:lnTo>
                    <a:pt x="2122" y="810"/>
                  </a:lnTo>
                  <a:lnTo>
                    <a:pt x="1966" y="796"/>
                  </a:lnTo>
                  <a:lnTo>
                    <a:pt x="1808" y="786"/>
                  </a:lnTo>
                  <a:lnTo>
                    <a:pt x="1646" y="778"/>
                  </a:lnTo>
                  <a:lnTo>
                    <a:pt x="1480" y="772"/>
                  </a:lnTo>
                  <a:lnTo>
                    <a:pt x="1314" y="770"/>
                  </a:lnTo>
                  <a:lnTo>
                    <a:pt x="1314" y="770"/>
                  </a:lnTo>
                  <a:lnTo>
                    <a:pt x="1130" y="772"/>
                  </a:lnTo>
                  <a:lnTo>
                    <a:pt x="952" y="778"/>
                  </a:lnTo>
                  <a:lnTo>
                    <a:pt x="778" y="786"/>
                  </a:lnTo>
                  <a:lnTo>
                    <a:pt x="608" y="798"/>
                  </a:lnTo>
                  <a:lnTo>
                    <a:pt x="444" y="814"/>
                  </a:lnTo>
                  <a:lnTo>
                    <a:pt x="288" y="832"/>
                  </a:lnTo>
                  <a:lnTo>
                    <a:pt x="140" y="854"/>
                  </a:lnTo>
                  <a:lnTo>
                    <a:pt x="0" y="880"/>
                  </a:lnTo>
                  <a:lnTo>
                    <a:pt x="0" y="882"/>
                  </a:lnTo>
                  <a:lnTo>
                    <a:pt x="0" y="882"/>
                  </a:lnTo>
                  <a:lnTo>
                    <a:pt x="138" y="856"/>
                  </a:lnTo>
                  <a:lnTo>
                    <a:pt x="282" y="836"/>
                  </a:lnTo>
                  <a:lnTo>
                    <a:pt x="434" y="816"/>
                  </a:lnTo>
                  <a:lnTo>
                    <a:pt x="592" y="802"/>
                  </a:lnTo>
                  <a:lnTo>
                    <a:pt x="752" y="790"/>
                  </a:lnTo>
                  <a:lnTo>
                    <a:pt x="918" y="780"/>
                  </a:lnTo>
                  <a:lnTo>
                    <a:pt x="1086" y="776"/>
                  </a:lnTo>
                  <a:lnTo>
                    <a:pt x="1256" y="772"/>
                  </a:lnTo>
                  <a:lnTo>
                    <a:pt x="1426" y="774"/>
                  </a:lnTo>
                  <a:lnTo>
                    <a:pt x="1598" y="778"/>
                  </a:lnTo>
                  <a:lnTo>
                    <a:pt x="1766" y="784"/>
                  </a:lnTo>
                  <a:lnTo>
                    <a:pt x="1932" y="794"/>
                  </a:lnTo>
                  <a:lnTo>
                    <a:pt x="2096" y="808"/>
                  </a:lnTo>
                  <a:lnTo>
                    <a:pt x="2256" y="824"/>
                  </a:lnTo>
                  <a:lnTo>
                    <a:pt x="2410" y="844"/>
                  </a:lnTo>
                  <a:lnTo>
                    <a:pt x="2558" y="868"/>
                  </a:lnTo>
                  <a:lnTo>
                    <a:pt x="2558" y="868"/>
                  </a:lnTo>
                  <a:lnTo>
                    <a:pt x="2634" y="904"/>
                  </a:lnTo>
                  <a:lnTo>
                    <a:pt x="2634" y="904"/>
                  </a:lnTo>
                  <a:lnTo>
                    <a:pt x="2680" y="926"/>
                  </a:lnTo>
                  <a:lnTo>
                    <a:pt x="2680" y="926"/>
                  </a:lnTo>
                  <a:lnTo>
                    <a:pt x="2642" y="918"/>
                  </a:lnTo>
                  <a:lnTo>
                    <a:pt x="2642" y="918"/>
                  </a:lnTo>
                  <a:lnTo>
                    <a:pt x="2568" y="904"/>
                  </a:lnTo>
                  <a:lnTo>
                    <a:pt x="2494" y="892"/>
                  </a:lnTo>
                  <a:lnTo>
                    <a:pt x="2336" y="870"/>
                  </a:lnTo>
                  <a:lnTo>
                    <a:pt x="2172" y="850"/>
                  </a:lnTo>
                  <a:lnTo>
                    <a:pt x="2000" y="834"/>
                  </a:lnTo>
                  <a:lnTo>
                    <a:pt x="1824" y="822"/>
                  </a:lnTo>
                  <a:lnTo>
                    <a:pt x="1642" y="814"/>
                  </a:lnTo>
                  <a:lnTo>
                    <a:pt x="1458" y="810"/>
                  </a:lnTo>
                  <a:lnTo>
                    <a:pt x="1272" y="810"/>
                  </a:lnTo>
                  <a:lnTo>
                    <a:pt x="1272" y="810"/>
                  </a:lnTo>
                  <a:lnTo>
                    <a:pt x="1094" y="812"/>
                  </a:lnTo>
                  <a:lnTo>
                    <a:pt x="920" y="820"/>
                  </a:lnTo>
                  <a:lnTo>
                    <a:pt x="750" y="830"/>
                  </a:lnTo>
                  <a:lnTo>
                    <a:pt x="586" y="842"/>
                  </a:lnTo>
                  <a:lnTo>
                    <a:pt x="428" y="860"/>
                  </a:lnTo>
                  <a:lnTo>
                    <a:pt x="278" y="880"/>
                  </a:lnTo>
                  <a:lnTo>
                    <a:pt x="134" y="902"/>
                  </a:lnTo>
                  <a:lnTo>
                    <a:pt x="0" y="928"/>
                  </a:lnTo>
                  <a:lnTo>
                    <a:pt x="0" y="930"/>
                  </a:lnTo>
                  <a:lnTo>
                    <a:pt x="0" y="930"/>
                  </a:lnTo>
                  <a:lnTo>
                    <a:pt x="68" y="916"/>
                  </a:lnTo>
                  <a:lnTo>
                    <a:pt x="140" y="904"/>
                  </a:lnTo>
                  <a:lnTo>
                    <a:pt x="290" y="880"/>
                  </a:lnTo>
                  <a:lnTo>
                    <a:pt x="446" y="860"/>
                  </a:lnTo>
                  <a:lnTo>
                    <a:pt x="608" y="844"/>
                  </a:lnTo>
                  <a:lnTo>
                    <a:pt x="778" y="830"/>
                  </a:lnTo>
                  <a:lnTo>
                    <a:pt x="950" y="820"/>
                  </a:lnTo>
                  <a:lnTo>
                    <a:pt x="1124" y="814"/>
                  </a:lnTo>
                  <a:lnTo>
                    <a:pt x="1302" y="812"/>
                  </a:lnTo>
                  <a:lnTo>
                    <a:pt x="1478" y="812"/>
                  </a:lnTo>
                  <a:lnTo>
                    <a:pt x="1656" y="818"/>
                  </a:lnTo>
                  <a:lnTo>
                    <a:pt x="1830" y="826"/>
                  </a:lnTo>
                  <a:lnTo>
                    <a:pt x="2002" y="836"/>
                  </a:lnTo>
                  <a:lnTo>
                    <a:pt x="2172" y="852"/>
                  </a:lnTo>
                  <a:lnTo>
                    <a:pt x="2334" y="870"/>
                  </a:lnTo>
                  <a:lnTo>
                    <a:pt x="2490" y="892"/>
                  </a:lnTo>
                  <a:lnTo>
                    <a:pt x="2566" y="906"/>
                  </a:lnTo>
                  <a:lnTo>
                    <a:pt x="2640" y="918"/>
                  </a:lnTo>
                  <a:lnTo>
                    <a:pt x="2640" y="918"/>
                  </a:lnTo>
                  <a:lnTo>
                    <a:pt x="2688" y="928"/>
                  </a:lnTo>
                  <a:lnTo>
                    <a:pt x="2688" y="928"/>
                  </a:lnTo>
                  <a:lnTo>
                    <a:pt x="2748" y="954"/>
                  </a:lnTo>
                  <a:lnTo>
                    <a:pt x="2808" y="976"/>
                  </a:lnTo>
                  <a:lnTo>
                    <a:pt x="2872" y="998"/>
                  </a:lnTo>
                  <a:lnTo>
                    <a:pt x="2936" y="1020"/>
                  </a:lnTo>
                  <a:lnTo>
                    <a:pt x="3000" y="1038"/>
                  </a:lnTo>
                  <a:lnTo>
                    <a:pt x="3068" y="1056"/>
                  </a:lnTo>
                  <a:lnTo>
                    <a:pt x="3138" y="1072"/>
                  </a:lnTo>
                  <a:lnTo>
                    <a:pt x="3208" y="1088"/>
                  </a:lnTo>
                  <a:lnTo>
                    <a:pt x="3208" y="1088"/>
                  </a:lnTo>
                  <a:lnTo>
                    <a:pt x="3348" y="1142"/>
                  </a:lnTo>
                  <a:lnTo>
                    <a:pt x="3348" y="1142"/>
                  </a:lnTo>
                  <a:lnTo>
                    <a:pt x="3496" y="1198"/>
                  </a:lnTo>
                  <a:lnTo>
                    <a:pt x="3570" y="1226"/>
                  </a:lnTo>
                  <a:lnTo>
                    <a:pt x="3648" y="1254"/>
                  </a:lnTo>
                  <a:lnTo>
                    <a:pt x="3730" y="1282"/>
                  </a:lnTo>
                  <a:lnTo>
                    <a:pt x="3812" y="1308"/>
                  </a:lnTo>
                  <a:lnTo>
                    <a:pt x="3900" y="1334"/>
                  </a:lnTo>
                  <a:lnTo>
                    <a:pt x="3990" y="1358"/>
                  </a:lnTo>
                  <a:lnTo>
                    <a:pt x="3990" y="1358"/>
                  </a:lnTo>
                  <a:lnTo>
                    <a:pt x="4110" y="1384"/>
                  </a:lnTo>
                  <a:lnTo>
                    <a:pt x="4232" y="1408"/>
                  </a:lnTo>
                  <a:lnTo>
                    <a:pt x="4356" y="1428"/>
                  </a:lnTo>
                  <a:lnTo>
                    <a:pt x="4484" y="1444"/>
                  </a:lnTo>
                  <a:lnTo>
                    <a:pt x="4496" y="1444"/>
                  </a:lnTo>
                  <a:lnTo>
                    <a:pt x="4496" y="1444"/>
                  </a:lnTo>
                  <a:lnTo>
                    <a:pt x="4402" y="1434"/>
                  </a:lnTo>
                  <a:lnTo>
                    <a:pt x="4314" y="1420"/>
                  </a:lnTo>
                  <a:lnTo>
                    <a:pt x="4228" y="1406"/>
                  </a:lnTo>
                  <a:lnTo>
                    <a:pt x="4146" y="1390"/>
                  </a:lnTo>
                  <a:lnTo>
                    <a:pt x="4068" y="1374"/>
                  </a:lnTo>
                  <a:lnTo>
                    <a:pt x="3992" y="1356"/>
                  </a:lnTo>
                  <a:lnTo>
                    <a:pt x="3920" y="1338"/>
                  </a:lnTo>
                  <a:lnTo>
                    <a:pt x="3850" y="1318"/>
                  </a:lnTo>
                  <a:lnTo>
                    <a:pt x="3782" y="1298"/>
                  </a:lnTo>
                  <a:lnTo>
                    <a:pt x="3716" y="1276"/>
                  </a:lnTo>
                  <a:lnTo>
                    <a:pt x="3590" y="1232"/>
                  </a:lnTo>
                  <a:lnTo>
                    <a:pt x="3470" y="1186"/>
                  </a:lnTo>
                  <a:lnTo>
                    <a:pt x="3350" y="1140"/>
                  </a:lnTo>
                  <a:lnTo>
                    <a:pt x="3350" y="1140"/>
                  </a:lnTo>
                  <a:lnTo>
                    <a:pt x="3220" y="1090"/>
                  </a:lnTo>
                  <a:lnTo>
                    <a:pt x="3220" y="1090"/>
                  </a:lnTo>
                  <a:lnTo>
                    <a:pt x="3298" y="1104"/>
                  </a:lnTo>
                  <a:lnTo>
                    <a:pt x="3378" y="1118"/>
                  </a:lnTo>
                  <a:lnTo>
                    <a:pt x="3378" y="1118"/>
                  </a:lnTo>
                  <a:lnTo>
                    <a:pt x="3380" y="1118"/>
                  </a:lnTo>
                  <a:lnTo>
                    <a:pt x="3380" y="1118"/>
                  </a:lnTo>
                  <a:lnTo>
                    <a:pt x="3406" y="1128"/>
                  </a:lnTo>
                  <a:lnTo>
                    <a:pt x="3406" y="1128"/>
                  </a:lnTo>
                  <a:lnTo>
                    <a:pt x="3554" y="1190"/>
                  </a:lnTo>
                  <a:lnTo>
                    <a:pt x="3630" y="1220"/>
                  </a:lnTo>
                  <a:lnTo>
                    <a:pt x="3710" y="1250"/>
                  </a:lnTo>
                  <a:lnTo>
                    <a:pt x="3790" y="1278"/>
                  </a:lnTo>
                  <a:lnTo>
                    <a:pt x="3876" y="1306"/>
                  </a:lnTo>
                  <a:lnTo>
                    <a:pt x="3964" y="1334"/>
                  </a:lnTo>
                  <a:lnTo>
                    <a:pt x="4058" y="1358"/>
                  </a:lnTo>
                  <a:lnTo>
                    <a:pt x="4058" y="1358"/>
                  </a:lnTo>
                  <a:lnTo>
                    <a:pt x="4172" y="1386"/>
                  </a:lnTo>
                  <a:lnTo>
                    <a:pt x="4290" y="1408"/>
                  </a:lnTo>
                  <a:lnTo>
                    <a:pt x="4410" y="1428"/>
                  </a:lnTo>
                  <a:lnTo>
                    <a:pt x="4536" y="1444"/>
                  </a:lnTo>
                  <a:lnTo>
                    <a:pt x="4546" y="1444"/>
                  </a:lnTo>
                  <a:lnTo>
                    <a:pt x="4546" y="1444"/>
                  </a:lnTo>
                  <a:lnTo>
                    <a:pt x="4452" y="1432"/>
                  </a:lnTo>
                  <a:lnTo>
                    <a:pt x="4362" y="1420"/>
                  </a:lnTo>
                  <a:lnTo>
                    <a:pt x="4276" y="1404"/>
                  </a:lnTo>
                  <a:lnTo>
                    <a:pt x="4196" y="1388"/>
                  </a:lnTo>
                  <a:lnTo>
                    <a:pt x="4118" y="1372"/>
                  </a:lnTo>
                  <a:lnTo>
                    <a:pt x="4042" y="1354"/>
                  </a:lnTo>
                  <a:lnTo>
                    <a:pt x="3970" y="1334"/>
                  </a:lnTo>
                  <a:lnTo>
                    <a:pt x="3900" y="1312"/>
                  </a:lnTo>
                  <a:lnTo>
                    <a:pt x="3834" y="1292"/>
                  </a:lnTo>
                  <a:lnTo>
                    <a:pt x="3770" y="1270"/>
                  </a:lnTo>
                  <a:lnTo>
                    <a:pt x="3644" y="1224"/>
                  </a:lnTo>
                  <a:lnTo>
                    <a:pt x="3526" y="1176"/>
                  </a:lnTo>
                  <a:lnTo>
                    <a:pt x="3410" y="1128"/>
                  </a:lnTo>
                  <a:lnTo>
                    <a:pt x="3410" y="1128"/>
                  </a:lnTo>
                  <a:lnTo>
                    <a:pt x="3388" y="1120"/>
                  </a:lnTo>
                  <a:lnTo>
                    <a:pt x="3388" y="1120"/>
                  </a:lnTo>
                  <a:lnTo>
                    <a:pt x="3512" y="1136"/>
                  </a:lnTo>
                  <a:lnTo>
                    <a:pt x="3512" y="1136"/>
                  </a:lnTo>
                  <a:lnTo>
                    <a:pt x="3652" y="1196"/>
                  </a:lnTo>
                  <a:lnTo>
                    <a:pt x="3724" y="1226"/>
                  </a:lnTo>
                  <a:lnTo>
                    <a:pt x="3798" y="1254"/>
                  </a:lnTo>
                  <a:lnTo>
                    <a:pt x="3874" y="1282"/>
                  </a:lnTo>
                  <a:lnTo>
                    <a:pt x="3954" y="1310"/>
                  </a:lnTo>
                  <a:lnTo>
                    <a:pt x="4038" y="1336"/>
                  </a:lnTo>
                  <a:lnTo>
                    <a:pt x="4126" y="1360"/>
                  </a:lnTo>
                  <a:lnTo>
                    <a:pt x="4126" y="1360"/>
                  </a:lnTo>
                  <a:lnTo>
                    <a:pt x="4234" y="1386"/>
                  </a:lnTo>
                  <a:lnTo>
                    <a:pt x="4348" y="1408"/>
                  </a:lnTo>
                  <a:lnTo>
                    <a:pt x="4464" y="1428"/>
                  </a:lnTo>
                  <a:lnTo>
                    <a:pt x="4584" y="1444"/>
                  </a:lnTo>
                  <a:lnTo>
                    <a:pt x="4594" y="1444"/>
                  </a:lnTo>
                  <a:lnTo>
                    <a:pt x="4594" y="1444"/>
                  </a:lnTo>
                  <a:lnTo>
                    <a:pt x="4504" y="1434"/>
                  </a:lnTo>
                  <a:lnTo>
                    <a:pt x="4420" y="1420"/>
                  </a:lnTo>
                  <a:lnTo>
                    <a:pt x="4340" y="1406"/>
                  </a:lnTo>
                  <a:lnTo>
                    <a:pt x="4262" y="1390"/>
                  </a:lnTo>
                  <a:lnTo>
                    <a:pt x="4188" y="1374"/>
                  </a:lnTo>
                  <a:lnTo>
                    <a:pt x="4116" y="1356"/>
                  </a:lnTo>
                  <a:lnTo>
                    <a:pt x="4048" y="1338"/>
                  </a:lnTo>
                  <a:lnTo>
                    <a:pt x="3984" y="1318"/>
                  </a:lnTo>
                  <a:lnTo>
                    <a:pt x="3920" y="1296"/>
                  </a:lnTo>
                  <a:lnTo>
                    <a:pt x="3858" y="1276"/>
                  </a:lnTo>
                  <a:lnTo>
                    <a:pt x="3740" y="1230"/>
                  </a:lnTo>
                  <a:lnTo>
                    <a:pt x="3628" y="1184"/>
                  </a:lnTo>
                  <a:lnTo>
                    <a:pt x="3520" y="1138"/>
                  </a:lnTo>
                  <a:lnTo>
                    <a:pt x="3520" y="1138"/>
                  </a:lnTo>
                  <a:lnTo>
                    <a:pt x="3630" y="1150"/>
                  </a:lnTo>
                  <a:lnTo>
                    <a:pt x="3630" y="1150"/>
                  </a:lnTo>
                  <a:lnTo>
                    <a:pt x="3756" y="1208"/>
                  </a:lnTo>
                  <a:lnTo>
                    <a:pt x="3822" y="1236"/>
                  </a:lnTo>
                  <a:lnTo>
                    <a:pt x="3892" y="1262"/>
                  </a:lnTo>
                  <a:lnTo>
                    <a:pt x="3962" y="1288"/>
                  </a:lnTo>
                  <a:lnTo>
                    <a:pt x="4036" y="1314"/>
                  </a:lnTo>
                  <a:lnTo>
                    <a:pt x="4114" y="1338"/>
                  </a:lnTo>
                  <a:lnTo>
                    <a:pt x="4194" y="1362"/>
                  </a:lnTo>
                  <a:lnTo>
                    <a:pt x="4194" y="1362"/>
                  </a:lnTo>
                  <a:lnTo>
                    <a:pt x="4298" y="1388"/>
                  </a:lnTo>
                  <a:lnTo>
                    <a:pt x="4406" y="1410"/>
                  </a:lnTo>
                  <a:lnTo>
                    <a:pt x="4516" y="1428"/>
                  </a:lnTo>
                  <a:lnTo>
                    <a:pt x="4632" y="1444"/>
                  </a:lnTo>
                  <a:lnTo>
                    <a:pt x="4642" y="1444"/>
                  </a:lnTo>
                  <a:lnTo>
                    <a:pt x="4642" y="1444"/>
                  </a:lnTo>
                  <a:lnTo>
                    <a:pt x="4560" y="1434"/>
                  </a:lnTo>
                  <a:lnTo>
                    <a:pt x="4480" y="1422"/>
                  </a:lnTo>
                  <a:lnTo>
                    <a:pt x="4404" y="1408"/>
                  </a:lnTo>
                  <a:lnTo>
                    <a:pt x="4332" y="1392"/>
                  </a:lnTo>
                  <a:lnTo>
                    <a:pt x="4262" y="1378"/>
                  </a:lnTo>
                  <a:lnTo>
                    <a:pt x="4196" y="1360"/>
                  </a:lnTo>
                  <a:lnTo>
                    <a:pt x="4132" y="1342"/>
                  </a:lnTo>
                  <a:lnTo>
                    <a:pt x="4070" y="1324"/>
                  </a:lnTo>
                  <a:lnTo>
                    <a:pt x="4010" y="1304"/>
                  </a:lnTo>
                  <a:lnTo>
                    <a:pt x="3952" y="1284"/>
                  </a:lnTo>
                  <a:lnTo>
                    <a:pt x="3842" y="1240"/>
                  </a:lnTo>
                  <a:lnTo>
                    <a:pt x="3736" y="1196"/>
                  </a:lnTo>
                  <a:lnTo>
                    <a:pt x="3636" y="1150"/>
                  </a:lnTo>
                  <a:lnTo>
                    <a:pt x="3636" y="1150"/>
                  </a:lnTo>
                  <a:lnTo>
                    <a:pt x="3736" y="1160"/>
                  </a:lnTo>
                  <a:lnTo>
                    <a:pt x="3736" y="1160"/>
                  </a:lnTo>
                  <a:lnTo>
                    <a:pt x="3830" y="1204"/>
                  </a:lnTo>
                  <a:lnTo>
                    <a:pt x="3928" y="1248"/>
                  </a:lnTo>
                  <a:lnTo>
                    <a:pt x="4032" y="1288"/>
                  </a:lnTo>
                  <a:lnTo>
                    <a:pt x="4086" y="1308"/>
                  </a:lnTo>
                  <a:lnTo>
                    <a:pt x="4142" y="1326"/>
                  </a:lnTo>
                  <a:lnTo>
                    <a:pt x="4200" y="1344"/>
                  </a:lnTo>
                  <a:lnTo>
                    <a:pt x="4260" y="1362"/>
                  </a:lnTo>
                  <a:lnTo>
                    <a:pt x="4322" y="1378"/>
                  </a:lnTo>
                  <a:lnTo>
                    <a:pt x="4388" y="1394"/>
                  </a:lnTo>
                  <a:lnTo>
                    <a:pt x="4456" y="1408"/>
                  </a:lnTo>
                  <a:lnTo>
                    <a:pt x="4526" y="1422"/>
                  </a:lnTo>
                  <a:lnTo>
                    <a:pt x="4600" y="1434"/>
                  </a:lnTo>
                  <a:lnTo>
                    <a:pt x="4678" y="1444"/>
                  </a:lnTo>
                  <a:lnTo>
                    <a:pt x="4690" y="1444"/>
                  </a:lnTo>
                  <a:lnTo>
                    <a:pt x="4690" y="1444"/>
                  </a:lnTo>
                  <a:lnTo>
                    <a:pt x="4612" y="1434"/>
                  </a:lnTo>
                  <a:lnTo>
                    <a:pt x="4538" y="1422"/>
                  </a:lnTo>
                  <a:lnTo>
                    <a:pt x="4466" y="1408"/>
                  </a:lnTo>
                  <a:lnTo>
                    <a:pt x="4398" y="1394"/>
                  </a:lnTo>
                  <a:lnTo>
                    <a:pt x="4332" y="1380"/>
                  </a:lnTo>
                  <a:lnTo>
                    <a:pt x="4270" y="1362"/>
                  </a:lnTo>
                  <a:lnTo>
                    <a:pt x="4208" y="1346"/>
                  </a:lnTo>
                  <a:lnTo>
                    <a:pt x="4150" y="1328"/>
                  </a:lnTo>
                  <a:lnTo>
                    <a:pt x="4094" y="1308"/>
                  </a:lnTo>
                  <a:lnTo>
                    <a:pt x="4040" y="1290"/>
                  </a:lnTo>
                  <a:lnTo>
                    <a:pt x="3936" y="1248"/>
                  </a:lnTo>
                  <a:lnTo>
                    <a:pt x="3836" y="1206"/>
                  </a:lnTo>
                  <a:lnTo>
                    <a:pt x="3742" y="1162"/>
                  </a:lnTo>
                  <a:lnTo>
                    <a:pt x="3742" y="1162"/>
                  </a:lnTo>
                  <a:lnTo>
                    <a:pt x="3834" y="1170"/>
                  </a:lnTo>
                  <a:lnTo>
                    <a:pt x="3834" y="1170"/>
                  </a:lnTo>
                  <a:lnTo>
                    <a:pt x="3924" y="1212"/>
                  </a:lnTo>
                  <a:lnTo>
                    <a:pt x="4016" y="1254"/>
                  </a:lnTo>
                  <a:lnTo>
                    <a:pt x="4114" y="1294"/>
                  </a:lnTo>
                  <a:lnTo>
                    <a:pt x="4166" y="1312"/>
                  </a:lnTo>
                  <a:lnTo>
                    <a:pt x="4220" y="1330"/>
                  </a:lnTo>
                  <a:lnTo>
                    <a:pt x="4274" y="1348"/>
                  </a:lnTo>
                  <a:lnTo>
                    <a:pt x="4332" y="1364"/>
                  </a:lnTo>
                  <a:lnTo>
                    <a:pt x="4390" y="1380"/>
                  </a:lnTo>
                  <a:lnTo>
                    <a:pt x="4452" y="1396"/>
                  </a:lnTo>
                  <a:lnTo>
                    <a:pt x="4516" y="1410"/>
                  </a:lnTo>
                  <a:lnTo>
                    <a:pt x="4584" y="1422"/>
                  </a:lnTo>
                  <a:lnTo>
                    <a:pt x="4654" y="1434"/>
                  </a:lnTo>
                  <a:lnTo>
                    <a:pt x="4726" y="1444"/>
                  </a:lnTo>
                  <a:lnTo>
                    <a:pt x="4738" y="1444"/>
                  </a:lnTo>
                  <a:lnTo>
                    <a:pt x="4738" y="1444"/>
                  </a:lnTo>
                  <a:lnTo>
                    <a:pt x="4664" y="1434"/>
                  </a:lnTo>
                  <a:lnTo>
                    <a:pt x="4594" y="1422"/>
                  </a:lnTo>
                  <a:lnTo>
                    <a:pt x="4526" y="1410"/>
                  </a:lnTo>
                  <a:lnTo>
                    <a:pt x="4462" y="1396"/>
                  </a:lnTo>
                  <a:lnTo>
                    <a:pt x="4400" y="1380"/>
                  </a:lnTo>
                  <a:lnTo>
                    <a:pt x="4340" y="1364"/>
                  </a:lnTo>
                  <a:lnTo>
                    <a:pt x="4282" y="1348"/>
                  </a:lnTo>
                  <a:lnTo>
                    <a:pt x="4228" y="1330"/>
                  </a:lnTo>
                  <a:lnTo>
                    <a:pt x="4174" y="1312"/>
                  </a:lnTo>
                  <a:lnTo>
                    <a:pt x="4122" y="1294"/>
                  </a:lnTo>
                  <a:lnTo>
                    <a:pt x="4024" y="1254"/>
                  </a:lnTo>
                  <a:lnTo>
                    <a:pt x="3930" y="1212"/>
                  </a:lnTo>
                  <a:lnTo>
                    <a:pt x="3840" y="1170"/>
                  </a:lnTo>
                  <a:lnTo>
                    <a:pt x="3840" y="1170"/>
                  </a:lnTo>
                  <a:lnTo>
                    <a:pt x="3928" y="1176"/>
                  </a:lnTo>
                  <a:lnTo>
                    <a:pt x="3928" y="1176"/>
                  </a:lnTo>
                  <a:lnTo>
                    <a:pt x="4012" y="1218"/>
                  </a:lnTo>
                  <a:lnTo>
                    <a:pt x="4102" y="1258"/>
                  </a:lnTo>
                  <a:lnTo>
                    <a:pt x="4194" y="1296"/>
                  </a:lnTo>
                  <a:lnTo>
                    <a:pt x="4244" y="1314"/>
                  </a:lnTo>
                  <a:lnTo>
                    <a:pt x="4294" y="1332"/>
                  </a:lnTo>
                  <a:lnTo>
                    <a:pt x="4346" y="1350"/>
                  </a:lnTo>
                  <a:lnTo>
                    <a:pt x="4402" y="1366"/>
                  </a:lnTo>
                  <a:lnTo>
                    <a:pt x="4458" y="1382"/>
                  </a:lnTo>
                  <a:lnTo>
                    <a:pt x="4516" y="1396"/>
                  </a:lnTo>
                  <a:lnTo>
                    <a:pt x="4578" y="1410"/>
                  </a:lnTo>
                  <a:lnTo>
                    <a:pt x="4642" y="1422"/>
                  </a:lnTo>
                  <a:lnTo>
                    <a:pt x="4708" y="1434"/>
                  </a:lnTo>
                  <a:lnTo>
                    <a:pt x="4776" y="1444"/>
                  </a:lnTo>
                  <a:lnTo>
                    <a:pt x="4788" y="1444"/>
                  </a:lnTo>
                  <a:lnTo>
                    <a:pt x="4788" y="1444"/>
                  </a:lnTo>
                  <a:lnTo>
                    <a:pt x="4718" y="1434"/>
                  </a:lnTo>
                  <a:lnTo>
                    <a:pt x="4652" y="1422"/>
                  </a:lnTo>
                  <a:lnTo>
                    <a:pt x="4588" y="1410"/>
                  </a:lnTo>
                  <a:lnTo>
                    <a:pt x="4526" y="1396"/>
                  </a:lnTo>
                  <a:lnTo>
                    <a:pt x="4466" y="1382"/>
                  </a:lnTo>
                  <a:lnTo>
                    <a:pt x="4410" y="1366"/>
                  </a:lnTo>
                  <a:lnTo>
                    <a:pt x="4354" y="1350"/>
                  </a:lnTo>
                  <a:lnTo>
                    <a:pt x="4302" y="1334"/>
                  </a:lnTo>
                  <a:lnTo>
                    <a:pt x="4252" y="1316"/>
                  </a:lnTo>
                  <a:lnTo>
                    <a:pt x="4202" y="1298"/>
                  </a:lnTo>
                  <a:lnTo>
                    <a:pt x="4108" y="1258"/>
                  </a:lnTo>
                  <a:lnTo>
                    <a:pt x="4018" y="1218"/>
                  </a:lnTo>
                  <a:lnTo>
                    <a:pt x="3934" y="1176"/>
                  </a:lnTo>
                  <a:lnTo>
                    <a:pt x="3934" y="1176"/>
                  </a:lnTo>
                  <a:lnTo>
                    <a:pt x="3940" y="1178"/>
                  </a:lnTo>
                  <a:lnTo>
                    <a:pt x="3940" y="1178"/>
                  </a:lnTo>
                  <a:lnTo>
                    <a:pt x="3962" y="1178"/>
                  </a:lnTo>
                  <a:lnTo>
                    <a:pt x="3962" y="1178"/>
                  </a:lnTo>
                  <a:lnTo>
                    <a:pt x="3986" y="1182"/>
                  </a:lnTo>
                  <a:lnTo>
                    <a:pt x="3986" y="1182"/>
                  </a:lnTo>
                  <a:lnTo>
                    <a:pt x="3998" y="1182"/>
                  </a:lnTo>
                  <a:lnTo>
                    <a:pt x="3998" y="1182"/>
                  </a:lnTo>
                  <a:lnTo>
                    <a:pt x="4028" y="1186"/>
                  </a:lnTo>
                  <a:lnTo>
                    <a:pt x="4028" y="1186"/>
                  </a:lnTo>
                  <a:lnTo>
                    <a:pt x="4108" y="1226"/>
                  </a:lnTo>
                  <a:lnTo>
                    <a:pt x="4190" y="1266"/>
                  </a:lnTo>
                  <a:lnTo>
                    <a:pt x="4280" y="1302"/>
                  </a:lnTo>
                  <a:lnTo>
                    <a:pt x="4374" y="1336"/>
                  </a:lnTo>
                  <a:lnTo>
                    <a:pt x="4424" y="1352"/>
                  </a:lnTo>
                  <a:lnTo>
                    <a:pt x="4474" y="1368"/>
                  </a:lnTo>
                  <a:lnTo>
                    <a:pt x="4528" y="1384"/>
                  </a:lnTo>
                  <a:lnTo>
                    <a:pt x="4584" y="1398"/>
                  </a:lnTo>
                  <a:lnTo>
                    <a:pt x="4640" y="1410"/>
                  </a:lnTo>
                  <a:lnTo>
                    <a:pt x="4700" y="1422"/>
                  </a:lnTo>
                  <a:lnTo>
                    <a:pt x="4762" y="1434"/>
                  </a:lnTo>
                  <a:lnTo>
                    <a:pt x="4828" y="1444"/>
                  </a:lnTo>
                  <a:lnTo>
                    <a:pt x="4838" y="1444"/>
                  </a:lnTo>
                  <a:lnTo>
                    <a:pt x="4838" y="1444"/>
                  </a:lnTo>
                  <a:lnTo>
                    <a:pt x="4772" y="1434"/>
                  </a:lnTo>
                  <a:lnTo>
                    <a:pt x="4710" y="1422"/>
                  </a:lnTo>
                  <a:lnTo>
                    <a:pt x="4650" y="1410"/>
                  </a:lnTo>
                  <a:lnTo>
                    <a:pt x="4592" y="1398"/>
                  </a:lnTo>
                  <a:lnTo>
                    <a:pt x="4536" y="1384"/>
                  </a:lnTo>
                  <a:lnTo>
                    <a:pt x="4484" y="1368"/>
                  </a:lnTo>
                  <a:lnTo>
                    <a:pt x="4432" y="1354"/>
                  </a:lnTo>
                  <a:lnTo>
                    <a:pt x="4382" y="1338"/>
                  </a:lnTo>
                  <a:lnTo>
                    <a:pt x="4286" y="1302"/>
                  </a:lnTo>
                  <a:lnTo>
                    <a:pt x="4198" y="1266"/>
                  </a:lnTo>
                  <a:lnTo>
                    <a:pt x="4114" y="1228"/>
                  </a:lnTo>
                  <a:lnTo>
                    <a:pt x="4034" y="1188"/>
                  </a:lnTo>
                  <a:lnTo>
                    <a:pt x="4034" y="1188"/>
                  </a:lnTo>
                  <a:lnTo>
                    <a:pt x="4044" y="1188"/>
                  </a:lnTo>
                  <a:lnTo>
                    <a:pt x="4044" y="1188"/>
                  </a:lnTo>
                  <a:lnTo>
                    <a:pt x="4076" y="1194"/>
                  </a:lnTo>
                  <a:lnTo>
                    <a:pt x="4076" y="1194"/>
                  </a:lnTo>
                  <a:lnTo>
                    <a:pt x="4098" y="1200"/>
                  </a:lnTo>
                  <a:lnTo>
                    <a:pt x="4098" y="1200"/>
                  </a:lnTo>
                  <a:lnTo>
                    <a:pt x="4108" y="1202"/>
                  </a:lnTo>
                  <a:lnTo>
                    <a:pt x="4108" y="1202"/>
                  </a:lnTo>
                  <a:lnTo>
                    <a:pt x="4116" y="1204"/>
                  </a:lnTo>
                  <a:lnTo>
                    <a:pt x="4116" y="1204"/>
                  </a:lnTo>
                  <a:lnTo>
                    <a:pt x="4124" y="1206"/>
                  </a:lnTo>
                  <a:lnTo>
                    <a:pt x="4124" y="1206"/>
                  </a:lnTo>
                  <a:lnTo>
                    <a:pt x="4144" y="1212"/>
                  </a:lnTo>
                  <a:lnTo>
                    <a:pt x="4144" y="1212"/>
                  </a:lnTo>
                  <a:lnTo>
                    <a:pt x="4158" y="1216"/>
                  </a:lnTo>
                  <a:lnTo>
                    <a:pt x="4158" y="1216"/>
                  </a:lnTo>
                  <a:lnTo>
                    <a:pt x="4158" y="1216"/>
                  </a:lnTo>
                  <a:lnTo>
                    <a:pt x="4170" y="1222"/>
                  </a:lnTo>
                  <a:lnTo>
                    <a:pt x="4170" y="1222"/>
                  </a:lnTo>
                  <a:lnTo>
                    <a:pt x="4184" y="1228"/>
                  </a:lnTo>
                  <a:lnTo>
                    <a:pt x="4184" y="1228"/>
                  </a:lnTo>
                  <a:lnTo>
                    <a:pt x="4192" y="1230"/>
                  </a:lnTo>
                  <a:lnTo>
                    <a:pt x="4192" y="1230"/>
                  </a:lnTo>
                  <a:lnTo>
                    <a:pt x="4262" y="1264"/>
                  </a:lnTo>
                  <a:lnTo>
                    <a:pt x="4334" y="1296"/>
                  </a:lnTo>
                  <a:lnTo>
                    <a:pt x="4412" y="1326"/>
                  </a:lnTo>
                  <a:lnTo>
                    <a:pt x="4494" y="1354"/>
                  </a:lnTo>
                  <a:lnTo>
                    <a:pt x="4580" y="1380"/>
                  </a:lnTo>
                  <a:lnTo>
                    <a:pt x="4674" y="1404"/>
                  </a:lnTo>
                  <a:lnTo>
                    <a:pt x="4772" y="1426"/>
                  </a:lnTo>
                  <a:lnTo>
                    <a:pt x="4878" y="1444"/>
                  </a:lnTo>
                  <a:lnTo>
                    <a:pt x="4890" y="1444"/>
                  </a:lnTo>
                  <a:lnTo>
                    <a:pt x="4890" y="1444"/>
                  </a:lnTo>
                  <a:lnTo>
                    <a:pt x="4792" y="1428"/>
                  </a:lnTo>
                  <a:lnTo>
                    <a:pt x="4700" y="1408"/>
                  </a:lnTo>
                  <a:lnTo>
                    <a:pt x="4614" y="1388"/>
                  </a:lnTo>
                  <a:lnTo>
                    <a:pt x="4534" y="1364"/>
                  </a:lnTo>
                  <a:lnTo>
                    <a:pt x="4458" y="1340"/>
                  </a:lnTo>
                  <a:lnTo>
                    <a:pt x="4384" y="1314"/>
                  </a:lnTo>
                  <a:lnTo>
                    <a:pt x="4316" y="1286"/>
                  </a:lnTo>
                  <a:lnTo>
                    <a:pt x="4250" y="1256"/>
                  </a:lnTo>
                  <a:lnTo>
                    <a:pt x="4250" y="1256"/>
                  </a:lnTo>
                  <a:lnTo>
                    <a:pt x="4318" y="1284"/>
                  </a:lnTo>
                  <a:lnTo>
                    <a:pt x="4388" y="1310"/>
                  </a:lnTo>
                  <a:lnTo>
                    <a:pt x="4460" y="1334"/>
                  </a:lnTo>
                  <a:lnTo>
                    <a:pt x="4538" y="1358"/>
                  </a:lnTo>
                  <a:lnTo>
                    <a:pt x="4538" y="1358"/>
                  </a:lnTo>
                  <a:lnTo>
                    <a:pt x="4594" y="1372"/>
                  </a:lnTo>
                  <a:lnTo>
                    <a:pt x="4650" y="1386"/>
                  </a:lnTo>
                  <a:lnTo>
                    <a:pt x="4706" y="1398"/>
                  </a:lnTo>
                  <a:lnTo>
                    <a:pt x="4764" y="1410"/>
                  </a:lnTo>
                  <a:lnTo>
                    <a:pt x="4824" y="1420"/>
                  </a:lnTo>
                  <a:lnTo>
                    <a:pt x="4884" y="1428"/>
                  </a:lnTo>
                  <a:lnTo>
                    <a:pt x="4946" y="1438"/>
                  </a:lnTo>
                  <a:lnTo>
                    <a:pt x="5010" y="1444"/>
                  </a:lnTo>
                  <a:lnTo>
                    <a:pt x="5022" y="1444"/>
                  </a:lnTo>
                  <a:lnTo>
                    <a:pt x="5022" y="1444"/>
                  </a:lnTo>
                  <a:lnTo>
                    <a:pt x="4902" y="1430"/>
                  </a:lnTo>
                  <a:lnTo>
                    <a:pt x="4788" y="1412"/>
                  </a:lnTo>
                  <a:lnTo>
                    <a:pt x="4682" y="1392"/>
                  </a:lnTo>
                  <a:lnTo>
                    <a:pt x="4584" y="1368"/>
                  </a:lnTo>
                  <a:lnTo>
                    <a:pt x="4490" y="1342"/>
                  </a:lnTo>
                  <a:lnTo>
                    <a:pt x="4402" y="1312"/>
                  </a:lnTo>
                  <a:lnTo>
                    <a:pt x="4318" y="1282"/>
                  </a:lnTo>
                  <a:lnTo>
                    <a:pt x="4238" y="1250"/>
                  </a:lnTo>
                  <a:lnTo>
                    <a:pt x="4238" y="1250"/>
                  </a:lnTo>
                  <a:lnTo>
                    <a:pt x="4310" y="1276"/>
                  </a:lnTo>
                  <a:lnTo>
                    <a:pt x="4386" y="1302"/>
                  </a:lnTo>
                  <a:lnTo>
                    <a:pt x="4464" y="1326"/>
                  </a:lnTo>
                  <a:lnTo>
                    <a:pt x="4546" y="1348"/>
                  </a:lnTo>
                  <a:lnTo>
                    <a:pt x="4546" y="1348"/>
                  </a:lnTo>
                  <a:lnTo>
                    <a:pt x="4612" y="1364"/>
                  </a:lnTo>
                  <a:lnTo>
                    <a:pt x="4678" y="1378"/>
                  </a:lnTo>
                  <a:lnTo>
                    <a:pt x="4744" y="1392"/>
                  </a:lnTo>
                  <a:lnTo>
                    <a:pt x="4814" y="1402"/>
                  </a:lnTo>
                  <a:lnTo>
                    <a:pt x="4884" y="1412"/>
                  </a:lnTo>
                  <a:lnTo>
                    <a:pt x="4956" y="1422"/>
                  </a:lnTo>
                  <a:lnTo>
                    <a:pt x="5028" y="1428"/>
                  </a:lnTo>
                  <a:lnTo>
                    <a:pt x="5104" y="1434"/>
                  </a:lnTo>
                  <a:lnTo>
                    <a:pt x="5180" y="1438"/>
                  </a:lnTo>
                  <a:lnTo>
                    <a:pt x="5258" y="1442"/>
                  </a:lnTo>
                  <a:lnTo>
                    <a:pt x="5338" y="1444"/>
                  </a:lnTo>
                  <a:lnTo>
                    <a:pt x="5418" y="1444"/>
                  </a:lnTo>
                  <a:lnTo>
                    <a:pt x="5502" y="1442"/>
                  </a:lnTo>
                  <a:lnTo>
                    <a:pt x="5586" y="1440"/>
                  </a:lnTo>
                  <a:lnTo>
                    <a:pt x="5672" y="1436"/>
                  </a:lnTo>
                  <a:lnTo>
                    <a:pt x="5760" y="1432"/>
                  </a:lnTo>
                  <a:lnTo>
                    <a:pt x="5760" y="1430"/>
                  </a:lnTo>
                  <a:lnTo>
                    <a:pt x="5760" y="1430"/>
                  </a:lnTo>
                  <a:lnTo>
                    <a:pt x="5626" y="1438"/>
                  </a:lnTo>
                  <a:lnTo>
                    <a:pt x="5498" y="1442"/>
                  </a:lnTo>
                  <a:lnTo>
                    <a:pt x="5376" y="1442"/>
                  </a:lnTo>
                  <a:lnTo>
                    <a:pt x="5260" y="1440"/>
                  </a:lnTo>
                  <a:lnTo>
                    <a:pt x="5148" y="1436"/>
                  </a:lnTo>
                  <a:lnTo>
                    <a:pt x="5042" y="1428"/>
                  </a:lnTo>
                  <a:lnTo>
                    <a:pt x="4942" y="1418"/>
                  </a:lnTo>
                  <a:lnTo>
                    <a:pt x="4846" y="1406"/>
                  </a:lnTo>
                  <a:lnTo>
                    <a:pt x="4756" y="1390"/>
                  </a:lnTo>
                  <a:lnTo>
                    <a:pt x="4668" y="1374"/>
                  </a:lnTo>
                  <a:lnTo>
                    <a:pt x="4586" y="1356"/>
                  </a:lnTo>
                  <a:lnTo>
                    <a:pt x="4506" y="1336"/>
                  </a:lnTo>
                  <a:lnTo>
                    <a:pt x="4432" y="1314"/>
                  </a:lnTo>
                  <a:lnTo>
                    <a:pt x="4360" y="1292"/>
                  </a:lnTo>
                  <a:lnTo>
                    <a:pt x="4292" y="1268"/>
                  </a:lnTo>
                  <a:lnTo>
                    <a:pt x="4226" y="1242"/>
                  </a:lnTo>
                  <a:lnTo>
                    <a:pt x="4226" y="1242"/>
                  </a:lnTo>
                  <a:lnTo>
                    <a:pt x="4304" y="1270"/>
                  </a:lnTo>
                  <a:lnTo>
                    <a:pt x="4384" y="1294"/>
                  </a:lnTo>
                  <a:lnTo>
                    <a:pt x="4468" y="1318"/>
                  </a:lnTo>
                  <a:lnTo>
                    <a:pt x="4554" y="1340"/>
                  </a:lnTo>
                  <a:lnTo>
                    <a:pt x="4554" y="1340"/>
                  </a:lnTo>
                  <a:lnTo>
                    <a:pt x="4622" y="1354"/>
                  </a:lnTo>
                  <a:lnTo>
                    <a:pt x="4688" y="1368"/>
                  </a:lnTo>
                  <a:lnTo>
                    <a:pt x="4756" y="1380"/>
                  </a:lnTo>
                  <a:lnTo>
                    <a:pt x="4826" y="1390"/>
                  </a:lnTo>
                  <a:lnTo>
                    <a:pt x="4896" y="1398"/>
                  </a:lnTo>
                  <a:lnTo>
                    <a:pt x="4968" y="1406"/>
                  </a:lnTo>
                  <a:lnTo>
                    <a:pt x="5042" y="1412"/>
                  </a:lnTo>
                  <a:lnTo>
                    <a:pt x="5116" y="1418"/>
                  </a:lnTo>
                  <a:lnTo>
                    <a:pt x="5192" y="1420"/>
                  </a:lnTo>
                  <a:lnTo>
                    <a:pt x="5268" y="1422"/>
                  </a:lnTo>
                  <a:lnTo>
                    <a:pt x="5346" y="1424"/>
                  </a:lnTo>
                  <a:lnTo>
                    <a:pt x="5426" y="1422"/>
                  </a:lnTo>
                  <a:lnTo>
                    <a:pt x="5508" y="1420"/>
                  </a:lnTo>
                  <a:lnTo>
                    <a:pt x="5590" y="1416"/>
                  </a:lnTo>
                  <a:lnTo>
                    <a:pt x="5674" y="1412"/>
                  </a:lnTo>
                  <a:lnTo>
                    <a:pt x="5760" y="1406"/>
                  </a:lnTo>
                  <a:lnTo>
                    <a:pt x="5760" y="1404"/>
                  </a:lnTo>
                  <a:lnTo>
                    <a:pt x="5760" y="1404"/>
                  </a:lnTo>
                  <a:lnTo>
                    <a:pt x="5634" y="1414"/>
                  </a:lnTo>
                  <a:lnTo>
                    <a:pt x="5512" y="1418"/>
                  </a:lnTo>
                  <a:lnTo>
                    <a:pt x="5396" y="1422"/>
                  </a:lnTo>
                  <a:lnTo>
                    <a:pt x="5284" y="1422"/>
                  </a:lnTo>
                  <a:lnTo>
                    <a:pt x="5176" y="1418"/>
                  </a:lnTo>
                  <a:lnTo>
                    <a:pt x="5074" y="1414"/>
                  </a:lnTo>
                  <a:lnTo>
                    <a:pt x="4976" y="1406"/>
                  </a:lnTo>
                  <a:lnTo>
                    <a:pt x="4880" y="1396"/>
                  </a:lnTo>
                  <a:lnTo>
                    <a:pt x="4790" y="1384"/>
                  </a:lnTo>
                  <a:lnTo>
                    <a:pt x="4702" y="1368"/>
                  </a:lnTo>
                  <a:lnTo>
                    <a:pt x="4618" y="1352"/>
                  </a:lnTo>
                  <a:lnTo>
                    <a:pt x="4538" y="1334"/>
                  </a:lnTo>
                  <a:lnTo>
                    <a:pt x="4460" y="1314"/>
                  </a:lnTo>
                  <a:lnTo>
                    <a:pt x="4384" y="1292"/>
                  </a:lnTo>
                  <a:lnTo>
                    <a:pt x="4310" y="1270"/>
                  </a:lnTo>
                  <a:lnTo>
                    <a:pt x="4240" y="1244"/>
                  </a:lnTo>
                  <a:lnTo>
                    <a:pt x="4240" y="1244"/>
                  </a:lnTo>
                  <a:lnTo>
                    <a:pt x="4316" y="1268"/>
                  </a:lnTo>
                  <a:lnTo>
                    <a:pt x="4396" y="1292"/>
                  </a:lnTo>
                  <a:lnTo>
                    <a:pt x="4478" y="1312"/>
                  </a:lnTo>
                  <a:lnTo>
                    <a:pt x="4564" y="1332"/>
                  </a:lnTo>
                  <a:lnTo>
                    <a:pt x="4564" y="1332"/>
                  </a:lnTo>
                  <a:lnTo>
                    <a:pt x="4630" y="1344"/>
                  </a:lnTo>
                  <a:lnTo>
                    <a:pt x="4700" y="1356"/>
                  </a:lnTo>
                  <a:lnTo>
                    <a:pt x="4768" y="1368"/>
                  </a:lnTo>
                  <a:lnTo>
                    <a:pt x="4838" y="1376"/>
                  </a:lnTo>
                  <a:lnTo>
                    <a:pt x="4910" y="1384"/>
                  </a:lnTo>
                  <a:lnTo>
                    <a:pt x="4982" y="1392"/>
                  </a:lnTo>
                  <a:lnTo>
                    <a:pt x="5054" y="1396"/>
                  </a:lnTo>
                  <a:lnTo>
                    <a:pt x="5128" y="1400"/>
                  </a:lnTo>
                  <a:lnTo>
                    <a:pt x="5202" y="1402"/>
                  </a:lnTo>
                  <a:lnTo>
                    <a:pt x="5280" y="1404"/>
                  </a:lnTo>
                  <a:lnTo>
                    <a:pt x="5356" y="1404"/>
                  </a:lnTo>
                  <a:lnTo>
                    <a:pt x="5434" y="1402"/>
                  </a:lnTo>
                  <a:lnTo>
                    <a:pt x="5514" y="1398"/>
                  </a:lnTo>
                  <a:lnTo>
                    <a:pt x="5594" y="1394"/>
                  </a:lnTo>
                  <a:lnTo>
                    <a:pt x="5676" y="1388"/>
                  </a:lnTo>
                  <a:lnTo>
                    <a:pt x="5760" y="1380"/>
                  </a:lnTo>
                  <a:lnTo>
                    <a:pt x="5760" y="1380"/>
                  </a:lnTo>
                  <a:lnTo>
                    <a:pt x="5760" y="1380"/>
                  </a:lnTo>
                  <a:lnTo>
                    <a:pt x="5632" y="1390"/>
                  </a:lnTo>
                  <a:lnTo>
                    <a:pt x="5508" y="1398"/>
                  </a:lnTo>
                  <a:lnTo>
                    <a:pt x="5390" y="1402"/>
                  </a:lnTo>
                  <a:lnTo>
                    <a:pt x="5276" y="1402"/>
                  </a:lnTo>
                  <a:lnTo>
                    <a:pt x="5168" y="1400"/>
                  </a:lnTo>
                  <a:lnTo>
                    <a:pt x="5062" y="1396"/>
                  </a:lnTo>
                  <a:lnTo>
                    <a:pt x="4962" y="1388"/>
                  </a:lnTo>
                  <a:lnTo>
                    <a:pt x="4864" y="1380"/>
                  </a:lnTo>
                  <a:lnTo>
                    <a:pt x="4770" y="1368"/>
                  </a:lnTo>
                  <a:lnTo>
                    <a:pt x="4680" y="1352"/>
                  </a:lnTo>
                  <a:lnTo>
                    <a:pt x="4594" y="1336"/>
                  </a:lnTo>
                  <a:lnTo>
                    <a:pt x="4510" y="1318"/>
                  </a:lnTo>
                  <a:lnTo>
                    <a:pt x="4430" y="1300"/>
                  </a:lnTo>
                  <a:lnTo>
                    <a:pt x="4352" y="1278"/>
                  </a:lnTo>
                  <a:lnTo>
                    <a:pt x="4276" y="1254"/>
                  </a:lnTo>
                  <a:lnTo>
                    <a:pt x="4202" y="1230"/>
                  </a:lnTo>
                  <a:lnTo>
                    <a:pt x="4202" y="1230"/>
                  </a:lnTo>
                  <a:lnTo>
                    <a:pt x="4290" y="1256"/>
                  </a:lnTo>
                  <a:lnTo>
                    <a:pt x="4380" y="1280"/>
                  </a:lnTo>
                  <a:lnTo>
                    <a:pt x="4474" y="1302"/>
                  </a:lnTo>
                  <a:lnTo>
                    <a:pt x="4572" y="1324"/>
                  </a:lnTo>
                  <a:lnTo>
                    <a:pt x="4572" y="1324"/>
                  </a:lnTo>
                  <a:lnTo>
                    <a:pt x="4640" y="1336"/>
                  </a:lnTo>
                  <a:lnTo>
                    <a:pt x="4710" y="1346"/>
                  </a:lnTo>
                  <a:lnTo>
                    <a:pt x="4780" y="1356"/>
                  </a:lnTo>
                  <a:lnTo>
                    <a:pt x="4850" y="1364"/>
                  </a:lnTo>
                  <a:lnTo>
                    <a:pt x="4922" y="1370"/>
                  </a:lnTo>
                  <a:lnTo>
                    <a:pt x="4994" y="1376"/>
                  </a:lnTo>
                  <a:lnTo>
                    <a:pt x="5066" y="1380"/>
                  </a:lnTo>
                  <a:lnTo>
                    <a:pt x="5140" y="1384"/>
                  </a:lnTo>
                  <a:lnTo>
                    <a:pt x="5214" y="1384"/>
                  </a:lnTo>
                  <a:lnTo>
                    <a:pt x="5290" y="1384"/>
                  </a:lnTo>
                  <a:lnTo>
                    <a:pt x="5366" y="1382"/>
                  </a:lnTo>
                  <a:lnTo>
                    <a:pt x="5442" y="1380"/>
                  </a:lnTo>
                  <a:lnTo>
                    <a:pt x="5520" y="1376"/>
                  </a:lnTo>
                  <a:lnTo>
                    <a:pt x="5600" y="1370"/>
                  </a:lnTo>
                  <a:lnTo>
                    <a:pt x="5680" y="1364"/>
                  </a:lnTo>
                  <a:lnTo>
                    <a:pt x="5760" y="1356"/>
                  </a:lnTo>
                  <a:lnTo>
                    <a:pt x="5760" y="1354"/>
                  </a:lnTo>
                  <a:lnTo>
                    <a:pt x="5760" y="1354"/>
                  </a:lnTo>
                  <a:lnTo>
                    <a:pt x="5640" y="1366"/>
                  </a:lnTo>
                  <a:lnTo>
                    <a:pt x="5526" y="1374"/>
                  </a:lnTo>
                  <a:lnTo>
                    <a:pt x="5414" y="1380"/>
                  </a:lnTo>
                  <a:lnTo>
                    <a:pt x="5304" y="1382"/>
                  </a:lnTo>
                  <a:lnTo>
                    <a:pt x="5200" y="1382"/>
                  </a:lnTo>
                  <a:lnTo>
                    <a:pt x="5098" y="1380"/>
                  </a:lnTo>
                  <a:lnTo>
                    <a:pt x="5000" y="1374"/>
                  </a:lnTo>
                  <a:lnTo>
                    <a:pt x="4904" y="1368"/>
                  </a:lnTo>
                  <a:lnTo>
                    <a:pt x="4810" y="1358"/>
                  </a:lnTo>
                  <a:lnTo>
                    <a:pt x="4720" y="1346"/>
                  </a:lnTo>
                  <a:lnTo>
                    <a:pt x="4634" y="1332"/>
                  </a:lnTo>
                  <a:lnTo>
                    <a:pt x="4548" y="1316"/>
                  </a:lnTo>
                  <a:lnTo>
                    <a:pt x="4466" y="1298"/>
                  </a:lnTo>
                  <a:lnTo>
                    <a:pt x="4386" y="1280"/>
                  </a:lnTo>
                  <a:lnTo>
                    <a:pt x="4308" y="1260"/>
                  </a:lnTo>
                  <a:lnTo>
                    <a:pt x="4232" y="1238"/>
                  </a:lnTo>
                  <a:lnTo>
                    <a:pt x="4232" y="1238"/>
                  </a:lnTo>
                  <a:lnTo>
                    <a:pt x="4314" y="1258"/>
                  </a:lnTo>
                  <a:lnTo>
                    <a:pt x="4400" y="1278"/>
                  </a:lnTo>
                  <a:lnTo>
                    <a:pt x="4488" y="1298"/>
                  </a:lnTo>
                  <a:lnTo>
                    <a:pt x="4580" y="1314"/>
                  </a:lnTo>
                  <a:lnTo>
                    <a:pt x="4580" y="1314"/>
                  </a:lnTo>
                  <a:lnTo>
                    <a:pt x="4648" y="1326"/>
                  </a:lnTo>
                  <a:lnTo>
                    <a:pt x="4716" y="1334"/>
                  </a:lnTo>
                  <a:lnTo>
                    <a:pt x="4784" y="1344"/>
                  </a:lnTo>
                  <a:lnTo>
                    <a:pt x="4852" y="1350"/>
                  </a:lnTo>
                  <a:lnTo>
                    <a:pt x="4922" y="1356"/>
                  </a:lnTo>
                  <a:lnTo>
                    <a:pt x="4990" y="1360"/>
                  </a:lnTo>
                  <a:lnTo>
                    <a:pt x="5060" y="1364"/>
                  </a:lnTo>
                  <a:lnTo>
                    <a:pt x="5130" y="1366"/>
                  </a:lnTo>
                  <a:lnTo>
                    <a:pt x="5130" y="1366"/>
                  </a:lnTo>
                  <a:lnTo>
                    <a:pt x="5206" y="1366"/>
                  </a:lnTo>
                  <a:lnTo>
                    <a:pt x="5284" y="1366"/>
                  </a:lnTo>
                  <a:lnTo>
                    <a:pt x="5362" y="1364"/>
                  </a:lnTo>
                  <a:lnTo>
                    <a:pt x="5440" y="1360"/>
                  </a:lnTo>
                  <a:lnTo>
                    <a:pt x="5518" y="1354"/>
                  </a:lnTo>
                  <a:lnTo>
                    <a:pt x="5598" y="1348"/>
                  </a:lnTo>
                  <a:lnTo>
                    <a:pt x="5680" y="1340"/>
                  </a:lnTo>
                  <a:lnTo>
                    <a:pt x="5760" y="1330"/>
                  </a:lnTo>
                  <a:lnTo>
                    <a:pt x="5760" y="1328"/>
                  </a:lnTo>
                  <a:lnTo>
                    <a:pt x="5760" y="1328"/>
                  </a:lnTo>
                  <a:lnTo>
                    <a:pt x="5640" y="1342"/>
                  </a:lnTo>
                  <a:lnTo>
                    <a:pt x="5522" y="1352"/>
                  </a:lnTo>
                  <a:lnTo>
                    <a:pt x="5408" y="1360"/>
                  </a:lnTo>
                  <a:lnTo>
                    <a:pt x="5298" y="1364"/>
                  </a:lnTo>
                  <a:lnTo>
                    <a:pt x="5190" y="1364"/>
                  </a:lnTo>
                  <a:lnTo>
                    <a:pt x="5086" y="1364"/>
                  </a:lnTo>
                  <a:lnTo>
                    <a:pt x="4986" y="1358"/>
                  </a:lnTo>
                  <a:lnTo>
                    <a:pt x="4886" y="1352"/>
                  </a:lnTo>
                  <a:lnTo>
                    <a:pt x="4792" y="1342"/>
                  </a:lnTo>
                  <a:lnTo>
                    <a:pt x="4698" y="1332"/>
                  </a:lnTo>
                  <a:lnTo>
                    <a:pt x="4608" y="1318"/>
                  </a:lnTo>
                  <a:lnTo>
                    <a:pt x="4520" y="1302"/>
                  </a:lnTo>
                  <a:lnTo>
                    <a:pt x="4436" y="1286"/>
                  </a:lnTo>
                  <a:lnTo>
                    <a:pt x="4352" y="1266"/>
                  </a:lnTo>
                  <a:lnTo>
                    <a:pt x="4272" y="1246"/>
                  </a:lnTo>
                  <a:lnTo>
                    <a:pt x="4194" y="1226"/>
                  </a:lnTo>
                  <a:lnTo>
                    <a:pt x="4194" y="1226"/>
                  </a:lnTo>
                  <a:lnTo>
                    <a:pt x="4292" y="1250"/>
                  </a:lnTo>
                  <a:lnTo>
                    <a:pt x="4392" y="1270"/>
                  </a:lnTo>
                  <a:lnTo>
                    <a:pt x="4490" y="1290"/>
                  </a:lnTo>
                  <a:lnTo>
                    <a:pt x="4588" y="1306"/>
                  </a:lnTo>
                  <a:lnTo>
                    <a:pt x="4588" y="1306"/>
                  </a:lnTo>
                  <a:lnTo>
                    <a:pt x="4658" y="1316"/>
                  </a:lnTo>
                  <a:lnTo>
                    <a:pt x="4726" y="1324"/>
                  </a:lnTo>
                  <a:lnTo>
                    <a:pt x="4796" y="1332"/>
                  </a:lnTo>
                  <a:lnTo>
                    <a:pt x="4866" y="1338"/>
                  </a:lnTo>
                  <a:lnTo>
                    <a:pt x="4934" y="1342"/>
                  </a:lnTo>
                  <a:lnTo>
                    <a:pt x="5004" y="1346"/>
                  </a:lnTo>
                  <a:lnTo>
                    <a:pt x="5074" y="1348"/>
                  </a:lnTo>
                  <a:lnTo>
                    <a:pt x="5144" y="1348"/>
                  </a:lnTo>
                  <a:lnTo>
                    <a:pt x="5144" y="1348"/>
                  </a:lnTo>
                  <a:lnTo>
                    <a:pt x="5220" y="1348"/>
                  </a:lnTo>
                  <a:lnTo>
                    <a:pt x="5296" y="1346"/>
                  </a:lnTo>
                  <a:lnTo>
                    <a:pt x="5372" y="1344"/>
                  </a:lnTo>
                  <a:lnTo>
                    <a:pt x="5450" y="1338"/>
                  </a:lnTo>
                  <a:lnTo>
                    <a:pt x="5526" y="1332"/>
                  </a:lnTo>
                  <a:lnTo>
                    <a:pt x="5604" y="1324"/>
                  </a:lnTo>
                  <a:lnTo>
                    <a:pt x="5682" y="1316"/>
                  </a:lnTo>
                  <a:lnTo>
                    <a:pt x="5760" y="1306"/>
                  </a:lnTo>
                  <a:lnTo>
                    <a:pt x="5760" y="1304"/>
                  </a:lnTo>
                  <a:lnTo>
                    <a:pt x="5760" y="1304"/>
                  </a:lnTo>
                  <a:lnTo>
                    <a:pt x="5640" y="1320"/>
                  </a:lnTo>
                  <a:lnTo>
                    <a:pt x="5522" y="1332"/>
                  </a:lnTo>
                  <a:lnTo>
                    <a:pt x="5408" y="1340"/>
                  </a:lnTo>
                  <a:lnTo>
                    <a:pt x="5296" y="1346"/>
                  </a:lnTo>
                  <a:lnTo>
                    <a:pt x="5188" y="1348"/>
                  </a:lnTo>
                  <a:lnTo>
                    <a:pt x="5082" y="1348"/>
                  </a:lnTo>
                  <a:lnTo>
                    <a:pt x="4978" y="1344"/>
                  </a:lnTo>
                  <a:lnTo>
                    <a:pt x="4878" y="1338"/>
                  </a:lnTo>
                  <a:lnTo>
                    <a:pt x="4782" y="1330"/>
                  </a:lnTo>
                  <a:lnTo>
                    <a:pt x="4686" y="1318"/>
                  </a:lnTo>
                  <a:lnTo>
                    <a:pt x="4594" y="1306"/>
                  </a:lnTo>
                  <a:lnTo>
                    <a:pt x="4504" y="1292"/>
                  </a:lnTo>
                  <a:lnTo>
                    <a:pt x="4418" y="1276"/>
                  </a:lnTo>
                  <a:lnTo>
                    <a:pt x="4332" y="1258"/>
                  </a:lnTo>
                  <a:lnTo>
                    <a:pt x="4250" y="1238"/>
                  </a:lnTo>
                  <a:lnTo>
                    <a:pt x="4170" y="1218"/>
                  </a:lnTo>
                  <a:lnTo>
                    <a:pt x="4170" y="1218"/>
                  </a:lnTo>
                  <a:lnTo>
                    <a:pt x="4170" y="1218"/>
                  </a:lnTo>
                  <a:lnTo>
                    <a:pt x="4276" y="1242"/>
                  </a:lnTo>
                  <a:lnTo>
                    <a:pt x="4384" y="1264"/>
                  </a:lnTo>
                  <a:lnTo>
                    <a:pt x="4490" y="1282"/>
                  </a:lnTo>
                  <a:lnTo>
                    <a:pt x="4598" y="1298"/>
                  </a:lnTo>
                  <a:lnTo>
                    <a:pt x="4598" y="1298"/>
                  </a:lnTo>
                  <a:lnTo>
                    <a:pt x="4668" y="1306"/>
                  </a:lnTo>
                  <a:lnTo>
                    <a:pt x="4738" y="1314"/>
                  </a:lnTo>
                  <a:lnTo>
                    <a:pt x="4808" y="1320"/>
                  </a:lnTo>
                  <a:lnTo>
                    <a:pt x="4878" y="1324"/>
                  </a:lnTo>
                  <a:lnTo>
                    <a:pt x="4948" y="1328"/>
                  </a:lnTo>
                  <a:lnTo>
                    <a:pt x="5018" y="1330"/>
                  </a:lnTo>
                  <a:lnTo>
                    <a:pt x="5090" y="1332"/>
                  </a:lnTo>
                  <a:lnTo>
                    <a:pt x="5160" y="1332"/>
                  </a:lnTo>
                  <a:lnTo>
                    <a:pt x="5160" y="1332"/>
                  </a:lnTo>
                  <a:lnTo>
                    <a:pt x="5234" y="1330"/>
                  </a:lnTo>
                  <a:lnTo>
                    <a:pt x="5308" y="1328"/>
                  </a:lnTo>
                  <a:lnTo>
                    <a:pt x="5384" y="1324"/>
                  </a:lnTo>
                  <a:lnTo>
                    <a:pt x="5460" y="1318"/>
                  </a:lnTo>
                  <a:lnTo>
                    <a:pt x="5534" y="1310"/>
                  </a:lnTo>
                  <a:lnTo>
                    <a:pt x="5610" y="1302"/>
                  </a:lnTo>
                  <a:lnTo>
                    <a:pt x="5684" y="1292"/>
                  </a:lnTo>
                  <a:lnTo>
                    <a:pt x="5760" y="1280"/>
                  </a:lnTo>
                  <a:lnTo>
                    <a:pt x="5760" y="1278"/>
                  </a:lnTo>
                  <a:lnTo>
                    <a:pt x="5760" y="1278"/>
                  </a:lnTo>
                  <a:lnTo>
                    <a:pt x="5662" y="1294"/>
                  </a:lnTo>
                  <a:lnTo>
                    <a:pt x="5566" y="1306"/>
                  </a:lnTo>
                  <a:lnTo>
                    <a:pt x="5468" y="1316"/>
                  </a:lnTo>
                  <a:lnTo>
                    <a:pt x="5372" y="1322"/>
                  </a:lnTo>
                  <a:lnTo>
                    <a:pt x="5274" y="1328"/>
                  </a:lnTo>
                  <a:lnTo>
                    <a:pt x="5178" y="1330"/>
                  </a:lnTo>
                  <a:lnTo>
                    <a:pt x="5082" y="1330"/>
                  </a:lnTo>
                  <a:lnTo>
                    <a:pt x="4984" y="1328"/>
                  </a:lnTo>
                  <a:lnTo>
                    <a:pt x="4888" y="1324"/>
                  </a:lnTo>
                  <a:lnTo>
                    <a:pt x="4790" y="1316"/>
                  </a:lnTo>
                  <a:lnTo>
                    <a:pt x="4694" y="1308"/>
                  </a:lnTo>
                  <a:lnTo>
                    <a:pt x="4596" y="1296"/>
                  </a:lnTo>
                  <a:lnTo>
                    <a:pt x="4500" y="1282"/>
                  </a:lnTo>
                  <a:lnTo>
                    <a:pt x="4402" y="1264"/>
                  </a:lnTo>
                  <a:lnTo>
                    <a:pt x="4304" y="1246"/>
                  </a:lnTo>
                  <a:lnTo>
                    <a:pt x="4206" y="1224"/>
                  </a:lnTo>
                  <a:lnTo>
                    <a:pt x="4206" y="1224"/>
                  </a:lnTo>
                  <a:lnTo>
                    <a:pt x="4306" y="1244"/>
                  </a:lnTo>
                  <a:lnTo>
                    <a:pt x="4404" y="1260"/>
                  </a:lnTo>
                  <a:lnTo>
                    <a:pt x="4504" y="1276"/>
                  </a:lnTo>
                  <a:lnTo>
                    <a:pt x="4602" y="1288"/>
                  </a:lnTo>
                  <a:lnTo>
                    <a:pt x="4700" y="1298"/>
                  </a:lnTo>
                  <a:lnTo>
                    <a:pt x="4798" y="1306"/>
                  </a:lnTo>
                  <a:lnTo>
                    <a:pt x="4896" y="1312"/>
                  </a:lnTo>
                  <a:lnTo>
                    <a:pt x="4994" y="1316"/>
                  </a:lnTo>
                  <a:lnTo>
                    <a:pt x="5092" y="1316"/>
                  </a:lnTo>
                  <a:lnTo>
                    <a:pt x="5188" y="1314"/>
                  </a:lnTo>
                  <a:lnTo>
                    <a:pt x="5284" y="1310"/>
                  </a:lnTo>
                  <a:lnTo>
                    <a:pt x="5380" y="1304"/>
                  </a:lnTo>
                  <a:lnTo>
                    <a:pt x="5476" y="1296"/>
                  </a:lnTo>
                  <a:lnTo>
                    <a:pt x="5570" y="1284"/>
                  </a:lnTo>
                  <a:lnTo>
                    <a:pt x="5666" y="1272"/>
                  </a:lnTo>
                  <a:lnTo>
                    <a:pt x="5760" y="1256"/>
                  </a:lnTo>
                  <a:lnTo>
                    <a:pt x="5760" y="1254"/>
                  </a:lnTo>
                  <a:lnTo>
                    <a:pt x="5760" y="1254"/>
                  </a:lnTo>
                  <a:lnTo>
                    <a:pt x="5664" y="1270"/>
                  </a:lnTo>
                  <a:lnTo>
                    <a:pt x="5568" y="1284"/>
                  </a:lnTo>
                  <a:lnTo>
                    <a:pt x="5470" y="1294"/>
                  </a:lnTo>
                  <a:lnTo>
                    <a:pt x="5374" y="1304"/>
                  </a:lnTo>
                  <a:lnTo>
                    <a:pt x="5276" y="1310"/>
                  </a:lnTo>
                  <a:lnTo>
                    <a:pt x="5178" y="1314"/>
                  </a:lnTo>
                  <a:lnTo>
                    <a:pt x="5080" y="1316"/>
                  </a:lnTo>
                  <a:lnTo>
                    <a:pt x="4980" y="1314"/>
                  </a:lnTo>
                  <a:lnTo>
                    <a:pt x="4882" y="1310"/>
                  </a:lnTo>
                  <a:lnTo>
                    <a:pt x="4782" y="1304"/>
                  </a:lnTo>
                  <a:lnTo>
                    <a:pt x="4682" y="1296"/>
                  </a:lnTo>
                  <a:lnTo>
                    <a:pt x="4582" y="1284"/>
                  </a:lnTo>
                  <a:lnTo>
                    <a:pt x="4482" y="1272"/>
                  </a:lnTo>
                  <a:lnTo>
                    <a:pt x="4380" y="1256"/>
                  </a:lnTo>
                  <a:lnTo>
                    <a:pt x="4280" y="1236"/>
                  </a:lnTo>
                  <a:lnTo>
                    <a:pt x="4178" y="1216"/>
                  </a:lnTo>
                  <a:lnTo>
                    <a:pt x="4178" y="1216"/>
                  </a:lnTo>
                  <a:lnTo>
                    <a:pt x="4288" y="1236"/>
                  </a:lnTo>
                  <a:lnTo>
                    <a:pt x="4396" y="1254"/>
                  </a:lnTo>
                  <a:lnTo>
                    <a:pt x="4506" y="1268"/>
                  </a:lnTo>
                  <a:lnTo>
                    <a:pt x="4614" y="1280"/>
                  </a:lnTo>
                  <a:lnTo>
                    <a:pt x="4614" y="1280"/>
                  </a:lnTo>
                  <a:lnTo>
                    <a:pt x="4690" y="1288"/>
                  </a:lnTo>
                  <a:lnTo>
                    <a:pt x="4764" y="1292"/>
                  </a:lnTo>
                  <a:lnTo>
                    <a:pt x="4838" y="1298"/>
                  </a:lnTo>
                  <a:lnTo>
                    <a:pt x="4912" y="1300"/>
                  </a:lnTo>
                  <a:lnTo>
                    <a:pt x="4984" y="1302"/>
                  </a:lnTo>
                  <a:lnTo>
                    <a:pt x="5058" y="1302"/>
                  </a:lnTo>
                  <a:lnTo>
                    <a:pt x="5130" y="1300"/>
                  </a:lnTo>
                  <a:lnTo>
                    <a:pt x="5202" y="1298"/>
                  </a:lnTo>
                  <a:lnTo>
                    <a:pt x="5274" y="1294"/>
                  </a:lnTo>
                  <a:lnTo>
                    <a:pt x="5344" y="1290"/>
                  </a:lnTo>
                  <a:lnTo>
                    <a:pt x="5416" y="1282"/>
                  </a:lnTo>
                  <a:lnTo>
                    <a:pt x="5486" y="1274"/>
                  </a:lnTo>
                  <a:lnTo>
                    <a:pt x="5554" y="1266"/>
                  </a:lnTo>
                  <a:lnTo>
                    <a:pt x="5624" y="1256"/>
                  </a:lnTo>
                  <a:lnTo>
                    <a:pt x="5692" y="1244"/>
                  </a:lnTo>
                  <a:lnTo>
                    <a:pt x="5760" y="1230"/>
                  </a:lnTo>
                  <a:lnTo>
                    <a:pt x="5760" y="1230"/>
                  </a:lnTo>
                  <a:lnTo>
                    <a:pt x="5760" y="1230"/>
                  </a:lnTo>
                  <a:lnTo>
                    <a:pt x="5652" y="1250"/>
                  </a:lnTo>
                  <a:lnTo>
                    <a:pt x="5544" y="1266"/>
                  </a:lnTo>
                  <a:lnTo>
                    <a:pt x="5436" y="1280"/>
                  </a:lnTo>
                  <a:lnTo>
                    <a:pt x="5330" y="1290"/>
                  </a:lnTo>
                  <a:lnTo>
                    <a:pt x="5224" y="1296"/>
                  </a:lnTo>
                  <a:lnTo>
                    <a:pt x="5118" y="1300"/>
                  </a:lnTo>
                  <a:lnTo>
                    <a:pt x="5016" y="1300"/>
                  </a:lnTo>
                  <a:lnTo>
                    <a:pt x="4914" y="1298"/>
                  </a:lnTo>
                  <a:lnTo>
                    <a:pt x="4812" y="1294"/>
                  </a:lnTo>
                  <a:lnTo>
                    <a:pt x="4712" y="1288"/>
                  </a:lnTo>
                  <a:lnTo>
                    <a:pt x="4616" y="1280"/>
                  </a:lnTo>
                  <a:lnTo>
                    <a:pt x="4520" y="1270"/>
                  </a:lnTo>
                  <a:lnTo>
                    <a:pt x="4426" y="1256"/>
                  </a:lnTo>
                  <a:lnTo>
                    <a:pt x="4334" y="1242"/>
                  </a:lnTo>
                  <a:lnTo>
                    <a:pt x="4244" y="1228"/>
                  </a:lnTo>
                  <a:lnTo>
                    <a:pt x="4156" y="1210"/>
                  </a:lnTo>
                  <a:lnTo>
                    <a:pt x="4154" y="1210"/>
                  </a:lnTo>
                  <a:lnTo>
                    <a:pt x="4154" y="1210"/>
                  </a:lnTo>
                  <a:lnTo>
                    <a:pt x="4264" y="1228"/>
                  </a:lnTo>
                  <a:lnTo>
                    <a:pt x="4380" y="1246"/>
                  </a:lnTo>
                  <a:lnTo>
                    <a:pt x="4500" y="1260"/>
                  </a:lnTo>
                  <a:lnTo>
                    <a:pt x="4622" y="1272"/>
                  </a:lnTo>
                  <a:lnTo>
                    <a:pt x="4622" y="1272"/>
                  </a:lnTo>
                  <a:lnTo>
                    <a:pt x="4700" y="1278"/>
                  </a:lnTo>
                  <a:lnTo>
                    <a:pt x="4774" y="1282"/>
                  </a:lnTo>
                  <a:lnTo>
                    <a:pt x="4850" y="1286"/>
                  </a:lnTo>
                  <a:lnTo>
                    <a:pt x="4924" y="1288"/>
                  </a:lnTo>
                  <a:lnTo>
                    <a:pt x="4998" y="1288"/>
                  </a:lnTo>
                  <a:lnTo>
                    <a:pt x="5070" y="1286"/>
                  </a:lnTo>
                  <a:lnTo>
                    <a:pt x="5144" y="1284"/>
                  </a:lnTo>
                  <a:lnTo>
                    <a:pt x="5214" y="1282"/>
                  </a:lnTo>
                  <a:lnTo>
                    <a:pt x="5286" y="1276"/>
                  </a:lnTo>
                  <a:lnTo>
                    <a:pt x="5356" y="1270"/>
                  </a:lnTo>
                  <a:lnTo>
                    <a:pt x="5426" y="1262"/>
                  </a:lnTo>
                  <a:lnTo>
                    <a:pt x="5494" y="1254"/>
                  </a:lnTo>
                  <a:lnTo>
                    <a:pt x="5562" y="1244"/>
                  </a:lnTo>
                  <a:lnTo>
                    <a:pt x="5628" y="1232"/>
                  </a:lnTo>
                  <a:lnTo>
                    <a:pt x="5694" y="1220"/>
                  </a:lnTo>
                  <a:lnTo>
                    <a:pt x="5760" y="1206"/>
                  </a:lnTo>
                  <a:lnTo>
                    <a:pt x="5760" y="1204"/>
                  </a:lnTo>
                  <a:lnTo>
                    <a:pt x="5760" y="1204"/>
                  </a:lnTo>
                  <a:lnTo>
                    <a:pt x="5652" y="1226"/>
                  </a:lnTo>
                  <a:lnTo>
                    <a:pt x="5544" y="1246"/>
                  </a:lnTo>
                  <a:lnTo>
                    <a:pt x="5436" y="1260"/>
                  </a:lnTo>
                  <a:lnTo>
                    <a:pt x="5328" y="1272"/>
                  </a:lnTo>
                  <a:lnTo>
                    <a:pt x="5222" y="1280"/>
                  </a:lnTo>
                  <a:lnTo>
                    <a:pt x="5116" y="1284"/>
                  </a:lnTo>
                  <a:lnTo>
                    <a:pt x="5012" y="1286"/>
                  </a:lnTo>
                  <a:lnTo>
                    <a:pt x="4908" y="1286"/>
                  </a:lnTo>
                  <a:lnTo>
                    <a:pt x="4806" y="1284"/>
                  </a:lnTo>
                  <a:lnTo>
                    <a:pt x="4706" y="1278"/>
                  </a:lnTo>
                  <a:lnTo>
                    <a:pt x="4608" y="1270"/>
                  </a:lnTo>
                  <a:lnTo>
                    <a:pt x="4512" y="1260"/>
                  </a:lnTo>
                  <a:lnTo>
                    <a:pt x="4418" y="1250"/>
                  </a:lnTo>
                  <a:lnTo>
                    <a:pt x="4326" y="1238"/>
                  </a:lnTo>
                  <a:lnTo>
                    <a:pt x="4238" y="1224"/>
                  </a:lnTo>
                  <a:lnTo>
                    <a:pt x="4152" y="1208"/>
                  </a:lnTo>
                  <a:lnTo>
                    <a:pt x="4150" y="1208"/>
                  </a:lnTo>
                  <a:lnTo>
                    <a:pt x="4150" y="1208"/>
                  </a:lnTo>
                  <a:lnTo>
                    <a:pt x="4264" y="1224"/>
                  </a:lnTo>
                  <a:lnTo>
                    <a:pt x="4382" y="1240"/>
                  </a:lnTo>
                  <a:lnTo>
                    <a:pt x="4504" y="1254"/>
                  </a:lnTo>
                  <a:lnTo>
                    <a:pt x="4632" y="1264"/>
                  </a:lnTo>
                  <a:lnTo>
                    <a:pt x="4632" y="1264"/>
                  </a:lnTo>
                  <a:lnTo>
                    <a:pt x="4710" y="1268"/>
                  </a:lnTo>
                  <a:lnTo>
                    <a:pt x="4786" y="1272"/>
                  </a:lnTo>
                  <a:lnTo>
                    <a:pt x="4862" y="1274"/>
                  </a:lnTo>
                  <a:lnTo>
                    <a:pt x="4936" y="1274"/>
                  </a:lnTo>
                  <a:lnTo>
                    <a:pt x="5010" y="1274"/>
                  </a:lnTo>
                  <a:lnTo>
                    <a:pt x="5084" y="1272"/>
                  </a:lnTo>
                  <a:lnTo>
                    <a:pt x="5156" y="1268"/>
                  </a:lnTo>
                  <a:lnTo>
                    <a:pt x="5228" y="1264"/>
                  </a:lnTo>
                  <a:lnTo>
                    <a:pt x="5298" y="1258"/>
                  </a:lnTo>
                  <a:lnTo>
                    <a:pt x="5366" y="1252"/>
                  </a:lnTo>
                  <a:lnTo>
                    <a:pt x="5436" y="1244"/>
                  </a:lnTo>
                  <a:lnTo>
                    <a:pt x="5502" y="1234"/>
                  </a:lnTo>
                  <a:lnTo>
                    <a:pt x="5568" y="1222"/>
                  </a:lnTo>
                  <a:lnTo>
                    <a:pt x="5634" y="1210"/>
                  </a:lnTo>
                  <a:lnTo>
                    <a:pt x="5698" y="1196"/>
                  </a:lnTo>
                  <a:lnTo>
                    <a:pt x="5760" y="1182"/>
                  </a:lnTo>
                  <a:lnTo>
                    <a:pt x="5760" y="1180"/>
                  </a:lnTo>
                  <a:lnTo>
                    <a:pt x="5760" y="1180"/>
                  </a:lnTo>
                  <a:lnTo>
                    <a:pt x="5658" y="1204"/>
                  </a:lnTo>
                  <a:lnTo>
                    <a:pt x="5556" y="1224"/>
                  </a:lnTo>
                  <a:lnTo>
                    <a:pt x="5452" y="1240"/>
                  </a:lnTo>
                  <a:lnTo>
                    <a:pt x="5350" y="1252"/>
                  </a:lnTo>
                  <a:lnTo>
                    <a:pt x="5248" y="1262"/>
                  </a:lnTo>
                  <a:lnTo>
                    <a:pt x="5146" y="1268"/>
                  </a:lnTo>
                  <a:lnTo>
                    <a:pt x="5044" y="1272"/>
                  </a:lnTo>
                  <a:lnTo>
                    <a:pt x="4942" y="1272"/>
                  </a:lnTo>
                  <a:lnTo>
                    <a:pt x="4844" y="1272"/>
                  </a:lnTo>
                  <a:lnTo>
                    <a:pt x="4746" y="1268"/>
                  </a:lnTo>
                  <a:lnTo>
                    <a:pt x="4650" y="1262"/>
                  </a:lnTo>
                  <a:lnTo>
                    <a:pt x="4556" y="1256"/>
                  </a:lnTo>
                  <a:lnTo>
                    <a:pt x="4464" y="1246"/>
                  </a:lnTo>
                  <a:lnTo>
                    <a:pt x="4374" y="1236"/>
                  </a:lnTo>
                  <a:lnTo>
                    <a:pt x="4288" y="1226"/>
                  </a:lnTo>
                  <a:lnTo>
                    <a:pt x="4204" y="1214"/>
                  </a:lnTo>
                  <a:lnTo>
                    <a:pt x="4204" y="1214"/>
                  </a:lnTo>
                  <a:lnTo>
                    <a:pt x="4314" y="1228"/>
                  </a:lnTo>
                  <a:lnTo>
                    <a:pt x="4424" y="1238"/>
                  </a:lnTo>
                  <a:lnTo>
                    <a:pt x="4532" y="1248"/>
                  </a:lnTo>
                  <a:lnTo>
                    <a:pt x="4640" y="1256"/>
                  </a:lnTo>
                  <a:lnTo>
                    <a:pt x="4640" y="1256"/>
                  </a:lnTo>
                  <a:lnTo>
                    <a:pt x="4718" y="1258"/>
                  </a:lnTo>
                  <a:lnTo>
                    <a:pt x="4794" y="1260"/>
                  </a:lnTo>
                  <a:lnTo>
                    <a:pt x="4868" y="1262"/>
                  </a:lnTo>
                  <a:lnTo>
                    <a:pt x="4944" y="1262"/>
                  </a:lnTo>
                  <a:lnTo>
                    <a:pt x="5018" y="1260"/>
                  </a:lnTo>
                  <a:lnTo>
                    <a:pt x="5090" y="1258"/>
                  </a:lnTo>
                  <a:lnTo>
                    <a:pt x="5160" y="1254"/>
                  </a:lnTo>
                  <a:lnTo>
                    <a:pt x="5230" y="1248"/>
                  </a:lnTo>
                  <a:lnTo>
                    <a:pt x="5230" y="1248"/>
                  </a:lnTo>
                  <a:lnTo>
                    <a:pt x="5302" y="1242"/>
                  </a:lnTo>
                  <a:lnTo>
                    <a:pt x="5372" y="1234"/>
                  </a:lnTo>
                  <a:lnTo>
                    <a:pt x="5440" y="1224"/>
                  </a:lnTo>
                  <a:lnTo>
                    <a:pt x="5506" y="1214"/>
                  </a:lnTo>
                  <a:lnTo>
                    <a:pt x="5572" y="1202"/>
                  </a:lnTo>
                  <a:lnTo>
                    <a:pt x="5636" y="1188"/>
                  </a:lnTo>
                  <a:lnTo>
                    <a:pt x="5700" y="1174"/>
                  </a:lnTo>
                  <a:lnTo>
                    <a:pt x="5760" y="1158"/>
                  </a:lnTo>
                  <a:lnTo>
                    <a:pt x="5760" y="1156"/>
                  </a:lnTo>
                  <a:lnTo>
                    <a:pt x="5760" y="1156"/>
                  </a:lnTo>
                  <a:lnTo>
                    <a:pt x="5666" y="1180"/>
                  </a:lnTo>
                  <a:lnTo>
                    <a:pt x="5572" y="1200"/>
                  </a:lnTo>
                  <a:lnTo>
                    <a:pt x="5474" y="1218"/>
                  </a:lnTo>
                  <a:lnTo>
                    <a:pt x="5374" y="1232"/>
                  </a:lnTo>
                  <a:lnTo>
                    <a:pt x="5274" y="1242"/>
                  </a:lnTo>
                  <a:lnTo>
                    <a:pt x="5174" y="1250"/>
                  </a:lnTo>
                  <a:lnTo>
                    <a:pt x="5070" y="1256"/>
                  </a:lnTo>
                  <a:lnTo>
                    <a:pt x="4968" y="1260"/>
                  </a:lnTo>
                  <a:lnTo>
                    <a:pt x="4864" y="1260"/>
                  </a:lnTo>
                  <a:lnTo>
                    <a:pt x="4762" y="1258"/>
                  </a:lnTo>
                  <a:lnTo>
                    <a:pt x="4658" y="1254"/>
                  </a:lnTo>
                  <a:lnTo>
                    <a:pt x="4556" y="1248"/>
                  </a:lnTo>
                  <a:lnTo>
                    <a:pt x="4454" y="1240"/>
                  </a:lnTo>
                  <a:lnTo>
                    <a:pt x="4352" y="1230"/>
                  </a:lnTo>
                  <a:lnTo>
                    <a:pt x="4252" y="1218"/>
                  </a:lnTo>
                  <a:lnTo>
                    <a:pt x="4154" y="1204"/>
                  </a:lnTo>
                  <a:lnTo>
                    <a:pt x="4154" y="1204"/>
                  </a:lnTo>
                  <a:lnTo>
                    <a:pt x="4278" y="1220"/>
                  </a:lnTo>
                  <a:lnTo>
                    <a:pt x="4402" y="1232"/>
                  </a:lnTo>
                  <a:lnTo>
                    <a:pt x="4526" y="1240"/>
                  </a:lnTo>
                  <a:lnTo>
                    <a:pt x="4648" y="1246"/>
                  </a:lnTo>
                  <a:lnTo>
                    <a:pt x="4648" y="1246"/>
                  </a:lnTo>
                  <a:lnTo>
                    <a:pt x="4728" y="1250"/>
                  </a:lnTo>
                  <a:lnTo>
                    <a:pt x="4804" y="1250"/>
                  </a:lnTo>
                  <a:lnTo>
                    <a:pt x="4882" y="1250"/>
                  </a:lnTo>
                  <a:lnTo>
                    <a:pt x="4956" y="1250"/>
                  </a:lnTo>
                  <a:lnTo>
                    <a:pt x="5030" y="1246"/>
                  </a:lnTo>
                  <a:lnTo>
                    <a:pt x="5104" y="1242"/>
                  </a:lnTo>
                  <a:lnTo>
                    <a:pt x="5176" y="1238"/>
                  </a:lnTo>
                  <a:lnTo>
                    <a:pt x="5246" y="1232"/>
                  </a:lnTo>
                  <a:lnTo>
                    <a:pt x="5246" y="1232"/>
                  </a:lnTo>
                  <a:lnTo>
                    <a:pt x="5316" y="1224"/>
                  </a:lnTo>
                  <a:lnTo>
                    <a:pt x="5384" y="1214"/>
                  </a:lnTo>
                  <a:lnTo>
                    <a:pt x="5450" y="1204"/>
                  </a:lnTo>
                  <a:lnTo>
                    <a:pt x="5516" y="1192"/>
                  </a:lnTo>
                  <a:lnTo>
                    <a:pt x="5580" y="1180"/>
                  </a:lnTo>
                  <a:lnTo>
                    <a:pt x="5642" y="1166"/>
                  </a:lnTo>
                  <a:lnTo>
                    <a:pt x="5702" y="1150"/>
                  </a:lnTo>
                  <a:lnTo>
                    <a:pt x="5760" y="1134"/>
                  </a:lnTo>
                  <a:lnTo>
                    <a:pt x="5760" y="1132"/>
                  </a:lnTo>
                  <a:lnTo>
                    <a:pt x="5760" y="1132"/>
                  </a:lnTo>
                  <a:lnTo>
                    <a:pt x="5670" y="1158"/>
                  </a:lnTo>
                  <a:lnTo>
                    <a:pt x="5576" y="1178"/>
                  </a:lnTo>
                  <a:lnTo>
                    <a:pt x="5482" y="1198"/>
                  </a:lnTo>
                  <a:lnTo>
                    <a:pt x="5384" y="1214"/>
                  </a:lnTo>
                  <a:lnTo>
                    <a:pt x="5284" y="1226"/>
                  </a:lnTo>
                  <a:lnTo>
                    <a:pt x="5184" y="1236"/>
                  </a:lnTo>
                  <a:lnTo>
                    <a:pt x="5080" y="1242"/>
                  </a:lnTo>
                  <a:lnTo>
                    <a:pt x="4978" y="1246"/>
                  </a:lnTo>
                  <a:lnTo>
                    <a:pt x="4874" y="1248"/>
                  </a:lnTo>
                  <a:lnTo>
                    <a:pt x="4770" y="1248"/>
                  </a:lnTo>
                  <a:lnTo>
                    <a:pt x="4666" y="1246"/>
                  </a:lnTo>
                  <a:lnTo>
                    <a:pt x="4562" y="1240"/>
                  </a:lnTo>
                  <a:lnTo>
                    <a:pt x="4458" y="1234"/>
                  </a:lnTo>
                  <a:lnTo>
                    <a:pt x="4356" y="1224"/>
                  </a:lnTo>
                  <a:lnTo>
                    <a:pt x="4256" y="1214"/>
                  </a:lnTo>
                  <a:lnTo>
                    <a:pt x="4156" y="1202"/>
                  </a:lnTo>
                  <a:lnTo>
                    <a:pt x="4156" y="1202"/>
                  </a:lnTo>
                  <a:lnTo>
                    <a:pt x="4282" y="1216"/>
                  </a:lnTo>
                  <a:lnTo>
                    <a:pt x="4408" y="1226"/>
                  </a:lnTo>
                  <a:lnTo>
                    <a:pt x="4532" y="1234"/>
                  </a:lnTo>
                  <a:lnTo>
                    <a:pt x="4656" y="1238"/>
                  </a:lnTo>
                  <a:lnTo>
                    <a:pt x="4656" y="1238"/>
                  </a:lnTo>
                  <a:lnTo>
                    <a:pt x="4738" y="1240"/>
                  </a:lnTo>
                  <a:lnTo>
                    <a:pt x="4816" y="1240"/>
                  </a:lnTo>
                  <a:lnTo>
                    <a:pt x="4894" y="1238"/>
                  </a:lnTo>
                  <a:lnTo>
                    <a:pt x="4970" y="1236"/>
                  </a:lnTo>
                  <a:lnTo>
                    <a:pt x="5044" y="1234"/>
                  </a:lnTo>
                  <a:lnTo>
                    <a:pt x="5118" y="1228"/>
                  </a:lnTo>
                  <a:lnTo>
                    <a:pt x="5190" y="1222"/>
                  </a:lnTo>
                  <a:lnTo>
                    <a:pt x="5260" y="1214"/>
                  </a:lnTo>
                  <a:lnTo>
                    <a:pt x="5260" y="1214"/>
                  </a:lnTo>
                  <a:lnTo>
                    <a:pt x="5328" y="1206"/>
                  </a:lnTo>
                  <a:lnTo>
                    <a:pt x="5396" y="1196"/>
                  </a:lnTo>
                  <a:lnTo>
                    <a:pt x="5462" y="1184"/>
                  </a:lnTo>
                  <a:lnTo>
                    <a:pt x="5526" y="1172"/>
                  </a:lnTo>
                  <a:lnTo>
                    <a:pt x="5588" y="1158"/>
                  </a:lnTo>
                  <a:lnTo>
                    <a:pt x="5646" y="1144"/>
                  </a:lnTo>
                  <a:lnTo>
                    <a:pt x="5704" y="1128"/>
                  </a:lnTo>
                  <a:lnTo>
                    <a:pt x="5760" y="1110"/>
                  </a:lnTo>
                  <a:lnTo>
                    <a:pt x="5760" y="1108"/>
                  </a:lnTo>
                  <a:lnTo>
                    <a:pt x="5760" y="1108"/>
                  </a:lnTo>
                  <a:lnTo>
                    <a:pt x="5674" y="1134"/>
                  </a:lnTo>
                  <a:lnTo>
                    <a:pt x="5586" y="1158"/>
                  </a:lnTo>
                  <a:lnTo>
                    <a:pt x="5494" y="1176"/>
                  </a:lnTo>
                  <a:lnTo>
                    <a:pt x="5398" y="1194"/>
                  </a:lnTo>
                  <a:lnTo>
                    <a:pt x="5300" y="1208"/>
                  </a:lnTo>
                  <a:lnTo>
                    <a:pt x="5198" y="1220"/>
                  </a:lnTo>
                  <a:lnTo>
                    <a:pt x="5096" y="1228"/>
                  </a:lnTo>
                  <a:lnTo>
                    <a:pt x="4992" y="1234"/>
                  </a:lnTo>
                  <a:lnTo>
                    <a:pt x="4886" y="1236"/>
                  </a:lnTo>
                  <a:lnTo>
                    <a:pt x="4778" y="1238"/>
                  </a:lnTo>
                  <a:lnTo>
                    <a:pt x="4672" y="1236"/>
                  </a:lnTo>
                  <a:lnTo>
                    <a:pt x="4562" y="1232"/>
                  </a:lnTo>
                  <a:lnTo>
                    <a:pt x="4454" y="1228"/>
                  </a:lnTo>
                  <a:lnTo>
                    <a:pt x="4346" y="1220"/>
                  </a:lnTo>
                  <a:lnTo>
                    <a:pt x="4240" y="1210"/>
                  </a:lnTo>
                  <a:lnTo>
                    <a:pt x="4132" y="1198"/>
                  </a:lnTo>
                  <a:lnTo>
                    <a:pt x="4132" y="1198"/>
                  </a:lnTo>
                  <a:lnTo>
                    <a:pt x="4132" y="1198"/>
                  </a:lnTo>
                  <a:lnTo>
                    <a:pt x="4266" y="1210"/>
                  </a:lnTo>
                  <a:lnTo>
                    <a:pt x="4402" y="1220"/>
                  </a:lnTo>
                  <a:lnTo>
                    <a:pt x="4534" y="1226"/>
                  </a:lnTo>
                  <a:lnTo>
                    <a:pt x="4666" y="1230"/>
                  </a:lnTo>
                  <a:lnTo>
                    <a:pt x="4666" y="1230"/>
                  </a:lnTo>
                  <a:lnTo>
                    <a:pt x="4748" y="1230"/>
                  </a:lnTo>
                  <a:lnTo>
                    <a:pt x="4828" y="1230"/>
                  </a:lnTo>
                  <a:lnTo>
                    <a:pt x="4908" y="1228"/>
                  </a:lnTo>
                  <a:lnTo>
                    <a:pt x="4984" y="1224"/>
                  </a:lnTo>
                  <a:lnTo>
                    <a:pt x="5060" y="1220"/>
                  </a:lnTo>
                  <a:lnTo>
                    <a:pt x="5134" y="1214"/>
                  </a:lnTo>
                  <a:lnTo>
                    <a:pt x="5206" y="1206"/>
                  </a:lnTo>
                  <a:lnTo>
                    <a:pt x="5276" y="1198"/>
                  </a:lnTo>
                  <a:lnTo>
                    <a:pt x="5344" y="1188"/>
                  </a:lnTo>
                  <a:lnTo>
                    <a:pt x="5410" y="1178"/>
                  </a:lnTo>
                  <a:lnTo>
                    <a:pt x="5474" y="1164"/>
                  </a:lnTo>
                  <a:lnTo>
                    <a:pt x="5536" y="1152"/>
                  </a:lnTo>
                  <a:lnTo>
                    <a:pt x="5596" y="1138"/>
                  </a:lnTo>
                  <a:lnTo>
                    <a:pt x="5652" y="1122"/>
                  </a:lnTo>
                  <a:lnTo>
                    <a:pt x="5708" y="1104"/>
                  </a:lnTo>
                  <a:lnTo>
                    <a:pt x="5760" y="1086"/>
                  </a:lnTo>
                  <a:lnTo>
                    <a:pt x="5760" y="1084"/>
                  </a:lnTo>
                  <a:lnTo>
                    <a:pt x="5760" y="1084"/>
                  </a:lnTo>
                  <a:lnTo>
                    <a:pt x="5678" y="1112"/>
                  </a:lnTo>
                  <a:lnTo>
                    <a:pt x="5592" y="1136"/>
                  </a:lnTo>
                  <a:lnTo>
                    <a:pt x="5500" y="1158"/>
                  </a:lnTo>
                  <a:lnTo>
                    <a:pt x="5406" y="1176"/>
                  </a:lnTo>
                  <a:lnTo>
                    <a:pt x="5308" y="1192"/>
                  </a:lnTo>
                  <a:lnTo>
                    <a:pt x="5208" y="1204"/>
                  </a:lnTo>
                  <a:lnTo>
                    <a:pt x="5106" y="1214"/>
                  </a:lnTo>
                  <a:lnTo>
                    <a:pt x="5000" y="1220"/>
                  </a:lnTo>
                  <a:lnTo>
                    <a:pt x="4894" y="1226"/>
                  </a:lnTo>
                  <a:lnTo>
                    <a:pt x="4784" y="1228"/>
                  </a:lnTo>
                  <a:lnTo>
                    <a:pt x="4676" y="1228"/>
                  </a:lnTo>
                  <a:lnTo>
                    <a:pt x="4566" y="1226"/>
                  </a:lnTo>
                  <a:lnTo>
                    <a:pt x="4456" y="1220"/>
                  </a:lnTo>
                  <a:lnTo>
                    <a:pt x="4346" y="1214"/>
                  </a:lnTo>
                  <a:lnTo>
                    <a:pt x="4236" y="1206"/>
                  </a:lnTo>
                  <a:lnTo>
                    <a:pt x="4128" y="1196"/>
                  </a:lnTo>
                  <a:lnTo>
                    <a:pt x="4128" y="1196"/>
                  </a:lnTo>
                  <a:lnTo>
                    <a:pt x="4128" y="1196"/>
                  </a:lnTo>
                  <a:lnTo>
                    <a:pt x="4266" y="1206"/>
                  </a:lnTo>
                  <a:lnTo>
                    <a:pt x="4404" y="1214"/>
                  </a:lnTo>
                  <a:lnTo>
                    <a:pt x="4540" y="1220"/>
                  </a:lnTo>
                  <a:lnTo>
                    <a:pt x="4674" y="1222"/>
                  </a:lnTo>
                  <a:lnTo>
                    <a:pt x="4674" y="1222"/>
                  </a:lnTo>
                  <a:lnTo>
                    <a:pt x="4758" y="1220"/>
                  </a:lnTo>
                  <a:lnTo>
                    <a:pt x="4840" y="1218"/>
                  </a:lnTo>
                  <a:lnTo>
                    <a:pt x="4920" y="1216"/>
                  </a:lnTo>
                  <a:lnTo>
                    <a:pt x="4998" y="1212"/>
                  </a:lnTo>
                  <a:lnTo>
                    <a:pt x="5074" y="1206"/>
                  </a:lnTo>
                  <a:lnTo>
                    <a:pt x="5146" y="1198"/>
                  </a:lnTo>
                  <a:lnTo>
                    <a:pt x="5218" y="1190"/>
                  </a:lnTo>
                  <a:lnTo>
                    <a:pt x="5288" y="1182"/>
                  </a:lnTo>
                  <a:lnTo>
                    <a:pt x="5356" y="1170"/>
                  </a:lnTo>
                  <a:lnTo>
                    <a:pt x="5420" y="1158"/>
                  </a:lnTo>
                  <a:lnTo>
                    <a:pt x="5484" y="1146"/>
                  </a:lnTo>
                  <a:lnTo>
                    <a:pt x="5544" y="1132"/>
                  </a:lnTo>
                  <a:lnTo>
                    <a:pt x="5602" y="1116"/>
                  </a:lnTo>
                  <a:lnTo>
                    <a:pt x="5656" y="1100"/>
                  </a:lnTo>
                  <a:lnTo>
                    <a:pt x="5710" y="1082"/>
                  </a:lnTo>
                  <a:lnTo>
                    <a:pt x="5760" y="1062"/>
                  </a:lnTo>
                  <a:lnTo>
                    <a:pt x="5760" y="1060"/>
                  </a:lnTo>
                  <a:lnTo>
                    <a:pt x="5760" y="1060"/>
                  </a:lnTo>
                  <a:lnTo>
                    <a:pt x="5720" y="1076"/>
                  </a:lnTo>
                  <a:lnTo>
                    <a:pt x="5680" y="1090"/>
                  </a:lnTo>
                  <a:lnTo>
                    <a:pt x="5596" y="1116"/>
                  </a:lnTo>
                  <a:lnTo>
                    <a:pt x="5508" y="1140"/>
                  </a:lnTo>
                  <a:lnTo>
                    <a:pt x="5414" y="1158"/>
                  </a:lnTo>
                  <a:lnTo>
                    <a:pt x="5318" y="1176"/>
                  </a:lnTo>
                  <a:lnTo>
                    <a:pt x="5218" y="1190"/>
                  </a:lnTo>
                  <a:lnTo>
                    <a:pt x="5116" y="1202"/>
                  </a:lnTo>
                  <a:lnTo>
                    <a:pt x="5010" y="1210"/>
                  </a:lnTo>
                  <a:lnTo>
                    <a:pt x="4902" y="1216"/>
                  </a:lnTo>
                  <a:lnTo>
                    <a:pt x="4794" y="1220"/>
                  </a:lnTo>
                  <a:lnTo>
                    <a:pt x="4684" y="1220"/>
                  </a:lnTo>
                  <a:lnTo>
                    <a:pt x="4572" y="1220"/>
                  </a:lnTo>
                  <a:lnTo>
                    <a:pt x="4460" y="1216"/>
                  </a:lnTo>
                  <a:lnTo>
                    <a:pt x="4348" y="1212"/>
                  </a:lnTo>
                  <a:lnTo>
                    <a:pt x="4238" y="1204"/>
                  </a:lnTo>
                  <a:lnTo>
                    <a:pt x="4126" y="1194"/>
                  </a:lnTo>
                  <a:lnTo>
                    <a:pt x="4126" y="1194"/>
                  </a:lnTo>
                  <a:lnTo>
                    <a:pt x="4124" y="1194"/>
                  </a:lnTo>
                  <a:lnTo>
                    <a:pt x="4124" y="1194"/>
                  </a:lnTo>
                  <a:lnTo>
                    <a:pt x="4264" y="1202"/>
                  </a:lnTo>
                  <a:lnTo>
                    <a:pt x="4406" y="1210"/>
                  </a:lnTo>
                  <a:lnTo>
                    <a:pt x="4546" y="1212"/>
                  </a:lnTo>
                  <a:lnTo>
                    <a:pt x="4682" y="1212"/>
                  </a:lnTo>
                  <a:lnTo>
                    <a:pt x="4682" y="1212"/>
                  </a:lnTo>
                  <a:lnTo>
                    <a:pt x="4808" y="1210"/>
                  </a:lnTo>
                  <a:lnTo>
                    <a:pt x="4944" y="1204"/>
                  </a:lnTo>
                  <a:lnTo>
                    <a:pt x="5084" y="1192"/>
                  </a:lnTo>
                  <a:lnTo>
                    <a:pt x="5154" y="1184"/>
                  </a:lnTo>
                  <a:lnTo>
                    <a:pt x="5226" y="1176"/>
                  </a:lnTo>
                  <a:lnTo>
                    <a:pt x="5296" y="1166"/>
                  </a:lnTo>
                  <a:lnTo>
                    <a:pt x="5368" y="1154"/>
                  </a:lnTo>
                  <a:lnTo>
                    <a:pt x="5438" y="1140"/>
                  </a:lnTo>
                  <a:lnTo>
                    <a:pt x="5506" y="1124"/>
                  </a:lnTo>
                  <a:lnTo>
                    <a:pt x="5572" y="1106"/>
                  </a:lnTo>
                  <a:lnTo>
                    <a:pt x="5638" y="1086"/>
                  </a:lnTo>
                  <a:lnTo>
                    <a:pt x="5700" y="1064"/>
                  </a:lnTo>
                  <a:lnTo>
                    <a:pt x="5760" y="1040"/>
                  </a:lnTo>
                  <a:lnTo>
                    <a:pt x="5760" y="1038"/>
                  </a:lnTo>
                  <a:lnTo>
                    <a:pt x="5760" y="1038"/>
                  </a:lnTo>
                  <a:lnTo>
                    <a:pt x="5722" y="1054"/>
                  </a:lnTo>
                  <a:lnTo>
                    <a:pt x="5680" y="1070"/>
                  </a:lnTo>
                  <a:lnTo>
                    <a:pt x="5638" y="1084"/>
                  </a:lnTo>
                  <a:lnTo>
                    <a:pt x="5596" y="1098"/>
                  </a:lnTo>
                  <a:lnTo>
                    <a:pt x="5506" y="1122"/>
                  </a:lnTo>
                  <a:lnTo>
                    <a:pt x="5412" y="1144"/>
                  </a:lnTo>
                  <a:lnTo>
                    <a:pt x="5314" y="1162"/>
                  </a:lnTo>
                  <a:lnTo>
                    <a:pt x="5212" y="1178"/>
                  </a:lnTo>
                  <a:lnTo>
                    <a:pt x="5108" y="1190"/>
                  </a:lnTo>
                  <a:lnTo>
                    <a:pt x="5002" y="1198"/>
                  </a:lnTo>
                  <a:lnTo>
                    <a:pt x="4892" y="1206"/>
                  </a:lnTo>
                  <a:lnTo>
                    <a:pt x="4782" y="1210"/>
                  </a:lnTo>
                  <a:lnTo>
                    <a:pt x="4672" y="1212"/>
                  </a:lnTo>
                  <a:lnTo>
                    <a:pt x="4560" y="1212"/>
                  </a:lnTo>
                  <a:lnTo>
                    <a:pt x="4448" y="1210"/>
                  </a:lnTo>
                  <a:lnTo>
                    <a:pt x="4338" y="1204"/>
                  </a:lnTo>
                  <a:lnTo>
                    <a:pt x="4228" y="1198"/>
                  </a:lnTo>
                  <a:lnTo>
                    <a:pt x="4120" y="1192"/>
                  </a:lnTo>
                  <a:lnTo>
                    <a:pt x="4118" y="1190"/>
                  </a:lnTo>
                  <a:lnTo>
                    <a:pt x="4118" y="1190"/>
                  </a:lnTo>
                  <a:lnTo>
                    <a:pt x="4266" y="1198"/>
                  </a:lnTo>
                  <a:lnTo>
                    <a:pt x="4410" y="1204"/>
                  </a:lnTo>
                  <a:lnTo>
                    <a:pt x="4552" y="1206"/>
                  </a:lnTo>
                  <a:lnTo>
                    <a:pt x="4690" y="1204"/>
                  </a:lnTo>
                  <a:lnTo>
                    <a:pt x="4690" y="1204"/>
                  </a:lnTo>
                  <a:lnTo>
                    <a:pt x="4820" y="1200"/>
                  </a:lnTo>
                  <a:lnTo>
                    <a:pt x="4956" y="1192"/>
                  </a:lnTo>
                  <a:lnTo>
                    <a:pt x="5026" y="1186"/>
                  </a:lnTo>
                  <a:lnTo>
                    <a:pt x="5096" y="1178"/>
                  </a:lnTo>
                  <a:lnTo>
                    <a:pt x="5166" y="1170"/>
                  </a:lnTo>
                  <a:lnTo>
                    <a:pt x="5238" y="1160"/>
                  </a:lnTo>
                  <a:lnTo>
                    <a:pt x="5308" y="1150"/>
                  </a:lnTo>
                  <a:lnTo>
                    <a:pt x="5378" y="1136"/>
                  </a:lnTo>
                  <a:lnTo>
                    <a:pt x="5448" y="1122"/>
                  </a:lnTo>
                  <a:lnTo>
                    <a:pt x="5514" y="1104"/>
                  </a:lnTo>
                  <a:lnTo>
                    <a:pt x="5580" y="1086"/>
                  </a:lnTo>
                  <a:lnTo>
                    <a:pt x="5642" y="1066"/>
                  </a:lnTo>
                  <a:lnTo>
                    <a:pt x="5702" y="1042"/>
                  </a:lnTo>
                  <a:lnTo>
                    <a:pt x="5760" y="1018"/>
                  </a:lnTo>
                  <a:lnTo>
                    <a:pt x="5760" y="1014"/>
                  </a:lnTo>
                  <a:lnTo>
                    <a:pt x="5760" y="1014"/>
                  </a:lnTo>
                  <a:lnTo>
                    <a:pt x="5726" y="1030"/>
                  </a:lnTo>
                  <a:lnTo>
                    <a:pt x="5688" y="1046"/>
                  </a:lnTo>
                  <a:lnTo>
                    <a:pt x="5650" y="1060"/>
                  </a:lnTo>
                  <a:lnTo>
                    <a:pt x="5612" y="1074"/>
                  </a:lnTo>
                  <a:lnTo>
                    <a:pt x="5528" y="1098"/>
                  </a:lnTo>
                  <a:lnTo>
                    <a:pt x="5438" y="1122"/>
                  </a:lnTo>
                  <a:lnTo>
                    <a:pt x="5344" y="1140"/>
                  </a:lnTo>
                  <a:lnTo>
                    <a:pt x="5246" y="1158"/>
                  </a:lnTo>
                  <a:lnTo>
                    <a:pt x="5144" y="1172"/>
                  </a:lnTo>
                  <a:lnTo>
                    <a:pt x="5038" y="1182"/>
                  </a:lnTo>
                  <a:lnTo>
                    <a:pt x="4928" y="1192"/>
                  </a:lnTo>
                  <a:lnTo>
                    <a:pt x="4816" y="1198"/>
                  </a:lnTo>
                  <a:lnTo>
                    <a:pt x="4702" y="1202"/>
                  </a:lnTo>
                  <a:lnTo>
                    <a:pt x="4588" y="1204"/>
                  </a:lnTo>
                  <a:lnTo>
                    <a:pt x="4470" y="1204"/>
                  </a:lnTo>
                  <a:lnTo>
                    <a:pt x="4352" y="1202"/>
                  </a:lnTo>
                  <a:lnTo>
                    <a:pt x="4234" y="1196"/>
                  </a:lnTo>
                  <a:lnTo>
                    <a:pt x="4118" y="1190"/>
                  </a:lnTo>
                  <a:lnTo>
                    <a:pt x="4118" y="1190"/>
                  </a:lnTo>
                  <a:lnTo>
                    <a:pt x="4114" y="1188"/>
                  </a:lnTo>
                  <a:lnTo>
                    <a:pt x="4114" y="1188"/>
                  </a:lnTo>
                  <a:lnTo>
                    <a:pt x="4264" y="1194"/>
                  </a:lnTo>
                  <a:lnTo>
                    <a:pt x="4412" y="1198"/>
                  </a:lnTo>
                  <a:lnTo>
                    <a:pt x="4558" y="1198"/>
                  </a:lnTo>
                  <a:lnTo>
                    <a:pt x="4700" y="1196"/>
                  </a:lnTo>
                  <a:lnTo>
                    <a:pt x="4700" y="1196"/>
                  </a:lnTo>
                  <a:lnTo>
                    <a:pt x="4830" y="1190"/>
                  </a:lnTo>
                  <a:lnTo>
                    <a:pt x="4966" y="1180"/>
                  </a:lnTo>
                  <a:lnTo>
                    <a:pt x="5038" y="1174"/>
                  </a:lnTo>
                  <a:lnTo>
                    <a:pt x="5108" y="1166"/>
                  </a:lnTo>
                  <a:lnTo>
                    <a:pt x="5180" y="1156"/>
                  </a:lnTo>
                  <a:lnTo>
                    <a:pt x="5250" y="1146"/>
                  </a:lnTo>
                  <a:lnTo>
                    <a:pt x="5320" y="1134"/>
                  </a:lnTo>
                  <a:lnTo>
                    <a:pt x="5390" y="1120"/>
                  </a:lnTo>
                  <a:lnTo>
                    <a:pt x="5458" y="1104"/>
                  </a:lnTo>
                  <a:lnTo>
                    <a:pt x="5524" y="1086"/>
                  </a:lnTo>
                  <a:lnTo>
                    <a:pt x="5586" y="1066"/>
                  </a:lnTo>
                  <a:lnTo>
                    <a:pt x="5648" y="1044"/>
                  </a:lnTo>
                  <a:lnTo>
                    <a:pt x="5706" y="1022"/>
                  </a:lnTo>
                  <a:lnTo>
                    <a:pt x="5760" y="994"/>
                  </a:lnTo>
                  <a:lnTo>
                    <a:pt x="5760" y="992"/>
                  </a:lnTo>
                  <a:lnTo>
                    <a:pt x="5760" y="992"/>
                  </a:lnTo>
                  <a:lnTo>
                    <a:pt x="5706" y="1018"/>
                  </a:lnTo>
                  <a:lnTo>
                    <a:pt x="5648" y="1042"/>
                  </a:lnTo>
                  <a:lnTo>
                    <a:pt x="5588" y="1064"/>
                  </a:lnTo>
                  <a:lnTo>
                    <a:pt x="5524" y="1084"/>
                  </a:lnTo>
                  <a:lnTo>
                    <a:pt x="5458" y="1102"/>
                  </a:lnTo>
                  <a:lnTo>
                    <a:pt x="5390" y="1118"/>
                  </a:lnTo>
                  <a:lnTo>
                    <a:pt x="5320" y="1132"/>
                  </a:lnTo>
                  <a:lnTo>
                    <a:pt x="5250" y="1144"/>
                  </a:lnTo>
                  <a:lnTo>
                    <a:pt x="5180" y="1154"/>
                  </a:lnTo>
                  <a:lnTo>
                    <a:pt x="5108" y="1164"/>
                  </a:lnTo>
                  <a:lnTo>
                    <a:pt x="5038" y="1172"/>
                  </a:lnTo>
                  <a:lnTo>
                    <a:pt x="4966" y="1178"/>
                  </a:lnTo>
                  <a:lnTo>
                    <a:pt x="4830" y="1188"/>
                  </a:lnTo>
                  <a:lnTo>
                    <a:pt x="4698" y="1194"/>
                  </a:lnTo>
                  <a:lnTo>
                    <a:pt x="4698" y="1194"/>
                  </a:lnTo>
                  <a:lnTo>
                    <a:pt x="4556" y="1198"/>
                  </a:lnTo>
                  <a:lnTo>
                    <a:pt x="4410" y="1196"/>
                  </a:lnTo>
                  <a:lnTo>
                    <a:pt x="4262" y="1194"/>
                  </a:lnTo>
                  <a:lnTo>
                    <a:pt x="4112" y="1186"/>
                  </a:lnTo>
                  <a:lnTo>
                    <a:pt x="4110" y="1186"/>
                  </a:lnTo>
                  <a:lnTo>
                    <a:pt x="4110" y="1186"/>
                  </a:lnTo>
                  <a:lnTo>
                    <a:pt x="4262" y="1192"/>
                  </a:lnTo>
                  <a:lnTo>
                    <a:pt x="4414" y="1194"/>
                  </a:lnTo>
                  <a:lnTo>
                    <a:pt x="4562" y="1192"/>
                  </a:lnTo>
                  <a:lnTo>
                    <a:pt x="4708" y="1188"/>
                  </a:lnTo>
                  <a:lnTo>
                    <a:pt x="4708" y="1188"/>
                  </a:lnTo>
                  <a:lnTo>
                    <a:pt x="4840" y="1180"/>
                  </a:lnTo>
                  <a:lnTo>
                    <a:pt x="4978" y="1168"/>
                  </a:lnTo>
                  <a:lnTo>
                    <a:pt x="5048" y="1160"/>
                  </a:lnTo>
                  <a:lnTo>
                    <a:pt x="5120" y="1152"/>
                  </a:lnTo>
                  <a:lnTo>
                    <a:pt x="5192" y="1142"/>
                  </a:lnTo>
                  <a:lnTo>
                    <a:pt x="5262" y="1130"/>
                  </a:lnTo>
                  <a:lnTo>
                    <a:pt x="5332" y="1118"/>
                  </a:lnTo>
                  <a:lnTo>
                    <a:pt x="5400" y="1102"/>
                  </a:lnTo>
                  <a:lnTo>
                    <a:pt x="5466" y="1086"/>
                  </a:lnTo>
                  <a:lnTo>
                    <a:pt x="5532" y="1068"/>
                  </a:lnTo>
                  <a:lnTo>
                    <a:pt x="5594" y="1048"/>
                  </a:lnTo>
                  <a:lnTo>
                    <a:pt x="5652" y="1024"/>
                  </a:lnTo>
                  <a:lnTo>
                    <a:pt x="5708" y="1000"/>
                  </a:lnTo>
                  <a:lnTo>
                    <a:pt x="5760" y="974"/>
                  </a:lnTo>
                  <a:lnTo>
                    <a:pt x="5760" y="970"/>
                  </a:lnTo>
                  <a:lnTo>
                    <a:pt x="5760" y="970"/>
                  </a:lnTo>
                  <a:lnTo>
                    <a:pt x="5708" y="998"/>
                  </a:lnTo>
                  <a:lnTo>
                    <a:pt x="5654" y="1022"/>
                  </a:lnTo>
                  <a:lnTo>
                    <a:pt x="5594" y="1044"/>
                  </a:lnTo>
                  <a:lnTo>
                    <a:pt x="5532" y="1066"/>
                  </a:lnTo>
                  <a:lnTo>
                    <a:pt x="5468" y="1084"/>
                  </a:lnTo>
                  <a:lnTo>
                    <a:pt x="5400" y="1100"/>
                  </a:lnTo>
                  <a:lnTo>
                    <a:pt x="5332" y="1116"/>
                  </a:lnTo>
                  <a:lnTo>
                    <a:pt x="5262" y="1128"/>
                  </a:lnTo>
                  <a:lnTo>
                    <a:pt x="5192" y="1140"/>
                  </a:lnTo>
                  <a:lnTo>
                    <a:pt x="5120" y="1150"/>
                  </a:lnTo>
                  <a:lnTo>
                    <a:pt x="5048" y="1160"/>
                  </a:lnTo>
                  <a:lnTo>
                    <a:pt x="4978" y="1166"/>
                  </a:lnTo>
                  <a:lnTo>
                    <a:pt x="4840" y="1178"/>
                  </a:lnTo>
                  <a:lnTo>
                    <a:pt x="4708" y="1186"/>
                  </a:lnTo>
                  <a:lnTo>
                    <a:pt x="4708" y="1186"/>
                  </a:lnTo>
                  <a:lnTo>
                    <a:pt x="4562" y="1190"/>
                  </a:lnTo>
                  <a:lnTo>
                    <a:pt x="4412" y="1192"/>
                  </a:lnTo>
                  <a:lnTo>
                    <a:pt x="4260" y="1190"/>
                  </a:lnTo>
                  <a:lnTo>
                    <a:pt x="4108" y="1184"/>
                  </a:lnTo>
                  <a:lnTo>
                    <a:pt x="4108" y="1184"/>
                  </a:lnTo>
                  <a:lnTo>
                    <a:pt x="4046" y="1150"/>
                  </a:lnTo>
                  <a:lnTo>
                    <a:pt x="3986" y="1116"/>
                  </a:lnTo>
                  <a:lnTo>
                    <a:pt x="3870" y="1046"/>
                  </a:lnTo>
                  <a:lnTo>
                    <a:pt x="3870" y="1046"/>
                  </a:lnTo>
                  <a:lnTo>
                    <a:pt x="3726" y="960"/>
                  </a:lnTo>
                  <a:lnTo>
                    <a:pt x="3654" y="920"/>
                  </a:lnTo>
                  <a:lnTo>
                    <a:pt x="3578" y="880"/>
                  </a:lnTo>
                  <a:lnTo>
                    <a:pt x="3498" y="840"/>
                  </a:lnTo>
                  <a:lnTo>
                    <a:pt x="3416" y="804"/>
                  </a:lnTo>
                  <a:lnTo>
                    <a:pt x="3328" y="772"/>
                  </a:lnTo>
                  <a:lnTo>
                    <a:pt x="3280" y="756"/>
                  </a:lnTo>
                  <a:lnTo>
                    <a:pt x="3232" y="740"/>
                  </a:lnTo>
                  <a:lnTo>
                    <a:pt x="3232" y="740"/>
                  </a:lnTo>
                  <a:lnTo>
                    <a:pt x="3138" y="714"/>
                  </a:lnTo>
                  <a:lnTo>
                    <a:pt x="3040" y="688"/>
                  </a:lnTo>
                  <a:lnTo>
                    <a:pt x="2936" y="664"/>
                  </a:lnTo>
                  <a:lnTo>
                    <a:pt x="2826" y="642"/>
                  </a:lnTo>
                  <a:lnTo>
                    <a:pt x="2714" y="620"/>
                  </a:lnTo>
                  <a:lnTo>
                    <a:pt x="2596" y="602"/>
                  </a:lnTo>
                  <a:lnTo>
                    <a:pt x="2472" y="582"/>
                  </a:lnTo>
                  <a:lnTo>
                    <a:pt x="2346" y="566"/>
                  </a:lnTo>
                  <a:lnTo>
                    <a:pt x="2346" y="566"/>
                  </a:lnTo>
                  <a:lnTo>
                    <a:pt x="2324" y="562"/>
                  </a:lnTo>
                  <a:lnTo>
                    <a:pt x="2324" y="562"/>
                  </a:lnTo>
                  <a:lnTo>
                    <a:pt x="2298" y="558"/>
                  </a:lnTo>
                  <a:lnTo>
                    <a:pt x="2298" y="558"/>
                  </a:lnTo>
                  <a:lnTo>
                    <a:pt x="2270" y="554"/>
                  </a:lnTo>
                  <a:lnTo>
                    <a:pt x="2270" y="554"/>
                  </a:lnTo>
                  <a:lnTo>
                    <a:pt x="2242" y="548"/>
                  </a:lnTo>
                  <a:lnTo>
                    <a:pt x="2242" y="548"/>
                  </a:lnTo>
                  <a:lnTo>
                    <a:pt x="2214" y="542"/>
                  </a:lnTo>
                  <a:lnTo>
                    <a:pt x="2214" y="542"/>
                  </a:lnTo>
                  <a:lnTo>
                    <a:pt x="2186" y="534"/>
                  </a:lnTo>
                  <a:lnTo>
                    <a:pt x="2186" y="534"/>
                  </a:lnTo>
                  <a:lnTo>
                    <a:pt x="2164" y="530"/>
                  </a:lnTo>
                  <a:lnTo>
                    <a:pt x="2164" y="530"/>
                  </a:lnTo>
                  <a:lnTo>
                    <a:pt x="2144" y="524"/>
                  </a:lnTo>
                  <a:lnTo>
                    <a:pt x="2144" y="524"/>
                  </a:lnTo>
                  <a:lnTo>
                    <a:pt x="2118" y="516"/>
                  </a:lnTo>
                  <a:lnTo>
                    <a:pt x="2118" y="516"/>
                  </a:lnTo>
                  <a:lnTo>
                    <a:pt x="2098" y="510"/>
                  </a:lnTo>
                  <a:lnTo>
                    <a:pt x="2098" y="510"/>
                  </a:lnTo>
                  <a:lnTo>
                    <a:pt x="2070" y="500"/>
                  </a:lnTo>
                  <a:lnTo>
                    <a:pt x="2070" y="500"/>
                  </a:lnTo>
                  <a:lnTo>
                    <a:pt x="2048" y="494"/>
                  </a:lnTo>
                  <a:lnTo>
                    <a:pt x="2048" y="494"/>
                  </a:lnTo>
                  <a:lnTo>
                    <a:pt x="2024" y="484"/>
                  </a:lnTo>
                  <a:lnTo>
                    <a:pt x="2024" y="484"/>
                  </a:lnTo>
                  <a:lnTo>
                    <a:pt x="2000" y="476"/>
                  </a:lnTo>
                  <a:lnTo>
                    <a:pt x="2000" y="476"/>
                  </a:lnTo>
                  <a:lnTo>
                    <a:pt x="1986" y="468"/>
                  </a:lnTo>
                  <a:lnTo>
                    <a:pt x="1986" y="468"/>
                  </a:lnTo>
                  <a:lnTo>
                    <a:pt x="1958" y="456"/>
                  </a:lnTo>
                  <a:lnTo>
                    <a:pt x="1958" y="456"/>
                  </a:lnTo>
                  <a:lnTo>
                    <a:pt x="1940" y="448"/>
                  </a:lnTo>
                  <a:lnTo>
                    <a:pt x="1940" y="448"/>
                  </a:lnTo>
                  <a:lnTo>
                    <a:pt x="1920" y="438"/>
                  </a:lnTo>
                  <a:lnTo>
                    <a:pt x="1920" y="438"/>
                  </a:lnTo>
                  <a:lnTo>
                    <a:pt x="1900" y="428"/>
                  </a:lnTo>
                  <a:lnTo>
                    <a:pt x="1900" y="428"/>
                  </a:lnTo>
                  <a:lnTo>
                    <a:pt x="1882" y="418"/>
                  </a:lnTo>
                  <a:lnTo>
                    <a:pt x="1882" y="418"/>
                  </a:lnTo>
                  <a:lnTo>
                    <a:pt x="1794" y="370"/>
                  </a:lnTo>
                  <a:lnTo>
                    <a:pt x="1702" y="324"/>
                  </a:lnTo>
                  <a:lnTo>
                    <a:pt x="1604" y="282"/>
                  </a:lnTo>
                  <a:lnTo>
                    <a:pt x="1502" y="242"/>
                  </a:lnTo>
                  <a:lnTo>
                    <a:pt x="1396" y="206"/>
                  </a:lnTo>
                  <a:lnTo>
                    <a:pt x="1284" y="172"/>
                  </a:lnTo>
                  <a:lnTo>
                    <a:pt x="1168" y="142"/>
                  </a:lnTo>
                  <a:lnTo>
                    <a:pt x="1046" y="112"/>
                  </a:lnTo>
                  <a:lnTo>
                    <a:pt x="1046" y="112"/>
                  </a:lnTo>
                  <a:lnTo>
                    <a:pt x="972" y="98"/>
                  </a:lnTo>
                  <a:lnTo>
                    <a:pt x="896" y="82"/>
                  </a:lnTo>
                  <a:lnTo>
                    <a:pt x="822" y="70"/>
                  </a:lnTo>
                  <a:lnTo>
                    <a:pt x="748" y="58"/>
                  </a:lnTo>
                  <a:lnTo>
                    <a:pt x="606" y="40"/>
                  </a:lnTo>
                  <a:lnTo>
                    <a:pt x="468" y="24"/>
                  </a:lnTo>
                  <a:lnTo>
                    <a:pt x="338" y="14"/>
                  </a:lnTo>
                  <a:lnTo>
                    <a:pt x="216" y="6"/>
                  </a:lnTo>
                  <a:lnTo>
                    <a:pt x="102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74" y="2"/>
                  </a:lnTo>
                  <a:lnTo>
                    <a:pt x="158" y="6"/>
                  </a:lnTo>
                  <a:lnTo>
                    <a:pt x="250" y="10"/>
                  </a:lnTo>
                  <a:lnTo>
                    <a:pt x="350" y="16"/>
                  </a:lnTo>
                  <a:lnTo>
                    <a:pt x="456" y="26"/>
                  </a:lnTo>
                  <a:lnTo>
                    <a:pt x="568" y="36"/>
                  </a:lnTo>
                  <a:lnTo>
                    <a:pt x="686" y="52"/>
                  </a:lnTo>
                  <a:lnTo>
                    <a:pt x="808" y="70"/>
                  </a:lnTo>
                  <a:lnTo>
                    <a:pt x="934" y="92"/>
                  </a:lnTo>
                  <a:lnTo>
                    <a:pt x="1060" y="118"/>
                  </a:lnTo>
                  <a:lnTo>
                    <a:pt x="1188" y="148"/>
                  </a:lnTo>
                  <a:lnTo>
                    <a:pt x="1252" y="166"/>
                  </a:lnTo>
                  <a:lnTo>
                    <a:pt x="1316" y="184"/>
                  </a:lnTo>
                  <a:lnTo>
                    <a:pt x="1380" y="204"/>
                  </a:lnTo>
                  <a:lnTo>
                    <a:pt x="1442" y="224"/>
                  </a:lnTo>
                  <a:lnTo>
                    <a:pt x="1506" y="246"/>
                  </a:lnTo>
                  <a:lnTo>
                    <a:pt x="1568" y="270"/>
                  </a:lnTo>
                  <a:lnTo>
                    <a:pt x="1630" y="296"/>
                  </a:lnTo>
                  <a:lnTo>
                    <a:pt x="1690" y="322"/>
                  </a:lnTo>
                  <a:lnTo>
                    <a:pt x="1750" y="350"/>
                  </a:lnTo>
                  <a:lnTo>
                    <a:pt x="1808" y="380"/>
                  </a:lnTo>
                  <a:lnTo>
                    <a:pt x="1808" y="380"/>
                  </a:lnTo>
                  <a:lnTo>
                    <a:pt x="1726" y="342"/>
                  </a:lnTo>
                  <a:lnTo>
                    <a:pt x="1640" y="304"/>
                  </a:lnTo>
                  <a:lnTo>
                    <a:pt x="1550" y="270"/>
                  </a:lnTo>
                  <a:lnTo>
                    <a:pt x="1456" y="238"/>
                  </a:lnTo>
                  <a:lnTo>
                    <a:pt x="1360" y="208"/>
                  </a:lnTo>
                  <a:lnTo>
                    <a:pt x="1260" y="180"/>
                  </a:lnTo>
                  <a:lnTo>
                    <a:pt x="1156" y="154"/>
                  </a:lnTo>
                  <a:lnTo>
                    <a:pt x="1048" y="130"/>
                  </a:lnTo>
                  <a:lnTo>
                    <a:pt x="1048" y="130"/>
                  </a:lnTo>
                  <a:lnTo>
                    <a:pt x="972" y="116"/>
                  </a:lnTo>
                  <a:lnTo>
                    <a:pt x="896" y="102"/>
                  </a:lnTo>
                  <a:lnTo>
                    <a:pt x="748" y="78"/>
                  </a:lnTo>
                  <a:lnTo>
                    <a:pt x="604" y="60"/>
                  </a:lnTo>
                  <a:lnTo>
                    <a:pt x="466" y="48"/>
                  </a:lnTo>
                  <a:lnTo>
                    <a:pt x="334" y="38"/>
                  </a:lnTo>
                  <a:lnTo>
                    <a:pt x="212" y="32"/>
                  </a:lnTo>
                  <a:lnTo>
                    <a:pt x="100" y="28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74" y="28"/>
                  </a:lnTo>
                  <a:lnTo>
                    <a:pt x="158" y="30"/>
                  </a:lnTo>
                  <a:lnTo>
                    <a:pt x="250" y="34"/>
                  </a:lnTo>
                  <a:lnTo>
                    <a:pt x="352" y="40"/>
                  </a:lnTo>
                  <a:lnTo>
                    <a:pt x="460" y="48"/>
                  </a:lnTo>
                  <a:lnTo>
                    <a:pt x="574" y="60"/>
                  </a:lnTo>
                  <a:lnTo>
                    <a:pt x="692" y="74"/>
                  </a:lnTo>
                  <a:lnTo>
                    <a:pt x="816" y="90"/>
                  </a:lnTo>
                  <a:lnTo>
                    <a:pt x="942" y="112"/>
                  </a:lnTo>
                  <a:lnTo>
                    <a:pt x="1072" y="136"/>
                  </a:lnTo>
                  <a:lnTo>
                    <a:pt x="1202" y="166"/>
                  </a:lnTo>
                  <a:lnTo>
                    <a:pt x="1266" y="184"/>
                  </a:lnTo>
                  <a:lnTo>
                    <a:pt x="1332" y="202"/>
                  </a:lnTo>
                  <a:lnTo>
                    <a:pt x="1396" y="220"/>
                  </a:lnTo>
                  <a:lnTo>
                    <a:pt x="1460" y="242"/>
                  </a:lnTo>
                  <a:lnTo>
                    <a:pt x="1524" y="264"/>
                  </a:lnTo>
                  <a:lnTo>
                    <a:pt x="1588" y="286"/>
                  </a:lnTo>
                  <a:lnTo>
                    <a:pt x="1652" y="312"/>
                  </a:lnTo>
                  <a:lnTo>
                    <a:pt x="1714" y="338"/>
                  </a:lnTo>
                  <a:lnTo>
                    <a:pt x="1774" y="366"/>
                  </a:lnTo>
                  <a:lnTo>
                    <a:pt x="1836" y="396"/>
                  </a:lnTo>
                  <a:lnTo>
                    <a:pt x="1836" y="396"/>
                  </a:lnTo>
                  <a:close/>
                  <a:moveTo>
                    <a:pt x="4136" y="1206"/>
                  </a:moveTo>
                  <a:lnTo>
                    <a:pt x="4136" y="1206"/>
                  </a:lnTo>
                  <a:lnTo>
                    <a:pt x="4136" y="1206"/>
                  </a:lnTo>
                  <a:lnTo>
                    <a:pt x="4136" y="1206"/>
                  </a:lnTo>
                  <a:lnTo>
                    <a:pt x="4136" y="1206"/>
                  </a:lnTo>
                  <a:close/>
                  <a:moveTo>
                    <a:pt x="4126" y="1198"/>
                  </a:moveTo>
                  <a:lnTo>
                    <a:pt x="4126" y="1198"/>
                  </a:lnTo>
                  <a:lnTo>
                    <a:pt x="4124" y="1198"/>
                  </a:lnTo>
                  <a:lnTo>
                    <a:pt x="4124" y="1196"/>
                  </a:lnTo>
                  <a:lnTo>
                    <a:pt x="4126" y="1198"/>
                  </a:lnTo>
                  <a:close/>
                  <a:moveTo>
                    <a:pt x="4122" y="1196"/>
                  </a:moveTo>
                  <a:lnTo>
                    <a:pt x="4122" y="1196"/>
                  </a:lnTo>
                  <a:lnTo>
                    <a:pt x="4120" y="1194"/>
                  </a:lnTo>
                  <a:lnTo>
                    <a:pt x="4120" y="1194"/>
                  </a:lnTo>
                  <a:lnTo>
                    <a:pt x="4120" y="1194"/>
                  </a:lnTo>
                  <a:lnTo>
                    <a:pt x="4122" y="1194"/>
                  </a:lnTo>
                  <a:lnTo>
                    <a:pt x="4122" y="1196"/>
                  </a:lnTo>
                  <a:close/>
                  <a:moveTo>
                    <a:pt x="4118" y="1192"/>
                  </a:moveTo>
                  <a:lnTo>
                    <a:pt x="4118" y="1192"/>
                  </a:lnTo>
                  <a:lnTo>
                    <a:pt x="4120" y="1194"/>
                  </a:lnTo>
                  <a:lnTo>
                    <a:pt x="4120" y="1194"/>
                  </a:lnTo>
                  <a:lnTo>
                    <a:pt x="4118" y="1194"/>
                  </a:lnTo>
                  <a:lnTo>
                    <a:pt x="4118" y="1194"/>
                  </a:lnTo>
                  <a:lnTo>
                    <a:pt x="4114" y="1192"/>
                  </a:lnTo>
                  <a:lnTo>
                    <a:pt x="4114" y="1192"/>
                  </a:lnTo>
                  <a:lnTo>
                    <a:pt x="4118" y="1192"/>
                  </a:lnTo>
                  <a:lnTo>
                    <a:pt x="4118" y="1192"/>
                  </a:lnTo>
                  <a:close/>
                  <a:moveTo>
                    <a:pt x="4118" y="1196"/>
                  </a:moveTo>
                  <a:lnTo>
                    <a:pt x="4118" y="1196"/>
                  </a:lnTo>
                  <a:lnTo>
                    <a:pt x="4118" y="1196"/>
                  </a:lnTo>
                  <a:lnTo>
                    <a:pt x="4116" y="1196"/>
                  </a:lnTo>
                  <a:lnTo>
                    <a:pt x="4114" y="1196"/>
                  </a:lnTo>
                  <a:lnTo>
                    <a:pt x="4114" y="1196"/>
                  </a:lnTo>
                  <a:lnTo>
                    <a:pt x="4118" y="1196"/>
                  </a:lnTo>
                  <a:lnTo>
                    <a:pt x="4118" y="1196"/>
                  </a:lnTo>
                  <a:close/>
                  <a:moveTo>
                    <a:pt x="1990" y="486"/>
                  </a:moveTo>
                  <a:lnTo>
                    <a:pt x="1990" y="486"/>
                  </a:lnTo>
                  <a:lnTo>
                    <a:pt x="1984" y="482"/>
                  </a:lnTo>
                  <a:lnTo>
                    <a:pt x="1984" y="482"/>
                  </a:lnTo>
                  <a:lnTo>
                    <a:pt x="1990" y="484"/>
                  </a:lnTo>
                  <a:lnTo>
                    <a:pt x="1990" y="484"/>
                  </a:lnTo>
                  <a:lnTo>
                    <a:pt x="1996" y="486"/>
                  </a:lnTo>
                  <a:lnTo>
                    <a:pt x="1996" y="486"/>
                  </a:lnTo>
                  <a:lnTo>
                    <a:pt x="1990" y="486"/>
                  </a:lnTo>
                  <a:lnTo>
                    <a:pt x="1990" y="486"/>
                  </a:lnTo>
                  <a:close/>
                  <a:moveTo>
                    <a:pt x="1998" y="492"/>
                  </a:moveTo>
                  <a:lnTo>
                    <a:pt x="1998" y="492"/>
                  </a:lnTo>
                  <a:lnTo>
                    <a:pt x="1992" y="488"/>
                  </a:lnTo>
                  <a:lnTo>
                    <a:pt x="1992" y="488"/>
                  </a:lnTo>
                  <a:lnTo>
                    <a:pt x="1998" y="488"/>
                  </a:lnTo>
                  <a:lnTo>
                    <a:pt x="1998" y="488"/>
                  </a:lnTo>
                  <a:lnTo>
                    <a:pt x="2004" y="492"/>
                  </a:lnTo>
                  <a:lnTo>
                    <a:pt x="2004" y="492"/>
                  </a:lnTo>
                  <a:lnTo>
                    <a:pt x="1998" y="492"/>
                  </a:lnTo>
                  <a:lnTo>
                    <a:pt x="1998" y="492"/>
                  </a:lnTo>
                  <a:close/>
                  <a:moveTo>
                    <a:pt x="2008" y="498"/>
                  </a:moveTo>
                  <a:lnTo>
                    <a:pt x="2008" y="498"/>
                  </a:lnTo>
                  <a:lnTo>
                    <a:pt x="2002" y="494"/>
                  </a:lnTo>
                  <a:lnTo>
                    <a:pt x="2002" y="494"/>
                  </a:lnTo>
                  <a:lnTo>
                    <a:pt x="2008" y="494"/>
                  </a:lnTo>
                  <a:lnTo>
                    <a:pt x="2008" y="494"/>
                  </a:lnTo>
                  <a:lnTo>
                    <a:pt x="2014" y="498"/>
                  </a:lnTo>
                  <a:lnTo>
                    <a:pt x="2014" y="498"/>
                  </a:lnTo>
                  <a:lnTo>
                    <a:pt x="2008" y="498"/>
                  </a:lnTo>
                  <a:lnTo>
                    <a:pt x="2008" y="498"/>
                  </a:lnTo>
                  <a:close/>
                  <a:moveTo>
                    <a:pt x="3684" y="998"/>
                  </a:moveTo>
                  <a:lnTo>
                    <a:pt x="3684" y="998"/>
                  </a:lnTo>
                  <a:lnTo>
                    <a:pt x="3760" y="1036"/>
                  </a:lnTo>
                  <a:lnTo>
                    <a:pt x="3760" y="1036"/>
                  </a:lnTo>
                  <a:lnTo>
                    <a:pt x="3798" y="1058"/>
                  </a:lnTo>
                  <a:lnTo>
                    <a:pt x="3798" y="1058"/>
                  </a:lnTo>
                  <a:lnTo>
                    <a:pt x="3864" y="1096"/>
                  </a:lnTo>
                  <a:lnTo>
                    <a:pt x="3864" y="1096"/>
                  </a:lnTo>
                  <a:lnTo>
                    <a:pt x="3756" y="1046"/>
                  </a:lnTo>
                  <a:lnTo>
                    <a:pt x="3756" y="1046"/>
                  </a:lnTo>
                  <a:lnTo>
                    <a:pt x="3618" y="982"/>
                  </a:lnTo>
                  <a:lnTo>
                    <a:pt x="3618" y="982"/>
                  </a:lnTo>
                  <a:lnTo>
                    <a:pt x="3498" y="924"/>
                  </a:lnTo>
                  <a:lnTo>
                    <a:pt x="3372" y="868"/>
                  </a:lnTo>
                  <a:lnTo>
                    <a:pt x="3308" y="840"/>
                  </a:lnTo>
                  <a:lnTo>
                    <a:pt x="3242" y="814"/>
                  </a:lnTo>
                  <a:lnTo>
                    <a:pt x="3174" y="788"/>
                  </a:lnTo>
                  <a:lnTo>
                    <a:pt x="3102" y="764"/>
                  </a:lnTo>
                  <a:lnTo>
                    <a:pt x="3102" y="764"/>
                  </a:lnTo>
                  <a:lnTo>
                    <a:pt x="2994" y="730"/>
                  </a:lnTo>
                  <a:lnTo>
                    <a:pt x="2874" y="694"/>
                  </a:lnTo>
                  <a:lnTo>
                    <a:pt x="2874" y="694"/>
                  </a:lnTo>
                  <a:lnTo>
                    <a:pt x="2988" y="720"/>
                  </a:lnTo>
                  <a:lnTo>
                    <a:pt x="3096" y="748"/>
                  </a:lnTo>
                  <a:lnTo>
                    <a:pt x="3096" y="748"/>
                  </a:lnTo>
                  <a:lnTo>
                    <a:pt x="3132" y="758"/>
                  </a:lnTo>
                  <a:lnTo>
                    <a:pt x="3132" y="758"/>
                  </a:lnTo>
                  <a:lnTo>
                    <a:pt x="3210" y="786"/>
                  </a:lnTo>
                  <a:lnTo>
                    <a:pt x="3284" y="814"/>
                  </a:lnTo>
                  <a:lnTo>
                    <a:pt x="3354" y="842"/>
                  </a:lnTo>
                  <a:lnTo>
                    <a:pt x="3424" y="872"/>
                  </a:lnTo>
                  <a:lnTo>
                    <a:pt x="3490" y="904"/>
                  </a:lnTo>
                  <a:lnTo>
                    <a:pt x="3556" y="934"/>
                  </a:lnTo>
                  <a:lnTo>
                    <a:pt x="3684" y="998"/>
                  </a:lnTo>
                  <a:lnTo>
                    <a:pt x="3684" y="998"/>
                  </a:lnTo>
                  <a:close/>
                  <a:moveTo>
                    <a:pt x="3138" y="758"/>
                  </a:moveTo>
                  <a:lnTo>
                    <a:pt x="3138" y="758"/>
                  </a:lnTo>
                  <a:lnTo>
                    <a:pt x="3156" y="764"/>
                  </a:lnTo>
                  <a:lnTo>
                    <a:pt x="3156" y="764"/>
                  </a:lnTo>
                  <a:lnTo>
                    <a:pt x="3240" y="790"/>
                  </a:lnTo>
                  <a:lnTo>
                    <a:pt x="3318" y="818"/>
                  </a:lnTo>
                  <a:lnTo>
                    <a:pt x="3392" y="848"/>
                  </a:lnTo>
                  <a:lnTo>
                    <a:pt x="3464" y="878"/>
                  </a:lnTo>
                  <a:lnTo>
                    <a:pt x="3532" y="912"/>
                  </a:lnTo>
                  <a:lnTo>
                    <a:pt x="3598" y="946"/>
                  </a:lnTo>
                  <a:lnTo>
                    <a:pt x="3662" y="982"/>
                  </a:lnTo>
                  <a:lnTo>
                    <a:pt x="3726" y="1018"/>
                  </a:lnTo>
                  <a:lnTo>
                    <a:pt x="3726" y="1018"/>
                  </a:lnTo>
                  <a:lnTo>
                    <a:pt x="3686" y="998"/>
                  </a:lnTo>
                  <a:lnTo>
                    <a:pt x="3686" y="998"/>
                  </a:lnTo>
                  <a:lnTo>
                    <a:pt x="3560" y="934"/>
                  </a:lnTo>
                  <a:lnTo>
                    <a:pt x="3494" y="902"/>
                  </a:lnTo>
                  <a:lnTo>
                    <a:pt x="3428" y="872"/>
                  </a:lnTo>
                  <a:lnTo>
                    <a:pt x="3360" y="842"/>
                  </a:lnTo>
                  <a:lnTo>
                    <a:pt x="3288" y="814"/>
                  </a:lnTo>
                  <a:lnTo>
                    <a:pt x="3214" y="786"/>
                  </a:lnTo>
                  <a:lnTo>
                    <a:pt x="3138" y="758"/>
                  </a:lnTo>
                  <a:lnTo>
                    <a:pt x="3138" y="758"/>
                  </a:lnTo>
                  <a:close/>
                  <a:moveTo>
                    <a:pt x="3100" y="764"/>
                  </a:moveTo>
                  <a:lnTo>
                    <a:pt x="3100" y="764"/>
                  </a:lnTo>
                  <a:lnTo>
                    <a:pt x="3170" y="790"/>
                  </a:lnTo>
                  <a:lnTo>
                    <a:pt x="3238" y="814"/>
                  </a:lnTo>
                  <a:lnTo>
                    <a:pt x="3304" y="842"/>
                  </a:lnTo>
                  <a:lnTo>
                    <a:pt x="3370" y="870"/>
                  </a:lnTo>
                  <a:lnTo>
                    <a:pt x="3494" y="926"/>
                  </a:lnTo>
                  <a:lnTo>
                    <a:pt x="3614" y="982"/>
                  </a:lnTo>
                  <a:lnTo>
                    <a:pt x="3614" y="982"/>
                  </a:lnTo>
                  <a:lnTo>
                    <a:pt x="3752" y="1048"/>
                  </a:lnTo>
                  <a:lnTo>
                    <a:pt x="3752" y="1048"/>
                  </a:lnTo>
                  <a:lnTo>
                    <a:pt x="3882" y="1106"/>
                  </a:lnTo>
                  <a:lnTo>
                    <a:pt x="3882" y="1106"/>
                  </a:lnTo>
                  <a:lnTo>
                    <a:pt x="3924" y="1130"/>
                  </a:lnTo>
                  <a:lnTo>
                    <a:pt x="3924" y="1130"/>
                  </a:lnTo>
                  <a:lnTo>
                    <a:pt x="3826" y="1090"/>
                  </a:lnTo>
                  <a:lnTo>
                    <a:pt x="3734" y="1050"/>
                  </a:lnTo>
                  <a:lnTo>
                    <a:pt x="3734" y="1050"/>
                  </a:lnTo>
                  <a:lnTo>
                    <a:pt x="3638" y="1008"/>
                  </a:lnTo>
                  <a:lnTo>
                    <a:pt x="3544" y="966"/>
                  </a:lnTo>
                  <a:lnTo>
                    <a:pt x="3544" y="966"/>
                  </a:lnTo>
                  <a:lnTo>
                    <a:pt x="3516" y="954"/>
                  </a:lnTo>
                  <a:lnTo>
                    <a:pt x="3516" y="954"/>
                  </a:lnTo>
                  <a:lnTo>
                    <a:pt x="3456" y="924"/>
                  </a:lnTo>
                  <a:lnTo>
                    <a:pt x="3392" y="894"/>
                  </a:lnTo>
                  <a:lnTo>
                    <a:pt x="3328" y="868"/>
                  </a:lnTo>
                  <a:lnTo>
                    <a:pt x="3260" y="842"/>
                  </a:lnTo>
                  <a:lnTo>
                    <a:pt x="3260" y="842"/>
                  </a:lnTo>
                  <a:lnTo>
                    <a:pt x="3168" y="804"/>
                  </a:lnTo>
                  <a:lnTo>
                    <a:pt x="3070" y="770"/>
                  </a:lnTo>
                  <a:lnTo>
                    <a:pt x="3070" y="770"/>
                  </a:lnTo>
                  <a:lnTo>
                    <a:pt x="2986" y="742"/>
                  </a:lnTo>
                  <a:lnTo>
                    <a:pt x="2900" y="716"/>
                  </a:lnTo>
                  <a:lnTo>
                    <a:pt x="2812" y="690"/>
                  </a:lnTo>
                  <a:lnTo>
                    <a:pt x="2720" y="664"/>
                  </a:lnTo>
                  <a:lnTo>
                    <a:pt x="2720" y="664"/>
                  </a:lnTo>
                  <a:lnTo>
                    <a:pt x="2846" y="688"/>
                  </a:lnTo>
                  <a:lnTo>
                    <a:pt x="2846" y="688"/>
                  </a:lnTo>
                  <a:lnTo>
                    <a:pt x="2980" y="726"/>
                  </a:lnTo>
                  <a:lnTo>
                    <a:pt x="3100" y="764"/>
                  </a:lnTo>
                  <a:lnTo>
                    <a:pt x="3100" y="764"/>
                  </a:lnTo>
                  <a:close/>
                  <a:moveTo>
                    <a:pt x="4002" y="1174"/>
                  </a:moveTo>
                  <a:lnTo>
                    <a:pt x="4002" y="1174"/>
                  </a:lnTo>
                  <a:lnTo>
                    <a:pt x="4006" y="1176"/>
                  </a:lnTo>
                  <a:lnTo>
                    <a:pt x="4006" y="1176"/>
                  </a:lnTo>
                  <a:lnTo>
                    <a:pt x="3928" y="1154"/>
                  </a:lnTo>
                  <a:lnTo>
                    <a:pt x="3848" y="1132"/>
                  </a:lnTo>
                  <a:lnTo>
                    <a:pt x="3848" y="1132"/>
                  </a:lnTo>
                  <a:lnTo>
                    <a:pt x="3826" y="1120"/>
                  </a:lnTo>
                  <a:lnTo>
                    <a:pt x="3826" y="1120"/>
                  </a:lnTo>
                  <a:lnTo>
                    <a:pt x="3914" y="1148"/>
                  </a:lnTo>
                  <a:lnTo>
                    <a:pt x="4002" y="1174"/>
                  </a:lnTo>
                  <a:lnTo>
                    <a:pt x="4002" y="1174"/>
                  </a:lnTo>
                  <a:close/>
                  <a:moveTo>
                    <a:pt x="4002" y="1170"/>
                  </a:moveTo>
                  <a:lnTo>
                    <a:pt x="4002" y="1170"/>
                  </a:lnTo>
                  <a:lnTo>
                    <a:pt x="4028" y="1178"/>
                  </a:lnTo>
                  <a:lnTo>
                    <a:pt x="4028" y="1178"/>
                  </a:lnTo>
                  <a:lnTo>
                    <a:pt x="4004" y="1172"/>
                  </a:lnTo>
                  <a:lnTo>
                    <a:pt x="4004" y="1172"/>
                  </a:lnTo>
                  <a:lnTo>
                    <a:pt x="4002" y="1170"/>
                  </a:lnTo>
                  <a:lnTo>
                    <a:pt x="4002" y="1170"/>
                  </a:lnTo>
                  <a:close/>
                  <a:moveTo>
                    <a:pt x="3896" y="1160"/>
                  </a:moveTo>
                  <a:lnTo>
                    <a:pt x="3896" y="1160"/>
                  </a:lnTo>
                  <a:lnTo>
                    <a:pt x="3900" y="1162"/>
                  </a:lnTo>
                  <a:lnTo>
                    <a:pt x="3900" y="1162"/>
                  </a:lnTo>
                  <a:lnTo>
                    <a:pt x="3772" y="1136"/>
                  </a:lnTo>
                  <a:lnTo>
                    <a:pt x="3772" y="1136"/>
                  </a:lnTo>
                  <a:lnTo>
                    <a:pt x="3758" y="1128"/>
                  </a:lnTo>
                  <a:lnTo>
                    <a:pt x="3758" y="1128"/>
                  </a:lnTo>
                  <a:lnTo>
                    <a:pt x="3896" y="1160"/>
                  </a:lnTo>
                  <a:lnTo>
                    <a:pt x="3896" y="1160"/>
                  </a:lnTo>
                  <a:close/>
                  <a:moveTo>
                    <a:pt x="3892" y="1156"/>
                  </a:moveTo>
                  <a:lnTo>
                    <a:pt x="3892" y="1156"/>
                  </a:lnTo>
                  <a:lnTo>
                    <a:pt x="3940" y="1166"/>
                  </a:lnTo>
                  <a:lnTo>
                    <a:pt x="3940" y="1166"/>
                  </a:lnTo>
                  <a:lnTo>
                    <a:pt x="3896" y="1156"/>
                  </a:lnTo>
                  <a:lnTo>
                    <a:pt x="3896" y="1156"/>
                  </a:lnTo>
                  <a:lnTo>
                    <a:pt x="3892" y="1156"/>
                  </a:lnTo>
                  <a:lnTo>
                    <a:pt x="3892" y="1156"/>
                  </a:lnTo>
                  <a:close/>
                  <a:moveTo>
                    <a:pt x="3826" y="1164"/>
                  </a:moveTo>
                  <a:lnTo>
                    <a:pt x="3826" y="1164"/>
                  </a:lnTo>
                  <a:lnTo>
                    <a:pt x="3724" y="1152"/>
                  </a:lnTo>
                  <a:lnTo>
                    <a:pt x="3724" y="1152"/>
                  </a:lnTo>
                  <a:lnTo>
                    <a:pt x="3718" y="1150"/>
                  </a:lnTo>
                  <a:lnTo>
                    <a:pt x="3718" y="1150"/>
                  </a:lnTo>
                  <a:lnTo>
                    <a:pt x="3822" y="1164"/>
                  </a:lnTo>
                  <a:lnTo>
                    <a:pt x="3822" y="1164"/>
                  </a:lnTo>
                  <a:lnTo>
                    <a:pt x="3826" y="1164"/>
                  </a:lnTo>
                  <a:lnTo>
                    <a:pt x="3826" y="1164"/>
                  </a:lnTo>
                  <a:close/>
                  <a:moveTo>
                    <a:pt x="3824" y="1162"/>
                  </a:moveTo>
                  <a:lnTo>
                    <a:pt x="3824" y="1162"/>
                  </a:lnTo>
                  <a:lnTo>
                    <a:pt x="3858" y="1166"/>
                  </a:lnTo>
                  <a:lnTo>
                    <a:pt x="3858" y="1166"/>
                  </a:lnTo>
                  <a:lnTo>
                    <a:pt x="3824" y="1162"/>
                  </a:lnTo>
                  <a:lnTo>
                    <a:pt x="3824" y="1162"/>
                  </a:lnTo>
                  <a:close/>
                  <a:moveTo>
                    <a:pt x="2804" y="954"/>
                  </a:moveTo>
                  <a:lnTo>
                    <a:pt x="2804" y="954"/>
                  </a:lnTo>
                  <a:lnTo>
                    <a:pt x="2720" y="920"/>
                  </a:lnTo>
                  <a:lnTo>
                    <a:pt x="2636" y="882"/>
                  </a:lnTo>
                  <a:lnTo>
                    <a:pt x="2636" y="882"/>
                  </a:lnTo>
                  <a:lnTo>
                    <a:pt x="2708" y="896"/>
                  </a:lnTo>
                  <a:lnTo>
                    <a:pt x="2708" y="896"/>
                  </a:lnTo>
                  <a:lnTo>
                    <a:pt x="2780" y="926"/>
                  </a:lnTo>
                  <a:lnTo>
                    <a:pt x="2850" y="954"/>
                  </a:lnTo>
                  <a:lnTo>
                    <a:pt x="2922" y="982"/>
                  </a:lnTo>
                  <a:lnTo>
                    <a:pt x="2996" y="1006"/>
                  </a:lnTo>
                  <a:lnTo>
                    <a:pt x="3070" y="1028"/>
                  </a:lnTo>
                  <a:lnTo>
                    <a:pt x="3148" y="1050"/>
                  </a:lnTo>
                  <a:lnTo>
                    <a:pt x="3224" y="1070"/>
                  </a:lnTo>
                  <a:lnTo>
                    <a:pt x="3304" y="1086"/>
                  </a:lnTo>
                  <a:lnTo>
                    <a:pt x="3304" y="1086"/>
                  </a:lnTo>
                  <a:lnTo>
                    <a:pt x="3342" y="1102"/>
                  </a:lnTo>
                  <a:lnTo>
                    <a:pt x="3342" y="1102"/>
                  </a:lnTo>
                  <a:lnTo>
                    <a:pt x="3236" y="1080"/>
                  </a:lnTo>
                  <a:lnTo>
                    <a:pt x="3132" y="1058"/>
                  </a:lnTo>
                  <a:lnTo>
                    <a:pt x="3132" y="1058"/>
                  </a:lnTo>
                  <a:lnTo>
                    <a:pt x="3054" y="1030"/>
                  </a:lnTo>
                  <a:lnTo>
                    <a:pt x="2974" y="1002"/>
                  </a:lnTo>
                  <a:lnTo>
                    <a:pt x="2890" y="978"/>
                  </a:lnTo>
                  <a:lnTo>
                    <a:pt x="2804" y="954"/>
                  </a:lnTo>
                  <a:lnTo>
                    <a:pt x="2804" y="954"/>
                  </a:lnTo>
                  <a:close/>
                  <a:moveTo>
                    <a:pt x="3114" y="1052"/>
                  </a:moveTo>
                  <a:lnTo>
                    <a:pt x="3114" y="1052"/>
                  </a:lnTo>
                  <a:lnTo>
                    <a:pt x="3038" y="1032"/>
                  </a:lnTo>
                  <a:lnTo>
                    <a:pt x="2962" y="1010"/>
                  </a:lnTo>
                  <a:lnTo>
                    <a:pt x="2890" y="986"/>
                  </a:lnTo>
                  <a:lnTo>
                    <a:pt x="2818" y="960"/>
                  </a:lnTo>
                  <a:lnTo>
                    <a:pt x="2818" y="960"/>
                  </a:lnTo>
                  <a:lnTo>
                    <a:pt x="2894" y="980"/>
                  </a:lnTo>
                  <a:lnTo>
                    <a:pt x="2970" y="1004"/>
                  </a:lnTo>
                  <a:lnTo>
                    <a:pt x="3042" y="1028"/>
                  </a:lnTo>
                  <a:lnTo>
                    <a:pt x="3114" y="1052"/>
                  </a:lnTo>
                  <a:lnTo>
                    <a:pt x="3114" y="1052"/>
                  </a:lnTo>
                  <a:close/>
                  <a:moveTo>
                    <a:pt x="2050" y="514"/>
                  </a:moveTo>
                  <a:lnTo>
                    <a:pt x="2050" y="514"/>
                  </a:lnTo>
                  <a:lnTo>
                    <a:pt x="2054" y="518"/>
                  </a:lnTo>
                  <a:lnTo>
                    <a:pt x="2054" y="518"/>
                  </a:lnTo>
                  <a:lnTo>
                    <a:pt x="2046" y="518"/>
                  </a:lnTo>
                  <a:lnTo>
                    <a:pt x="2046" y="518"/>
                  </a:lnTo>
                  <a:lnTo>
                    <a:pt x="2042" y="514"/>
                  </a:lnTo>
                  <a:lnTo>
                    <a:pt x="2042" y="514"/>
                  </a:lnTo>
                  <a:lnTo>
                    <a:pt x="2050" y="514"/>
                  </a:lnTo>
                  <a:lnTo>
                    <a:pt x="2050" y="514"/>
                  </a:lnTo>
                  <a:close/>
                  <a:moveTo>
                    <a:pt x="2038" y="512"/>
                  </a:moveTo>
                  <a:lnTo>
                    <a:pt x="2038" y="512"/>
                  </a:lnTo>
                  <a:lnTo>
                    <a:pt x="2034" y="508"/>
                  </a:lnTo>
                  <a:lnTo>
                    <a:pt x="2034" y="508"/>
                  </a:lnTo>
                  <a:lnTo>
                    <a:pt x="2040" y="510"/>
                  </a:lnTo>
                  <a:lnTo>
                    <a:pt x="2040" y="510"/>
                  </a:lnTo>
                  <a:lnTo>
                    <a:pt x="2046" y="512"/>
                  </a:lnTo>
                  <a:lnTo>
                    <a:pt x="2046" y="512"/>
                  </a:lnTo>
                  <a:lnTo>
                    <a:pt x="2038" y="512"/>
                  </a:lnTo>
                  <a:lnTo>
                    <a:pt x="2038" y="512"/>
                  </a:lnTo>
                  <a:close/>
                  <a:moveTo>
                    <a:pt x="3512" y="954"/>
                  </a:moveTo>
                  <a:lnTo>
                    <a:pt x="3512" y="954"/>
                  </a:lnTo>
                  <a:lnTo>
                    <a:pt x="3596" y="996"/>
                  </a:lnTo>
                  <a:lnTo>
                    <a:pt x="3676" y="1040"/>
                  </a:lnTo>
                  <a:lnTo>
                    <a:pt x="3676" y="1040"/>
                  </a:lnTo>
                  <a:lnTo>
                    <a:pt x="3570" y="996"/>
                  </a:lnTo>
                  <a:lnTo>
                    <a:pt x="3468" y="950"/>
                  </a:lnTo>
                  <a:lnTo>
                    <a:pt x="3468" y="950"/>
                  </a:lnTo>
                  <a:lnTo>
                    <a:pt x="3364" y="906"/>
                  </a:lnTo>
                  <a:lnTo>
                    <a:pt x="3260" y="860"/>
                  </a:lnTo>
                  <a:lnTo>
                    <a:pt x="3150" y="816"/>
                  </a:lnTo>
                  <a:lnTo>
                    <a:pt x="3038" y="774"/>
                  </a:lnTo>
                  <a:lnTo>
                    <a:pt x="3038" y="774"/>
                  </a:lnTo>
                  <a:lnTo>
                    <a:pt x="3028" y="772"/>
                  </a:lnTo>
                  <a:lnTo>
                    <a:pt x="3028" y="772"/>
                  </a:lnTo>
                  <a:lnTo>
                    <a:pt x="3082" y="786"/>
                  </a:lnTo>
                  <a:lnTo>
                    <a:pt x="3082" y="786"/>
                  </a:lnTo>
                  <a:lnTo>
                    <a:pt x="3172" y="812"/>
                  </a:lnTo>
                  <a:lnTo>
                    <a:pt x="3258" y="842"/>
                  </a:lnTo>
                  <a:lnTo>
                    <a:pt x="3258" y="842"/>
                  </a:lnTo>
                  <a:lnTo>
                    <a:pt x="3388" y="898"/>
                  </a:lnTo>
                  <a:lnTo>
                    <a:pt x="3512" y="954"/>
                  </a:lnTo>
                  <a:lnTo>
                    <a:pt x="3512" y="954"/>
                  </a:lnTo>
                  <a:close/>
                  <a:moveTo>
                    <a:pt x="3332" y="872"/>
                  </a:moveTo>
                  <a:lnTo>
                    <a:pt x="3332" y="872"/>
                  </a:lnTo>
                  <a:lnTo>
                    <a:pt x="3388" y="894"/>
                  </a:lnTo>
                  <a:lnTo>
                    <a:pt x="3440" y="918"/>
                  </a:lnTo>
                  <a:lnTo>
                    <a:pt x="3440" y="918"/>
                  </a:lnTo>
                  <a:lnTo>
                    <a:pt x="3332" y="872"/>
                  </a:lnTo>
                  <a:lnTo>
                    <a:pt x="3332" y="872"/>
                  </a:lnTo>
                  <a:close/>
                  <a:moveTo>
                    <a:pt x="3034" y="776"/>
                  </a:moveTo>
                  <a:lnTo>
                    <a:pt x="3034" y="776"/>
                  </a:lnTo>
                  <a:lnTo>
                    <a:pt x="3148" y="818"/>
                  </a:lnTo>
                  <a:lnTo>
                    <a:pt x="3256" y="862"/>
                  </a:lnTo>
                  <a:lnTo>
                    <a:pt x="3362" y="906"/>
                  </a:lnTo>
                  <a:lnTo>
                    <a:pt x="3464" y="952"/>
                  </a:lnTo>
                  <a:lnTo>
                    <a:pt x="3464" y="952"/>
                  </a:lnTo>
                  <a:lnTo>
                    <a:pt x="3578" y="1000"/>
                  </a:lnTo>
                  <a:lnTo>
                    <a:pt x="3694" y="1050"/>
                  </a:lnTo>
                  <a:lnTo>
                    <a:pt x="3694" y="1050"/>
                  </a:lnTo>
                  <a:lnTo>
                    <a:pt x="3730" y="1070"/>
                  </a:lnTo>
                  <a:lnTo>
                    <a:pt x="3730" y="1070"/>
                  </a:lnTo>
                  <a:lnTo>
                    <a:pt x="3758" y="1086"/>
                  </a:lnTo>
                  <a:lnTo>
                    <a:pt x="3758" y="1086"/>
                  </a:lnTo>
                  <a:lnTo>
                    <a:pt x="3688" y="1058"/>
                  </a:lnTo>
                  <a:lnTo>
                    <a:pt x="3688" y="1058"/>
                  </a:lnTo>
                  <a:lnTo>
                    <a:pt x="3610" y="1028"/>
                  </a:lnTo>
                  <a:lnTo>
                    <a:pt x="3534" y="996"/>
                  </a:lnTo>
                  <a:lnTo>
                    <a:pt x="3386" y="934"/>
                  </a:lnTo>
                  <a:lnTo>
                    <a:pt x="3386" y="934"/>
                  </a:lnTo>
                  <a:lnTo>
                    <a:pt x="3200" y="856"/>
                  </a:lnTo>
                  <a:lnTo>
                    <a:pt x="3104" y="818"/>
                  </a:lnTo>
                  <a:lnTo>
                    <a:pt x="3006" y="780"/>
                  </a:lnTo>
                  <a:lnTo>
                    <a:pt x="3006" y="780"/>
                  </a:lnTo>
                  <a:lnTo>
                    <a:pt x="2872" y="736"/>
                  </a:lnTo>
                  <a:lnTo>
                    <a:pt x="2872" y="736"/>
                  </a:lnTo>
                  <a:lnTo>
                    <a:pt x="3006" y="766"/>
                  </a:lnTo>
                  <a:lnTo>
                    <a:pt x="3006" y="766"/>
                  </a:lnTo>
                  <a:lnTo>
                    <a:pt x="3034" y="776"/>
                  </a:lnTo>
                  <a:lnTo>
                    <a:pt x="3034" y="776"/>
                  </a:lnTo>
                  <a:close/>
                  <a:moveTo>
                    <a:pt x="3002" y="782"/>
                  </a:moveTo>
                  <a:lnTo>
                    <a:pt x="3002" y="782"/>
                  </a:lnTo>
                  <a:lnTo>
                    <a:pt x="3102" y="818"/>
                  </a:lnTo>
                  <a:lnTo>
                    <a:pt x="3198" y="858"/>
                  </a:lnTo>
                  <a:lnTo>
                    <a:pt x="3382" y="936"/>
                  </a:lnTo>
                  <a:lnTo>
                    <a:pt x="3382" y="936"/>
                  </a:lnTo>
                  <a:lnTo>
                    <a:pt x="3532" y="998"/>
                  </a:lnTo>
                  <a:lnTo>
                    <a:pt x="3608" y="1030"/>
                  </a:lnTo>
                  <a:lnTo>
                    <a:pt x="3686" y="1060"/>
                  </a:lnTo>
                  <a:lnTo>
                    <a:pt x="3686" y="1060"/>
                  </a:lnTo>
                  <a:lnTo>
                    <a:pt x="3768" y="1090"/>
                  </a:lnTo>
                  <a:lnTo>
                    <a:pt x="3768" y="1090"/>
                  </a:lnTo>
                  <a:lnTo>
                    <a:pt x="3804" y="1110"/>
                  </a:lnTo>
                  <a:lnTo>
                    <a:pt x="3804" y="1110"/>
                  </a:lnTo>
                  <a:lnTo>
                    <a:pt x="3666" y="1064"/>
                  </a:lnTo>
                  <a:lnTo>
                    <a:pt x="3666" y="1064"/>
                  </a:lnTo>
                  <a:lnTo>
                    <a:pt x="3540" y="1016"/>
                  </a:lnTo>
                  <a:lnTo>
                    <a:pt x="3540" y="1016"/>
                  </a:lnTo>
                  <a:lnTo>
                    <a:pt x="3432" y="962"/>
                  </a:lnTo>
                  <a:lnTo>
                    <a:pt x="3374" y="936"/>
                  </a:lnTo>
                  <a:lnTo>
                    <a:pt x="3318" y="910"/>
                  </a:lnTo>
                  <a:lnTo>
                    <a:pt x="3258" y="886"/>
                  </a:lnTo>
                  <a:lnTo>
                    <a:pt x="3196" y="864"/>
                  </a:lnTo>
                  <a:lnTo>
                    <a:pt x="3132" y="842"/>
                  </a:lnTo>
                  <a:lnTo>
                    <a:pt x="3066" y="822"/>
                  </a:lnTo>
                  <a:lnTo>
                    <a:pt x="3066" y="822"/>
                  </a:lnTo>
                  <a:lnTo>
                    <a:pt x="2972" y="786"/>
                  </a:lnTo>
                  <a:lnTo>
                    <a:pt x="2972" y="786"/>
                  </a:lnTo>
                  <a:lnTo>
                    <a:pt x="2868" y="748"/>
                  </a:lnTo>
                  <a:lnTo>
                    <a:pt x="2758" y="712"/>
                  </a:lnTo>
                  <a:lnTo>
                    <a:pt x="2758" y="712"/>
                  </a:lnTo>
                  <a:lnTo>
                    <a:pt x="2856" y="732"/>
                  </a:lnTo>
                  <a:lnTo>
                    <a:pt x="2856" y="732"/>
                  </a:lnTo>
                  <a:lnTo>
                    <a:pt x="2930" y="756"/>
                  </a:lnTo>
                  <a:lnTo>
                    <a:pt x="3002" y="782"/>
                  </a:lnTo>
                  <a:lnTo>
                    <a:pt x="3002" y="782"/>
                  </a:lnTo>
                  <a:close/>
                  <a:moveTo>
                    <a:pt x="2090" y="534"/>
                  </a:moveTo>
                  <a:lnTo>
                    <a:pt x="2090" y="534"/>
                  </a:lnTo>
                  <a:lnTo>
                    <a:pt x="2096" y="538"/>
                  </a:lnTo>
                  <a:lnTo>
                    <a:pt x="2096" y="538"/>
                  </a:lnTo>
                  <a:lnTo>
                    <a:pt x="2088" y="536"/>
                  </a:lnTo>
                  <a:lnTo>
                    <a:pt x="2088" y="536"/>
                  </a:lnTo>
                  <a:lnTo>
                    <a:pt x="2082" y="532"/>
                  </a:lnTo>
                  <a:lnTo>
                    <a:pt x="2082" y="532"/>
                  </a:lnTo>
                  <a:lnTo>
                    <a:pt x="2090" y="534"/>
                  </a:lnTo>
                  <a:lnTo>
                    <a:pt x="2090" y="534"/>
                  </a:lnTo>
                  <a:close/>
                  <a:moveTo>
                    <a:pt x="2078" y="530"/>
                  </a:moveTo>
                  <a:lnTo>
                    <a:pt x="2078" y="530"/>
                  </a:lnTo>
                  <a:lnTo>
                    <a:pt x="2074" y="528"/>
                  </a:lnTo>
                  <a:lnTo>
                    <a:pt x="2074" y="528"/>
                  </a:lnTo>
                  <a:lnTo>
                    <a:pt x="2082" y="528"/>
                  </a:lnTo>
                  <a:lnTo>
                    <a:pt x="2082" y="528"/>
                  </a:lnTo>
                  <a:lnTo>
                    <a:pt x="2088" y="532"/>
                  </a:lnTo>
                  <a:lnTo>
                    <a:pt x="2088" y="532"/>
                  </a:lnTo>
                  <a:lnTo>
                    <a:pt x="2078" y="530"/>
                  </a:lnTo>
                  <a:lnTo>
                    <a:pt x="2078" y="530"/>
                  </a:lnTo>
                  <a:close/>
                  <a:moveTo>
                    <a:pt x="3380" y="988"/>
                  </a:moveTo>
                  <a:lnTo>
                    <a:pt x="3380" y="988"/>
                  </a:lnTo>
                  <a:lnTo>
                    <a:pt x="3492" y="1042"/>
                  </a:lnTo>
                  <a:lnTo>
                    <a:pt x="3492" y="1042"/>
                  </a:lnTo>
                  <a:lnTo>
                    <a:pt x="3366" y="998"/>
                  </a:lnTo>
                  <a:lnTo>
                    <a:pt x="3244" y="952"/>
                  </a:lnTo>
                  <a:lnTo>
                    <a:pt x="3126" y="906"/>
                  </a:lnTo>
                  <a:lnTo>
                    <a:pt x="3006" y="856"/>
                  </a:lnTo>
                  <a:lnTo>
                    <a:pt x="3006" y="856"/>
                  </a:lnTo>
                  <a:lnTo>
                    <a:pt x="2952" y="834"/>
                  </a:lnTo>
                  <a:lnTo>
                    <a:pt x="2952" y="834"/>
                  </a:lnTo>
                  <a:lnTo>
                    <a:pt x="3030" y="856"/>
                  </a:lnTo>
                  <a:lnTo>
                    <a:pt x="3106" y="880"/>
                  </a:lnTo>
                  <a:lnTo>
                    <a:pt x="3106" y="880"/>
                  </a:lnTo>
                  <a:lnTo>
                    <a:pt x="3244" y="936"/>
                  </a:lnTo>
                  <a:lnTo>
                    <a:pt x="3380" y="988"/>
                  </a:lnTo>
                  <a:lnTo>
                    <a:pt x="3380" y="988"/>
                  </a:lnTo>
                  <a:close/>
                  <a:moveTo>
                    <a:pt x="3138" y="890"/>
                  </a:moveTo>
                  <a:lnTo>
                    <a:pt x="3138" y="890"/>
                  </a:lnTo>
                  <a:lnTo>
                    <a:pt x="3194" y="910"/>
                  </a:lnTo>
                  <a:lnTo>
                    <a:pt x="3246" y="932"/>
                  </a:lnTo>
                  <a:lnTo>
                    <a:pt x="3350" y="976"/>
                  </a:lnTo>
                  <a:lnTo>
                    <a:pt x="3350" y="976"/>
                  </a:lnTo>
                  <a:lnTo>
                    <a:pt x="3244" y="934"/>
                  </a:lnTo>
                  <a:lnTo>
                    <a:pt x="3138" y="890"/>
                  </a:lnTo>
                  <a:lnTo>
                    <a:pt x="3138" y="890"/>
                  </a:lnTo>
                  <a:close/>
                  <a:moveTo>
                    <a:pt x="2286" y="640"/>
                  </a:moveTo>
                  <a:lnTo>
                    <a:pt x="2286" y="640"/>
                  </a:lnTo>
                  <a:lnTo>
                    <a:pt x="2374" y="688"/>
                  </a:lnTo>
                  <a:lnTo>
                    <a:pt x="2374" y="688"/>
                  </a:lnTo>
                  <a:lnTo>
                    <a:pt x="2342" y="684"/>
                  </a:lnTo>
                  <a:lnTo>
                    <a:pt x="2342" y="684"/>
                  </a:lnTo>
                  <a:lnTo>
                    <a:pt x="2262" y="636"/>
                  </a:lnTo>
                  <a:lnTo>
                    <a:pt x="2262" y="636"/>
                  </a:lnTo>
                  <a:lnTo>
                    <a:pt x="2286" y="640"/>
                  </a:lnTo>
                  <a:lnTo>
                    <a:pt x="2286" y="640"/>
                  </a:lnTo>
                  <a:close/>
                  <a:moveTo>
                    <a:pt x="2258" y="634"/>
                  </a:moveTo>
                  <a:lnTo>
                    <a:pt x="2258" y="634"/>
                  </a:lnTo>
                  <a:lnTo>
                    <a:pt x="2182" y="588"/>
                  </a:lnTo>
                  <a:lnTo>
                    <a:pt x="2182" y="588"/>
                  </a:lnTo>
                  <a:lnTo>
                    <a:pt x="2198" y="590"/>
                  </a:lnTo>
                  <a:lnTo>
                    <a:pt x="2198" y="590"/>
                  </a:lnTo>
                  <a:lnTo>
                    <a:pt x="2282" y="636"/>
                  </a:lnTo>
                  <a:lnTo>
                    <a:pt x="2282" y="636"/>
                  </a:lnTo>
                  <a:lnTo>
                    <a:pt x="2258" y="634"/>
                  </a:lnTo>
                  <a:lnTo>
                    <a:pt x="2258" y="634"/>
                  </a:lnTo>
                  <a:close/>
                  <a:moveTo>
                    <a:pt x="3380" y="1034"/>
                  </a:moveTo>
                  <a:lnTo>
                    <a:pt x="3380" y="1034"/>
                  </a:lnTo>
                  <a:lnTo>
                    <a:pt x="3446" y="1064"/>
                  </a:lnTo>
                  <a:lnTo>
                    <a:pt x="3446" y="1064"/>
                  </a:lnTo>
                  <a:lnTo>
                    <a:pt x="3360" y="1040"/>
                  </a:lnTo>
                  <a:lnTo>
                    <a:pt x="3278" y="1014"/>
                  </a:lnTo>
                  <a:lnTo>
                    <a:pt x="3198" y="988"/>
                  </a:lnTo>
                  <a:lnTo>
                    <a:pt x="3122" y="960"/>
                  </a:lnTo>
                  <a:lnTo>
                    <a:pt x="3048" y="934"/>
                  </a:lnTo>
                  <a:lnTo>
                    <a:pt x="2976" y="904"/>
                  </a:lnTo>
                  <a:lnTo>
                    <a:pt x="2840" y="848"/>
                  </a:lnTo>
                  <a:lnTo>
                    <a:pt x="2840" y="848"/>
                  </a:lnTo>
                  <a:lnTo>
                    <a:pt x="2860" y="852"/>
                  </a:lnTo>
                  <a:lnTo>
                    <a:pt x="2860" y="852"/>
                  </a:lnTo>
                  <a:lnTo>
                    <a:pt x="2944" y="874"/>
                  </a:lnTo>
                  <a:lnTo>
                    <a:pt x="2944" y="874"/>
                  </a:lnTo>
                  <a:lnTo>
                    <a:pt x="3046" y="914"/>
                  </a:lnTo>
                  <a:lnTo>
                    <a:pt x="3152" y="956"/>
                  </a:lnTo>
                  <a:lnTo>
                    <a:pt x="3262" y="996"/>
                  </a:lnTo>
                  <a:lnTo>
                    <a:pt x="3380" y="1034"/>
                  </a:lnTo>
                  <a:lnTo>
                    <a:pt x="3380" y="1034"/>
                  </a:lnTo>
                  <a:close/>
                  <a:moveTo>
                    <a:pt x="2960" y="878"/>
                  </a:moveTo>
                  <a:lnTo>
                    <a:pt x="2960" y="878"/>
                  </a:lnTo>
                  <a:lnTo>
                    <a:pt x="3014" y="894"/>
                  </a:lnTo>
                  <a:lnTo>
                    <a:pt x="3068" y="910"/>
                  </a:lnTo>
                  <a:lnTo>
                    <a:pt x="3172" y="948"/>
                  </a:lnTo>
                  <a:lnTo>
                    <a:pt x="3270" y="986"/>
                  </a:lnTo>
                  <a:lnTo>
                    <a:pt x="3364" y="1028"/>
                  </a:lnTo>
                  <a:lnTo>
                    <a:pt x="3364" y="1028"/>
                  </a:lnTo>
                  <a:lnTo>
                    <a:pt x="3256" y="992"/>
                  </a:lnTo>
                  <a:lnTo>
                    <a:pt x="3154" y="954"/>
                  </a:lnTo>
                  <a:lnTo>
                    <a:pt x="3054" y="916"/>
                  </a:lnTo>
                  <a:lnTo>
                    <a:pt x="2960" y="878"/>
                  </a:lnTo>
                  <a:lnTo>
                    <a:pt x="2960" y="878"/>
                  </a:lnTo>
                  <a:close/>
                  <a:moveTo>
                    <a:pt x="3252" y="1024"/>
                  </a:moveTo>
                  <a:lnTo>
                    <a:pt x="3252" y="1024"/>
                  </a:lnTo>
                  <a:lnTo>
                    <a:pt x="3338" y="1060"/>
                  </a:lnTo>
                  <a:lnTo>
                    <a:pt x="3338" y="1060"/>
                  </a:lnTo>
                  <a:lnTo>
                    <a:pt x="3264" y="1040"/>
                  </a:lnTo>
                  <a:lnTo>
                    <a:pt x="3194" y="1018"/>
                  </a:lnTo>
                  <a:lnTo>
                    <a:pt x="3126" y="998"/>
                  </a:lnTo>
                  <a:lnTo>
                    <a:pt x="3062" y="976"/>
                  </a:lnTo>
                  <a:lnTo>
                    <a:pt x="3000" y="952"/>
                  </a:lnTo>
                  <a:lnTo>
                    <a:pt x="2942" y="930"/>
                  </a:lnTo>
                  <a:lnTo>
                    <a:pt x="2830" y="884"/>
                  </a:lnTo>
                  <a:lnTo>
                    <a:pt x="2830" y="884"/>
                  </a:lnTo>
                  <a:lnTo>
                    <a:pt x="2892" y="900"/>
                  </a:lnTo>
                  <a:lnTo>
                    <a:pt x="2952" y="918"/>
                  </a:lnTo>
                  <a:lnTo>
                    <a:pt x="2952" y="918"/>
                  </a:lnTo>
                  <a:lnTo>
                    <a:pt x="3024" y="944"/>
                  </a:lnTo>
                  <a:lnTo>
                    <a:pt x="3096" y="972"/>
                  </a:lnTo>
                  <a:lnTo>
                    <a:pt x="3172" y="998"/>
                  </a:lnTo>
                  <a:lnTo>
                    <a:pt x="3252" y="1024"/>
                  </a:lnTo>
                  <a:lnTo>
                    <a:pt x="3252" y="1024"/>
                  </a:lnTo>
                  <a:close/>
                  <a:moveTo>
                    <a:pt x="2974" y="924"/>
                  </a:moveTo>
                  <a:lnTo>
                    <a:pt x="2974" y="924"/>
                  </a:lnTo>
                  <a:lnTo>
                    <a:pt x="3042" y="944"/>
                  </a:lnTo>
                  <a:lnTo>
                    <a:pt x="3106" y="968"/>
                  </a:lnTo>
                  <a:lnTo>
                    <a:pt x="3170" y="990"/>
                  </a:lnTo>
                  <a:lnTo>
                    <a:pt x="3232" y="1016"/>
                  </a:lnTo>
                  <a:lnTo>
                    <a:pt x="3232" y="1016"/>
                  </a:lnTo>
                  <a:lnTo>
                    <a:pt x="3164" y="994"/>
                  </a:lnTo>
                  <a:lnTo>
                    <a:pt x="3098" y="970"/>
                  </a:lnTo>
                  <a:lnTo>
                    <a:pt x="2974" y="924"/>
                  </a:lnTo>
                  <a:lnTo>
                    <a:pt x="2974" y="924"/>
                  </a:lnTo>
                  <a:close/>
                  <a:moveTo>
                    <a:pt x="2822" y="880"/>
                  </a:moveTo>
                  <a:lnTo>
                    <a:pt x="2822" y="880"/>
                  </a:lnTo>
                  <a:lnTo>
                    <a:pt x="2712" y="832"/>
                  </a:lnTo>
                  <a:lnTo>
                    <a:pt x="2712" y="832"/>
                  </a:lnTo>
                  <a:lnTo>
                    <a:pt x="2670" y="812"/>
                  </a:lnTo>
                  <a:lnTo>
                    <a:pt x="2670" y="812"/>
                  </a:lnTo>
                  <a:lnTo>
                    <a:pt x="2738" y="826"/>
                  </a:lnTo>
                  <a:lnTo>
                    <a:pt x="2738" y="826"/>
                  </a:lnTo>
                  <a:lnTo>
                    <a:pt x="2742" y="828"/>
                  </a:lnTo>
                  <a:lnTo>
                    <a:pt x="2742" y="828"/>
                  </a:lnTo>
                  <a:lnTo>
                    <a:pt x="2838" y="868"/>
                  </a:lnTo>
                  <a:lnTo>
                    <a:pt x="2936" y="910"/>
                  </a:lnTo>
                  <a:lnTo>
                    <a:pt x="2936" y="910"/>
                  </a:lnTo>
                  <a:lnTo>
                    <a:pt x="2880" y="896"/>
                  </a:lnTo>
                  <a:lnTo>
                    <a:pt x="2822" y="880"/>
                  </a:lnTo>
                  <a:lnTo>
                    <a:pt x="2822" y="880"/>
                  </a:lnTo>
                  <a:close/>
                  <a:moveTo>
                    <a:pt x="2742" y="824"/>
                  </a:moveTo>
                  <a:lnTo>
                    <a:pt x="2742" y="824"/>
                  </a:lnTo>
                  <a:lnTo>
                    <a:pt x="2602" y="762"/>
                  </a:lnTo>
                  <a:lnTo>
                    <a:pt x="2602" y="762"/>
                  </a:lnTo>
                  <a:lnTo>
                    <a:pt x="2662" y="772"/>
                  </a:lnTo>
                  <a:lnTo>
                    <a:pt x="2662" y="772"/>
                  </a:lnTo>
                  <a:lnTo>
                    <a:pt x="2706" y="792"/>
                  </a:lnTo>
                  <a:lnTo>
                    <a:pt x="2706" y="792"/>
                  </a:lnTo>
                  <a:lnTo>
                    <a:pt x="2774" y="822"/>
                  </a:lnTo>
                  <a:lnTo>
                    <a:pt x="2774" y="822"/>
                  </a:lnTo>
                  <a:lnTo>
                    <a:pt x="2820" y="842"/>
                  </a:lnTo>
                  <a:lnTo>
                    <a:pt x="2820" y="842"/>
                  </a:lnTo>
                  <a:lnTo>
                    <a:pt x="2742" y="824"/>
                  </a:lnTo>
                  <a:lnTo>
                    <a:pt x="2742" y="824"/>
                  </a:lnTo>
                  <a:close/>
                  <a:moveTo>
                    <a:pt x="2732" y="822"/>
                  </a:moveTo>
                  <a:lnTo>
                    <a:pt x="2732" y="822"/>
                  </a:lnTo>
                  <a:lnTo>
                    <a:pt x="2664" y="810"/>
                  </a:lnTo>
                  <a:lnTo>
                    <a:pt x="2664" y="810"/>
                  </a:lnTo>
                  <a:lnTo>
                    <a:pt x="2542" y="752"/>
                  </a:lnTo>
                  <a:lnTo>
                    <a:pt x="2542" y="752"/>
                  </a:lnTo>
                  <a:lnTo>
                    <a:pt x="2594" y="760"/>
                  </a:lnTo>
                  <a:lnTo>
                    <a:pt x="2594" y="760"/>
                  </a:lnTo>
                  <a:lnTo>
                    <a:pt x="2732" y="822"/>
                  </a:lnTo>
                  <a:lnTo>
                    <a:pt x="2732" y="822"/>
                  </a:lnTo>
                  <a:close/>
                  <a:moveTo>
                    <a:pt x="2656" y="808"/>
                  </a:moveTo>
                  <a:lnTo>
                    <a:pt x="2656" y="808"/>
                  </a:lnTo>
                  <a:lnTo>
                    <a:pt x="2596" y="798"/>
                  </a:lnTo>
                  <a:lnTo>
                    <a:pt x="2596" y="798"/>
                  </a:lnTo>
                  <a:lnTo>
                    <a:pt x="2488" y="744"/>
                  </a:lnTo>
                  <a:lnTo>
                    <a:pt x="2488" y="744"/>
                  </a:lnTo>
                  <a:lnTo>
                    <a:pt x="2534" y="752"/>
                  </a:lnTo>
                  <a:lnTo>
                    <a:pt x="2534" y="752"/>
                  </a:lnTo>
                  <a:lnTo>
                    <a:pt x="2656" y="808"/>
                  </a:lnTo>
                  <a:lnTo>
                    <a:pt x="2656" y="808"/>
                  </a:lnTo>
                  <a:close/>
                  <a:moveTo>
                    <a:pt x="2660" y="810"/>
                  </a:moveTo>
                  <a:lnTo>
                    <a:pt x="2660" y="810"/>
                  </a:lnTo>
                  <a:lnTo>
                    <a:pt x="2710" y="834"/>
                  </a:lnTo>
                  <a:lnTo>
                    <a:pt x="2710" y="834"/>
                  </a:lnTo>
                  <a:lnTo>
                    <a:pt x="2812" y="878"/>
                  </a:lnTo>
                  <a:lnTo>
                    <a:pt x="2812" y="878"/>
                  </a:lnTo>
                  <a:lnTo>
                    <a:pt x="2790" y="874"/>
                  </a:lnTo>
                  <a:lnTo>
                    <a:pt x="2790" y="874"/>
                  </a:lnTo>
                  <a:lnTo>
                    <a:pt x="2730" y="860"/>
                  </a:lnTo>
                  <a:lnTo>
                    <a:pt x="2730" y="860"/>
                  </a:lnTo>
                  <a:lnTo>
                    <a:pt x="2680" y="838"/>
                  </a:lnTo>
                  <a:lnTo>
                    <a:pt x="2680" y="838"/>
                  </a:lnTo>
                  <a:lnTo>
                    <a:pt x="2600" y="800"/>
                  </a:lnTo>
                  <a:lnTo>
                    <a:pt x="2600" y="800"/>
                  </a:lnTo>
                  <a:lnTo>
                    <a:pt x="2660" y="810"/>
                  </a:lnTo>
                  <a:lnTo>
                    <a:pt x="2660" y="810"/>
                  </a:lnTo>
                  <a:close/>
                  <a:moveTo>
                    <a:pt x="2788" y="874"/>
                  </a:moveTo>
                  <a:lnTo>
                    <a:pt x="2788" y="874"/>
                  </a:lnTo>
                  <a:lnTo>
                    <a:pt x="2820" y="882"/>
                  </a:lnTo>
                  <a:lnTo>
                    <a:pt x="2820" y="882"/>
                  </a:lnTo>
                  <a:lnTo>
                    <a:pt x="2934" y="930"/>
                  </a:lnTo>
                  <a:lnTo>
                    <a:pt x="2996" y="952"/>
                  </a:lnTo>
                  <a:lnTo>
                    <a:pt x="3060" y="976"/>
                  </a:lnTo>
                  <a:lnTo>
                    <a:pt x="3126" y="1000"/>
                  </a:lnTo>
                  <a:lnTo>
                    <a:pt x="3198" y="1022"/>
                  </a:lnTo>
                  <a:lnTo>
                    <a:pt x="3270" y="1044"/>
                  </a:lnTo>
                  <a:lnTo>
                    <a:pt x="3348" y="1064"/>
                  </a:lnTo>
                  <a:lnTo>
                    <a:pt x="3348" y="1064"/>
                  </a:lnTo>
                  <a:lnTo>
                    <a:pt x="3394" y="1084"/>
                  </a:lnTo>
                  <a:lnTo>
                    <a:pt x="3394" y="1084"/>
                  </a:lnTo>
                  <a:lnTo>
                    <a:pt x="3316" y="1066"/>
                  </a:lnTo>
                  <a:lnTo>
                    <a:pt x="3238" y="1046"/>
                  </a:lnTo>
                  <a:lnTo>
                    <a:pt x="3162" y="1024"/>
                  </a:lnTo>
                  <a:lnTo>
                    <a:pt x="3086" y="1000"/>
                  </a:lnTo>
                  <a:lnTo>
                    <a:pt x="3086" y="1000"/>
                  </a:lnTo>
                  <a:lnTo>
                    <a:pt x="3010" y="974"/>
                  </a:lnTo>
                  <a:lnTo>
                    <a:pt x="3010" y="974"/>
                  </a:lnTo>
                  <a:lnTo>
                    <a:pt x="2942" y="950"/>
                  </a:lnTo>
                  <a:lnTo>
                    <a:pt x="2874" y="922"/>
                  </a:lnTo>
                  <a:lnTo>
                    <a:pt x="2806" y="894"/>
                  </a:lnTo>
                  <a:lnTo>
                    <a:pt x="2736" y="864"/>
                  </a:lnTo>
                  <a:lnTo>
                    <a:pt x="2736" y="864"/>
                  </a:lnTo>
                  <a:lnTo>
                    <a:pt x="2788" y="874"/>
                  </a:lnTo>
                  <a:lnTo>
                    <a:pt x="2788" y="874"/>
                  </a:lnTo>
                  <a:close/>
                  <a:moveTo>
                    <a:pt x="3272" y="1030"/>
                  </a:moveTo>
                  <a:lnTo>
                    <a:pt x="3272" y="1030"/>
                  </a:lnTo>
                  <a:lnTo>
                    <a:pt x="3384" y="1062"/>
                  </a:lnTo>
                  <a:lnTo>
                    <a:pt x="3502" y="1092"/>
                  </a:lnTo>
                  <a:lnTo>
                    <a:pt x="3502" y="1092"/>
                  </a:lnTo>
                  <a:lnTo>
                    <a:pt x="3530" y="1104"/>
                  </a:lnTo>
                  <a:lnTo>
                    <a:pt x="3532" y="1104"/>
                  </a:lnTo>
                  <a:lnTo>
                    <a:pt x="3532" y="1104"/>
                  </a:lnTo>
                  <a:lnTo>
                    <a:pt x="3490" y="1096"/>
                  </a:lnTo>
                  <a:lnTo>
                    <a:pt x="3490" y="1096"/>
                  </a:lnTo>
                  <a:lnTo>
                    <a:pt x="3418" y="1080"/>
                  </a:lnTo>
                  <a:lnTo>
                    <a:pt x="3350" y="1062"/>
                  </a:lnTo>
                  <a:lnTo>
                    <a:pt x="3350" y="1062"/>
                  </a:lnTo>
                  <a:lnTo>
                    <a:pt x="3272" y="1030"/>
                  </a:lnTo>
                  <a:lnTo>
                    <a:pt x="3272" y="1030"/>
                  </a:lnTo>
                  <a:close/>
                  <a:moveTo>
                    <a:pt x="3254" y="1022"/>
                  </a:moveTo>
                  <a:lnTo>
                    <a:pt x="3254" y="1022"/>
                  </a:lnTo>
                  <a:lnTo>
                    <a:pt x="3182" y="994"/>
                  </a:lnTo>
                  <a:lnTo>
                    <a:pt x="3110" y="966"/>
                  </a:lnTo>
                  <a:lnTo>
                    <a:pt x="3034" y="940"/>
                  </a:lnTo>
                  <a:lnTo>
                    <a:pt x="2956" y="916"/>
                  </a:lnTo>
                  <a:lnTo>
                    <a:pt x="2956" y="916"/>
                  </a:lnTo>
                  <a:lnTo>
                    <a:pt x="2850" y="872"/>
                  </a:lnTo>
                  <a:lnTo>
                    <a:pt x="2748" y="828"/>
                  </a:lnTo>
                  <a:lnTo>
                    <a:pt x="2748" y="828"/>
                  </a:lnTo>
                  <a:lnTo>
                    <a:pt x="2828" y="846"/>
                  </a:lnTo>
                  <a:lnTo>
                    <a:pt x="2828" y="846"/>
                  </a:lnTo>
                  <a:lnTo>
                    <a:pt x="2970" y="904"/>
                  </a:lnTo>
                  <a:lnTo>
                    <a:pt x="3044" y="934"/>
                  </a:lnTo>
                  <a:lnTo>
                    <a:pt x="3120" y="962"/>
                  </a:lnTo>
                  <a:lnTo>
                    <a:pt x="3198" y="990"/>
                  </a:lnTo>
                  <a:lnTo>
                    <a:pt x="3280" y="1018"/>
                  </a:lnTo>
                  <a:lnTo>
                    <a:pt x="3366" y="1044"/>
                  </a:lnTo>
                  <a:lnTo>
                    <a:pt x="3454" y="1068"/>
                  </a:lnTo>
                  <a:lnTo>
                    <a:pt x="3454" y="1068"/>
                  </a:lnTo>
                  <a:lnTo>
                    <a:pt x="3496" y="1088"/>
                  </a:lnTo>
                  <a:lnTo>
                    <a:pt x="3496" y="1088"/>
                  </a:lnTo>
                  <a:lnTo>
                    <a:pt x="3372" y="1056"/>
                  </a:lnTo>
                  <a:lnTo>
                    <a:pt x="3254" y="1022"/>
                  </a:lnTo>
                  <a:lnTo>
                    <a:pt x="3254" y="1022"/>
                  </a:lnTo>
                  <a:close/>
                  <a:moveTo>
                    <a:pt x="2864" y="852"/>
                  </a:moveTo>
                  <a:lnTo>
                    <a:pt x="2864" y="852"/>
                  </a:lnTo>
                  <a:lnTo>
                    <a:pt x="2832" y="844"/>
                  </a:lnTo>
                  <a:lnTo>
                    <a:pt x="2832" y="844"/>
                  </a:lnTo>
                  <a:lnTo>
                    <a:pt x="2778" y="820"/>
                  </a:lnTo>
                  <a:lnTo>
                    <a:pt x="2778" y="820"/>
                  </a:lnTo>
                  <a:lnTo>
                    <a:pt x="2710" y="792"/>
                  </a:lnTo>
                  <a:lnTo>
                    <a:pt x="2710" y="792"/>
                  </a:lnTo>
                  <a:lnTo>
                    <a:pt x="2670" y="774"/>
                  </a:lnTo>
                  <a:lnTo>
                    <a:pt x="2670" y="774"/>
                  </a:lnTo>
                  <a:lnTo>
                    <a:pt x="2738" y="786"/>
                  </a:lnTo>
                  <a:lnTo>
                    <a:pt x="2738" y="786"/>
                  </a:lnTo>
                  <a:lnTo>
                    <a:pt x="2806" y="816"/>
                  </a:lnTo>
                  <a:lnTo>
                    <a:pt x="2806" y="816"/>
                  </a:lnTo>
                  <a:lnTo>
                    <a:pt x="2932" y="868"/>
                  </a:lnTo>
                  <a:lnTo>
                    <a:pt x="2932" y="868"/>
                  </a:lnTo>
                  <a:lnTo>
                    <a:pt x="2864" y="852"/>
                  </a:lnTo>
                  <a:lnTo>
                    <a:pt x="2864" y="852"/>
                  </a:lnTo>
                  <a:close/>
                  <a:moveTo>
                    <a:pt x="2662" y="770"/>
                  </a:moveTo>
                  <a:lnTo>
                    <a:pt x="2662" y="770"/>
                  </a:lnTo>
                  <a:lnTo>
                    <a:pt x="2526" y="712"/>
                  </a:lnTo>
                  <a:lnTo>
                    <a:pt x="2526" y="712"/>
                  </a:lnTo>
                  <a:lnTo>
                    <a:pt x="2574" y="718"/>
                  </a:lnTo>
                  <a:lnTo>
                    <a:pt x="2574" y="718"/>
                  </a:lnTo>
                  <a:lnTo>
                    <a:pt x="2624" y="740"/>
                  </a:lnTo>
                  <a:lnTo>
                    <a:pt x="2624" y="740"/>
                  </a:lnTo>
                  <a:lnTo>
                    <a:pt x="2730" y="784"/>
                  </a:lnTo>
                  <a:lnTo>
                    <a:pt x="2730" y="784"/>
                  </a:lnTo>
                  <a:lnTo>
                    <a:pt x="2662" y="770"/>
                  </a:lnTo>
                  <a:lnTo>
                    <a:pt x="2662" y="770"/>
                  </a:lnTo>
                  <a:close/>
                  <a:moveTo>
                    <a:pt x="2654" y="770"/>
                  </a:moveTo>
                  <a:lnTo>
                    <a:pt x="2654" y="770"/>
                  </a:lnTo>
                  <a:lnTo>
                    <a:pt x="2596" y="760"/>
                  </a:lnTo>
                  <a:lnTo>
                    <a:pt x="2596" y="760"/>
                  </a:lnTo>
                  <a:lnTo>
                    <a:pt x="2474" y="704"/>
                  </a:lnTo>
                  <a:lnTo>
                    <a:pt x="2474" y="704"/>
                  </a:lnTo>
                  <a:lnTo>
                    <a:pt x="2518" y="710"/>
                  </a:lnTo>
                  <a:lnTo>
                    <a:pt x="2518" y="710"/>
                  </a:lnTo>
                  <a:lnTo>
                    <a:pt x="2654" y="770"/>
                  </a:lnTo>
                  <a:lnTo>
                    <a:pt x="2654" y="770"/>
                  </a:lnTo>
                  <a:close/>
                  <a:moveTo>
                    <a:pt x="2588" y="758"/>
                  </a:moveTo>
                  <a:lnTo>
                    <a:pt x="2588" y="758"/>
                  </a:lnTo>
                  <a:lnTo>
                    <a:pt x="2536" y="750"/>
                  </a:lnTo>
                  <a:lnTo>
                    <a:pt x="2536" y="750"/>
                  </a:lnTo>
                  <a:lnTo>
                    <a:pt x="2428" y="696"/>
                  </a:lnTo>
                  <a:lnTo>
                    <a:pt x="2428" y="696"/>
                  </a:lnTo>
                  <a:lnTo>
                    <a:pt x="2466" y="702"/>
                  </a:lnTo>
                  <a:lnTo>
                    <a:pt x="2466" y="702"/>
                  </a:lnTo>
                  <a:lnTo>
                    <a:pt x="2588" y="758"/>
                  </a:lnTo>
                  <a:lnTo>
                    <a:pt x="2588" y="758"/>
                  </a:lnTo>
                  <a:close/>
                  <a:moveTo>
                    <a:pt x="2528" y="748"/>
                  </a:moveTo>
                  <a:lnTo>
                    <a:pt x="2528" y="748"/>
                  </a:lnTo>
                  <a:lnTo>
                    <a:pt x="2482" y="742"/>
                  </a:lnTo>
                  <a:lnTo>
                    <a:pt x="2482" y="742"/>
                  </a:lnTo>
                  <a:lnTo>
                    <a:pt x="2386" y="692"/>
                  </a:lnTo>
                  <a:lnTo>
                    <a:pt x="2386" y="692"/>
                  </a:lnTo>
                  <a:lnTo>
                    <a:pt x="2422" y="696"/>
                  </a:lnTo>
                  <a:lnTo>
                    <a:pt x="2422" y="696"/>
                  </a:lnTo>
                  <a:lnTo>
                    <a:pt x="2528" y="748"/>
                  </a:lnTo>
                  <a:lnTo>
                    <a:pt x="2528" y="748"/>
                  </a:lnTo>
                  <a:close/>
                  <a:moveTo>
                    <a:pt x="2382" y="688"/>
                  </a:moveTo>
                  <a:lnTo>
                    <a:pt x="2382" y="688"/>
                  </a:lnTo>
                  <a:lnTo>
                    <a:pt x="2292" y="640"/>
                  </a:lnTo>
                  <a:lnTo>
                    <a:pt x="2292" y="640"/>
                  </a:lnTo>
                  <a:lnTo>
                    <a:pt x="2318" y="644"/>
                  </a:lnTo>
                  <a:lnTo>
                    <a:pt x="2318" y="644"/>
                  </a:lnTo>
                  <a:lnTo>
                    <a:pt x="2416" y="694"/>
                  </a:lnTo>
                  <a:lnTo>
                    <a:pt x="2416" y="694"/>
                  </a:lnTo>
                  <a:lnTo>
                    <a:pt x="2382" y="688"/>
                  </a:lnTo>
                  <a:lnTo>
                    <a:pt x="2382" y="688"/>
                  </a:lnTo>
                  <a:close/>
                  <a:moveTo>
                    <a:pt x="2380" y="690"/>
                  </a:moveTo>
                  <a:lnTo>
                    <a:pt x="2380" y="690"/>
                  </a:lnTo>
                  <a:lnTo>
                    <a:pt x="2476" y="740"/>
                  </a:lnTo>
                  <a:lnTo>
                    <a:pt x="2476" y="740"/>
                  </a:lnTo>
                  <a:lnTo>
                    <a:pt x="2434" y="734"/>
                  </a:lnTo>
                  <a:lnTo>
                    <a:pt x="2434" y="734"/>
                  </a:lnTo>
                  <a:lnTo>
                    <a:pt x="2348" y="686"/>
                  </a:lnTo>
                  <a:lnTo>
                    <a:pt x="2348" y="686"/>
                  </a:lnTo>
                  <a:lnTo>
                    <a:pt x="2380" y="690"/>
                  </a:lnTo>
                  <a:lnTo>
                    <a:pt x="2380" y="690"/>
                  </a:lnTo>
                  <a:close/>
                  <a:moveTo>
                    <a:pt x="2482" y="744"/>
                  </a:moveTo>
                  <a:lnTo>
                    <a:pt x="2482" y="744"/>
                  </a:lnTo>
                  <a:lnTo>
                    <a:pt x="2588" y="796"/>
                  </a:lnTo>
                  <a:lnTo>
                    <a:pt x="2588" y="796"/>
                  </a:lnTo>
                  <a:lnTo>
                    <a:pt x="2534" y="788"/>
                  </a:lnTo>
                  <a:lnTo>
                    <a:pt x="2534" y="788"/>
                  </a:lnTo>
                  <a:lnTo>
                    <a:pt x="2438" y="736"/>
                  </a:lnTo>
                  <a:lnTo>
                    <a:pt x="2438" y="736"/>
                  </a:lnTo>
                  <a:lnTo>
                    <a:pt x="2482" y="744"/>
                  </a:lnTo>
                  <a:lnTo>
                    <a:pt x="2482" y="744"/>
                  </a:lnTo>
                  <a:close/>
                  <a:moveTo>
                    <a:pt x="2592" y="798"/>
                  </a:moveTo>
                  <a:lnTo>
                    <a:pt x="2592" y="798"/>
                  </a:lnTo>
                  <a:lnTo>
                    <a:pt x="2676" y="838"/>
                  </a:lnTo>
                  <a:lnTo>
                    <a:pt x="2676" y="838"/>
                  </a:lnTo>
                  <a:lnTo>
                    <a:pt x="2720" y="858"/>
                  </a:lnTo>
                  <a:lnTo>
                    <a:pt x="2720" y="858"/>
                  </a:lnTo>
                  <a:lnTo>
                    <a:pt x="2652" y="846"/>
                  </a:lnTo>
                  <a:lnTo>
                    <a:pt x="2652" y="846"/>
                  </a:lnTo>
                  <a:lnTo>
                    <a:pt x="2648" y="844"/>
                  </a:lnTo>
                  <a:lnTo>
                    <a:pt x="2648" y="844"/>
                  </a:lnTo>
                  <a:lnTo>
                    <a:pt x="2538" y="790"/>
                  </a:lnTo>
                  <a:lnTo>
                    <a:pt x="2538" y="790"/>
                  </a:lnTo>
                  <a:lnTo>
                    <a:pt x="2592" y="798"/>
                  </a:lnTo>
                  <a:lnTo>
                    <a:pt x="2592" y="798"/>
                  </a:lnTo>
                  <a:close/>
                  <a:moveTo>
                    <a:pt x="2726" y="862"/>
                  </a:moveTo>
                  <a:lnTo>
                    <a:pt x="2726" y="862"/>
                  </a:lnTo>
                  <a:lnTo>
                    <a:pt x="2846" y="914"/>
                  </a:lnTo>
                  <a:lnTo>
                    <a:pt x="2962" y="960"/>
                  </a:lnTo>
                  <a:lnTo>
                    <a:pt x="2962" y="960"/>
                  </a:lnTo>
                  <a:lnTo>
                    <a:pt x="2888" y="938"/>
                  </a:lnTo>
                  <a:lnTo>
                    <a:pt x="2812" y="918"/>
                  </a:lnTo>
                  <a:lnTo>
                    <a:pt x="2812" y="918"/>
                  </a:lnTo>
                  <a:lnTo>
                    <a:pt x="2734" y="884"/>
                  </a:lnTo>
                  <a:lnTo>
                    <a:pt x="2658" y="848"/>
                  </a:lnTo>
                  <a:lnTo>
                    <a:pt x="2658" y="848"/>
                  </a:lnTo>
                  <a:lnTo>
                    <a:pt x="2726" y="862"/>
                  </a:lnTo>
                  <a:lnTo>
                    <a:pt x="2726" y="862"/>
                  </a:lnTo>
                  <a:close/>
                  <a:moveTo>
                    <a:pt x="3006" y="974"/>
                  </a:moveTo>
                  <a:lnTo>
                    <a:pt x="3006" y="974"/>
                  </a:lnTo>
                  <a:lnTo>
                    <a:pt x="3082" y="1000"/>
                  </a:lnTo>
                  <a:lnTo>
                    <a:pt x="3082" y="1000"/>
                  </a:lnTo>
                  <a:lnTo>
                    <a:pt x="3156" y="1028"/>
                  </a:lnTo>
                  <a:lnTo>
                    <a:pt x="3230" y="1056"/>
                  </a:lnTo>
                  <a:lnTo>
                    <a:pt x="3230" y="1056"/>
                  </a:lnTo>
                  <a:lnTo>
                    <a:pt x="3124" y="1028"/>
                  </a:lnTo>
                  <a:lnTo>
                    <a:pt x="3022" y="996"/>
                  </a:lnTo>
                  <a:lnTo>
                    <a:pt x="2922" y="960"/>
                  </a:lnTo>
                  <a:lnTo>
                    <a:pt x="2822" y="922"/>
                  </a:lnTo>
                  <a:lnTo>
                    <a:pt x="2822" y="922"/>
                  </a:lnTo>
                  <a:lnTo>
                    <a:pt x="2916" y="948"/>
                  </a:lnTo>
                  <a:lnTo>
                    <a:pt x="3006" y="974"/>
                  </a:lnTo>
                  <a:lnTo>
                    <a:pt x="3006" y="974"/>
                  </a:lnTo>
                  <a:close/>
                  <a:moveTo>
                    <a:pt x="3130" y="1016"/>
                  </a:moveTo>
                  <a:lnTo>
                    <a:pt x="3130" y="1016"/>
                  </a:lnTo>
                  <a:lnTo>
                    <a:pt x="3196" y="1036"/>
                  </a:lnTo>
                  <a:lnTo>
                    <a:pt x="3264" y="1054"/>
                  </a:lnTo>
                  <a:lnTo>
                    <a:pt x="3332" y="1072"/>
                  </a:lnTo>
                  <a:lnTo>
                    <a:pt x="3402" y="1088"/>
                  </a:lnTo>
                  <a:lnTo>
                    <a:pt x="3402" y="1088"/>
                  </a:lnTo>
                  <a:lnTo>
                    <a:pt x="3434" y="1102"/>
                  </a:lnTo>
                  <a:lnTo>
                    <a:pt x="3434" y="1102"/>
                  </a:lnTo>
                  <a:lnTo>
                    <a:pt x="3338" y="1082"/>
                  </a:lnTo>
                  <a:lnTo>
                    <a:pt x="3244" y="1060"/>
                  </a:lnTo>
                  <a:lnTo>
                    <a:pt x="3244" y="1060"/>
                  </a:lnTo>
                  <a:lnTo>
                    <a:pt x="3130" y="1016"/>
                  </a:lnTo>
                  <a:lnTo>
                    <a:pt x="3130" y="1016"/>
                  </a:lnTo>
                  <a:close/>
                  <a:moveTo>
                    <a:pt x="3414" y="1090"/>
                  </a:moveTo>
                  <a:lnTo>
                    <a:pt x="3414" y="1090"/>
                  </a:lnTo>
                  <a:lnTo>
                    <a:pt x="3466" y="1102"/>
                  </a:lnTo>
                  <a:lnTo>
                    <a:pt x="3466" y="1102"/>
                  </a:lnTo>
                  <a:lnTo>
                    <a:pt x="3564" y="1120"/>
                  </a:lnTo>
                  <a:lnTo>
                    <a:pt x="3564" y="1120"/>
                  </a:lnTo>
                  <a:lnTo>
                    <a:pt x="3580" y="1128"/>
                  </a:lnTo>
                  <a:lnTo>
                    <a:pt x="3580" y="1128"/>
                  </a:lnTo>
                  <a:lnTo>
                    <a:pt x="3446" y="1104"/>
                  </a:lnTo>
                  <a:lnTo>
                    <a:pt x="3444" y="1104"/>
                  </a:lnTo>
                  <a:lnTo>
                    <a:pt x="3444" y="1104"/>
                  </a:lnTo>
                  <a:lnTo>
                    <a:pt x="3414" y="1090"/>
                  </a:lnTo>
                  <a:lnTo>
                    <a:pt x="3414" y="1090"/>
                  </a:lnTo>
                  <a:close/>
                  <a:moveTo>
                    <a:pt x="3468" y="1100"/>
                  </a:moveTo>
                  <a:lnTo>
                    <a:pt x="3468" y="1100"/>
                  </a:lnTo>
                  <a:lnTo>
                    <a:pt x="3406" y="1086"/>
                  </a:lnTo>
                  <a:lnTo>
                    <a:pt x="3406" y="1086"/>
                  </a:lnTo>
                  <a:lnTo>
                    <a:pt x="3360" y="1068"/>
                  </a:lnTo>
                  <a:lnTo>
                    <a:pt x="3360" y="1068"/>
                  </a:lnTo>
                  <a:lnTo>
                    <a:pt x="3422" y="1082"/>
                  </a:lnTo>
                  <a:lnTo>
                    <a:pt x="3488" y="1096"/>
                  </a:lnTo>
                  <a:lnTo>
                    <a:pt x="3488" y="1096"/>
                  </a:lnTo>
                  <a:lnTo>
                    <a:pt x="3538" y="1108"/>
                  </a:lnTo>
                  <a:lnTo>
                    <a:pt x="3538" y="1108"/>
                  </a:lnTo>
                  <a:lnTo>
                    <a:pt x="3560" y="1118"/>
                  </a:lnTo>
                  <a:lnTo>
                    <a:pt x="3560" y="1118"/>
                  </a:lnTo>
                  <a:lnTo>
                    <a:pt x="3468" y="1100"/>
                  </a:lnTo>
                  <a:lnTo>
                    <a:pt x="3468" y="1100"/>
                  </a:lnTo>
                  <a:close/>
                  <a:moveTo>
                    <a:pt x="3534" y="1104"/>
                  </a:moveTo>
                  <a:lnTo>
                    <a:pt x="3534" y="1104"/>
                  </a:lnTo>
                  <a:lnTo>
                    <a:pt x="3514" y="1094"/>
                  </a:lnTo>
                  <a:lnTo>
                    <a:pt x="3514" y="1094"/>
                  </a:lnTo>
                  <a:lnTo>
                    <a:pt x="3664" y="1126"/>
                  </a:lnTo>
                  <a:lnTo>
                    <a:pt x="3664" y="1126"/>
                  </a:lnTo>
                  <a:lnTo>
                    <a:pt x="3678" y="1132"/>
                  </a:lnTo>
                  <a:lnTo>
                    <a:pt x="3678" y="1132"/>
                  </a:lnTo>
                  <a:lnTo>
                    <a:pt x="3540" y="1106"/>
                  </a:lnTo>
                  <a:lnTo>
                    <a:pt x="3540" y="1106"/>
                  </a:lnTo>
                  <a:lnTo>
                    <a:pt x="3534" y="1104"/>
                  </a:lnTo>
                  <a:lnTo>
                    <a:pt x="3534" y="1104"/>
                  </a:lnTo>
                  <a:close/>
                  <a:moveTo>
                    <a:pt x="3512" y="1092"/>
                  </a:moveTo>
                  <a:lnTo>
                    <a:pt x="3512" y="1092"/>
                  </a:lnTo>
                  <a:lnTo>
                    <a:pt x="3506" y="1090"/>
                  </a:lnTo>
                  <a:lnTo>
                    <a:pt x="3506" y="1090"/>
                  </a:lnTo>
                  <a:lnTo>
                    <a:pt x="3468" y="1072"/>
                  </a:lnTo>
                  <a:lnTo>
                    <a:pt x="3468" y="1072"/>
                  </a:lnTo>
                  <a:lnTo>
                    <a:pt x="3532" y="1088"/>
                  </a:lnTo>
                  <a:lnTo>
                    <a:pt x="3532" y="1088"/>
                  </a:lnTo>
                  <a:lnTo>
                    <a:pt x="3640" y="1114"/>
                  </a:lnTo>
                  <a:lnTo>
                    <a:pt x="3640" y="1114"/>
                  </a:lnTo>
                  <a:lnTo>
                    <a:pt x="3658" y="1124"/>
                  </a:lnTo>
                  <a:lnTo>
                    <a:pt x="3658" y="1124"/>
                  </a:lnTo>
                  <a:lnTo>
                    <a:pt x="3512" y="1092"/>
                  </a:lnTo>
                  <a:lnTo>
                    <a:pt x="3512" y="1092"/>
                  </a:lnTo>
                  <a:close/>
                  <a:moveTo>
                    <a:pt x="3534" y="1088"/>
                  </a:moveTo>
                  <a:lnTo>
                    <a:pt x="3534" y="1088"/>
                  </a:lnTo>
                  <a:lnTo>
                    <a:pt x="3458" y="1068"/>
                  </a:lnTo>
                  <a:lnTo>
                    <a:pt x="3458" y="1068"/>
                  </a:lnTo>
                  <a:lnTo>
                    <a:pt x="3396" y="1040"/>
                  </a:lnTo>
                  <a:lnTo>
                    <a:pt x="3396" y="1040"/>
                  </a:lnTo>
                  <a:lnTo>
                    <a:pt x="3474" y="1062"/>
                  </a:lnTo>
                  <a:lnTo>
                    <a:pt x="3554" y="1084"/>
                  </a:lnTo>
                  <a:lnTo>
                    <a:pt x="3554" y="1084"/>
                  </a:lnTo>
                  <a:lnTo>
                    <a:pt x="3608" y="1098"/>
                  </a:lnTo>
                  <a:lnTo>
                    <a:pt x="3608" y="1098"/>
                  </a:lnTo>
                  <a:lnTo>
                    <a:pt x="3634" y="1110"/>
                  </a:lnTo>
                  <a:lnTo>
                    <a:pt x="3634" y="1110"/>
                  </a:lnTo>
                  <a:lnTo>
                    <a:pt x="3534" y="1088"/>
                  </a:lnTo>
                  <a:lnTo>
                    <a:pt x="3534" y="1088"/>
                  </a:lnTo>
                  <a:close/>
                  <a:moveTo>
                    <a:pt x="3556" y="1084"/>
                  </a:moveTo>
                  <a:lnTo>
                    <a:pt x="3556" y="1084"/>
                  </a:lnTo>
                  <a:lnTo>
                    <a:pt x="3468" y="1060"/>
                  </a:lnTo>
                  <a:lnTo>
                    <a:pt x="3382" y="1034"/>
                  </a:lnTo>
                  <a:lnTo>
                    <a:pt x="3382" y="1034"/>
                  </a:lnTo>
                  <a:lnTo>
                    <a:pt x="3280" y="988"/>
                  </a:lnTo>
                  <a:lnTo>
                    <a:pt x="3176" y="946"/>
                  </a:lnTo>
                  <a:lnTo>
                    <a:pt x="3120" y="926"/>
                  </a:lnTo>
                  <a:lnTo>
                    <a:pt x="3064" y="908"/>
                  </a:lnTo>
                  <a:lnTo>
                    <a:pt x="3006" y="890"/>
                  </a:lnTo>
                  <a:lnTo>
                    <a:pt x="2946" y="872"/>
                  </a:lnTo>
                  <a:lnTo>
                    <a:pt x="2946" y="872"/>
                  </a:lnTo>
                  <a:lnTo>
                    <a:pt x="2810" y="816"/>
                  </a:lnTo>
                  <a:lnTo>
                    <a:pt x="2810" y="816"/>
                  </a:lnTo>
                  <a:lnTo>
                    <a:pt x="2748" y="790"/>
                  </a:lnTo>
                  <a:lnTo>
                    <a:pt x="2748" y="790"/>
                  </a:lnTo>
                  <a:lnTo>
                    <a:pt x="2828" y="806"/>
                  </a:lnTo>
                  <a:lnTo>
                    <a:pt x="2828" y="806"/>
                  </a:lnTo>
                  <a:lnTo>
                    <a:pt x="2840" y="810"/>
                  </a:lnTo>
                  <a:lnTo>
                    <a:pt x="2840" y="810"/>
                  </a:lnTo>
                  <a:lnTo>
                    <a:pt x="2894" y="832"/>
                  </a:lnTo>
                  <a:lnTo>
                    <a:pt x="2894" y="832"/>
                  </a:lnTo>
                  <a:lnTo>
                    <a:pt x="3056" y="898"/>
                  </a:lnTo>
                  <a:lnTo>
                    <a:pt x="3218" y="962"/>
                  </a:lnTo>
                  <a:lnTo>
                    <a:pt x="3300" y="992"/>
                  </a:lnTo>
                  <a:lnTo>
                    <a:pt x="3386" y="1022"/>
                  </a:lnTo>
                  <a:lnTo>
                    <a:pt x="3474" y="1050"/>
                  </a:lnTo>
                  <a:lnTo>
                    <a:pt x="3566" y="1078"/>
                  </a:lnTo>
                  <a:lnTo>
                    <a:pt x="3566" y="1078"/>
                  </a:lnTo>
                  <a:lnTo>
                    <a:pt x="3596" y="1092"/>
                  </a:lnTo>
                  <a:lnTo>
                    <a:pt x="3596" y="1092"/>
                  </a:lnTo>
                  <a:lnTo>
                    <a:pt x="3600" y="1096"/>
                  </a:lnTo>
                  <a:lnTo>
                    <a:pt x="3600" y="1096"/>
                  </a:lnTo>
                  <a:lnTo>
                    <a:pt x="3556" y="1084"/>
                  </a:lnTo>
                  <a:lnTo>
                    <a:pt x="3556" y="1084"/>
                  </a:lnTo>
                  <a:close/>
                  <a:moveTo>
                    <a:pt x="2898" y="832"/>
                  </a:moveTo>
                  <a:lnTo>
                    <a:pt x="2898" y="832"/>
                  </a:lnTo>
                  <a:lnTo>
                    <a:pt x="2842" y="810"/>
                  </a:lnTo>
                  <a:lnTo>
                    <a:pt x="2842" y="810"/>
                  </a:lnTo>
                  <a:lnTo>
                    <a:pt x="2840" y="808"/>
                  </a:lnTo>
                  <a:lnTo>
                    <a:pt x="2840" y="808"/>
                  </a:lnTo>
                  <a:lnTo>
                    <a:pt x="2934" y="830"/>
                  </a:lnTo>
                  <a:lnTo>
                    <a:pt x="2934" y="830"/>
                  </a:lnTo>
                  <a:lnTo>
                    <a:pt x="2938" y="830"/>
                  </a:lnTo>
                  <a:lnTo>
                    <a:pt x="2938" y="830"/>
                  </a:lnTo>
                  <a:lnTo>
                    <a:pt x="3002" y="858"/>
                  </a:lnTo>
                  <a:lnTo>
                    <a:pt x="3002" y="858"/>
                  </a:lnTo>
                  <a:lnTo>
                    <a:pt x="3126" y="908"/>
                  </a:lnTo>
                  <a:lnTo>
                    <a:pt x="3248" y="956"/>
                  </a:lnTo>
                  <a:lnTo>
                    <a:pt x="3374" y="1002"/>
                  </a:lnTo>
                  <a:lnTo>
                    <a:pt x="3504" y="1046"/>
                  </a:lnTo>
                  <a:lnTo>
                    <a:pt x="3504" y="1046"/>
                  </a:lnTo>
                  <a:lnTo>
                    <a:pt x="3556" y="1074"/>
                  </a:lnTo>
                  <a:lnTo>
                    <a:pt x="3556" y="1074"/>
                  </a:lnTo>
                  <a:lnTo>
                    <a:pt x="3468" y="1046"/>
                  </a:lnTo>
                  <a:lnTo>
                    <a:pt x="3380" y="1018"/>
                  </a:lnTo>
                  <a:lnTo>
                    <a:pt x="3296" y="990"/>
                  </a:lnTo>
                  <a:lnTo>
                    <a:pt x="3216" y="960"/>
                  </a:lnTo>
                  <a:lnTo>
                    <a:pt x="3056" y="896"/>
                  </a:lnTo>
                  <a:lnTo>
                    <a:pt x="2898" y="832"/>
                  </a:lnTo>
                  <a:lnTo>
                    <a:pt x="2898" y="832"/>
                  </a:lnTo>
                  <a:close/>
                  <a:moveTo>
                    <a:pt x="2940" y="830"/>
                  </a:moveTo>
                  <a:lnTo>
                    <a:pt x="2940" y="830"/>
                  </a:lnTo>
                  <a:lnTo>
                    <a:pt x="2876" y="804"/>
                  </a:lnTo>
                  <a:lnTo>
                    <a:pt x="2876" y="804"/>
                  </a:lnTo>
                  <a:lnTo>
                    <a:pt x="2726" y="746"/>
                  </a:lnTo>
                  <a:lnTo>
                    <a:pt x="2726" y="746"/>
                  </a:lnTo>
                  <a:lnTo>
                    <a:pt x="2806" y="762"/>
                  </a:lnTo>
                  <a:lnTo>
                    <a:pt x="2806" y="762"/>
                  </a:lnTo>
                  <a:lnTo>
                    <a:pt x="2904" y="798"/>
                  </a:lnTo>
                  <a:lnTo>
                    <a:pt x="2904" y="798"/>
                  </a:lnTo>
                  <a:lnTo>
                    <a:pt x="3082" y="870"/>
                  </a:lnTo>
                  <a:lnTo>
                    <a:pt x="3082" y="870"/>
                  </a:lnTo>
                  <a:lnTo>
                    <a:pt x="3012" y="850"/>
                  </a:lnTo>
                  <a:lnTo>
                    <a:pt x="2940" y="830"/>
                  </a:lnTo>
                  <a:lnTo>
                    <a:pt x="2940" y="830"/>
                  </a:lnTo>
                  <a:close/>
                  <a:moveTo>
                    <a:pt x="2872" y="804"/>
                  </a:moveTo>
                  <a:lnTo>
                    <a:pt x="2872" y="804"/>
                  </a:lnTo>
                  <a:lnTo>
                    <a:pt x="2926" y="826"/>
                  </a:lnTo>
                  <a:lnTo>
                    <a:pt x="2926" y="826"/>
                  </a:lnTo>
                  <a:lnTo>
                    <a:pt x="2830" y="804"/>
                  </a:lnTo>
                  <a:lnTo>
                    <a:pt x="2830" y="804"/>
                  </a:lnTo>
                  <a:lnTo>
                    <a:pt x="2650" y="732"/>
                  </a:lnTo>
                  <a:lnTo>
                    <a:pt x="2650" y="732"/>
                  </a:lnTo>
                  <a:lnTo>
                    <a:pt x="2716" y="744"/>
                  </a:lnTo>
                  <a:lnTo>
                    <a:pt x="2716" y="744"/>
                  </a:lnTo>
                  <a:lnTo>
                    <a:pt x="2872" y="804"/>
                  </a:lnTo>
                  <a:lnTo>
                    <a:pt x="2872" y="804"/>
                  </a:lnTo>
                  <a:close/>
                  <a:moveTo>
                    <a:pt x="2820" y="802"/>
                  </a:moveTo>
                  <a:lnTo>
                    <a:pt x="2820" y="802"/>
                  </a:lnTo>
                  <a:lnTo>
                    <a:pt x="2740" y="786"/>
                  </a:lnTo>
                  <a:lnTo>
                    <a:pt x="2740" y="786"/>
                  </a:lnTo>
                  <a:lnTo>
                    <a:pt x="2628" y="738"/>
                  </a:lnTo>
                  <a:lnTo>
                    <a:pt x="2628" y="738"/>
                  </a:lnTo>
                  <a:lnTo>
                    <a:pt x="2582" y="720"/>
                  </a:lnTo>
                  <a:lnTo>
                    <a:pt x="2582" y="720"/>
                  </a:lnTo>
                  <a:lnTo>
                    <a:pt x="2640" y="730"/>
                  </a:lnTo>
                  <a:lnTo>
                    <a:pt x="2640" y="730"/>
                  </a:lnTo>
                  <a:lnTo>
                    <a:pt x="2820" y="802"/>
                  </a:lnTo>
                  <a:lnTo>
                    <a:pt x="2820" y="802"/>
                  </a:lnTo>
                  <a:close/>
                  <a:moveTo>
                    <a:pt x="2576" y="718"/>
                  </a:moveTo>
                  <a:lnTo>
                    <a:pt x="2576" y="718"/>
                  </a:lnTo>
                  <a:lnTo>
                    <a:pt x="2436" y="658"/>
                  </a:lnTo>
                  <a:lnTo>
                    <a:pt x="2436" y="658"/>
                  </a:lnTo>
                  <a:lnTo>
                    <a:pt x="2474" y="664"/>
                  </a:lnTo>
                  <a:lnTo>
                    <a:pt x="2474" y="664"/>
                  </a:lnTo>
                  <a:lnTo>
                    <a:pt x="2568" y="702"/>
                  </a:lnTo>
                  <a:lnTo>
                    <a:pt x="2568" y="702"/>
                  </a:lnTo>
                  <a:lnTo>
                    <a:pt x="2632" y="726"/>
                  </a:lnTo>
                  <a:lnTo>
                    <a:pt x="2632" y="726"/>
                  </a:lnTo>
                  <a:lnTo>
                    <a:pt x="2576" y="718"/>
                  </a:lnTo>
                  <a:lnTo>
                    <a:pt x="2576" y="718"/>
                  </a:lnTo>
                  <a:close/>
                  <a:moveTo>
                    <a:pt x="2566" y="716"/>
                  </a:moveTo>
                  <a:lnTo>
                    <a:pt x="2566" y="716"/>
                  </a:lnTo>
                  <a:lnTo>
                    <a:pt x="2518" y="708"/>
                  </a:lnTo>
                  <a:lnTo>
                    <a:pt x="2518" y="708"/>
                  </a:lnTo>
                  <a:lnTo>
                    <a:pt x="2396" y="654"/>
                  </a:lnTo>
                  <a:lnTo>
                    <a:pt x="2396" y="654"/>
                  </a:lnTo>
                  <a:lnTo>
                    <a:pt x="2428" y="658"/>
                  </a:lnTo>
                  <a:lnTo>
                    <a:pt x="2428" y="658"/>
                  </a:lnTo>
                  <a:lnTo>
                    <a:pt x="2566" y="716"/>
                  </a:lnTo>
                  <a:lnTo>
                    <a:pt x="2566" y="716"/>
                  </a:lnTo>
                  <a:close/>
                  <a:moveTo>
                    <a:pt x="2510" y="706"/>
                  </a:moveTo>
                  <a:lnTo>
                    <a:pt x="2510" y="706"/>
                  </a:lnTo>
                  <a:lnTo>
                    <a:pt x="2468" y="700"/>
                  </a:lnTo>
                  <a:lnTo>
                    <a:pt x="2468" y="700"/>
                  </a:lnTo>
                  <a:lnTo>
                    <a:pt x="2358" y="648"/>
                  </a:lnTo>
                  <a:lnTo>
                    <a:pt x="2358" y="648"/>
                  </a:lnTo>
                  <a:lnTo>
                    <a:pt x="2388" y="652"/>
                  </a:lnTo>
                  <a:lnTo>
                    <a:pt x="2388" y="652"/>
                  </a:lnTo>
                  <a:lnTo>
                    <a:pt x="2510" y="706"/>
                  </a:lnTo>
                  <a:lnTo>
                    <a:pt x="2510" y="706"/>
                  </a:lnTo>
                  <a:close/>
                  <a:moveTo>
                    <a:pt x="2460" y="700"/>
                  </a:moveTo>
                  <a:lnTo>
                    <a:pt x="2460" y="700"/>
                  </a:lnTo>
                  <a:lnTo>
                    <a:pt x="2422" y="694"/>
                  </a:lnTo>
                  <a:lnTo>
                    <a:pt x="2422" y="694"/>
                  </a:lnTo>
                  <a:lnTo>
                    <a:pt x="2324" y="644"/>
                  </a:lnTo>
                  <a:lnTo>
                    <a:pt x="2324" y="644"/>
                  </a:lnTo>
                  <a:lnTo>
                    <a:pt x="2352" y="648"/>
                  </a:lnTo>
                  <a:lnTo>
                    <a:pt x="2352" y="648"/>
                  </a:lnTo>
                  <a:lnTo>
                    <a:pt x="2460" y="700"/>
                  </a:lnTo>
                  <a:lnTo>
                    <a:pt x="2460" y="700"/>
                  </a:lnTo>
                  <a:close/>
                  <a:moveTo>
                    <a:pt x="2320" y="642"/>
                  </a:moveTo>
                  <a:lnTo>
                    <a:pt x="2320" y="642"/>
                  </a:lnTo>
                  <a:lnTo>
                    <a:pt x="2228" y="592"/>
                  </a:lnTo>
                  <a:lnTo>
                    <a:pt x="2228" y="592"/>
                  </a:lnTo>
                  <a:lnTo>
                    <a:pt x="2244" y="594"/>
                  </a:lnTo>
                  <a:lnTo>
                    <a:pt x="2244" y="594"/>
                  </a:lnTo>
                  <a:lnTo>
                    <a:pt x="2346" y="644"/>
                  </a:lnTo>
                  <a:lnTo>
                    <a:pt x="2346" y="644"/>
                  </a:lnTo>
                  <a:lnTo>
                    <a:pt x="2320" y="642"/>
                  </a:lnTo>
                  <a:lnTo>
                    <a:pt x="2320" y="642"/>
                  </a:lnTo>
                  <a:close/>
                  <a:moveTo>
                    <a:pt x="2312" y="640"/>
                  </a:moveTo>
                  <a:lnTo>
                    <a:pt x="2312" y="640"/>
                  </a:lnTo>
                  <a:lnTo>
                    <a:pt x="2288" y="638"/>
                  </a:lnTo>
                  <a:lnTo>
                    <a:pt x="2288" y="638"/>
                  </a:lnTo>
                  <a:lnTo>
                    <a:pt x="2204" y="590"/>
                  </a:lnTo>
                  <a:lnTo>
                    <a:pt x="2204" y="590"/>
                  </a:lnTo>
                  <a:lnTo>
                    <a:pt x="2220" y="592"/>
                  </a:lnTo>
                  <a:lnTo>
                    <a:pt x="2220" y="592"/>
                  </a:lnTo>
                  <a:lnTo>
                    <a:pt x="2312" y="640"/>
                  </a:lnTo>
                  <a:lnTo>
                    <a:pt x="2312" y="640"/>
                  </a:lnTo>
                  <a:close/>
                  <a:moveTo>
                    <a:pt x="2200" y="588"/>
                  </a:moveTo>
                  <a:lnTo>
                    <a:pt x="2200" y="588"/>
                  </a:lnTo>
                  <a:lnTo>
                    <a:pt x="2146" y="556"/>
                  </a:lnTo>
                  <a:lnTo>
                    <a:pt x="2146" y="556"/>
                  </a:lnTo>
                  <a:lnTo>
                    <a:pt x="2120" y="542"/>
                  </a:lnTo>
                  <a:lnTo>
                    <a:pt x="2120" y="542"/>
                  </a:lnTo>
                  <a:lnTo>
                    <a:pt x="2130" y="542"/>
                  </a:lnTo>
                  <a:lnTo>
                    <a:pt x="2130" y="542"/>
                  </a:lnTo>
                  <a:lnTo>
                    <a:pt x="2160" y="558"/>
                  </a:lnTo>
                  <a:lnTo>
                    <a:pt x="2160" y="558"/>
                  </a:lnTo>
                  <a:lnTo>
                    <a:pt x="2218" y="590"/>
                  </a:lnTo>
                  <a:lnTo>
                    <a:pt x="2218" y="590"/>
                  </a:lnTo>
                  <a:lnTo>
                    <a:pt x="2200" y="588"/>
                  </a:lnTo>
                  <a:lnTo>
                    <a:pt x="2200" y="588"/>
                  </a:lnTo>
                  <a:close/>
                  <a:moveTo>
                    <a:pt x="2144" y="558"/>
                  </a:moveTo>
                  <a:lnTo>
                    <a:pt x="2144" y="558"/>
                  </a:lnTo>
                  <a:lnTo>
                    <a:pt x="2194" y="588"/>
                  </a:lnTo>
                  <a:lnTo>
                    <a:pt x="2194" y="588"/>
                  </a:lnTo>
                  <a:lnTo>
                    <a:pt x="2178" y="586"/>
                  </a:lnTo>
                  <a:lnTo>
                    <a:pt x="2178" y="586"/>
                  </a:lnTo>
                  <a:lnTo>
                    <a:pt x="2130" y="556"/>
                  </a:lnTo>
                  <a:lnTo>
                    <a:pt x="2130" y="556"/>
                  </a:lnTo>
                  <a:lnTo>
                    <a:pt x="2106" y="540"/>
                  </a:lnTo>
                  <a:lnTo>
                    <a:pt x="2106" y="540"/>
                  </a:lnTo>
                  <a:lnTo>
                    <a:pt x="2114" y="540"/>
                  </a:lnTo>
                  <a:lnTo>
                    <a:pt x="2114" y="540"/>
                  </a:lnTo>
                  <a:lnTo>
                    <a:pt x="2144" y="558"/>
                  </a:lnTo>
                  <a:lnTo>
                    <a:pt x="2144" y="558"/>
                  </a:lnTo>
                  <a:close/>
                  <a:moveTo>
                    <a:pt x="2102" y="538"/>
                  </a:moveTo>
                  <a:lnTo>
                    <a:pt x="2102" y="538"/>
                  </a:lnTo>
                  <a:lnTo>
                    <a:pt x="2096" y="534"/>
                  </a:lnTo>
                  <a:lnTo>
                    <a:pt x="2096" y="534"/>
                  </a:lnTo>
                  <a:lnTo>
                    <a:pt x="2106" y="536"/>
                  </a:lnTo>
                  <a:lnTo>
                    <a:pt x="2106" y="536"/>
                  </a:lnTo>
                  <a:lnTo>
                    <a:pt x="2112" y="538"/>
                  </a:lnTo>
                  <a:lnTo>
                    <a:pt x="2112" y="538"/>
                  </a:lnTo>
                  <a:lnTo>
                    <a:pt x="2102" y="538"/>
                  </a:lnTo>
                  <a:lnTo>
                    <a:pt x="2102" y="538"/>
                  </a:lnTo>
                  <a:close/>
                  <a:moveTo>
                    <a:pt x="2100" y="538"/>
                  </a:moveTo>
                  <a:lnTo>
                    <a:pt x="2100" y="538"/>
                  </a:lnTo>
                  <a:lnTo>
                    <a:pt x="2126" y="556"/>
                  </a:lnTo>
                  <a:lnTo>
                    <a:pt x="2126" y="556"/>
                  </a:lnTo>
                  <a:lnTo>
                    <a:pt x="2174" y="586"/>
                  </a:lnTo>
                  <a:lnTo>
                    <a:pt x="2174" y="586"/>
                  </a:lnTo>
                  <a:lnTo>
                    <a:pt x="2158" y="584"/>
                  </a:lnTo>
                  <a:lnTo>
                    <a:pt x="2158" y="584"/>
                  </a:lnTo>
                  <a:lnTo>
                    <a:pt x="2114" y="554"/>
                  </a:lnTo>
                  <a:lnTo>
                    <a:pt x="2114" y="554"/>
                  </a:lnTo>
                  <a:lnTo>
                    <a:pt x="2090" y="538"/>
                  </a:lnTo>
                  <a:lnTo>
                    <a:pt x="2090" y="538"/>
                  </a:lnTo>
                  <a:lnTo>
                    <a:pt x="2100" y="538"/>
                  </a:lnTo>
                  <a:lnTo>
                    <a:pt x="2100" y="538"/>
                  </a:lnTo>
                  <a:close/>
                  <a:moveTo>
                    <a:pt x="2176" y="588"/>
                  </a:moveTo>
                  <a:lnTo>
                    <a:pt x="2176" y="588"/>
                  </a:lnTo>
                  <a:lnTo>
                    <a:pt x="2252" y="634"/>
                  </a:lnTo>
                  <a:lnTo>
                    <a:pt x="2252" y="634"/>
                  </a:lnTo>
                  <a:lnTo>
                    <a:pt x="2230" y="630"/>
                  </a:lnTo>
                  <a:lnTo>
                    <a:pt x="2230" y="630"/>
                  </a:lnTo>
                  <a:lnTo>
                    <a:pt x="2160" y="586"/>
                  </a:lnTo>
                  <a:lnTo>
                    <a:pt x="2160" y="586"/>
                  </a:lnTo>
                  <a:lnTo>
                    <a:pt x="2176" y="588"/>
                  </a:lnTo>
                  <a:lnTo>
                    <a:pt x="2176" y="588"/>
                  </a:lnTo>
                  <a:close/>
                  <a:moveTo>
                    <a:pt x="2256" y="636"/>
                  </a:moveTo>
                  <a:lnTo>
                    <a:pt x="2256" y="636"/>
                  </a:lnTo>
                  <a:lnTo>
                    <a:pt x="2336" y="682"/>
                  </a:lnTo>
                  <a:lnTo>
                    <a:pt x="2336" y="682"/>
                  </a:lnTo>
                  <a:lnTo>
                    <a:pt x="2308" y="678"/>
                  </a:lnTo>
                  <a:lnTo>
                    <a:pt x="2308" y="678"/>
                  </a:lnTo>
                  <a:lnTo>
                    <a:pt x="2234" y="634"/>
                  </a:lnTo>
                  <a:lnTo>
                    <a:pt x="2234" y="634"/>
                  </a:lnTo>
                  <a:lnTo>
                    <a:pt x="2256" y="636"/>
                  </a:lnTo>
                  <a:lnTo>
                    <a:pt x="2256" y="636"/>
                  </a:lnTo>
                  <a:close/>
                  <a:moveTo>
                    <a:pt x="2340" y="686"/>
                  </a:moveTo>
                  <a:lnTo>
                    <a:pt x="2340" y="686"/>
                  </a:lnTo>
                  <a:lnTo>
                    <a:pt x="2428" y="734"/>
                  </a:lnTo>
                  <a:lnTo>
                    <a:pt x="2428" y="734"/>
                  </a:lnTo>
                  <a:lnTo>
                    <a:pt x="2390" y="728"/>
                  </a:lnTo>
                  <a:lnTo>
                    <a:pt x="2390" y="728"/>
                  </a:lnTo>
                  <a:lnTo>
                    <a:pt x="2312" y="682"/>
                  </a:lnTo>
                  <a:lnTo>
                    <a:pt x="2312" y="682"/>
                  </a:lnTo>
                  <a:lnTo>
                    <a:pt x="2340" y="686"/>
                  </a:lnTo>
                  <a:lnTo>
                    <a:pt x="2340" y="686"/>
                  </a:lnTo>
                  <a:close/>
                  <a:moveTo>
                    <a:pt x="2432" y="736"/>
                  </a:moveTo>
                  <a:lnTo>
                    <a:pt x="2432" y="736"/>
                  </a:lnTo>
                  <a:lnTo>
                    <a:pt x="2528" y="786"/>
                  </a:lnTo>
                  <a:lnTo>
                    <a:pt x="2528" y="786"/>
                  </a:lnTo>
                  <a:lnTo>
                    <a:pt x="2480" y="778"/>
                  </a:lnTo>
                  <a:lnTo>
                    <a:pt x="2480" y="778"/>
                  </a:lnTo>
                  <a:lnTo>
                    <a:pt x="2394" y="730"/>
                  </a:lnTo>
                  <a:lnTo>
                    <a:pt x="2394" y="730"/>
                  </a:lnTo>
                  <a:lnTo>
                    <a:pt x="2432" y="736"/>
                  </a:lnTo>
                  <a:lnTo>
                    <a:pt x="2432" y="736"/>
                  </a:lnTo>
                  <a:close/>
                  <a:moveTo>
                    <a:pt x="2532" y="788"/>
                  </a:moveTo>
                  <a:lnTo>
                    <a:pt x="2532" y="788"/>
                  </a:lnTo>
                  <a:lnTo>
                    <a:pt x="2644" y="844"/>
                  </a:lnTo>
                  <a:lnTo>
                    <a:pt x="2644" y="844"/>
                  </a:lnTo>
                  <a:lnTo>
                    <a:pt x="2582" y="834"/>
                  </a:lnTo>
                  <a:lnTo>
                    <a:pt x="2582" y="834"/>
                  </a:lnTo>
                  <a:lnTo>
                    <a:pt x="2484" y="780"/>
                  </a:lnTo>
                  <a:lnTo>
                    <a:pt x="2484" y="780"/>
                  </a:lnTo>
                  <a:lnTo>
                    <a:pt x="2532" y="788"/>
                  </a:lnTo>
                  <a:lnTo>
                    <a:pt x="2532" y="788"/>
                  </a:lnTo>
                  <a:close/>
                  <a:moveTo>
                    <a:pt x="2648" y="846"/>
                  </a:moveTo>
                  <a:lnTo>
                    <a:pt x="2648" y="846"/>
                  </a:lnTo>
                  <a:lnTo>
                    <a:pt x="2724" y="882"/>
                  </a:lnTo>
                  <a:lnTo>
                    <a:pt x="2800" y="914"/>
                  </a:lnTo>
                  <a:lnTo>
                    <a:pt x="2800" y="914"/>
                  </a:lnTo>
                  <a:lnTo>
                    <a:pt x="2716" y="896"/>
                  </a:lnTo>
                  <a:lnTo>
                    <a:pt x="2716" y="896"/>
                  </a:lnTo>
                  <a:lnTo>
                    <a:pt x="2712" y="894"/>
                  </a:lnTo>
                  <a:lnTo>
                    <a:pt x="2712" y="894"/>
                  </a:lnTo>
                  <a:lnTo>
                    <a:pt x="2616" y="850"/>
                  </a:lnTo>
                  <a:lnTo>
                    <a:pt x="2616" y="850"/>
                  </a:lnTo>
                  <a:lnTo>
                    <a:pt x="2588" y="836"/>
                  </a:lnTo>
                  <a:lnTo>
                    <a:pt x="2588" y="836"/>
                  </a:lnTo>
                  <a:lnTo>
                    <a:pt x="2648" y="846"/>
                  </a:lnTo>
                  <a:lnTo>
                    <a:pt x="2648" y="846"/>
                  </a:lnTo>
                  <a:close/>
                  <a:moveTo>
                    <a:pt x="2808" y="918"/>
                  </a:moveTo>
                  <a:lnTo>
                    <a:pt x="2808" y="918"/>
                  </a:lnTo>
                  <a:lnTo>
                    <a:pt x="2914" y="960"/>
                  </a:lnTo>
                  <a:lnTo>
                    <a:pt x="3022" y="998"/>
                  </a:lnTo>
                  <a:lnTo>
                    <a:pt x="3130" y="1032"/>
                  </a:lnTo>
                  <a:lnTo>
                    <a:pt x="3242" y="1062"/>
                  </a:lnTo>
                  <a:lnTo>
                    <a:pt x="3242" y="1062"/>
                  </a:lnTo>
                  <a:lnTo>
                    <a:pt x="3296" y="1084"/>
                  </a:lnTo>
                  <a:lnTo>
                    <a:pt x="3296" y="1084"/>
                  </a:lnTo>
                  <a:lnTo>
                    <a:pt x="3218" y="1066"/>
                  </a:lnTo>
                  <a:lnTo>
                    <a:pt x="3144" y="1046"/>
                  </a:lnTo>
                  <a:lnTo>
                    <a:pt x="3070" y="1026"/>
                  </a:lnTo>
                  <a:lnTo>
                    <a:pt x="2998" y="1004"/>
                  </a:lnTo>
                  <a:lnTo>
                    <a:pt x="2926" y="980"/>
                  </a:lnTo>
                  <a:lnTo>
                    <a:pt x="2856" y="954"/>
                  </a:lnTo>
                  <a:lnTo>
                    <a:pt x="2788" y="928"/>
                  </a:lnTo>
                  <a:lnTo>
                    <a:pt x="2718" y="898"/>
                  </a:lnTo>
                  <a:lnTo>
                    <a:pt x="2718" y="898"/>
                  </a:lnTo>
                  <a:lnTo>
                    <a:pt x="2808" y="918"/>
                  </a:lnTo>
                  <a:lnTo>
                    <a:pt x="2808" y="918"/>
                  </a:lnTo>
                  <a:close/>
                  <a:moveTo>
                    <a:pt x="3256" y="1064"/>
                  </a:moveTo>
                  <a:lnTo>
                    <a:pt x="3256" y="1064"/>
                  </a:lnTo>
                  <a:lnTo>
                    <a:pt x="3346" y="1086"/>
                  </a:lnTo>
                  <a:lnTo>
                    <a:pt x="3442" y="1104"/>
                  </a:lnTo>
                  <a:lnTo>
                    <a:pt x="3442" y="1104"/>
                  </a:lnTo>
                  <a:lnTo>
                    <a:pt x="3464" y="1116"/>
                  </a:lnTo>
                  <a:lnTo>
                    <a:pt x="3464" y="1116"/>
                  </a:lnTo>
                  <a:lnTo>
                    <a:pt x="3424" y="1108"/>
                  </a:lnTo>
                  <a:lnTo>
                    <a:pt x="3424" y="1108"/>
                  </a:lnTo>
                  <a:lnTo>
                    <a:pt x="3308" y="1086"/>
                  </a:lnTo>
                  <a:lnTo>
                    <a:pt x="3308" y="1086"/>
                  </a:lnTo>
                  <a:lnTo>
                    <a:pt x="3256" y="1064"/>
                  </a:lnTo>
                  <a:lnTo>
                    <a:pt x="3256" y="1064"/>
                  </a:lnTo>
                  <a:close/>
                  <a:moveTo>
                    <a:pt x="3450" y="1106"/>
                  </a:moveTo>
                  <a:lnTo>
                    <a:pt x="3450" y="1106"/>
                  </a:lnTo>
                  <a:lnTo>
                    <a:pt x="3586" y="1130"/>
                  </a:lnTo>
                  <a:lnTo>
                    <a:pt x="3586" y="1130"/>
                  </a:lnTo>
                  <a:lnTo>
                    <a:pt x="3598" y="1136"/>
                  </a:lnTo>
                  <a:lnTo>
                    <a:pt x="3598" y="1136"/>
                  </a:lnTo>
                  <a:lnTo>
                    <a:pt x="3474" y="1116"/>
                  </a:lnTo>
                  <a:lnTo>
                    <a:pt x="3474" y="1116"/>
                  </a:lnTo>
                  <a:lnTo>
                    <a:pt x="3470" y="1116"/>
                  </a:lnTo>
                  <a:lnTo>
                    <a:pt x="3470" y="1116"/>
                  </a:lnTo>
                  <a:lnTo>
                    <a:pt x="3450" y="1106"/>
                  </a:lnTo>
                  <a:lnTo>
                    <a:pt x="3450" y="1106"/>
                  </a:lnTo>
                  <a:close/>
                  <a:moveTo>
                    <a:pt x="3594" y="1132"/>
                  </a:moveTo>
                  <a:lnTo>
                    <a:pt x="3594" y="1132"/>
                  </a:lnTo>
                  <a:lnTo>
                    <a:pt x="3710" y="1148"/>
                  </a:lnTo>
                  <a:lnTo>
                    <a:pt x="3710" y="1148"/>
                  </a:lnTo>
                  <a:lnTo>
                    <a:pt x="3718" y="1152"/>
                  </a:lnTo>
                  <a:lnTo>
                    <a:pt x="3718" y="1152"/>
                  </a:lnTo>
                  <a:lnTo>
                    <a:pt x="3606" y="1138"/>
                  </a:lnTo>
                  <a:lnTo>
                    <a:pt x="3606" y="1138"/>
                  </a:lnTo>
                  <a:lnTo>
                    <a:pt x="3594" y="1132"/>
                  </a:lnTo>
                  <a:lnTo>
                    <a:pt x="3594" y="1132"/>
                  </a:lnTo>
                  <a:close/>
                  <a:moveTo>
                    <a:pt x="3588" y="1128"/>
                  </a:moveTo>
                  <a:lnTo>
                    <a:pt x="3588" y="1128"/>
                  </a:lnTo>
                  <a:lnTo>
                    <a:pt x="3572" y="1122"/>
                  </a:lnTo>
                  <a:lnTo>
                    <a:pt x="3572" y="1122"/>
                  </a:lnTo>
                  <a:lnTo>
                    <a:pt x="3698" y="1142"/>
                  </a:lnTo>
                  <a:lnTo>
                    <a:pt x="3698" y="1142"/>
                  </a:lnTo>
                  <a:lnTo>
                    <a:pt x="3706" y="1146"/>
                  </a:lnTo>
                  <a:lnTo>
                    <a:pt x="3706" y="1146"/>
                  </a:lnTo>
                  <a:lnTo>
                    <a:pt x="3588" y="1128"/>
                  </a:lnTo>
                  <a:lnTo>
                    <a:pt x="3588" y="1128"/>
                  </a:lnTo>
                  <a:close/>
                  <a:moveTo>
                    <a:pt x="3568" y="1120"/>
                  </a:moveTo>
                  <a:lnTo>
                    <a:pt x="3568" y="1120"/>
                  </a:lnTo>
                  <a:lnTo>
                    <a:pt x="3546" y="1110"/>
                  </a:lnTo>
                  <a:lnTo>
                    <a:pt x="3546" y="1110"/>
                  </a:lnTo>
                  <a:lnTo>
                    <a:pt x="3682" y="1136"/>
                  </a:lnTo>
                  <a:lnTo>
                    <a:pt x="3682" y="1136"/>
                  </a:lnTo>
                  <a:lnTo>
                    <a:pt x="3694" y="1140"/>
                  </a:lnTo>
                  <a:lnTo>
                    <a:pt x="3694" y="1140"/>
                  </a:lnTo>
                  <a:lnTo>
                    <a:pt x="3568" y="1120"/>
                  </a:lnTo>
                  <a:lnTo>
                    <a:pt x="3568" y="1120"/>
                  </a:lnTo>
                  <a:close/>
                  <a:moveTo>
                    <a:pt x="3672" y="1128"/>
                  </a:moveTo>
                  <a:lnTo>
                    <a:pt x="3672" y="1128"/>
                  </a:lnTo>
                  <a:lnTo>
                    <a:pt x="3798" y="1152"/>
                  </a:lnTo>
                  <a:lnTo>
                    <a:pt x="3798" y="1152"/>
                  </a:lnTo>
                  <a:lnTo>
                    <a:pt x="3804" y="1154"/>
                  </a:lnTo>
                  <a:lnTo>
                    <a:pt x="3804" y="1154"/>
                  </a:lnTo>
                  <a:lnTo>
                    <a:pt x="3686" y="1134"/>
                  </a:lnTo>
                  <a:lnTo>
                    <a:pt x="3686" y="1134"/>
                  </a:lnTo>
                  <a:lnTo>
                    <a:pt x="3672" y="1128"/>
                  </a:lnTo>
                  <a:lnTo>
                    <a:pt x="3672" y="1128"/>
                  </a:lnTo>
                  <a:close/>
                  <a:moveTo>
                    <a:pt x="3666" y="1124"/>
                  </a:moveTo>
                  <a:lnTo>
                    <a:pt x="3666" y="1124"/>
                  </a:lnTo>
                  <a:lnTo>
                    <a:pt x="3648" y="1116"/>
                  </a:lnTo>
                  <a:lnTo>
                    <a:pt x="3648" y="1116"/>
                  </a:lnTo>
                  <a:lnTo>
                    <a:pt x="3786" y="1144"/>
                  </a:lnTo>
                  <a:lnTo>
                    <a:pt x="3786" y="1144"/>
                  </a:lnTo>
                  <a:lnTo>
                    <a:pt x="3794" y="1148"/>
                  </a:lnTo>
                  <a:lnTo>
                    <a:pt x="3794" y="1148"/>
                  </a:lnTo>
                  <a:lnTo>
                    <a:pt x="3666" y="1124"/>
                  </a:lnTo>
                  <a:lnTo>
                    <a:pt x="3666" y="1124"/>
                  </a:lnTo>
                  <a:close/>
                  <a:moveTo>
                    <a:pt x="3642" y="1114"/>
                  </a:moveTo>
                  <a:lnTo>
                    <a:pt x="3642" y="1114"/>
                  </a:lnTo>
                  <a:lnTo>
                    <a:pt x="3618" y="1102"/>
                  </a:lnTo>
                  <a:lnTo>
                    <a:pt x="3618" y="1102"/>
                  </a:lnTo>
                  <a:lnTo>
                    <a:pt x="3694" y="1120"/>
                  </a:lnTo>
                  <a:lnTo>
                    <a:pt x="3768" y="1136"/>
                  </a:lnTo>
                  <a:lnTo>
                    <a:pt x="3768" y="1136"/>
                  </a:lnTo>
                  <a:lnTo>
                    <a:pt x="3780" y="1142"/>
                  </a:lnTo>
                  <a:lnTo>
                    <a:pt x="3780" y="1142"/>
                  </a:lnTo>
                  <a:lnTo>
                    <a:pt x="3642" y="1114"/>
                  </a:lnTo>
                  <a:lnTo>
                    <a:pt x="3642" y="1114"/>
                  </a:lnTo>
                  <a:close/>
                  <a:moveTo>
                    <a:pt x="3612" y="1098"/>
                  </a:moveTo>
                  <a:lnTo>
                    <a:pt x="3612" y="1098"/>
                  </a:lnTo>
                  <a:lnTo>
                    <a:pt x="3600" y="1092"/>
                  </a:lnTo>
                  <a:lnTo>
                    <a:pt x="3600" y="1092"/>
                  </a:lnTo>
                  <a:lnTo>
                    <a:pt x="3578" y="1082"/>
                  </a:lnTo>
                  <a:lnTo>
                    <a:pt x="3578" y="1082"/>
                  </a:lnTo>
                  <a:lnTo>
                    <a:pt x="3658" y="1104"/>
                  </a:lnTo>
                  <a:lnTo>
                    <a:pt x="3748" y="1126"/>
                  </a:lnTo>
                  <a:lnTo>
                    <a:pt x="3748" y="1126"/>
                  </a:lnTo>
                  <a:lnTo>
                    <a:pt x="3764" y="1134"/>
                  </a:lnTo>
                  <a:lnTo>
                    <a:pt x="3764" y="1134"/>
                  </a:lnTo>
                  <a:lnTo>
                    <a:pt x="3686" y="1116"/>
                  </a:lnTo>
                  <a:lnTo>
                    <a:pt x="3612" y="1098"/>
                  </a:lnTo>
                  <a:lnTo>
                    <a:pt x="3612" y="1098"/>
                  </a:lnTo>
                  <a:close/>
                  <a:moveTo>
                    <a:pt x="3578" y="1080"/>
                  </a:moveTo>
                  <a:lnTo>
                    <a:pt x="3578" y="1080"/>
                  </a:lnTo>
                  <a:lnTo>
                    <a:pt x="3568" y="1076"/>
                  </a:lnTo>
                  <a:lnTo>
                    <a:pt x="3568" y="1076"/>
                  </a:lnTo>
                  <a:lnTo>
                    <a:pt x="3518" y="1052"/>
                  </a:lnTo>
                  <a:lnTo>
                    <a:pt x="3518" y="1052"/>
                  </a:lnTo>
                  <a:lnTo>
                    <a:pt x="3598" y="1076"/>
                  </a:lnTo>
                  <a:lnTo>
                    <a:pt x="3598" y="1076"/>
                  </a:lnTo>
                  <a:lnTo>
                    <a:pt x="3720" y="1112"/>
                  </a:lnTo>
                  <a:lnTo>
                    <a:pt x="3720" y="1112"/>
                  </a:lnTo>
                  <a:lnTo>
                    <a:pt x="3740" y="1122"/>
                  </a:lnTo>
                  <a:lnTo>
                    <a:pt x="3740" y="1122"/>
                  </a:lnTo>
                  <a:lnTo>
                    <a:pt x="3650" y="1098"/>
                  </a:lnTo>
                  <a:lnTo>
                    <a:pt x="3578" y="1080"/>
                  </a:lnTo>
                  <a:lnTo>
                    <a:pt x="3578" y="1080"/>
                  </a:lnTo>
                  <a:close/>
                  <a:moveTo>
                    <a:pt x="3600" y="1076"/>
                  </a:moveTo>
                  <a:lnTo>
                    <a:pt x="3600" y="1076"/>
                  </a:lnTo>
                  <a:lnTo>
                    <a:pt x="3506" y="1046"/>
                  </a:lnTo>
                  <a:lnTo>
                    <a:pt x="3506" y="1046"/>
                  </a:lnTo>
                  <a:lnTo>
                    <a:pt x="3408" y="1000"/>
                  </a:lnTo>
                  <a:lnTo>
                    <a:pt x="3408" y="1000"/>
                  </a:lnTo>
                  <a:lnTo>
                    <a:pt x="3512" y="1036"/>
                  </a:lnTo>
                  <a:lnTo>
                    <a:pt x="3620" y="1072"/>
                  </a:lnTo>
                  <a:lnTo>
                    <a:pt x="3620" y="1072"/>
                  </a:lnTo>
                  <a:lnTo>
                    <a:pt x="3684" y="1092"/>
                  </a:lnTo>
                  <a:lnTo>
                    <a:pt x="3684" y="1092"/>
                  </a:lnTo>
                  <a:lnTo>
                    <a:pt x="3714" y="1108"/>
                  </a:lnTo>
                  <a:lnTo>
                    <a:pt x="3714" y="1108"/>
                  </a:lnTo>
                  <a:lnTo>
                    <a:pt x="3600" y="1076"/>
                  </a:lnTo>
                  <a:lnTo>
                    <a:pt x="3600" y="1076"/>
                  </a:lnTo>
                  <a:close/>
                  <a:moveTo>
                    <a:pt x="3622" y="1072"/>
                  </a:moveTo>
                  <a:lnTo>
                    <a:pt x="3622" y="1072"/>
                  </a:lnTo>
                  <a:lnTo>
                    <a:pt x="3500" y="1030"/>
                  </a:lnTo>
                  <a:lnTo>
                    <a:pt x="3384" y="988"/>
                  </a:lnTo>
                  <a:lnTo>
                    <a:pt x="3384" y="988"/>
                  </a:lnTo>
                  <a:lnTo>
                    <a:pt x="3318" y="958"/>
                  </a:lnTo>
                  <a:lnTo>
                    <a:pt x="3250" y="930"/>
                  </a:lnTo>
                  <a:lnTo>
                    <a:pt x="3182" y="904"/>
                  </a:lnTo>
                  <a:lnTo>
                    <a:pt x="3110" y="878"/>
                  </a:lnTo>
                  <a:lnTo>
                    <a:pt x="3108" y="878"/>
                  </a:lnTo>
                  <a:lnTo>
                    <a:pt x="3108" y="878"/>
                  </a:lnTo>
                  <a:lnTo>
                    <a:pt x="2908" y="798"/>
                  </a:lnTo>
                  <a:lnTo>
                    <a:pt x="2908" y="798"/>
                  </a:lnTo>
                  <a:lnTo>
                    <a:pt x="2818" y="764"/>
                  </a:lnTo>
                  <a:lnTo>
                    <a:pt x="2818" y="764"/>
                  </a:lnTo>
                  <a:lnTo>
                    <a:pt x="2918" y="786"/>
                  </a:lnTo>
                  <a:lnTo>
                    <a:pt x="2918" y="786"/>
                  </a:lnTo>
                  <a:lnTo>
                    <a:pt x="2936" y="794"/>
                  </a:lnTo>
                  <a:lnTo>
                    <a:pt x="2936" y="794"/>
                  </a:lnTo>
                  <a:lnTo>
                    <a:pt x="3072" y="846"/>
                  </a:lnTo>
                  <a:lnTo>
                    <a:pt x="3204" y="900"/>
                  </a:lnTo>
                  <a:lnTo>
                    <a:pt x="3204" y="900"/>
                  </a:lnTo>
                  <a:lnTo>
                    <a:pt x="3306" y="942"/>
                  </a:lnTo>
                  <a:lnTo>
                    <a:pt x="3410" y="984"/>
                  </a:lnTo>
                  <a:lnTo>
                    <a:pt x="3518" y="1024"/>
                  </a:lnTo>
                  <a:lnTo>
                    <a:pt x="3630" y="1064"/>
                  </a:lnTo>
                  <a:lnTo>
                    <a:pt x="3630" y="1064"/>
                  </a:lnTo>
                  <a:lnTo>
                    <a:pt x="3662" y="1082"/>
                  </a:lnTo>
                  <a:lnTo>
                    <a:pt x="3662" y="1082"/>
                  </a:lnTo>
                  <a:lnTo>
                    <a:pt x="3676" y="1088"/>
                  </a:lnTo>
                  <a:lnTo>
                    <a:pt x="3676" y="1088"/>
                  </a:lnTo>
                  <a:lnTo>
                    <a:pt x="3622" y="1072"/>
                  </a:lnTo>
                  <a:lnTo>
                    <a:pt x="3622" y="1072"/>
                  </a:lnTo>
                  <a:close/>
                  <a:moveTo>
                    <a:pt x="3296" y="918"/>
                  </a:moveTo>
                  <a:lnTo>
                    <a:pt x="3296" y="918"/>
                  </a:lnTo>
                  <a:lnTo>
                    <a:pt x="3414" y="968"/>
                  </a:lnTo>
                  <a:lnTo>
                    <a:pt x="3538" y="1016"/>
                  </a:lnTo>
                  <a:lnTo>
                    <a:pt x="3538" y="1016"/>
                  </a:lnTo>
                  <a:lnTo>
                    <a:pt x="3618" y="1058"/>
                  </a:lnTo>
                  <a:lnTo>
                    <a:pt x="3618" y="1058"/>
                  </a:lnTo>
                  <a:lnTo>
                    <a:pt x="3510" y="1020"/>
                  </a:lnTo>
                  <a:lnTo>
                    <a:pt x="3406" y="980"/>
                  </a:lnTo>
                  <a:lnTo>
                    <a:pt x="3206" y="898"/>
                  </a:lnTo>
                  <a:lnTo>
                    <a:pt x="3206" y="898"/>
                  </a:lnTo>
                  <a:lnTo>
                    <a:pt x="3076" y="846"/>
                  </a:lnTo>
                  <a:lnTo>
                    <a:pt x="2940" y="792"/>
                  </a:lnTo>
                  <a:lnTo>
                    <a:pt x="2940" y="792"/>
                  </a:lnTo>
                  <a:lnTo>
                    <a:pt x="2932" y="790"/>
                  </a:lnTo>
                  <a:lnTo>
                    <a:pt x="2932" y="790"/>
                  </a:lnTo>
                  <a:lnTo>
                    <a:pt x="3008" y="808"/>
                  </a:lnTo>
                  <a:lnTo>
                    <a:pt x="3008" y="808"/>
                  </a:lnTo>
                  <a:lnTo>
                    <a:pt x="3062" y="824"/>
                  </a:lnTo>
                  <a:lnTo>
                    <a:pt x="3062" y="824"/>
                  </a:lnTo>
                  <a:lnTo>
                    <a:pt x="3180" y="870"/>
                  </a:lnTo>
                  <a:lnTo>
                    <a:pt x="3296" y="918"/>
                  </a:lnTo>
                  <a:lnTo>
                    <a:pt x="3296" y="918"/>
                  </a:lnTo>
                  <a:close/>
                  <a:moveTo>
                    <a:pt x="3084" y="830"/>
                  </a:moveTo>
                  <a:lnTo>
                    <a:pt x="3084" y="830"/>
                  </a:lnTo>
                  <a:lnTo>
                    <a:pt x="3146" y="848"/>
                  </a:lnTo>
                  <a:lnTo>
                    <a:pt x="3204" y="868"/>
                  </a:lnTo>
                  <a:lnTo>
                    <a:pt x="3260" y="890"/>
                  </a:lnTo>
                  <a:lnTo>
                    <a:pt x="3314" y="912"/>
                  </a:lnTo>
                  <a:lnTo>
                    <a:pt x="3366" y="934"/>
                  </a:lnTo>
                  <a:lnTo>
                    <a:pt x="3418" y="958"/>
                  </a:lnTo>
                  <a:lnTo>
                    <a:pt x="3518" y="1008"/>
                  </a:lnTo>
                  <a:lnTo>
                    <a:pt x="3518" y="1008"/>
                  </a:lnTo>
                  <a:lnTo>
                    <a:pt x="3408" y="962"/>
                  </a:lnTo>
                  <a:lnTo>
                    <a:pt x="3298" y="918"/>
                  </a:lnTo>
                  <a:lnTo>
                    <a:pt x="3298" y="918"/>
                  </a:lnTo>
                  <a:lnTo>
                    <a:pt x="3194" y="874"/>
                  </a:lnTo>
                  <a:lnTo>
                    <a:pt x="3084" y="830"/>
                  </a:lnTo>
                  <a:lnTo>
                    <a:pt x="3084" y="830"/>
                  </a:lnTo>
                  <a:close/>
                  <a:moveTo>
                    <a:pt x="3558" y="1024"/>
                  </a:moveTo>
                  <a:lnTo>
                    <a:pt x="3558" y="1024"/>
                  </a:lnTo>
                  <a:lnTo>
                    <a:pt x="3664" y="1064"/>
                  </a:lnTo>
                  <a:lnTo>
                    <a:pt x="3664" y="1064"/>
                  </a:lnTo>
                  <a:lnTo>
                    <a:pt x="3740" y="1090"/>
                  </a:lnTo>
                  <a:lnTo>
                    <a:pt x="3814" y="1116"/>
                  </a:lnTo>
                  <a:lnTo>
                    <a:pt x="3814" y="1116"/>
                  </a:lnTo>
                  <a:lnTo>
                    <a:pt x="3838" y="1128"/>
                  </a:lnTo>
                  <a:lnTo>
                    <a:pt x="3838" y="1128"/>
                  </a:lnTo>
                  <a:lnTo>
                    <a:pt x="3742" y="1098"/>
                  </a:lnTo>
                  <a:lnTo>
                    <a:pt x="3644" y="1068"/>
                  </a:lnTo>
                  <a:lnTo>
                    <a:pt x="3644" y="1068"/>
                  </a:lnTo>
                  <a:lnTo>
                    <a:pt x="3632" y="1062"/>
                  </a:lnTo>
                  <a:lnTo>
                    <a:pt x="3632" y="1062"/>
                  </a:lnTo>
                  <a:lnTo>
                    <a:pt x="3558" y="1024"/>
                  </a:lnTo>
                  <a:lnTo>
                    <a:pt x="3558" y="1024"/>
                  </a:lnTo>
                  <a:close/>
                  <a:moveTo>
                    <a:pt x="2970" y="788"/>
                  </a:moveTo>
                  <a:lnTo>
                    <a:pt x="2970" y="788"/>
                  </a:lnTo>
                  <a:lnTo>
                    <a:pt x="3046" y="816"/>
                  </a:lnTo>
                  <a:lnTo>
                    <a:pt x="3046" y="816"/>
                  </a:lnTo>
                  <a:lnTo>
                    <a:pt x="3010" y="806"/>
                  </a:lnTo>
                  <a:lnTo>
                    <a:pt x="3010" y="806"/>
                  </a:lnTo>
                  <a:lnTo>
                    <a:pt x="2920" y="784"/>
                  </a:lnTo>
                  <a:lnTo>
                    <a:pt x="2920" y="784"/>
                  </a:lnTo>
                  <a:lnTo>
                    <a:pt x="2796" y="740"/>
                  </a:lnTo>
                  <a:lnTo>
                    <a:pt x="2668" y="696"/>
                  </a:lnTo>
                  <a:lnTo>
                    <a:pt x="2668" y="696"/>
                  </a:lnTo>
                  <a:lnTo>
                    <a:pt x="2742" y="708"/>
                  </a:lnTo>
                  <a:lnTo>
                    <a:pt x="2742" y="708"/>
                  </a:lnTo>
                  <a:lnTo>
                    <a:pt x="2858" y="748"/>
                  </a:lnTo>
                  <a:lnTo>
                    <a:pt x="2970" y="788"/>
                  </a:lnTo>
                  <a:lnTo>
                    <a:pt x="2970" y="788"/>
                  </a:lnTo>
                  <a:close/>
                  <a:moveTo>
                    <a:pt x="2904" y="782"/>
                  </a:moveTo>
                  <a:lnTo>
                    <a:pt x="2904" y="782"/>
                  </a:lnTo>
                  <a:lnTo>
                    <a:pt x="2808" y="760"/>
                  </a:lnTo>
                  <a:lnTo>
                    <a:pt x="2808" y="760"/>
                  </a:lnTo>
                  <a:lnTo>
                    <a:pt x="2596" y="682"/>
                  </a:lnTo>
                  <a:lnTo>
                    <a:pt x="2596" y="682"/>
                  </a:lnTo>
                  <a:lnTo>
                    <a:pt x="2656" y="692"/>
                  </a:lnTo>
                  <a:lnTo>
                    <a:pt x="2656" y="692"/>
                  </a:lnTo>
                  <a:lnTo>
                    <a:pt x="2782" y="736"/>
                  </a:lnTo>
                  <a:lnTo>
                    <a:pt x="2904" y="782"/>
                  </a:lnTo>
                  <a:lnTo>
                    <a:pt x="2904" y="782"/>
                  </a:lnTo>
                  <a:close/>
                  <a:moveTo>
                    <a:pt x="2796" y="758"/>
                  </a:moveTo>
                  <a:lnTo>
                    <a:pt x="2796" y="758"/>
                  </a:lnTo>
                  <a:lnTo>
                    <a:pt x="2716" y="742"/>
                  </a:lnTo>
                  <a:lnTo>
                    <a:pt x="2716" y="742"/>
                  </a:lnTo>
                  <a:lnTo>
                    <a:pt x="2534" y="674"/>
                  </a:lnTo>
                  <a:lnTo>
                    <a:pt x="2534" y="674"/>
                  </a:lnTo>
                  <a:lnTo>
                    <a:pt x="2584" y="682"/>
                  </a:lnTo>
                  <a:lnTo>
                    <a:pt x="2584" y="682"/>
                  </a:lnTo>
                  <a:lnTo>
                    <a:pt x="2796" y="758"/>
                  </a:lnTo>
                  <a:lnTo>
                    <a:pt x="2796" y="758"/>
                  </a:lnTo>
                  <a:close/>
                  <a:moveTo>
                    <a:pt x="2706" y="740"/>
                  </a:moveTo>
                  <a:lnTo>
                    <a:pt x="2706" y="740"/>
                  </a:lnTo>
                  <a:lnTo>
                    <a:pt x="2640" y="728"/>
                  </a:lnTo>
                  <a:lnTo>
                    <a:pt x="2640" y="728"/>
                  </a:lnTo>
                  <a:lnTo>
                    <a:pt x="2572" y="700"/>
                  </a:lnTo>
                  <a:lnTo>
                    <a:pt x="2572" y="700"/>
                  </a:lnTo>
                  <a:lnTo>
                    <a:pt x="2482" y="666"/>
                  </a:lnTo>
                  <a:lnTo>
                    <a:pt x="2482" y="666"/>
                  </a:lnTo>
                  <a:lnTo>
                    <a:pt x="2524" y="672"/>
                  </a:lnTo>
                  <a:lnTo>
                    <a:pt x="2524" y="672"/>
                  </a:lnTo>
                  <a:lnTo>
                    <a:pt x="2706" y="740"/>
                  </a:lnTo>
                  <a:lnTo>
                    <a:pt x="2706" y="740"/>
                  </a:lnTo>
                  <a:close/>
                  <a:moveTo>
                    <a:pt x="2474" y="662"/>
                  </a:moveTo>
                  <a:lnTo>
                    <a:pt x="2474" y="662"/>
                  </a:lnTo>
                  <a:lnTo>
                    <a:pt x="2332" y="606"/>
                  </a:lnTo>
                  <a:lnTo>
                    <a:pt x="2332" y="606"/>
                  </a:lnTo>
                  <a:lnTo>
                    <a:pt x="2356" y="608"/>
                  </a:lnTo>
                  <a:lnTo>
                    <a:pt x="2356" y="608"/>
                  </a:lnTo>
                  <a:lnTo>
                    <a:pt x="2516" y="668"/>
                  </a:lnTo>
                  <a:lnTo>
                    <a:pt x="2516" y="668"/>
                  </a:lnTo>
                  <a:lnTo>
                    <a:pt x="2474" y="662"/>
                  </a:lnTo>
                  <a:lnTo>
                    <a:pt x="2474" y="662"/>
                  </a:lnTo>
                  <a:close/>
                  <a:moveTo>
                    <a:pt x="2466" y="662"/>
                  </a:moveTo>
                  <a:lnTo>
                    <a:pt x="2466" y="662"/>
                  </a:lnTo>
                  <a:lnTo>
                    <a:pt x="2430" y="656"/>
                  </a:lnTo>
                  <a:lnTo>
                    <a:pt x="2430" y="656"/>
                  </a:lnTo>
                  <a:lnTo>
                    <a:pt x="2304" y="602"/>
                  </a:lnTo>
                  <a:lnTo>
                    <a:pt x="2304" y="602"/>
                  </a:lnTo>
                  <a:lnTo>
                    <a:pt x="2326" y="604"/>
                  </a:lnTo>
                  <a:lnTo>
                    <a:pt x="2326" y="604"/>
                  </a:lnTo>
                  <a:lnTo>
                    <a:pt x="2466" y="662"/>
                  </a:lnTo>
                  <a:lnTo>
                    <a:pt x="2466" y="662"/>
                  </a:lnTo>
                  <a:close/>
                  <a:moveTo>
                    <a:pt x="2422" y="654"/>
                  </a:moveTo>
                  <a:lnTo>
                    <a:pt x="2422" y="654"/>
                  </a:lnTo>
                  <a:lnTo>
                    <a:pt x="2390" y="650"/>
                  </a:lnTo>
                  <a:lnTo>
                    <a:pt x="2390" y="650"/>
                  </a:lnTo>
                  <a:lnTo>
                    <a:pt x="2276" y="598"/>
                  </a:lnTo>
                  <a:lnTo>
                    <a:pt x="2276" y="598"/>
                  </a:lnTo>
                  <a:lnTo>
                    <a:pt x="2296" y="600"/>
                  </a:lnTo>
                  <a:lnTo>
                    <a:pt x="2296" y="600"/>
                  </a:lnTo>
                  <a:lnTo>
                    <a:pt x="2422" y="654"/>
                  </a:lnTo>
                  <a:lnTo>
                    <a:pt x="2422" y="654"/>
                  </a:lnTo>
                  <a:close/>
                  <a:moveTo>
                    <a:pt x="2382" y="650"/>
                  </a:moveTo>
                  <a:lnTo>
                    <a:pt x="2382" y="650"/>
                  </a:lnTo>
                  <a:lnTo>
                    <a:pt x="2354" y="646"/>
                  </a:lnTo>
                  <a:lnTo>
                    <a:pt x="2354" y="646"/>
                  </a:lnTo>
                  <a:lnTo>
                    <a:pt x="2252" y="596"/>
                  </a:lnTo>
                  <a:lnTo>
                    <a:pt x="2252" y="596"/>
                  </a:lnTo>
                  <a:lnTo>
                    <a:pt x="2270" y="598"/>
                  </a:lnTo>
                  <a:lnTo>
                    <a:pt x="2270" y="598"/>
                  </a:lnTo>
                  <a:lnTo>
                    <a:pt x="2382" y="650"/>
                  </a:lnTo>
                  <a:lnTo>
                    <a:pt x="2382" y="650"/>
                  </a:lnTo>
                  <a:close/>
                  <a:moveTo>
                    <a:pt x="2246" y="594"/>
                  </a:moveTo>
                  <a:lnTo>
                    <a:pt x="2246" y="594"/>
                  </a:lnTo>
                  <a:lnTo>
                    <a:pt x="2180" y="558"/>
                  </a:lnTo>
                  <a:lnTo>
                    <a:pt x="2180" y="558"/>
                  </a:lnTo>
                  <a:lnTo>
                    <a:pt x="2150" y="544"/>
                  </a:lnTo>
                  <a:lnTo>
                    <a:pt x="2150" y="544"/>
                  </a:lnTo>
                  <a:lnTo>
                    <a:pt x="2160" y="546"/>
                  </a:lnTo>
                  <a:lnTo>
                    <a:pt x="2160" y="546"/>
                  </a:lnTo>
                  <a:lnTo>
                    <a:pt x="2192" y="560"/>
                  </a:lnTo>
                  <a:lnTo>
                    <a:pt x="2192" y="560"/>
                  </a:lnTo>
                  <a:lnTo>
                    <a:pt x="2264" y="596"/>
                  </a:lnTo>
                  <a:lnTo>
                    <a:pt x="2264" y="596"/>
                  </a:lnTo>
                  <a:lnTo>
                    <a:pt x="2246" y="594"/>
                  </a:lnTo>
                  <a:lnTo>
                    <a:pt x="2246" y="594"/>
                  </a:lnTo>
                  <a:close/>
                  <a:moveTo>
                    <a:pt x="2148" y="542"/>
                  </a:moveTo>
                  <a:lnTo>
                    <a:pt x="2148" y="542"/>
                  </a:lnTo>
                  <a:lnTo>
                    <a:pt x="2140" y="540"/>
                  </a:lnTo>
                  <a:lnTo>
                    <a:pt x="2140" y="540"/>
                  </a:lnTo>
                  <a:lnTo>
                    <a:pt x="2148" y="540"/>
                  </a:lnTo>
                  <a:lnTo>
                    <a:pt x="2148" y="540"/>
                  </a:lnTo>
                  <a:lnTo>
                    <a:pt x="2156" y="544"/>
                  </a:lnTo>
                  <a:lnTo>
                    <a:pt x="2156" y="544"/>
                  </a:lnTo>
                  <a:lnTo>
                    <a:pt x="2148" y="542"/>
                  </a:lnTo>
                  <a:lnTo>
                    <a:pt x="2148" y="542"/>
                  </a:lnTo>
                  <a:close/>
                  <a:moveTo>
                    <a:pt x="2144" y="544"/>
                  </a:moveTo>
                  <a:lnTo>
                    <a:pt x="2144" y="544"/>
                  </a:lnTo>
                  <a:lnTo>
                    <a:pt x="2176" y="560"/>
                  </a:lnTo>
                  <a:lnTo>
                    <a:pt x="2176" y="560"/>
                  </a:lnTo>
                  <a:lnTo>
                    <a:pt x="2240" y="592"/>
                  </a:lnTo>
                  <a:lnTo>
                    <a:pt x="2240" y="592"/>
                  </a:lnTo>
                  <a:lnTo>
                    <a:pt x="2224" y="590"/>
                  </a:lnTo>
                  <a:lnTo>
                    <a:pt x="2224" y="590"/>
                  </a:lnTo>
                  <a:lnTo>
                    <a:pt x="2162" y="558"/>
                  </a:lnTo>
                  <a:lnTo>
                    <a:pt x="2162" y="558"/>
                  </a:lnTo>
                  <a:lnTo>
                    <a:pt x="2136" y="542"/>
                  </a:lnTo>
                  <a:lnTo>
                    <a:pt x="2136" y="542"/>
                  </a:lnTo>
                  <a:lnTo>
                    <a:pt x="2144" y="544"/>
                  </a:lnTo>
                  <a:lnTo>
                    <a:pt x="2144" y="544"/>
                  </a:lnTo>
                  <a:close/>
                  <a:moveTo>
                    <a:pt x="2132" y="540"/>
                  </a:moveTo>
                  <a:lnTo>
                    <a:pt x="2132" y="540"/>
                  </a:lnTo>
                  <a:lnTo>
                    <a:pt x="2126" y="538"/>
                  </a:lnTo>
                  <a:lnTo>
                    <a:pt x="2126" y="538"/>
                  </a:lnTo>
                  <a:lnTo>
                    <a:pt x="2134" y="538"/>
                  </a:lnTo>
                  <a:lnTo>
                    <a:pt x="2134" y="538"/>
                  </a:lnTo>
                  <a:lnTo>
                    <a:pt x="2140" y="542"/>
                  </a:lnTo>
                  <a:lnTo>
                    <a:pt x="2140" y="542"/>
                  </a:lnTo>
                  <a:lnTo>
                    <a:pt x="2132" y="540"/>
                  </a:lnTo>
                  <a:lnTo>
                    <a:pt x="2132" y="540"/>
                  </a:lnTo>
                  <a:close/>
                  <a:moveTo>
                    <a:pt x="2122" y="536"/>
                  </a:moveTo>
                  <a:lnTo>
                    <a:pt x="2122" y="536"/>
                  </a:lnTo>
                  <a:lnTo>
                    <a:pt x="2118" y="532"/>
                  </a:lnTo>
                  <a:lnTo>
                    <a:pt x="2118" y="532"/>
                  </a:lnTo>
                  <a:lnTo>
                    <a:pt x="2124" y="534"/>
                  </a:lnTo>
                  <a:lnTo>
                    <a:pt x="2124" y="534"/>
                  </a:lnTo>
                  <a:lnTo>
                    <a:pt x="2130" y="536"/>
                  </a:lnTo>
                  <a:lnTo>
                    <a:pt x="2130" y="536"/>
                  </a:lnTo>
                  <a:lnTo>
                    <a:pt x="2122" y="536"/>
                  </a:lnTo>
                  <a:lnTo>
                    <a:pt x="2122" y="536"/>
                  </a:lnTo>
                  <a:close/>
                  <a:moveTo>
                    <a:pt x="2120" y="536"/>
                  </a:moveTo>
                  <a:lnTo>
                    <a:pt x="2120" y="536"/>
                  </a:lnTo>
                  <a:lnTo>
                    <a:pt x="2126" y="540"/>
                  </a:lnTo>
                  <a:lnTo>
                    <a:pt x="2126" y="540"/>
                  </a:lnTo>
                  <a:lnTo>
                    <a:pt x="2118" y="540"/>
                  </a:lnTo>
                  <a:lnTo>
                    <a:pt x="2118" y="540"/>
                  </a:lnTo>
                  <a:lnTo>
                    <a:pt x="2112" y="536"/>
                  </a:lnTo>
                  <a:lnTo>
                    <a:pt x="2112" y="536"/>
                  </a:lnTo>
                  <a:lnTo>
                    <a:pt x="2120" y="536"/>
                  </a:lnTo>
                  <a:lnTo>
                    <a:pt x="2120" y="536"/>
                  </a:lnTo>
                  <a:close/>
                  <a:moveTo>
                    <a:pt x="2108" y="534"/>
                  </a:moveTo>
                  <a:lnTo>
                    <a:pt x="2108" y="534"/>
                  </a:lnTo>
                  <a:lnTo>
                    <a:pt x="2102" y="530"/>
                  </a:lnTo>
                  <a:lnTo>
                    <a:pt x="2102" y="530"/>
                  </a:lnTo>
                  <a:lnTo>
                    <a:pt x="2110" y="532"/>
                  </a:lnTo>
                  <a:lnTo>
                    <a:pt x="2110" y="532"/>
                  </a:lnTo>
                  <a:lnTo>
                    <a:pt x="2116" y="536"/>
                  </a:lnTo>
                  <a:lnTo>
                    <a:pt x="2116" y="536"/>
                  </a:lnTo>
                  <a:lnTo>
                    <a:pt x="2108" y="534"/>
                  </a:lnTo>
                  <a:lnTo>
                    <a:pt x="2108" y="534"/>
                  </a:lnTo>
                  <a:close/>
                  <a:moveTo>
                    <a:pt x="2098" y="528"/>
                  </a:moveTo>
                  <a:lnTo>
                    <a:pt x="2098" y="528"/>
                  </a:lnTo>
                  <a:lnTo>
                    <a:pt x="2094" y="526"/>
                  </a:lnTo>
                  <a:lnTo>
                    <a:pt x="2094" y="526"/>
                  </a:lnTo>
                  <a:lnTo>
                    <a:pt x="2100" y="526"/>
                  </a:lnTo>
                  <a:lnTo>
                    <a:pt x="2100" y="526"/>
                  </a:lnTo>
                  <a:lnTo>
                    <a:pt x="2106" y="530"/>
                  </a:lnTo>
                  <a:lnTo>
                    <a:pt x="2106" y="530"/>
                  </a:lnTo>
                  <a:lnTo>
                    <a:pt x="2098" y="528"/>
                  </a:lnTo>
                  <a:lnTo>
                    <a:pt x="2098" y="528"/>
                  </a:lnTo>
                  <a:close/>
                  <a:moveTo>
                    <a:pt x="2096" y="530"/>
                  </a:moveTo>
                  <a:lnTo>
                    <a:pt x="2096" y="530"/>
                  </a:lnTo>
                  <a:lnTo>
                    <a:pt x="2102" y="534"/>
                  </a:lnTo>
                  <a:lnTo>
                    <a:pt x="2102" y="534"/>
                  </a:lnTo>
                  <a:lnTo>
                    <a:pt x="2094" y="532"/>
                  </a:lnTo>
                  <a:lnTo>
                    <a:pt x="2094" y="532"/>
                  </a:lnTo>
                  <a:lnTo>
                    <a:pt x="2088" y="528"/>
                  </a:lnTo>
                  <a:lnTo>
                    <a:pt x="2088" y="528"/>
                  </a:lnTo>
                  <a:lnTo>
                    <a:pt x="2096" y="530"/>
                  </a:lnTo>
                  <a:lnTo>
                    <a:pt x="2096" y="530"/>
                  </a:lnTo>
                  <a:close/>
                  <a:moveTo>
                    <a:pt x="2084" y="526"/>
                  </a:moveTo>
                  <a:lnTo>
                    <a:pt x="2084" y="526"/>
                  </a:lnTo>
                  <a:lnTo>
                    <a:pt x="2078" y="524"/>
                  </a:lnTo>
                  <a:lnTo>
                    <a:pt x="2078" y="524"/>
                  </a:lnTo>
                  <a:lnTo>
                    <a:pt x="2086" y="524"/>
                  </a:lnTo>
                  <a:lnTo>
                    <a:pt x="2086" y="524"/>
                  </a:lnTo>
                  <a:lnTo>
                    <a:pt x="2092" y="528"/>
                  </a:lnTo>
                  <a:lnTo>
                    <a:pt x="2092" y="528"/>
                  </a:lnTo>
                  <a:lnTo>
                    <a:pt x="2084" y="526"/>
                  </a:lnTo>
                  <a:lnTo>
                    <a:pt x="2084" y="526"/>
                  </a:lnTo>
                  <a:close/>
                  <a:moveTo>
                    <a:pt x="2074" y="522"/>
                  </a:moveTo>
                  <a:lnTo>
                    <a:pt x="2074" y="522"/>
                  </a:lnTo>
                  <a:lnTo>
                    <a:pt x="2070" y="518"/>
                  </a:lnTo>
                  <a:lnTo>
                    <a:pt x="2070" y="518"/>
                  </a:lnTo>
                  <a:lnTo>
                    <a:pt x="2076" y="520"/>
                  </a:lnTo>
                  <a:lnTo>
                    <a:pt x="2076" y="520"/>
                  </a:lnTo>
                  <a:lnTo>
                    <a:pt x="2082" y="522"/>
                  </a:lnTo>
                  <a:lnTo>
                    <a:pt x="2082" y="522"/>
                  </a:lnTo>
                  <a:lnTo>
                    <a:pt x="2074" y="522"/>
                  </a:lnTo>
                  <a:lnTo>
                    <a:pt x="2074" y="522"/>
                  </a:lnTo>
                  <a:close/>
                  <a:moveTo>
                    <a:pt x="2072" y="522"/>
                  </a:moveTo>
                  <a:lnTo>
                    <a:pt x="2072" y="522"/>
                  </a:lnTo>
                  <a:lnTo>
                    <a:pt x="2078" y="526"/>
                  </a:lnTo>
                  <a:lnTo>
                    <a:pt x="2078" y="526"/>
                  </a:lnTo>
                  <a:lnTo>
                    <a:pt x="2070" y="524"/>
                  </a:lnTo>
                  <a:lnTo>
                    <a:pt x="2070" y="524"/>
                  </a:lnTo>
                  <a:lnTo>
                    <a:pt x="2064" y="522"/>
                  </a:lnTo>
                  <a:lnTo>
                    <a:pt x="2064" y="522"/>
                  </a:lnTo>
                  <a:lnTo>
                    <a:pt x="2072" y="522"/>
                  </a:lnTo>
                  <a:lnTo>
                    <a:pt x="2072" y="522"/>
                  </a:lnTo>
                  <a:close/>
                  <a:moveTo>
                    <a:pt x="2060" y="520"/>
                  </a:moveTo>
                  <a:lnTo>
                    <a:pt x="2060" y="520"/>
                  </a:lnTo>
                  <a:lnTo>
                    <a:pt x="2056" y="516"/>
                  </a:lnTo>
                  <a:lnTo>
                    <a:pt x="2056" y="516"/>
                  </a:lnTo>
                  <a:lnTo>
                    <a:pt x="2064" y="518"/>
                  </a:lnTo>
                  <a:lnTo>
                    <a:pt x="2064" y="518"/>
                  </a:lnTo>
                  <a:lnTo>
                    <a:pt x="2068" y="520"/>
                  </a:lnTo>
                  <a:lnTo>
                    <a:pt x="2068" y="520"/>
                  </a:lnTo>
                  <a:lnTo>
                    <a:pt x="2060" y="520"/>
                  </a:lnTo>
                  <a:lnTo>
                    <a:pt x="2060" y="520"/>
                  </a:lnTo>
                  <a:close/>
                  <a:moveTo>
                    <a:pt x="2052" y="514"/>
                  </a:moveTo>
                  <a:lnTo>
                    <a:pt x="2052" y="514"/>
                  </a:lnTo>
                  <a:lnTo>
                    <a:pt x="2046" y="510"/>
                  </a:lnTo>
                  <a:lnTo>
                    <a:pt x="2046" y="510"/>
                  </a:lnTo>
                  <a:lnTo>
                    <a:pt x="2054" y="512"/>
                  </a:lnTo>
                  <a:lnTo>
                    <a:pt x="2054" y="512"/>
                  </a:lnTo>
                  <a:lnTo>
                    <a:pt x="2058" y="514"/>
                  </a:lnTo>
                  <a:lnTo>
                    <a:pt x="2058" y="514"/>
                  </a:lnTo>
                  <a:lnTo>
                    <a:pt x="2052" y="514"/>
                  </a:lnTo>
                  <a:lnTo>
                    <a:pt x="2052" y="514"/>
                  </a:lnTo>
                  <a:close/>
                  <a:moveTo>
                    <a:pt x="2058" y="520"/>
                  </a:moveTo>
                  <a:lnTo>
                    <a:pt x="2058" y="520"/>
                  </a:lnTo>
                  <a:lnTo>
                    <a:pt x="2064" y="524"/>
                  </a:lnTo>
                  <a:lnTo>
                    <a:pt x="2064" y="524"/>
                  </a:lnTo>
                  <a:lnTo>
                    <a:pt x="2056" y="524"/>
                  </a:lnTo>
                  <a:lnTo>
                    <a:pt x="2056" y="524"/>
                  </a:lnTo>
                  <a:lnTo>
                    <a:pt x="2050" y="520"/>
                  </a:lnTo>
                  <a:lnTo>
                    <a:pt x="2050" y="520"/>
                  </a:lnTo>
                  <a:lnTo>
                    <a:pt x="2058" y="520"/>
                  </a:lnTo>
                  <a:lnTo>
                    <a:pt x="2058" y="520"/>
                  </a:lnTo>
                  <a:close/>
                  <a:moveTo>
                    <a:pt x="2068" y="526"/>
                  </a:moveTo>
                  <a:lnTo>
                    <a:pt x="2068" y="526"/>
                  </a:lnTo>
                  <a:lnTo>
                    <a:pt x="2074" y="530"/>
                  </a:lnTo>
                  <a:lnTo>
                    <a:pt x="2074" y="530"/>
                  </a:lnTo>
                  <a:lnTo>
                    <a:pt x="2064" y="530"/>
                  </a:lnTo>
                  <a:lnTo>
                    <a:pt x="2064" y="530"/>
                  </a:lnTo>
                  <a:lnTo>
                    <a:pt x="2058" y="526"/>
                  </a:lnTo>
                  <a:lnTo>
                    <a:pt x="2058" y="526"/>
                  </a:lnTo>
                  <a:lnTo>
                    <a:pt x="2068" y="526"/>
                  </a:lnTo>
                  <a:lnTo>
                    <a:pt x="2068" y="526"/>
                  </a:lnTo>
                  <a:close/>
                  <a:moveTo>
                    <a:pt x="2076" y="532"/>
                  </a:moveTo>
                  <a:lnTo>
                    <a:pt x="2076" y="532"/>
                  </a:lnTo>
                  <a:lnTo>
                    <a:pt x="2082" y="536"/>
                  </a:lnTo>
                  <a:lnTo>
                    <a:pt x="2082" y="536"/>
                  </a:lnTo>
                  <a:lnTo>
                    <a:pt x="2072" y="534"/>
                  </a:lnTo>
                  <a:lnTo>
                    <a:pt x="2072" y="534"/>
                  </a:lnTo>
                  <a:lnTo>
                    <a:pt x="2066" y="530"/>
                  </a:lnTo>
                  <a:lnTo>
                    <a:pt x="2066" y="530"/>
                  </a:lnTo>
                  <a:lnTo>
                    <a:pt x="2076" y="532"/>
                  </a:lnTo>
                  <a:lnTo>
                    <a:pt x="2076" y="532"/>
                  </a:lnTo>
                  <a:close/>
                  <a:moveTo>
                    <a:pt x="2084" y="538"/>
                  </a:moveTo>
                  <a:lnTo>
                    <a:pt x="2084" y="538"/>
                  </a:lnTo>
                  <a:lnTo>
                    <a:pt x="2110" y="554"/>
                  </a:lnTo>
                  <a:lnTo>
                    <a:pt x="2110" y="554"/>
                  </a:lnTo>
                  <a:lnTo>
                    <a:pt x="2152" y="582"/>
                  </a:lnTo>
                  <a:lnTo>
                    <a:pt x="2152" y="582"/>
                  </a:lnTo>
                  <a:lnTo>
                    <a:pt x="2138" y="582"/>
                  </a:lnTo>
                  <a:lnTo>
                    <a:pt x="2138" y="582"/>
                  </a:lnTo>
                  <a:lnTo>
                    <a:pt x="2098" y="554"/>
                  </a:lnTo>
                  <a:lnTo>
                    <a:pt x="2098" y="554"/>
                  </a:lnTo>
                  <a:lnTo>
                    <a:pt x="2074" y="536"/>
                  </a:lnTo>
                  <a:lnTo>
                    <a:pt x="2074" y="536"/>
                  </a:lnTo>
                  <a:lnTo>
                    <a:pt x="2084" y="538"/>
                  </a:lnTo>
                  <a:lnTo>
                    <a:pt x="2084" y="538"/>
                  </a:lnTo>
                  <a:close/>
                  <a:moveTo>
                    <a:pt x="2156" y="584"/>
                  </a:moveTo>
                  <a:lnTo>
                    <a:pt x="2156" y="584"/>
                  </a:lnTo>
                  <a:lnTo>
                    <a:pt x="2224" y="630"/>
                  </a:lnTo>
                  <a:lnTo>
                    <a:pt x="2224" y="630"/>
                  </a:lnTo>
                  <a:lnTo>
                    <a:pt x="2204" y="628"/>
                  </a:lnTo>
                  <a:lnTo>
                    <a:pt x="2204" y="628"/>
                  </a:lnTo>
                  <a:lnTo>
                    <a:pt x="2140" y="584"/>
                  </a:lnTo>
                  <a:lnTo>
                    <a:pt x="2140" y="584"/>
                  </a:lnTo>
                  <a:lnTo>
                    <a:pt x="2156" y="584"/>
                  </a:lnTo>
                  <a:lnTo>
                    <a:pt x="2156" y="584"/>
                  </a:lnTo>
                  <a:close/>
                  <a:moveTo>
                    <a:pt x="2228" y="632"/>
                  </a:moveTo>
                  <a:lnTo>
                    <a:pt x="2228" y="632"/>
                  </a:lnTo>
                  <a:lnTo>
                    <a:pt x="2302" y="678"/>
                  </a:lnTo>
                  <a:lnTo>
                    <a:pt x="2302" y="678"/>
                  </a:lnTo>
                  <a:lnTo>
                    <a:pt x="2274" y="674"/>
                  </a:lnTo>
                  <a:lnTo>
                    <a:pt x="2274" y="674"/>
                  </a:lnTo>
                  <a:lnTo>
                    <a:pt x="2208" y="630"/>
                  </a:lnTo>
                  <a:lnTo>
                    <a:pt x="2208" y="630"/>
                  </a:lnTo>
                  <a:lnTo>
                    <a:pt x="2228" y="632"/>
                  </a:lnTo>
                  <a:lnTo>
                    <a:pt x="2228" y="632"/>
                  </a:lnTo>
                  <a:close/>
                  <a:moveTo>
                    <a:pt x="2306" y="680"/>
                  </a:moveTo>
                  <a:lnTo>
                    <a:pt x="2306" y="680"/>
                  </a:lnTo>
                  <a:lnTo>
                    <a:pt x="2384" y="728"/>
                  </a:lnTo>
                  <a:lnTo>
                    <a:pt x="2384" y="728"/>
                  </a:lnTo>
                  <a:lnTo>
                    <a:pt x="2348" y="722"/>
                  </a:lnTo>
                  <a:lnTo>
                    <a:pt x="2348" y="722"/>
                  </a:lnTo>
                  <a:lnTo>
                    <a:pt x="2278" y="678"/>
                  </a:lnTo>
                  <a:lnTo>
                    <a:pt x="2278" y="678"/>
                  </a:lnTo>
                  <a:lnTo>
                    <a:pt x="2306" y="680"/>
                  </a:lnTo>
                  <a:lnTo>
                    <a:pt x="2306" y="680"/>
                  </a:lnTo>
                  <a:close/>
                  <a:moveTo>
                    <a:pt x="2388" y="730"/>
                  </a:moveTo>
                  <a:lnTo>
                    <a:pt x="2388" y="730"/>
                  </a:lnTo>
                  <a:lnTo>
                    <a:pt x="2474" y="778"/>
                  </a:lnTo>
                  <a:lnTo>
                    <a:pt x="2474" y="778"/>
                  </a:lnTo>
                  <a:lnTo>
                    <a:pt x="2430" y="772"/>
                  </a:lnTo>
                  <a:lnTo>
                    <a:pt x="2430" y="772"/>
                  </a:lnTo>
                  <a:lnTo>
                    <a:pt x="2352" y="726"/>
                  </a:lnTo>
                  <a:lnTo>
                    <a:pt x="2352" y="726"/>
                  </a:lnTo>
                  <a:lnTo>
                    <a:pt x="2388" y="730"/>
                  </a:lnTo>
                  <a:lnTo>
                    <a:pt x="2388" y="730"/>
                  </a:lnTo>
                  <a:close/>
                  <a:moveTo>
                    <a:pt x="2476" y="780"/>
                  </a:moveTo>
                  <a:lnTo>
                    <a:pt x="2476" y="780"/>
                  </a:lnTo>
                  <a:lnTo>
                    <a:pt x="2576" y="832"/>
                  </a:lnTo>
                  <a:lnTo>
                    <a:pt x="2576" y="832"/>
                  </a:lnTo>
                  <a:lnTo>
                    <a:pt x="2520" y="822"/>
                  </a:lnTo>
                  <a:lnTo>
                    <a:pt x="2520" y="822"/>
                  </a:lnTo>
                  <a:lnTo>
                    <a:pt x="2432" y="774"/>
                  </a:lnTo>
                  <a:lnTo>
                    <a:pt x="2432" y="774"/>
                  </a:lnTo>
                  <a:lnTo>
                    <a:pt x="2476" y="780"/>
                  </a:lnTo>
                  <a:lnTo>
                    <a:pt x="2476" y="780"/>
                  </a:lnTo>
                  <a:close/>
                  <a:moveTo>
                    <a:pt x="2580" y="834"/>
                  </a:moveTo>
                  <a:lnTo>
                    <a:pt x="2580" y="834"/>
                  </a:lnTo>
                  <a:lnTo>
                    <a:pt x="2612" y="850"/>
                  </a:lnTo>
                  <a:lnTo>
                    <a:pt x="2612" y="850"/>
                  </a:lnTo>
                  <a:lnTo>
                    <a:pt x="2702" y="892"/>
                  </a:lnTo>
                  <a:lnTo>
                    <a:pt x="2702" y="892"/>
                  </a:lnTo>
                  <a:lnTo>
                    <a:pt x="2632" y="880"/>
                  </a:lnTo>
                  <a:lnTo>
                    <a:pt x="2632" y="880"/>
                  </a:lnTo>
                  <a:lnTo>
                    <a:pt x="2582" y="856"/>
                  </a:lnTo>
                  <a:lnTo>
                    <a:pt x="2582" y="856"/>
                  </a:lnTo>
                  <a:lnTo>
                    <a:pt x="2524" y="826"/>
                  </a:lnTo>
                  <a:lnTo>
                    <a:pt x="2524" y="826"/>
                  </a:lnTo>
                  <a:lnTo>
                    <a:pt x="2580" y="834"/>
                  </a:lnTo>
                  <a:lnTo>
                    <a:pt x="2580" y="834"/>
                  </a:lnTo>
                  <a:close/>
                  <a:moveTo>
                    <a:pt x="3316" y="1090"/>
                  </a:moveTo>
                  <a:lnTo>
                    <a:pt x="3316" y="1090"/>
                  </a:lnTo>
                  <a:lnTo>
                    <a:pt x="3422" y="1110"/>
                  </a:lnTo>
                  <a:lnTo>
                    <a:pt x="3422" y="1110"/>
                  </a:lnTo>
                  <a:lnTo>
                    <a:pt x="3470" y="1118"/>
                  </a:lnTo>
                  <a:lnTo>
                    <a:pt x="3470" y="1118"/>
                  </a:lnTo>
                  <a:lnTo>
                    <a:pt x="3488" y="1126"/>
                  </a:lnTo>
                  <a:lnTo>
                    <a:pt x="3488" y="1126"/>
                  </a:lnTo>
                  <a:lnTo>
                    <a:pt x="3402" y="1112"/>
                  </a:lnTo>
                  <a:lnTo>
                    <a:pt x="3402" y="1112"/>
                  </a:lnTo>
                  <a:lnTo>
                    <a:pt x="3350" y="1104"/>
                  </a:lnTo>
                  <a:lnTo>
                    <a:pt x="3350" y="1104"/>
                  </a:lnTo>
                  <a:lnTo>
                    <a:pt x="3316" y="1090"/>
                  </a:lnTo>
                  <a:lnTo>
                    <a:pt x="3316" y="1090"/>
                  </a:lnTo>
                  <a:close/>
                  <a:moveTo>
                    <a:pt x="3478" y="1120"/>
                  </a:moveTo>
                  <a:lnTo>
                    <a:pt x="3478" y="1120"/>
                  </a:lnTo>
                  <a:lnTo>
                    <a:pt x="3604" y="1138"/>
                  </a:lnTo>
                  <a:lnTo>
                    <a:pt x="3604" y="1138"/>
                  </a:lnTo>
                  <a:lnTo>
                    <a:pt x="3614" y="1142"/>
                  </a:lnTo>
                  <a:lnTo>
                    <a:pt x="3614" y="1142"/>
                  </a:lnTo>
                  <a:lnTo>
                    <a:pt x="3496" y="1126"/>
                  </a:lnTo>
                  <a:lnTo>
                    <a:pt x="3496" y="1126"/>
                  </a:lnTo>
                  <a:lnTo>
                    <a:pt x="3478" y="1120"/>
                  </a:lnTo>
                  <a:lnTo>
                    <a:pt x="3478" y="1120"/>
                  </a:lnTo>
                  <a:close/>
                  <a:moveTo>
                    <a:pt x="3610" y="1140"/>
                  </a:moveTo>
                  <a:lnTo>
                    <a:pt x="3610" y="1140"/>
                  </a:lnTo>
                  <a:lnTo>
                    <a:pt x="3720" y="1154"/>
                  </a:lnTo>
                  <a:lnTo>
                    <a:pt x="3720" y="1154"/>
                  </a:lnTo>
                  <a:lnTo>
                    <a:pt x="3724" y="1156"/>
                  </a:lnTo>
                  <a:lnTo>
                    <a:pt x="3724" y="1156"/>
                  </a:lnTo>
                  <a:lnTo>
                    <a:pt x="3620" y="1144"/>
                  </a:lnTo>
                  <a:lnTo>
                    <a:pt x="3620" y="1144"/>
                  </a:lnTo>
                  <a:lnTo>
                    <a:pt x="3610" y="1140"/>
                  </a:lnTo>
                  <a:lnTo>
                    <a:pt x="3610" y="1140"/>
                  </a:lnTo>
                  <a:close/>
                  <a:moveTo>
                    <a:pt x="3712" y="1148"/>
                  </a:moveTo>
                  <a:lnTo>
                    <a:pt x="3712" y="1148"/>
                  </a:lnTo>
                  <a:lnTo>
                    <a:pt x="3706" y="1144"/>
                  </a:lnTo>
                  <a:lnTo>
                    <a:pt x="3706" y="1144"/>
                  </a:lnTo>
                  <a:lnTo>
                    <a:pt x="3816" y="1160"/>
                  </a:lnTo>
                  <a:lnTo>
                    <a:pt x="3818" y="1162"/>
                  </a:lnTo>
                  <a:lnTo>
                    <a:pt x="3818" y="1162"/>
                  </a:lnTo>
                  <a:lnTo>
                    <a:pt x="3712" y="1148"/>
                  </a:lnTo>
                  <a:lnTo>
                    <a:pt x="3712" y="1148"/>
                  </a:lnTo>
                  <a:close/>
                  <a:moveTo>
                    <a:pt x="3702" y="1142"/>
                  </a:moveTo>
                  <a:lnTo>
                    <a:pt x="3702" y="1142"/>
                  </a:lnTo>
                  <a:lnTo>
                    <a:pt x="3690" y="1136"/>
                  </a:lnTo>
                  <a:lnTo>
                    <a:pt x="3690" y="1136"/>
                  </a:lnTo>
                  <a:lnTo>
                    <a:pt x="3808" y="1156"/>
                  </a:lnTo>
                  <a:lnTo>
                    <a:pt x="3808" y="1156"/>
                  </a:lnTo>
                  <a:lnTo>
                    <a:pt x="3814" y="1158"/>
                  </a:lnTo>
                  <a:lnTo>
                    <a:pt x="3814" y="1158"/>
                  </a:lnTo>
                  <a:lnTo>
                    <a:pt x="3702" y="1142"/>
                  </a:lnTo>
                  <a:lnTo>
                    <a:pt x="3702" y="1142"/>
                  </a:lnTo>
                  <a:close/>
                  <a:moveTo>
                    <a:pt x="3810" y="1156"/>
                  </a:moveTo>
                  <a:lnTo>
                    <a:pt x="3810" y="1156"/>
                  </a:lnTo>
                  <a:lnTo>
                    <a:pt x="3806" y="1152"/>
                  </a:lnTo>
                  <a:lnTo>
                    <a:pt x="3806" y="1152"/>
                  </a:lnTo>
                  <a:lnTo>
                    <a:pt x="3908" y="1170"/>
                  </a:lnTo>
                  <a:lnTo>
                    <a:pt x="3908" y="1170"/>
                  </a:lnTo>
                  <a:lnTo>
                    <a:pt x="3810" y="1156"/>
                  </a:lnTo>
                  <a:lnTo>
                    <a:pt x="3810" y="1156"/>
                  </a:lnTo>
                  <a:close/>
                  <a:moveTo>
                    <a:pt x="3800" y="1150"/>
                  </a:moveTo>
                  <a:lnTo>
                    <a:pt x="3800" y="1150"/>
                  </a:lnTo>
                  <a:lnTo>
                    <a:pt x="3794" y="1146"/>
                  </a:lnTo>
                  <a:lnTo>
                    <a:pt x="3794" y="1146"/>
                  </a:lnTo>
                  <a:lnTo>
                    <a:pt x="3912" y="1168"/>
                  </a:lnTo>
                  <a:lnTo>
                    <a:pt x="3914" y="1168"/>
                  </a:lnTo>
                  <a:lnTo>
                    <a:pt x="3914" y="1168"/>
                  </a:lnTo>
                  <a:lnTo>
                    <a:pt x="3800" y="1150"/>
                  </a:lnTo>
                  <a:lnTo>
                    <a:pt x="3800" y="1150"/>
                  </a:lnTo>
                  <a:close/>
                  <a:moveTo>
                    <a:pt x="3788" y="1144"/>
                  </a:moveTo>
                  <a:lnTo>
                    <a:pt x="3788" y="1144"/>
                  </a:lnTo>
                  <a:lnTo>
                    <a:pt x="3778" y="1138"/>
                  </a:lnTo>
                  <a:lnTo>
                    <a:pt x="3778" y="1138"/>
                  </a:lnTo>
                  <a:lnTo>
                    <a:pt x="3904" y="1164"/>
                  </a:lnTo>
                  <a:lnTo>
                    <a:pt x="3904" y="1164"/>
                  </a:lnTo>
                  <a:lnTo>
                    <a:pt x="3906" y="1166"/>
                  </a:lnTo>
                  <a:lnTo>
                    <a:pt x="3906" y="1166"/>
                  </a:lnTo>
                  <a:lnTo>
                    <a:pt x="3788" y="1144"/>
                  </a:lnTo>
                  <a:lnTo>
                    <a:pt x="3788" y="1144"/>
                  </a:lnTo>
                  <a:close/>
                  <a:moveTo>
                    <a:pt x="3750" y="1124"/>
                  </a:moveTo>
                  <a:lnTo>
                    <a:pt x="3750" y="1124"/>
                  </a:lnTo>
                  <a:lnTo>
                    <a:pt x="3732" y="1114"/>
                  </a:lnTo>
                  <a:lnTo>
                    <a:pt x="3732" y="1114"/>
                  </a:lnTo>
                  <a:lnTo>
                    <a:pt x="3804" y="1134"/>
                  </a:lnTo>
                  <a:lnTo>
                    <a:pt x="3884" y="1152"/>
                  </a:lnTo>
                  <a:lnTo>
                    <a:pt x="3884" y="1152"/>
                  </a:lnTo>
                  <a:lnTo>
                    <a:pt x="3888" y="1156"/>
                  </a:lnTo>
                  <a:lnTo>
                    <a:pt x="3888" y="1156"/>
                  </a:lnTo>
                  <a:lnTo>
                    <a:pt x="3750" y="1124"/>
                  </a:lnTo>
                  <a:lnTo>
                    <a:pt x="3750" y="1124"/>
                  </a:lnTo>
                  <a:close/>
                  <a:moveTo>
                    <a:pt x="3724" y="1110"/>
                  </a:moveTo>
                  <a:lnTo>
                    <a:pt x="3724" y="1110"/>
                  </a:lnTo>
                  <a:lnTo>
                    <a:pt x="3696" y="1096"/>
                  </a:lnTo>
                  <a:lnTo>
                    <a:pt x="3696" y="1096"/>
                  </a:lnTo>
                  <a:lnTo>
                    <a:pt x="3782" y="1120"/>
                  </a:lnTo>
                  <a:lnTo>
                    <a:pt x="3868" y="1144"/>
                  </a:lnTo>
                  <a:lnTo>
                    <a:pt x="3868" y="1144"/>
                  </a:lnTo>
                  <a:lnTo>
                    <a:pt x="3878" y="1150"/>
                  </a:lnTo>
                  <a:lnTo>
                    <a:pt x="3878" y="1150"/>
                  </a:lnTo>
                  <a:lnTo>
                    <a:pt x="3798" y="1130"/>
                  </a:lnTo>
                  <a:lnTo>
                    <a:pt x="3724" y="1110"/>
                  </a:lnTo>
                  <a:lnTo>
                    <a:pt x="3724" y="1110"/>
                  </a:lnTo>
                  <a:close/>
                  <a:moveTo>
                    <a:pt x="3686" y="1092"/>
                  </a:moveTo>
                  <a:lnTo>
                    <a:pt x="3686" y="1092"/>
                  </a:lnTo>
                  <a:lnTo>
                    <a:pt x="3666" y="1080"/>
                  </a:lnTo>
                  <a:lnTo>
                    <a:pt x="3666" y="1080"/>
                  </a:lnTo>
                  <a:lnTo>
                    <a:pt x="3644" y="1068"/>
                  </a:lnTo>
                  <a:lnTo>
                    <a:pt x="3644" y="1068"/>
                  </a:lnTo>
                  <a:lnTo>
                    <a:pt x="3744" y="1102"/>
                  </a:lnTo>
                  <a:lnTo>
                    <a:pt x="3846" y="1132"/>
                  </a:lnTo>
                  <a:lnTo>
                    <a:pt x="3846" y="1132"/>
                  </a:lnTo>
                  <a:lnTo>
                    <a:pt x="3862" y="1142"/>
                  </a:lnTo>
                  <a:lnTo>
                    <a:pt x="3862" y="1142"/>
                  </a:lnTo>
                  <a:lnTo>
                    <a:pt x="3772" y="1116"/>
                  </a:lnTo>
                  <a:lnTo>
                    <a:pt x="3686" y="1092"/>
                  </a:lnTo>
                  <a:lnTo>
                    <a:pt x="3686" y="1092"/>
                  </a:lnTo>
                  <a:close/>
                  <a:moveTo>
                    <a:pt x="3816" y="1114"/>
                  </a:moveTo>
                  <a:lnTo>
                    <a:pt x="3816" y="1114"/>
                  </a:lnTo>
                  <a:lnTo>
                    <a:pt x="3784" y="1096"/>
                  </a:lnTo>
                  <a:lnTo>
                    <a:pt x="3784" y="1096"/>
                  </a:lnTo>
                  <a:lnTo>
                    <a:pt x="3888" y="1132"/>
                  </a:lnTo>
                  <a:lnTo>
                    <a:pt x="3990" y="1166"/>
                  </a:lnTo>
                  <a:lnTo>
                    <a:pt x="3990" y="1166"/>
                  </a:lnTo>
                  <a:lnTo>
                    <a:pt x="3994" y="1168"/>
                  </a:lnTo>
                  <a:lnTo>
                    <a:pt x="3994" y="1168"/>
                  </a:lnTo>
                  <a:lnTo>
                    <a:pt x="3906" y="1142"/>
                  </a:lnTo>
                  <a:lnTo>
                    <a:pt x="3816" y="1114"/>
                  </a:lnTo>
                  <a:lnTo>
                    <a:pt x="3816" y="1114"/>
                  </a:lnTo>
                  <a:close/>
                  <a:moveTo>
                    <a:pt x="3772" y="1090"/>
                  </a:moveTo>
                  <a:lnTo>
                    <a:pt x="3772" y="1090"/>
                  </a:lnTo>
                  <a:lnTo>
                    <a:pt x="3734" y="1068"/>
                  </a:lnTo>
                  <a:lnTo>
                    <a:pt x="3734" y="1068"/>
                  </a:lnTo>
                  <a:lnTo>
                    <a:pt x="3714" y="1058"/>
                  </a:lnTo>
                  <a:lnTo>
                    <a:pt x="3714" y="1058"/>
                  </a:lnTo>
                  <a:lnTo>
                    <a:pt x="3834" y="1106"/>
                  </a:lnTo>
                  <a:lnTo>
                    <a:pt x="3900" y="1132"/>
                  </a:lnTo>
                  <a:lnTo>
                    <a:pt x="3970" y="1156"/>
                  </a:lnTo>
                  <a:lnTo>
                    <a:pt x="3970" y="1156"/>
                  </a:lnTo>
                  <a:lnTo>
                    <a:pt x="3984" y="1164"/>
                  </a:lnTo>
                  <a:lnTo>
                    <a:pt x="3984" y="1164"/>
                  </a:lnTo>
                  <a:lnTo>
                    <a:pt x="3876" y="1128"/>
                  </a:lnTo>
                  <a:lnTo>
                    <a:pt x="3772" y="1090"/>
                  </a:lnTo>
                  <a:lnTo>
                    <a:pt x="3772" y="1090"/>
                  </a:lnTo>
                  <a:close/>
                  <a:moveTo>
                    <a:pt x="3710" y="1054"/>
                  </a:moveTo>
                  <a:lnTo>
                    <a:pt x="3710" y="1054"/>
                  </a:lnTo>
                  <a:lnTo>
                    <a:pt x="3698" y="1050"/>
                  </a:lnTo>
                  <a:lnTo>
                    <a:pt x="3698" y="1050"/>
                  </a:lnTo>
                  <a:lnTo>
                    <a:pt x="3560" y="976"/>
                  </a:lnTo>
                  <a:lnTo>
                    <a:pt x="3560" y="976"/>
                  </a:lnTo>
                  <a:lnTo>
                    <a:pt x="3730" y="1052"/>
                  </a:lnTo>
                  <a:lnTo>
                    <a:pt x="3730" y="1052"/>
                  </a:lnTo>
                  <a:lnTo>
                    <a:pt x="3830" y="1094"/>
                  </a:lnTo>
                  <a:lnTo>
                    <a:pt x="3938" y="1138"/>
                  </a:lnTo>
                  <a:lnTo>
                    <a:pt x="3938" y="1138"/>
                  </a:lnTo>
                  <a:lnTo>
                    <a:pt x="3960" y="1150"/>
                  </a:lnTo>
                  <a:lnTo>
                    <a:pt x="3960" y="1150"/>
                  </a:lnTo>
                  <a:lnTo>
                    <a:pt x="3832" y="1104"/>
                  </a:lnTo>
                  <a:lnTo>
                    <a:pt x="3710" y="1054"/>
                  </a:lnTo>
                  <a:lnTo>
                    <a:pt x="3710" y="1054"/>
                  </a:lnTo>
                  <a:close/>
                  <a:moveTo>
                    <a:pt x="3902" y="1116"/>
                  </a:moveTo>
                  <a:lnTo>
                    <a:pt x="3902" y="1116"/>
                  </a:lnTo>
                  <a:lnTo>
                    <a:pt x="3982" y="1150"/>
                  </a:lnTo>
                  <a:lnTo>
                    <a:pt x="4066" y="1182"/>
                  </a:lnTo>
                  <a:lnTo>
                    <a:pt x="4064" y="1182"/>
                  </a:lnTo>
                  <a:lnTo>
                    <a:pt x="4064" y="1182"/>
                  </a:lnTo>
                  <a:lnTo>
                    <a:pt x="3940" y="1136"/>
                  </a:lnTo>
                  <a:lnTo>
                    <a:pt x="3940" y="1136"/>
                  </a:lnTo>
                  <a:lnTo>
                    <a:pt x="3902" y="1116"/>
                  </a:lnTo>
                  <a:lnTo>
                    <a:pt x="3902" y="1116"/>
                  </a:lnTo>
                  <a:close/>
                  <a:moveTo>
                    <a:pt x="3068" y="770"/>
                  </a:moveTo>
                  <a:lnTo>
                    <a:pt x="3068" y="770"/>
                  </a:lnTo>
                  <a:lnTo>
                    <a:pt x="3142" y="796"/>
                  </a:lnTo>
                  <a:lnTo>
                    <a:pt x="3214" y="824"/>
                  </a:lnTo>
                  <a:lnTo>
                    <a:pt x="3214" y="824"/>
                  </a:lnTo>
                  <a:lnTo>
                    <a:pt x="3152" y="804"/>
                  </a:lnTo>
                  <a:lnTo>
                    <a:pt x="3084" y="784"/>
                  </a:lnTo>
                  <a:lnTo>
                    <a:pt x="3084" y="784"/>
                  </a:lnTo>
                  <a:lnTo>
                    <a:pt x="3008" y="764"/>
                  </a:lnTo>
                  <a:lnTo>
                    <a:pt x="3008" y="764"/>
                  </a:lnTo>
                  <a:lnTo>
                    <a:pt x="2916" y="734"/>
                  </a:lnTo>
                  <a:lnTo>
                    <a:pt x="2820" y="704"/>
                  </a:lnTo>
                  <a:lnTo>
                    <a:pt x="2722" y="676"/>
                  </a:lnTo>
                  <a:lnTo>
                    <a:pt x="2620" y="646"/>
                  </a:lnTo>
                  <a:lnTo>
                    <a:pt x="2620" y="646"/>
                  </a:lnTo>
                  <a:lnTo>
                    <a:pt x="2700" y="660"/>
                  </a:lnTo>
                  <a:lnTo>
                    <a:pt x="2700" y="660"/>
                  </a:lnTo>
                  <a:lnTo>
                    <a:pt x="2796" y="686"/>
                  </a:lnTo>
                  <a:lnTo>
                    <a:pt x="2888" y="714"/>
                  </a:lnTo>
                  <a:lnTo>
                    <a:pt x="2980" y="742"/>
                  </a:lnTo>
                  <a:lnTo>
                    <a:pt x="3068" y="770"/>
                  </a:lnTo>
                  <a:lnTo>
                    <a:pt x="3068" y="770"/>
                  </a:lnTo>
                  <a:close/>
                  <a:moveTo>
                    <a:pt x="2988" y="760"/>
                  </a:moveTo>
                  <a:lnTo>
                    <a:pt x="2988" y="760"/>
                  </a:lnTo>
                  <a:lnTo>
                    <a:pt x="2858" y="730"/>
                  </a:lnTo>
                  <a:lnTo>
                    <a:pt x="2858" y="730"/>
                  </a:lnTo>
                  <a:lnTo>
                    <a:pt x="2704" y="682"/>
                  </a:lnTo>
                  <a:lnTo>
                    <a:pt x="2546" y="636"/>
                  </a:lnTo>
                  <a:lnTo>
                    <a:pt x="2546" y="636"/>
                  </a:lnTo>
                  <a:lnTo>
                    <a:pt x="2602" y="644"/>
                  </a:lnTo>
                  <a:lnTo>
                    <a:pt x="2602" y="644"/>
                  </a:lnTo>
                  <a:lnTo>
                    <a:pt x="2704" y="672"/>
                  </a:lnTo>
                  <a:lnTo>
                    <a:pt x="2802" y="700"/>
                  </a:lnTo>
                  <a:lnTo>
                    <a:pt x="2896" y="730"/>
                  </a:lnTo>
                  <a:lnTo>
                    <a:pt x="2988" y="760"/>
                  </a:lnTo>
                  <a:lnTo>
                    <a:pt x="2988" y="760"/>
                  </a:lnTo>
                  <a:close/>
                  <a:moveTo>
                    <a:pt x="2840" y="726"/>
                  </a:moveTo>
                  <a:lnTo>
                    <a:pt x="2840" y="726"/>
                  </a:lnTo>
                  <a:lnTo>
                    <a:pt x="2744" y="708"/>
                  </a:lnTo>
                  <a:lnTo>
                    <a:pt x="2744" y="708"/>
                  </a:lnTo>
                  <a:lnTo>
                    <a:pt x="2618" y="666"/>
                  </a:lnTo>
                  <a:lnTo>
                    <a:pt x="2488" y="626"/>
                  </a:lnTo>
                  <a:lnTo>
                    <a:pt x="2488" y="626"/>
                  </a:lnTo>
                  <a:lnTo>
                    <a:pt x="2532" y="634"/>
                  </a:lnTo>
                  <a:lnTo>
                    <a:pt x="2532" y="634"/>
                  </a:lnTo>
                  <a:lnTo>
                    <a:pt x="2690" y="680"/>
                  </a:lnTo>
                  <a:lnTo>
                    <a:pt x="2840" y="726"/>
                  </a:lnTo>
                  <a:lnTo>
                    <a:pt x="2840" y="726"/>
                  </a:lnTo>
                  <a:close/>
                  <a:moveTo>
                    <a:pt x="2730" y="704"/>
                  </a:moveTo>
                  <a:lnTo>
                    <a:pt x="2730" y="704"/>
                  </a:lnTo>
                  <a:lnTo>
                    <a:pt x="2656" y="692"/>
                  </a:lnTo>
                  <a:lnTo>
                    <a:pt x="2656" y="692"/>
                  </a:lnTo>
                  <a:lnTo>
                    <a:pt x="2442" y="620"/>
                  </a:lnTo>
                  <a:lnTo>
                    <a:pt x="2440" y="620"/>
                  </a:lnTo>
                  <a:lnTo>
                    <a:pt x="2440" y="620"/>
                  </a:lnTo>
                  <a:lnTo>
                    <a:pt x="2476" y="624"/>
                  </a:lnTo>
                  <a:lnTo>
                    <a:pt x="2476" y="624"/>
                  </a:lnTo>
                  <a:lnTo>
                    <a:pt x="2606" y="664"/>
                  </a:lnTo>
                  <a:lnTo>
                    <a:pt x="2730" y="704"/>
                  </a:lnTo>
                  <a:lnTo>
                    <a:pt x="2730" y="704"/>
                  </a:lnTo>
                  <a:close/>
                  <a:moveTo>
                    <a:pt x="2644" y="690"/>
                  </a:moveTo>
                  <a:lnTo>
                    <a:pt x="2644" y="690"/>
                  </a:lnTo>
                  <a:lnTo>
                    <a:pt x="2586" y="680"/>
                  </a:lnTo>
                  <a:lnTo>
                    <a:pt x="2586" y="680"/>
                  </a:lnTo>
                  <a:lnTo>
                    <a:pt x="2484" y="644"/>
                  </a:lnTo>
                  <a:lnTo>
                    <a:pt x="2484" y="644"/>
                  </a:lnTo>
                  <a:lnTo>
                    <a:pt x="2400" y="614"/>
                  </a:lnTo>
                  <a:lnTo>
                    <a:pt x="2400" y="614"/>
                  </a:lnTo>
                  <a:lnTo>
                    <a:pt x="2430" y="618"/>
                  </a:lnTo>
                  <a:lnTo>
                    <a:pt x="2430" y="618"/>
                  </a:lnTo>
                  <a:lnTo>
                    <a:pt x="2438" y="622"/>
                  </a:lnTo>
                  <a:lnTo>
                    <a:pt x="2438" y="622"/>
                  </a:lnTo>
                  <a:lnTo>
                    <a:pt x="2644" y="690"/>
                  </a:lnTo>
                  <a:lnTo>
                    <a:pt x="2644" y="690"/>
                  </a:lnTo>
                  <a:close/>
                  <a:moveTo>
                    <a:pt x="2482" y="644"/>
                  </a:moveTo>
                  <a:lnTo>
                    <a:pt x="2482" y="644"/>
                  </a:lnTo>
                  <a:lnTo>
                    <a:pt x="2574" y="678"/>
                  </a:lnTo>
                  <a:lnTo>
                    <a:pt x="2574" y="678"/>
                  </a:lnTo>
                  <a:lnTo>
                    <a:pt x="2526" y="670"/>
                  </a:lnTo>
                  <a:lnTo>
                    <a:pt x="2526" y="670"/>
                  </a:lnTo>
                  <a:lnTo>
                    <a:pt x="2364" y="610"/>
                  </a:lnTo>
                  <a:lnTo>
                    <a:pt x="2364" y="610"/>
                  </a:lnTo>
                  <a:lnTo>
                    <a:pt x="2390" y="612"/>
                  </a:lnTo>
                  <a:lnTo>
                    <a:pt x="2390" y="612"/>
                  </a:lnTo>
                  <a:lnTo>
                    <a:pt x="2482" y="644"/>
                  </a:lnTo>
                  <a:lnTo>
                    <a:pt x="2482" y="644"/>
                  </a:lnTo>
                  <a:close/>
                  <a:moveTo>
                    <a:pt x="2358" y="606"/>
                  </a:moveTo>
                  <a:lnTo>
                    <a:pt x="2358" y="606"/>
                  </a:lnTo>
                  <a:lnTo>
                    <a:pt x="2244" y="564"/>
                  </a:lnTo>
                  <a:lnTo>
                    <a:pt x="2244" y="564"/>
                  </a:lnTo>
                  <a:lnTo>
                    <a:pt x="2212" y="550"/>
                  </a:lnTo>
                  <a:lnTo>
                    <a:pt x="2212" y="550"/>
                  </a:lnTo>
                  <a:lnTo>
                    <a:pt x="2218" y="552"/>
                  </a:lnTo>
                  <a:lnTo>
                    <a:pt x="2218" y="552"/>
                  </a:lnTo>
                  <a:lnTo>
                    <a:pt x="2256" y="566"/>
                  </a:lnTo>
                  <a:lnTo>
                    <a:pt x="2256" y="566"/>
                  </a:lnTo>
                  <a:lnTo>
                    <a:pt x="2382" y="610"/>
                  </a:lnTo>
                  <a:lnTo>
                    <a:pt x="2382" y="610"/>
                  </a:lnTo>
                  <a:lnTo>
                    <a:pt x="2358" y="606"/>
                  </a:lnTo>
                  <a:lnTo>
                    <a:pt x="2358" y="606"/>
                  </a:lnTo>
                  <a:close/>
                  <a:moveTo>
                    <a:pt x="2240" y="564"/>
                  </a:moveTo>
                  <a:lnTo>
                    <a:pt x="2240" y="564"/>
                  </a:lnTo>
                  <a:lnTo>
                    <a:pt x="2350" y="606"/>
                  </a:lnTo>
                  <a:lnTo>
                    <a:pt x="2350" y="606"/>
                  </a:lnTo>
                  <a:lnTo>
                    <a:pt x="2326" y="602"/>
                  </a:lnTo>
                  <a:lnTo>
                    <a:pt x="2326" y="602"/>
                  </a:lnTo>
                  <a:lnTo>
                    <a:pt x="2228" y="562"/>
                  </a:lnTo>
                  <a:lnTo>
                    <a:pt x="2228" y="562"/>
                  </a:lnTo>
                  <a:lnTo>
                    <a:pt x="2196" y="550"/>
                  </a:lnTo>
                  <a:lnTo>
                    <a:pt x="2196" y="550"/>
                  </a:lnTo>
                  <a:lnTo>
                    <a:pt x="2204" y="550"/>
                  </a:lnTo>
                  <a:lnTo>
                    <a:pt x="2204" y="550"/>
                  </a:lnTo>
                  <a:lnTo>
                    <a:pt x="2240" y="564"/>
                  </a:lnTo>
                  <a:lnTo>
                    <a:pt x="2240" y="564"/>
                  </a:lnTo>
                  <a:close/>
                  <a:moveTo>
                    <a:pt x="2192" y="548"/>
                  </a:moveTo>
                  <a:lnTo>
                    <a:pt x="2192" y="548"/>
                  </a:lnTo>
                  <a:lnTo>
                    <a:pt x="2186" y="546"/>
                  </a:lnTo>
                  <a:lnTo>
                    <a:pt x="2186" y="546"/>
                  </a:lnTo>
                  <a:lnTo>
                    <a:pt x="2192" y="546"/>
                  </a:lnTo>
                  <a:lnTo>
                    <a:pt x="2192" y="546"/>
                  </a:lnTo>
                  <a:lnTo>
                    <a:pt x="2198" y="548"/>
                  </a:lnTo>
                  <a:lnTo>
                    <a:pt x="2198" y="548"/>
                  </a:lnTo>
                  <a:lnTo>
                    <a:pt x="2192" y="548"/>
                  </a:lnTo>
                  <a:lnTo>
                    <a:pt x="2192" y="548"/>
                  </a:lnTo>
                  <a:close/>
                  <a:moveTo>
                    <a:pt x="2188" y="548"/>
                  </a:moveTo>
                  <a:lnTo>
                    <a:pt x="2188" y="548"/>
                  </a:lnTo>
                  <a:lnTo>
                    <a:pt x="2224" y="562"/>
                  </a:lnTo>
                  <a:lnTo>
                    <a:pt x="2224" y="562"/>
                  </a:lnTo>
                  <a:lnTo>
                    <a:pt x="2318" y="602"/>
                  </a:lnTo>
                  <a:lnTo>
                    <a:pt x="2318" y="602"/>
                  </a:lnTo>
                  <a:lnTo>
                    <a:pt x="2298" y="600"/>
                  </a:lnTo>
                  <a:lnTo>
                    <a:pt x="2298" y="600"/>
                  </a:lnTo>
                  <a:lnTo>
                    <a:pt x="2212" y="560"/>
                  </a:lnTo>
                  <a:lnTo>
                    <a:pt x="2212" y="560"/>
                  </a:lnTo>
                  <a:lnTo>
                    <a:pt x="2182" y="548"/>
                  </a:lnTo>
                  <a:lnTo>
                    <a:pt x="2182" y="548"/>
                  </a:lnTo>
                  <a:lnTo>
                    <a:pt x="2188" y="548"/>
                  </a:lnTo>
                  <a:lnTo>
                    <a:pt x="2188" y="548"/>
                  </a:lnTo>
                  <a:close/>
                  <a:moveTo>
                    <a:pt x="2176" y="546"/>
                  </a:moveTo>
                  <a:lnTo>
                    <a:pt x="2176" y="546"/>
                  </a:lnTo>
                  <a:lnTo>
                    <a:pt x="2170" y="544"/>
                  </a:lnTo>
                  <a:lnTo>
                    <a:pt x="2170" y="544"/>
                  </a:lnTo>
                  <a:lnTo>
                    <a:pt x="2178" y="544"/>
                  </a:lnTo>
                  <a:lnTo>
                    <a:pt x="2178" y="544"/>
                  </a:lnTo>
                  <a:lnTo>
                    <a:pt x="2184" y="546"/>
                  </a:lnTo>
                  <a:lnTo>
                    <a:pt x="2184" y="546"/>
                  </a:lnTo>
                  <a:lnTo>
                    <a:pt x="2176" y="546"/>
                  </a:lnTo>
                  <a:lnTo>
                    <a:pt x="2176" y="546"/>
                  </a:lnTo>
                  <a:close/>
                  <a:moveTo>
                    <a:pt x="2174" y="546"/>
                  </a:moveTo>
                  <a:lnTo>
                    <a:pt x="2174" y="546"/>
                  </a:lnTo>
                  <a:lnTo>
                    <a:pt x="2208" y="562"/>
                  </a:lnTo>
                  <a:lnTo>
                    <a:pt x="2208" y="562"/>
                  </a:lnTo>
                  <a:lnTo>
                    <a:pt x="2290" y="598"/>
                  </a:lnTo>
                  <a:lnTo>
                    <a:pt x="2290" y="598"/>
                  </a:lnTo>
                  <a:lnTo>
                    <a:pt x="2272" y="596"/>
                  </a:lnTo>
                  <a:lnTo>
                    <a:pt x="2272" y="596"/>
                  </a:lnTo>
                  <a:lnTo>
                    <a:pt x="2196" y="560"/>
                  </a:lnTo>
                  <a:lnTo>
                    <a:pt x="2196" y="560"/>
                  </a:lnTo>
                  <a:lnTo>
                    <a:pt x="2166" y="546"/>
                  </a:lnTo>
                  <a:lnTo>
                    <a:pt x="2166" y="546"/>
                  </a:lnTo>
                  <a:lnTo>
                    <a:pt x="2174" y="546"/>
                  </a:lnTo>
                  <a:lnTo>
                    <a:pt x="2174" y="546"/>
                  </a:lnTo>
                  <a:close/>
                  <a:moveTo>
                    <a:pt x="2162" y="544"/>
                  </a:moveTo>
                  <a:lnTo>
                    <a:pt x="2162" y="544"/>
                  </a:lnTo>
                  <a:lnTo>
                    <a:pt x="2156" y="542"/>
                  </a:lnTo>
                  <a:lnTo>
                    <a:pt x="2156" y="542"/>
                  </a:lnTo>
                  <a:lnTo>
                    <a:pt x="2164" y="542"/>
                  </a:lnTo>
                  <a:lnTo>
                    <a:pt x="2164" y="542"/>
                  </a:lnTo>
                  <a:lnTo>
                    <a:pt x="2170" y="544"/>
                  </a:lnTo>
                  <a:lnTo>
                    <a:pt x="2170" y="544"/>
                  </a:lnTo>
                  <a:lnTo>
                    <a:pt x="2162" y="544"/>
                  </a:lnTo>
                  <a:lnTo>
                    <a:pt x="2162" y="544"/>
                  </a:lnTo>
                  <a:close/>
                  <a:moveTo>
                    <a:pt x="2152" y="540"/>
                  </a:moveTo>
                  <a:lnTo>
                    <a:pt x="2152" y="540"/>
                  </a:lnTo>
                  <a:lnTo>
                    <a:pt x="2146" y="536"/>
                  </a:lnTo>
                  <a:lnTo>
                    <a:pt x="2146" y="536"/>
                  </a:lnTo>
                  <a:lnTo>
                    <a:pt x="2154" y="538"/>
                  </a:lnTo>
                  <a:lnTo>
                    <a:pt x="2154" y="538"/>
                  </a:lnTo>
                  <a:lnTo>
                    <a:pt x="2158" y="540"/>
                  </a:lnTo>
                  <a:lnTo>
                    <a:pt x="2158" y="540"/>
                  </a:lnTo>
                  <a:lnTo>
                    <a:pt x="2152" y="540"/>
                  </a:lnTo>
                  <a:lnTo>
                    <a:pt x="2152" y="540"/>
                  </a:lnTo>
                  <a:close/>
                  <a:moveTo>
                    <a:pt x="2142" y="534"/>
                  </a:moveTo>
                  <a:lnTo>
                    <a:pt x="2142" y="534"/>
                  </a:lnTo>
                  <a:lnTo>
                    <a:pt x="2136" y="532"/>
                  </a:lnTo>
                  <a:lnTo>
                    <a:pt x="2136" y="532"/>
                  </a:lnTo>
                  <a:lnTo>
                    <a:pt x="2142" y="534"/>
                  </a:lnTo>
                  <a:lnTo>
                    <a:pt x="2142" y="534"/>
                  </a:lnTo>
                  <a:lnTo>
                    <a:pt x="2148" y="536"/>
                  </a:lnTo>
                  <a:lnTo>
                    <a:pt x="2148" y="536"/>
                  </a:lnTo>
                  <a:lnTo>
                    <a:pt x="2142" y="534"/>
                  </a:lnTo>
                  <a:lnTo>
                    <a:pt x="2142" y="534"/>
                  </a:lnTo>
                  <a:close/>
                  <a:moveTo>
                    <a:pt x="2140" y="536"/>
                  </a:moveTo>
                  <a:lnTo>
                    <a:pt x="2140" y="536"/>
                  </a:lnTo>
                  <a:lnTo>
                    <a:pt x="2144" y="538"/>
                  </a:lnTo>
                  <a:lnTo>
                    <a:pt x="2144" y="538"/>
                  </a:lnTo>
                  <a:lnTo>
                    <a:pt x="2138" y="538"/>
                  </a:lnTo>
                  <a:lnTo>
                    <a:pt x="2138" y="538"/>
                  </a:lnTo>
                  <a:lnTo>
                    <a:pt x="2132" y="534"/>
                  </a:lnTo>
                  <a:lnTo>
                    <a:pt x="2132" y="534"/>
                  </a:lnTo>
                  <a:lnTo>
                    <a:pt x="2140" y="536"/>
                  </a:lnTo>
                  <a:lnTo>
                    <a:pt x="2140" y="536"/>
                  </a:lnTo>
                  <a:close/>
                  <a:moveTo>
                    <a:pt x="2128" y="532"/>
                  </a:moveTo>
                  <a:lnTo>
                    <a:pt x="2128" y="532"/>
                  </a:lnTo>
                  <a:lnTo>
                    <a:pt x="2122" y="530"/>
                  </a:lnTo>
                  <a:lnTo>
                    <a:pt x="2122" y="530"/>
                  </a:lnTo>
                  <a:lnTo>
                    <a:pt x="2128" y="532"/>
                  </a:lnTo>
                  <a:lnTo>
                    <a:pt x="2128" y="532"/>
                  </a:lnTo>
                  <a:lnTo>
                    <a:pt x="2134" y="534"/>
                  </a:lnTo>
                  <a:lnTo>
                    <a:pt x="2134" y="534"/>
                  </a:lnTo>
                  <a:lnTo>
                    <a:pt x="2128" y="532"/>
                  </a:lnTo>
                  <a:lnTo>
                    <a:pt x="2128" y="532"/>
                  </a:lnTo>
                  <a:close/>
                  <a:moveTo>
                    <a:pt x="2116" y="528"/>
                  </a:moveTo>
                  <a:lnTo>
                    <a:pt x="2116" y="528"/>
                  </a:lnTo>
                  <a:lnTo>
                    <a:pt x="2112" y="526"/>
                  </a:lnTo>
                  <a:lnTo>
                    <a:pt x="2112" y="526"/>
                  </a:lnTo>
                  <a:lnTo>
                    <a:pt x="2118" y="526"/>
                  </a:lnTo>
                  <a:lnTo>
                    <a:pt x="2118" y="526"/>
                  </a:lnTo>
                  <a:lnTo>
                    <a:pt x="2122" y="528"/>
                  </a:lnTo>
                  <a:lnTo>
                    <a:pt x="2122" y="528"/>
                  </a:lnTo>
                  <a:lnTo>
                    <a:pt x="2116" y="528"/>
                  </a:lnTo>
                  <a:lnTo>
                    <a:pt x="2116" y="528"/>
                  </a:lnTo>
                  <a:close/>
                  <a:moveTo>
                    <a:pt x="2114" y="530"/>
                  </a:moveTo>
                  <a:lnTo>
                    <a:pt x="2114" y="530"/>
                  </a:lnTo>
                  <a:lnTo>
                    <a:pt x="2120" y="532"/>
                  </a:lnTo>
                  <a:lnTo>
                    <a:pt x="2120" y="532"/>
                  </a:lnTo>
                  <a:lnTo>
                    <a:pt x="2112" y="530"/>
                  </a:lnTo>
                  <a:lnTo>
                    <a:pt x="2112" y="530"/>
                  </a:lnTo>
                  <a:lnTo>
                    <a:pt x="2108" y="528"/>
                  </a:lnTo>
                  <a:lnTo>
                    <a:pt x="2108" y="528"/>
                  </a:lnTo>
                  <a:lnTo>
                    <a:pt x="2114" y="530"/>
                  </a:lnTo>
                  <a:lnTo>
                    <a:pt x="2114" y="530"/>
                  </a:lnTo>
                  <a:close/>
                  <a:moveTo>
                    <a:pt x="2104" y="526"/>
                  </a:moveTo>
                  <a:lnTo>
                    <a:pt x="2104" y="526"/>
                  </a:lnTo>
                  <a:lnTo>
                    <a:pt x="2098" y="524"/>
                  </a:lnTo>
                  <a:lnTo>
                    <a:pt x="2098" y="524"/>
                  </a:lnTo>
                  <a:lnTo>
                    <a:pt x="2104" y="524"/>
                  </a:lnTo>
                  <a:lnTo>
                    <a:pt x="2104" y="524"/>
                  </a:lnTo>
                  <a:lnTo>
                    <a:pt x="2110" y="526"/>
                  </a:lnTo>
                  <a:lnTo>
                    <a:pt x="2110" y="526"/>
                  </a:lnTo>
                  <a:lnTo>
                    <a:pt x="2104" y="526"/>
                  </a:lnTo>
                  <a:lnTo>
                    <a:pt x="2104" y="526"/>
                  </a:lnTo>
                  <a:close/>
                  <a:moveTo>
                    <a:pt x="2094" y="520"/>
                  </a:moveTo>
                  <a:lnTo>
                    <a:pt x="2094" y="520"/>
                  </a:lnTo>
                  <a:lnTo>
                    <a:pt x="2088" y="518"/>
                  </a:lnTo>
                  <a:lnTo>
                    <a:pt x="2088" y="518"/>
                  </a:lnTo>
                  <a:lnTo>
                    <a:pt x="2094" y="520"/>
                  </a:lnTo>
                  <a:lnTo>
                    <a:pt x="2094" y="520"/>
                  </a:lnTo>
                  <a:lnTo>
                    <a:pt x="2098" y="522"/>
                  </a:lnTo>
                  <a:lnTo>
                    <a:pt x="2098" y="522"/>
                  </a:lnTo>
                  <a:lnTo>
                    <a:pt x="2094" y="520"/>
                  </a:lnTo>
                  <a:lnTo>
                    <a:pt x="2094" y="520"/>
                  </a:lnTo>
                  <a:close/>
                  <a:moveTo>
                    <a:pt x="2090" y="522"/>
                  </a:moveTo>
                  <a:lnTo>
                    <a:pt x="2090" y="522"/>
                  </a:lnTo>
                  <a:lnTo>
                    <a:pt x="2096" y="524"/>
                  </a:lnTo>
                  <a:lnTo>
                    <a:pt x="2096" y="524"/>
                  </a:lnTo>
                  <a:lnTo>
                    <a:pt x="2088" y="524"/>
                  </a:lnTo>
                  <a:lnTo>
                    <a:pt x="2088" y="524"/>
                  </a:lnTo>
                  <a:lnTo>
                    <a:pt x="2084" y="520"/>
                  </a:lnTo>
                  <a:lnTo>
                    <a:pt x="2084" y="520"/>
                  </a:lnTo>
                  <a:lnTo>
                    <a:pt x="2090" y="522"/>
                  </a:lnTo>
                  <a:lnTo>
                    <a:pt x="2090" y="522"/>
                  </a:lnTo>
                  <a:close/>
                  <a:moveTo>
                    <a:pt x="2080" y="518"/>
                  </a:moveTo>
                  <a:lnTo>
                    <a:pt x="2080" y="518"/>
                  </a:lnTo>
                  <a:lnTo>
                    <a:pt x="2074" y="516"/>
                  </a:lnTo>
                  <a:lnTo>
                    <a:pt x="2074" y="516"/>
                  </a:lnTo>
                  <a:lnTo>
                    <a:pt x="2082" y="516"/>
                  </a:lnTo>
                  <a:lnTo>
                    <a:pt x="2082" y="516"/>
                  </a:lnTo>
                  <a:lnTo>
                    <a:pt x="2086" y="520"/>
                  </a:lnTo>
                  <a:lnTo>
                    <a:pt x="2086" y="520"/>
                  </a:lnTo>
                  <a:lnTo>
                    <a:pt x="2080" y="518"/>
                  </a:lnTo>
                  <a:lnTo>
                    <a:pt x="2080" y="518"/>
                  </a:lnTo>
                  <a:close/>
                  <a:moveTo>
                    <a:pt x="2070" y="512"/>
                  </a:moveTo>
                  <a:lnTo>
                    <a:pt x="2070" y="512"/>
                  </a:lnTo>
                  <a:lnTo>
                    <a:pt x="2066" y="510"/>
                  </a:lnTo>
                  <a:lnTo>
                    <a:pt x="2066" y="510"/>
                  </a:lnTo>
                  <a:lnTo>
                    <a:pt x="2070" y="512"/>
                  </a:lnTo>
                  <a:lnTo>
                    <a:pt x="2070" y="512"/>
                  </a:lnTo>
                  <a:lnTo>
                    <a:pt x="2076" y="514"/>
                  </a:lnTo>
                  <a:lnTo>
                    <a:pt x="2076" y="514"/>
                  </a:lnTo>
                  <a:lnTo>
                    <a:pt x="2070" y="512"/>
                  </a:lnTo>
                  <a:lnTo>
                    <a:pt x="2070" y="512"/>
                  </a:lnTo>
                  <a:close/>
                  <a:moveTo>
                    <a:pt x="2068" y="514"/>
                  </a:moveTo>
                  <a:lnTo>
                    <a:pt x="2068" y="514"/>
                  </a:lnTo>
                  <a:lnTo>
                    <a:pt x="2072" y="516"/>
                  </a:lnTo>
                  <a:lnTo>
                    <a:pt x="2072" y="516"/>
                  </a:lnTo>
                  <a:lnTo>
                    <a:pt x="2066" y="516"/>
                  </a:lnTo>
                  <a:lnTo>
                    <a:pt x="2066" y="516"/>
                  </a:lnTo>
                  <a:lnTo>
                    <a:pt x="2060" y="514"/>
                  </a:lnTo>
                  <a:lnTo>
                    <a:pt x="2060" y="514"/>
                  </a:lnTo>
                  <a:lnTo>
                    <a:pt x="2068" y="514"/>
                  </a:lnTo>
                  <a:lnTo>
                    <a:pt x="2068" y="514"/>
                  </a:lnTo>
                  <a:close/>
                  <a:moveTo>
                    <a:pt x="2056" y="510"/>
                  </a:moveTo>
                  <a:lnTo>
                    <a:pt x="2056" y="510"/>
                  </a:lnTo>
                  <a:lnTo>
                    <a:pt x="2052" y="508"/>
                  </a:lnTo>
                  <a:lnTo>
                    <a:pt x="2052" y="508"/>
                  </a:lnTo>
                  <a:lnTo>
                    <a:pt x="2056" y="508"/>
                  </a:lnTo>
                  <a:lnTo>
                    <a:pt x="2056" y="508"/>
                  </a:lnTo>
                  <a:lnTo>
                    <a:pt x="2062" y="512"/>
                  </a:lnTo>
                  <a:lnTo>
                    <a:pt x="2062" y="512"/>
                  </a:lnTo>
                  <a:lnTo>
                    <a:pt x="2056" y="510"/>
                  </a:lnTo>
                  <a:lnTo>
                    <a:pt x="2056" y="510"/>
                  </a:lnTo>
                  <a:close/>
                  <a:moveTo>
                    <a:pt x="2046" y="506"/>
                  </a:moveTo>
                  <a:lnTo>
                    <a:pt x="2046" y="506"/>
                  </a:lnTo>
                  <a:lnTo>
                    <a:pt x="2042" y="502"/>
                  </a:lnTo>
                  <a:lnTo>
                    <a:pt x="2042" y="502"/>
                  </a:lnTo>
                  <a:lnTo>
                    <a:pt x="2046" y="504"/>
                  </a:lnTo>
                  <a:lnTo>
                    <a:pt x="2046" y="504"/>
                  </a:lnTo>
                  <a:lnTo>
                    <a:pt x="2052" y="506"/>
                  </a:lnTo>
                  <a:lnTo>
                    <a:pt x="2052" y="506"/>
                  </a:lnTo>
                  <a:lnTo>
                    <a:pt x="2046" y="506"/>
                  </a:lnTo>
                  <a:lnTo>
                    <a:pt x="2046" y="506"/>
                  </a:lnTo>
                  <a:close/>
                  <a:moveTo>
                    <a:pt x="2044" y="506"/>
                  </a:moveTo>
                  <a:lnTo>
                    <a:pt x="2044" y="506"/>
                  </a:lnTo>
                  <a:lnTo>
                    <a:pt x="2048" y="510"/>
                  </a:lnTo>
                  <a:lnTo>
                    <a:pt x="2048" y="510"/>
                  </a:lnTo>
                  <a:lnTo>
                    <a:pt x="2042" y="508"/>
                  </a:lnTo>
                  <a:lnTo>
                    <a:pt x="2042" y="508"/>
                  </a:lnTo>
                  <a:lnTo>
                    <a:pt x="2038" y="504"/>
                  </a:lnTo>
                  <a:lnTo>
                    <a:pt x="2038" y="504"/>
                  </a:lnTo>
                  <a:lnTo>
                    <a:pt x="2044" y="506"/>
                  </a:lnTo>
                  <a:lnTo>
                    <a:pt x="2044" y="506"/>
                  </a:lnTo>
                  <a:close/>
                  <a:moveTo>
                    <a:pt x="2034" y="502"/>
                  </a:moveTo>
                  <a:lnTo>
                    <a:pt x="2034" y="502"/>
                  </a:lnTo>
                  <a:lnTo>
                    <a:pt x="2028" y="498"/>
                  </a:lnTo>
                  <a:lnTo>
                    <a:pt x="2028" y="498"/>
                  </a:lnTo>
                  <a:lnTo>
                    <a:pt x="2034" y="500"/>
                  </a:lnTo>
                  <a:lnTo>
                    <a:pt x="2034" y="500"/>
                  </a:lnTo>
                  <a:lnTo>
                    <a:pt x="2040" y="504"/>
                  </a:lnTo>
                  <a:lnTo>
                    <a:pt x="2040" y="504"/>
                  </a:lnTo>
                  <a:lnTo>
                    <a:pt x="2034" y="502"/>
                  </a:lnTo>
                  <a:lnTo>
                    <a:pt x="2034" y="502"/>
                  </a:lnTo>
                  <a:close/>
                  <a:moveTo>
                    <a:pt x="2030" y="504"/>
                  </a:moveTo>
                  <a:lnTo>
                    <a:pt x="2030" y="504"/>
                  </a:lnTo>
                  <a:lnTo>
                    <a:pt x="2036" y="506"/>
                  </a:lnTo>
                  <a:lnTo>
                    <a:pt x="2036" y="506"/>
                  </a:lnTo>
                  <a:lnTo>
                    <a:pt x="2030" y="506"/>
                  </a:lnTo>
                  <a:lnTo>
                    <a:pt x="2030" y="506"/>
                  </a:lnTo>
                  <a:lnTo>
                    <a:pt x="2024" y="502"/>
                  </a:lnTo>
                  <a:lnTo>
                    <a:pt x="2024" y="502"/>
                  </a:lnTo>
                  <a:lnTo>
                    <a:pt x="2030" y="504"/>
                  </a:lnTo>
                  <a:lnTo>
                    <a:pt x="2030" y="504"/>
                  </a:lnTo>
                  <a:close/>
                  <a:moveTo>
                    <a:pt x="2020" y="500"/>
                  </a:moveTo>
                  <a:lnTo>
                    <a:pt x="2020" y="500"/>
                  </a:lnTo>
                  <a:lnTo>
                    <a:pt x="2014" y="496"/>
                  </a:lnTo>
                  <a:lnTo>
                    <a:pt x="2014" y="496"/>
                  </a:lnTo>
                  <a:lnTo>
                    <a:pt x="2020" y="498"/>
                  </a:lnTo>
                  <a:lnTo>
                    <a:pt x="2020" y="498"/>
                  </a:lnTo>
                  <a:lnTo>
                    <a:pt x="2026" y="500"/>
                  </a:lnTo>
                  <a:lnTo>
                    <a:pt x="2026" y="500"/>
                  </a:lnTo>
                  <a:lnTo>
                    <a:pt x="2020" y="500"/>
                  </a:lnTo>
                  <a:lnTo>
                    <a:pt x="2020" y="500"/>
                  </a:lnTo>
                  <a:close/>
                  <a:moveTo>
                    <a:pt x="2012" y="494"/>
                  </a:moveTo>
                  <a:lnTo>
                    <a:pt x="2012" y="494"/>
                  </a:lnTo>
                  <a:lnTo>
                    <a:pt x="2006" y="490"/>
                  </a:lnTo>
                  <a:lnTo>
                    <a:pt x="2006" y="490"/>
                  </a:lnTo>
                  <a:lnTo>
                    <a:pt x="2012" y="492"/>
                  </a:lnTo>
                  <a:lnTo>
                    <a:pt x="2012" y="492"/>
                  </a:lnTo>
                  <a:lnTo>
                    <a:pt x="2016" y="496"/>
                  </a:lnTo>
                  <a:lnTo>
                    <a:pt x="2016" y="496"/>
                  </a:lnTo>
                  <a:lnTo>
                    <a:pt x="2012" y="494"/>
                  </a:lnTo>
                  <a:lnTo>
                    <a:pt x="2012" y="494"/>
                  </a:lnTo>
                  <a:close/>
                  <a:moveTo>
                    <a:pt x="2016" y="504"/>
                  </a:moveTo>
                  <a:lnTo>
                    <a:pt x="2016" y="504"/>
                  </a:lnTo>
                  <a:lnTo>
                    <a:pt x="2010" y="500"/>
                  </a:lnTo>
                  <a:lnTo>
                    <a:pt x="2010" y="500"/>
                  </a:lnTo>
                  <a:lnTo>
                    <a:pt x="2018" y="500"/>
                  </a:lnTo>
                  <a:lnTo>
                    <a:pt x="2018" y="500"/>
                  </a:lnTo>
                  <a:lnTo>
                    <a:pt x="2022" y="504"/>
                  </a:lnTo>
                  <a:lnTo>
                    <a:pt x="2022" y="504"/>
                  </a:lnTo>
                  <a:lnTo>
                    <a:pt x="2016" y="504"/>
                  </a:lnTo>
                  <a:lnTo>
                    <a:pt x="2016" y="504"/>
                  </a:lnTo>
                  <a:close/>
                  <a:moveTo>
                    <a:pt x="2024" y="510"/>
                  </a:moveTo>
                  <a:lnTo>
                    <a:pt x="2024" y="510"/>
                  </a:lnTo>
                  <a:lnTo>
                    <a:pt x="2020" y="506"/>
                  </a:lnTo>
                  <a:lnTo>
                    <a:pt x="2020" y="506"/>
                  </a:lnTo>
                  <a:lnTo>
                    <a:pt x="2026" y="508"/>
                  </a:lnTo>
                  <a:lnTo>
                    <a:pt x="2026" y="508"/>
                  </a:lnTo>
                  <a:lnTo>
                    <a:pt x="2032" y="510"/>
                  </a:lnTo>
                  <a:lnTo>
                    <a:pt x="2032" y="510"/>
                  </a:lnTo>
                  <a:lnTo>
                    <a:pt x="2024" y="510"/>
                  </a:lnTo>
                  <a:lnTo>
                    <a:pt x="2024" y="510"/>
                  </a:lnTo>
                  <a:close/>
                  <a:moveTo>
                    <a:pt x="2032" y="516"/>
                  </a:moveTo>
                  <a:lnTo>
                    <a:pt x="2032" y="516"/>
                  </a:lnTo>
                  <a:lnTo>
                    <a:pt x="2028" y="512"/>
                  </a:lnTo>
                  <a:lnTo>
                    <a:pt x="2028" y="512"/>
                  </a:lnTo>
                  <a:lnTo>
                    <a:pt x="2036" y="512"/>
                  </a:lnTo>
                  <a:lnTo>
                    <a:pt x="2036" y="512"/>
                  </a:lnTo>
                  <a:lnTo>
                    <a:pt x="2040" y="516"/>
                  </a:lnTo>
                  <a:lnTo>
                    <a:pt x="2040" y="516"/>
                  </a:lnTo>
                  <a:lnTo>
                    <a:pt x="2032" y="516"/>
                  </a:lnTo>
                  <a:lnTo>
                    <a:pt x="2032" y="516"/>
                  </a:lnTo>
                  <a:close/>
                  <a:moveTo>
                    <a:pt x="2036" y="518"/>
                  </a:moveTo>
                  <a:lnTo>
                    <a:pt x="2036" y="518"/>
                  </a:lnTo>
                  <a:lnTo>
                    <a:pt x="2044" y="518"/>
                  </a:lnTo>
                  <a:lnTo>
                    <a:pt x="2044" y="518"/>
                  </a:lnTo>
                  <a:lnTo>
                    <a:pt x="2050" y="522"/>
                  </a:lnTo>
                  <a:lnTo>
                    <a:pt x="2050" y="522"/>
                  </a:lnTo>
                  <a:lnTo>
                    <a:pt x="2042" y="522"/>
                  </a:lnTo>
                  <a:lnTo>
                    <a:pt x="2042" y="522"/>
                  </a:lnTo>
                  <a:lnTo>
                    <a:pt x="2036" y="518"/>
                  </a:lnTo>
                  <a:lnTo>
                    <a:pt x="2036" y="518"/>
                  </a:lnTo>
                  <a:close/>
                  <a:moveTo>
                    <a:pt x="2044" y="524"/>
                  </a:moveTo>
                  <a:lnTo>
                    <a:pt x="2044" y="524"/>
                  </a:lnTo>
                  <a:lnTo>
                    <a:pt x="2052" y="524"/>
                  </a:lnTo>
                  <a:lnTo>
                    <a:pt x="2052" y="524"/>
                  </a:lnTo>
                  <a:lnTo>
                    <a:pt x="2058" y="528"/>
                  </a:lnTo>
                  <a:lnTo>
                    <a:pt x="2058" y="528"/>
                  </a:lnTo>
                  <a:lnTo>
                    <a:pt x="2050" y="528"/>
                  </a:lnTo>
                  <a:lnTo>
                    <a:pt x="2050" y="528"/>
                  </a:lnTo>
                  <a:lnTo>
                    <a:pt x="2044" y="524"/>
                  </a:lnTo>
                  <a:lnTo>
                    <a:pt x="2044" y="524"/>
                  </a:lnTo>
                  <a:close/>
                  <a:moveTo>
                    <a:pt x="2052" y="530"/>
                  </a:moveTo>
                  <a:lnTo>
                    <a:pt x="2052" y="530"/>
                  </a:lnTo>
                  <a:lnTo>
                    <a:pt x="2062" y="530"/>
                  </a:lnTo>
                  <a:lnTo>
                    <a:pt x="2062" y="530"/>
                  </a:lnTo>
                  <a:lnTo>
                    <a:pt x="2068" y="534"/>
                  </a:lnTo>
                  <a:lnTo>
                    <a:pt x="2068" y="534"/>
                  </a:lnTo>
                  <a:lnTo>
                    <a:pt x="2058" y="534"/>
                  </a:lnTo>
                  <a:lnTo>
                    <a:pt x="2058" y="534"/>
                  </a:lnTo>
                  <a:lnTo>
                    <a:pt x="2052" y="530"/>
                  </a:lnTo>
                  <a:lnTo>
                    <a:pt x="2052" y="530"/>
                  </a:lnTo>
                  <a:close/>
                  <a:moveTo>
                    <a:pt x="2082" y="552"/>
                  </a:moveTo>
                  <a:lnTo>
                    <a:pt x="2082" y="552"/>
                  </a:lnTo>
                  <a:lnTo>
                    <a:pt x="2060" y="536"/>
                  </a:lnTo>
                  <a:lnTo>
                    <a:pt x="2060" y="536"/>
                  </a:lnTo>
                  <a:lnTo>
                    <a:pt x="2070" y="536"/>
                  </a:lnTo>
                  <a:lnTo>
                    <a:pt x="2070" y="536"/>
                  </a:lnTo>
                  <a:lnTo>
                    <a:pt x="2094" y="554"/>
                  </a:lnTo>
                  <a:lnTo>
                    <a:pt x="2094" y="554"/>
                  </a:lnTo>
                  <a:lnTo>
                    <a:pt x="2132" y="580"/>
                  </a:lnTo>
                  <a:lnTo>
                    <a:pt x="2132" y="580"/>
                  </a:lnTo>
                  <a:lnTo>
                    <a:pt x="2118" y="580"/>
                  </a:lnTo>
                  <a:lnTo>
                    <a:pt x="2118" y="580"/>
                  </a:lnTo>
                  <a:lnTo>
                    <a:pt x="2082" y="552"/>
                  </a:lnTo>
                  <a:lnTo>
                    <a:pt x="2082" y="552"/>
                  </a:lnTo>
                  <a:close/>
                  <a:moveTo>
                    <a:pt x="2120" y="582"/>
                  </a:moveTo>
                  <a:lnTo>
                    <a:pt x="2120" y="582"/>
                  </a:lnTo>
                  <a:lnTo>
                    <a:pt x="2134" y="582"/>
                  </a:lnTo>
                  <a:lnTo>
                    <a:pt x="2134" y="582"/>
                  </a:lnTo>
                  <a:lnTo>
                    <a:pt x="2198" y="628"/>
                  </a:lnTo>
                  <a:lnTo>
                    <a:pt x="2198" y="628"/>
                  </a:lnTo>
                  <a:lnTo>
                    <a:pt x="2178" y="626"/>
                  </a:lnTo>
                  <a:lnTo>
                    <a:pt x="2178" y="626"/>
                  </a:lnTo>
                  <a:lnTo>
                    <a:pt x="2120" y="582"/>
                  </a:lnTo>
                  <a:lnTo>
                    <a:pt x="2120" y="582"/>
                  </a:lnTo>
                  <a:close/>
                  <a:moveTo>
                    <a:pt x="2182" y="628"/>
                  </a:moveTo>
                  <a:lnTo>
                    <a:pt x="2182" y="628"/>
                  </a:lnTo>
                  <a:lnTo>
                    <a:pt x="2202" y="630"/>
                  </a:lnTo>
                  <a:lnTo>
                    <a:pt x="2202" y="630"/>
                  </a:lnTo>
                  <a:lnTo>
                    <a:pt x="2268" y="674"/>
                  </a:lnTo>
                  <a:lnTo>
                    <a:pt x="2268" y="674"/>
                  </a:lnTo>
                  <a:lnTo>
                    <a:pt x="2242" y="672"/>
                  </a:lnTo>
                  <a:lnTo>
                    <a:pt x="2242" y="672"/>
                  </a:lnTo>
                  <a:lnTo>
                    <a:pt x="2182" y="628"/>
                  </a:lnTo>
                  <a:lnTo>
                    <a:pt x="2182" y="628"/>
                  </a:lnTo>
                  <a:close/>
                  <a:moveTo>
                    <a:pt x="2246" y="674"/>
                  </a:moveTo>
                  <a:lnTo>
                    <a:pt x="2246" y="674"/>
                  </a:lnTo>
                  <a:lnTo>
                    <a:pt x="2272" y="676"/>
                  </a:lnTo>
                  <a:lnTo>
                    <a:pt x="2272" y="676"/>
                  </a:lnTo>
                  <a:lnTo>
                    <a:pt x="2342" y="722"/>
                  </a:lnTo>
                  <a:lnTo>
                    <a:pt x="2342" y="722"/>
                  </a:lnTo>
                  <a:lnTo>
                    <a:pt x="2310" y="718"/>
                  </a:lnTo>
                  <a:lnTo>
                    <a:pt x="2310" y="718"/>
                  </a:lnTo>
                  <a:lnTo>
                    <a:pt x="2246" y="674"/>
                  </a:lnTo>
                  <a:lnTo>
                    <a:pt x="2246" y="674"/>
                  </a:lnTo>
                  <a:close/>
                  <a:moveTo>
                    <a:pt x="2314" y="720"/>
                  </a:moveTo>
                  <a:lnTo>
                    <a:pt x="2314" y="720"/>
                  </a:lnTo>
                  <a:lnTo>
                    <a:pt x="2346" y="724"/>
                  </a:lnTo>
                  <a:lnTo>
                    <a:pt x="2346" y="724"/>
                  </a:lnTo>
                  <a:lnTo>
                    <a:pt x="2422" y="770"/>
                  </a:lnTo>
                  <a:lnTo>
                    <a:pt x="2422" y="770"/>
                  </a:lnTo>
                  <a:lnTo>
                    <a:pt x="2384" y="766"/>
                  </a:lnTo>
                  <a:lnTo>
                    <a:pt x="2384" y="766"/>
                  </a:lnTo>
                  <a:lnTo>
                    <a:pt x="2314" y="720"/>
                  </a:lnTo>
                  <a:lnTo>
                    <a:pt x="2314" y="720"/>
                  </a:lnTo>
                  <a:close/>
                  <a:moveTo>
                    <a:pt x="2386" y="766"/>
                  </a:moveTo>
                  <a:lnTo>
                    <a:pt x="2386" y="766"/>
                  </a:lnTo>
                  <a:lnTo>
                    <a:pt x="2426" y="772"/>
                  </a:lnTo>
                  <a:lnTo>
                    <a:pt x="2426" y="772"/>
                  </a:lnTo>
                  <a:lnTo>
                    <a:pt x="2514" y="822"/>
                  </a:lnTo>
                  <a:lnTo>
                    <a:pt x="2514" y="822"/>
                  </a:lnTo>
                  <a:lnTo>
                    <a:pt x="2464" y="814"/>
                  </a:lnTo>
                  <a:lnTo>
                    <a:pt x="2464" y="814"/>
                  </a:lnTo>
                  <a:lnTo>
                    <a:pt x="2386" y="766"/>
                  </a:lnTo>
                  <a:lnTo>
                    <a:pt x="2386" y="766"/>
                  </a:lnTo>
                  <a:close/>
                  <a:moveTo>
                    <a:pt x="2468" y="816"/>
                  </a:moveTo>
                  <a:lnTo>
                    <a:pt x="2468" y="816"/>
                  </a:lnTo>
                  <a:lnTo>
                    <a:pt x="2518" y="824"/>
                  </a:lnTo>
                  <a:lnTo>
                    <a:pt x="2518" y="824"/>
                  </a:lnTo>
                  <a:lnTo>
                    <a:pt x="2580" y="856"/>
                  </a:lnTo>
                  <a:lnTo>
                    <a:pt x="2580" y="856"/>
                  </a:lnTo>
                  <a:lnTo>
                    <a:pt x="2624" y="878"/>
                  </a:lnTo>
                  <a:lnTo>
                    <a:pt x="2624" y="878"/>
                  </a:lnTo>
                  <a:lnTo>
                    <a:pt x="2562" y="866"/>
                  </a:lnTo>
                  <a:lnTo>
                    <a:pt x="2562" y="866"/>
                  </a:lnTo>
                  <a:lnTo>
                    <a:pt x="2514" y="842"/>
                  </a:lnTo>
                  <a:lnTo>
                    <a:pt x="2468" y="816"/>
                  </a:lnTo>
                  <a:lnTo>
                    <a:pt x="2468" y="816"/>
                  </a:lnTo>
                  <a:close/>
                  <a:moveTo>
                    <a:pt x="2566" y="868"/>
                  </a:moveTo>
                  <a:lnTo>
                    <a:pt x="2566" y="868"/>
                  </a:lnTo>
                  <a:lnTo>
                    <a:pt x="2628" y="880"/>
                  </a:lnTo>
                  <a:lnTo>
                    <a:pt x="2628" y="880"/>
                  </a:lnTo>
                  <a:lnTo>
                    <a:pt x="2708" y="916"/>
                  </a:lnTo>
                  <a:lnTo>
                    <a:pt x="2788" y="950"/>
                  </a:lnTo>
                  <a:lnTo>
                    <a:pt x="2788" y="950"/>
                  </a:lnTo>
                  <a:lnTo>
                    <a:pt x="2690" y="928"/>
                  </a:lnTo>
                  <a:lnTo>
                    <a:pt x="2690" y="928"/>
                  </a:lnTo>
                  <a:lnTo>
                    <a:pt x="2626" y="898"/>
                  </a:lnTo>
                  <a:lnTo>
                    <a:pt x="2566" y="868"/>
                  </a:lnTo>
                  <a:lnTo>
                    <a:pt x="2566" y="868"/>
                  </a:lnTo>
                  <a:close/>
                  <a:moveTo>
                    <a:pt x="2696" y="930"/>
                  </a:moveTo>
                  <a:lnTo>
                    <a:pt x="2696" y="930"/>
                  </a:lnTo>
                  <a:lnTo>
                    <a:pt x="2802" y="956"/>
                  </a:lnTo>
                  <a:lnTo>
                    <a:pt x="2802" y="956"/>
                  </a:lnTo>
                  <a:lnTo>
                    <a:pt x="2880" y="984"/>
                  </a:lnTo>
                  <a:lnTo>
                    <a:pt x="2962" y="1012"/>
                  </a:lnTo>
                  <a:lnTo>
                    <a:pt x="3044" y="1036"/>
                  </a:lnTo>
                  <a:lnTo>
                    <a:pt x="3130" y="1058"/>
                  </a:lnTo>
                  <a:lnTo>
                    <a:pt x="3130" y="1058"/>
                  </a:lnTo>
                  <a:lnTo>
                    <a:pt x="3200" y="1084"/>
                  </a:lnTo>
                  <a:lnTo>
                    <a:pt x="3200" y="1084"/>
                  </a:lnTo>
                  <a:lnTo>
                    <a:pt x="3128" y="1068"/>
                  </a:lnTo>
                  <a:lnTo>
                    <a:pt x="3060" y="1052"/>
                  </a:lnTo>
                  <a:lnTo>
                    <a:pt x="2994" y="1036"/>
                  </a:lnTo>
                  <a:lnTo>
                    <a:pt x="2932" y="1016"/>
                  </a:lnTo>
                  <a:lnTo>
                    <a:pt x="2870" y="996"/>
                  </a:lnTo>
                  <a:lnTo>
                    <a:pt x="2810" y="976"/>
                  </a:lnTo>
                  <a:lnTo>
                    <a:pt x="2754" y="954"/>
                  </a:lnTo>
                  <a:lnTo>
                    <a:pt x="2696" y="930"/>
                  </a:lnTo>
                  <a:lnTo>
                    <a:pt x="2696" y="930"/>
                  </a:lnTo>
                  <a:close/>
                  <a:moveTo>
                    <a:pt x="3212" y="1086"/>
                  </a:moveTo>
                  <a:lnTo>
                    <a:pt x="3212" y="1086"/>
                  </a:lnTo>
                  <a:lnTo>
                    <a:pt x="3146" y="1062"/>
                  </a:lnTo>
                  <a:lnTo>
                    <a:pt x="3146" y="1062"/>
                  </a:lnTo>
                  <a:lnTo>
                    <a:pt x="3246" y="1084"/>
                  </a:lnTo>
                  <a:lnTo>
                    <a:pt x="3348" y="1104"/>
                  </a:lnTo>
                  <a:lnTo>
                    <a:pt x="3348" y="1104"/>
                  </a:lnTo>
                  <a:lnTo>
                    <a:pt x="3374" y="1116"/>
                  </a:lnTo>
                  <a:lnTo>
                    <a:pt x="3374" y="1116"/>
                  </a:lnTo>
                  <a:lnTo>
                    <a:pt x="3292" y="1102"/>
                  </a:lnTo>
                  <a:lnTo>
                    <a:pt x="3212" y="1086"/>
                  </a:lnTo>
                  <a:lnTo>
                    <a:pt x="3212" y="1086"/>
                  </a:lnTo>
                  <a:close/>
                  <a:moveTo>
                    <a:pt x="3382" y="1116"/>
                  </a:moveTo>
                  <a:lnTo>
                    <a:pt x="3382" y="1116"/>
                  </a:lnTo>
                  <a:lnTo>
                    <a:pt x="3358" y="1106"/>
                  </a:lnTo>
                  <a:lnTo>
                    <a:pt x="3358" y="1106"/>
                  </a:lnTo>
                  <a:lnTo>
                    <a:pt x="3400" y="1114"/>
                  </a:lnTo>
                  <a:lnTo>
                    <a:pt x="3400" y="1114"/>
                  </a:lnTo>
                  <a:lnTo>
                    <a:pt x="3494" y="1128"/>
                  </a:lnTo>
                  <a:lnTo>
                    <a:pt x="3494" y="1128"/>
                  </a:lnTo>
                  <a:lnTo>
                    <a:pt x="3508" y="1134"/>
                  </a:lnTo>
                  <a:lnTo>
                    <a:pt x="3508" y="1134"/>
                  </a:lnTo>
                  <a:lnTo>
                    <a:pt x="3382" y="1116"/>
                  </a:lnTo>
                  <a:lnTo>
                    <a:pt x="3382" y="1116"/>
                  </a:lnTo>
                  <a:close/>
                  <a:moveTo>
                    <a:pt x="3516" y="1136"/>
                  </a:moveTo>
                  <a:lnTo>
                    <a:pt x="3516" y="1136"/>
                  </a:lnTo>
                  <a:lnTo>
                    <a:pt x="3502" y="1130"/>
                  </a:lnTo>
                  <a:lnTo>
                    <a:pt x="3502" y="1130"/>
                  </a:lnTo>
                  <a:lnTo>
                    <a:pt x="3618" y="1144"/>
                  </a:lnTo>
                  <a:lnTo>
                    <a:pt x="3618" y="1144"/>
                  </a:lnTo>
                  <a:lnTo>
                    <a:pt x="3626" y="1148"/>
                  </a:lnTo>
                  <a:lnTo>
                    <a:pt x="3626" y="1148"/>
                  </a:lnTo>
                  <a:lnTo>
                    <a:pt x="3516" y="1136"/>
                  </a:lnTo>
                  <a:lnTo>
                    <a:pt x="3516" y="1136"/>
                  </a:lnTo>
                  <a:close/>
                  <a:moveTo>
                    <a:pt x="3632" y="1150"/>
                  </a:moveTo>
                  <a:lnTo>
                    <a:pt x="3632" y="1150"/>
                  </a:lnTo>
                  <a:lnTo>
                    <a:pt x="3624" y="1146"/>
                  </a:lnTo>
                  <a:lnTo>
                    <a:pt x="3624" y="1146"/>
                  </a:lnTo>
                  <a:lnTo>
                    <a:pt x="3728" y="1158"/>
                  </a:lnTo>
                  <a:lnTo>
                    <a:pt x="3728" y="1158"/>
                  </a:lnTo>
                  <a:lnTo>
                    <a:pt x="3732" y="1160"/>
                  </a:lnTo>
                  <a:lnTo>
                    <a:pt x="3732" y="1160"/>
                  </a:lnTo>
                  <a:lnTo>
                    <a:pt x="3632" y="1150"/>
                  </a:lnTo>
                  <a:lnTo>
                    <a:pt x="3632" y="1150"/>
                  </a:lnTo>
                  <a:close/>
                  <a:moveTo>
                    <a:pt x="3738" y="1160"/>
                  </a:moveTo>
                  <a:lnTo>
                    <a:pt x="3738" y="1160"/>
                  </a:lnTo>
                  <a:lnTo>
                    <a:pt x="3736" y="1158"/>
                  </a:lnTo>
                  <a:lnTo>
                    <a:pt x="3736" y="1158"/>
                  </a:lnTo>
                  <a:lnTo>
                    <a:pt x="3826" y="1168"/>
                  </a:lnTo>
                  <a:lnTo>
                    <a:pt x="3826" y="1168"/>
                  </a:lnTo>
                  <a:lnTo>
                    <a:pt x="3738" y="1160"/>
                  </a:lnTo>
                  <a:lnTo>
                    <a:pt x="3738" y="1160"/>
                  </a:lnTo>
                  <a:close/>
                  <a:moveTo>
                    <a:pt x="3732" y="1156"/>
                  </a:moveTo>
                  <a:lnTo>
                    <a:pt x="3732" y="1156"/>
                  </a:lnTo>
                  <a:lnTo>
                    <a:pt x="3728" y="1154"/>
                  </a:lnTo>
                  <a:lnTo>
                    <a:pt x="3728" y="1154"/>
                  </a:lnTo>
                  <a:lnTo>
                    <a:pt x="3828" y="1166"/>
                  </a:lnTo>
                  <a:lnTo>
                    <a:pt x="3828" y="1166"/>
                  </a:lnTo>
                  <a:lnTo>
                    <a:pt x="3828" y="1166"/>
                  </a:lnTo>
                  <a:lnTo>
                    <a:pt x="3732" y="1156"/>
                  </a:lnTo>
                  <a:lnTo>
                    <a:pt x="3732" y="1156"/>
                  </a:lnTo>
                  <a:close/>
                  <a:moveTo>
                    <a:pt x="3834" y="1166"/>
                  </a:moveTo>
                  <a:lnTo>
                    <a:pt x="3834" y="1166"/>
                  </a:lnTo>
                  <a:lnTo>
                    <a:pt x="3836" y="1166"/>
                  </a:lnTo>
                  <a:lnTo>
                    <a:pt x="3834" y="1166"/>
                  </a:lnTo>
                  <a:close/>
                  <a:moveTo>
                    <a:pt x="3832" y="1166"/>
                  </a:moveTo>
                  <a:lnTo>
                    <a:pt x="3830" y="1164"/>
                  </a:lnTo>
                  <a:lnTo>
                    <a:pt x="3830" y="1164"/>
                  </a:lnTo>
                  <a:lnTo>
                    <a:pt x="3890" y="1172"/>
                  </a:lnTo>
                  <a:lnTo>
                    <a:pt x="3890" y="1172"/>
                  </a:lnTo>
                  <a:lnTo>
                    <a:pt x="3832" y="1166"/>
                  </a:lnTo>
                  <a:lnTo>
                    <a:pt x="3832" y="1166"/>
                  </a:lnTo>
                  <a:close/>
                  <a:moveTo>
                    <a:pt x="3914" y="1172"/>
                  </a:moveTo>
                  <a:lnTo>
                    <a:pt x="3914" y="1172"/>
                  </a:lnTo>
                  <a:lnTo>
                    <a:pt x="3820" y="1160"/>
                  </a:lnTo>
                  <a:lnTo>
                    <a:pt x="3820" y="1160"/>
                  </a:lnTo>
                  <a:lnTo>
                    <a:pt x="3814" y="1158"/>
                  </a:lnTo>
                  <a:lnTo>
                    <a:pt x="3814" y="1158"/>
                  </a:lnTo>
                  <a:lnTo>
                    <a:pt x="3922" y="1172"/>
                  </a:lnTo>
                  <a:lnTo>
                    <a:pt x="3922" y="1172"/>
                  </a:lnTo>
                  <a:lnTo>
                    <a:pt x="3922" y="1172"/>
                  </a:lnTo>
                  <a:lnTo>
                    <a:pt x="3914" y="1172"/>
                  </a:lnTo>
                  <a:lnTo>
                    <a:pt x="3914" y="1172"/>
                  </a:lnTo>
                  <a:close/>
                  <a:moveTo>
                    <a:pt x="3928" y="1174"/>
                  </a:moveTo>
                  <a:lnTo>
                    <a:pt x="3928" y="1174"/>
                  </a:lnTo>
                  <a:lnTo>
                    <a:pt x="3928" y="1174"/>
                  </a:lnTo>
                  <a:lnTo>
                    <a:pt x="3930" y="1174"/>
                  </a:lnTo>
                  <a:lnTo>
                    <a:pt x="3930" y="1174"/>
                  </a:lnTo>
                  <a:lnTo>
                    <a:pt x="3928" y="1174"/>
                  </a:lnTo>
                  <a:lnTo>
                    <a:pt x="3928" y="1174"/>
                  </a:lnTo>
                  <a:close/>
                  <a:moveTo>
                    <a:pt x="3920" y="1170"/>
                  </a:moveTo>
                  <a:lnTo>
                    <a:pt x="3920" y="1170"/>
                  </a:lnTo>
                  <a:lnTo>
                    <a:pt x="3920" y="1170"/>
                  </a:lnTo>
                  <a:lnTo>
                    <a:pt x="3936" y="1172"/>
                  </a:lnTo>
                  <a:lnTo>
                    <a:pt x="3936" y="1172"/>
                  </a:lnTo>
                  <a:lnTo>
                    <a:pt x="3920" y="1170"/>
                  </a:lnTo>
                  <a:lnTo>
                    <a:pt x="3920" y="1170"/>
                  </a:lnTo>
                  <a:close/>
                  <a:moveTo>
                    <a:pt x="3914" y="1166"/>
                  </a:moveTo>
                  <a:lnTo>
                    <a:pt x="3912" y="1166"/>
                  </a:lnTo>
                  <a:lnTo>
                    <a:pt x="3912" y="1166"/>
                  </a:lnTo>
                  <a:lnTo>
                    <a:pt x="3944" y="1172"/>
                  </a:lnTo>
                  <a:lnTo>
                    <a:pt x="3944" y="1172"/>
                  </a:lnTo>
                  <a:lnTo>
                    <a:pt x="3914" y="1166"/>
                  </a:lnTo>
                  <a:lnTo>
                    <a:pt x="3914" y="1166"/>
                  </a:lnTo>
                  <a:close/>
                  <a:moveTo>
                    <a:pt x="3908" y="1162"/>
                  </a:moveTo>
                  <a:lnTo>
                    <a:pt x="3908" y="1162"/>
                  </a:lnTo>
                  <a:lnTo>
                    <a:pt x="3904" y="1162"/>
                  </a:lnTo>
                  <a:lnTo>
                    <a:pt x="3904" y="1162"/>
                  </a:lnTo>
                  <a:lnTo>
                    <a:pt x="3954" y="1172"/>
                  </a:lnTo>
                  <a:lnTo>
                    <a:pt x="3954" y="1172"/>
                  </a:lnTo>
                  <a:lnTo>
                    <a:pt x="3908" y="1162"/>
                  </a:lnTo>
                  <a:lnTo>
                    <a:pt x="3908" y="1162"/>
                  </a:lnTo>
                  <a:close/>
                  <a:moveTo>
                    <a:pt x="4002" y="1178"/>
                  </a:moveTo>
                  <a:lnTo>
                    <a:pt x="4002" y="1178"/>
                  </a:lnTo>
                  <a:lnTo>
                    <a:pt x="3888" y="1152"/>
                  </a:lnTo>
                  <a:lnTo>
                    <a:pt x="3888" y="1152"/>
                  </a:lnTo>
                  <a:lnTo>
                    <a:pt x="3878" y="1148"/>
                  </a:lnTo>
                  <a:lnTo>
                    <a:pt x="3878" y="1148"/>
                  </a:lnTo>
                  <a:lnTo>
                    <a:pt x="4006" y="1180"/>
                  </a:lnTo>
                  <a:lnTo>
                    <a:pt x="4006" y="1180"/>
                  </a:lnTo>
                  <a:lnTo>
                    <a:pt x="4002" y="1178"/>
                  </a:lnTo>
                  <a:lnTo>
                    <a:pt x="4002" y="1178"/>
                  </a:lnTo>
                  <a:close/>
                  <a:moveTo>
                    <a:pt x="3870" y="1144"/>
                  </a:moveTo>
                  <a:lnTo>
                    <a:pt x="3870" y="1144"/>
                  </a:lnTo>
                  <a:lnTo>
                    <a:pt x="3856" y="1136"/>
                  </a:lnTo>
                  <a:lnTo>
                    <a:pt x="3856" y="1136"/>
                  </a:lnTo>
                  <a:lnTo>
                    <a:pt x="3934" y="1158"/>
                  </a:lnTo>
                  <a:lnTo>
                    <a:pt x="4012" y="1178"/>
                  </a:lnTo>
                  <a:lnTo>
                    <a:pt x="4014" y="1180"/>
                  </a:lnTo>
                  <a:lnTo>
                    <a:pt x="4014" y="1180"/>
                  </a:lnTo>
                  <a:lnTo>
                    <a:pt x="3870" y="1144"/>
                  </a:lnTo>
                  <a:lnTo>
                    <a:pt x="3870" y="1144"/>
                  </a:lnTo>
                  <a:close/>
                  <a:moveTo>
                    <a:pt x="4028" y="1180"/>
                  </a:moveTo>
                  <a:lnTo>
                    <a:pt x="4028" y="1180"/>
                  </a:lnTo>
                  <a:lnTo>
                    <a:pt x="4016" y="1178"/>
                  </a:lnTo>
                  <a:lnTo>
                    <a:pt x="4014" y="1176"/>
                  </a:lnTo>
                  <a:lnTo>
                    <a:pt x="4014" y="1176"/>
                  </a:lnTo>
                  <a:lnTo>
                    <a:pt x="4028" y="1180"/>
                  </a:lnTo>
                  <a:lnTo>
                    <a:pt x="4028" y="1180"/>
                  </a:lnTo>
                  <a:close/>
                  <a:moveTo>
                    <a:pt x="4044" y="1182"/>
                  </a:moveTo>
                  <a:lnTo>
                    <a:pt x="4044" y="1182"/>
                  </a:lnTo>
                  <a:lnTo>
                    <a:pt x="3996" y="1166"/>
                  </a:lnTo>
                  <a:lnTo>
                    <a:pt x="3996" y="1166"/>
                  </a:lnTo>
                  <a:lnTo>
                    <a:pt x="3984" y="1160"/>
                  </a:lnTo>
                  <a:lnTo>
                    <a:pt x="3984" y="1160"/>
                  </a:lnTo>
                  <a:lnTo>
                    <a:pt x="4046" y="1182"/>
                  </a:lnTo>
                  <a:lnTo>
                    <a:pt x="4046" y="1182"/>
                  </a:lnTo>
                  <a:lnTo>
                    <a:pt x="4044" y="1182"/>
                  </a:lnTo>
                  <a:lnTo>
                    <a:pt x="4044" y="1182"/>
                  </a:lnTo>
                  <a:close/>
                  <a:moveTo>
                    <a:pt x="3974" y="1154"/>
                  </a:moveTo>
                  <a:lnTo>
                    <a:pt x="3974" y="1154"/>
                  </a:lnTo>
                  <a:lnTo>
                    <a:pt x="3954" y="1144"/>
                  </a:lnTo>
                  <a:lnTo>
                    <a:pt x="3954" y="1144"/>
                  </a:lnTo>
                  <a:lnTo>
                    <a:pt x="4056" y="1182"/>
                  </a:lnTo>
                  <a:lnTo>
                    <a:pt x="4056" y="1182"/>
                  </a:lnTo>
                  <a:lnTo>
                    <a:pt x="4054" y="1182"/>
                  </a:lnTo>
                  <a:lnTo>
                    <a:pt x="4054" y="1182"/>
                  </a:lnTo>
                  <a:lnTo>
                    <a:pt x="3974" y="1154"/>
                  </a:lnTo>
                  <a:lnTo>
                    <a:pt x="3974" y="1154"/>
                  </a:lnTo>
                  <a:close/>
                  <a:moveTo>
                    <a:pt x="4058" y="1186"/>
                  </a:moveTo>
                  <a:lnTo>
                    <a:pt x="4058" y="1186"/>
                  </a:lnTo>
                  <a:lnTo>
                    <a:pt x="4054" y="1184"/>
                  </a:lnTo>
                  <a:lnTo>
                    <a:pt x="4054" y="1184"/>
                  </a:lnTo>
                  <a:lnTo>
                    <a:pt x="4056" y="1186"/>
                  </a:lnTo>
                  <a:lnTo>
                    <a:pt x="4056" y="1186"/>
                  </a:lnTo>
                  <a:lnTo>
                    <a:pt x="4060" y="1186"/>
                  </a:lnTo>
                  <a:lnTo>
                    <a:pt x="4060" y="1186"/>
                  </a:lnTo>
                  <a:lnTo>
                    <a:pt x="4058" y="1186"/>
                  </a:lnTo>
                  <a:lnTo>
                    <a:pt x="4058" y="1186"/>
                  </a:lnTo>
                  <a:close/>
                  <a:moveTo>
                    <a:pt x="4066" y="1186"/>
                  </a:moveTo>
                  <a:lnTo>
                    <a:pt x="4066" y="1186"/>
                  </a:lnTo>
                  <a:lnTo>
                    <a:pt x="4068" y="1186"/>
                  </a:lnTo>
                  <a:lnTo>
                    <a:pt x="4068" y="1186"/>
                  </a:lnTo>
                  <a:lnTo>
                    <a:pt x="4068" y="1186"/>
                  </a:lnTo>
                  <a:lnTo>
                    <a:pt x="4064" y="1186"/>
                  </a:lnTo>
                  <a:lnTo>
                    <a:pt x="4066" y="1186"/>
                  </a:lnTo>
                  <a:close/>
                  <a:moveTo>
                    <a:pt x="4070" y="1190"/>
                  </a:moveTo>
                  <a:lnTo>
                    <a:pt x="4070" y="1190"/>
                  </a:lnTo>
                  <a:lnTo>
                    <a:pt x="4066" y="1188"/>
                  </a:lnTo>
                  <a:lnTo>
                    <a:pt x="4068" y="1188"/>
                  </a:lnTo>
                  <a:lnTo>
                    <a:pt x="4068" y="1188"/>
                  </a:lnTo>
                  <a:lnTo>
                    <a:pt x="4070" y="1190"/>
                  </a:lnTo>
                  <a:lnTo>
                    <a:pt x="4070" y="1190"/>
                  </a:lnTo>
                  <a:close/>
                  <a:moveTo>
                    <a:pt x="4070" y="1184"/>
                  </a:moveTo>
                  <a:lnTo>
                    <a:pt x="4070" y="1184"/>
                  </a:lnTo>
                  <a:lnTo>
                    <a:pt x="4070" y="1184"/>
                  </a:lnTo>
                  <a:lnTo>
                    <a:pt x="4070" y="1184"/>
                  </a:lnTo>
                  <a:lnTo>
                    <a:pt x="4070" y="1184"/>
                  </a:lnTo>
                  <a:close/>
                  <a:moveTo>
                    <a:pt x="3886" y="1106"/>
                  </a:moveTo>
                  <a:lnTo>
                    <a:pt x="3886" y="1106"/>
                  </a:lnTo>
                  <a:lnTo>
                    <a:pt x="3802" y="1058"/>
                  </a:lnTo>
                  <a:lnTo>
                    <a:pt x="3802" y="1058"/>
                  </a:lnTo>
                  <a:lnTo>
                    <a:pt x="3794" y="1054"/>
                  </a:lnTo>
                  <a:lnTo>
                    <a:pt x="3794" y="1054"/>
                  </a:lnTo>
                  <a:lnTo>
                    <a:pt x="3930" y="1118"/>
                  </a:lnTo>
                  <a:lnTo>
                    <a:pt x="4000" y="1152"/>
                  </a:lnTo>
                  <a:lnTo>
                    <a:pt x="4074" y="1184"/>
                  </a:lnTo>
                  <a:lnTo>
                    <a:pt x="4074" y="1184"/>
                  </a:lnTo>
                  <a:lnTo>
                    <a:pt x="4072" y="1184"/>
                  </a:lnTo>
                  <a:lnTo>
                    <a:pt x="4072" y="1184"/>
                  </a:lnTo>
                  <a:lnTo>
                    <a:pt x="3976" y="1146"/>
                  </a:lnTo>
                  <a:lnTo>
                    <a:pt x="3886" y="1106"/>
                  </a:lnTo>
                  <a:lnTo>
                    <a:pt x="3886" y="1106"/>
                  </a:lnTo>
                  <a:close/>
                  <a:moveTo>
                    <a:pt x="4074" y="1186"/>
                  </a:moveTo>
                  <a:lnTo>
                    <a:pt x="4074" y="1186"/>
                  </a:lnTo>
                  <a:lnTo>
                    <a:pt x="4074" y="1186"/>
                  </a:lnTo>
                  <a:lnTo>
                    <a:pt x="4078" y="1188"/>
                  </a:lnTo>
                  <a:lnTo>
                    <a:pt x="4078" y="1188"/>
                  </a:lnTo>
                  <a:lnTo>
                    <a:pt x="4078" y="1188"/>
                  </a:lnTo>
                  <a:lnTo>
                    <a:pt x="4074" y="1186"/>
                  </a:lnTo>
                  <a:lnTo>
                    <a:pt x="4074" y="1186"/>
                  </a:lnTo>
                  <a:close/>
                  <a:moveTo>
                    <a:pt x="4076" y="1184"/>
                  </a:moveTo>
                  <a:lnTo>
                    <a:pt x="4076" y="1184"/>
                  </a:lnTo>
                  <a:lnTo>
                    <a:pt x="4078" y="1184"/>
                  </a:lnTo>
                  <a:lnTo>
                    <a:pt x="4078" y="1184"/>
                  </a:lnTo>
                  <a:lnTo>
                    <a:pt x="4078" y="1184"/>
                  </a:lnTo>
                  <a:lnTo>
                    <a:pt x="4076" y="1184"/>
                  </a:lnTo>
                  <a:lnTo>
                    <a:pt x="4076" y="1184"/>
                  </a:lnTo>
                  <a:close/>
                  <a:moveTo>
                    <a:pt x="4080" y="1190"/>
                  </a:moveTo>
                  <a:lnTo>
                    <a:pt x="4080" y="1190"/>
                  </a:lnTo>
                  <a:lnTo>
                    <a:pt x="4076" y="1190"/>
                  </a:lnTo>
                  <a:lnTo>
                    <a:pt x="4076" y="1190"/>
                  </a:lnTo>
                  <a:lnTo>
                    <a:pt x="4076" y="1190"/>
                  </a:lnTo>
                  <a:lnTo>
                    <a:pt x="4080" y="1190"/>
                  </a:lnTo>
                  <a:lnTo>
                    <a:pt x="4080" y="1190"/>
                  </a:lnTo>
                  <a:close/>
                  <a:moveTo>
                    <a:pt x="4084" y="1188"/>
                  </a:moveTo>
                  <a:lnTo>
                    <a:pt x="4084" y="1188"/>
                  </a:lnTo>
                  <a:lnTo>
                    <a:pt x="4080" y="1186"/>
                  </a:lnTo>
                  <a:lnTo>
                    <a:pt x="4080" y="1186"/>
                  </a:lnTo>
                  <a:lnTo>
                    <a:pt x="4082" y="1186"/>
                  </a:lnTo>
                  <a:lnTo>
                    <a:pt x="4082" y="1186"/>
                  </a:lnTo>
                  <a:lnTo>
                    <a:pt x="4086" y="1188"/>
                  </a:lnTo>
                  <a:lnTo>
                    <a:pt x="4086" y="1188"/>
                  </a:lnTo>
                  <a:lnTo>
                    <a:pt x="4084" y="1188"/>
                  </a:lnTo>
                  <a:lnTo>
                    <a:pt x="4084" y="1188"/>
                  </a:lnTo>
                  <a:close/>
                  <a:moveTo>
                    <a:pt x="4086" y="1186"/>
                  </a:moveTo>
                  <a:lnTo>
                    <a:pt x="4086" y="1186"/>
                  </a:lnTo>
                  <a:lnTo>
                    <a:pt x="4088" y="1186"/>
                  </a:lnTo>
                  <a:lnTo>
                    <a:pt x="4088" y="1186"/>
                  </a:lnTo>
                  <a:lnTo>
                    <a:pt x="4086" y="1186"/>
                  </a:lnTo>
                  <a:close/>
                  <a:moveTo>
                    <a:pt x="4094" y="1188"/>
                  </a:moveTo>
                  <a:lnTo>
                    <a:pt x="4094" y="1188"/>
                  </a:lnTo>
                  <a:lnTo>
                    <a:pt x="4094" y="1188"/>
                  </a:lnTo>
                  <a:lnTo>
                    <a:pt x="4090" y="1188"/>
                  </a:lnTo>
                  <a:lnTo>
                    <a:pt x="4092" y="1188"/>
                  </a:lnTo>
                  <a:lnTo>
                    <a:pt x="4092" y="1188"/>
                  </a:lnTo>
                  <a:lnTo>
                    <a:pt x="4094" y="1188"/>
                  </a:lnTo>
                  <a:lnTo>
                    <a:pt x="4094" y="1188"/>
                  </a:lnTo>
                  <a:close/>
                  <a:moveTo>
                    <a:pt x="4092" y="1186"/>
                  </a:moveTo>
                  <a:lnTo>
                    <a:pt x="4092" y="1186"/>
                  </a:lnTo>
                  <a:lnTo>
                    <a:pt x="4096" y="1186"/>
                  </a:lnTo>
                  <a:lnTo>
                    <a:pt x="4096" y="1186"/>
                  </a:lnTo>
                  <a:lnTo>
                    <a:pt x="4096" y="1186"/>
                  </a:lnTo>
                  <a:lnTo>
                    <a:pt x="4092" y="1186"/>
                  </a:lnTo>
                  <a:lnTo>
                    <a:pt x="4092" y="1186"/>
                  </a:lnTo>
                  <a:close/>
                  <a:moveTo>
                    <a:pt x="4094" y="1192"/>
                  </a:moveTo>
                  <a:lnTo>
                    <a:pt x="4094" y="1192"/>
                  </a:lnTo>
                  <a:lnTo>
                    <a:pt x="4092" y="1190"/>
                  </a:lnTo>
                  <a:lnTo>
                    <a:pt x="4092" y="1190"/>
                  </a:lnTo>
                  <a:lnTo>
                    <a:pt x="4092" y="1190"/>
                  </a:lnTo>
                  <a:lnTo>
                    <a:pt x="4096" y="1192"/>
                  </a:lnTo>
                  <a:lnTo>
                    <a:pt x="4094" y="1192"/>
                  </a:lnTo>
                  <a:close/>
                  <a:moveTo>
                    <a:pt x="4096" y="1188"/>
                  </a:moveTo>
                  <a:lnTo>
                    <a:pt x="4096" y="1188"/>
                  </a:lnTo>
                  <a:lnTo>
                    <a:pt x="4100" y="1188"/>
                  </a:lnTo>
                  <a:lnTo>
                    <a:pt x="4100" y="1188"/>
                  </a:lnTo>
                  <a:lnTo>
                    <a:pt x="4102" y="1190"/>
                  </a:lnTo>
                  <a:lnTo>
                    <a:pt x="4102" y="1190"/>
                  </a:lnTo>
                  <a:lnTo>
                    <a:pt x="4100" y="1188"/>
                  </a:lnTo>
                  <a:lnTo>
                    <a:pt x="4100" y="1188"/>
                  </a:lnTo>
                  <a:lnTo>
                    <a:pt x="4096" y="1188"/>
                  </a:lnTo>
                  <a:lnTo>
                    <a:pt x="4096" y="1188"/>
                  </a:lnTo>
                  <a:close/>
                  <a:moveTo>
                    <a:pt x="4102" y="1194"/>
                  </a:moveTo>
                  <a:lnTo>
                    <a:pt x="4100" y="1194"/>
                  </a:lnTo>
                  <a:lnTo>
                    <a:pt x="4102" y="1194"/>
                  </a:lnTo>
                  <a:lnTo>
                    <a:pt x="4102" y="1194"/>
                  </a:lnTo>
                  <a:lnTo>
                    <a:pt x="4102" y="1194"/>
                  </a:lnTo>
                  <a:close/>
                  <a:moveTo>
                    <a:pt x="4102" y="1190"/>
                  </a:moveTo>
                  <a:lnTo>
                    <a:pt x="4104" y="1190"/>
                  </a:lnTo>
                  <a:lnTo>
                    <a:pt x="4104" y="1190"/>
                  </a:lnTo>
                  <a:lnTo>
                    <a:pt x="4102" y="1190"/>
                  </a:lnTo>
                  <a:close/>
                  <a:moveTo>
                    <a:pt x="4106" y="1192"/>
                  </a:moveTo>
                  <a:lnTo>
                    <a:pt x="4106" y="1192"/>
                  </a:lnTo>
                  <a:lnTo>
                    <a:pt x="4110" y="1192"/>
                  </a:lnTo>
                  <a:lnTo>
                    <a:pt x="4110" y="1192"/>
                  </a:lnTo>
                  <a:lnTo>
                    <a:pt x="4112" y="1194"/>
                  </a:lnTo>
                  <a:lnTo>
                    <a:pt x="4112" y="1194"/>
                  </a:lnTo>
                  <a:lnTo>
                    <a:pt x="4110" y="1194"/>
                  </a:lnTo>
                  <a:lnTo>
                    <a:pt x="4110" y="1194"/>
                  </a:lnTo>
                  <a:lnTo>
                    <a:pt x="4106" y="1192"/>
                  </a:lnTo>
                  <a:lnTo>
                    <a:pt x="4106" y="1192"/>
                  </a:lnTo>
                  <a:close/>
                  <a:moveTo>
                    <a:pt x="4110" y="1194"/>
                  </a:moveTo>
                  <a:lnTo>
                    <a:pt x="4110" y="1194"/>
                  </a:lnTo>
                  <a:lnTo>
                    <a:pt x="4110" y="1194"/>
                  </a:lnTo>
                  <a:lnTo>
                    <a:pt x="4114" y="1194"/>
                  </a:lnTo>
                  <a:lnTo>
                    <a:pt x="4114" y="1194"/>
                  </a:lnTo>
                  <a:lnTo>
                    <a:pt x="4114" y="1194"/>
                  </a:lnTo>
                  <a:lnTo>
                    <a:pt x="4110" y="1194"/>
                  </a:lnTo>
                  <a:lnTo>
                    <a:pt x="4110" y="1194"/>
                  </a:lnTo>
                  <a:close/>
                  <a:moveTo>
                    <a:pt x="4114" y="1190"/>
                  </a:moveTo>
                  <a:lnTo>
                    <a:pt x="4114" y="1190"/>
                  </a:lnTo>
                  <a:lnTo>
                    <a:pt x="4110" y="1190"/>
                  </a:lnTo>
                  <a:lnTo>
                    <a:pt x="4110" y="1190"/>
                  </a:lnTo>
                  <a:lnTo>
                    <a:pt x="4110" y="1190"/>
                  </a:lnTo>
                  <a:lnTo>
                    <a:pt x="4114" y="1190"/>
                  </a:lnTo>
                  <a:lnTo>
                    <a:pt x="4114" y="1190"/>
                  </a:lnTo>
                  <a:close/>
                  <a:moveTo>
                    <a:pt x="4108" y="1188"/>
                  </a:moveTo>
                  <a:lnTo>
                    <a:pt x="4108" y="1188"/>
                  </a:lnTo>
                  <a:lnTo>
                    <a:pt x="4112" y="1190"/>
                  </a:lnTo>
                  <a:lnTo>
                    <a:pt x="4112" y="1190"/>
                  </a:lnTo>
                  <a:lnTo>
                    <a:pt x="4108" y="1190"/>
                  </a:lnTo>
                  <a:lnTo>
                    <a:pt x="4108" y="1190"/>
                  </a:lnTo>
                  <a:lnTo>
                    <a:pt x="4106" y="1188"/>
                  </a:lnTo>
                  <a:lnTo>
                    <a:pt x="4106" y="1188"/>
                  </a:lnTo>
                  <a:lnTo>
                    <a:pt x="4108" y="1188"/>
                  </a:lnTo>
                  <a:lnTo>
                    <a:pt x="4108" y="1188"/>
                  </a:lnTo>
                  <a:close/>
                  <a:moveTo>
                    <a:pt x="4106" y="1186"/>
                  </a:moveTo>
                  <a:lnTo>
                    <a:pt x="4106" y="1186"/>
                  </a:lnTo>
                  <a:lnTo>
                    <a:pt x="4102" y="1186"/>
                  </a:lnTo>
                  <a:lnTo>
                    <a:pt x="4102" y="1186"/>
                  </a:lnTo>
                  <a:lnTo>
                    <a:pt x="4102" y="1186"/>
                  </a:lnTo>
                  <a:lnTo>
                    <a:pt x="4104" y="1186"/>
                  </a:lnTo>
                  <a:lnTo>
                    <a:pt x="4106" y="1186"/>
                  </a:lnTo>
                  <a:close/>
                  <a:moveTo>
                    <a:pt x="3230" y="742"/>
                  </a:moveTo>
                  <a:lnTo>
                    <a:pt x="3230" y="742"/>
                  </a:lnTo>
                  <a:lnTo>
                    <a:pt x="3278" y="756"/>
                  </a:lnTo>
                  <a:lnTo>
                    <a:pt x="3324" y="772"/>
                  </a:lnTo>
                  <a:lnTo>
                    <a:pt x="3412" y="806"/>
                  </a:lnTo>
                  <a:lnTo>
                    <a:pt x="3496" y="842"/>
                  </a:lnTo>
                  <a:lnTo>
                    <a:pt x="3574" y="880"/>
                  </a:lnTo>
                  <a:lnTo>
                    <a:pt x="3650" y="920"/>
                  </a:lnTo>
                  <a:lnTo>
                    <a:pt x="3722" y="962"/>
                  </a:lnTo>
                  <a:lnTo>
                    <a:pt x="3868" y="1048"/>
                  </a:lnTo>
                  <a:lnTo>
                    <a:pt x="3868" y="1048"/>
                  </a:lnTo>
                  <a:lnTo>
                    <a:pt x="3982" y="1116"/>
                  </a:lnTo>
                  <a:lnTo>
                    <a:pt x="4042" y="1150"/>
                  </a:lnTo>
                  <a:lnTo>
                    <a:pt x="4102" y="1184"/>
                  </a:lnTo>
                  <a:lnTo>
                    <a:pt x="4102" y="1184"/>
                  </a:lnTo>
                  <a:lnTo>
                    <a:pt x="4098" y="1184"/>
                  </a:lnTo>
                  <a:lnTo>
                    <a:pt x="4098" y="1184"/>
                  </a:lnTo>
                  <a:lnTo>
                    <a:pt x="4026" y="1148"/>
                  </a:lnTo>
                  <a:lnTo>
                    <a:pt x="3956" y="1110"/>
                  </a:lnTo>
                  <a:lnTo>
                    <a:pt x="3822" y="1034"/>
                  </a:lnTo>
                  <a:lnTo>
                    <a:pt x="3816" y="1032"/>
                  </a:lnTo>
                  <a:lnTo>
                    <a:pt x="3816" y="1032"/>
                  </a:lnTo>
                  <a:lnTo>
                    <a:pt x="3674" y="952"/>
                  </a:lnTo>
                  <a:lnTo>
                    <a:pt x="3602" y="914"/>
                  </a:lnTo>
                  <a:lnTo>
                    <a:pt x="3528" y="876"/>
                  </a:lnTo>
                  <a:lnTo>
                    <a:pt x="3452" y="842"/>
                  </a:lnTo>
                  <a:lnTo>
                    <a:pt x="3374" y="808"/>
                  </a:lnTo>
                  <a:lnTo>
                    <a:pt x="3290" y="776"/>
                  </a:lnTo>
                  <a:lnTo>
                    <a:pt x="3200" y="746"/>
                  </a:lnTo>
                  <a:lnTo>
                    <a:pt x="3200" y="746"/>
                  </a:lnTo>
                  <a:lnTo>
                    <a:pt x="3120" y="722"/>
                  </a:lnTo>
                  <a:lnTo>
                    <a:pt x="3034" y="700"/>
                  </a:lnTo>
                  <a:lnTo>
                    <a:pt x="2944" y="678"/>
                  </a:lnTo>
                  <a:lnTo>
                    <a:pt x="2850" y="656"/>
                  </a:lnTo>
                  <a:lnTo>
                    <a:pt x="2752" y="636"/>
                  </a:lnTo>
                  <a:lnTo>
                    <a:pt x="2648" y="616"/>
                  </a:lnTo>
                  <a:lnTo>
                    <a:pt x="2542" y="596"/>
                  </a:lnTo>
                  <a:lnTo>
                    <a:pt x="2430" y="578"/>
                  </a:lnTo>
                  <a:lnTo>
                    <a:pt x="2430" y="578"/>
                  </a:lnTo>
                  <a:lnTo>
                    <a:pt x="2542" y="594"/>
                  </a:lnTo>
                  <a:lnTo>
                    <a:pt x="2650" y="612"/>
                  </a:lnTo>
                  <a:lnTo>
                    <a:pt x="2756" y="630"/>
                  </a:lnTo>
                  <a:lnTo>
                    <a:pt x="2858" y="650"/>
                  </a:lnTo>
                  <a:lnTo>
                    <a:pt x="2958" y="672"/>
                  </a:lnTo>
                  <a:lnTo>
                    <a:pt x="3052" y="694"/>
                  </a:lnTo>
                  <a:lnTo>
                    <a:pt x="3144" y="718"/>
                  </a:lnTo>
                  <a:lnTo>
                    <a:pt x="3230" y="742"/>
                  </a:lnTo>
                  <a:lnTo>
                    <a:pt x="3230" y="742"/>
                  </a:lnTo>
                  <a:close/>
                  <a:moveTo>
                    <a:pt x="2404" y="576"/>
                  </a:moveTo>
                  <a:lnTo>
                    <a:pt x="2404" y="576"/>
                  </a:lnTo>
                  <a:lnTo>
                    <a:pt x="2518" y="594"/>
                  </a:lnTo>
                  <a:lnTo>
                    <a:pt x="2628" y="614"/>
                  </a:lnTo>
                  <a:lnTo>
                    <a:pt x="2736" y="634"/>
                  </a:lnTo>
                  <a:lnTo>
                    <a:pt x="2838" y="656"/>
                  </a:lnTo>
                  <a:lnTo>
                    <a:pt x="2934" y="676"/>
                  </a:lnTo>
                  <a:lnTo>
                    <a:pt x="3026" y="700"/>
                  </a:lnTo>
                  <a:lnTo>
                    <a:pt x="3114" y="724"/>
                  </a:lnTo>
                  <a:lnTo>
                    <a:pt x="3198" y="748"/>
                  </a:lnTo>
                  <a:lnTo>
                    <a:pt x="3198" y="748"/>
                  </a:lnTo>
                  <a:lnTo>
                    <a:pt x="3286" y="776"/>
                  </a:lnTo>
                  <a:lnTo>
                    <a:pt x="3370" y="808"/>
                  </a:lnTo>
                  <a:lnTo>
                    <a:pt x="3450" y="842"/>
                  </a:lnTo>
                  <a:lnTo>
                    <a:pt x="3526" y="878"/>
                  </a:lnTo>
                  <a:lnTo>
                    <a:pt x="3598" y="914"/>
                  </a:lnTo>
                  <a:lnTo>
                    <a:pt x="3670" y="952"/>
                  </a:lnTo>
                  <a:lnTo>
                    <a:pt x="3812" y="1032"/>
                  </a:lnTo>
                  <a:lnTo>
                    <a:pt x="3818" y="1036"/>
                  </a:lnTo>
                  <a:lnTo>
                    <a:pt x="3818" y="1036"/>
                  </a:lnTo>
                  <a:lnTo>
                    <a:pt x="3952" y="1110"/>
                  </a:lnTo>
                  <a:lnTo>
                    <a:pt x="4022" y="1148"/>
                  </a:lnTo>
                  <a:lnTo>
                    <a:pt x="4092" y="1184"/>
                  </a:lnTo>
                  <a:lnTo>
                    <a:pt x="4092" y="1184"/>
                  </a:lnTo>
                  <a:lnTo>
                    <a:pt x="4088" y="1184"/>
                  </a:lnTo>
                  <a:lnTo>
                    <a:pt x="4088" y="1184"/>
                  </a:lnTo>
                  <a:lnTo>
                    <a:pt x="4012" y="1148"/>
                  </a:lnTo>
                  <a:lnTo>
                    <a:pt x="3938" y="1110"/>
                  </a:lnTo>
                  <a:lnTo>
                    <a:pt x="3800" y="1038"/>
                  </a:lnTo>
                  <a:lnTo>
                    <a:pt x="3800" y="1038"/>
                  </a:lnTo>
                  <a:lnTo>
                    <a:pt x="3752" y="1014"/>
                  </a:lnTo>
                  <a:lnTo>
                    <a:pt x="3752" y="1014"/>
                  </a:lnTo>
                  <a:lnTo>
                    <a:pt x="3616" y="942"/>
                  </a:lnTo>
                  <a:lnTo>
                    <a:pt x="3546" y="906"/>
                  </a:lnTo>
                  <a:lnTo>
                    <a:pt x="3476" y="874"/>
                  </a:lnTo>
                  <a:lnTo>
                    <a:pt x="3404" y="840"/>
                  </a:lnTo>
                  <a:lnTo>
                    <a:pt x="3330" y="810"/>
                  </a:lnTo>
                  <a:lnTo>
                    <a:pt x="3250" y="780"/>
                  </a:lnTo>
                  <a:lnTo>
                    <a:pt x="3168" y="752"/>
                  </a:lnTo>
                  <a:lnTo>
                    <a:pt x="3168" y="752"/>
                  </a:lnTo>
                  <a:lnTo>
                    <a:pt x="3088" y="728"/>
                  </a:lnTo>
                  <a:lnTo>
                    <a:pt x="3006" y="704"/>
                  </a:lnTo>
                  <a:lnTo>
                    <a:pt x="2918" y="682"/>
                  </a:lnTo>
                  <a:lnTo>
                    <a:pt x="2824" y="660"/>
                  </a:lnTo>
                  <a:lnTo>
                    <a:pt x="2726" y="638"/>
                  </a:lnTo>
                  <a:lnTo>
                    <a:pt x="2622" y="616"/>
                  </a:lnTo>
                  <a:lnTo>
                    <a:pt x="2512" y="596"/>
                  </a:lnTo>
                  <a:lnTo>
                    <a:pt x="2398" y="574"/>
                  </a:lnTo>
                  <a:lnTo>
                    <a:pt x="2398" y="574"/>
                  </a:lnTo>
                  <a:lnTo>
                    <a:pt x="2404" y="576"/>
                  </a:lnTo>
                  <a:lnTo>
                    <a:pt x="2404" y="576"/>
                  </a:lnTo>
                  <a:close/>
                  <a:moveTo>
                    <a:pt x="2386" y="574"/>
                  </a:moveTo>
                  <a:lnTo>
                    <a:pt x="2386" y="574"/>
                  </a:lnTo>
                  <a:lnTo>
                    <a:pt x="2504" y="596"/>
                  </a:lnTo>
                  <a:lnTo>
                    <a:pt x="2614" y="616"/>
                  </a:lnTo>
                  <a:lnTo>
                    <a:pt x="2718" y="638"/>
                  </a:lnTo>
                  <a:lnTo>
                    <a:pt x="2818" y="660"/>
                  </a:lnTo>
                  <a:lnTo>
                    <a:pt x="2912" y="682"/>
                  </a:lnTo>
                  <a:lnTo>
                    <a:pt x="3002" y="706"/>
                  </a:lnTo>
                  <a:lnTo>
                    <a:pt x="3086" y="730"/>
                  </a:lnTo>
                  <a:lnTo>
                    <a:pt x="3164" y="754"/>
                  </a:lnTo>
                  <a:lnTo>
                    <a:pt x="3164" y="754"/>
                  </a:lnTo>
                  <a:lnTo>
                    <a:pt x="3248" y="780"/>
                  </a:lnTo>
                  <a:lnTo>
                    <a:pt x="3326" y="810"/>
                  </a:lnTo>
                  <a:lnTo>
                    <a:pt x="3400" y="842"/>
                  </a:lnTo>
                  <a:lnTo>
                    <a:pt x="3474" y="874"/>
                  </a:lnTo>
                  <a:lnTo>
                    <a:pt x="3544" y="908"/>
                  </a:lnTo>
                  <a:lnTo>
                    <a:pt x="3612" y="942"/>
                  </a:lnTo>
                  <a:lnTo>
                    <a:pt x="3748" y="1014"/>
                  </a:lnTo>
                  <a:lnTo>
                    <a:pt x="3748" y="1014"/>
                  </a:lnTo>
                  <a:lnTo>
                    <a:pt x="3796" y="1040"/>
                  </a:lnTo>
                  <a:lnTo>
                    <a:pt x="3796" y="1040"/>
                  </a:lnTo>
                  <a:lnTo>
                    <a:pt x="3940" y="1114"/>
                  </a:lnTo>
                  <a:lnTo>
                    <a:pt x="4012" y="1150"/>
                  </a:lnTo>
                  <a:lnTo>
                    <a:pt x="4084" y="1184"/>
                  </a:lnTo>
                  <a:lnTo>
                    <a:pt x="4082" y="1184"/>
                  </a:lnTo>
                  <a:lnTo>
                    <a:pt x="4082" y="1184"/>
                  </a:lnTo>
                  <a:lnTo>
                    <a:pt x="4004" y="1150"/>
                  </a:lnTo>
                  <a:lnTo>
                    <a:pt x="3928" y="1114"/>
                  </a:lnTo>
                  <a:lnTo>
                    <a:pt x="3778" y="1042"/>
                  </a:lnTo>
                  <a:lnTo>
                    <a:pt x="3778" y="1042"/>
                  </a:lnTo>
                  <a:lnTo>
                    <a:pt x="3762" y="1036"/>
                  </a:lnTo>
                  <a:lnTo>
                    <a:pt x="3762" y="1036"/>
                  </a:lnTo>
                  <a:lnTo>
                    <a:pt x="3626" y="958"/>
                  </a:lnTo>
                  <a:lnTo>
                    <a:pt x="3556" y="922"/>
                  </a:lnTo>
                  <a:lnTo>
                    <a:pt x="3484" y="886"/>
                  </a:lnTo>
                  <a:lnTo>
                    <a:pt x="3410" y="852"/>
                  </a:lnTo>
                  <a:lnTo>
                    <a:pt x="3330" y="820"/>
                  </a:lnTo>
                  <a:lnTo>
                    <a:pt x="3248" y="790"/>
                  </a:lnTo>
                  <a:lnTo>
                    <a:pt x="3158" y="762"/>
                  </a:lnTo>
                  <a:lnTo>
                    <a:pt x="3158" y="762"/>
                  </a:lnTo>
                  <a:lnTo>
                    <a:pt x="3100" y="746"/>
                  </a:lnTo>
                  <a:lnTo>
                    <a:pt x="3100" y="746"/>
                  </a:lnTo>
                  <a:lnTo>
                    <a:pt x="3026" y="724"/>
                  </a:lnTo>
                  <a:lnTo>
                    <a:pt x="2948" y="702"/>
                  </a:lnTo>
                  <a:lnTo>
                    <a:pt x="2866" y="680"/>
                  </a:lnTo>
                  <a:lnTo>
                    <a:pt x="2778" y="660"/>
                  </a:lnTo>
                  <a:lnTo>
                    <a:pt x="2588" y="616"/>
                  </a:lnTo>
                  <a:lnTo>
                    <a:pt x="2372" y="572"/>
                  </a:lnTo>
                  <a:lnTo>
                    <a:pt x="2372" y="572"/>
                  </a:lnTo>
                  <a:lnTo>
                    <a:pt x="2372" y="572"/>
                  </a:lnTo>
                  <a:lnTo>
                    <a:pt x="2386" y="574"/>
                  </a:lnTo>
                  <a:lnTo>
                    <a:pt x="2386" y="574"/>
                  </a:lnTo>
                  <a:close/>
                  <a:moveTo>
                    <a:pt x="2370" y="574"/>
                  </a:moveTo>
                  <a:lnTo>
                    <a:pt x="2370" y="574"/>
                  </a:lnTo>
                  <a:lnTo>
                    <a:pt x="2572" y="614"/>
                  </a:lnTo>
                  <a:lnTo>
                    <a:pt x="2752" y="654"/>
                  </a:lnTo>
                  <a:lnTo>
                    <a:pt x="2914" y="694"/>
                  </a:lnTo>
                  <a:lnTo>
                    <a:pt x="2988" y="716"/>
                  </a:lnTo>
                  <a:lnTo>
                    <a:pt x="3058" y="736"/>
                  </a:lnTo>
                  <a:lnTo>
                    <a:pt x="3058" y="736"/>
                  </a:lnTo>
                  <a:lnTo>
                    <a:pt x="2954" y="710"/>
                  </a:lnTo>
                  <a:lnTo>
                    <a:pt x="2846" y="688"/>
                  </a:lnTo>
                  <a:lnTo>
                    <a:pt x="2846" y="688"/>
                  </a:lnTo>
                  <a:lnTo>
                    <a:pt x="2740" y="660"/>
                  </a:lnTo>
                  <a:lnTo>
                    <a:pt x="2624" y="630"/>
                  </a:lnTo>
                  <a:lnTo>
                    <a:pt x="2496" y="602"/>
                  </a:lnTo>
                  <a:lnTo>
                    <a:pt x="2356" y="570"/>
                  </a:lnTo>
                  <a:lnTo>
                    <a:pt x="2356" y="570"/>
                  </a:lnTo>
                  <a:lnTo>
                    <a:pt x="2342" y="568"/>
                  </a:lnTo>
                  <a:lnTo>
                    <a:pt x="2342" y="568"/>
                  </a:lnTo>
                  <a:lnTo>
                    <a:pt x="2370" y="574"/>
                  </a:lnTo>
                  <a:lnTo>
                    <a:pt x="2370" y="574"/>
                  </a:lnTo>
                  <a:close/>
                  <a:moveTo>
                    <a:pt x="2354" y="572"/>
                  </a:moveTo>
                  <a:lnTo>
                    <a:pt x="2354" y="572"/>
                  </a:lnTo>
                  <a:lnTo>
                    <a:pt x="2486" y="600"/>
                  </a:lnTo>
                  <a:lnTo>
                    <a:pt x="2606" y="628"/>
                  </a:lnTo>
                  <a:lnTo>
                    <a:pt x="2716" y="656"/>
                  </a:lnTo>
                  <a:lnTo>
                    <a:pt x="2818" y="682"/>
                  </a:lnTo>
                  <a:lnTo>
                    <a:pt x="2818" y="682"/>
                  </a:lnTo>
                  <a:lnTo>
                    <a:pt x="2700" y="660"/>
                  </a:lnTo>
                  <a:lnTo>
                    <a:pt x="2700" y="660"/>
                  </a:lnTo>
                  <a:lnTo>
                    <a:pt x="2520" y="614"/>
                  </a:lnTo>
                  <a:lnTo>
                    <a:pt x="2340" y="570"/>
                  </a:lnTo>
                  <a:lnTo>
                    <a:pt x="2340" y="570"/>
                  </a:lnTo>
                  <a:lnTo>
                    <a:pt x="2312" y="564"/>
                  </a:lnTo>
                  <a:lnTo>
                    <a:pt x="2312" y="564"/>
                  </a:lnTo>
                  <a:lnTo>
                    <a:pt x="2354" y="572"/>
                  </a:lnTo>
                  <a:lnTo>
                    <a:pt x="2354" y="572"/>
                  </a:lnTo>
                  <a:close/>
                  <a:moveTo>
                    <a:pt x="2292" y="560"/>
                  </a:moveTo>
                  <a:lnTo>
                    <a:pt x="2292" y="560"/>
                  </a:lnTo>
                  <a:lnTo>
                    <a:pt x="2338" y="570"/>
                  </a:lnTo>
                  <a:lnTo>
                    <a:pt x="2338" y="570"/>
                  </a:lnTo>
                  <a:lnTo>
                    <a:pt x="2508" y="612"/>
                  </a:lnTo>
                  <a:lnTo>
                    <a:pt x="2680" y="656"/>
                  </a:lnTo>
                  <a:lnTo>
                    <a:pt x="2680" y="656"/>
                  </a:lnTo>
                  <a:lnTo>
                    <a:pt x="2604" y="642"/>
                  </a:lnTo>
                  <a:lnTo>
                    <a:pt x="2604" y="642"/>
                  </a:lnTo>
                  <a:lnTo>
                    <a:pt x="2324" y="568"/>
                  </a:lnTo>
                  <a:lnTo>
                    <a:pt x="2324" y="568"/>
                  </a:lnTo>
                  <a:lnTo>
                    <a:pt x="2290" y="560"/>
                  </a:lnTo>
                  <a:lnTo>
                    <a:pt x="2292" y="560"/>
                  </a:lnTo>
                  <a:close/>
                  <a:moveTo>
                    <a:pt x="2278" y="558"/>
                  </a:moveTo>
                  <a:lnTo>
                    <a:pt x="2278" y="558"/>
                  </a:lnTo>
                  <a:lnTo>
                    <a:pt x="2322" y="570"/>
                  </a:lnTo>
                  <a:lnTo>
                    <a:pt x="2322" y="570"/>
                  </a:lnTo>
                  <a:lnTo>
                    <a:pt x="2586" y="640"/>
                  </a:lnTo>
                  <a:lnTo>
                    <a:pt x="2586" y="640"/>
                  </a:lnTo>
                  <a:lnTo>
                    <a:pt x="2532" y="632"/>
                  </a:lnTo>
                  <a:lnTo>
                    <a:pt x="2532" y="632"/>
                  </a:lnTo>
                  <a:lnTo>
                    <a:pt x="2330" y="574"/>
                  </a:lnTo>
                  <a:lnTo>
                    <a:pt x="2308" y="568"/>
                  </a:lnTo>
                  <a:lnTo>
                    <a:pt x="2308" y="568"/>
                  </a:lnTo>
                  <a:lnTo>
                    <a:pt x="2274" y="558"/>
                  </a:lnTo>
                  <a:lnTo>
                    <a:pt x="2274" y="558"/>
                  </a:lnTo>
                  <a:lnTo>
                    <a:pt x="2278" y="558"/>
                  </a:lnTo>
                  <a:lnTo>
                    <a:pt x="2278" y="558"/>
                  </a:lnTo>
                  <a:close/>
                  <a:moveTo>
                    <a:pt x="2264" y="556"/>
                  </a:moveTo>
                  <a:lnTo>
                    <a:pt x="2266" y="556"/>
                  </a:lnTo>
                  <a:lnTo>
                    <a:pt x="2264" y="556"/>
                  </a:lnTo>
                  <a:lnTo>
                    <a:pt x="2264" y="556"/>
                  </a:lnTo>
                  <a:lnTo>
                    <a:pt x="2264" y="556"/>
                  </a:lnTo>
                  <a:close/>
                  <a:moveTo>
                    <a:pt x="2262" y="556"/>
                  </a:moveTo>
                  <a:lnTo>
                    <a:pt x="2262" y="556"/>
                  </a:lnTo>
                  <a:lnTo>
                    <a:pt x="2306" y="568"/>
                  </a:lnTo>
                  <a:lnTo>
                    <a:pt x="2328" y="576"/>
                  </a:lnTo>
                  <a:lnTo>
                    <a:pt x="2328" y="576"/>
                  </a:lnTo>
                  <a:lnTo>
                    <a:pt x="2518" y="630"/>
                  </a:lnTo>
                  <a:lnTo>
                    <a:pt x="2518" y="630"/>
                  </a:lnTo>
                  <a:lnTo>
                    <a:pt x="2476" y="624"/>
                  </a:lnTo>
                  <a:lnTo>
                    <a:pt x="2476" y="624"/>
                  </a:lnTo>
                  <a:lnTo>
                    <a:pt x="2392" y="598"/>
                  </a:lnTo>
                  <a:lnTo>
                    <a:pt x="2392" y="598"/>
                  </a:lnTo>
                  <a:lnTo>
                    <a:pt x="2292" y="566"/>
                  </a:lnTo>
                  <a:lnTo>
                    <a:pt x="2292" y="566"/>
                  </a:lnTo>
                  <a:lnTo>
                    <a:pt x="2258" y="556"/>
                  </a:lnTo>
                  <a:lnTo>
                    <a:pt x="2258" y="556"/>
                  </a:lnTo>
                  <a:lnTo>
                    <a:pt x="2262" y="556"/>
                  </a:lnTo>
                  <a:lnTo>
                    <a:pt x="2262" y="556"/>
                  </a:lnTo>
                  <a:close/>
                  <a:moveTo>
                    <a:pt x="2250" y="554"/>
                  </a:moveTo>
                  <a:lnTo>
                    <a:pt x="2250" y="554"/>
                  </a:lnTo>
                  <a:lnTo>
                    <a:pt x="2254" y="554"/>
                  </a:lnTo>
                  <a:lnTo>
                    <a:pt x="2254" y="554"/>
                  </a:lnTo>
                  <a:lnTo>
                    <a:pt x="2250" y="554"/>
                  </a:lnTo>
                  <a:lnTo>
                    <a:pt x="2250" y="554"/>
                  </a:lnTo>
                  <a:lnTo>
                    <a:pt x="2246" y="552"/>
                  </a:lnTo>
                  <a:lnTo>
                    <a:pt x="2246" y="552"/>
                  </a:lnTo>
                  <a:lnTo>
                    <a:pt x="2250" y="554"/>
                  </a:lnTo>
                  <a:lnTo>
                    <a:pt x="2250" y="554"/>
                  </a:lnTo>
                  <a:close/>
                  <a:moveTo>
                    <a:pt x="2248" y="556"/>
                  </a:moveTo>
                  <a:lnTo>
                    <a:pt x="2248" y="556"/>
                  </a:lnTo>
                  <a:lnTo>
                    <a:pt x="2290" y="568"/>
                  </a:lnTo>
                  <a:lnTo>
                    <a:pt x="2290" y="568"/>
                  </a:lnTo>
                  <a:lnTo>
                    <a:pt x="2390" y="598"/>
                  </a:lnTo>
                  <a:lnTo>
                    <a:pt x="2390" y="598"/>
                  </a:lnTo>
                  <a:lnTo>
                    <a:pt x="2466" y="622"/>
                  </a:lnTo>
                  <a:lnTo>
                    <a:pt x="2466" y="622"/>
                  </a:lnTo>
                  <a:lnTo>
                    <a:pt x="2432" y="616"/>
                  </a:lnTo>
                  <a:lnTo>
                    <a:pt x="2432" y="616"/>
                  </a:lnTo>
                  <a:lnTo>
                    <a:pt x="2276" y="566"/>
                  </a:lnTo>
                  <a:lnTo>
                    <a:pt x="2276" y="566"/>
                  </a:lnTo>
                  <a:lnTo>
                    <a:pt x="2242" y="554"/>
                  </a:lnTo>
                  <a:lnTo>
                    <a:pt x="2242" y="554"/>
                  </a:lnTo>
                  <a:lnTo>
                    <a:pt x="2248" y="556"/>
                  </a:lnTo>
                  <a:lnTo>
                    <a:pt x="2248" y="556"/>
                  </a:lnTo>
                  <a:close/>
                  <a:moveTo>
                    <a:pt x="2274" y="566"/>
                  </a:moveTo>
                  <a:lnTo>
                    <a:pt x="2274" y="566"/>
                  </a:lnTo>
                  <a:lnTo>
                    <a:pt x="2420" y="616"/>
                  </a:lnTo>
                  <a:lnTo>
                    <a:pt x="2420" y="616"/>
                  </a:lnTo>
                  <a:lnTo>
                    <a:pt x="2392" y="612"/>
                  </a:lnTo>
                  <a:lnTo>
                    <a:pt x="2392" y="612"/>
                  </a:lnTo>
                  <a:lnTo>
                    <a:pt x="2260" y="564"/>
                  </a:lnTo>
                  <a:lnTo>
                    <a:pt x="2260" y="564"/>
                  </a:lnTo>
                  <a:lnTo>
                    <a:pt x="2226" y="552"/>
                  </a:lnTo>
                  <a:lnTo>
                    <a:pt x="2226" y="552"/>
                  </a:lnTo>
                  <a:lnTo>
                    <a:pt x="2234" y="554"/>
                  </a:lnTo>
                  <a:lnTo>
                    <a:pt x="2234" y="554"/>
                  </a:lnTo>
                  <a:lnTo>
                    <a:pt x="2274" y="566"/>
                  </a:lnTo>
                  <a:lnTo>
                    <a:pt x="2274" y="566"/>
                  </a:lnTo>
                  <a:close/>
                  <a:moveTo>
                    <a:pt x="2238" y="550"/>
                  </a:moveTo>
                  <a:lnTo>
                    <a:pt x="2240" y="550"/>
                  </a:lnTo>
                  <a:lnTo>
                    <a:pt x="2238" y="550"/>
                  </a:lnTo>
                  <a:lnTo>
                    <a:pt x="2236" y="550"/>
                  </a:lnTo>
                  <a:lnTo>
                    <a:pt x="2238" y="550"/>
                  </a:lnTo>
                  <a:close/>
                  <a:moveTo>
                    <a:pt x="2236" y="552"/>
                  </a:moveTo>
                  <a:lnTo>
                    <a:pt x="2236" y="552"/>
                  </a:lnTo>
                  <a:lnTo>
                    <a:pt x="2240" y="552"/>
                  </a:lnTo>
                  <a:lnTo>
                    <a:pt x="2240" y="552"/>
                  </a:lnTo>
                  <a:lnTo>
                    <a:pt x="2234" y="552"/>
                  </a:lnTo>
                  <a:lnTo>
                    <a:pt x="2234" y="552"/>
                  </a:lnTo>
                  <a:lnTo>
                    <a:pt x="2232" y="550"/>
                  </a:lnTo>
                  <a:lnTo>
                    <a:pt x="2232" y="550"/>
                  </a:lnTo>
                  <a:lnTo>
                    <a:pt x="2236" y="552"/>
                  </a:lnTo>
                  <a:lnTo>
                    <a:pt x="2236" y="552"/>
                  </a:lnTo>
                  <a:close/>
                  <a:moveTo>
                    <a:pt x="2224" y="548"/>
                  </a:moveTo>
                  <a:lnTo>
                    <a:pt x="2224" y="548"/>
                  </a:lnTo>
                  <a:lnTo>
                    <a:pt x="2226" y="548"/>
                  </a:lnTo>
                  <a:lnTo>
                    <a:pt x="2226" y="548"/>
                  </a:lnTo>
                  <a:lnTo>
                    <a:pt x="2224" y="548"/>
                  </a:lnTo>
                  <a:lnTo>
                    <a:pt x="2224" y="548"/>
                  </a:lnTo>
                  <a:lnTo>
                    <a:pt x="2222" y="548"/>
                  </a:lnTo>
                  <a:lnTo>
                    <a:pt x="2222" y="548"/>
                  </a:lnTo>
                  <a:lnTo>
                    <a:pt x="2224" y="548"/>
                  </a:lnTo>
                  <a:lnTo>
                    <a:pt x="2224" y="548"/>
                  </a:lnTo>
                  <a:close/>
                  <a:moveTo>
                    <a:pt x="2222" y="550"/>
                  </a:moveTo>
                  <a:lnTo>
                    <a:pt x="2222" y="550"/>
                  </a:lnTo>
                  <a:lnTo>
                    <a:pt x="2226" y="552"/>
                  </a:lnTo>
                  <a:lnTo>
                    <a:pt x="2226" y="552"/>
                  </a:lnTo>
                  <a:lnTo>
                    <a:pt x="2220" y="550"/>
                  </a:lnTo>
                  <a:lnTo>
                    <a:pt x="2220" y="550"/>
                  </a:lnTo>
                  <a:lnTo>
                    <a:pt x="2216" y="548"/>
                  </a:lnTo>
                  <a:lnTo>
                    <a:pt x="2216" y="548"/>
                  </a:lnTo>
                  <a:lnTo>
                    <a:pt x="2222" y="550"/>
                  </a:lnTo>
                  <a:lnTo>
                    <a:pt x="2222" y="550"/>
                  </a:lnTo>
                  <a:close/>
                  <a:moveTo>
                    <a:pt x="2212" y="544"/>
                  </a:moveTo>
                  <a:lnTo>
                    <a:pt x="2214" y="544"/>
                  </a:lnTo>
                  <a:lnTo>
                    <a:pt x="2212" y="544"/>
                  </a:lnTo>
                  <a:lnTo>
                    <a:pt x="2212" y="544"/>
                  </a:lnTo>
                  <a:lnTo>
                    <a:pt x="2212" y="544"/>
                  </a:lnTo>
                  <a:close/>
                  <a:moveTo>
                    <a:pt x="2210" y="546"/>
                  </a:moveTo>
                  <a:lnTo>
                    <a:pt x="2210" y="546"/>
                  </a:lnTo>
                  <a:lnTo>
                    <a:pt x="2214" y="548"/>
                  </a:lnTo>
                  <a:lnTo>
                    <a:pt x="2214" y="548"/>
                  </a:lnTo>
                  <a:lnTo>
                    <a:pt x="2210" y="546"/>
                  </a:lnTo>
                  <a:lnTo>
                    <a:pt x="2210" y="546"/>
                  </a:lnTo>
                  <a:lnTo>
                    <a:pt x="2206" y="546"/>
                  </a:lnTo>
                  <a:lnTo>
                    <a:pt x="2206" y="546"/>
                  </a:lnTo>
                  <a:lnTo>
                    <a:pt x="2210" y="546"/>
                  </a:lnTo>
                  <a:lnTo>
                    <a:pt x="2210" y="546"/>
                  </a:lnTo>
                  <a:close/>
                  <a:moveTo>
                    <a:pt x="2208" y="548"/>
                  </a:moveTo>
                  <a:lnTo>
                    <a:pt x="2208" y="548"/>
                  </a:lnTo>
                  <a:lnTo>
                    <a:pt x="2212" y="550"/>
                  </a:lnTo>
                  <a:lnTo>
                    <a:pt x="2212" y="550"/>
                  </a:lnTo>
                  <a:lnTo>
                    <a:pt x="2206" y="548"/>
                  </a:lnTo>
                  <a:lnTo>
                    <a:pt x="2206" y="548"/>
                  </a:lnTo>
                  <a:lnTo>
                    <a:pt x="2202" y="548"/>
                  </a:lnTo>
                  <a:lnTo>
                    <a:pt x="2202" y="548"/>
                  </a:lnTo>
                  <a:lnTo>
                    <a:pt x="2208" y="548"/>
                  </a:lnTo>
                  <a:lnTo>
                    <a:pt x="2208" y="548"/>
                  </a:lnTo>
                  <a:close/>
                  <a:moveTo>
                    <a:pt x="2200" y="542"/>
                  </a:moveTo>
                  <a:lnTo>
                    <a:pt x="2200" y="544"/>
                  </a:lnTo>
                  <a:lnTo>
                    <a:pt x="2200" y="544"/>
                  </a:lnTo>
                  <a:lnTo>
                    <a:pt x="2198" y="542"/>
                  </a:lnTo>
                  <a:lnTo>
                    <a:pt x="2196" y="542"/>
                  </a:lnTo>
                  <a:lnTo>
                    <a:pt x="2196" y="542"/>
                  </a:lnTo>
                  <a:lnTo>
                    <a:pt x="2200" y="542"/>
                  </a:lnTo>
                  <a:lnTo>
                    <a:pt x="2200" y="542"/>
                  </a:lnTo>
                  <a:close/>
                  <a:moveTo>
                    <a:pt x="2196" y="544"/>
                  </a:moveTo>
                  <a:lnTo>
                    <a:pt x="2196" y="544"/>
                  </a:lnTo>
                  <a:lnTo>
                    <a:pt x="2200" y="546"/>
                  </a:lnTo>
                  <a:lnTo>
                    <a:pt x="2200" y="546"/>
                  </a:lnTo>
                  <a:lnTo>
                    <a:pt x="2196" y="544"/>
                  </a:lnTo>
                  <a:lnTo>
                    <a:pt x="2196" y="544"/>
                  </a:lnTo>
                  <a:lnTo>
                    <a:pt x="2192" y="544"/>
                  </a:lnTo>
                  <a:lnTo>
                    <a:pt x="2192" y="544"/>
                  </a:lnTo>
                  <a:lnTo>
                    <a:pt x="2196" y="544"/>
                  </a:lnTo>
                  <a:lnTo>
                    <a:pt x="2196" y="544"/>
                  </a:lnTo>
                  <a:close/>
                  <a:moveTo>
                    <a:pt x="2188" y="538"/>
                  </a:moveTo>
                  <a:lnTo>
                    <a:pt x="2188" y="538"/>
                  </a:lnTo>
                  <a:lnTo>
                    <a:pt x="2186" y="538"/>
                  </a:lnTo>
                  <a:lnTo>
                    <a:pt x="2186" y="538"/>
                  </a:lnTo>
                  <a:lnTo>
                    <a:pt x="2188" y="538"/>
                  </a:lnTo>
                  <a:close/>
                  <a:moveTo>
                    <a:pt x="2184" y="540"/>
                  </a:moveTo>
                  <a:lnTo>
                    <a:pt x="2184" y="540"/>
                  </a:lnTo>
                  <a:lnTo>
                    <a:pt x="2188" y="542"/>
                  </a:lnTo>
                  <a:lnTo>
                    <a:pt x="2188" y="542"/>
                  </a:lnTo>
                  <a:lnTo>
                    <a:pt x="2184" y="540"/>
                  </a:lnTo>
                  <a:lnTo>
                    <a:pt x="2184" y="540"/>
                  </a:lnTo>
                  <a:lnTo>
                    <a:pt x="2182" y="540"/>
                  </a:lnTo>
                  <a:lnTo>
                    <a:pt x="2182" y="540"/>
                  </a:lnTo>
                  <a:lnTo>
                    <a:pt x="2184" y="540"/>
                  </a:lnTo>
                  <a:lnTo>
                    <a:pt x="2184" y="540"/>
                  </a:lnTo>
                  <a:close/>
                  <a:moveTo>
                    <a:pt x="2182" y="542"/>
                  </a:moveTo>
                  <a:lnTo>
                    <a:pt x="2182" y="542"/>
                  </a:lnTo>
                  <a:lnTo>
                    <a:pt x="2186" y="544"/>
                  </a:lnTo>
                  <a:lnTo>
                    <a:pt x="2186" y="544"/>
                  </a:lnTo>
                  <a:lnTo>
                    <a:pt x="2180" y="542"/>
                  </a:lnTo>
                  <a:lnTo>
                    <a:pt x="2180" y="542"/>
                  </a:lnTo>
                  <a:lnTo>
                    <a:pt x="2176" y="542"/>
                  </a:lnTo>
                  <a:lnTo>
                    <a:pt x="2176" y="542"/>
                  </a:lnTo>
                  <a:lnTo>
                    <a:pt x="2182" y="542"/>
                  </a:lnTo>
                  <a:lnTo>
                    <a:pt x="2182" y="542"/>
                  </a:lnTo>
                  <a:close/>
                  <a:moveTo>
                    <a:pt x="2174" y="536"/>
                  </a:moveTo>
                  <a:lnTo>
                    <a:pt x="2176" y="536"/>
                  </a:lnTo>
                  <a:lnTo>
                    <a:pt x="2176" y="536"/>
                  </a:lnTo>
                  <a:lnTo>
                    <a:pt x="2172" y="536"/>
                  </a:lnTo>
                  <a:lnTo>
                    <a:pt x="2170" y="536"/>
                  </a:lnTo>
                  <a:lnTo>
                    <a:pt x="2170" y="536"/>
                  </a:lnTo>
                  <a:lnTo>
                    <a:pt x="2174" y="536"/>
                  </a:lnTo>
                  <a:lnTo>
                    <a:pt x="2174" y="536"/>
                  </a:lnTo>
                  <a:close/>
                  <a:moveTo>
                    <a:pt x="2170" y="538"/>
                  </a:moveTo>
                  <a:lnTo>
                    <a:pt x="2170" y="538"/>
                  </a:lnTo>
                  <a:lnTo>
                    <a:pt x="2174" y="540"/>
                  </a:lnTo>
                  <a:lnTo>
                    <a:pt x="2174" y="540"/>
                  </a:lnTo>
                  <a:lnTo>
                    <a:pt x="2170" y="538"/>
                  </a:lnTo>
                  <a:lnTo>
                    <a:pt x="2170" y="538"/>
                  </a:lnTo>
                  <a:lnTo>
                    <a:pt x="2166" y="538"/>
                  </a:lnTo>
                  <a:lnTo>
                    <a:pt x="2166" y="538"/>
                  </a:lnTo>
                  <a:lnTo>
                    <a:pt x="2170" y="538"/>
                  </a:lnTo>
                  <a:lnTo>
                    <a:pt x="2170" y="538"/>
                  </a:lnTo>
                  <a:close/>
                  <a:moveTo>
                    <a:pt x="2168" y="540"/>
                  </a:moveTo>
                  <a:lnTo>
                    <a:pt x="2168" y="540"/>
                  </a:lnTo>
                  <a:lnTo>
                    <a:pt x="2172" y="542"/>
                  </a:lnTo>
                  <a:lnTo>
                    <a:pt x="2172" y="542"/>
                  </a:lnTo>
                  <a:lnTo>
                    <a:pt x="2166" y="542"/>
                  </a:lnTo>
                  <a:lnTo>
                    <a:pt x="2166" y="542"/>
                  </a:lnTo>
                  <a:lnTo>
                    <a:pt x="2162" y="538"/>
                  </a:lnTo>
                  <a:lnTo>
                    <a:pt x="2162" y="538"/>
                  </a:lnTo>
                  <a:lnTo>
                    <a:pt x="2168" y="540"/>
                  </a:lnTo>
                  <a:lnTo>
                    <a:pt x="2168" y="540"/>
                  </a:lnTo>
                  <a:close/>
                  <a:moveTo>
                    <a:pt x="2160" y="534"/>
                  </a:moveTo>
                  <a:lnTo>
                    <a:pt x="2160" y="534"/>
                  </a:lnTo>
                  <a:lnTo>
                    <a:pt x="2162" y="534"/>
                  </a:lnTo>
                  <a:lnTo>
                    <a:pt x="2162" y="534"/>
                  </a:lnTo>
                  <a:lnTo>
                    <a:pt x="2158" y="534"/>
                  </a:lnTo>
                  <a:lnTo>
                    <a:pt x="2158" y="534"/>
                  </a:lnTo>
                  <a:lnTo>
                    <a:pt x="2156" y="534"/>
                  </a:lnTo>
                  <a:lnTo>
                    <a:pt x="2156" y="534"/>
                  </a:lnTo>
                  <a:lnTo>
                    <a:pt x="2160" y="534"/>
                  </a:lnTo>
                  <a:lnTo>
                    <a:pt x="2160" y="534"/>
                  </a:lnTo>
                  <a:close/>
                  <a:moveTo>
                    <a:pt x="2156" y="536"/>
                  </a:moveTo>
                  <a:lnTo>
                    <a:pt x="2156" y="536"/>
                  </a:lnTo>
                  <a:lnTo>
                    <a:pt x="2160" y="538"/>
                  </a:lnTo>
                  <a:lnTo>
                    <a:pt x="2160" y="538"/>
                  </a:lnTo>
                  <a:lnTo>
                    <a:pt x="2156" y="536"/>
                  </a:lnTo>
                  <a:lnTo>
                    <a:pt x="2156" y="536"/>
                  </a:lnTo>
                  <a:lnTo>
                    <a:pt x="2152" y="534"/>
                  </a:lnTo>
                  <a:lnTo>
                    <a:pt x="2152" y="534"/>
                  </a:lnTo>
                  <a:lnTo>
                    <a:pt x="2156" y="536"/>
                  </a:lnTo>
                  <a:lnTo>
                    <a:pt x="2156" y="536"/>
                  </a:lnTo>
                  <a:close/>
                  <a:moveTo>
                    <a:pt x="2148" y="530"/>
                  </a:moveTo>
                  <a:lnTo>
                    <a:pt x="2150" y="530"/>
                  </a:lnTo>
                  <a:lnTo>
                    <a:pt x="2148" y="530"/>
                  </a:lnTo>
                  <a:lnTo>
                    <a:pt x="2146" y="530"/>
                  </a:lnTo>
                  <a:lnTo>
                    <a:pt x="2148" y="530"/>
                  </a:lnTo>
                  <a:close/>
                  <a:moveTo>
                    <a:pt x="2146" y="532"/>
                  </a:moveTo>
                  <a:lnTo>
                    <a:pt x="2146" y="532"/>
                  </a:lnTo>
                  <a:lnTo>
                    <a:pt x="2150" y="532"/>
                  </a:lnTo>
                  <a:lnTo>
                    <a:pt x="2150" y="532"/>
                  </a:lnTo>
                  <a:lnTo>
                    <a:pt x="2144" y="532"/>
                  </a:lnTo>
                  <a:lnTo>
                    <a:pt x="2144" y="532"/>
                  </a:lnTo>
                  <a:lnTo>
                    <a:pt x="2140" y="530"/>
                  </a:lnTo>
                  <a:lnTo>
                    <a:pt x="2140" y="530"/>
                  </a:lnTo>
                  <a:lnTo>
                    <a:pt x="2146" y="532"/>
                  </a:lnTo>
                  <a:lnTo>
                    <a:pt x="2146" y="532"/>
                  </a:lnTo>
                  <a:close/>
                  <a:moveTo>
                    <a:pt x="2136" y="526"/>
                  </a:moveTo>
                  <a:lnTo>
                    <a:pt x="2136" y="526"/>
                  </a:lnTo>
                  <a:lnTo>
                    <a:pt x="2136" y="526"/>
                  </a:lnTo>
                  <a:lnTo>
                    <a:pt x="2136" y="526"/>
                  </a:lnTo>
                  <a:lnTo>
                    <a:pt x="2136" y="526"/>
                  </a:lnTo>
                  <a:close/>
                  <a:moveTo>
                    <a:pt x="2134" y="528"/>
                  </a:moveTo>
                  <a:lnTo>
                    <a:pt x="2134" y="528"/>
                  </a:lnTo>
                  <a:lnTo>
                    <a:pt x="2136" y="528"/>
                  </a:lnTo>
                  <a:lnTo>
                    <a:pt x="2136" y="528"/>
                  </a:lnTo>
                  <a:lnTo>
                    <a:pt x="2134" y="528"/>
                  </a:lnTo>
                  <a:lnTo>
                    <a:pt x="2134" y="528"/>
                  </a:lnTo>
                  <a:lnTo>
                    <a:pt x="2132" y="526"/>
                  </a:lnTo>
                  <a:lnTo>
                    <a:pt x="2132" y="526"/>
                  </a:lnTo>
                  <a:lnTo>
                    <a:pt x="2134" y="528"/>
                  </a:lnTo>
                  <a:lnTo>
                    <a:pt x="2134" y="528"/>
                  </a:lnTo>
                  <a:close/>
                  <a:moveTo>
                    <a:pt x="2132" y="528"/>
                  </a:moveTo>
                  <a:lnTo>
                    <a:pt x="2132" y="528"/>
                  </a:lnTo>
                  <a:lnTo>
                    <a:pt x="2136" y="530"/>
                  </a:lnTo>
                  <a:lnTo>
                    <a:pt x="2136" y="530"/>
                  </a:lnTo>
                  <a:lnTo>
                    <a:pt x="2130" y="530"/>
                  </a:lnTo>
                  <a:lnTo>
                    <a:pt x="2130" y="530"/>
                  </a:lnTo>
                  <a:lnTo>
                    <a:pt x="2126" y="528"/>
                  </a:lnTo>
                  <a:lnTo>
                    <a:pt x="2126" y="528"/>
                  </a:lnTo>
                  <a:lnTo>
                    <a:pt x="2132" y="528"/>
                  </a:lnTo>
                  <a:lnTo>
                    <a:pt x="2132" y="528"/>
                  </a:lnTo>
                  <a:close/>
                  <a:moveTo>
                    <a:pt x="2122" y="522"/>
                  </a:moveTo>
                  <a:lnTo>
                    <a:pt x="2122" y="522"/>
                  </a:lnTo>
                  <a:lnTo>
                    <a:pt x="2124" y="524"/>
                  </a:lnTo>
                  <a:lnTo>
                    <a:pt x="2124" y="524"/>
                  </a:lnTo>
                  <a:lnTo>
                    <a:pt x="2120" y="522"/>
                  </a:lnTo>
                  <a:lnTo>
                    <a:pt x="2122" y="522"/>
                  </a:lnTo>
                  <a:close/>
                  <a:moveTo>
                    <a:pt x="2122" y="524"/>
                  </a:moveTo>
                  <a:lnTo>
                    <a:pt x="2122" y="524"/>
                  </a:lnTo>
                  <a:lnTo>
                    <a:pt x="2124" y="526"/>
                  </a:lnTo>
                  <a:lnTo>
                    <a:pt x="2124" y="526"/>
                  </a:lnTo>
                  <a:lnTo>
                    <a:pt x="2120" y="526"/>
                  </a:lnTo>
                  <a:lnTo>
                    <a:pt x="2120" y="526"/>
                  </a:lnTo>
                  <a:lnTo>
                    <a:pt x="2116" y="524"/>
                  </a:lnTo>
                  <a:lnTo>
                    <a:pt x="2116" y="524"/>
                  </a:lnTo>
                  <a:lnTo>
                    <a:pt x="2122" y="524"/>
                  </a:lnTo>
                  <a:lnTo>
                    <a:pt x="2122" y="524"/>
                  </a:lnTo>
                  <a:close/>
                  <a:moveTo>
                    <a:pt x="2110" y="520"/>
                  </a:moveTo>
                  <a:lnTo>
                    <a:pt x="2110" y="520"/>
                  </a:lnTo>
                  <a:lnTo>
                    <a:pt x="2114" y="522"/>
                  </a:lnTo>
                  <a:lnTo>
                    <a:pt x="2114" y="522"/>
                  </a:lnTo>
                  <a:lnTo>
                    <a:pt x="2110" y="520"/>
                  </a:lnTo>
                  <a:lnTo>
                    <a:pt x="2110" y="520"/>
                  </a:lnTo>
                  <a:lnTo>
                    <a:pt x="2106" y="520"/>
                  </a:lnTo>
                  <a:lnTo>
                    <a:pt x="2106" y="520"/>
                  </a:lnTo>
                  <a:lnTo>
                    <a:pt x="2110" y="520"/>
                  </a:lnTo>
                  <a:lnTo>
                    <a:pt x="2110" y="520"/>
                  </a:lnTo>
                  <a:close/>
                  <a:moveTo>
                    <a:pt x="2108" y="522"/>
                  </a:moveTo>
                  <a:lnTo>
                    <a:pt x="2108" y="522"/>
                  </a:lnTo>
                  <a:lnTo>
                    <a:pt x="2112" y="524"/>
                  </a:lnTo>
                  <a:lnTo>
                    <a:pt x="2112" y="524"/>
                  </a:lnTo>
                  <a:lnTo>
                    <a:pt x="2106" y="522"/>
                  </a:lnTo>
                  <a:lnTo>
                    <a:pt x="2106" y="522"/>
                  </a:lnTo>
                  <a:lnTo>
                    <a:pt x="2102" y="522"/>
                  </a:lnTo>
                  <a:lnTo>
                    <a:pt x="2102" y="522"/>
                  </a:lnTo>
                  <a:lnTo>
                    <a:pt x="2108" y="522"/>
                  </a:lnTo>
                  <a:lnTo>
                    <a:pt x="2108" y="522"/>
                  </a:lnTo>
                  <a:close/>
                  <a:moveTo>
                    <a:pt x="2098" y="514"/>
                  </a:moveTo>
                  <a:lnTo>
                    <a:pt x="2098" y="514"/>
                  </a:lnTo>
                  <a:lnTo>
                    <a:pt x="2102" y="516"/>
                  </a:lnTo>
                  <a:lnTo>
                    <a:pt x="2100" y="516"/>
                  </a:lnTo>
                  <a:lnTo>
                    <a:pt x="2100" y="516"/>
                  </a:lnTo>
                  <a:lnTo>
                    <a:pt x="2096" y="514"/>
                  </a:lnTo>
                  <a:lnTo>
                    <a:pt x="2098" y="514"/>
                  </a:lnTo>
                  <a:close/>
                  <a:moveTo>
                    <a:pt x="2096" y="516"/>
                  </a:moveTo>
                  <a:lnTo>
                    <a:pt x="2096" y="516"/>
                  </a:lnTo>
                  <a:lnTo>
                    <a:pt x="2100" y="518"/>
                  </a:lnTo>
                  <a:lnTo>
                    <a:pt x="2100" y="518"/>
                  </a:lnTo>
                  <a:lnTo>
                    <a:pt x="2096" y="518"/>
                  </a:lnTo>
                  <a:lnTo>
                    <a:pt x="2096" y="518"/>
                  </a:lnTo>
                  <a:lnTo>
                    <a:pt x="2092" y="516"/>
                  </a:lnTo>
                  <a:lnTo>
                    <a:pt x="2092" y="516"/>
                  </a:lnTo>
                  <a:lnTo>
                    <a:pt x="2096" y="516"/>
                  </a:lnTo>
                  <a:lnTo>
                    <a:pt x="2096" y="516"/>
                  </a:lnTo>
                  <a:close/>
                  <a:moveTo>
                    <a:pt x="2088" y="512"/>
                  </a:moveTo>
                  <a:lnTo>
                    <a:pt x="2088" y="512"/>
                  </a:lnTo>
                  <a:lnTo>
                    <a:pt x="2088" y="512"/>
                  </a:lnTo>
                  <a:lnTo>
                    <a:pt x="2088" y="512"/>
                  </a:lnTo>
                  <a:close/>
                  <a:moveTo>
                    <a:pt x="2084" y="512"/>
                  </a:moveTo>
                  <a:lnTo>
                    <a:pt x="2084" y="512"/>
                  </a:lnTo>
                  <a:lnTo>
                    <a:pt x="2090" y="514"/>
                  </a:lnTo>
                  <a:lnTo>
                    <a:pt x="2090" y="514"/>
                  </a:lnTo>
                  <a:lnTo>
                    <a:pt x="2086" y="514"/>
                  </a:lnTo>
                  <a:lnTo>
                    <a:pt x="2086" y="514"/>
                  </a:lnTo>
                  <a:lnTo>
                    <a:pt x="2082" y="512"/>
                  </a:lnTo>
                  <a:lnTo>
                    <a:pt x="2082" y="512"/>
                  </a:lnTo>
                  <a:lnTo>
                    <a:pt x="2084" y="512"/>
                  </a:lnTo>
                  <a:lnTo>
                    <a:pt x="2084" y="512"/>
                  </a:lnTo>
                  <a:close/>
                  <a:moveTo>
                    <a:pt x="2084" y="514"/>
                  </a:moveTo>
                  <a:lnTo>
                    <a:pt x="2084" y="514"/>
                  </a:lnTo>
                  <a:lnTo>
                    <a:pt x="2088" y="516"/>
                  </a:lnTo>
                  <a:lnTo>
                    <a:pt x="2088" y="516"/>
                  </a:lnTo>
                  <a:lnTo>
                    <a:pt x="2084" y="516"/>
                  </a:lnTo>
                  <a:lnTo>
                    <a:pt x="2084" y="516"/>
                  </a:lnTo>
                  <a:lnTo>
                    <a:pt x="2078" y="514"/>
                  </a:lnTo>
                  <a:lnTo>
                    <a:pt x="2078" y="514"/>
                  </a:lnTo>
                  <a:lnTo>
                    <a:pt x="2084" y="514"/>
                  </a:lnTo>
                  <a:lnTo>
                    <a:pt x="2084" y="514"/>
                  </a:lnTo>
                  <a:close/>
                  <a:moveTo>
                    <a:pt x="2074" y="508"/>
                  </a:moveTo>
                  <a:lnTo>
                    <a:pt x="2074" y="508"/>
                  </a:lnTo>
                  <a:lnTo>
                    <a:pt x="2078" y="508"/>
                  </a:lnTo>
                  <a:lnTo>
                    <a:pt x="2076" y="508"/>
                  </a:lnTo>
                  <a:lnTo>
                    <a:pt x="2076" y="508"/>
                  </a:lnTo>
                  <a:lnTo>
                    <a:pt x="2072" y="508"/>
                  </a:lnTo>
                  <a:lnTo>
                    <a:pt x="2074" y="508"/>
                  </a:lnTo>
                  <a:close/>
                  <a:moveTo>
                    <a:pt x="2072" y="508"/>
                  </a:moveTo>
                  <a:lnTo>
                    <a:pt x="2072" y="508"/>
                  </a:lnTo>
                  <a:lnTo>
                    <a:pt x="2078" y="512"/>
                  </a:lnTo>
                  <a:lnTo>
                    <a:pt x="2078" y="512"/>
                  </a:lnTo>
                  <a:lnTo>
                    <a:pt x="2074" y="510"/>
                  </a:lnTo>
                  <a:lnTo>
                    <a:pt x="2074" y="510"/>
                  </a:lnTo>
                  <a:lnTo>
                    <a:pt x="2068" y="508"/>
                  </a:lnTo>
                  <a:lnTo>
                    <a:pt x="2068" y="508"/>
                  </a:lnTo>
                  <a:lnTo>
                    <a:pt x="2072" y="508"/>
                  </a:lnTo>
                  <a:lnTo>
                    <a:pt x="2072" y="508"/>
                  </a:lnTo>
                  <a:close/>
                  <a:moveTo>
                    <a:pt x="2062" y="504"/>
                  </a:moveTo>
                  <a:lnTo>
                    <a:pt x="2062" y="504"/>
                  </a:lnTo>
                  <a:lnTo>
                    <a:pt x="2066" y="506"/>
                  </a:lnTo>
                  <a:lnTo>
                    <a:pt x="2066" y="506"/>
                  </a:lnTo>
                  <a:lnTo>
                    <a:pt x="2064" y="506"/>
                  </a:lnTo>
                  <a:lnTo>
                    <a:pt x="2064" y="506"/>
                  </a:lnTo>
                  <a:lnTo>
                    <a:pt x="2060" y="504"/>
                  </a:lnTo>
                  <a:lnTo>
                    <a:pt x="2062" y="504"/>
                  </a:lnTo>
                  <a:close/>
                  <a:moveTo>
                    <a:pt x="2060" y="506"/>
                  </a:moveTo>
                  <a:lnTo>
                    <a:pt x="2060" y="506"/>
                  </a:lnTo>
                  <a:lnTo>
                    <a:pt x="2064" y="508"/>
                  </a:lnTo>
                  <a:lnTo>
                    <a:pt x="2064" y="508"/>
                  </a:lnTo>
                  <a:lnTo>
                    <a:pt x="2060" y="508"/>
                  </a:lnTo>
                  <a:lnTo>
                    <a:pt x="2060" y="508"/>
                  </a:lnTo>
                  <a:lnTo>
                    <a:pt x="2054" y="504"/>
                  </a:lnTo>
                  <a:lnTo>
                    <a:pt x="2054" y="504"/>
                  </a:lnTo>
                  <a:lnTo>
                    <a:pt x="2060" y="506"/>
                  </a:lnTo>
                  <a:lnTo>
                    <a:pt x="2060" y="506"/>
                  </a:lnTo>
                  <a:close/>
                  <a:moveTo>
                    <a:pt x="2052" y="500"/>
                  </a:moveTo>
                  <a:lnTo>
                    <a:pt x="2052" y="500"/>
                  </a:lnTo>
                  <a:lnTo>
                    <a:pt x="2054" y="502"/>
                  </a:lnTo>
                  <a:lnTo>
                    <a:pt x="2054" y="500"/>
                  </a:lnTo>
                  <a:lnTo>
                    <a:pt x="2054" y="500"/>
                  </a:lnTo>
                  <a:lnTo>
                    <a:pt x="2050" y="500"/>
                  </a:lnTo>
                  <a:lnTo>
                    <a:pt x="2052" y="500"/>
                  </a:lnTo>
                  <a:close/>
                  <a:moveTo>
                    <a:pt x="2050" y="502"/>
                  </a:moveTo>
                  <a:lnTo>
                    <a:pt x="2050" y="502"/>
                  </a:lnTo>
                  <a:lnTo>
                    <a:pt x="2054" y="504"/>
                  </a:lnTo>
                  <a:lnTo>
                    <a:pt x="2054" y="504"/>
                  </a:lnTo>
                  <a:lnTo>
                    <a:pt x="2050" y="502"/>
                  </a:lnTo>
                  <a:lnTo>
                    <a:pt x="2050" y="502"/>
                  </a:lnTo>
                  <a:lnTo>
                    <a:pt x="2046" y="500"/>
                  </a:lnTo>
                  <a:lnTo>
                    <a:pt x="2046" y="500"/>
                  </a:lnTo>
                  <a:lnTo>
                    <a:pt x="2050" y="502"/>
                  </a:lnTo>
                  <a:lnTo>
                    <a:pt x="2050" y="502"/>
                  </a:lnTo>
                  <a:close/>
                  <a:moveTo>
                    <a:pt x="2040" y="496"/>
                  </a:moveTo>
                  <a:lnTo>
                    <a:pt x="2040" y="496"/>
                  </a:lnTo>
                  <a:lnTo>
                    <a:pt x="2044" y="498"/>
                  </a:lnTo>
                  <a:lnTo>
                    <a:pt x="2044" y="498"/>
                  </a:lnTo>
                  <a:lnTo>
                    <a:pt x="2040" y="498"/>
                  </a:lnTo>
                  <a:lnTo>
                    <a:pt x="2040" y="498"/>
                  </a:lnTo>
                  <a:lnTo>
                    <a:pt x="2038" y="496"/>
                  </a:lnTo>
                  <a:lnTo>
                    <a:pt x="2038" y="496"/>
                  </a:lnTo>
                  <a:lnTo>
                    <a:pt x="2040" y="496"/>
                  </a:lnTo>
                  <a:lnTo>
                    <a:pt x="2040" y="496"/>
                  </a:lnTo>
                  <a:close/>
                  <a:moveTo>
                    <a:pt x="2042" y="500"/>
                  </a:moveTo>
                  <a:lnTo>
                    <a:pt x="2042" y="500"/>
                  </a:lnTo>
                  <a:lnTo>
                    <a:pt x="2038" y="500"/>
                  </a:lnTo>
                  <a:lnTo>
                    <a:pt x="2038" y="500"/>
                  </a:lnTo>
                  <a:lnTo>
                    <a:pt x="2032" y="496"/>
                  </a:lnTo>
                  <a:lnTo>
                    <a:pt x="2032" y="496"/>
                  </a:lnTo>
                  <a:lnTo>
                    <a:pt x="2036" y="498"/>
                  </a:lnTo>
                  <a:lnTo>
                    <a:pt x="2036" y="498"/>
                  </a:lnTo>
                  <a:lnTo>
                    <a:pt x="2042" y="500"/>
                  </a:lnTo>
                  <a:lnTo>
                    <a:pt x="2042" y="500"/>
                  </a:lnTo>
                  <a:close/>
                  <a:moveTo>
                    <a:pt x="2030" y="492"/>
                  </a:moveTo>
                  <a:lnTo>
                    <a:pt x="2030" y="492"/>
                  </a:lnTo>
                  <a:lnTo>
                    <a:pt x="2032" y="494"/>
                  </a:lnTo>
                  <a:lnTo>
                    <a:pt x="2032" y="492"/>
                  </a:lnTo>
                  <a:lnTo>
                    <a:pt x="2032" y="492"/>
                  </a:lnTo>
                  <a:lnTo>
                    <a:pt x="2028" y="492"/>
                  </a:lnTo>
                  <a:lnTo>
                    <a:pt x="2030" y="492"/>
                  </a:lnTo>
                  <a:close/>
                  <a:moveTo>
                    <a:pt x="2028" y="494"/>
                  </a:moveTo>
                  <a:lnTo>
                    <a:pt x="2028" y="494"/>
                  </a:lnTo>
                  <a:lnTo>
                    <a:pt x="2032" y="496"/>
                  </a:lnTo>
                  <a:lnTo>
                    <a:pt x="2032" y="496"/>
                  </a:lnTo>
                  <a:lnTo>
                    <a:pt x="2028" y="494"/>
                  </a:lnTo>
                  <a:lnTo>
                    <a:pt x="2028" y="494"/>
                  </a:lnTo>
                  <a:lnTo>
                    <a:pt x="2024" y="492"/>
                  </a:lnTo>
                  <a:lnTo>
                    <a:pt x="2024" y="492"/>
                  </a:lnTo>
                  <a:lnTo>
                    <a:pt x="2028" y="494"/>
                  </a:lnTo>
                  <a:lnTo>
                    <a:pt x="2028" y="494"/>
                  </a:lnTo>
                  <a:close/>
                  <a:moveTo>
                    <a:pt x="2024" y="494"/>
                  </a:moveTo>
                  <a:lnTo>
                    <a:pt x="2024" y="494"/>
                  </a:lnTo>
                  <a:lnTo>
                    <a:pt x="2030" y="498"/>
                  </a:lnTo>
                  <a:lnTo>
                    <a:pt x="2030" y="498"/>
                  </a:lnTo>
                  <a:lnTo>
                    <a:pt x="2024" y="496"/>
                  </a:lnTo>
                  <a:lnTo>
                    <a:pt x="2024" y="496"/>
                  </a:lnTo>
                  <a:lnTo>
                    <a:pt x="2020" y="494"/>
                  </a:lnTo>
                  <a:lnTo>
                    <a:pt x="2020" y="494"/>
                  </a:lnTo>
                  <a:lnTo>
                    <a:pt x="2024" y="494"/>
                  </a:lnTo>
                  <a:lnTo>
                    <a:pt x="2024" y="494"/>
                  </a:lnTo>
                  <a:close/>
                  <a:moveTo>
                    <a:pt x="2018" y="488"/>
                  </a:moveTo>
                  <a:lnTo>
                    <a:pt x="2018" y="488"/>
                  </a:lnTo>
                  <a:lnTo>
                    <a:pt x="2020" y="490"/>
                  </a:lnTo>
                  <a:lnTo>
                    <a:pt x="2020" y="490"/>
                  </a:lnTo>
                  <a:lnTo>
                    <a:pt x="2018" y="490"/>
                  </a:lnTo>
                  <a:lnTo>
                    <a:pt x="2018" y="490"/>
                  </a:lnTo>
                  <a:lnTo>
                    <a:pt x="2016" y="488"/>
                  </a:lnTo>
                  <a:lnTo>
                    <a:pt x="2018" y="488"/>
                  </a:lnTo>
                  <a:close/>
                  <a:moveTo>
                    <a:pt x="2014" y="490"/>
                  </a:moveTo>
                  <a:lnTo>
                    <a:pt x="2014" y="490"/>
                  </a:lnTo>
                  <a:lnTo>
                    <a:pt x="2020" y="492"/>
                  </a:lnTo>
                  <a:lnTo>
                    <a:pt x="2020" y="492"/>
                  </a:lnTo>
                  <a:lnTo>
                    <a:pt x="2016" y="492"/>
                  </a:lnTo>
                  <a:lnTo>
                    <a:pt x="2016" y="492"/>
                  </a:lnTo>
                  <a:lnTo>
                    <a:pt x="2010" y="488"/>
                  </a:lnTo>
                  <a:lnTo>
                    <a:pt x="2010" y="488"/>
                  </a:lnTo>
                  <a:lnTo>
                    <a:pt x="2014" y="490"/>
                  </a:lnTo>
                  <a:lnTo>
                    <a:pt x="2014" y="490"/>
                  </a:lnTo>
                  <a:close/>
                  <a:moveTo>
                    <a:pt x="2008" y="484"/>
                  </a:moveTo>
                  <a:lnTo>
                    <a:pt x="2008" y="484"/>
                  </a:lnTo>
                  <a:lnTo>
                    <a:pt x="2010" y="484"/>
                  </a:lnTo>
                  <a:lnTo>
                    <a:pt x="2010" y="484"/>
                  </a:lnTo>
                  <a:lnTo>
                    <a:pt x="2008" y="484"/>
                  </a:lnTo>
                  <a:lnTo>
                    <a:pt x="2008" y="484"/>
                  </a:lnTo>
                  <a:close/>
                  <a:moveTo>
                    <a:pt x="2004" y="484"/>
                  </a:moveTo>
                  <a:lnTo>
                    <a:pt x="2004" y="484"/>
                  </a:lnTo>
                  <a:lnTo>
                    <a:pt x="2008" y="486"/>
                  </a:lnTo>
                  <a:lnTo>
                    <a:pt x="2008" y="486"/>
                  </a:lnTo>
                  <a:lnTo>
                    <a:pt x="2006" y="486"/>
                  </a:lnTo>
                  <a:lnTo>
                    <a:pt x="2006" y="486"/>
                  </a:lnTo>
                  <a:lnTo>
                    <a:pt x="2002" y="484"/>
                  </a:lnTo>
                  <a:lnTo>
                    <a:pt x="2002" y="484"/>
                  </a:lnTo>
                  <a:lnTo>
                    <a:pt x="2004" y="484"/>
                  </a:lnTo>
                  <a:lnTo>
                    <a:pt x="2004" y="484"/>
                  </a:lnTo>
                  <a:close/>
                  <a:moveTo>
                    <a:pt x="2002" y="486"/>
                  </a:moveTo>
                  <a:lnTo>
                    <a:pt x="2002" y="486"/>
                  </a:lnTo>
                  <a:lnTo>
                    <a:pt x="2008" y="490"/>
                  </a:lnTo>
                  <a:lnTo>
                    <a:pt x="2008" y="490"/>
                  </a:lnTo>
                  <a:lnTo>
                    <a:pt x="2002" y="488"/>
                  </a:lnTo>
                  <a:lnTo>
                    <a:pt x="2002" y="488"/>
                  </a:lnTo>
                  <a:lnTo>
                    <a:pt x="1998" y="486"/>
                  </a:lnTo>
                  <a:lnTo>
                    <a:pt x="1998" y="486"/>
                  </a:lnTo>
                  <a:lnTo>
                    <a:pt x="2002" y="486"/>
                  </a:lnTo>
                  <a:lnTo>
                    <a:pt x="2002" y="486"/>
                  </a:lnTo>
                  <a:close/>
                  <a:moveTo>
                    <a:pt x="1996" y="480"/>
                  </a:moveTo>
                  <a:lnTo>
                    <a:pt x="1996" y="480"/>
                  </a:lnTo>
                  <a:lnTo>
                    <a:pt x="1998" y="482"/>
                  </a:lnTo>
                  <a:lnTo>
                    <a:pt x="1996" y="480"/>
                  </a:lnTo>
                  <a:lnTo>
                    <a:pt x="1996" y="480"/>
                  </a:lnTo>
                  <a:lnTo>
                    <a:pt x="1994" y="480"/>
                  </a:lnTo>
                  <a:lnTo>
                    <a:pt x="1996" y="480"/>
                  </a:lnTo>
                  <a:close/>
                  <a:moveTo>
                    <a:pt x="1992" y="482"/>
                  </a:moveTo>
                  <a:lnTo>
                    <a:pt x="1992" y="482"/>
                  </a:lnTo>
                  <a:lnTo>
                    <a:pt x="1998" y="484"/>
                  </a:lnTo>
                  <a:lnTo>
                    <a:pt x="1998" y="484"/>
                  </a:lnTo>
                  <a:lnTo>
                    <a:pt x="1994" y="482"/>
                  </a:lnTo>
                  <a:lnTo>
                    <a:pt x="1994" y="482"/>
                  </a:lnTo>
                  <a:lnTo>
                    <a:pt x="1990" y="480"/>
                  </a:lnTo>
                  <a:lnTo>
                    <a:pt x="1990" y="480"/>
                  </a:lnTo>
                  <a:lnTo>
                    <a:pt x="1992" y="482"/>
                  </a:lnTo>
                  <a:lnTo>
                    <a:pt x="1992" y="482"/>
                  </a:lnTo>
                  <a:close/>
                  <a:moveTo>
                    <a:pt x="1986" y="474"/>
                  </a:moveTo>
                  <a:lnTo>
                    <a:pt x="1988" y="476"/>
                  </a:lnTo>
                  <a:lnTo>
                    <a:pt x="1988" y="476"/>
                  </a:lnTo>
                  <a:lnTo>
                    <a:pt x="1986" y="474"/>
                  </a:lnTo>
                  <a:lnTo>
                    <a:pt x="1986" y="474"/>
                  </a:lnTo>
                  <a:close/>
                  <a:moveTo>
                    <a:pt x="1984" y="476"/>
                  </a:moveTo>
                  <a:lnTo>
                    <a:pt x="1984" y="476"/>
                  </a:lnTo>
                  <a:lnTo>
                    <a:pt x="1988" y="478"/>
                  </a:lnTo>
                  <a:lnTo>
                    <a:pt x="1988" y="478"/>
                  </a:lnTo>
                  <a:lnTo>
                    <a:pt x="1984" y="478"/>
                  </a:lnTo>
                  <a:lnTo>
                    <a:pt x="1984" y="478"/>
                  </a:lnTo>
                  <a:lnTo>
                    <a:pt x="1982" y="476"/>
                  </a:lnTo>
                  <a:lnTo>
                    <a:pt x="1982" y="476"/>
                  </a:lnTo>
                  <a:lnTo>
                    <a:pt x="1984" y="476"/>
                  </a:lnTo>
                  <a:lnTo>
                    <a:pt x="1984" y="476"/>
                  </a:lnTo>
                  <a:close/>
                  <a:moveTo>
                    <a:pt x="1986" y="480"/>
                  </a:moveTo>
                  <a:lnTo>
                    <a:pt x="1986" y="480"/>
                  </a:lnTo>
                  <a:lnTo>
                    <a:pt x="1982" y="480"/>
                  </a:lnTo>
                  <a:lnTo>
                    <a:pt x="1982" y="480"/>
                  </a:lnTo>
                  <a:lnTo>
                    <a:pt x="1976" y="476"/>
                  </a:lnTo>
                  <a:lnTo>
                    <a:pt x="1976" y="476"/>
                  </a:lnTo>
                  <a:lnTo>
                    <a:pt x="1980" y="478"/>
                  </a:lnTo>
                  <a:lnTo>
                    <a:pt x="1980" y="478"/>
                  </a:lnTo>
                  <a:lnTo>
                    <a:pt x="1986" y="480"/>
                  </a:lnTo>
                  <a:lnTo>
                    <a:pt x="1986" y="480"/>
                  </a:lnTo>
                  <a:close/>
                  <a:moveTo>
                    <a:pt x="1974" y="470"/>
                  </a:moveTo>
                  <a:lnTo>
                    <a:pt x="1976" y="472"/>
                  </a:lnTo>
                  <a:lnTo>
                    <a:pt x="1976" y="472"/>
                  </a:lnTo>
                  <a:lnTo>
                    <a:pt x="1974" y="470"/>
                  </a:lnTo>
                  <a:lnTo>
                    <a:pt x="1974" y="470"/>
                  </a:lnTo>
                  <a:close/>
                  <a:moveTo>
                    <a:pt x="1972" y="472"/>
                  </a:moveTo>
                  <a:lnTo>
                    <a:pt x="1972" y="472"/>
                  </a:lnTo>
                  <a:lnTo>
                    <a:pt x="1976" y="476"/>
                  </a:lnTo>
                  <a:lnTo>
                    <a:pt x="1976" y="476"/>
                  </a:lnTo>
                  <a:lnTo>
                    <a:pt x="1972" y="474"/>
                  </a:lnTo>
                  <a:lnTo>
                    <a:pt x="1972" y="474"/>
                  </a:lnTo>
                  <a:lnTo>
                    <a:pt x="1968" y="472"/>
                  </a:lnTo>
                  <a:lnTo>
                    <a:pt x="1968" y="472"/>
                  </a:lnTo>
                  <a:lnTo>
                    <a:pt x="1972" y="472"/>
                  </a:lnTo>
                  <a:lnTo>
                    <a:pt x="1972" y="472"/>
                  </a:lnTo>
                  <a:close/>
                  <a:moveTo>
                    <a:pt x="1964" y="468"/>
                  </a:moveTo>
                  <a:lnTo>
                    <a:pt x="1964" y="468"/>
                  </a:lnTo>
                  <a:lnTo>
                    <a:pt x="1966" y="468"/>
                  </a:lnTo>
                  <a:lnTo>
                    <a:pt x="1966" y="468"/>
                  </a:lnTo>
                  <a:lnTo>
                    <a:pt x="1964" y="468"/>
                  </a:lnTo>
                  <a:lnTo>
                    <a:pt x="1964" y="468"/>
                  </a:lnTo>
                  <a:lnTo>
                    <a:pt x="1962" y="466"/>
                  </a:lnTo>
                  <a:lnTo>
                    <a:pt x="1962" y="466"/>
                  </a:lnTo>
                  <a:lnTo>
                    <a:pt x="1964" y="468"/>
                  </a:lnTo>
                  <a:lnTo>
                    <a:pt x="1964" y="468"/>
                  </a:lnTo>
                  <a:close/>
                  <a:moveTo>
                    <a:pt x="1954" y="462"/>
                  </a:moveTo>
                  <a:lnTo>
                    <a:pt x="1954" y="462"/>
                  </a:lnTo>
                  <a:lnTo>
                    <a:pt x="1956" y="462"/>
                  </a:lnTo>
                  <a:lnTo>
                    <a:pt x="1954" y="462"/>
                  </a:lnTo>
                  <a:lnTo>
                    <a:pt x="1954" y="462"/>
                  </a:lnTo>
                  <a:lnTo>
                    <a:pt x="1952" y="460"/>
                  </a:lnTo>
                  <a:lnTo>
                    <a:pt x="1954" y="462"/>
                  </a:lnTo>
                  <a:close/>
                  <a:moveTo>
                    <a:pt x="1944" y="456"/>
                  </a:moveTo>
                  <a:lnTo>
                    <a:pt x="1946" y="456"/>
                  </a:lnTo>
                  <a:lnTo>
                    <a:pt x="1946" y="456"/>
                  </a:lnTo>
                  <a:lnTo>
                    <a:pt x="1944" y="456"/>
                  </a:lnTo>
                  <a:lnTo>
                    <a:pt x="1944" y="456"/>
                  </a:lnTo>
                  <a:close/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8" name="모서리가 둥근 직사각형 17"/>
          <p:cNvSpPr/>
          <p:nvPr userDrawn="1"/>
        </p:nvSpPr>
        <p:spPr>
          <a:xfrm>
            <a:off x="7524328" y="550989"/>
            <a:ext cx="1022203" cy="220561"/>
          </a:xfrm>
          <a:prstGeom prst="roundRect">
            <a:avLst>
              <a:gd name="adj" fmla="val 50000"/>
            </a:avLst>
          </a:prstGeom>
          <a:solidFill>
            <a:srgbClr val="37C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5157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저작권예시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1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Freeform 2105"/>
          <p:cNvSpPr>
            <a:spLocks noEditPoints="1"/>
          </p:cNvSpPr>
          <p:nvPr userDrawn="1"/>
        </p:nvSpPr>
        <p:spPr bwMode="auto">
          <a:xfrm>
            <a:off x="6626" y="699542"/>
            <a:ext cx="9137374" cy="2201731"/>
          </a:xfrm>
          <a:custGeom>
            <a:avLst/>
            <a:gdLst>
              <a:gd name="T0" fmla="*/ 9104 w 9336"/>
              <a:gd name="T1" fmla="*/ 1690 h 3100"/>
              <a:gd name="T2" fmla="*/ 8800 w 9336"/>
              <a:gd name="T3" fmla="*/ 1196 h 3100"/>
              <a:gd name="T4" fmla="*/ 8892 w 9336"/>
              <a:gd name="T5" fmla="*/ 1070 h 3100"/>
              <a:gd name="T6" fmla="*/ 840 w 9336"/>
              <a:gd name="T7" fmla="*/ 2118 h 3100"/>
              <a:gd name="T8" fmla="*/ 0 w 9336"/>
              <a:gd name="T9" fmla="*/ 1966 h 3100"/>
              <a:gd name="T10" fmla="*/ 0 w 9336"/>
              <a:gd name="T11" fmla="*/ 2674 h 3100"/>
              <a:gd name="T12" fmla="*/ 3398 w 9336"/>
              <a:gd name="T13" fmla="*/ 1570 h 3100"/>
              <a:gd name="T14" fmla="*/ 2486 w 9336"/>
              <a:gd name="T15" fmla="*/ 1794 h 3100"/>
              <a:gd name="T16" fmla="*/ 2958 w 9336"/>
              <a:gd name="T17" fmla="*/ 1522 h 3100"/>
              <a:gd name="T18" fmla="*/ 3112 w 9336"/>
              <a:gd name="T19" fmla="*/ 1464 h 3100"/>
              <a:gd name="T20" fmla="*/ 8702 w 9336"/>
              <a:gd name="T21" fmla="*/ 1202 h 3100"/>
              <a:gd name="T22" fmla="*/ 8362 w 9336"/>
              <a:gd name="T23" fmla="*/ 1148 h 3100"/>
              <a:gd name="T24" fmla="*/ 4916 w 9336"/>
              <a:gd name="T25" fmla="*/ 870 h 3100"/>
              <a:gd name="T26" fmla="*/ 4486 w 9336"/>
              <a:gd name="T27" fmla="*/ 1016 h 3100"/>
              <a:gd name="T28" fmla="*/ 7596 w 9336"/>
              <a:gd name="T29" fmla="*/ 1028 h 3100"/>
              <a:gd name="T30" fmla="*/ 8198 w 9336"/>
              <a:gd name="T31" fmla="*/ 1090 h 3100"/>
              <a:gd name="T32" fmla="*/ 5200 w 9336"/>
              <a:gd name="T33" fmla="*/ 726 h 3100"/>
              <a:gd name="T34" fmla="*/ 4544 w 9336"/>
              <a:gd name="T35" fmla="*/ 1016 h 3100"/>
              <a:gd name="T36" fmla="*/ 5622 w 9336"/>
              <a:gd name="T37" fmla="*/ 1004 h 3100"/>
              <a:gd name="T38" fmla="*/ 8372 w 9336"/>
              <a:gd name="T39" fmla="*/ 1132 h 3100"/>
              <a:gd name="T40" fmla="*/ 5320 w 9336"/>
              <a:gd name="T41" fmla="*/ 764 h 3100"/>
              <a:gd name="T42" fmla="*/ 4238 w 9336"/>
              <a:gd name="T43" fmla="*/ 1108 h 3100"/>
              <a:gd name="T44" fmla="*/ 5210 w 9336"/>
              <a:gd name="T45" fmla="*/ 968 h 3100"/>
              <a:gd name="T46" fmla="*/ 8156 w 9336"/>
              <a:gd name="T47" fmla="*/ 1248 h 3100"/>
              <a:gd name="T48" fmla="*/ 8566 w 9336"/>
              <a:gd name="T49" fmla="*/ 1280 h 3100"/>
              <a:gd name="T50" fmla="*/ 8386 w 9336"/>
              <a:gd name="T51" fmla="*/ 1138 h 3100"/>
              <a:gd name="T52" fmla="*/ 5378 w 9336"/>
              <a:gd name="T53" fmla="*/ 742 h 3100"/>
              <a:gd name="T54" fmla="*/ 4128 w 9336"/>
              <a:gd name="T55" fmla="*/ 1126 h 3100"/>
              <a:gd name="T56" fmla="*/ 4746 w 9336"/>
              <a:gd name="T57" fmla="*/ 1026 h 3100"/>
              <a:gd name="T58" fmla="*/ 5706 w 9336"/>
              <a:gd name="T59" fmla="*/ 1086 h 3100"/>
              <a:gd name="T60" fmla="*/ 8440 w 9336"/>
              <a:gd name="T61" fmla="*/ 1234 h 3100"/>
              <a:gd name="T62" fmla="*/ 8754 w 9336"/>
              <a:gd name="T63" fmla="*/ 1170 h 3100"/>
              <a:gd name="T64" fmla="*/ 8486 w 9336"/>
              <a:gd name="T65" fmla="*/ 1196 h 3100"/>
              <a:gd name="T66" fmla="*/ 5854 w 9336"/>
              <a:gd name="T67" fmla="*/ 744 h 3100"/>
              <a:gd name="T68" fmla="*/ 4600 w 9336"/>
              <a:gd name="T69" fmla="*/ 742 h 3100"/>
              <a:gd name="T70" fmla="*/ 3922 w 9336"/>
              <a:gd name="T71" fmla="*/ 1272 h 3100"/>
              <a:gd name="T72" fmla="*/ 4722 w 9336"/>
              <a:gd name="T73" fmla="*/ 1040 h 3100"/>
              <a:gd name="T74" fmla="*/ 5800 w 9336"/>
              <a:gd name="T75" fmla="*/ 1134 h 3100"/>
              <a:gd name="T76" fmla="*/ 6868 w 9336"/>
              <a:gd name="T77" fmla="*/ 1436 h 3100"/>
              <a:gd name="T78" fmla="*/ 8794 w 9336"/>
              <a:gd name="T79" fmla="*/ 1194 h 3100"/>
              <a:gd name="T80" fmla="*/ 8768 w 9336"/>
              <a:gd name="T81" fmla="*/ 1136 h 3100"/>
              <a:gd name="T82" fmla="*/ 8612 w 9336"/>
              <a:gd name="T83" fmla="*/ 1192 h 3100"/>
              <a:gd name="T84" fmla="*/ 8478 w 9336"/>
              <a:gd name="T85" fmla="*/ 1156 h 3100"/>
              <a:gd name="T86" fmla="*/ 8168 w 9336"/>
              <a:gd name="T87" fmla="*/ 920 h 3100"/>
              <a:gd name="T88" fmla="*/ 5440 w 9336"/>
              <a:gd name="T89" fmla="*/ 666 h 3100"/>
              <a:gd name="T90" fmla="*/ 7218 w 9336"/>
              <a:gd name="T91" fmla="*/ 378 h 3100"/>
              <a:gd name="T92" fmla="*/ 5216 w 9336"/>
              <a:gd name="T93" fmla="*/ 374 h 3100"/>
              <a:gd name="T94" fmla="*/ 4266 w 9336"/>
              <a:gd name="T95" fmla="*/ 794 h 3100"/>
              <a:gd name="T96" fmla="*/ 3554 w 9336"/>
              <a:gd name="T97" fmla="*/ 1218 h 3100"/>
              <a:gd name="T98" fmla="*/ 3472 w 9336"/>
              <a:gd name="T99" fmla="*/ 1420 h 3100"/>
              <a:gd name="T100" fmla="*/ 2952 w 9336"/>
              <a:gd name="T101" fmla="*/ 1516 h 3100"/>
              <a:gd name="T102" fmla="*/ 1038 w 9336"/>
              <a:gd name="T103" fmla="*/ 2160 h 3100"/>
              <a:gd name="T104" fmla="*/ 2520 w 9336"/>
              <a:gd name="T105" fmla="*/ 1732 h 3100"/>
              <a:gd name="T106" fmla="*/ 1620 w 9336"/>
              <a:gd name="T107" fmla="*/ 1592 h 3100"/>
              <a:gd name="T108" fmla="*/ 1204 w 9336"/>
              <a:gd name="T109" fmla="*/ 1880 h 3100"/>
              <a:gd name="T110" fmla="*/ 2604 w 9336"/>
              <a:gd name="T111" fmla="*/ 1520 h 3100"/>
              <a:gd name="T112" fmla="*/ 1412 w 9336"/>
              <a:gd name="T113" fmla="*/ 2026 h 3100"/>
              <a:gd name="T114" fmla="*/ 3554 w 9336"/>
              <a:gd name="T115" fmla="*/ 1510 h 3100"/>
              <a:gd name="T116" fmla="*/ 3964 w 9336"/>
              <a:gd name="T117" fmla="*/ 1308 h 3100"/>
              <a:gd name="T118" fmla="*/ 4652 w 9336"/>
              <a:gd name="T119" fmla="*/ 1078 h 3100"/>
              <a:gd name="T120" fmla="*/ 5376 w 9336"/>
              <a:gd name="T121" fmla="*/ 1052 h 3100"/>
              <a:gd name="T122" fmla="*/ 6138 w 9336"/>
              <a:gd name="T123" fmla="*/ 1282 h 3100"/>
              <a:gd name="T124" fmla="*/ 8246 w 9336"/>
              <a:gd name="T125" fmla="*/ 1406 h 3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336" h="3100">
                <a:moveTo>
                  <a:pt x="9144" y="2362"/>
                </a:moveTo>
                <a:lnTo>
                  <a:pt x="9144" y="2362"/>
                </a:lnTo>
                <a:lnTo>
                  <a:pt x="9014" y="2140"/>
                </a:lnTo>
                <a:lnTo>
                  <a:pt x="8944" y="2022"/>
                </a:lnTo>
                <a:lnTo>
                  <a:pt x="8870" y="1898"/>
                </a:lnTo>
                <a:lnTo>
                  <a:pt x="8790" y="1772"/>
                </a:lnTo>
                <a:lnTo>
                  <a:pt x="8706" y="1644"/>
                </a:lnTo>
                <a:lnTo>
                  <a:pt x="8618" y="1514"/>
                </a:lnTo>
                <a:lnTo>
                  <a:pt x="8526" y="1384"/>
                </a:lnTo>
                <a:lnTo>
                  <a:pt x="8526" y="1384"/>
                </a:lnTo>
                <a:lnTo>
                  <a:pt x="8542" y="1372"/>
                </a:lnTo>
                <a:lnTo>
                  <a:pt x="8542" y="1372"/>
                </a:lnTo>
                <a:lnTo>
                  <a:pt x="8640" y="1502"/>
                </a:lnTo>
                <a:lnTo>
                  <a:pt x="8730" y="1632"/>
                </a:lnTo>
                <a:lnTo>
                  <a:pt x="8816" y="1760"/>
                </a:lnTo>
                <a:lnTo>
                  <a:pt x="8898" y="1884"/>
                </a:lnTo>
                <a:lnTo>
                  <a:pt x="8974" y="2006"/>
                </a:lnTo>
                <a:lnTo>
                  <a:pt x="9046" y="2122"/>
                </a:lnTo>
                <a:lnTo>
                  <a:pt x="9174" y="2336"/>
                </a:lnTo>
                <a:lnTo>
                  <a:pt x="9174" y="2336"/>
                </a:lnTo>
                <a:lnTo>
                  <a:pt x="9260" y="2480"/>
                </a:lnTo>
                <a:lnTo>
                  <a:pt x="9336" y="2604"/>
                </a:lnTo>
                <a:lnTo>
                  <a:pt x="9336" y="2594"/>
                </a:lnTo>
                <a:lnTo>
                  <a:pt x="9336" y="2594"/>
                </a:lnTo>
                <a:lnTo>
                  <a:pt x="9262" y="2474"/>
                </a:lnTo>
                <a:lnTo>
                  <a:pt x="9178" y="2334"/>
                </a:lnTo>
                <a:lnTo>
                  <a:pt x="9178" y="2334"/>
                </a:lnTo>
                <a:lnTo>
                  <a:pt x="9048" y="2116"/>
                </a:lnTo>
                <a:lnTo>
                  <a:pt x="8976" y="1998"/>
                </a:lnTo>
                <a:lnTo>
                  <a:pt x="8900" y="1878"/>
                </a:lnTo>
                <a:lnTo>
                  <a:pt x="8820" y="1752"/>
                </a:lnTo>
                <a:lnTo>
                  <a:pt x="8734" y="1626"/>
                </a:lnTo>
                <a:lnTo>
                  <a:pt x="8644" y="1498"/>
                </a:lnTo>
                <a:lnTo>
                  <a:pt x="8548" y="1370"/>
                </a:lnTo>
                <a:lnTo>
                  <a:pt x="8548" y="1370"/>
                </a:lnTo>
                <a:lnTo>
                  <a:pt x="8564" y="1358"/>
                </a:lnTo>
                <a:lnTo>
                  <a:pt x="8564" y="1358"/>
                </a:lnTo>
                <a:lnTo>
                  <a:pt x="8664" y="1486"/>
                </a:lnTo>
                <a:lnTo>
                  <a:pt x="8758" y="1614"/>
                </a:lnTo>
                <a:lnTo>
                  <a:pt x="8846" y="1740"/>
                </a:lnTo>
                <a:lnTo>
                  <a:pt x="8930" y="1864"/>
                </a:lnTo>
                <a:lnTo>
                  <a:pt x="9008" y="1984"/>
                </a:lnTo>
                <a:lnTo>
                  <a:pt x="9080" y="2098"/>
                </a:lnTo>
                <a:lnTo>
                  <a:pt x="9210" y="2310"/>
                </a:lnTo>
                <a:lnTo>
                  <a:pt x="9210" y="2310"/>
                </a:lnTo>
                <a:lnTo>
                  <a:pt x="9276" y="2418"/>
                </a:lnTo>
                <a:lnTo>
                  <a:pt x="9336" y="2514"/>
                </a:lnTo>
                <a:lnTo>
                  <a:pt x="9336" y="2504"/>
                </a:lnTo>
                <a:lnTo>
                  <a:pt x="9336" y="2504"/>
                </a:lnTo>
                <a:lnTo>
                  <a:pt x="9278" y="2412"/>
                </a:lnTo>
                <a:lnTo>
                  <a:pt x="9214" y="2306"/>
                </a:lnTo>
                <a:lnTo>
                  <a:pt x="9214" y="2306"/>
                </a:lnTo>
                <a:lnTo>
                  <a:pt x="9084" y="2096"/>
                </a:lnTo>
                <a:lnTo>
                  <a:pt x="9012" y="1980"/>
                </a:lnTo>
                <a:lnTo>
                  <a:pt x="8934" y="1860"/>
                </a:lnTo>
                <a:lnTo>
                  <a:pt x="8852" y="1738"/>
                </a:lnTo>
                <a:lnTo>
                  <a:pt x="8762" y="1612"/>
                </a:lnTo>
                <a:lnTo>
                  <a:pt x="8668" y="1484"/>
                </a:lnTo>
                <a:lnTo>
                  <a:pt x="8570" y="1356"/>
                </a:lnTo>
                <a:lnTo>
                  <a:pt x="8570" y="1356"/>
                </a:lnTo>
                <a:lnTo>
                  <a:pt x="8586" y="1346"/>
                </a:lnTo>
                <a:lnTo>
                  <a:pt x="8586" y="1346"/>
                </a:lnTo>
                <a:lnTo>
                  <a:pt x="8640" y="1408"/>
                </a:lnTo>
                <a:lnTo>
                  <a:pt x="8690" y="1472"/>
                </a:lnTo>
                <a:lnTo>
                  <a:pt x="8786" y="1598"/>
                </a:lnTo>
                <a:lnTo>
                  <a:pt x="8878" y="1722"/>
                </a:lnTo>
                <a:lnTo>
                  <a:pt x="8962" y="1844"/>
                </a:lnTo>
                <a:lnTo>
                  <a:pt x="9042" y="1962"/>
                </a:lnTo>
                <a:lnTo>
                  <a:pt x="9116" y="2076"/>
                </a:lnTo>
                <a:lnTo>
                  <a:pt x="9248" y="2284"/>
                </a:lnTo>
                <a:lnTo>
                  <a:pt x="9248" y="2284"/>
                </a:lnTo>
                <a:lnTo>
                  <a:pt x="9336" y="2424"/>
                </a:lnTo>
                <a:lnTo>
                  <a:pt x="9336" y="2414"/>
                </a:lnTo>
                <a:lnTo>
                  <a:pt x="9336" y="2414"/>
                </a:lnTo>
                <a:lnTo>
                  <a:pt x="9252" y="2280"/>
                </a:lnTo>
                <a:lnTo>
                  <a:pt x="9252" y="2280"/>
                </a:lnTo>
                <a:lnTo>
                  <a:pt x="9122" y="2078"/>
                </a:lnTo>
                <a:lnTo>
                  <a:pt x="9050" y="1964"/>
                </a:lnTo>
                <a:lnTo>
                  <a:pt x="8970" y="1846"/>
                </a:lnTo>
                <a:lnTo>
                  <a:pt x="8884" y="1724"/>
                </a:lnTo>
                <a:lnTo>
                  <a:pt x="8792" y="1598"/>
                </a:lnTo>
                <a:lnTo>
                  <a:pt x="8694" y="1470"/>
                </a:lnTo>
                <a:lnTo>
                  <a:pt x="8644" y="1406"/>
                </a:lnTo>
                <a:lnTo>
                  <a:pt x="8590" y="1342"/>
                </a:lnTo>
                <a:lnTo>
                  <a:pt x="8590" y="1342"/>
                </a:lnTo>
                <a:lnTo>
                  <a:pt x="8606" y="1334"/>
                </a:lnTo>
                <a:lnTo>
                  <a:pt x="8606" y="1334"/>
                </a:lnTo>
                <a:lnTo>
                  <a:pt x="8662" y="1396"/>
                </a:lnTo>
                <a:lnTo>
                  <a:pt x="8716" y="1460"/>
                </a:lnTo>
                <a:lnTo>
                  <a:pt x="8768" y="1524"/>
                </a:lnTo>
                <a:lnTo>
                  <a:pt x="8818" y="1588"/>
                </a:lnTo>
                <a:lnTo>
                  <a:pt x="8914" y="1712"/>
                </a:lnTo>
                <a:lnTo>
                  <a:pt x="9002" y="1834"/>
                </a:lnTo>
                <a:lnTo>
                  <a:pt x="9084" y="1950"/>
                </a:lnTo>
                <a:lnTo>
                  <a:pt x="9158" y="2062"/>
                </a:lnTo>
                <a:lnTo>
                  <a:pt x="9288" y="2260"/>
                </a:lnTo>
                <a:lnTo>
                  <a:pt x="9288" y="2260"/>
                </a:lnTo>
                <a:lnTo>
                  <a:pt x="9336" y="2334"/>
                </a:lnTo>
                <a:lnTo>
                  <a:pt x="9336" y="2324"/>
                </a:lnTo>
                <a:lnTo>
                  <a:pt x="9336" y="2324"/>
                </a:lnTo>
                <a:lnTo>
                  <a:pt x="9292" y="2256"/>
                </a:lnTo>
                <a:lnTo>
                  <a:pt x="9292" y="2256"/>
                </a:lnTo>
                <a:lnTo>
                  <a:pt x="9162" y="2056"/>
                </a:lnTo>
                <a:lnTo>
                  <a:pt x="9086" y="1946"/>
                </a:lnTo>
                <a:lnTo>
                  <a:pt x="9006" y="1828"/>
                </a:lnTo>
                <a:lnTo>
                  <a:pt x="8916" y="1706"/>
                </a:lnTo>
                <a:lnTo>
                  <a:pt x="8822" y="1582"/>
                </a:lnTo>
                <a:lnTo>
                  <a:pt x="8772" y="1520"/>
                </a:lnTo>
                <a:lnTo>
                  <a:pt x="8720" y="1456"/>
                </a:lnTo>
                <a:lnTo>
                  <a:pt x="8666" y="1392"/>
                </a:lnTo>
                <a:lnTo>
                  <a:pt x="8610" y="1330"/>
                </a:lnTo>
                <a:lnTo>
                  <a:pt x="8610" y="1330"/>
                </a:lnTo>
                <a:lnTo>
                  <a:pt x="8626" y="1320"/>
                </a:lnTo>
                <a:lnTo>
                  <a:pt x="8626" y="1320"/>
                </a:lnTo>
                <a:lnTo>
                  <a:pt x="8684" y="1382"/>
                </a:lnTo>
                <a:lnTo>
                  <a:pt x="8742" y="1446"/>
                </a:lnTo>
                <a:lnTo>
                  <a:pt x="8796" y="1508"/>
                </a:lnTo>
                <a:lnTo>
                  <a:pt x="8848" y="1572"/>
                </a:lnTo>
                <a:lnTo>
                  <a:pt x="8900" y="1634"/>
                </a:lnTo>
                <a:lnTo>
                  <a:pt x="8948" y="1696"/>
                </a:lnTo>
                <a:lnTo>
                  <a:pt x="9040" y="1816"/>
                </a:lnTo>
                <a:lnTo>
                  <a:pt x="9124" y="1932"/>
                </a:lnTo>
                <a:lnTo>
                  <a:pt x="9200" y="2042"/>
                </a:lnTo>
                <a:lnTo>
                  <a:pt x="9270" y="2144"/>
                </a:lnTo>
                <a:lnTo>
                  <a:pt x="9332" y="2238"/>
                </a:lnTo>
                <a:lnTo>
                  <a:pt x="9332" y="2238"/>
                </a:lnTo>
                <a:lnTo>
                  <a:pt x="9336" y="2246"/>
                </a:lnTo>
                <a:lnTo>
                  <a:pt x="9336" y="2236"/>
                </a:lnTo>
                <a:lnTo>
                  <a:pt x="9336" y="2234"/>
                </a:lnTo>
                <a:lnTo>
                  <a:pt x="9336" y="2234"/>
                </a:lnTo>
                <a:lnTo>
                  <a:pt x="9274" y="2142"/>
                </a:lnTo>
                <a:lnTo>
                  <a:pt x="9204" y="2040"/>
                </a:lnTo>
                <a:lnTo>
                  <a:pt x="9128" y="1930"/>
                </a:lnTo>
                <a:lnTo>
                  <a:pt x="9044" y="1814"/>
                </a:lnTo>
                <a:lnTo>
                  <a:pt x="8952" y="1692"/>
                </a:lnTo>
                <a:lnTo>
                  <a:pt x="8904" y="1630"/>
                </a:lnTo>
                <a:lnTo>
                  <a:pt x="8854" y="1568"/>
                </a:lnTo>
                <a:lnTo>
                  <a:pt x="8800" y="1506"/>
                </a:lnTo>
                <a:lnTo>
                  <a:pt x="8746" y="1442"/>
                </a:lnTo>
                <a:lnTo>
                  <a:pt x="8688" y="1380"/>
                </a:lnTo>
                <a:lnTo>
                  <a:pt x="8630" y="1316"/>
                </a:lnTo>
                <a:lnTo>
                  <a:pt x="8630" y="1316"/>
                </a:lnTo>
                <a:lnTo>
                  <a:pt x="8644" y="1308"/>
                </a:lnTo>
                <a:lnTo>
                  <a:pt x="8644" y="1308"/>
                </a:lnTo>
                <a:lnTo>
                  <a:pt x="8702" y="1366"/>
                </a:lnTo>
                <a:lnTo>
                  <a:pt x="8758" y="1424"/>
                </a:lnTo>
                <a:lnTo>
                  <a:pt x="8812" y="1482"/>
                </a:lnTo>
                <a:lnTo>
                  <a:pt x="8864" y="1538"/>
                </a:lnTo>
                <a:lnTo>
                  <a:pt x="8914" y="1596"/>
                </a:lnTo>
                <a:lnTo>
                  <a:pt x="8962" y="1652"/>
                </a:lnTo>
                <a:lnTo>
                  <a:pt x="9052" y="1764"/>
                </a:lnTo>
                <a:lnTo>
                  <a:pt x="9134" y="1872"/>
                </a:lnTo>
                <a:lnTo>
                  <a:pt x="9208" y="1974"/>
                </a:lnTo>
                <a:lnTo>
                  <a:pt x="9276" y="2070"/>
                </a:lnTo>
                <a:lnTo>
                  <a:pt x="9336" y="2156"/>
                </a:lnTo>
                <a:lnTo>
                  <a:pt x="9336" y="2148"/>
                </a:lnTo>
                <a:lnTo>
                  <a:pt x="9336" y="2148"/>
                </a:lnTo>
                <a:lnTo>
                  <a:pt x="9276" y="2060"/>
                </a:lnTo>
                <a:lnTo>
                  <a:pt x="9208" y="1966"/>
                </a:lnTo>
                <a:lnTo>
                  <a:pt x="9134" y="1864"/>
                </a:lnTo>
                <a:lnTo>
                  <a:pt x="9052" y="1758"/>
                </a:lnTo>
                <a:lnTo>
                  <a:pt x="8964" y="1646"/>
                </a:lnTo>
                <a:lnTo>
                  <a:pt x="8866" y="1534"/>
                </a:lnTo>
                <a:lnTo>
                  <a:pt x="8814" y="1476"/>
                </a:lnTo>
                <a:lnTo>
                  <a:pt x="8762" y="1420"/>
                </a:lnTo>
                <a:lnTo>
                  <a:pt x="8706" y="1362"/>
                </a:lnTo>
                <a:lnTo>
                  <a:pt x="8648" y="1304"/>
                </a:lnTo>
                <a:lnTo>
                  <a:pt x="8648" y="1304"/>
                </a:lnTo>
                <a:lnTo>
                  <a:pt x="8654" y="1300"/>
                </a:lnTo>
                <a:lnTo>
                  <a:pt x="8654" y="1300"/>
                </a:lnTo>
                <a:lnTo>
                  <a:pt x="8744" y="1384"/>
                </a:lnTo>
                <a:lnTo>
                  <a:pt x="8832" y="1470"/>
                </a:lnTo>
                <a:lnTo>
                  <a:pt x="8918" y="1560"/>
                </a:lnTo>
                <a:lnTo>
                  <a:pt x="9004" y="1654"/>
                </a:lnTo>
                <a:lnTo>
                  <a:pt x="9088" y="1752"/>
                </a:lnTo>
                <a:lnTo>
                  <a:pt x="9172" y="1856"/>
                </a:lnTo>
                <a:lnTo>
                  <a:pt x="9254" y="1962"/>
                </a:lnTo>
                <a:lnTo>
                  <a:pt x="9336" y="2072"/>
                </a:lnTo>
                <a:lnTo>
                  <a:pt x="9336" y="2060"/>
                </a:lnTo>
                <a:lnTo>
                  <a:pt x="9336" y="2060"/>
                </a:lnTo>
                <a:lnTo>
                  <a:pt x="9278" y="1980"/>
                </a:lnTo>
                <a:lnTo>
                  <a:pt x="9214" y="1892"/>
                </a:lnTo>
                <a:lnTo>
                  <a:pt x="9140" y="1800"/>
                </a:lnTo>
                <a:lnTo>
                  <a:pt x="9062" y="1702"/>
                </a:lnTo>
                <a:lnTo>
                  <a:pt x="8974" y="1602"/>
                </a:lnTo>
                <a:lnTo>
                  <a:pt x="8878" y="1500"/>
                </a:lnTo>
                <a:lnTo>
                  <a:pt x="8828" y="1448"/>
                </a:lnTo>
                <a:lnTo>
                  <a:pt x="8776" y="1396"/>
                </a:lnTo>
                <a:lnTo>
                  <a:pt x="8722" y="1344"/>
                </a:lnTo>
                <a:lnTo>
                  <a:pt x="8666" y="1294"/>
                </a:lnTo>
                <a:lnTo>
                  <a:pt x="8666" y="1294"/>
                </a:lnTo>
                <a:lnTo>
                  <a:pt x="8678" y="1284"/>
                </a:lnTo>
                <a:lnTo>
                  <a:pt x="8678" y="1284"/>
                </a:lnTo>
                <a:lnTo>
                  <a:pt x="8776" y="1370"/>
                </a:lnTo>
                <a:lnTo>
                  <a:pt x="8870" y="1456"/>
                </a:lnTo>
                <a:lnTo>
                  <a:pt x="8960" y="1542"/>
                </a:lnTo>
                <a:lnTo>
                  <a:pt x="9044" y="1632"/>
                </a:lnTo>
                <a:lnTo>
                  <a:pt x="9124" y="1720"/>
                </a:lnTo>
                <a:lnTo>
                  <a:pt x="9198" y="1808"/>
                </a:lnTo>
                <a:lnTo>
                  <a:pt x="9270" y="1896"/>
                </a:lnTo>
                <a:lnTo>
                  <a:pt x="9336" y="1984"/>
                </a:lnTo>
                <a:lnTo>
                  <a:pt x="9336" y="1974"/>
                </a:lnTo>
                <a:lnTo>
                  <a:pt x="9336" y="1974"/>
                </a:lnTo>
                <a:lnTo>
                  <a:pt x="9260" y="1876"/>
                </a:lnTo>
                <a:lnTo>
                  <a:pt x="9184" y="1782"/>
                </a:lnTo>
                <a:lnTo>
                  <a:pt x="9104" y="1690"/>
                </a:lnTo>
                <a:lnTo>
                  <a:pt x="9024" y="1602"/>
                </a:lnTo>
                <a:lnTo>
                  <a:pt x="8942" y="1516"/>
                </a:lnTo>
                <a:lnTo>
                  <a:pt x="8856" y="1434"/>
                </a:lnTo>
                <a:lnTo>
                  <a:pt x="8770" y="1356"/>
                </a:lnTo>
                <a:lnTo>
                  <a:pt x="8682" y="1282"/>
                </a:lnTo>
                <a:lnTo>
                  <a:pt x="8682" y="1282"/>
                </a:lnTo>
                <a:lnTo>
                  <a:pt x="8692" y="1274"/>
                </a:lnTo>
                <a:lnTo>
                  <a:pt x="8692" y="1274"/>
                </a:lnTo>
                <a:lnTo>
                  <a:pt x="8748" y="1316"/>
                </a:lnTo>
                <a:lnTo>
                  <a:pt x="8800" y="1358"/>
                </a:lnTo>
                <a:lnTo>
                  <a:pt x="8852" y="1400"/>
                </a:lnTo>
                <a:lnTo>
                  <a:pt x="8900" y="1442"/>
                </a:lnTo>
                <a:lnTo>
                  <a:pt x="8992" y="1524"/>
                </a:lnTo>
                <a:lnTo>
                  <a:pt x="9076" y="1606"/>
                </a:lnTo>
                <a:lnTo>
                  <a:pt x="9152" y="1684"/>
                </a:lnTo>
                <a:lnTo>
                  <a:pt x="9220" y="1760"/>
                </a:lnTo>
                <a:lnTo>
                  <a:pt x="9282" y="1832"/>
                </a:lnTo>
                <a:lnTo>
                  <a:pt x="9336" y="1898"/>
                </a:lnTo>
                <a:lnTo>
                  <a:pt x="9336" y="1890"/>
                </a:lnTo>
                <a:lnTo>
                  <a:pt x="9336" y="1890"/>
                </a:lnTo>
                <a:lnTo>
                  <a:pt x="9298" y="1842"/>
                </a:lnTo>
                <a:lnTo>
                  <a:pt x="9256" y="1792"/>
                </a:lnTo>
                <a:lnTo>
                  <a:pt x="9212" y="1742"/>
                </a:lnTo>
                <a:lnTo>
                  <a:pt x="9164" y="1688"/>
                </a:lnTo>
                <a:lnTo>
                  <a:pt x="9112" y="1634"/>
                </a:lnTo>
                <a:lnTo>
                  <a:pt x="9058" y="1578"/>
                </a:lnTo>
                <a:lnTo>
                  <a:pt x="8998" y="1522"/>
                </a:lnTo>
                <a:lnTo>
                  <a:pt x="8936" y="1466"/>
                </a:lnTo>
                <a:lnTo>
                  <a:pt x="8936" y="1466"/>
                </a:lnTo>
                <a:lnTo>
                  <a:pt x="8878" y="1414"/>
                </a:lnTo>
                <a:lnTo>
                  <a:pt x="8820" y="1366"/>
                </a:lnTo>
                <a:lnTo>
                  <a:pt x="8758" y="1318"/>
                </a:lnTo>
                <a:lnTo>
                  <a:pt x="8698" y="1270"/>
                </a:lnTo>
                <a:lnTo>
                  <a:pt x="8698" y="1270"/>
                </a:lnTo>
                <a:lnTo>
                  <a:pt x="8708" y="1264"/>
                </a:lnTo>
                <a:lnTo>
                  <a:pt x="8708" y="1264"/>
                </a:lnTo>
                <a:lnTo>
                  <a:pt x="8764" y="1300"/>
                </a:lnTo>
                <a:lnTo>
                  <a:pt x="8816" y="1338"/>
                </a:lnTo>
                <a:lnTo>
                  <a:pt x="8868" y="1376"/>
                </a:lnTo>
                <a:lnTo>
                  <a:pt x="8916" y="1412"/>
                </a:lnTo>
                <a:lnTo>
                  <a:pt x="9006" y="1486"/>
                </a:lnTo>
                <a:lnTo>
                  <a:pt x="9088" y="1558"/>
                </a:lnTo>
                <a:lnTo>
                  <a:pt x="9162" y="1628"/>
                </a:lnTo>
                <a:lnTo>
                  <a:pt x="9228" y="1696"/>
                </a:lnTo>
                <a:lnTo>
                  <a:pt x="9286" y="1758"/>
                </a:lnTo>
                <a:lnTo>
                  <a:pt x="9336" y="1816"/>
                </a:lnTo>
                <a:lnTo>
                  <a:pt x="9336" y="1808"/>
                </a:lnTo>
                <a:lnTo>
                  <a:pt x="9336" y="1808"/>
                </a:lnTo>
                <a:lnTo>
                  <a:pt x="9302" y="1768"/>
                </a:lnTo>
                <a:lnTo>
                  <a:pt x="9264" y="1726"/>
                </a:lnTo>
                <a:lnTo>
                  <a:pt x="9222" y="1680"/>
                </a:lnTo>
                <a:lnTo>
                  <a:pt x="9176" y="1634"/>
                </a:lnTo>
                <a:lnTo>
                  <a:pt x="9126" y="1588"/>
                </a:lnTo>
                <a:lnTo>
                  <a:pt x="9074" y="1538"/>
                </a:lnTo>
                <a:lnTo>
                  <a:pt x="9016" y="1488"/>
                </a:lnTo>
                <a:lnTo>
                  <a:pt x="8954" y="1436"/>
                </a:lnTo>
                <a:lnTo>
                  <a:pt x="8954" y="1436"/>
                </a:lnTo>
                <a:lnTo>
                  <a:pt x="8896" y="1390"/>
                </a:lnTo>
                <a:lnTo>
                  <a:pt x="8836" y="1346"/>
                </a:lnTo>
                <a:lnTo>
                  <a:pt x="8774" y="1302"/>
                </a:lnTo>
                <a:lnTo>
                  <a:pt x="8712" y="1260"/>
                </a:lnTo>
                <a:lnTo>
                  <a:pt x="8712" y="1260"/>
                </a:lnTo>
                <a:lnTo>
                  <a:pt x="8722" y="1254"/>
                </a:lnTo>
                <a:lnTo>
                  <a:pt x="8722" y="1254"/>
                </a:lnTo>
                <a:lnTo>
                  <a:pt x="8820" y="1312"/>
                </a:lnTo>
                <a:lnTo>
                  <a:pt x="8910" y="1372"/>
                </a:lnTo>
                <a:lnTo>
                  <a:pt x="8996" y="1432"/>
                </a:lnTo>
                <a:lnTo>
                  <a:pt x="9076" y="1492"/>
                </a:lnTo>
                <a:lnTo>
                  <a:pt x="9150" y="1554"/>
                </a:lnTo>
                <a:lnTo>
                  <a:pt x="9218" y="1614"/>
                </a:lnTo>
                <a:lnTo>
                  <a:pt x="9280" y="1674"/>
                </a:lnTo>
                <a:lnTo>
                  <a:pt x="9336" y="1734"/>
                </a:lnTo>
                <a:lnTo>
                  <a:pt x="9336" y="1728"/>
                </a:lnTo>
                <a:lnTo>
                  <a:pt x="9336" y="1728"/>
                </a:lnTo>
                <a:lnTo>
                  <a:pt x="9304" y="1692"/>
                </a:lnTo>
                <a:lnTo>
                  <a:pt x="9268" y="1656"/>
                </a:lnTo>
                <a:lnTo>
                  <a:pt x="9228" y="1618"/>
                </a:lnTo>
                <a:lnTo>
                  <a:pt x="9184" y="1578"/>
                </a:lnTo>
                <a:lnTo>
                  <a:pt x="9136" y="1536"/>
                </a:lnTo>
                <a:lnTo>
                  <a:pt x="9086" y="1494"/>
                </a:lnTo>
                <a:lnTo>
                  <a:pt x="9030" y="1452"/>
                </a:lnTo>
                <a:lnTo>
                  <a:pt x="8972" y="1408"/>
                </a:lnTo>
                <a:lnTo>
                  <a:pt x="8972" y="1408"/>
                </a:lnTo>
                <a:lnTo>
                  <a:pt x="8912" y="1366"/>
                </a:lnTo>
                <a:lnTo>
                  <a:pt x="8852" y="1326"/>
                </a:lnTo>
                <a:lnTo>
                  <a:pt x="8790" y="1288"/>
                </a:lnTo>
                <a:lnTo>
                  <a:pt x="8726" y="1250"/>
                </a:lnTo>
                <a:lnTo>
                  <a:pt x="8726" y="1250"/>
                </a:lnTo>
                <a:lnTo>
                  <a:pt x="8736" y="1244"/>
                </a:lnTo>
                <a:lnTo>
                  <a:pt x="8736" y="1244"/>
                </a:lnTo>
                <a:lnTo>
                  <a:pt x="8800" y="1276"/>
                </a:lnTo>
                <a:lnTo>
                  <a:pt x="8864" y="1310"/>
                </a:lnTo>
                <a:lnTo>
                  <a:pt x="8926" y="1346"/>
                </a:lnTo>
                <a:lnTo>
                  <a:pt x="8984" y="1382"/>
                </a:lnTo>
                <a:lnTo>
                  <a:pt x="8984" y="1382"/>
                </a:lnTo>
                <a:lnTo>
                  <a:pt x="9036" y="1416"/>
                </a:lnTo>
                <a:lnTo>
                  <a:pt x="9084" y="1448"/>
                </a:lnTo>
                <a:lnTo>
                  <a:pt x="9132" y="1482"/>
                </a:lnTo>
                <a:lnTo>
                  <a:pt x="9176" y="1518"/>
                </a:lnTo>
                <a:lnTo>
                  <a:pt x="9220" y="1552"/>
                </a:lnTo>
                <a:lnTo>
                  <a:pt x="9260" y="1586"/>
                </a:lnTo>
                <a:lnTo>
                  <a:pt x="9300" y="1622"/>
                </a:lnTo>
                <a:lnTo>
                  <a:pt x="9336" y="1656"/>
                </a:lnTo>
                <a:lnTo>
                  <a:pt x="9336" y="1648"/>
                </a:lnTo>
                <a:lnTo>
                  <a:pt x="9336" y="1648"/>
                </a:lnTo>
                <a:lnTo>
                  <a:pt x="9300" y="1614"/>
                </a:lnTo>
                <a:lnTo>
                  <a:pt x="9262" y="1580"/>
                </a:lnTo>
                <a:lnTo>
                  <a:pt x="9220" y="1546"/>
                </a:lnTo>
                <a:lnTo>
                  <a:pt x="9178" y="1512"/>
                </a:lnTo>
                <a:lnTo>
                  <a:pt x="9132" y="1478"/>
                </a:lnTo>
                <a:lnTo>
                  <a:pt x="9086" y="1444"/>
                </a:lnTo>
                <a:lnTo>
                  <a:pt x="9038" y="1410"/>
                </a:lnTo>
                <a:lnTo>
                  <a:pt x="8988" y="1378"/>
                </a:lnTo>
                <a:lnTo>
                  <a:pt x="8988" y="1378"/>
                </a:lnTo>
                <a:lnTo>
                  <a:pt x="8928" y="1342"/>
                </a:lnTo>
                <a:lnTo>
                  <a:pt x="8868" y="1306"/>
                </a:lnTo>
                <a:lnTo>
                  <a:pt x="8806" y="1272"/>
                </a:lnTo>
                <a:lnTo>
                  <a:pt x="8742" y="1240"/>
                </a:lnTo>
                <a:lnTo>
                  <a:pt x="8742" y="1240"/>
                </a:lnTo>
                <a:lnTo>
                  <a:pt x="8752" y="1234"/>
                </a:lnTo>
                <a:lnTo>
                  <a:pt x="8752" y="1234"/>
                </a:lnTo>
                <a:lnTo>
                  <a:pt x="8846" y="1274"/>
                </a:lnTo>
                <a:lnTo>
                  <a:pt x="8934" y="1318"/>
                </a:lnTo>
                <a:lnTo>
                  <a:pt x="9018" y="1362"/>
                </a:lnTo>
                <a:lnTo>
                  <a:pt x="9094" y="1404"/>
                </a:lnTo>
                <a:lnTo>
                  <a:pt x="9164" y="1448"/>
                </a:lnTo>
                <a:lnTo>
                  <a:pt x="9226" y="1492"/>
                </a:lnTo>
                <a:lnTo>
                  <a:pt x="9284" y="1536"/>
                </a:lnTo>
                <a:lnTo>
                  <a:pt x="9336" y="1580"/>
                </a:lnTo>
                <a:lnTo>
                  <a:pt x="9336" y="1574"/>
                </a:lnTo>
                <a:lnTo>
                  <a:pt x="9336" y="1574"/>
                </a:lnTo>
                <a:lnTo>
                  <a:pt x="9284" y="1530"/>
                </a:lnTo>
                <a:lnTo>
                  <a:pt x="9228" y="1486"/>
                </a:lnTo>
                <a:lnTo>
                  <a:pt x="9164" y="1444"/>
                </a:lnTo>
                <a:lnTo>
                  <a:pt x="9094" y="1400"/>
                </a:lnTo>
                <a:lnTo>
                  <a:pt x="9020" y="1356"/>
                </a:lnTo>
                <a:lnTo>
                  <a:pt x="8938" y="1314"/>
                </a:lnTo>
                <a:lnTo>
                  <a:pt x="8850" y="1270"/>
                </a:lnTo>
                <a:lnTo>
                  <a:pt x="8756" y="1230"/>
                </a:lnTo>
                <a:lnTo>
                  <a:pt x="8756" y="1230"/>
                </a:lnTo>
                <a:lnTo>
                  <a:pt x="8764" y="1222"/>
                </a:lnTo>
                <a:lnTo>
                  <a:pt x="8764" y="1222"/>
                </a:lnTo>
                <a:lnTo>
                  <a:pt x="8852" y="1254"/>
                </a:lnTo>
                <a:lnTo>
                  <a:pt x="8936" y="1288"/>
                </a:lnTo>
                <a:lnTo>
                  <a:pt x="9016" y="1322"/>
                </a:lnTo>
                <a:lnTo>
                  <a:pt x="9090" y="1356"/>
                </a:lnTo>
                <a:lnTo>
                  <a:pt x="9160" y="1392"/>
                </a:lnTo>
                <a:lnTo>
                  <a:pt x="9224" y="1430"/>
                </a:lnTo>
                <a:lnTo>
                  <a:pt x="9282" y="1466"/>
                </a:lnTo>
                <a:lnTo>
                  <a:pt x="9336" y="1506"/>
                </a:lnTo>
                <a:lnTo>
                  <a:pt x="9336" y="1500"/>
                </a:lnTo>
                <a:lnTo>
                  <a:pt x="9336" y="1500"/>
                </a:lnTo>
                <a:lnTo>
                  <a:pt x="9304" y="1476"/>
                </a:lnTo>
                <a:lnTo>
                  <a:pt x="9268" y="1452"/>
                </a:lnTo>
                <a:lnTo>
                  <a:pt x="9232" y="1428"/>
                </a:lnTo>
                <a:lnTo>
                  <a:pt x="9194" y="1406"/>
                </a:lnTo>
                <a:lnTo>
                  <a:pt x="9152" y="1384"/>
                </a:lnTo>
                <a:lnTo>
                  <a:pt x="9110" y="1360"/>
                </a:lnTo>
                <a:lnTo>
                  <a:pt x="9018" y="1316"/>
                </a:lnTo>
                <a:lnTo>
                  <a:pt x="9018" y="1316"/>
                </a:lnTo>
                <a:lnTo>
                  <a:pt x="8960" y="1292"/>
                </a:lnTo>
                <a:lnTo>
                  <a:pt x="8898" y="1266"/>
                </a:lnTo>
                <a:lnTo>
                  <a:pt x="8836" y="1242"/>
                </a:lnTo>
                <a:lnTo>
                  <a:pt x="8770" y="1220"/>
                </a:lnTo>
                <a:lnTo>
                  <a:pt x="8770" y="1220"/>
                </a:lnTo>
                <a:lnTo>
                  <a:pt x="8780" y="1212"/>
                </a:lnTo>
                <a:lnTo>
                  <a:pt x="8780" y="1212"/>
                </a:lnTo>
                <a:lnTo>
                  <a:pt x="8866" y="1236"/>
                </a:lnTo>
                <a:lnTo>
                  <a:pt x="8950" y="1262"/>
                </a:lnTo>
                <a:lnTo>
                  <a:pt x="9026" y="1288"/>
                </a:lnTo>
                <a:lnTo>
                  <a:pt x="9100" y="1316"/>
                </a:lnTo>
                <a:lnTo>
                  <a:pt x="9166" y="1344"/>
                </a:lnTo>
                <a:lnTo>
                  <a:pt x="9228" y="1374"/>
                </a:lnTo>
                <a:lnTo>
                  <a:pt x="9284" y="1404"/>
                </a:lnTo>
                <a:lnTo>
                  <a:pt x="9336" y="1434"/>
                </a:lnTo>
                <a:lnTo>
                  <a:pt x="9336" y="1428"/>
                </a:lnTo>
                <a:lnTo>
                  <a:pt x="9336" y="1428"/>
                </a:lnTo>
                <a:lnTo>
                  <a:pt x="9284" y="1398"/>
                </a:lnTo>
                <a:lnTo>
                  <a:pt x="9228" y="1368"/>
                </a:lnTo>
                <a:lnTo>
                  <a:pt x="9168" y="1338"/>
                </a:lnTo>
                <a:lnTo>
                  <a:pt x="9100" y="1310"/>
                </a:lnTo>
                <a:lnTo>
                  <a:pt x="9028" y="1284"/>
                </a:lnTo>
                <a:lnTo>
                  <a:pt x="8952" y="1258"/>
                </a:lnTo>
                <a:lnTo>
                  <a:pt x="8870" y="1232"/>
                </a:lnTo>
                <a:lnTo>
                  <a:pt x="8784" y="1208"/>
                </a:lnTo>
                <a:lnTo>
                  <a:pt x="8784" y="1208"/>
                </a:lnTo>
                <a:lnTo>
                  <a:pt x="8794" y="1200"/>
                </a:lnTo>
                <a:lnTo>
                  <a:pt x="8794" y="1200"/>
                </a:lnTo>
                <a:lnTo>
                  <a:pt x="8882" y="1218"/>
                </a:lnTo>
                <a:lnTo>
                  <a:pt x="8962" y="1236"/>
                </a:lnTo>
                <a:lnTo>
                  <a:pt x="9038" y="1256"/>
                </a:lnTo>
                <a:lnTo>
                  <a:pt x="9108" y="1276"/>
                </a:lnTo>
                <a:lnTo>
                  <a:pt x="9174" y="1296"/>
                </a:lnTo>
                <a:lnTo>
                  <a:pt x="9232" y="1320"/>
                </a:lnTo>
                <a:lnTo>
                  <a:pt x="9288" y="1342"/>
                </a:lnTo>
                <a:lnTo>
                  <a:pt x="9336" y="1366"/>
                </a:lnTo>
                <a:lnTo>
                  <a:pt x="9336" y="1360"/>
                </a:lnTo>
                <a:lnTo>
                  <a:pt x="9336" y="1360"/>
                </a:lnTo>
                <a:lnTo>
                  <a:pt x="9288" y="1336"/>
                </a:lnTo>
                <a:lnTo>
                  <a:pt x="9234" y="1314"/>
                </a:lnTo>
                <a:lnTo>
                  <a:pt x="9174" y="1292"/>
                </a:lnTo>
                <a:lnTo>
                  <a:pt x="9110" y="1270"/>
                </a:lnTo>
                <a:lnTo>
                  <a:pt x="9040" y="1250"/>
                </a:lnTo>
                <a:lnTo>
                  <a:pt x="8966" y="1232"/>
                </a:lnTo>
                <a:lnTo>
                  <a:pt x="8886" y="1214"/>
                </a:lnTo>
                <a:lnTo>
                  <a:pt x="8800" y="1196"/>
                </a:lnTo>
                <a:lnTo>
                  <a:pt x="8800" y="1196"/>
                </a:lnTo>
                <a:lnTo>
                  <a:pt x="8812" y="1186"/>
                </a:lnTo>
                <a:lnTo>
                  <a:pt x="8812" y="1186"/>
                </a:lnTo>
                <a:lnTo>
                  <a:pt x="8894" y="1198"/>
                </a:lnTo>
                <a:lnTo>
                  <a:pt x="8972" y="1208"/>
                </a:lnTo>
                <a:lnTo>
                  <a:pt x="9046" y="1220"/>
                </a:lnTo>
                <a:lnTo>
                  <a:pt x="9114" y="1234"/>
                </a:lnTo>
                <a:lnTo>
                  <a:pt x="9176" y="1248"/>
                </a:lnTo>
                <a:lnTo>
                  <a:pt x="9234" y="1264"/>
                </a:lnTo>
                <a:lnTo>
                  <a:pt x="9288" y="1282"/>
                </a:lnTo>
                <a:lnTo>
                  <a:pt x="9336" y="1300"/>
                </a:lnTo>
                <a:lnTo>
                  <a:pt x="9336" y="1294"/>
                </a:lnTo>
                <a:lnTo>
                  <a:pt x="9336" y="1294"/>
                </a:lnTo>
                <a:lnTo>
                  <a:pt x="9288" y="1276"/>
                </a:lnTo>
                <a:lnTo>
                  <a:pt x="9234" y="1260"/>
                </a:lnTo>
                <a:lnTo>
                  <a:pt x="9178" y="1244"/>
                </a:lnTo>
                <a:lnTo>
                  <a:pt x="9114" y="1230"/>
                </a:lnTo>
                <a:lnTo>
                  <a:pt x="9048" y="1216"/>
                </a:lnTo>
                <a:lnTo>
                  <a:pt x="8976" y="1204"/>
                </a:lnTo>
                <a:lnTo>
                  <a:pt x="8900" y="1192"/>
                </a:lnTo>
                <a:lnTo>
                  <a:pt x="8818" y="1182"/>
                </a:lnTo>
                <a:lnTo>
                  <a:pt x="8818" y="1182"/>
                </a:lnTo>
                <a:lnTo>
                  <a:pt x="8832" y="1172"/>
                </a:lnTo>
                <a:lnTo>
                  <a:pt x="8832" y="1172"/>
                </a:lnTo>
                <a:lnTo>
                  <a:pt x="8910" y="1176"/>
                </a:lnTo>
                <a:lnTo>
                  <a:pt x="8984" y="1182"/>
                </a:lnTo>
                <a:lnTo>
                  <a:pt x="9054" y="1188"/>
                </a:lnTo>
                <a:lnTo>
                  <a:pt x="9120" y="1194"/>
                </a:lnTo>
                <a:lnTo>
                  <a:pt x="9180" y="1204"/>
                </a:lnTo>
                <a:lnTo>
                  <a:pt x="9238" y="1212"/>
                </a:lnTo>
                <a:lnTo>
                  <a:pt x="9288" y="1224"/>
                </a:lnTo>
                <a:lnTo>
                  <a:pt x="9336" y="1236"/>
                </a:lnTo>
                <a:lnTo>
                  <a:pt x="9336" y="1230"/>
                </a:lnTo>
                <a:lnTo>
                  <a:pt x="9336" y="1230"/>
                </a:lnTo>
                <a:lnTo>
                  <a:pt x="9290" y="1218"/>
                </a:lnTo>
                <a:lnTo>
                  <a:pt x="9238" y="1208"/>
                </a:lnTo>
                <a:lnTo>
                  <a:pt x="9182" y="1198"/>
                </a:lnTo>
                <a:lnTo>
                  <a:pt x="9122" y="1190"/>
                </a:lnTo>
                <a:lnTo>
                  <a:pt x="9058" y="1182"/>
                </a:lnTo>
                <a:lnTo>
                  <a:pt x="8988" y="1176"/>
                </a:lnTo>
                <a:lnTo>
                  <a:pt x="8838" y="1168"/>
                </a:lnTo>
                <a:lnTo>
                  <a:pt x="8838" y="1168"/>
                </a:lnTo>
                <a:lnTo>
                  <a:pt x="8850" y="1158"/>
                </a:lnTo>
                <a:lnTo>
                  <a:pt x="8850" y="1158"/>
                </a:lnTo>
                <a:lnTo>
                  <a:pt x="8998" y="1154"/>
                </a:lnTo>
                <a:lnTo>
                  <a:pt x="9128" y="1156"/>
                </a:lnTo>
                <a:lnTo>
                  <a:pt x="9186" y="1158"/>
                </a:lnTo>
                <a:lnTo>
                  <a:pt x="9240" y="1162"/>
                </a:lnTo>
                <a:lnTo>
                  <a:pt x="9290" y="1168"/>
                </a:lnTo>
                <a:lnTo>
                  <a:pt x="9336" y="1176"/>
                </a:lnTo>
                <a:lnTo>
                  <a:pt x="9336" y="1170"/>
                </a:lnTo>
                <a:lnTo>
                  <a:pt x="9336" y="1170"/>
                </a:lnTo>
                <a:lnTo>
                  <a:pt x="9290" y="1164"/>
                </a:lnTo>
                <a:lnTo>
                  <a:pt x="9242" y="1158"/>
                </a:lnTo>
                <a:lnTo>
                  <a:pt x="9188" y="1154"/>
                </a:lnTo>
                <a:lnTo>
                  <a:pt x="9130" y="1152"/>
                </a:lnTo>
                <a:lnTo>
                  <a:pt x="9002" y="1150"/>
                </a:lnTo>
                <a:lnTo>
                  <a:pt x="8858" y="1152"/>
                </a:lnTo>
                <a:lnTo>
                  <a:pt x="8858" y="1152"/>
                </a:lnTo>
                <a:lnTo>
                  <a:pt x="8872" y="1140"/>
                </a:lnTo>
                <a:lnTo>
                  <a:pt x="8872" y="1140"/>
                </a:lnTo>
                <a:lnTo>
                  <a:pt x="9012" y="1128"/>
                </a:lnTo>
                <a:lnTo>
                  <a:pt x="9136" y="1118"/>
                </a:lnTo>
                <a:lnTo>
                  <a:pt x="9192" y="1116"/>
                </a:lnTo>
                <a:lnTo>
                  <a:pt x="9244" y="1114"/>
                </a:lnTo>
                <a:lnTo>
                  <a:pt x="9292" y="1116"/>
                </a:lnTo>
                <a:lnTo>
                  <a:pt x="9336" y="1116"/>
                </a:lnTo>
                <a:lnTo>
                  <a:pt x="9336" y="1112"/>
                </a:lnTo>
                <a:lnTo>
                  <a:pt x="9336" y="1112"/>
                </a:lnTo>
                <a:lnTo>
                  <a:pt x="9292" y="1110"/>
                </a:lnTo>
                <a:lnTo>
                  <a:pt x="9244" y="1110"/>
                </a:lnTo>
                <a:lnTo>
                  <a:pt x="9194" y="1110"/>
                </a:lnTo>
                <a:lnTo>
                  <a:pt x="9138" y="1114"/>
                </a:lnTo>
                <a:lnTo>
                  <a:pt x="9016" y="1122"/>
                </a:lnTo>
                <a:lnTo>
                  <a:pt x="8880" y="1134"/>
                </a:lnTo>
                <a:lnTo>
                  <a:pt x="8880" y="1134"/>
                </a:lnTo>
                <a:lnTo>
                  <a:pt x="8896" y="1120"/>
                </a:lnTo>
                <a:lnTo>
                  <a:pt x="8896" y="1120"/>
                </a:lnTo>
                <a:lnTo>
                  <a:pt x="9026" y="1100"/>
                </a:lnTo>
                <a:lnTo>
                  <a:pt x="9142" y="1082"/>
                </a:lnTo>
                <a:lnTo>
                  <a:pt x="9246" y="1068"/>
                </a:lnTo>
                <a:lnTo>
                  <a:pt x="9292" y="1064"/>
                </a:lnTo>
                <a:lnTo>
                  <a:pt x="9336" y="1062"/>
                </a:lnTo>
                <a:lnTo>
                  <a:pt x="9336" y="1056"/>
                </a:lnTo>
                <a:lnTo>
                  <a:pt x="9336" y="1056"/>
                </a:lnTo>
                <a:lnTo>
                  <a:pt x="9294" y="1058"/>
                </a:lnTo>
                <a:lnTo>
                  <a:pt x="9248" y="1064"/>
                </a:lnTo>
                <a:lnTo>
                  <a:pt x="9148" y="1076"/>
                </a:lnTo>
                <a:lnTo>
                  <a:pt x="9032" y="1092"/>
                </a:lnTo>
                <a:lnTo>
                  <a:pt x="8904" y="1114"/>
                </a:lnTo>
                <a:lnTo>
                  <a:pt x="8904" y="1114"/>
                </a:lnTo>
                <a:lnTo>
                  <a:pt x="8922" y="1100"/>
                </a:lnTo>
                <a:lnTo>
                  <a:pt x="8922" y="1100"/>
                </a:lnTo>
                <a:lnTo>
                  <a:pt x="8982" y="1086"/>
                </a:lnTo>
                <a:lnTo>
                  <a:pt x="8982" y="1086"/>
                </a:lnTo>
                <a:lnTo>
                  <a:pt x="9176" y="1040"/>
                </a:lnTo>
                <a:lnTo>
                  <a:pt x="9262" y="1022"/>
                </a:lnTo>
                <a:lnTo>
                  <a:pt x="9336" y="1008"/>
                </a:lnTo>
                <a:lnTo>
                  <a:pt x="9336" y="1004"/>
                </a:lnTo>
                <a:lnTo>
                  <a:pt x="9336" y="1004"/>
                </a:lnTo>
                <a:lnTo>
                  <a:pt x="9262" y="1016"/>
                </a:lnTo>
                <a:lnTo>
                  <a:pt x="9178" y="1034"/>
                </a:lnTo>
                <a:lnTo>
                  <a:pt x="8980" y="1080"/>
                </a:lnTo>
                <a:lnTo>
                  <a:pt x="8980" y="1080"/>
                </a:lnTo>
                <a:lnTo>
                  <a:pt x="8930" y="1092"/>
                </a:lnTo>
                <a:lnTo>
                  <a:pt x="8930" y="1092"/>
                </a:lnTo>
                <a:lnTo>
                  <a:pt x="8948" y="1076"/>
                </a:lnTo>
                <a:lnTo>
                  <a:pt x="8948" y="1076"/>
                </a:lnTo>
                <a:lnTo>
                  <a:pt x="9084" y="1034"/>
                </a:lnTo>
                <a:lnTo>
                  <a:pt x="9084" y="1034"/>
                </a:lnTo>
                <a:lnTo>
                  <a:pt x="9220" y="992"/>
                </a:lnTo>
                <a:lnTo>
                  <a:pt x="9336" y="960"/>
                </a:lnTo>
                <a:lnTo>
                  <a:pt x="9336" y="954"/>
                </a:lnTo>
                <a:lnTo>
                  <a:pt x="9336" y="954"/>
                </a:lnTo>
                <a:lnTo>
                  <a:pt x="9220" y="986"/>
                </a:lnTo>
                <a:lnTo>
                  <a:pt x="9082" y="1030"/>
                </a:lnTo>
                <a:lnTo>
                  <a:pt x="9082" y="1030"/>
                </a:lnTo>
                <a:lnTo>
                  <a:pt x="8958" y="1068"/>
                </a:lnTo>
                <a:lnTo>
                  <a:pt x="8958" y="1068"/>
                </a:lnTo>
                <a:lnTo>
                  <a:pt x="8976" y="1052"/>
                </a:lnTo>
                <a:lnTo>
                  <a:pt x="8976" y="1052"/>
                </a:lnTo>
                <a:lnTo>
                  <a:pt x="9172" y="976"/>
                </a:lnTo>
                <a:lnTo>
                  <a:pt x="9172" y="976"/>
                </a:lnTo>
                <a:lnTo>
                  <a:pt x="9336" y="912"/>
                </a:lnTo>
                <a:lnTo>
                  <a:pt x="9336" y="906"/>
                </a:lnTo>
                <a:lnTo>
                  <a:pt x="9336" y="906"/>
                </a:lnTo>
                <a:lnTo>
                  <a:pt x="9170" y="972"/>
                </a:lnTo>
                <a:lnTo>
                  <a:pt x="9170" y="972"/>
                </a:lnTo>
                <a:lnTo>
                  <a:pt x="8988" y="1042"/>
                </a:lnTo>
                <a:lnTo>
                  <a:pt x="8988" y="1042"/>
                </a:lnTo>
                <a:lnTo>
                  <a:pt x="9006" y="1028"/>
                </a:lnTo>
                <a:lnTo>
                  <a:pt x="9006" y="1028"/>
                </a:lnTo>
                <a:lnTo>
                  <a:pt x="9136" y="966"/>
                </a:lnTo>
                <a:lnTo>
                  <a:pt x="9250" y="910"/>
                </a:lnTo>
                <a:lnTo>
                  <a:pt x="9250" y="910"/>
                </a:lnTo>
                <a:lnTo>
                  <a:pt x="9336" y="870"/>
                </a:lnTo>
                <a:lnTo>
                  <a:pt x="9336" y="864"/>
                </a:lnTo>
                <a:lnTo>
                  <a:pt x="9336" y="864"/>
                </a:lnTo>
                <a:lnTo>
                  <a:pt x="9248" y="906"/>
                </a:lnTo>
                <a:lnTo>
                  <a:pt x="9248" y="906"/>
                </a:lnTo>
                <a:lnTo>
                  <a:pt x="9140" y="958"/>
                </a:lnTo>
                <a:lnTo>
                  <a:pt x="9018" y="1016"/>
                </a:lnTo>
                <a:lnTo>
                  <a:pt x="9018" y="1016"/>
                </a:lnTo>
                <a:lnTo>
                  <a:pt x="9034" y="1002"/>
                </a:lnTo>
                <a:lnTo>
                  <a:pt x="9034" y="1002"/>
                </a:lnTo>
                <a:lnTo>
                  <a:pt x="9116" y="956"/>
                </a:lnTo>
                <a:lnTo>
                  <a:pt x="9192" y="914"/>
                </a:lnTo>
                <a:lnTo>
                  <a:pt x="9322" y="838"/>
                </a:lnTo>
                <a:lnTo>
                  <a:pt x="9322" y="838"/>
                </a:lnTo>
                <a:lnTo>
                  <a:pt x="9336" y="830"/>
                </a:lnTo>
                <a:lnTo>
                  <a:pt x="9336" y="824"/>
                </a:lnTo>
                <a:lnTo>
                  <a:pt x="9336" y="824"/>
                </a:lnTo>
                <a:lnTo>
                  <a:pt x="9320" y="834"/>
                </a:lnTo>
                <a:lnTo>
                  <a:pt x="9320" y="834"/>
                </a:lnTo>
                <a:lnTo>
                  <a:pt x="9196" y="904"/>
                </a:lnTo>
                <a:lnTo>
                  <a:pt x="9052" y="986"/>
                </a:lnTo>
                <a:lnTo>
                  <a:pt x="9052" y="986"/>
                </a:lnTo>
                <a:lnTo>
                  <a:pt x="9064" y="974"/>
                </a:lnTo>
                <a:lnTo>
                  <a:pt x="9064" y="974"/>
                </a:lnTo>
                <a:lnTo>
                  <a:pt x="9140" y="926"/>
                </a:lnTo>
                <a:lnTo>
                  <a:pt x="9210" y="880"/>
                </a:lnTo>
                <a:lnTo>
                  <a:pt x="9336" y="794"/>
                </a:lnTo>
                <a:lnTo>
                  <a:pt x="9336" y="788"/>
                </a:lnTo>
                <a:lnTo>
                  <a:pt x="9336" y="788"/>
                </a:lnTo>
                <a:lnTo>
                  <a:pt x="9222" y="866"/>
                </a:lnTo>
                <a:lnTo>
                  <a:pt x="9158" y="908"/>
                </a:lnTo>
                <a:lnTo>
                  <a:pt x="9088" y="952"/>
                </a:lnTo>
                <a:lnTo>
                  <a:pt x="9088" y="952"/>
                </a:lnTo>
                <a:lnTo>
                  <a:pt x="9096" y="946"/>
                </a:lnTo>
                <a:lnTo>
                  <a:pt x="9096" y="946"/>
                </a:lnTo>
                <a:lnTo>
                  <a:pt x="9162" y="898"/>
                </a:lnTo>
                <a:lnTo>
                  <a:pt x="9224" y="850"/>
                </a:lnTo>
                <a:lnTo>
                  <a:pt x="9336" y="764"/>
                </a:lnTo>
                <a:lnTo>
                  <a:pt x="9336" y="756"/>
                </a:lnTo>
                <a:lnTo>
                  <a:pt x="9336" y="756"/>
                </a:lnTo>
                <a:lnTo>
                  <a:pt x="9234" y="836"/>
                </a:lnTo>
                <a:lnTo>
                  <a:pt x="9120" y="922"/>
                </a:lnTo>
                <a:lnTo>
                  <a:pt x="9120" y="922"/>
                </a:lnTo>
                <a:lnTo>
                  <a:pt x="9122" y="920"/>
                </a:lnTo>
                <a:lnTo>
                  <a:pt x="9122" y="920"/>
                </a:lnTo>
                <a:lnTo>
                  <a:pt x="9180" y="872"/>
                </a:lnTo>
                <a:lnTo>
                  <a:pt x="9236" y="826"/>
                </a:lnTo>
                <a:lnTo>
                  <a:pt x="9336" y="736"/>
                </a:lnTo>
                <a:lnTo>
                  <a:pt x="9336" y="726"/>
                </a:lnTo>
                <a:lnTo>
                  <a:pt x="9336" y="726"/>
                </a:lnTo>
                <a:lnTo>
                  <a:pt x="9230" y="820"/>
                </a:lnTo>
                <a:lnTo>
                  <a:pt x="9230" y="820"/>
                </a:lnTo>
                <a:lnTo>
                  <a:pt x="9284" y="766"/>
                </a:lnTo>
                <a:lnTo>
                  <a:pt x="9336" y="716"/>
                </a:lnTo>
                <a:lnTo>
                  <a:pt x="9336" y="706"/>
                </a:lnTo>
                <a:lnTo>
                  <a:pt x="9336" y="706"/>
                </a:lnTo>
                <a:lnTo>
                  <a:pt x="9262" y="780"/>
                </a:lnTo>
                <a:lnTo>
                  <a:pt x="9262" y="780"/>
                </a:lnTo>
                <a:lnTo>
                  <a:pt x="9336" y="698"/>
                </a:lnTo>
                <a:lnTo>
                  <a:pt x="9336" y="690"/>
                </a:lnTo>
                <a:lnTo>
                  <a:pt x="9336" y="690"/>
                </a:lnTo>
                <a:lnTo>
                  <a:pt x="9260" y="772"/>
                </a:lnTo>
                <a:lnTo>
                  <a:pt x="9178" y="858"/>
                </a:lnTo>
                <a:lnTo>
                  <a:pt x="9178" y="858"/>
                </a:lnTo>
                <a:lnTo>
                  <a:pt x="9128" y="904"/>
                </a:lnTo>
                <a:lnTo>
                  <a:pt x="9128" y="904"/>
                </a:lnTo>
                <a:lnTo>
                  <a:pt x="9044" y="968"/>
                </a:lnTo>
                <a:lnTo>
                  <a:pt x="8962" y="1030"/>
                </a:lnTo>
                <a:lnTo>
                  <a:pt x="8962" y="1030"/>
                </a:lnTo>
                <a:lnTo>
                  <a:pt x="8892" y="1070"/>
                </a:lnTo>
                <a:lnTo>
                  <a:pt x="8892" y="1070"/>
                </a:lnTo>
                <a:lnTo>
                  <a:pt x="8836" y="1096"/>
                </a:lnTo>
                <a:lnTo>
                  <a:pt x="8836" y="1096"/>
                </a:lnTo>
                <a:lnTo>
                  <a:pt x="8786" y="1118"/>
                </a:lnTo>
                <a:lnTo>
                  <a:pt x="8786" y="1118"/>
                </a:lnTo>
                <a:lnTo>
                  <a:pt x="8748" y="1132"/>
                </a:lnTo>
                <a:lnTo>
                  <a:pt x="8748" y="1132"/>
                </a:lnTo>
                <a:lnTo>
                  <a:pt x="8692" y="1146"/>
                </a:lnTo>
                <a:lnTo>
                  <a:pt x="8692" y="1146"/>
                </a:lnTo>
                <a:lnTo>
                  <a:pt x="8662" y="1154"/>
                </a:lnTo>
                <a:lnTo>
                  <a:pt x="8662" y="1154"/>
                </a:lnTo>
                <a:lnTo>
                  <a:pt x="8634" y="1158"/>
                </a:lnTo>
                <a:lnTo>
                  <a:pt x="8634" y="1158"/>
                </a:lnTo>
                <a:lnTo>
                  <a:pt x="8614" y="1160"/>
                </a:lnTo>
                <a:lnTo>
                  <a:pt x="8614" y="1160"/>
                </a:lnTo>
                <a:lnTo>
                  <a:pt x="8602" y="1160"/>
                </a:lnTo>
                <a:lnTo>
                  <a:pt x="8602" y="1160"/>
                </a:lnTo>
                <a:lnTo>
                  <a:pt x="8594" y="1160"/>
                </a:lnTo>
                <a:lnTo>
                  <a:pt x="8594" y="1160"/>
                </a:lnTo>
                <a:lnTo>
                  <a:pt x="8582" y="1160"/>
                </a:lnTo>
                <a:lnTo>
                  <a:pt x="8582" y="1160"/>
                </a:lnTo>
                <a:lnTo>
                  <a:pt x="8580" y="1158"/>
                </a:lnTo>
                <a:lnTo>
                  <a:pt x="8580" y="1158"/>
                </a:lnTo>
                <a:lnTo>
                  <a:pt x="8572" y="1158"/>
                </a:lnTo>
                <a:lnTo>
                  <a:pt x="8572" y="1158"/>
                </a:lnTo>
                <a:lnTo>
                  <a:pt x="8558" y="1154"/>
                </a:lnTo>
                <a:lnTo>
                  <a:pt x="8558" y="1154"/>
                </a:lnTo>
                <a:lnTo>
                  <a:pt x="8538" y="1146"/>
                </a:lnTo>
                <a:lnTo>
                  <a:pt x="8538" y="1146"/>
                </a:lnTo>
                <a:lnTo>
                  <a:pt x="8514" y="1136"/>
                </a:lnTo>
                <a:lnTo>
                  <a:pt x="8514" y="1136"/>
                </a:lnTo>
                <a:lnTo>
                  <a:pt x="8490" y="1126"/>
                </a:lnTo>
                <a:lnTo>
                  <a:pt x="8490" y="1126"/>
                </a:lnTo>
                <a:lnTo>
                  <a:pt x="8446" y="1102"/>
                </a:lnTo>
                <a:lnTo>
                  <a:pt x="8446" y="1102"/>
                </a:lnTo>
                <a:lnTo>
                  <a:pt x="8406" y="1078"/>
                </a:lnTo>
                <a:lnTo>
                  <a:pt x="8406" y="1078"/>
                </a:lnTo>
                <a:lnTo>
                  <a:pt x="8354" y="1044"/>
                </a:lnTo>
                <a:lnTo>
                  <a:pt x="8354" y="1044"/>
                </a:lnTo>
                <a:lnTo>
                  <a:pt x="8310" y="1012"/>
                </a:lnTo>
                <a:lnTo>
                  <a:pt x="8310" y="1012"/>
                </a:lnTo>
                <a:lnTo>
                  <a:pt x="8260" y="974"/>
                </a:lnTo>
                <a:lnTo>
                  <a:pt x="8260" y="974"/>
                </a:lnTo>
                <a:lnTo>
                  <a:pt x="8178" y="912"/>
                </a:lnTo>
                <a:lnTo>
                  <a:pt x="8178" y="912"/>
                </a:lnTo>
                <a:lnTo>
                  <a:pt x="8136" y="878"/>
                </a:lnTo>
                <a:lnTo>
                  <a:pt x="8136" y="878"/>
                </a:lnTo>
                <a:lnTo>
                  <a:pt x="8072" y="824"/>
                </a:lnTo>
                <a:lnTo>
                  <a:pt x="8072" y="824"/>
                </a:lnTo>
                <a:lnTo>
                  <a:pt x="7994" y="756"/>
                </a:lnTo>
                <a:lnTo>
                  <a:pt x="7994" y="756"/>
                </a:lnTo>
                <a:lnTo>
                  <a:pt x="7932" y="700"/>
                </a:lnTo>
                <a:lnTo>
                  <a:pt x="7932" y="700"/>
                </a:lnTo>
                <a:lnTo>
                  <a:pt x="7878" y="650"/>
                </a:lnTo>
                <a:lnTo>
                  <a:pt x="7822" y="602"/>
                </a:lnTo>
                <a:lnTo>
                  <a:pt x="7768" y="556"/>
                </a:lnTo>
                <a:lnTo>
                  <a:pt x="7712" y="510"/>
                </a:lnTo>
                <a:lnTo>
                  <a:pt x="7656" y="468"/>
                </a:lnTo>
                <a:lnTo>
                  <a:pt x="7602" y="428"/>
                </a:lnTo>
                <a:lnTo>
                  <a:pt x="7546" y="388"/>
                </a:lnTo>
                <a:lnTo>
                  <a:pt x="7490" y="352"/>
                </a:lnTo>
                <a:lnTo>
                  <a:pt x="7490" y="352"/>
                </a:lnTo>
                <a:lnTo>
                  <a:pt x="7438" y="318"/>
                </a:lnTo>
                <a:lnTo>
                  <a:pt x="7384" y="288"/>
                </a:lnTo>
                <a:lnTo>
                  <a:pt x="7332" y="258"/>
                </a:lnTo>
                <a:lnTo>
                  <a:pt x="7278" y="230"/>
                </a:lnTo>
                <a:lnTo>
                  <a:pt x="7224" y="204"/>
                </a:lnTo>
                <a:lnTo>
                  <a:pt x="7172" y="180"/>
                </a:lnTo>
                <a:lnTo>
                  <a:pt x="7118" y="156"/>
                </a:lnTo>
                <a:lnTo>
                  <a:pt x="7062" y="134"/>
                </a:lnTo>
                <a:lnTo>
                  <a:pt x="7008" y="114"/>
                </a:lnTo>
                <a:lnTo>
                  <a:pt x="6954" y="96"/>
                </a:lnTo>
                <a:lnTo>
                  <a:pt x="6900" y="80"/>
                </a:lnTo>
                <a:lnTo>
                  <a:pt x="6844" y="64"/>
                </a:lnTo>
                <a:lnTo>
                  <a:pt x="6788" y="50"/>
                </a:lnTo>
                <a:lnTo>
                  <a:pt x="6734" y="38"/>
                </a:lnTo>
                <a:lnTo>
                  <a:pt x="6678" y="28"/>
                </a:lnTo>
                <a:lnTo>
                  <a:pt x="6622" y="20"/>
                </a:lnTo>
                <a:lnTo>
                  <a:pt x="6622" y="20"/>
                </a:lnTo>
                <a:lnTo>
                  <a:pt x="6550" y="10"/>
                </a:lnTo>
                <a:lnTo>
                  <a:pt x="6478" y="4"/>
                </a:lnTo>
                <a:lnTo>
                  <a:pt x="6406" y="2"/>
                </a:lnTo>
                <a:lnTo>
                  <a:pt x="6332" y="0"/>
                </a:lnTo>
                <a:lnTo>
                  <a:pt x="6258" y="2"/>
                </a:lnTo>
                <a:lnTo>
                  <a:pt x="6184" y="6"/>
                </a:lnTo>
                <a:lnTo>
                  <a:pt x="6108" y="14"/>
                </a:lnTo>
                <a:lnTo>
                  <a:pt x="6034" y="24"/>
                </a:lnTo>
                <a:lnTo>
                  <a:pt x="5958" y="36"/>
                </a:lnTo>
                <a:lnTo>
                  <a:pt x="5882" y="52"/>
                </a:lnTo>
                <a:lnTo>
                  <a:pt x="5808" y="70"/>
                </a:lnTo>
                <a:lnTo>
                  <a:pt x="5730" y="90"/>
                </a:lnTo>
                <a:lnTo>
                  <a:pt x="5654" y="114"/>
                </a:lnTo>
                <a:lnTo>
                  <a:pt x="5578" y="140"/>
                </a:lnTo>
                <a:lnTo>
                  <a:pt x="5500" y="168"/>
                </a:lnTo>
                <a:lnTo>
                  <a:pt x="5422" y="200"/>
                </a:lnTo>
                <a:lnTo>
                  <a:pt x="5422" y="200"/>
                </a:lnTo>
                <a:lnTo>
                  <a:pt x="5336" y="238"/>
                </a:lnTo>
                <a:lnTo>
                  <a:pt x="5246" y="280"/>
                </a:lnTo>
                <a:lnTo>
                  <a:pt x="5158" y="326"/>
                </a:lnTo>
                <a:lnTo>
                  <a:pt x="5068" y="376"/>
                </a:lnTo>
                <a:lnTo>
                  <a:pt x="4978" y="428"/>
                </a:lnTo>
                <a:lnTo>
                  <a:pt x="4888" y="484"/>
                </a:lnTo>
                <a:lnTo>
                  <a:pt x="4796" y="544"/>
                </a:lnTo>
                <a:lnTo>
                  <a:pt x="4706" y="606"/>
                </a:lnTo>
                <a:lnTo>
                  <a:pt x="4706" y="606"/>
                </a:lnTo>
                <a:lnTo>
                  <a:pt x="4648" y="622"/>
                </a:lnTo>
                <a:lnTo>
                  <a:pt x="4590" y="638"/>
                </a:lnTo>
                <a:lnTo>
                  <a:pt x="4530" y="658"/>
                </a:lnTo>
                <a:lnTo>
                  <a:pt x="4472" y="680"/>
                </a:lnTo>
                <a:lnTo>
                  <a:pt x="4412" y="704"/>
                </a:lnTo>
                <a:lnTo>
                  <a:pt x="4352" y="728"/>
                </a:lnTo>
                <a:lnTo>
                  <a:pt x="4292" y="756"/>
                </a:lnTo>
                <a:lnTo>
                  <a:pt x="4232" y="784"/>
                </a:lnTo>
                <a:lnTo>
                  <a:pt x="4110" y="846"/>
                </a:lnTo>
                <a:lnTo>
                  <a:pt x="3986" y="912"/>
                </a:lnTo>
                <a:lnTo>
                  <a:pt x="3860" y="984"/>
                </a:lnTo>
                <a:lnTo>
                  <a:pt x="3734" y="1060"/>
                </a:lnTo>
                <a:lnTo>
                  <a:pt x="3734" y="1060"/>
                </a:lnTo>
                <a:lnTo>
                  <a:pt x="3636" y="1120"/>
                </a:lnTo>
                <a:lnTo>
                  <a:pt x="3636" y="1120"/>
                </a:lnTo>
                <a:lnTo>
                  <a:pt x="3538" y="1178"/>
                </a:lnTo>
                <a:lnTo>
                  <a:pt x="3538" y="1178"/>
                </a:lnTo>
                <a:lnTo>
                  <a:pt x="3442" y="1234"/>
                </a:lnTo>
                <a:lnTo>
                  <a:pt x="3442" y="1234"/>
                </a:lnTo>
                <a:lnTo>
                  <a:pt x="3352" y="1286"/>
                </a:lnTo>
                <a:lnTo>
                  <a:pt x="3352" y="1286"/>
                </a:lnTo>
                <a:lnTo>
                  <a:pt x="3270" y="1332"/>
                </a:lnTo>
                <a:lnTo>
                  <a:pt x="3270" y="1332"/>
                </a:lnTo>
                <a:lnTo>
                  <a:pt x="3200" y="1370"/>
                </a:lnTo>
                <a:lnTo>
                  <a:pt x="3200" y="1370"/>
                </a:lnTo>
                <a:lnTo>
                  <a:pt x="3142" y="1400"/>
                </a:lnTo>
                <a:lnTo>
                  <a:pt x="3142" y="1400"/>
                </a:lnTo>
                <a:lnTo>
                  <a:pt x="3098" y="1422"/>
                </a:lnTo>
                <a:lnTo>
                  <a:pt x="3098" y="1422"/>
                </a:lnTo>
                <a:lnTo>
                  <a:pt x="3068" y="1436"/>
                </a:lnTo>
                <a:lnTo>
                  <a:pt x="3068" y="1436"/>
                </a:lnTo>
                <a:lnTo>
                  <a:pt x="3062" y="1440"/>
                </a:lnTo>
                <a:lnTo>
                  <a:pt x="3062" y="1440"/>
                </a:lnTo>
                <a:lnTo>
                  <a:pt x="3056" y="1440"/>
                </a:lnTo>
                <a:lnTo>
                  <a:pt x="3056" y="1440"/>
                </a:lnTo>
                <a:lnTo>
                  <a:pt x="3034" y="1446"/>
                </a:lnTo>
                <a:lnTo>
                  <a:pt x="3034" y="1446"/>
                </a:lnTo>
                <a:lnTo>
                  <a:pt x="3010" y="1450"/>
                </a:lnTo>
                <a:lnTo>
                  <a:pt x="3010" y="1450"/>
                </a:lnTo>
                <a:lnTo>
                  <a:pt x="2972" y="1458"/>
                </a:lnTo>
                <a:lnTo>
                  <a:pt x="2972" y="1458"/>
                </a:lnTo>
                <a:lnTo>
                  <a:pt x="2928" y="1464"/>
                </a:lnTo>
                <a:lnTo>
                  <a:pt x="2928" y="1464"/>
                </a:lnTo>
                <a:lnTo>
                  <a:pt x="2880" y="1468"/>
                </a:lnTo>
                <a:lnTo>
                  <a:pt x="2880" y="1468"/>
                </a:lnTo>
                <a:lnTo>
                  <a:pt x="2828" y="1472"/>
                </a:lnTo>
                <a:lnTo>
                  <a:pt x="2828" y="1472"/>
                </a:lnTo>
                <a:lnTo>
                  <a:pt x="2774" y="1476"/>
                </a:lnTo>
                <a:lnTo>
                  <a:pt x="2774" y="1476"/>
                </a:lnTo>
                <a:lnTo>
                  <a:pt x="2722" y="1476"/>
                </a:lnTo>
                <a:lnTo>
                  <a:pt x="2722" y="1476"/>
                </a:lnTo>
                <a:lnTo>
                  <a:pt x="2666" y="1474"/>
                </a:lnTo>
                <a:lnTo>
                  <a:pt x="2666" y="1474"/>
                </a:lnTo>
                <a:lnTo>
                  <a:pt x="2614" y="1470"/>
                </a:lnTo>
                <a:lnTo>
                  <a:pt x="2614" y="1470"/>
                </a:lnTo>
                <a:lnTo>
                  <a:pt x="2560" y="1464"/>
                </a:lnTo>
                <a:lnTo>
                  <a:pt x="2560" y="1464"/>
                </a:lnTo>
                <a:lnTo>
                  <a:pt x="2510" y="1458"/>
                </a:lnTo>
                <a:lnTo>
                  <a:pt x="2510" y="1458"/>
                </a:lnTo>
                <a:lnTo>
                  <a:pt x="2420" y="1442"/>
                </a:lnTo>
                <a:lnTo>
                  <a:pt x="2374" y="1436"/>
                </a:lnTo>
                <a:lnTo>
                  <a:pt x="2328" y="1432"/>
                </a:lnTo>
                <a:lnTo>
                  <a:pt x="2280" y="1428"/>
                </a:lnTo>
                <a:lnTo>
                  <a:pt x="2232" y="1426"/>
                </a:lnTo>
                <a:lnTo>
                  <a:pt x="2182" y="1428"/>
                </a:lnTo>
                <a:lnTo>
                  <a:pt x="2132" y="1430"/>
                </a:lnTo>
                <a:lnTo>
                  <a:pt x="2082" y="1434"/>
                </a:lnTo>
                <a:lnTo>
                  <a:pt x="2030" y="1440"/>
                </a:lnTo>
                <a:lnTo>
                  <a:pt x="1976" y="1450"/>
                </a:lnTo>
                <a:lnTo>
                  <a:pt x="1922" y="1462"/>
                </a:lnTo>
                <a:lnTo>
                  <a:pt x="1866" y="1476"/>
                </a:lnTo>
                <a:lnTo>
                  <a:pt x="1808" y="1492"/>
                </a:lnTo>
                <a:lnTo>
                  <a:pt x="1750" y="1514"/>
                </a:lnTo>
                <a:lnTo>
                  <a:pt x="1690" y="1536"/>
                </a:lnTo>
                <a:lnTo>
                  <a:pt x="1690" y="1536"/>
                </a:lnTo>
                <a:lnTo>
                  <a:pt x="1646" y="1556"/>
                </a:lnTo>
                <a:lnTo>
                  <a:pt x="1600" y="1578"/>
                </a:lnTo>
                <a:lnTo>
                  <a:pt x="1554" y="1600"/>
                </a:lnTo>
                <a:lnTo>
                  <a:pt x="1508" y="1626"/>
                </a:lnTo>
                <a:lnTo>
                  <a:pt x="1462" y="1652"/>
                </a:lnTo>
                <a:lnTo>
                  <a:pt x="1414" y="1680"/>
                </a:lnTo>
                <a:lnTo>
                  <a:pt x="1368" y="1710"/>
                </a:lnTo>
                <a:lnTo>
                  <a:pt x="1320" y="1742"/>
                </a:lnTo>
                <a:lnTo>
                  <a:pt x="1224" y="1810"/>
                </a:lnTo>
                <a:lnTo>
                  <a:pt x="1124" y="1886"/>
                </a:lnTo>
                <a:lnTo>
                  <a:pt x="1024" y="1970"/>
                </a:lnTo>
                <a:lnTo>
                  <a:pt x="922" y="2060"/>
                </a:lnTo>
                <a:lnTo>
                  <a:pt x="922" y="2060"/>
                </a:lnTo>
                <a:lnTo>
                  <a:pt x="916" y="2066"/>
                </a:lnTo>
                <a:lnTo>
                  <a:pt x="916" y="2066"/>
                </a:lnTo>
                <a:lnTo>
                  <a:pt x="892" y="2084"/>
                </a:lnTo>
                <a:lnTo>
                  <a:pt x="892" y="2084"/>
                </a:lnTo>
                <a:lnTo>
                  <a:pt x="880" y="2092"/>
                </a:lnTo>
                <a:lnTo>
                  <a:pt x="880" y="2092"/>
                </a:lnTo>
                <a:lnTo>
                  <a:pt x="872" y="2098"/>
                </a:lnTo>
                <a:lnTo>
                  <a:pt x="872" y="2098"/>
                </a:lnTo>
                <a:lnTo>
                  <a:pt x="860" y="2106"/>
                </a:lnTo>
                <a:lnTo>
                  <a:pt x="860" y="2106"/>
                </a:lnTo>
                <a:lnTo>
                  <a:pt x="850" y="2112"/>
                </a:lnTo>
                <a:lnTo>
                  <a:pt x="850" y="2112"/>
                </a:lnTo>
                <a:lnTo>
                  <a:pt x="840" y="2118"/>
                </a:lnTo>
                <a:lnTo>
                  <a:pt x="840" y="2118"/>
                </a:lnTo>
                <a:lnTo>
                  <a:pt x="828" y="2124"/>
                </a:lnTo>
                <a:lnTo>
                  <a:pt x="828" y="2124"/>
                </a:lnTo>
                <a:lnTo>
                  <a:pt x="822" y="2126"/>
                </a:lnTo>
                <a:lnTo>
                  <a:pt x="822" y="2126"/>
                </a:lnTo>
                <a:lnTo>
                  <a:pt x="798" y="2136"/>
                </a:lnTo>
                <a:lnTo>
                  <a:pt x="798" y="2136"/>
                </a:lnTo>
                <a:lnTo>
                  <a:pt x="792" y="2138"/>
                </a:lnTo>
                <a:lnTo>
                  <a:pt x="792" y="2138"/>
                </a:lnTo>
                <a:lnTo>
                  <a:pt x="786" y="2140"/>
                </a:lnTo>
                <a:lnTo>
                  <a:pt x="786" y="2140"/>
                </a:lnTo>
                <a:lnTo>
                  <a:pt x="772" y="2144"/>
                </a:lnTo>
                <a:lnTo>
                  <a:pt x="772" y="2144"/>
                </a:lnTo>
                <a:lnTo>
                  <a:pt x="768" y="2144"/>
                </a:lnTo>
                <a:lnTo>
                  <a:pt x="768" y="2144"/>
                </a:lnTo>
                <a:lnTo>
                  <a:pt x="758" y="2146"/>
                </a:lnTo>
                <a:lnTo>
                  <a:pt x="758" y="2146"/>
                </a:lnTo>
                <a:lnTo>
                  <a:pt x="750" y="2146"/>
                </a:lnTo>
                <a:lnTo>
                  <a:pt x="750" y="2146"/>
                </a:lnTo>
                <a:lnTo>
                  <a:pt x="742" y="2148"/>
                </a:lnTo>
                <a:lnTo>
                  <a:pt x="742" y="2148"/>
                </a:lnTo>
                <a:lnTo>
                  <a:pt x="732" y="2148"/>
                </a:lnTo>
                <a:lnTo>
                  <a:pt x="732" y="2148"/>
                </a:lnTo>
                <a:lnTo>
                  <a:pt x="724" y="2148"/>
                </a:lnTo>
                <a:lnTo>
                  <a:pt x="724" y="2148"/>
                </a:lnTo>
                <a:lnTo>
                  <a:pt x="716" y="2148"/>
                </a:lnTo>
                <a:lnTo>
                  <a:pt x="716" y="2148"/>
                </a:lnTo>
                <a:lnTo>
                  <a:pt x="706" y="2148"/>
                </a:lnTo>
                <a:lnTo>
                  <a:pt x="706" y="2148"/>
                </a:lnTo>
                <a:lnTo>
                  <a:pt x="696" y="2146"/>
                </a:lnTo>
                <a:lnTo>
                  <a:pt x="696" y="2146"/>
                </a:lnTo>
                <a:lnTo>
                  <a:pt x="654" y="2138"/>
                </a:lnTo>
                <a:lnTo>
                  <a:pt x="654" y="2138"/>
                </a:lnTo>
                <a:lnTo>
                  <a:pt x="644" y="2136"/>
                </a:lnTo>
                <a:lnTo>
                  <a:pt x="644" y="2136"/>
                </a:lnTo>
                <a:lnTo>
                  <a:pt x="634" y="2132"/>
                </a:lnTo>
                <a:lnTo>
                  <a:pt x="634" y="2132"/>
                </a:lnTo>
                <a:lnTo>
                  <a:pt x="622" y="2126"/>
                </a:lnTo>
                <a:lnTo>
                  <a:pt x="622" y="2126"/>
                </a:lnTo>
                <a:lnTo>
                  <a:pt x="580" y="2108"/>
                </a:lnTo>
                <a:lnTo>
                  <a:pt x="540" y="2088"/>
                </a:lnTo>
                <a:lnTo>
                  <a:pt x="498" y="2066"/>
                </a:lnTo>
                <a:lnTo>
                  <a:pt x="458" y="2042"/>
                </a:lnTo>
                <a:lnTo>
                  <a:pt x="418" y="2018"/>
                </a:lnTo>
                <a:lnTo>
                  <a:pt x="378" y="1992"/>
                </a:lnTo>
                <a:lnTo>
                  <a:pt x="340" y="1964"/>
                </a:lnTo>
                <a:lnTo>
                  <a:pt x="300" y="1936"/>
                </a:lnTo>
                <a:lnTo>
                  <a:pt x="262" y="1906"/>
                </a:lnTo>
                <a:lnTo>
                  <a:pt x="224" y="1874"/>
                </a:lnTo>
                <a:lnTo>
                  <a:pt x="186" y="1840"/>
                </a:lnTo>
                <a:lnTo>
                  <a:pt x="148" y="1806"/>
                </a:lnTo>
                <a:lnTo>
                  <a:pt x="110" y="1770"/>
                </a:lnTo>
                <a:lnTo>
                  <a:pt x="74" y="1734"/>
                </a:lnTo>
                <a:lnTo>
                  <a:pt x="0" y="1654"/>
                </a:lnTo>
                <a:lnTo>
                  <a:pt x="0" y="1662"/>
                </a:lnTo>
                <a:lnTo>
                  <a:pt x="0" y="1662"/>
                </a:lnTo>
                <a:lnTo>
                  <a:pt x="54" y="1722"/>
                </a:lnTo>
                <a:lnTo>
                  <a:pt x="110" y="1778"/>
                </a:lnTo>
                <a:lnTo>
                  <a:pt x="168" y="1832"/>
                </a:lnTo>
                <a:lnTo>
                  <a:pt x="224" y="1882"/>
                </a:lnTo>
                <a:lnTo>
                  <a:pt x="282" y="1928"/>
                </a:lnTo>
                <a:lnTo>
                  <a:pt x="340" y="1972"/>
                </a:lnTo>
                <a:lnTo>
                  <a:pt x="400" y="2012"/>
                </a:lnTo>
                <a:lnTo>
                  <a:pt x="460" y="2050"/>
                </a:lnTo>
                <a:lnTo>
                  <a:pt x="460" y="2050"/>
                </a:lnTo>
                <a:lnTo>
                  <a:pt x="400" y="2016"/>
                </a:lnTo>
                <a:lnTo>
                  <a:pt x="340" y="1978"/>
                </a:lnTo>
                <a:lnTo>
                  <a:pt x="282" y="1938"/>
                </a:lnTo>
                <a:lnTo>
                  <a:pt x="224" y="1894"/>
                </a:lnTo>
                <a:lnTo>
                  <a:pt x="168" y="1848"/>
                </a:lnTo>
                <a:lnTo>
                  <a:pt x="110" y="1798"/>
                </a:lnTo>
                <a:lnTo>
                  <a:pt x="54" y="1746"/>
                </a:lnTo>
                <a:lnTo>
                  <a:pt x="0" y="1690"/>
                </a:lnTo>
                <a:lnTo>
                  <a:pt x="0" y="1698"/>
                </a:lnTo>
                <a:lnTo>
                  <a:pt x="0" y="1698"/>
                </a:lnTo>
                <a:lnTo>
                  <a:pt x="56" y="1754"/>
                </a:lnTo>
                <a:lnTo>
                  <a:pt x="114" y="1808"/>
                </a:lnTo>
                <a:lnTo>
                  <a:pt x="172" y="1858"/>
                </a:lnTo>
                <a:lnTo>
                  <a:pt x="230" y="1906"/>
                </a:lnTo>
                <a:lnTo>
                  <a:pt x="290" y="1950"/>
                </a:lnTo>
                <a:lnTo>
                  <a:pt x="350" y="1990"/>
                </a:lnTo>
                <a:lnTo>
                  <a:pt x="410" y="2028"/>
                </a:lnTo>
                <a:lnTo>
                  <a:pt x="472" y="2064"/>
                </a:lnTo>
                <a:lnTo>
                  <a:pt x="472" y="2064"/>
                </a:lnTo>
                <a:lnTo>
                  <a:pt x="410" y="2032"/>
                </a:lnTo>
                <a:lnTo>
                  <a:pt x="350" y="1996"/>
                </a:lnTo>
                <a:lnTo>
                  <a:pt x="290" y="1960"/>
                </a:lnTo>
                <a:lnTo>
                  <a:pt x="230" y="1920"/>
                </a:lnTo>
                <a:lnTo>
                  <a:pt x="172" y="1876"/>
                </a:lnTo>
                <a:lnTo>
                  <a:pt x="114" y="1830"/>
                </a:lnTo>
                <a:lnTo>
                  <a:pt x="56" y="1780"/>
                </a:lnTo>
                <a:lnTo>
                  <a:pt x="0" y="1728"/>
                </a:lnTo>
                <a:lnTo>
                  <a:pt x="0" y="1736"/>
                </a:lnTo>
                <a:lnTo>
                  <a:pt x="0" y="1736"/>
                </a:lnTo>
                <a:lnTo>
                  <a:pt x="58" y="1788"/>
                </a:lnTo>
                <a:lnTo>
                  <a:pt x="118" y="1840"/>
                </a:lnTo>
                <a:lnTo>
                  <a:pt x="178" y="1888"/>
                </a:lnTo>
                <a:lnTo>
                  <a:pt x="240" y="1932"/>
                </a:lnTo>
                <a:lnTo>
                  <a:pt x="302" y="1974"/>
                </a:lnTo>
                <a:lnTo>
                  <a:pt x="364" y="2012"/>
                </a:lnTo>
                <a:lnTo>
                  <a:pt x="426" y="2046"/>
                </a:lnTo>
                <a:lnTo>
                  <a:pt x="490" y="2078"/>
                </a:lnTo>
                <a:lnTo>
                  <a:pt x="490" y="2078"/>
                </a:lnTo>
                <a:lnTo>
                  <a:pt x="426" y="2050"/>
                </a:lnTo>
                <a:lnTo>
                  <a:pt x="364" y="2018"/>
                </a:lnTo>
                <a:lnTo>
                  <a:pt x="302" y="1984"/>
                </a:lnTo>
                <a:lnTo>
                  <a:pt x="240" y="1946"/>
                </a:lnTo>
                <a:lnTo>
                  <a:pt x="178" y="1906"/>
                </a:lnTo>
                <a:lnTo>
                  <a:pt x="118" y="1862"/>
                </a:lnTo>
                <a:lnTo>
                  <a:pt x="58" y="1816"/>
                </a:lnTo>
                <a:lnTo>
                  <a:pt x="0" y="1766"/>
                </a:lnTo>
                <a:lnTo>
                  <a:pt x="0" y="1772"/>
                </a:lnTo>
                <a:lnTo>
                  <a:pt x="0" y="1772"/>
                </a:lnTo>
                <a:lnTo>
                  <a:pt x="62" y="1824"/>
                </a:lnTo>
                <a:lnTo>
                  <a:pt x="124" y="1872"/>
                </a:lnTo>
                <a:lnTo>
                  <a:pt x="186" y="1916"/>
                </a:lnTo>
                <a:lnTo>
                  <a:pt x="250" y="1958"/>
                </a:lnTo>
                <a:lnTo>
                  <a:pt x="314" y="1996"/>
                </a:lnTo>
                <a:lnTo>
                  <a:pt x="378" y="2032"/>
                </a:lnTo>
                <a:lnTo>
                  <a:pt x="444" y="2064"/>
                </a:lnTo>
                <a:lnTo>
                  <a:pt x="510" y="2094"/>
                </a:lnTo>
                <a:lnTo>
                  <a:pt x="510" y="2094"/>
                </a:lnTo>
                <a:lnTo>
                  <a:pt x="444" y="2068"/>
                </a:lnTo>
                <a:lnTo>
                  <a:pt x="378" y="2038"/>
                </a:lnTo>
                <a:lnTo>
                  <a:pt x="314" y="2006"/>
                </a:lnTo>
                <a:lnTo>
                  <a:pt x="250" y="1972"/>
                </a:lnTo>
                <a:lnTo>
                  <a:pt x="186" y="1934"/>
                </a:lnTo>
                <a:lnTo>
                  <a:pt x="124" y="1894"/>
                </a:lnTo>
                <a:lnTo>
                  <a:pt x="62" y="1852"/>
                </a:lnTo>
                <a:lnTo>
                  <a:pt x="0" y="1804"/>
                </a:lnTo>
                <a:lnTo>
                  <a:pt x="0" y="1812"/>
                </a:lnTo>
                <a:lnTo>
                  <a:pt x="0" y="1812"/>
                </a:lnTo>
                <a:lnTo>
                  <a:pt x="70" y="1864"/>
                </a:lnTo>
                <a:lnTo>
                  <a:pt x="140" y="1912"/>
                </a:lnTo>
                <a:lnTo>
                  <a:pt x="212" y="1956"/>
                </a:lnTo>
                <a:lnTo>
                  <a:pt x="284" y="1996"/>
                </a:lnTo>
                <a:lnTo>
                  <a:pt x="358" y="2034"/>
                </a:lnTo>
                <a:lnTo>
                  <a:pt x="430" y="2068"/>
                </a:lnTo>
                <a:lnTo>
                  <a:pt x="506" y="2098"/>
                </a:lnTo>
                <a:lnTo>
                  <a:pt x="580" y="2124"/>
                </a:lnTo>
                <a:lnTo>
                  <a:pt x="578" y="2122"/>
                </a:lnTo>
                <a:lnTo>
                  <a:pt x="578" y="2122"/>
                </a:lnTo>
                <a:lnTo>
                  <a:pt x="506" y="2100"/>
                </a:lnTo>
                <a:lnTo>
                  <a:pt x="434" y="2076"/>
                </a:lnTo>
                <a:lnTo>
                  <a:pt x="362" y="2046"/>
                </a:lnTo>
                <a:lnTo>
                  <a:pt x="290" y="2014"/>
                </a:lnTo>
                <a:lnTo>
                  <a:pt x="218" y="1978"/>
                </a:lnTo>
                <a:lnTo>
                  <a:pt x="144" y="1936"/>
                </a:lnTo>
                <a:lnTo>
                  <a:pt x="72" y="1892"/>
                </a:lnTo>
                <a:lnTo>
                  <a:pt x="0" y="1844"/>
                </a:lnTo>
                <a:lnTo>
                  <a:pt x="0" y="1850"/>
                </a:lnTo>
                <a:lnTo>
                  <a:pt x="0" y="1850"/>
                </a:lnTo>
                <a:lnTo>
                  <a:pt x="62" y="1892"/>
                </a:lnTo>
                <a:lnTo>
                  <a:pt x="126" y="1930"/>
                </a:lnTo>
                <a:lnTo>
                  <a:pt x="188" y="1966"/>
                </a:lnTo>
                <a:lnTo>
                  <a:pt x="254" y="2000"/>
                </a:lnTo>
                <a:lnTo>
                  <a:pt x="318" y="2032"/>
                </a:lnTo>
                <a:lnTo>
                  <a:pt x="382" y="2060"/>
                </a:lnTo>
                <a:lnTo>
                  <a:pt x="448" y="2084"/>
                </a:lnTo>
                <a:lnTo>
                  <a:pt x="514" y="2108"/>
                </a:lnTo>
                <a:lnTo>
                  <a:pt x="514" y="2108"/>
                </a:lnTo>
                <a:lnTo>
                  <a:pt x="450" y="2088"/>
                </a:lnTo>
                <a:lnTo>
                  <a:pt x="386" y="2068"/>
                </a:lnTo>
                <a:lnTo>
                  <a:pt x="322" y="2044"/>
                </a:lnTo>
                <a:lnTo>
                  <a:pt x="258" y="2018"/>
                </a:lnTo>
                <a:lnTo>
                  <a:pt x="192" y="1988"/>
                </a:lnTo>
                <a:lnTo>
                  <a:pt x="128" y="1956"/>
                </a:lnTo>
                <a:lnTo>
                  <a:pt x="64" y="1922"/>
                </a:lnTo>
                <a:lnTo>
                  <a:pt x="0" y="1884"/>
                </a:lnTo>
                <a:lnTo>
                  <a:pt x="0" y="1890"/>
                </a:lnTo>
                <a:lnTo>
                  <a:pt x="0" y="1890"/>
                </a:lnTo>
                <a:lnTo>
                  <a:pt x="64" y="1928"/>
                </a:lnTo>
                <a:lnTo>
                  <a:pt x="130" y="1962"/>
                </a:lnTo>
                <a:lnTo>
                  <a:pt x="194" y="1994"/>
                </a:lnTo>
                <a:lnTo>
                  <a:pt x="260" y="2024"/>
                </a:lnTo>
                <a:lnTo>
                  <a:pt x="328" y="2052"/>
                </a:lnTo>
                <a:lnTo>
                  <a:pt x="394" y="2076"/>
                </a:lnTo>
                <a:lnTo>
                  <a:pt x="462" y="2098"/>
                </a:lnTo>
                <a:lnTo>
                  <a:pt x="530" y="2118"/>
                </a:lnTo>
                <a:lnTo>
                  <a:pt x="530" y="2118"/>
                </a:lnTo>
                <a:lnTo>
                  <a:pt x="464" y="2102"/>
                </a:lnTo>
                <a:lnTo>
                  <a:pt x="398" y="2084"/>
                </a:lnTo>
                <a:lnTo>
                  <a:pt x="332" y="2064"/>
                </a:lnTo>
                <a:lnTo>
                  <a:pt x="266" y="2042"/>
                </a:lnTo>
                <a:lnTo>
                  <a:pt x="198" y="2016"/>
                </a:lnTo>
                <a:lnTo>
                  <a:pt x="132" y="1988"/>
                </a:lnTo>
                <a:lnTo>
                  <a:pt x="66" y="1958"/>
                </a:lnTo>
                <a:lnTo>
                  <a:pt x="0" y="1924"/>
                </a:lnTo>
                <a:lnTo>
                  <a:pt x="0" y="1930"/>
                </a:lnTo>
                <a:lnTo>
                  <a:pt x="0" y="1930"/>
                </a:lnTo>
                <a:lnTo>
                  <a:pt x="66" y="1964"/>
                </a:lnTo>
                <a:lnTo>
                  <a:pt x="134" y="1996"/>
                </a:lnTo>
                <a:lnTo>
                  <a:pt x="202" y="2024"/>
                </a:lnTo>
                <a:lnTo>
                  <a:pt x="272" y="2050"/>
                </a:lnTo>
                <a:lnTo>
                  <a:pt x="340" y="2074"/>
                </a:lnTo>
                <a:lnTo>
                  <a:pt x="410" y="2094"/>
                </a:lnTo>
                <a:lnTo>
                  <a:pt x="480" y="2112"/>
                </a:lnTo>
                <a:lnTo>
                  <a:pt x="550" y="2128"/>
                </a:lnTo>
                <a:lnTo>
                  <a:pt x="550" y="2128"/>
                </a:lnTo>
                <a:lnTo>
                  <a:pt x="482" y="2116"/>
                </a:lnTo>
                <a:lnTo>
                  <a:pt x="414" y="2102"/>
                </a:lnTo>
                <a:lnTo>
                  <a:pt x="346" y="2086"/>
                </a:lnTo>
                <a:lnTo>
                  <a:pt x="276" y="2068"/>
                </a:lnTo>
                <a:lnTo>
                  <a:pt x="208" y="2046"/>
                </a:lnTo>
                <a:lnTo>
                  <a:pt x="138" y="2022"/>
                </a:lnTo>
                <a:lnTo>
                  <a:pt x="70" y="1996"/>
                </a:lnTo>
                <a:lnTo>
                  <a:pt x="0" y="1966"/>
                </a:lnTo>
                <a:lnTo>
                  <a:pt x="0" y="1972"/>
                </a:lnTo>
                <a:lnTo>
                  <a:pt x="0" y="1972"/>
                </a:lnTo>
                <a:lnTo>
                  <a:pt x="70" y="2002"/>
                </a:lnTo>
                <a:lnTo>
                  <a:pt x="138" y="2028"/>
                </a:lnTo>
                <a:lnTo>
                  <a:pt x="208" y="2052"/>
                </a:lnTo>
                <a:lnTo>
                  <a:pt x="280" y="2074"/>
                </a:lnTo>
                <a:lnTo>
                  <a:pt x="350" y="2094"/>
                </a:lnTo>
                <a:lnTo>
                  <a:pt x="422" y="2110"/>
                </a:lnTo>
                <a:lnTo>
                  <a:pt x="494" y="2126"/>
                </a:lnTo>
                <a:lnTo>
                  <a:pt x="568" y="2138"/>
                </a:lnTo>
                <a:lnTo>
                  <a:pt x="568" y="2138"/>
                </a:lnTo>
                <a:lnTo>
                  <a:pt x="498" y="2130"/>
                </a:lnTo>
                <a:lnTo>
                  <a:pt x="426" y="2118"/>
                </a:lnTo>
                <a:lnTo>
                  <a:pt x="356" y="2106"/>
                </a:lnTo>
                <a:lnTo>
                  <a:pt x="286" y="2092"/>
                </a:lnTo>
                <a:lnTo>
                  <a:pt x="214" y="2074"/>
                </a:lnTo>
                <a:lnTo>
                  <a:pt x="142" y="2054"/>
                </a:lnTo>
                <a:lnTo>
                  <a:pt x="72" y="2034"/>
                </a:lnTo>
                <a:lnTo>
                  <a:pt x="0" y="2008"/>
                </a:lnTo>
                <a:lnTo>
                  <a:pt x="0" y="2014"/>
                </a:lnTo>
                <a:lnTo>
                  <a:pt x="0" y="2014"/>
                </a:lnTo>
                <a:lnTo>
                  <a:pt x="72" y="2038"/>
                </a:lnTo>
                <a:lnTo>
                  <a:pt x="142" y="2060"/>
                </a:lnTo>
                <a:lnTo>
                  <a:pt x="214" y="2080"/>
                </a:lnTo>
                <a:lnTo>
                  <a:pt x="288" y="2098"/>
                </a:lnTo>
                <a:lnTo>
                  <a:pt x="360" y="2114"/>
                </a:lnTo>
                <a:lnTo>
                  <a:pt x="434" y="2126"/>
                </a:lnTo>
                <a:lnTo>
                  <a:pt x="508" y="2136"/>
                </a:lnTo>
                <a:lnTo>
                  <a:pt x="582" y="2144"/>
                </a:lnTo>
                <a:lnTo>
                  <a:pt x="582" y="2144"/>
                </a:lnTo>
                <a:lnTo>
                  <a:pt x="510" y="2140"/>
                </a:lnTo>
                <a:lnTo>
                  <a:pt x="438" y="2134"/>
                </a:lnTo>
                <a:lnTo>
                  <a:pt x="366" y="2126"/>
                </a:lnTo>
                <a:lnTo>
                  <a:pt x="294" y="2116"/>
                </a:lnTo>
                <a:lnTo>
                  <a:pt x="220" y="2102"/>
                </a:lnTo>
                <a:lnTo>
                  <a:pt x="148" y="2088"/>
                </a:lnTo>
                <a:lnTo>
                  <a:pt x="74" y="2070"/>
                </a:lnTo>
                <a:lnTo>
                  <a:pt x="0" y="2052"/>
                </a:lnTo>
                <a:lnTo>
                  <a:pt x="0" y="2058"/>
                </a:lnTo>
                <a:lnTo>
                  <a:pt x="0" y="2058"/>
                </a:lnTo>
                <a:lnTo>
                  <a:pt x="72" y="2076"/>
                </a:lnTo>
                <a:lnTo>
                  <a:pt x="146" y="2094"/>
                </a:lnTo>
                <a:lnTo>
                  <a:pt x="220" y="2108"/>
                </a:lnTo>
                <a:lnTo>
                  <a:pt x="294" y="2120"/>
                </a:lnTo>
                <a:lnTo>
                  <a:pt x="368" y="2132"/>
                </a:lnTo>
                <a:lnTo>
                  <a:pt x="444" y="2140"/>
                </a:lnTo>
                <a:lnTo>
                  <a:pt x="520" y="2146"/>
                </a:lnTo>
                <a:lnTo>
                  <a:pt x="596" y="2152"/>
                </a:lnTo>
                <a:lnTo>
                  <a:pt x="596" y="2152"/>
                </a:lnTo>
                <a:lnTo>
                  <a:pt x="522" y="2150"/>
                </a:lnTo>
                <a:lnTo>
                  <a:pt x="448" y="2148"/>
                </a:lnTo>
                <a:lnTo>
                  <a:pt x="374" y="2144"/>
                </a:lnTo>
                <a:lnTo>
                  <a:pt x="300" y="2138"/>
                </a:lnTo>
                <a:lnTo>
                  <a:pt x="226" y="2130"/>
                </a:lnTo>
                <a:lnTo>
                  <a:pt x="150" y="2120"/>
                </a:lnTo>
                <a:lnTo>
                  <a:pt x="76" y="2108"/>
                </a:lnTo>
                <a:lnTo>
                  <a:pt x="0" y="2096"/>
                </a:lnTo>
                <a:lnTo>
                  <a:pt x="0" y="2100"/>
                </a:lnTo>
                <a:lnTo>
                  <a:pt x="0" y="2100"/>
                </a:lnTo>
                <a:lnTo>
                  <a:pt x="72" y="2114"/>
                </a:lnTo>
                <a:lnTo>
                  <a:pt x="146" y="2126"/>
                </a:lnTo>
                <a:lnTo>
                  <a:pt x="220" y="2134"/>
                </a:lnTo>
                <a:lnTo>
                  <a:pt x="292" y="2142"/>
                </a:lnTo>
                <a:lnTo>
                  <a:pt x="368" y="2150"/>
                </a:lnTo>
                <a:lnTo>
                  <a:pt x="442" y="2154"/>
                </a:lnTo>
                <a:lnTo>
                  <a:pt x="516" y="2156"/>
                </a:lnTo>
                <a:lnTo>
                  <a:pt x="592" y="2158"/>
                </a:lnTo>
                <a:lnTo>
                  <a:pt x="592" y="2158"/>
                </a:lnTo>
                <a:lnTo>
                  <a:pt x="610" y="2156"/>
                </a:lnTo>
                <a:lnTo>
                  <a:pt x="610" y="2156"/>
                </a:lnTo>
                <a:lnTo>
                  <a:pt x="536" y="2160"/>
                </a:lnTo>
                <a:lnTo>
                  <a:pt x="460" y="2162"/>
                </a:lnTo>
                <a:lnTo>
                  <a:pt x="384" y="2162"/>
                </a:lnTo>
                <a:lnTo>
                  <a:pt x="308" y="2160"/>
                </a:lnTo>
                <a:lnTo>
                  <a:pt x="232" y="2158"/>
                </a:lnTo>
                <a:lnTo>
                  <a:pt x="156" y="2154"/>
                </a:lnTo>
                <a:lnTo>
                  <a:pt x="78" y="2148"/>
                </a:lnTo>
                <a:lnTo>
                  <a:pt x="0" y="2140"/>
                </a:lnTo>
                <a:lnTo>
                  <a:pt x="0" y="2144"/>
                </a:lnTo>
                <a:lnTo>
                  <a:pt x="0" y="2144"/>
                </a:lnTo>
                <a:lnTo>
                  <a:pt x="102" y="2154"/>
                </a:lnTo>
                <a:lnTo>
                  <a:pt x="204" y="2162"/>
                </a:lnTo>
                <a:lnTo>
                  <a:pt x="308" y="2166"/>
                </a:lnTo>
                <a:lnTo>
                  <a:pt x="410" y="2168"/>
                </a:lnTo>
                <a:lnTo>
                  <a:pt x="410" y="2168"/>
                </a:lnTo>
                <a:lnTo>
                  <a:pt x="516" y="2166"/>
                </a:lnTo>
                <a:lnTo>
                  <a:pt x="622" y="2162"/>
                </a:lnTo>
                <a:lnTo>
                  <a:pt x="622" y="2162"/>
                </a:lnTo>
                <a:lnTo>
                  <a:pt x="546" y="2170"/>
                </a:lnTo>
                <a:lnTo>
                  <a:pt x="470" y="2176"/>
                </a:lnTo>
                <a:lnTo>
                  <a:pt x="392" y="2180"/>
                </a:lnTo>
                <a:lnTo>
                  <a:pt x="316" y="2184"/>
                </a:lnTo>
                <a:lnTo>
                  <a:pt x="238" y="2186"/>
                </a:lnTo>
                <a:lnTo>
                  <a:pt x="158" y="2186"/>
                </a:lnTo>
                <a:lnTo>
                  <a:pt x="80" y="2186"/>
                </a:lnTo>
                <a:lnTo>
                  <a:pt x="0" y="2184"/>
                </a:lnTo>
                <a:lnTo>
                  <a:pt x="0" y="2190"/>
                </a:lnTo>
                <a:lnTo>
                  <a:pt x="0" y="2190"/>
                </a:lnTo>
                <a:lnTo>
                  <a:pt x="72" y="2192"/>
                </a:lnTo>
                <a:lnTo>
                  <a:pt x="144" y="2192"/>
                </a:lnTo>
                <a:lnTo>
                  <a:pt x="144" y="2192"/>
                </a:lnTo>
                <a:lnTo>
                  <a:pt x="270" y="2190"/>
                </a:lnTo>
                <a:lnTo>
                  <a:pt x="394" y="2186"/>
                </a:lnTo>
                <a:lnTo>
                  <a:pt x="518" y="2176"/>
                </a:lnTo>
                <a:lnTo>
                  <a:pt x="640" y="2166"/>
                </a:lnTo>
                <a:lnTo>
                  <a:pt x="640" y="2166"/>
                </a:lnTo>
                <a:lnTo>
                  <a:pt x="484" y="2188"/>
                </a:lnTo>
                <a:lnTo>
                  <a:pt x="324" y="2206"/>
                </a:lnTo>
                <a:lnTo>
                  <a:pt x="164" y="2220"/>
                </a:lnTo>
                <a:lnTo>
                  <a:pt x="0" y="2230"/>
                </a:lnTo>
                <a:lnTo>
                  <a:pt x="0" y="2236"/>
                </a:lnTo>
                <a:lnTo>
                  <a:pt x="0" y="2236"/>
                </a:lnTo>
                <a:lnTo>
                  <a:pt x="166" y="2224"/>
                </a:lnTo>
                <a:lnTo>
                  <a:pt x="328" y="2210"/>
                </a:lnTo>
                <a:lnTo>
                  <a:pt x="488" y="2192"/>
                </a:lnTo>
                <a:lnTo>
                  <a:pt x="646" y="2170"/>
                </a:lnTo>
                <a:lnTo>
                  <a:pt x="646" y="2170"/>
                </a:lnTo>
                <a:lnTo>
                  <a:pt x="488" y="2200"/>
                </a:lnTo>
                <a:lnTo>
                  <a:pt x="328" y="2228"/>
                </a:lnTo>
                <a:lnTo>
                  <a:pt x="166" y="2252"/>
                </a:lnTo>
                <a:lnTo>
                  <a:pt x="0" y="2276"/>
                </a:lnTo>
                <a:lnTo>
                  <a:pt x="0" y="2280"/>
                </a:lnTo>
                <a:lnTo>
                  <a:pt x="0" y="2280"/>
                </a:lnTo>
                <a:lnTo>
                  <a:pt x="168" y="2258"/>
                </a:lnTo>
                <a:lnTo>
                  <a:pt x="334" y="2232"/>
                </a:lnTo>
                <a:lnTo>
                  <a:pt x="498" y="2204"/>
                </a:lnTo>
                <a:lnTo>
                  <a:pt x="656" y="2172"/>
                </a:lnTo>
                <a:lnTo>
                  <a:pt x="656" y="2172"/>
                </a:lnTo>
                <a:lnTo>
                  <a:pt x="498" y="2212"/>
                </a:lnTo>
                <a:lnTo>
                  <a:pt x="334" y="2250"/>
                </a:lnTo>
                <a:lnTo>
                  <a:pt x="168" y="2286"/>
                </a:lnTo>
                <a:lnTo>
                  <a:pt x="0" y="2322"/>
                </a:lnTo>
                <a:lnTo>
                  <a:pt x="0" y="2328"/>
                </a:lnTo>
                <a:lnTo>
                  <a:pt x="0" y="2328"/>
                </a:lnTo>
                <a:lnTo>
                  <a:pt x="170" y="2292"/>
                </a:lnTo>
                <a:lnTo>
                  <a:pt x="338" y="2254"/>
                </a:lnTo>
                <a:lnTo>
                  <a:pt x="502" y="2216"/>
                </a:lnTo>
                <a:lnTo>
                  <a:pt x="662" y="2176"/>
                </a:lnTo>
                <a:lnTo>
                  <a:pt x="662" y="2176"/>
                </a:lnTo>
                <a:lnTo>
                  <a:pt x="338" y="2272"/>
                </a:lnTo>
                <a:lnTo>
                  <a:pt x="0" y="2370"/>
                </a:lnTo>
                <a:lnTo>
                  <a:pt x="0" y="2376"/>
                </a:lnTo>
                <a:lnTo>
                  <a:pt x="0" y="2376"/>
                </a:lnTo>
                <a:lnTo>
                  <a:pt x="344" y="2276"/>
                </a:lnTo>
                <a:lnTo>
                  <a:pt x="674" y="2180"/>
                </a:lnTo>
                <a:lnTo>
                  <a:pt x="674" y="2180"/>
                </a:lnTo>
                <a:lnTo>
                  <a:pt x="344" y="2294"/>
                </a:lnTo>
                <a:lnTo>
                  <a:pt x="0" y="2418"/>
                </a:lnTo>
                <a:lnTo>
                  <a:pt x="0" y="2424"/>
                </a:lnTo>
                <a:lnTo>
                  <a:pt x="0" y="2424"/>
                </a:lnTo>
                <a:lnTo>
                  <a:pt x="346" y="2300"/>
                </a:lnTo>
                <a:lnTo>
                  <a:pt x="678" y="2184"/>
                </a:lnTo>
                <a:lnTo>
                  <a:pt x="678" y="2184"/>
                </a:lnTo>
                <a:lnTo>
                  <a:pt x="514" y="2248"/>
                </a:lnTo>
                <a:lnTo>
                  <a:pt x="348" y="2318"/>
                </a:lnTo>
                <a:lnTo>
                  <a:pt x="176" y="2390"/>
                </a:lnTo>
                <a:lnTo>
                  <a:pt x="0" y="2466"/>
                </a:lnTo>
                <a:lnTo>
                  <a:pt x="0" y="2472"/>
                </a:lnTo>
                <a:lnTo>
                  <a:pt x="0" y="2472"/>
                </a:lnTo>
                <a:lnTo>
                  <a:pt x="182" y="2394"/>
                </a:lnTo>
                <a:lnTo>
                  <a:pt x="360" y="2318"/>
                </a:lnTo>
                <a:lnTo>
                  <a:pt x="534" y="2246"/>
                </a:lnTo>
                <a:lnTo>
                  <a:pt x="702" y="2180"/>
                </a:lnTo>
                <a:lnTo>
                  <a:pt x="702" y="2180"/>
                </a:lnTo>
                <a:lnTo>
                  <a:pt x="534" y="2256"/>
                </a:lnTo>
                <a:lnTo>
                  <a:pt x="360" y="2336"/>
                </a:lnTo>
                <a:lnTo>
                  <a:pt x="182" y="2424"/>
                </a:lnTo>
                <a:lnTo>
                  <a:pt x="0" y="2516"/>
                </a:lnTo>
                <a:lnTo>
                  <a:pt x="0" y="2522"/>
                </a:lnTo>
                <a:lnTo>
                  <a:pt x="0" y="2522"/>
                </a:lnTo>
                <a:lnTo>
                  <a:pt x="182" y="2430"/>
                </a:lnTo>
                <a:lnTo>
                  <a:pt x="358" y="2344"/>
                </a:lnTo>
                <a:lnTo>
                  <a:pt x="530" y="2264"/>
                </a:lnTo>
                <a:lnTo>
                  <a:pt x="696" y="2188"/>
                </a:lnTo>
                <a:lnTo>
                  <a:pt x="696" y="2188"/>
                </a:lnTo>
                <a:lnTo>
                  <a:pt x="530" y="2272"/>
                </a:lnTo>
                <a:lnTo>
                  <a:pt x="358" y="2362"/>
                </a:lnTo>
                <a:lnTo>
                  <a:pt x="182" y="2460"/>
                </a:lnTo>
                <a:lnTo>
                  <a:pt x="0" y="2566"/>
                </a:lnTo>
                <a:lnTo>
                  <a:pt x="0" y="2572"/>
                </a:lnTo>
                <a:lnTo>
                  <a:pt x="0" y="2572"/>
                </a:lnTo>
                <a:lnTo>
                  <a:pt x="184" y="2466"/>
                </a:lnTo>
                <a:lnTo>
                  <a:pt x="362" y="2366"/>
                </a:lnTo>
                <a:lnTo>
                  <a:pt x="536" y="2274"/>
                </a:lnTo>
                <a:lnTo>
                  <a:pt x="704" y="2190"/>
                </a:lnTo>
                <a:lnTo>
                  <a:pt x="704" y="2190"/>
                </a:lnTo>
                <a:lnTo>
                  <a:pt x="536" y="2284"/>
                </a:lnTo>
                <a:lnTo>
                  <a:pt x="364" y="2386"/>
                </a:lnTo>
                <a:lnTo>
                  <a:pt x="184" y="2496"/>
                </a:lnTo>
                <a:lnTo>
                  <a:pt x="0" y="2616"/>
                </a:lnTo>
                <a:lnTo>
                  <a:pt x="0" y="2622"/>
                </a:lnTo>
                <a:lnTo>
                  <a:pt x="0" y="2622"/>
                </a:lnTo>
                <a:lnTo>
                  <a:pt x="188" y="2500"/>
                </a:lnTo>
                <a:lnTo>
                  <a:pt x="370" y="2388"/>
                </a:lnTo>
                <a:lnTo>
                  <a:pt x="546" y="2284"/>
                </a:lnTo>
                <a:lnTo>
                  <a:pt x="716" y="2190"/>
                </a:lnTo>
                <a:lnTo>
                  <a:pt x="716" y="2190"/>
                </a:lnTo>
                <a:lnTo>
                  <a:pt x="632" y="2240"/>
                </a:lnTo>
                <a:lnTo>
                  <a:pt x="546" y="2294"/>
                </a:lnTo>
                <a:lnTo>
                  <a:pt x="458" y="2348"/>
                </a:lnTo>
                <a:lnTo>
                  <a:pt x="370" y="2406"/>
                </a:lnTo>
                <a:lnTo>
                  <a:pt x="280" y="2468"/>
                </a:lnTo>
                <a:lnTo>
                  <a:pt x="188" y="2532"/>
                </a:lnTo>
                <a:lnTo>
                  <a:pt x="94" y="2598"/>
                </a:lnTo>
                <a:lnTo>
                  <a:pt x="0" y="2666"/>
                </a:lnTo>
                <a:lnTo>
                  <a:pt x="0" y="2674"/>
                </a:lnTo>
                <a:lnTo>
                  <a:pt x="0" y="2674"/>
                </a:lnTo>
                <a:lnTo>
                  <a:pt x="96" y="2604"/>
                </a:lnTo>
                <a:lnTo>
                  <a:pt x="190" y="2536"/>
                </a:lnTo>
                <a:lnTo>
                  <a:pt x="284" y="2472"/>
                </a:lnTo>
                <a:lnTo>
                  <a:pt x="374" y="2410"/>
                </a:lnTo>
                <a:lnTo>
                  <a:pt x="464" y="2352"/>
                </a:lnTo>
                <a:lnTo>
                  <a:pt x="552" y="2296"/>
                </a:lnTo>
                <a:lnTo>
                  <a:pt x="638" y="2242"/>
                </a:lnTo>
                <a:lnTo>
                  <a:pt x="724" y="2190"/>
                </a:lnTo>
                <a:lnTo>
                  <a:pt x="724" y="2190"/>
                </a:lnTo>
                <a:lnTo>
                  <a:pt x="640" y="2246"/>
                </a:lnTo>
                <a:lnTo>
                  <a:pt x="552" y="2304"/>
                </a:lnTo>
                <a:lnTo>
                  <a:pt x="464" y="2366"/>
                </a:lnTo>
                <a:lnTo>
                  <a:pt x="376" y="2430"/>
                </a:lnTo>
                <a:lnTo>
                  <a:pt x="284" y="2496"/>
                </a:lnTo>
                <a:lnTo>
                  <a:pt x="190" y="2568"/>
                </a:lnTo>
                <a:lnTo>
                  <a:pt x="96" y="2640"/>
                </a:lnTo>
                <a:lnTo>
                  <a:pt x="0" y="2718"/>
                </a:lnTo>
                <a:lnTo>
                  <a:pt x="0" y="2724"/>
                </a:lnTo>
                <a:lnTo>
                  <a:pt x="0" y="2724"/>
                </a:lnTo>
                <a:lnTo>
                  <a:pt x="98" y="2646"/>
                </a:lnTo>
                <a:lnTo>
                  <a:pt x="194" y="2572"/>
                </a:lnTo>
                <a:lnTo>
                  <a:pt x="288" y="2500"/>
                </a:lnTo>
                <a:lnTo>
                  <a:pt x="380" y="2432"/>
                </a:lnTo>
                <a:lnTo>
                  <a:pt x="470" y="2368"/>
                </a:lnTo>
                <a:lnTo>
                  <a:pt x="558" y="2306"/>
                </a:lnTo>
                <a:lnTo>
                  <a:pt x="646" y="2248"/>
                </a:lnTo>
                <a:lnTo>
                  <a:pt x="732" y="2192"/>
                </a:lnTo>
                <a:lnTo>
                  <a:pt x="732" y="2192"/>
                </a:lnTo>
                <a:lnTo>
                  <a:pt x="646" y="2252"/>
                </a:lnTo>
                <a:lnTo>
                  <a:pt x="560" y="2316"/>
                </a:lnTo>
                <a:lnTo>
                  <a:pt x="470" y="2382"/>
                </a:lnTo>
                <a:lnTo>
                  <a:pt x="380" y="2452"/>
                </a:lnTo>
                <a:lnTo>
                  <a:pt x="288" y="2526"/>
                </a:lnTo>
                <a:lnTo>
                  <a:pt x="194" y="2604"/>
                </a:lnTo>
                <a:lnTo>
                  <a:pt x="98" y="2684"/>
                </a:lnTo>
                <a:lnTo>
                  <a:pt x="0" y="2770"/>
                </a:lnTo>
                <a:lnTo>
                  <a:pt x="0" y="2776"/>
                </a:lnTo>
                <a:lnTo>
                  <a:pt x="0" y="2776"/>
                </a:lnTo>
                <a:lnTo>
                  <a:pt x="98" y="2690"/>
                </a:lnTo>
                <a:lnTo>
                  <a:pt x="196" y="2608"/>
                </a:lnTo>
                <a:lnTo>
                  <a:pt x="292" y="2530"/>
                </a:lnTo>
                <a:lnTo>
                  <a:pt x="384" y="2456"/>
                </a:lnTo>
                <a:lnTo>
                  <a:pt x="476" y="2384"/>
                </a:lnTo>
                <a:lnTo>
                  <a:pt x="566" y="2316"/>
                </a:lnTo>
                <a:lnTo>
                  <a:pt x="654" y="2254"/>
                </a:lnTo>
                <a:lnTo>
                  <a:pt x="740" y="2192"/>
                </a:lnTo>
                <a:lnTo>
                  <a:pt x="740" y="2192"/>
                </a:lnTo>
                <a:lnTo>
                  <a:pt x="654" y="2258"/>
                </a:lnTo>
                <a:lnTo>
                  <a:pt x="566" y="2326"/>
                </a:lnTo>
                <a:lnTo>
                  <a:pt x="476" y="2398"/>
                </a:lnTo>
                <a:lnTo>
                  <a:pt x="386" y="2474"/>
                </a:lnTo>
                <a:lnTo>
                  <a:pt x="292" y="2554"/>
                </a:lnTo>
                <a:lnTo>
                  <a:pt x="196" y="2640"/>
                </a:lnTo>
                <a:lnTo>
                  <a:pt x="100" y="2728"/>
                </a:lnTo>
                <a:lnTo>
                  <a:pt x="0" y="2822"/>
                </a:lnTo>
                <a:lnTo>
                  <a:pt x="0" y="2830"/>
                </a:lnTo>
                <a:lnTo>
                  <a:pt x="0" y="2830"/>
                </a:lnTo>
                <a:lnTo>
                  <a:pt x="100" y="2734"/>
                </a:lnTo>
                <a:lnTo>
                  <a:pt x="198" y="2644"/>
                </a:lnTo>
                <a:lnTo>
                  <a:pt x="294" y="2560"/>
                </a:lnTo>
                <a:lnTo>
                  <a:pt x="390" y="2478"/>
                </a:lnTo>
                <a:lnTo>
                  <a:pt x="482" y="2402"/>
                </a:lnTo>
                <a:lnTo>
                  <a:pt x="572" y="2328"/>
                </a:lnTo>
                <a:lnTo>
                  <a:pt x="660" y="2258"/>
                </a:lnTo>
                <a:lnTo>
                  <a:pt x="748" y="2194"/>
                </a:lnTo>
                <a:lnTo>
                  <a:pt x="748" y="2194"/>
                </a:lnTo>
                <a:lnTo>
                  <a:pt x="662" y="2264"/>
                </a:lnTo>
                <a:lnTo>
                  <a:pt x="572" y="2338"/>
                </a:lnTo>
                <a:lnTo>
                  <a:pt x="482" y="2416"/>
                </a:lnTo>
                <a:lnTo>
                  <a:pt x="390" y="2498"/>
                </a:lnTo>
                <a:lnTo>
                  <a:pt x="296" y="2584"/>
                </a:lnTo>
                <a:lnTo>
                  <a:pt x="200" y="2676"/>
                </a:lnTo>
                <a:lnTo>
                  <a:pt x="100" y="2774"/>
                </a:lnTo>
                <a:lnTo>
                  <a:pt x="0" y="2874"/>
                </a:lnTo>
                <a:lnTo>
                  <a:pt x="0" y="2882"/>
                </a:lnTo>
                <a:lnTo>
                  <a:pt x="0" y="2882"/>
                </a:lnTo>
                <a:lnTo>
                  <a:pt x="102" y="2780"/>
                </a:lnTo>
                <a:lnTo>
                  <a:pt x="202" y="2682"/>
                </a:lnTo>
                <a:lnTo>
                  <a:pt x="300" y="2588"/>
                </a:lnTo>
                <a:lnTo>
                  <a:pt x="394" y="2500"/>
                </a:lnTo>
                <a:lnTo>
                  <a:pt x="488" y="2416"/>
                </a:lnTo>
                <a:lnTo>
                  <a:pt x="580" y="2338"/>
                </a:lnTo>
                <a:lnTo>
                  <a:pt x="670" y="2264"/>
                </a:lnTo>
                <a:lnTo>
                  <a:pt x="756" y="2194"/>
                </a:lnTo>
                <a:lnTo>
                  <a:pt x="756" y="2194"/>
                </a:lnTo>
                <a:lnTo>
                  <a:pt x="670" y="2268"/>
                </a:lnTo>
                <a:lnTo>
                  <a:pt x="580" y="2346"/>
                </a:lnTo>
                <a:lnTo>
                  <a:pt x="490" y="2430"/>
                </a:lnTo>
                <a:lnTo>
                  <a:pt x="396" y="2520"/>
                </a:lnTo>
                <a:lnTo>
                  <a:pt x="300" y="2614"/>
                </a:lnTo>
                <a:lnTo>
                  <a:pt x="202" y="2714"/>
                </a:lnTo>
                <a:lnTo>
                  <a:pt x="102" y="2818"/>
                </a:lnTo>
                <a:lnTo>
                  <a:pt x="0" y="2928"/>
                </a:lnTo>
                <a:lnTo>
                  <a:pt x="0" y="2936"/>
                </a:lnTo>
                <a:lnTo>
                  <a:pt x="0" y="2936"/>
                </a:lnTo>
                <a:lnTo>
                  <a:pt x="104" y="2824"/>
                </a:lnTo>
                <a:lnTo>
                  <a:pt x="206" y="2716"/>
                </a:lnTo>
                <a:lnTo>
                  <a:pt x="306" y="2616"/>
                </a:lnTo>
                <a:lnTo>
                  <a:pt x="402" y="2520"/>
                </a:lnTo>
                <a:lnTo>
                  <a:pt x="498" y="2430"/>
                </a:lnTo>
                <a:lnTo>
                  <a:pt x="590" y="2344"/>
                </a:lnTo>
                <a:lnTo>
                  <a:pt x="682" y="2264"/>
                </a:lnTo>
                <a:lnTo>
                  <a:pt x="770" y="2190"/>
                </a:lnTo>
                <a:lnTo>
                  <a:pt x="770" y="2190"/>
                </a:lnTo>
                <a:lnTo>
                  <a:pt x="770" y="2190"/>
                </a:lnTo>
                <a:lnTo>
                  <a:pt x="678" y="2272"/>
                </a:lnTo>
                <a:lnTo>
                  <a:pt x="586" y="2360"/>
                </a:lnTo>
                <a:lnTo>
                  <a:pt x="490" y="2452"/>
                </a:lnTo>
                <a:lnTo>
                  <a:pt x="396" y="2548"/>
                </a:lnTo>
                <a:lnTo>
                  <a:pt x="298" y="2650"/>
                </a:lnTo>
                <a:lnTo>
                  <a:pt x="200" y="2756"/>
                </a:lnTo>
                <a:lnTo>
                  <a:pt x="100" y="2866"/>
                </a:lnTo>
                <a:lnTo>
                  <a:pt x="0" y="2982"/>
                </a:lnTo>
                <a:lnTo>
                  <a:pt x="0" y="2990"/>
                </a:lnTo>
                <a:lnTo>
                  <a:pt x="0" y="2990"/>
                </a:lnTo>
                <a:lnTo>
                  <a:pt x="106" y="2870"/>
                </a:lnTo>
                <a:lnTo>
                  <a:pt x="208" y="2754"/>
                </a:lnTo>
                <a:lnTo>
                  <a:pt x="308" y="2646"/>
                </a:lnTo>
                <a:lnTo>
                  <a:pt x="406" y="2544"/>
                </a:lnTo>
                <a:lnTo>
                  <a:pt x="502" y="2448"/>
                </a:lnTo>
                <a:lnTo>
                  <a:pt x="596" y="2356"/>
                </a:lnTo>
                <a:lnTo>
                  <a:pt x="686" y="2272"/>
                </a:lnTo>
                <a:lnTo>
                  <a:pt x="776" y="2192"/>
                </a:lnTo>
                <a:lnTo>
                  <a:pt x="776" y="2192"/>
                </a:lnTo>
                <a:lnTo>
                  <a:pt x="776" y="2192"/>
                </a:lnTo>
                <a:lnTo>
                  <a:pt x="684" y="2278"/>
                </a:lnTo>
                <a:lnTo>
                  <a:pt x="590" y="2372"/>
                </a:lnTo>
                <a:lnTo>
                  <a:pt x="496" y="2470"/>
                </a:lnTo>
                <a:lnTo>
                  <a:pt x="400" y="2572"/>
                </a:lnTo>
                <a:lnTo>
                  <a:pt x="302" y="2680"/>
                </a:lnTo>
                <a:lnTo>
                  <a:pt x="202" y="2794"/>
                </a:lnTo>
                <a:lnTo>
                  <a:pt x="102" y="2912"/>
                </a:lnTo>
                <a:lnTo>
                  <a:pt x="0" y="3036"/>
                </a:lnTo>
                <a:lnTo>
                  <a:pt x="0" y="3044"/>
                </a:lnTo>
                <a:lnTo>
                  <a:pt x="0" y="3044"/>
                </a:lnTo>
                <a:lnTo>
                  <a:pt x="106" y="2916"/>
                </a:lnTo>
                <a:lnTo>
                  <a:pt x="210" y="2792"/>
                </a:lnTo>
                <a:lnTo>
                  <a:pt x="312" y="2678"/>
                </a:lnTo>
                <a:lnTo>
                  <a:pt x="410" y="2568"/>
                </a:lnTo>
                <a:lnTo>
                  <a:pt x="506" y="2466"/>
                </a:lnTo>
                <a:lnTo>
                  <a:pt x="600" y="2368"/>
                </a:lnTo>
                <a:lnTo>
                  <a:pt x="692" y="2278"/>
                </a:lnTo>
                <a:lnTo>
                  <a:pt x="782" y="2192"/>
                </a:lnTo>
                <a:lnTo>
                  <a:pt x="782" y="2192"/>
                </a:lnTo>
                <a:lnTo>
                  <a:pt x="782" y="2192"/>
                </a:lnTo>
                <a:lnTo>
                  <a:pt x="690" y="2286"/>
                </a:lnTo>
                <a:lnTo>
                  <a:pt x="596" y="2384"/>
                </a:lnTo>
                <a:lnTo>
                  <a:pt x="500" y="2488"/>
                </a:lnTo>
                <a:lnTo>
                  <a:pt x="404" y="2598"/>
                </a:lnTo>
                <a:lnTo>
                  <a:pt x="304" y="2712"/>
                </a:lnTo>
                <a:lnTo>
                  <a:pt x="204" y="2834"/>
                </a:lnTo>
                <a:lnTo>
                  <a:pt x="104" y="2960"/>
                </a:lnTo>
                <a:lnTo>
                  <a:pt x="0" y="3092"/>
                </a:lnTo>
                <a:lnTo>
                  <a:pt x="0" y="3100"/>
                </a:lnTo>
                <a:lnTo>
                  <a:pt x="0" y="3100"/>
                </a:lnTo>
                <a:lnTo>
                  <a:pt x="108" y="2962"/>
                </a:lnTo>
                <a:lnTo>
                  <a:pt x="212" y="2832"/>
                </a:lnTo>
                <a:lnTo>
                  <a:pt x="316" y="2708"/>
                </a:lnTo>
                <a:lnTo>
                  <a:pt x="414" y="2592"/>
                </a:lnTo>
                <a:lnTo>
                  <a:pt x="512" y="2482"/>
                </a:lnTo>
                <a:lnTo>
                  <a:pt x="606" y="2380"/>
                </a:lnTo>
                <a:lnTo>
                  <a:pt x="698" y="2284"/>
                </a:lnTo>
                <a:lnTo>
                  <a:pt x="786" y="2194"/>
                </a:lnTo>
                <a:lnTo>
                  <a:pt x="786" y="2194"/>
                </a:lnTo>
                <a:lnTo>
                  <a:pt x="836" y="2208"/>
                </a:lnTo>
                <a:lnTo>
                  <a:pt x="886" y="2220"/>
                </a:lnTo>
                <a:lnTo>
                  <a:pt x="936" y="2230"/>
                </a:lnTo>
                <a:lnTo>
                  <a:pt x="988" y="2240"/>
                </a:lnTo>
                <a:lnTo>
                  <a:pt x="1040" y="2246"/>
                </a:lnTo>
                <a:lnTo>
                  <a:pt x="1092" y="2250"/>
                </a:lnTo>
                <a:lnTo>
                  <a:pt x="1144" y="2254"/>
                </a:lnTo>
                <a:lnTo>
                  <a:pt x="1196" y="2254"/>
                </a:lnTo>
                <a:lnTo>
                  <a:pt x="1196" y="2254"/>
                </a:lnTo>
                <a:lnTo>
                  <a:pt x="1282" y="2252"/>
                </a:lnTo>
                <a:lnTo>
                  <a:pt x="1370" y="2244"/>
                </a:lnTo>
                <a:lnTo>
                  <a:pt x="1458" y="2234"/>
                </a:lnTo>
                <a:lnTo>
                  <a:pt x="1548" y="2216"/>
                </a:lnTo>
                <a:lnTo>
                  <a:pt x="1548" y="2216"/>
                </a:lnTo>
                <a:lnTo>
                  <a:pt x="1636" y="2196"/>
                </a:lnTo>
                <a:lnTo>
                  <a:pt x="1724" y="2174"/>
                </a:lnTo>
                <a:lnTo>
                  <a:pt x="1812" y="2146"/>
                </a:lnTo>
                <a:lnTo>
                  <a:pt x="1900" y="2116"/>
                </a:lnTo>
                <a:lnTo>
                  <a:pt x="1988" y="2082"/>
                </a:lnTo>
                <a:lnTo>
                  <a:pt x="2076" y="2046"/>
                </a:lnTo>
                <a:lnTo>
                  <a:pt x="2164" y="2006"/>
                </a:lnTo>
                <a:lnTo>
                  <a:pt x="2252" y="1964"/>
                </a:lnTo>
                <a:lnTo>
                  <a:pt x="2340" y="1920"/>
                </a:lnTo>
                <a:lnTo>
                  <a:pt x="2428" y="1874"/>
                </a:lnTo>
                <a:lnTo>
                  <a:pt x="2516" y="1826"/>
                </a:lnTo>
                <a:lnTo>
                  <a:pt x="2604" y="1776"/>
                </a:lnTo>
                <a:lnTo>
                  <a:pt x="2690" y="1726"/>
                </a:lnTo>
                <a:lnTo>
                  <a:pt x="2778" y="1672"/>
                </a:lnTo>
                <a:lnTo>
                  <a:pt x="2952" y="1564"/>
                </a:lnTo>
                <a:lnTo>
                  <a:pt x="2952" y="1564"/>
                </a:lnTo>
                <a:lnTo>
                  <a:pt x="2998" y="1574"/>
                </a:lnTo>
                <a:lnTo>
                  <a:pt x="3042" y="1580"/>
                </a:lnTo>
                <a:lnTo>
                  <a:pt x="3088" y="1586"/>
                </a:lnTo>
                <a:lnTo>
                  <a:pt x="3134" y="1590"/>
                </a:lnTo>
                <a:lnTo>
                  <a:pt x="3180" y="1592"/>
                </a:lnTo>
                <a:lnTo>
                  <a:pt x="3226" y="1592"/>
                </a:lnTo>
                <a:lnTo>
                  <a:pt x="3272" y="1588"/>
                </a:lnTo>
                <a:lnTo>
                  <a:pt x="3320" y="1584"/>
                </a:lnTo>
                <a:lnTo>
                  <a:pt x="3320" y="1584"/>
                </a:lnTo>
                <a:lnTo>
                  <a:pt x="3358" y="1578"/>
                </a:lnTo>
                <a:lnTo>
                  <a:pt x="3398" y="1570"/>
                </a:lnTo>
                <a:lnTo>
                  <a:pt x="3438" y="1560"/>
                </a:lnTo>
                <a:lnTo>
                  <a:pt x="3476" y="1548"/>
                </a:lnTo>
                <a:lnTo>
                  <a:pt x="3516" y="1534"/>
                </a:lnTo>
                <a:lnTo>
                  <a:pt x="3554" y="1518"/>
                </a:lnTo>
                <a:lnTo>
                  <a:pt x="3594" y="1500"/>
                </a:lnTo>
                <a:lnTo>
                  <a:pt x="3632" y="1480"/>
                </a:lnTo>
                <a:lnTo>
                  <a:pt x="3632" y="1480"/>
                </a:lnTo>
                <a:lnTo>
                  <a:pt x="3668" y="1464"/>
                </a:lnTo>
                <a:lnTo>
                  <a:pt x="3704" y="1446"/>
                </a:lnTo>
                <a:lnTo>
                  <a:pt x="3704" y="1446"/>
                </a:lnTo>
                <a:lnTo>
                  <a:pt x="3772" y="1414"/>
                </a:lnTo>
                <a:lnTo>
                  <a:pt x="3772" y="1414"/>
                </a:lnTo>
                <a:lnTo>
                  <a:pt x="3812" y="1396"/>
                </a:lnTo>
                <a:lnTo>
                  <a:pt x="3854" y="1376"/>
                </a:lnTo>
                <a:lnTo>
                  <a:pt x="3854" y="1376"/>
                </a:lnTo>
                <a:lnTo>
                  <a:pt x="3920" y="1346"/>
                </a:lnTo>
                <a:lnTo>
                  <a:pt x="3920" y="1346"/>
                </a:lnTo>
                <a:lnTo>
                  <a:pt x="3998" y="1310"/>
                </a:lnTo>
                <a:lnTo>
                  <a:pt x="3998" y="1310"/>
                </a:lnTo>
                <a:lnTo>
                  <a:pt x="4078" y="1276"/>
                </a:lnTo>
                <a:lnTo>
                  <a:pt x="4078" y="1276"/>
                </a:lnTo>
                <a:lnTo>
                  <a:pt x="4162" y="1242"/>
                </a:lnTo>
                <a:lnTo>
                  <a:pt x="4162" y="1242"/>
                </a:lnTo>
                <a:lnTo>
                  <a:pt x="4256" y="1206"/>
                </a:lnTo>
                <a:lnTo>
                  <a:pt x="4256" y="1206"/>
                </a:lnTo>
                <a:lnTo>
                  <a:pt x="4344" y="1174"/>
                </a:lnTo>
                <a:lnTo>
                  <a:pt x="4344" y="1174"/>
                </a:lnTo>
                <a:lnTo>
                  <a:pt x="4440" y="1142"/>
                </a:lnTo>
                <a:lnTo>
                  <a:pt x="4440" y="1142"/>
                </a:lnTo>
                <a:lnTo>
                  <a:pt x="4544" y="1110"/>
                </a:lnTo>
                <a:lnTo>
                  <a:pt x="4544" y="1110"/>
                </a:lnTo>
                <a:lnTo>
                  <a:pt x="4652" y="1084"/>
                </a:lnTo>
                <a:lnTo>
                  <a:pt x="4654" y="1084"/>
                </a:lnTo>
                <a:lnTo>
                  <a:pt x="4654" y="1084"/>
                </a:lnTo>
                <a:lnTo>
                  <a:pt x="4708" y="1072"/>
                </a:lnTo>
                <a:lnTo>
                  <a:pt x="4708" y="1072"/>
                </a:lnTo>
                <a:lnTo>
                  <a:pt x="4772" y="1060"/>
                </a:lnTo>
                <a:lnTo>
                  <a:pt x="4772" y="1060"/>
                </a:lnTo>
                <a:lnTo>
                  <a:pt x="4884" y="1046"/>
                </a:lnTo>
                <a:lnTo>
                  <a:pt x="4884" y="1046"/>
                </a:lnTo>
                <a:lnTo>
                  <a:pt x="4996" y="1038"/>
                </a:lnTo>
                <a:lnTo>
                  <a:pt x="4996" y="1038"/>
                </a:lnTo>
                <a:lnTo>
                  <a:pt x="5108" y="1038"/>
                </a:lnTo>
                <a:lnTo>
                  <a:pt x="5108" y="1038"/>
                </a:lnTo>
                <a:lnTo>
                  <a:pt x="5216" y="1042"/>
                </a:lnTo>
                <a:lnTo>
                  <a:pt x="5216" y="1042"/>
                </a:lnTo>
                <a:lnTo>
                  <a:pt x="5324" y="1052"/>
                </a:lnTo>
                <a:lnTo>
                  <a:pt x="5324" y="1052"/>
                </a:lnTo>
                <a:lnTo>
                  <a:pt x="5428" y="1068"/>
                </a:lnTo>
                <a:lnTo>
                  <a:pt x="5428" y="1068"/>
                </a:lnTo>
                <a:lnTo>
                  <a:pt x="5534" y="1088"/>
                </a:lnTo>
                <a:lnTo>
                  <a:pt x="5534" y="1088"/>
                </a:lnTo>
                <a:lnTo>
                  <a:pt x="5620" y="1108"/>
                </a:lnTo>
                <a:lnTo>
                  <a:pt x="5620" y="1108"/>
                </a:lnTo>
                <a:lnTo>
                  <a:pt x="5740" y="1142"/>
                </a:lnTo>
                <a:lnTo>
                  <a:pt x="5740" y="1142"/>
                </a:lnTo>
                <a:lnTo>
                  <a:pt x="5818" y="1166"/>
                </a:lnTo>
                <a:lnTo>
                  <a:pt x="5818" y="1166"/>
                </a:lnTo>
                <a:lnTo>
                  <a:pt x="5902" y="1196"/>
                </a:lnTo>
                <a:lnTo>
                  <a:pt x="5902" y="1196"/>
                </a:lnTo>
                <a:lnTo>
                  <a:pt x="6000" y="1234"/>
                </a:lnTo>
                <a:lnTo>
                  <a:pt x="6000" y="1234"/>
                </a:lnTo>
                <a:lnTo>
                  <a:pt x="6080" y="1266"/>
                </a:lnTo>
                <a:lnTo>
                  <a:pt x="6080" y="1266"/>
                </a:lnTo>
                <a:lnTo>
                  <a:pt x="6162" y="1302"/>
                </a:lnTo>
                <a:lnTo>
                  <a:pt x="6162" y="1302"/>
                </a:lnTo>
                <a:lnTo>
                  <a:pt x="6256" y="1348"/>
                </a:lnTo>
                <a:lnTo>
                  <a:pt x="6256" y="1348"/>
                </a:lnTo>
                <a:lnTo>
                  <a:pt x="6320" y="1380"/>
                </a:lnTo>
                <a:lnTo>
                  <a:pt x="6320" y="1380"/>
                </a:lnTo>
                <a:lnTo>
                  <a:pt x="6402" y="1422"/>
                </a:lnTo>
                <a:lnTo>
                  <a:pt x="6402" y="1422"/>
                </a:lnTo>
                <a:lnTo>
                  <a:pt x="6476" y="1464"/>
                </a:lnTo>
                <a:lnTo>
                  <a:pt x="6550" y="1502"/>
                </a:lnTo>
                <a:lnTo>
                  <a:pt x="6624" y="1536"/>
                </a:lnTo>
                <a:lnTo>
                  <a:pt x="6698" y="1568"/>
                </a:lnTo>
                <a:lnTo>
                  <a:pt x="6774" y="1596"/>
                </a:lnTo>
                <a:lnTo>
                  <a:pt x="6848" y="1622"/>
                </a:lnTo>
                <a:lnTo>
                  <a:pt x="6924" y="1644"/>
                </a:lnTo>
                <a:lnTo>
                  <a:pt x="6998" y="1664"/>
                </a:lnTo>
                <a:lnTo>
                  <a:pt x="7074" y="1680"/>
                </a:lnTo>
                <a:lnTo>
                  <a:pt x="7150" y="1694"/>
                </a:lnTo>
                <a:lnTo>
                  <a:pt x="7226" y="1704"/>
                </a:lnTo>
                <a:lnTo>
                  <a:pt x="7302" y="1710"/>
                </a:lnTo>
                <a:lnTo>
                  <a:pt x="7378" y="1714"/>
                </a:lnTo>
                <a:lnTo>
                  <a:pt x="7454" y="1714"/>
                </a:lnTo>
                <a:lnTo>
                  <a:pt x="7530" y="1710"/>
                </a:lnTo>
                <a:lnTo>
                  <a:pt x="7606" y="1704"/>
                </a:lnTo>
                <a:lnTo>
                  <a:pt x="7606" y="1704"/>
                </a:lnTo>
                <a:lnTo>
                  <a:pt x="7658" y="1698"/>
                </a:lnTo>
                <a:lnTo>
                  <a:pt x="7708" y="1692"/>
                </a:lnTo>
                <a:lnTo>
                  <a:pt x="7760" y="1682"/>
                </a:lnTo>
                <a:lnTo>
                  <a:pt x="7812" y="1672"/>
                </a:lnTo>
                <a:lnTo>
                  <a:pt x="7864" y="1660"/>
                </a:lnTo>
                <a:lnTo>
                  <a:pt x="7914" y="1648"/>
                </a:lnTo>
                <a:lnTo>
                  <a:pt x="7966" y="1634"/>
                </a:lnTo>
                <a:lnTo>
                  <a:pt x="8018" y="1618"/>
                </a:lnTo>
                <a:lnTo>
                  <a:pt x="8070" y="1600"/>
                </a:lnTo>
                <a:lnTo>
                  <a:pt x="8120" y="1582"/>
                </a:lnTo>
                <a:lnTo>
                  <a:pt x="8172" y="1562"/>
                </a:lnTo>
                <a:lnTo>
                  <a:pt x="8224" y="1540"/>
                </a:lnTo>
                <a:lnTo>
                  <a:pt x="8274" y="1516"/>
                </a:lnTo>
                <a:lnTo>
                  <a:pt x="8326" y="1492"/>
                </a:lnTo>
                <a:lnTo>
                  <a:pt x="8378" y="1466"/>
                </a:lnTo>
                <a:lnTo>
                  <a:pt x="8428" y="1440"/>
                </a:lnTo>
                <a:lnTo>
                  <a:pt x="8428" y="1440"/>
                </a:lnTo>
                <a:lnTo>
                  <a:pt x="8520" y="1386"/>
                </a:lnTo>
                <a:lnTo>
                  <a:pt x="8520" y="1386"/>
                </a:lnTo>
                <a:lnTo>
                  <a:pt x="8614" y="1518"/>
                </a:lnTo>
                <a:lnTo>
                  <a:pt x="8704" y="1650"/>
                </a:lnTo>
                <a:lnTo>
                  <a:pt x="8788" y="1778"/>
                </a:lnTo>
                <a:lnTo>
                  <a:pt x="8868" y="1906"/>
                </a:lnTo>
                <a:lnTo>
                  <a:pt x="8942" y="2028"/>
                </a:lnTo>
                <a:lnTo>
                  <a:pt x="9012" y="2146"/>
                </a:lnTo>
                <a:lnTo>
                  <a:pt x="9140" y="2364"/>
                </a:lnTo>
                <a:lnTo>
                  <a:pt x="9140" y="2364"/>
                </a:lnTo>
                <a:lnTo>
                  <a:pt x="9244" y="2544"/>
                </a:lnTo>
                <a:lnTo>
                  <a:pt x="9292" y="2624"/>
                </a:lnTo>
                <a:lnTo>
                  <a:pt x="9336" y="2694"/>
                </a:lnTo>
                <a:lnTo>
                  <a:pt x="9336" y="2684"/>
                </a:lnTo>
                <a:lnTo>
                  <a:pt x="9336" y="2684"/>
                </a:lnTo>
                <a:lnTo>
                  <a:pt x="9292" y="2616"/>
                </a:lnTo>
                <a:lnTo>
                  <a:pt x="9246" y="2538"/>
                </a:lnTo>
                <a:lnTo>
                  <a:pt x="9144" y="2362"/>
                </a:lnTo>
                <a:lnTo>
                  <a:pt x="9144" y="2362"/>
                </a:lnTo>
                <a:close/>
                <a:moveTo>
                  <a:pt x="9032" y="994"/>
                </a:moveTo>
                <a:lnTo>
                  <a:pt x="9032" y="994"/>
                </a:lnTo>
                <a:lnTo>
                  <a:pt x="9040" y="988"/>
                </a:lnTo>
                <a:lnTo>
                  <a:pt x="9040" y="988"/>
                </a:lnTo>
                <a:lnTo>
                  <a:pt x="9034" y="996"/>
                </a:lnTo>
                <a:lnTo>
                  <a:pt x="9034" y="996"/>
                </a:lnTo>
                <a:lnTo>
                  <a:pt x="9024" y="1000"/>
                </a:lnTo>
                <a:lnTo>
                  <a:pt x="9024" y="1000"/>
                </a:lnTo>
                <a:lnTo>
                  <a:pt x="9032" y="994"/>
                </a:lnTo>
                <a:lnTo>
                  <a:pt x="9032" y="994"/>
                </a:lnTo>
                <a:close/>
                <a:moveTo>
                  <a:pt x="8544" y="1364"/>
                </a:moveTo>
                <a:lnTo>
                  <a:pt x="8544" y="1364"/>
                </a:lnTo>
                <a:lnTo>
                  <a:pt x="8530" y="1344"/>
                </a:lnTo>
                <a:lnTo>
                  <a:pt x="8530" y="1344"/>
                </a:lnTo>
                <a:lnTo>
                  <a:pt x="8546" y="1334"/>
                </a:lnTo>
                <a:lnTo>
                  <a:pt x="8546" y="1334"/>
                </a:lnTo>
                <a:lnTo>
                  <a:pt x="8562" y="1354"/>
                </a:lnTo>
                <a:lnTo>
                  <a:pt x="8562" y="1354"/>
                </a:lnTo>
                <a:lnTo>
                  <a:pt x="8544" y="1364"/>
                </a:lnTo>
                <a:lnTo>
                  <a:pt x="8544" y="1364"/>
                </a:lnTo>
                <a:close/>
                <a:moveTo>
                  <a:pt x="2910" y="1550"/>
                </a:moveTo>
                <a:lnTo>
                  <a:pt x="2910" y="1550"/>
                </a:lnTo>
                <a:lnTo>
                  <a:pt x="2906" y="1550"/>
                </a:lnTo>
                <a:lnTo>
                  <a:pt x="2906" y="1550"/>
                </a:lnTo>
                <a:lnTo>
                  <a:pt x="2928" y="1538"/>
                </a:lnTo>
                <a:lnTo>
                  <a:pt x="2928" y="1538"/>
                </a:lnTo>
                <a:lnTo>
                  <a:pt x="2932" y="1538"/>
                </a:lnTo>
                <a:lnTo>
                  <a:pt x="2932" y="1538"/>
                </a:lnTo>
                <a:lnTo>
                  <a:pt x="2910" y="1550"/>
                </a:lnTo>
                <a:lnTo>
                  <a:pt x="2910" y="1550"/>
                </a:lnTo>
                <a:close/>
                <a:moveTo>
                  <a:pt x="2916" y="1558"/>
                </a:moveTo>
                <a:lnTo>
                  <a:pt x="2916" y="1558"/>
                </a:lnTo>
                <a:lnTo>
                  <a:pt x="2746" y="1658"/>
                </a:lnTo>
                <a:lnTo>
                  <a:pt x="2576" y="1756"/>
                </a:lnTo>
                <a:lnTo>
                  <a:pt x="2490" y="1802"/>
                </a:lnTo>
                <a:lnTo>
                  <a:pt x="2404" y="1848"/>
                </a:lnTo>
                <a:lnTo>
                  <a:pt x="2318" y="1892"/>
                </a:lnTo>
                <a:lnTo>
                  <a:pt x="2232" y="1934"/>
                </a:lnTo>
                <a:lnTo>
                  <a:pt x="2146" y="1972"/>
                </a:lnTo>
                <a:lnTo>
                  <a:pt x="2060" y="2010"/>
                </a:lnTo>
                <a:lnTo>
                  <a:pt x="1974" y="2046"/>
                </a:lnTo>
                <a:lnTo>
                  <a:pt x="1886" y="2078"/>
                </a:lnTo>
                <a:lnTo>
                  <a:pt x="1800" y="2108"/>
                </a:lnTo>
                <a:lnTo>
                  <a:pt x="1714" y="2134"/>
                </a:lnTo>
                <a:lnTo>
                  <a:pt x="1628" y="2158"/>
                </a:lnTo>
                <a:lnTo>
                  <a:pt x="1540" y="2178"/>
                </a:lnTo>
                <a:lnTo>
                  <a:pt x="1540" y="2178"/>
                </a:lnTo>
                <a:lnTo>
                  <a:pt x="1450" y="2196"/>
                </a:lnTo>
                <a:lnTo>
                  <a:pt x="1360" y="2208"/>
                </a:lnTo>
                <a:lnTo>
                  <a:pt x="1270" y="2216"/>
                </a:lnTo>
                <a:lnTo>
                  <a:pt x="1182" y="2220"/>
                </a:lnTo>
                <a:lnTo>
                  <a:pt x="1096" y="2220"/>
                </a:lnTo>
                <a:lnTo>
                  <a:pt x="1012" y="2214"/>
                </a:lnTo>
                <a:lnTo>
                  <a:pt x="928" y="2204"/>
                </a:lnTo>
                <a:lnTo>
                  <a:pt x="844" y="2190"/>
                </a:lnTo>
                <a:lnTo>
                  <a:pt x="844" y="2190"/>
                </a:lnTo>
                <a:lnTo>
                  <a:pt x="912" y="2200"/>
                </a:lnTo>
                <a:lnTo>
                  <a:pt x="980" y="2208"/>
                </a:lnTo>
                <a:lnTo>
                  <a:pt x="1050" y="2212"/>
                </a:lnTo>
                <a:lnTo>
                  <a:pt x="1120" y="2214"/>
                </a:lnTo>
                <a:lnTo>
                  <a:pt x="1120" y="2214"/>
                </a:lnTo>
                <a:lnTo>
                  <a:pt x="1170" y="2212"/>
                </a:lnTo>
                <a:lnTo>
                  <a:pt x="1222" y="2210"/>
                </a:lnTo>
                <a:lnTo>
                  <a:pt x="1274" y="2206"/>
                </a:lnTo>
                <a:lnTo>
                  <a:pt x="1326" y="2202"/>
                </a:lnTo>
                <a:lnTo>
                  <a:pt x="1378" y="2196"/>
                </a:lnTo>
                <a:lnTo>
                  <a:pt x="1430" y="2186"/>
                </a:lnTo>
                <a:lnTo>
                  <a:pt x="1484" y="2178"/>
                </a:lnTo>
                <a:lnTo>
                  <a:pt x="1538" y="2166"/>
                </a:lnTo>
                <a:lnTo>
                  <a:pt x="1538" y="2166"/>
                </a:lnTo>
                <a:lnTo>
                  <a:pt x="1626" y="2146"/>
                </a:lnTo>
                <a:lnTo>
                  <a:pt x="1712" y="2122"/>
                </a:lnTo>
                <a:lnTo>
                  <a:pt x="1798" y="2096"/>
                </a:lnTo>
                <a:lnTo>
                  <a:pt x="1886" y="2066"/>
                </a:lnTo>
                <a:lnTo>
                  <a:pt x="1972" y="2034"/>
                </a:lnTo>
                <a:lnTo>
                  <a:pt x="2058" y="2000"/>
                </a:lnTo>
                <a:lnTo>
                  <a:pt x="2144" y="1962"/>
                </a:lnTo>
                <a:lnTo>
                  <a:pt x="2230" y="1922"/>
                </a:lnTo>
                <a:lnTo>
                  <a:pt x="2316" y="1882"/>
                </a:lnTo>
                <a:lnTo>
                  <a:pt x="2402" y="1840"/>
                </a:lnTo>
                <a:lnTo>
                  <a:pt x="2486" y="1794"/>
                </a:lnTo>
                <a:lnTo>
                  <a:pt x="2572" y="1750"/>
                </a:lnTo>
                <a:lnTo>
                  <a:pt x="2742" y="1654"/>
                </a:lnTo>
                <a:lnTo>
                  <a:pt x="2910" y="1556"/>
                </a:lnTo>
                <a:lnTo>
                  <a:pt x="2910" y="1556"/>
                </a:lnTo>
                <a:lnTo>
                  <a:pt x="2916" y="1558"/>
                </a:lnTo>
                <a:lnTo>
                  <a:pt x="2916" y="1558"/>
                </a:lnTo>
                <a:close/>
                <a:moveTo>
                  <a:pt x="2898" y="1548"/>
                </a:moveTo>
                <a:lnTo>
                  <a:pt x="2898" y="1548"/>
                </a:lnTo>
                <a:lnTo>
                  <a:pt x="2896" y="1548"/>
                </a:lnTo>
                <a:lnTo>
                  <a:pt x="2896" y="1548"/>
                </a:lnTo>
                <a:lnTo>
                  <a:pt x="2918" y="1536"/>
                </a:lnTo>
                <a:lnTo>
                  <a:pt x="2920" y="1536"/>
                </a:lnTo>
                <a:lnTo>
                  <a:pt x="2920" y="1536"/>
                </a:lnTo>
                <a:lnTo>
                  <a:pt x="2898" y="1548"/>
                </a:lnTo>
                <a:lnTo>
                  <a:pt x="2898" y="1548"/>
                </a:lnTo>
                <a:close/>
                <a:moveTo>
                  <a:pt x="2900" y="1554"/>
                </a:moveTo>
                <a:lnTo>
                  <a:pt x="2900" y="1554"/>
                </a:lnTo>
                <a:lnTo>
                  <a:pt x="2904" y="1554"/>
                </a:lnTo>
                <a:lnTo>
                  <a:pt x="2904" y="1554"/>
                </a:lnTo>
                <a:lnTo>
                  <a:pt x="2734" y="1652"/>
                </a:lnTo>
                <a:lnTo>
                  <a:pt x="2566" y="1746"/>
                </a:lnTo>
                <a:lnTo>
                  <a:pt x="2480" y="1792"/>
                </a:lnTo>
                <a:lnTo>
                  <a:pt x="2396" y="1836"/>
                </a:lnTo>
                <a:lnTo>
                  <a:pt x="2310" y="1878"/>
                </a:lnTo>
                <a:lnTo>
                  <a:pt x="2226" y="1920"/>
                </a:lnTo>
                <a:lnTo>
                  <a:pt x="2140" y="1958"/>
                </a:lnTo>
                <a:lnTo>
                  <a:pt x="2054" y="1994"/>
                </a:lnTo>
                <a:lnTo>
                  <a:pt x="1968" y="2030"/>
                </a:lnTo>
                <a:lnTo>
                  <a:pt x="1882" y="2062"/>
                </a:lnTo>
                <a:lnTo>
                  <a:pt x="1796" y="2090"/>
                </a:lnTo>
                <a:lnTo>
                  <a:pt x="1710" y="2118"/>
                </a:lnTo>
                <a:lnTo>
                  <a:pt x="1624" y="2140"/>
                </a:lnTo>
                <a:lnTo>
                  <a:pt x="1538" y="2162"/>
                </a:lnTo>
                <a:lnTo>
                  <a:pt x="1538" y="2162"/>
                </a:lnTo>
                <a:lnTo>
                  <a:pt x="1448" y="2178"/>
                </a:lnTo>
                <a:lnTo>
                  <a:pt x="1360" y="2192"/>
                </a:lnTo>
                <a:lnTo>
                  <a:pt x="1272" y="2202"/>
                </a:lnTo>
                <a:lnTo>
                  <a:pt x="1186" y="2206"/>
                </a:lnTo>
                <a:lnTo>
                  <a:pt x="1100" y="2208"/>
                </a:lnTo>
                <a:lnTo>
                  <a:pt x="1016" y="2204"/>
                </a:lnTo>
                <a:lnTo>
                  <a:pt x="934" y="2196"/>
                </a:lnTo>
                <a:lnTo>
                  <a:pt x="852" y="2184"/>
                </a:lnTo>
                <a:lnTo>
                  <a:pt x="852" y="2184"/>
                </a:lnTo>
                <a:lnTo>
                  <a:pt x="910" y="2192"/>
                </a:lnTo>
                <a:lnTo>
                  <a:pt x="970" y="2198"/>
                </a:lnTo>
                <a:lnTo>
                  <a:pt x="1028" y="2200"/>
                </a:lnTo>
                <a:lnTo>
                  <a:pt x="1088" y="2202"/>
                </a:lnTo>
                <a:lnTo>
                  <a:pt x="1088" y="2202"/>
                </a:lnTo>
                <a:lnTo>
                  <a:pt x="1142" y="2200"/>
                </a:lnTo>
                <a:lnTo>
                  <a:pt x="1198" y="2198"/>
                </a:lnTo>
                <a:lnTo>
                  <a:pt x="1252" y="2194"/>
                </a:lnTo>
                <a:lnTo>
                  <a:pt x="1308" y="2188"/>
                </a:lnTo>
                <a:lnTo>
                  <a:pt x="1364" y="2182"/>
                </a:lnTo>
                <a:lnTo>
                  <a:pt x="1420" y="2172"/>
                </a:lnTo>
                <a:lnTo>
                  <a:pt x="1478" y="2162"/>
                </a:lnTo>
                <a:lnTo>
                  <a:pt x="1536" y="2150"/>
                </a:lnTo>
                <a:lnTo>
                  <a:pt x="1536" y="2150"/>
                </a:lnTo>
                <a:lnTo>
                  <a:pt x="1622" y="2130"/>
                </a:lnTo>
                <a:lnTo>
                  <a:pt x="1708" y="2106"/>
                </a:lnTo>
                <a:lnTo>
                  <a:pt x="1796" y="2078"/>
                </a:lnTo>
                <a:lnTo>
                  <a:pt x="1882" y="2050"/>
                </a:lnTo>
                <a:lnTo>
                  <a:pt x="1968" y="2018"/>
                </a:lnTo>
                <a:lnTo>
                  <a:pt x="2052" y="1984"/>
                </a:lnTo>
                <a:lnTo>
                  <a:pt x="2138" y="1948"/>
                </a:lnTo>
                <a:lnTo>
                  <a:pt x="2224" y="1910"/>
                </a:lnTo>
                <a:lnTo>
                  <a:pt x="2310" y="1870"/>
                </a:lnTo>
                <a:lnTo>
                  <a:pt x="2394" y="1828"/>
                </a:lnTo>
                <a:lnTo>
                  <a:pt x="2478" y="1784"/>
                </a:lnTo>
                <a:lnTo>
                  <a:pt x="2564" y="1740"/>
                </a:lnTo>
                <a:lnTo>
                  <a:pt x="2732" y="1648"/>
                </a:lnTo>
                <a:lnTo>
                  <a:pt x="2900" y="1554"/>
                </a:lnTo>
                <a:lnTo>
                  <a:pt x="2900" y="1554"/>
                </a:lnTo>
                <a:close/>
                <a:moveTo>
                  <a:pt x="1534" y="2144"/>
                </a:moveTo>
                <a:lnTo>
                  <a:pt x="1534" y="2144"/>
                </a:lnTo>
                <a:lnTo>
                  <a:pt x="1444" y="2162"/>
                </a:lnTo>
                <a:lnTo>
                  <a:pt x="1356" y="2176"/>
                </a:lnTo>
                <a:lnTo>
                  <a:pt x="1268" y="2186"/>
                </a:lnTo>
                <a:lnTo>
                  <a:pt x="1180" y="2192"/>
                </a:lnTo>
                <a:lnTo>
                  <a:pt x="1096" y="2194"/>
                </a:lnTo>
                <a:lnTo>
                  <a:pt x="1010" y="2194"/>
                </a:lnTo>
                <a:lnTo>
                  <a:pt x="926" y="2188"/>
                </a:lnTo>
                <a:lnTo>
                  <a:pt x="844" y="2178"/>
                </a:lnTo>
                <a:lnTo>
                  <a:pt x="844" y="2178"/>
                </a:lnTo>
                <a:lnTo>
                  <a:pt x="896" y="2182"/>
                </a:lnTo>
                <a:lnTo>
                  <a:pt x="948" y="2186"/>
                </a:lnTo>
                <a:lnTo>
                  <a:pt x="1000" y="2188"/>
                </a:lnTo>
                <a:lnTo>
                  <a:pt x="1052" y="2190"/>
                </a:lnTo>
                <a:lnTo>
                  <a:pt x="1052" y="2190"/>
                </a:lnTo>
                <a:lnTo>
                  <a:pt x="1110" y="2188"/>
                </a:lnTo>
                <a:lnTo>
                  <a:pt x="1170" y="2186"/>
                </a:lnTo>
                <a:lnTo>
                  <a:pt x="1228" y="2182"/>
                </a:lnTo>
                <a:lnTo>
                  <a:pt x="1288" y="2176"/>
                </a:lnTo>
                <a:lnTo>
                  <a:pt x="1348" y="2168"/>
                </a:lnTo>
                <a:lnTo>
                  <a:pt x="1410" y="2158"/>
                </a:lnTo>
                <a:lnTo>
                  <a:pt x="1472" y="2146"/>
                </a:lnTo>
                <a:lnTo>
                  <a:pt x="1534" y="2134"/>
                </a:lnTo>
                <a:lnTo>
                  <a:pt x="1534" y="2134"/>
                </a:lnTo>
                <a:lnTo>
                  <a:pt x="1620" y="2112"/>
                </a:lnTo>
                <a:lnTo>
                  <a:pt x="1706" y="2088"/>
                </a:lnTo>
                <a:lnTo>
                  <a:pt x="1792" y="2062"/>
                </a:lnTo>
                <a:lnTo>
                  <a:pt x="1878" y="2034"/>
                </a:lnTo>
                <a:lnTo>
                  <a:pt x="1964" y="2002"/>
                </a:lnTo>
                <a:lnTo>
                  <a:pt x="2048" y="1968"/>
                </a:lnTo>
                <a:lnTo>
                  <a:pt x="2134" y="1932"/>
                </a:lnTo>
                <a:lnTo>
                  <a:pt x="2218" y="1896"/>
                </a:lnTo>
                <a:lnTo>
                  <a:pt x="2304" y="1856"/>
                </a:lnTo>
                <a:lnTo>
                  <a:pt x="2388" y="1816"/>
                </a:lnTo>
                <a:lnTo>
                  <a:pt x="2556" y="1732"/>
                </a:lnTo>
                <a:lnTo>
                  <a:pt x="2722" y="1642"/>
                </a:lnTo>
                <a:lnTo>
                  <a:pt x="2890" y="1552"/>
                </a:lnTo>
                <a:lnTo>
                  <a:pt x="2890" y="1552"/>
                </a:lnTo>
                <a:lnTo>
                  <a:pt x="2892" y="1552"/>
                </a:lnTo>
                <a:lnTo>
                  <a:pt x="2892" y="1552"/>
                </a:lnTo>
                <a:lnTo>
                  <a:pt x="2724" y="1646"/>
                </a:lnTo>
                <a:lnTo>
                  <a:pt x="2558" y="1738"/>
                </a:lnTo>
                <a:lnTo>
                  <a:pt x="2474" y="1782"/>
                </a:lnTo>
                <a:lnTo>
                  <a:pt x="2388" y="1824"/>
                </a:lnTo>
                <a:lnTo>
                  <a:pt x="2304" y="1866"/>
                </a:lnTo>
                <a:lnTo>
                  <a:pt x="2220" y="1906"/>
                </a:lnTo>
                <a:lnTo>
                  <a:pt x="2134" y="1944"/>
                </a:lnTo>
                <a:lnTo>
                  <a:pt x="2050" y="1980"/>
                </a:lnTo>
                <a:lnTo>
                  <a:pt x="1964" y="2014"/>
                </a:lnTo>
                <a:lnTo>
                  <a:pt x="1878" y="2044"/>
                </a:lnTo>
                <a:lnTo>
                  <a:pt x="1792" y="2074"/>
                </a:lnTo>
                <a:lnTo>
                  <a:pt x="1706" y="2100"/>
                </a:lnTo>
                <a:lnTo>
                  <a:pt x="1620" y="2124"/>
                </a:lnTo>
                <a:lnTo>
                  <a:pt x="1534" y="2144"/>
                </a:lnTo>
                <a:lnTo>
                  <a:pt x="1534" y="2144"/>
                </a:lnTo>
                <a:close/>
                <a:moveTo>
                  <a:pt x="1148" y="2226"/>
                </a:moveTo>
                <a:lnTo>
                  <a:pt x="1148" y="2226"/>
                </a:lnTo>
                <a:lnTo>
                  <a:pt x="1196" y="2226"/>
                </a:lnTo>
                <a:lnTo>
                  <a:pt x="1244" y="2224"/>
                </a:lnTo>
                <a:lnTo>
                  <a:pt x="1292" y="2220"/>
                </a:lnTo>
                <a:lnTo>
                  <a:pt x="1342" y="2216"/>
                </a:lnTo>
                <a:lnTo>
                  <a:pt x="1390" y="2210"/>
                </a:lnTo>
                <a:lnTo>
                  <a:pt x="1440" y="2202"/>
                </a:lnTo>
                <a:lnTo>
                  <a:pt x="1490" y="2194"/>
                </a:lnTo>
                <a:lnTo>
                  <a:pt x="1542" y="2184"/>
                </a:lnTo>
                <a:lnTo>
                  <a:pt x="1542" y="2184"/>
                </a:lnTo>
                <a:lnTo>
                  <a:pt x="1628" y="2162"/>
                </a:lnTo>
                <a:lnTo>
                  <a:pt x="1716" y="2140"/>
                </a:lnTo>
                <a:lnTo>
                  <a:pt x="1802" y="2112"/>
                </a:lnTo>
                <a:lnTo>
                  <a:pt x="1890" y="2082"/>
                </a:lnTo>
                <a:lnTo>
                  <a:pt x="1976" y="2050"/>
                </a:lnTo>
                <a:lnTo>
                  <a:pt x="2064" y="2014"/>
                </a:lnTo>
                <a:lnTo>
                  <a:pt x="2150" y="1976"/>
                </a:lnTo>
                <a:lnTo>
                  <a:pt x="2236" y="1936"/>
                </a:lnTo>
                <a:lnTo>
                  <a:pt x="2322" y="1894"/>
                </a:lnTo>
                <a:lnTo>
                  <a:pt x="2410" y="1850"/>
                </a:lnTo>
                <a:lnTo>
                  <a:pt x="2496" y="1806"/>
                </a:lnTo>
                <a:lnTo>
                  <a:pt x="2582" y="1758"/>
                </a:lnTo>
                <a:lnTo>
                  <a:pt x="2752" y="1660"/>
                </a:lnTo>
                <a:lnTo>
                  <a:pt x="2924" y="1558"/>
                </a:lnTo>
                <a:lnTo>
                  <a:pt x="2924" y="1558"/>
                </a:lnTo>
                <a:lnTo>
                  <a:pt x="2930" y="1560"/>
                </a:lnTo>
                <a:lnTo>
                  <a:pt x="2930" y="1560"/>
                </a:lnTo>
                <a:lnTo>
                  <a:pt x="2758" y="1664"/>
                </a:lnTo>
                <a:lnTo>
                  <a:pt x="2586" y="1764"/>
                </a:lnTo>
                <a:lnTo>
                  <a:pt x="2500" y="1812"/>
                </a:lnTo>
                <a:lnTo>
                  <a:pt x="2412" y="1860"/>
                </a:lnTo>
                <a:lnTo>
                  <a:pt x="2326" y="1904"/>
                </a:lnTo>
                <a:lnTo>
                  <a:pt x="2240" y="1946"/>
                </a:lnTo>
                <a:lnTo>
                  <a:pt x="2152" y="1988"/>
                </a:lnTo>
                <a:lnTo>
                  <a:pt x="2066" y="2026"/>
                </a:lnTo>
                <a:lnTo>
                  <a:pt x="1978" y="2062"/>
                </a:lnTo>
                <a:lnTo>
                  <a:pt x="1892" y="2094"/>
                </a:lnTo>
                <a:lnTo>
                  <a:pt x="1804" y="2124"/>
                </a:lnTo>
                <a:lnTo>
                  <a:pt x="1718" y="2152"/>
                </a:lnTo>
                <a:lnTo>
                  <a:pt x="1630" y="2174"/>
                </a:lnTo>
                <a:lnTo>
                  <a:pt x="1544" y="2194"/>
                </a:lnTo>
                <a:lnTo>
                  <a:pt x="1544" y="2194"/>
                </a:lnTo>
                <a:lnTo>
                  <a:pt x="1450" y="2212"/>
                </a:lnTo>
                <a:lnTo>
                  <a:pt x="1358" y="2224"/>
                </a:lnTo>
                <a:lnTo>
                  <a:pt x="1268" y="2232"/>
                </a:lnTo>
                <a:lnTo>
                  <a:pt x="1224" y="2234"/>
                </a:lnTo>
                <a:lnTo>
                  <a:pt x="1180" y="2234"/>
                </a:lnTo>
                <a:lnTo>
                  <a:pt x="1136" y="2234"/>
                </a:lnTo>
                <a:lnTo>
                  <a:pt x="1092" y="2232"/>
                </a:lnTo>
                <a:lnTo>
                  <a:pt x="1048" y="2228"/>
                </a:lnTo>
                <a:lnTo>
                  <a:pt x="1006" y="2224"/>
                </a:lnTo>
                <a:lnTo>
                  <a:pt x="962" y="2218"/>
                </a:lnTo>
                <a:lnTo>
                  <a:pt x="920" y="2212"/>
                </a:lnTo>
                <a:lnTo>
                  <a:pt x="878" y="2204"/>
                </a:lnTo>
                <a:lnTo>
                  <a:pt x="836" y="2194"/>
                </a:lnTo>
                <a:lnTo>
                  <a:pt x="836" y="2194"/>
                </a:lnTo>
                <a:lnTo>
                  <a:pt x="912" y="2208"/>
                </a:lnTo>
                <a:lnTo>
                  <a:pt x="990" y="2218"/>
                </a:lnTo>
                <a:lnTo>
                  <a:pt x="1068" y="2224"/>
                </a:lnTo>
                <a:lnTo>
                  <a:pt x="1148" y="2226"/>
                </a:lnTo>
                <a:lnTo>
                  <a:pt x="1148" y="2226"/>
                </a:lnTo>
                <a:close/>
                <a:moveTo>
                  <a:pt x="2922" y="1554"/>
                </a:moveTo>
                <a:lnTo>
                  <a:pt x="2922" y="1554"/>
                </a:lnTo>
                <a:lnTo>
                  <a:pt x="2918" y="1552"/>
                </a:lnTo>
                <a:lnTo>
                  <a:pt x="2918" y="1552"/>
                </a:lnTo>
                <a:lnTo>
                  <a:pt x="2940" y="1540"/>
                </a:lnTo>
                <a:lnTo>
                  <a:pt x="2940" y="1540"/>
                </a:lnTo>
                <a:lnTo>
                  <a:pt x="2944" y="1540"/>
                </a:lnTo>
                <a:lnTo>
                  <a:pt x="2944" y="1540"/>
                </a:lnTo>
                <a:lnTo>
                  <a:pt x="2922" y="1554"/>
                </a:lnTo>
                <a:lnTo>
                  <a:pt x="2922" y="1554"/>
                </a:lnTo>
                <a:close/>
                <a:moveTo>
                  <a:pt x="2936" y="1534"/>
                </a:moveTo>
                <a:lnTo>
                  <a:pt x="2936" y="1534"/>
                </a:lnTo>
                <a:lnTo>
                  <a:pt x="2956" y="1522"/>
                </a:lnTo>
                <a:lnTo>
                  <a:pt x="2956" y="1522"/>
                </a:lnTo>
                <a:lnTo>
                  <a:pt x="2958" y="1522"/>
                </a:lnTo>
                <a:lnTo>
                  <a:pt x="2958" y="1522"/>
                </a:lnTo>
                <a:lnTo>
                  <a:pt x="2938" y="1534"/>
                </a:lnTo>
                <a:lnTo>
                  <a:pt x="2938" y="1534"/>
                </a:lnTo>
                <a:lnTo>
                  <a:pt x="2936" y="1534"/>
                </a:lnTo>
                <a:lnTo>
                  <a:pt x="2936" y="1534"/>
                </a:lnTo>
                <a:close/>
                <a:moveTo>
                  <a:pt x="2952" y="1542"/>
                </a:moveTo>
                <a:lnTo>
                  <a:pt x="2952" y="1542"/>
                </a:lnTo>
                <a:lnTo>
                  <a:pt x="2958" y="1542"/>
                </a:lnTo>
                <a:lnTo>
                  <a:pt x="2958" y="1542"/>
                </a:lnTo>
                <a:lnTo>
                  <a:pt x="2936" y="1556"/>
                </a:lnTo>
                <a:lnTo>
                  <a:pt x="2936" y="1556"/>
                </a:lnTo>
                <a:lnTo>
                  <a:pt x="2930" y="1554"/>
                </a:lnTo>
                <a:lnTo>
                  <a:pt x="2930" y="1554"/>
                </a:lnTo>
                <a:lnTo>
                  <a:pt x="2952" y="1542"/>
                </a:lnTo>
                <a:lnTo>
                  <a:pt x="2952" y="1542"/>
                </a:lnTo>
                <a:close/>
                <a:moveTo>
                  <a:pt x="2952" y="1536"/>
                </a:moveTo>
                <a:lnTo>
                  <a:pt x="2952" y="1536"/>
                </a:lnTo>
                <a:lnTo>
                  <a:pt x="2946" y="1534"/>
                </a:lnTo>
                <a:lnTo>
                  <a:pt x="2946" y="1534"/>
                </a:lnTo>
                <a:lnTo>
                  <a:pt x="2966" y="1524"/>
                </a:lnTo>
                <a:lnTo>
                  <a:pt x="2966" y="1524"/>
                </a:lnTo>
                <a:lnTo>
                  <a:pt x="2972" y="1524"/>
                </a:lnTo>
                <a:lnTo>
                  <a:pt x="2972" y="1524"/>
                </a:lnTo>
                <a:lnTo>
                  <a:pt x="2952" y="1536"/>
                </a:lnTo>
                <a:lnTo>
                  <a:pt x="2952" y="1536"/>
                </a:lnTo>
                <a:close/>
                <a:moveTo>
                  <a:pt x="2980" y="1524"/>
                </a:moveTo>
                <a:lnTo>
                  <a:pt x="2980" y="1524"/>
                </a:lnTo>
                <a:lnTo>
                  <a:pt x="2986" y="1526"/>
                </a:lnTo>
                <a:lnTo>
                  <a:pt x="2986" y="1526"/>
                </a:lnTo>
                <a:lnTo>
                  <a:pt x="2966" y="1538"/>
                </a:lnTo>
                <a:lnTo>
                  <a:pt x="2966" y="1538"/>
                </a:lnTo>
                <a:lnTo>
                  <a:pt x="2960" y="1538"/>
                </a:lnTo>
                <a:lnTo>
                  <a:pt x="2960" y="1538"/>
                </a:lnTo>
                <a:lnTo>
                  <a:pt x="2980" y="1524"/>
                </a:lnTo>
                <a:lnTo>
                  <a:pt x="2980" y="1524"/>
                </a:lnTo>
                <a:close/>
                <a:moveTo>
                  <a:pt x="3004" y="1504"/>
                </a:moveTo>
                <a:lnTo>
                  <a:pt x="3004" y="1504"/>
                </a:lnTo>
                <a:lnTo>
                  <a:pt x="3000" y="1504"/>
                </a:lnTo>
                <a:lnTo>
                  <a:pt x="3000" y="1504"/>
                </a:lnTo>
                <a:lnTo>
                  <a:pt x="3016" y="1494"/>
                </a:lnTo>
                <a:lnTo>
                  <a:pt x="3016" y="1494"/>
                </a:lnTo>
                <a:lnTo>
                  <a:pt x="3020" y="1494"/>
                </a:lnTo>
                <a:lnTo>
                  <a:pt x="3020" y="1494"/>
                </a:lnTo>
                <a:lnTo>
                  <a:pt x="3004" y="1504"/>
                </a:lnTo>
                <a:lnTo>
                  <a:pt x="3004" y="1504"/>
                </a:lnTo>
                <a:close/>
                <a:moveTo>
                  <a:pt x="3012" y="1510"/>
                </a:moveTo>
                <a:lnTo>
                  <a:pt x="3012" y="1510"/>
                </a:lnTo>
                <a:lnTo>
                  <a:pt x="2994" y="1520"/>
                </a:lnTo>
                <a:lnTo>
                  <a:pt x="2994" y="1520"/>
                </a:lnTo>
                <a:lnTo>
                  <a:pt x="2988" y="1520"/>
                </a:lnTo>
                <a:lnTo>
                  <a:pt x="2988" y="1520"/>
                </a:lnTo>
                <a:lnTo>
                  <a:pt x="3006" y="1510"/>
                </a:lnTo>
                <a:lnTo>
                  <a:pt x="3006" y="1510"/>
                </a:lnTo>
                <a:lnTo>
                  <a:pt x="3012" y="1510"/>
                </a:lnTo>
                <a:lnTo>
                  <a:pt x="3012" y="1510"/>
                </a:lnTo>
                <a:close/>
                <a:moveTo>
                  <a:pt x="2990" y="1502"/>
                </a:moveTo>
                <a:lnTo>
                  <a:pt x="2990" y="1502"/>
                </a:lnTo>
                <a:lnTo>
                  <a:pt x="2988" y="1502"/>
                </a:lnTo>
                <a:lnTo>
                  <a:pt x="2988" y="1502"/>
                </a:lnTo>
                <a:lnTo>
                  <a:pt x="3004" y="1494"/>
                </a:lnTo>
                <a:lnTo>
                  <a:pt x="3004" y="1494"/>
                </a:lnTo>
                <a:lnTo>
                  <a:pt x="3006" y="1494"/>
                </a:lnTo>
                <a:lnTo>
                  <a:pt x="3006" y="1494"/>
                </a:lnTo>
                <a:lnTo>
                  <a:pt x="2990" y="1502"/>
                </a:lnTo>
                <a:lnTo>
                  <a:pt x="2990" y="1502"/>
                </a:lnTo>
                <a:close/>
                <a:moveTo>
                  <a:pt x="2992" y="1508"/>
                </a:moveTo>
                <a:lnTo>
                  <a:pt x="2992" y="1508"/>
                </a:lnTo>
                <a:lnTo>
                  <a:pt x="2996" y="1508"/>
                </a:lnTo>
                <a:lnTo>
                  <a:pt x="2996" y="1508"/>
                </a:lnTo>
                <a:lnTo>
                  <a:pt x="2978" y="1520"/>
                </a:lnTo>
                <a:lnTo>
                  <a:pt x="2978" y="1520"/>
                </a:lnTo>
                <a:lnTo>
                  <a:pt x="2974" y="1518"/>
                </a:lnTo>
                <a:lnTo>
                  <a:pt x="2974" y="1518"/>
                </a:lnTo>
                <a:lnTo>
                  <a:pt x="2992" y="1508"/>
                </a:lnTo>
                <a:lnTo>
                  <a:pt x="2992" y="1508"/>
                </a:lnTo>
                <a:close/>
                <a:moveTo>
                  <a:pt x="2994" y="1526"/>
                </a:moveTo>
                <a:lnTo>
                  <a:pt x="2994" y="1526"/>
                </a:lnTo>
                <a:lnTo>
                  <a:pt x="3002" y="1528"/>
                </a:lnTo>
                <a:lnTo>
                  <a:pt x="3002" y="1528"/>
                </a:lnTo>
                <a:lnTo>
                  <a:pt x="2982" y="1540"/>
                </a:lnTo>
                <a:lnTo>
                  <a:pt x="2982" y="1540"/>
                </a:lnTo>
                <a:lnTo>
                  <a:pt x="2974" y="1540"/>
                </a:lnTo>
                <a:lnTo>
                  <a:pt x="2974" y="1540"/>
                </a:lnTo>
                <a:lnTo>
                  <a:pt x="2994" y="1526"/>
                </a:lnTo>
                <a:lnTo>
                  <a:pt x="2994" y="1526"/>
                </a:lnTo>
                <a:close/>
                <a:moveTo>
                  <a:pt x="3002" y="1522"/>
                </a:moveTo>
                <a:lnTo>
                  <a:pt x="3002" y="1522"/>
                </a:lnTo>
                <a:lnTo>
                  <a:pt x="3020" y="1510"/>
                </a:lnTo>
                <a:lnTo>
                  <a:pt x="3020" y="1510"/>
                </a:lnTo>
                <a:lnTo>
                  <a:pt x="3028" y="1510"/>
                </a:lnTo>
                <a:lnTo>
                  <a:pt x="3028" y="1510"/>
                </a:lnTo>
                <a:lnTo>
                  <a:pt x="3008" y="1522"/>
                </a:lnTo>
                <a:lnTo>
                  <a:pt x="3008" y="1522"/>
                </a:lnTo>
                <a:lnTo>
                  <a:pt x="3002" y="1522"/>
                </a:lnTo>
                <a:lnTo>
                  <a:pt x="3002" y="1522"/>
                </a:lnTo>
                <a:close/>
                <a:moveTo>
                  <a:pt x="3018" y="1504"/>
                </a:moveTo>
                <a:lnTo>
                  <a:pt x="3018" y="1504"/>
                </a:lnTo>
                <a:lnTo>
                  <a:pt x="3014" y="1504"/>
                </a:lnTo>
                <a:lnTo>
                  <a:pt x="3014" y="1504"/>
                </a:lnTo>
                <a:lnTo>
                  <a:pt x="3028" y="1494"/>
                </a:lnTo>
                <a:lnTo>
                  <a:pt x="3028" y="1494"/>
                </a:lnTo>
                <a:lnTo>
                  <a:pt x="3034" y="1496"/>
                </a:lnTo>
                <a:lnTo>
                  <a:pt x="3034" y="1496"/>
                </a:lnTo>
                <a:lnTo>
                  <a:pt x="3018" y="1504"/>
                </a:lnTo>
                <a:lnTo>
                  <a:pt x="3018" y="1504"/>
                </a:lnTo>
                <a:close/>
                <a:moveTo>
                  <a:pt x="3044" y="1496"/>
                </a:moveTo>
                <a:lnTo>
                  <a:pt x="3044" y="1496"/>
                </a:lnTo>
                <a:lnTo>
                  <a:pt x="3052" y="1496"/>
                </a:lnTo>
                <a:lnTo>
                  <a:pt x="3052" y="1496"/>
                </a:lnTo>
                <a:lnTo>
                  <a:pt x="3036" y="1506"/>
                </a:lnTo>
                <a:lnTo>
                  <a:pt x="3036" y="1506"/>
                </a:lnTo>
                <a:lnTo>
                  <a:pt x="3028" y="1506"/>
                </a:lnTo>
                <a:lnTo>
                  <a:pt x="3028" y="1506"/>
                </a:lnTo>
                <a:lnTo>
                  <a:pt x="3044" y="1496"/>
                </a:lnTo>
                <a:lnTo>
                  <a:pt x="3044" y="1496"/>
                </a:lnTo>
                <a:close/>
                <a:moveTo>
                  <a:pt x="3042" y="1490"/>
                </a:moveTo>
                <a:lnTo>
                  <a:pt x="3042" y="1490"/>
                </a:lnTo>
                <a:lnTo>
                  <a:pt x="3038" y="1490"/>
                </a:lnTo>
                <a:lnTo>
                  <a:pt x="3038" y="1490"/>
                </a:lnTo>
                <a:lnTo>
                  <a:pt x="3050" y="1482"/>
                </a:lnTo>
                <a:lnTo>
                  <a:pt x="3050" y="1482"/>
                </a:lnTo>
                <a:lnTo>
                  <a:pt x="3056" y="1482"/>
                </a:lnTo>
                <a:lnTo>
                  <a:pt x="3056" y="1482"/>
                </a:lnTo>
                <a:lnTo>
                  <a:pt x="3042" y="1490"/>
                </a:lnTo>
                <a:lnTo>
                  <a:pt x="3042" y="1490"/>
                </a:lnTo>
                <a:close/>
                <a:moveTo>
                  <a:pt x="3066" y="1482"/>
                </a:moveTo>
                <a:lnTo>
                  <a:pt x="3066" y="1482"/>
                </a:lnTo>
                <a:lnTo>
                  <a:pt x="3074" y="1482"/>
                </a:lnTo>
                <a:lnTo>
                  <a:pt x="3074" y="1482"/>
                </a:lnTo>
                <a:lnTo>
                  <a:pt x="3060" y="1490"/>
                </a:lnTo>
                <a:lnTo>
                  <a:pt x="3060" y="1490"/>
                </a:lnTo>
                <a:lnTo>
                  <a:pt x="3052" y="1490"/>
                </a:lnTo>
                <a:lnTo>
                  <a:pt x="3052" y="1490"/>
                </a:lnTo>
                <a:lnTo>
                  <a:pt x="3066" y="1482"/>
                </a:lnTo>
                <a:lnTo>
                  <a:pt x="3066" y="1482"/>
                </a:lnTo>
                <a:close/>
                <a:moveTo>
                  <a:pt x="3082" y="1482"/>
                </a:moveTo>
                <a:lnTo>
                  <a:pt x="3082" y="1482"/>
                </a:lnTo>
                <a:lnTo>
                  <a:pt x="3164" y="1482"/>
                </a:lnTo>
                <a:lnTo>
                  <a:pt x="3246" y="1480"/>
                </a:lnTo>
                <a:lnTo>
                  <a:pt x="3328" y="1474"/>
                </a:lnTo>
                <a:lnTo>
                  <a:pt x="3410" y="1468"/>
                </a:lnTo>
                <a:lnTo>
                  <a:pt x="3492" y="1458"/>
                </a:lnTo>
                <a:lnTo>
                  <a:pt x="3574" y="1446"/>
                </a:lnTo>
                <a:lnTo>
                  <a:pt x="3658" y="1428"/>
                </a:lnTo>
                <a:lnTo>
                  <a:pt x="3742" y="1408"/>
                </a:lnTo>
                <a:lnTo>
                  <a:pt x="3742" y="1408"/>
                </a:lnTo>
                <a:lnTo>
                  <a:pt x="3726" y="1418"/>
                </a:lnTo>
                <a:lnTo>
                  <a:pt x="3726" y="1418"/>
                </a:lnTo>
                <a:lnTo>
                  <a:pt x="3682" y="1430"/>
                </a:lnTo>
                <a:lnTo>
                  <a:pt x="3640" y="1442"/>
                </a:lnTo>
                <a:lnTo>
                  <a:pt x="3598" y="1452"/>
                </a:lnTo>
                <a:lnTo>
                  <a:pt x="3558" y="1462"/>
                </a:lnTo>
                <a:lnTo>
                  <a:pt x="3474" y="1476"/>
                </a:lnTo>
                <a:lnTo>
                  <a:pt x="3392" y="1484"/>
                </a:lnTo>
                <a:lnTo>
                  <a:pt x="3312" y="1490"/>
                </a:lnTo>
                <a:lnTo>
                  <a:pt x="3230" y="1492"/>
                </a:lnTo>
                <a:lnTo>
                  <a:pt x="3150" y="1494"/>
                </a:lnTo>
                <a:lnTo>
                  <a:pt x="3068" y="1492"/>
                </a:lnTo>
                <a:lnTo>
                  <a:pt x="3068" y="1492"/>
                </a:lnTo>
                <a:lnTo>
                  <a:pt x="3082" y="1482"/>
                </a:lnTo>
                <a:lnTo>
                  <a:pt x="3082" y="1482"/>
                </a:lnTo>
                <a:close/>
                <a:moveTo>
                  <a:pt x="3092" y="1476"/>
                </a:moveTo>
                <a:lnTo>
                  <a:pt x="3092" y="1476"/>
                </a:lnTo>
                <a:lnTo>
                  <a:pt x="3104" y="1468"/>
                </a:lnTo>
                <a:lnTo>
                  <a:pt x="3104" y="1468"/>
                </a:lnTo>
                <a:lnTo>
                  <a:pt x="3186" y="1466"/>
                </a:lnTo>
                <a:lnTo>
                  <a:pt x="3270" y="1460"/>
                </a:lnTo>
                <a:lnTo>
                  <a:pt x="3354" y="1454"/>
                </a:lnTo>
                <a:lnTo>
                  <a:pt x="3436" y="1446"/>
                </a:lnTo>
                <a:lnTo>
                  <a:pt x="3520" y="1436"/>
                </a:lnTo>
                <a:lnTo>
                  <a:pt x="3604" y="1422"/>
                </a:lnTo>
                <a:lnTo>
                  <a:pt x="3688" y="1406"/>
                </a:lnTo>
                <a:lnTo>
                  <a:pt x="3772" y="1386"/>
                </a:lnTo>
                <a:lnTo>
                  <a:pt x="3772" y="1386"/>
                </a:lnTo>
                <a:lnTo>
                  <a:pt x="3756" y="1398"/>
                </a:lnTo>
                <a:lnTo>
                  <a:pt x="3756" y="1398"/>
                </a:lnTo>
                <a:lnTo>
                  <a:pt x="3672" y="1420"/>
                </a:lnTo>
                <a:lnTo>
                  <a:pt x="3588" y="1438"/>
                </a:lnTo>
                <a:lnTo>
                  <a:pt x="3504" y="1452"/>
                </a:lnTo>
                <a:lnTo>
                  <a:pt x="3420" y="1462"/>
                </a:lnTo>
                <a:lnTo>
                  <a:pt x="3338" y="1468"/>
                </a:lnTo>
                <a:lnTo>
                  <a:pt x="3256" y="1474"/>
                </a:lnTo>
                <a:lnTo>
                  <a:pt x="3174" y="1476"/>
                </a:lnTo>
                <a:lnTo>
                  <a:pt x="3092" y="1476"/>
                </a:lnTo>
                <a:lnTo>
                  <a:pt x="3092" y="1476"/>
                </a:lnTo>
                <a:close/>
                <a:moveTo>
                  <a:pt x="3112" y="1464"/>
                </a:moveTo>
                <a:lnTo>
                  <a:pt x="3112" y="1464"/>
                </a:lnTo>
                <a:lnTo>
                  <a:pt x="3122" y="1458"/>
                </a:lnTo>
                <a:lnTo>
                  <a:pt x="3122" y="1458"/>
                </a:lnTo>
                <a:lnTo>
                  <a:pt x="3292" y="1444"/>
                </a:lnTo>
                <a:lnTo>
                  <a:pt x="3376" y="1436"/>
                </a:lnTo>
                <a:lnTo>
                  <a:pt x="3462" y="1426"/>
                </a:lnTo>
                <a:lnTo>
                  <a:pt x="3546" y="1414"/>
                </a:lnTo>
                <a:lnTo>
                  <a:pt x="3632" y="1400"/>
                </a:lnTo>
                <a:lnTo>
                  <a:pt x="3716" y="1384"/>
                </a:lnTo>
                <a:lnTo>
                  <a:pt x="3802" y="1364"/>
                </a:lnTo>
                <a:lnTo>
                  <a:pt x="3802" y="1364"/>
                </a:lnTo>
                <a:lnTo>
                  <a:pt x="3786" y="1376"/>
                </a:lnTo>
                <a:lnTo>
                  <a:pt x="3786" y="1376"/>
                </a:lnTo>
                <a:lnTo>
                  <a:pt x="3700" y="1398"/>
                </a:lnTo>
                <a:lnTo>
                  <a:pt x="3614" y="1416"/>
                </a:lnTo>
                <a:lnTo>
                  <a:pt x="3530" y="1430"/>
                </a:lnTo>
                <a:lnTo>
                  <a:pt x="3446" y="1440"/>
                </a:lnTo>
                <a:lnTo>
                  <a:pt x="3362" y="1448"/>
                </a:lnTo>
                <a:lnTo>
                  <a:pt x="3280" y="1454"/>
                </a:lnTo>
                <a:lnTo>
                  <a:pt x="3196" y="1460"/>
                </a:lnTo>
                <a:lnTo>
                  <a:pt x="3112" y="1464"/>
                </a:lnTo>
                <a:lnTo>
                  <a:pt x="3112" y="1464"/>
                </a:lnTo>
                <a:close/>
                <a:moveTo>
                  <a:pt x="3816" y="1360"/>
                </a:moveTo>
                <a:lnTo>
                  <a:pt x="3816" y="1360"/>
                </a:lnTo>
                <a:lnTo>
                  <a:pt x="3846" y="1352"/>
                </a:lnTo>
                <a:lnTo>
                  <a:pt x="3846" y="1352"/>
                </a:lnTo>
                <a:lnTo>
                  <a:pt x="3828" y="1364"/>
                </a:lnTo>
                <a:lnTo>
                  <a:pt x="3828" y="1364"/>
                </a:lnTo>
                <a:lnTo>
                  <a:pt x="3800" y="1372"/>
                </a:lnTo>
                <a:lnTo>
                  <a:pt x="3800" y="1372"/>
                </a:lnTo>
                <a:lnTo>
                  <a:pt x="3816" y="1360"/>
                </a:lnTo>
                <a:lnTo>
                  <a:pt x="3816" y="1360"/>
                </a:lnTo>
                <a:close/>
                <a:moveTo>
                  <a:pt x="3828" y="1352"/>
                </a:moveTo>
                <a:lnTo>
                  <a:pt x="3828" y="1352"/>
                </a:lnTo>
                <a:lnTo>
                  <a:pt x="3844" y="1338"/>
                </a:lnTo>
                <a:lnTo>
                  <a:pt x="3844" y="1338"/>
                </a:lnTo>
                <a:lnTo>
                  <a:pt x="3876" y="1330"/>
                </a:lnTo>
                <a:lnTo>
                  <a:pt x="3876" y="1330"/>
                </a:lnTo>
                <a:lnTo>
                  <a:pt x="3858" y="1344"/>
                </a:lnTo>
                <a:lnTo>
                  <a:pt x="3858" y="1344"/>
                </a:lnTo>
                <a:lnTo>
                  <a:pt x="3828" y="1352"/>
                </a:lnTo>
                <a:lnTo>
                  <a:pt x="3828" y="1352"/>
                </a:lnTo>
                <a:close/>
                <a:moveTo>
                  <a:pt x="8460" y="1156"/>
                </a:moveTo>
                <a:lnTo>
                  <a:pt x="8460" y="1156"/>
                </a:lnTo>
                <a:lnTo>
                  <a:pt x="8462" y="1158"/>
                </a:lnTo>
                <a:lnTo>
                  <a:pt x="8462" y="1158"/>
                </a:lnTo>
                <a:lnTo>
                  <a:pt x="8448" y="1158"/>
                </a:lnTo>
                <a:lnTo>
                  <a:pt x="8448" y="1158"/>
                </a:lnTo>
                <a:lnTo>
                  <a:pt x="8446" y="1156"/>
                </a:lnTo>
                <a:lnTo>
                  <a:pt x="8446" y="1154"/>
                </a:lnTo>
                <a:lnTo>
                  <a:pt x="8446" y="1154"/>
                </a:lnTo>
                <a:lnTo>
                  <a:pt x="8460" y="1156"/>
                </a:lnTo>
                <a:lnTo>
                  <a:pt x="8460" y="1156"/>
                </a:lnTo>
                <a:close/>
                <a:moveTo>
                  <a:pt x="8458" y="1148"/>
                </a:moveTo>
                <a:lnTo>
                  <a:pt x="8458" y="1148"/>
                </a:lnTo>
                <a:lnTo>
                  <a:pt x="8470" y="1150"/>
                </a:lnTo>
                <a:lnTo>
                  <a:pt x="8472" y="1150"/>
                </a:lnTo>
                <a:lnTo>
                  <a:pt x="8472" y="1150"/>
                </a:lnTo>
                <a:lnTo>
                  <a:pt x="8462" y="1150"/>
                </a:lnTo>
                <a:lnTo>
                  <a:pt x="8462" y="1150"/>
                </a:lnTo>
                <a:lnTo>
                  <a:pt x="8458" y="1148"/>
                </a:lnTo>
                <a:lnTo>
                  <a:pt x="8458" y="1148"/>
                </a:lnTo>
                <a:close/>
                <a:moveTo>
                  <a:pt x="8534" y="1206"/>
                </a:moveTo>
                <a:lnTo>
                  <a:pt x="8534" y="1206"/>
                </a:lnTo>
                <a:lnTo>
                  <a:pt x="8540" y="1212"/>
                </a:lnTo>
                <a:lnTo>
                  <a:pt x="8540" y="1212"/>
                </a:lnTo>
                <a:lnTo>
                  <a:pt x="8530" y="1216"/>
                </a:lnTo>
                <a:lnTo>
                  <a:pt x="8530" y="1216"/>
                </a:lnTo>
                <a:lnTo>
                  <a:pt x="8524" y="1210"/>
                </a:lnTo>
                <a:lnTo>
                  <a:pt x="8524" y="1210"/>
                </a:lnTo>
                <a:lnTo>
                  <a:pt x="8534" y="1206"/>
                </a:lnTo>
                <a:lnTo>
                  <a:pt x="8534" y="1206"/>
                </a:lnTo>
                <a:close/>
                <a:moveTo>
                  <a:pt x="8532" y="1196"/>
                </a:moveTo>
                <a:lnTo>
                  <a:pt x="8532" y="1196"/>
                </a:lnTo>
                <a:lnTo>
                  <a:pt x="8532" y="1196"/>
                </a:lnTo>
                <a:lnTo>
                  <a:pt x="8538" y="1200"/>
                </a:lnTo>
                <a:lnTo>
                  <a:pt x="8536" y="1200"/>
                </a:lnTo>
                <a:lnTo>
                  <a:pt x="8536" y="1200"/>
                </a:lnTo>
                <a:lnTo>
                  <a:pt x="8532" y="1196"/>
                </a:lnTo>
                <a:lnTo>
                  <a:pt x="8532" y="1196"/>
                </a:lnTo>
                <a:close/>
                <a:moveTo>
                  <a:pt x="8820" y="1128"/>
                </a:moveTo>
                <a:lnTo>
                  <a:pt x="8818" y="1128"/>
                </a:lnTo>
                <a:lnTo>
                  <a:pt x="8818" y="1128"/>
                </a:lnTo>
                <a:lnTo>
                  <a:pt x="8828" y="1122"/>
                </a:lnTo>
                <a:lnTo>
                  <a:pt x="8830" y="1122"/>
                </a:lnTo>
                <a:lnTo>
                  <a:pt x="8830" y="1122"/>
                </a:lnTo>
                <a:lnTo>
                  <a:pt x="8820" y="1128"/>
                </a:lnTo>
                <a:lnTo>
                  <a:pt x="8820" y="1128"/>
                </a:lnTo>
                <a:close/>
                <a:moveTo>
                  <a:pt x="8836" y="1130"/>
                </a:moveTo>
                <a:lnTo>
                  <a:pt x="8836" y="1130"/>
                </a:lnTo>
                <a:lnTo>
                  <a:pt x="8850" y="1128"/>
                </a:lnTo>
                <a:lnTo>
                  <a:pt x="8850" y="1128"/>
                </a:lnTo>
                <a:lnTo>
                  <a:pt x="8838" y="1138"/>
                </a:lnTo>
                <a:lnTo>
                  <a:pt x="8838" y="1138"/>
                </a:lnTo>
                <a:lnTo>
                  <a:pt x="8822" y="1140"/>
                </a:lnTo>
                <a:lnTo>
                  <a:pt x="8822" y="1140"/>
                </a:lnTo>
                <a:lnTo>
                  <a:pt x="8836" y="1130"/>
                </a:lnTo>
                <a:lnTo>
                  <a:pt x="8836" y="1130"/>
                </a:lnTo>
                <a:close/>
                <a:moveTo>
                  <a:pt x="8828" y="1144"/>
                </a:moveTo>
                <a:lnTo>
                  <a:pt x="8828" y="1144"/>
                </a:lnTo>
                <a:lnTo>
                  <a:pt x="8816" y="1152"/>
                </a:lnTo>
                <a:lnTo>
                  <a:pt x="8816" y="1152"/>
                </a:lnTo>
                <a:lnTo>
                  <a:pt x="8800" y="1154"/>
                </a:lnTo>
                <a:lnTo>
                  <a:pt x="8800" y="1154"/>
                </a:lnTo>
                <a:lnTo>
                  <a:pt x="8812" y="1146"/>
                </a:lnTo>
                <a:lnTo>
                  <a:pt x="8812" y="1146"/>
                </a:lnTo>
                <a:lnTo>
                  <a:pt x="8828" y="1144"/>
                </a:lnTo>
                <a:lnTo>
                  <a:pt x="8828" y="1144"/>
                </a:lnTo>
                <a:close/>
                <a:moveTo>
                  <a:pt x="8798" y="1142"/>
                </a:moveTo>
                <a:lnTo>
                  <a:pt x="8798" y="1142"/>
                </a:lnTo>
                <a:lnTo>
                  <a:pt x="8794" y="1142"/>
                </a:lnTo>
                <a:lnTo>
                  <a:pt x="8794" y="1142"/>
                </a:lnTo>
                <a:lnTo>
                  <a:pt x="8804" y="1136"/>
                </a:lnTo>
                <a:lnTo>
                  <a:pt x="8804" y="1136"/>
                </a:lnTo>
                <a:lnTo>
                  <a:pt x="8808" y="1134"/>
                </a:lnTo>
                <a:lnTo>
                  <a:pt x="8808" y="1134"/>
                </a:lnTo>
                <a:lnTo>
                  <a:pt x="8798" y="1142"/>
                </a:lnTo>
                <a:lnTo>
                  <a:pt x="8798" y="1142"/>
                </a:lnTo>
                <a:close/>
                <a:moveTo>
                  <a:pt x="8808" y="1158"/>
                </a:moveTo>
                <a:lnTo>
                  <a:pt x="8808" y="1158"/>
                </a:lnTo>
                <a:lnTo>
                  <a:pt x="8798" y="1166"/>
                </a:lnTo>
                <a:lnTo>
                  <a:pt x="8798" y="1166"/>
                </a:lnTo>
                <a:lnTo>
                  <a:pt x="8782" y="1166"/>
                </a:lnTo>
                <a:lnTo>
                  <a:pt x="8782" y="1166"/>
                </a:lnTo>
                <a:lnTo>
                  <a:pt x="8792" y="1158"/>
                </a:lnTo>
                <a:lnTo>
                  <a:pt x="8792" y="1158"/>
                </a:lnTo>
                <a:lnTo>
                  <a:pt x="8808" y="1158"/>
                </a:lnTo>
                <a:lnTo>
                  <a:pt x="8808" y="1158"/>
                </a:lnTo>
                <a:close/>
                <a:moveTo>
                  <a:pt x="8778" y="1154"/>
                </a:moveTo>
                <a:lnTo>
                  <a:pt x="8778" y="1154"/>
                </a:lnTo>
                <a:lnTo>
                  <a:pt x="8774" y="1154"/>
                </a:lnTo>
                <a:lnTo>
                  <a:pt x="8774" y="1154"/>
                </a:lnTo>
                <a:lnTo>
                  <a:pt x="8782" y="1148"/>
                </a:lnTo>
                <a:lnTo>
                  <a:pt x="8782" y="1148"/>
                </a:lnTo>
                <a:lnTo>
                  <a:pt x="8788" y="1148"/>
                </a:lnTo>
                <a:lnTo>
                  <a:pt x="8788" y="1148"/>
                </a:lnTo>
                <a:lnTo>
                  <a:pt x="8778" y="1154"/>
                </a:lnTo>
                <a:lnTo>
                  <a:pt x="8778" y="1154"/>
                </a:lnTo>
                <a:close/>
                <a:moveTo>
                  <a:pt x="8774" y="1170"/>
                </a:moveTo>
                <a:lnTo>
                  <a:pt x="8774" y="1170"/>
                </a:lnTo>
                <a:lnTo>
                  <a:pt x="8790" y="1172"/>
                </a:lnTo>
                <a:lnTo>
                  <a:pt x="8790" y="1172"/>
                </a:lnTo>
                <a:lnTo>
                  <a:pt x="8780" y="1178"/>
                </a:lnTo>
                <a:lnTo>
                  <a:pt x="8780" y="1178"/>
                </a:lnTo>
                <a:lnTo>
                  <a:pt x="8764" y="1176"/>
                </a:lnTo>
                <a:lnTo>
                  <a:pt x="8764" y="1176"/>
                </a:lnTo>
                <a:lnTo>
                  <a:pt x="8774" y="1170"/>
                </a:lnTo>
                <a:lnTo>
                  <a:pt x="8774" y="1170"/>
                </a:lnTo>
                <a:close/>
                <a:moveTo>
                  <a:pt x="8762" y="1164"/>
                </a:moveTo>
                <a:lnTo>
                  <a:pt x="8762" y="1164"/>
                </a:lnTo>
                <a:lnTo>
                  <a:pt x="8756" y="1164"/>
                </a:lnTo>
                <a:lnTo>
                  <a:pt x="8756" y="1164"/>
                </a:lnTo>
                <a:lnTo>
                  <a:pt x="8764" y="1160"/>
                </a:lnTo>
                <a:lnTo>
                  <a:pt x="8764" y="1160"/>
                </a:lnTo>
                <a:lnTo>
                  <a:pt x="8770" y="1160"/>
                </a:lnTo>
                <a:lnTo>
                  <a:pt x="8770" y="1160"/>
                </a:lnTo>
                <a:lnTo>
                  <a:pt x="8762" y="1164"/>
                </a:lnTo>
                <a:lnTo>
                  <a:pt x="8762" y="1164"/>
                </a:lnTo>
                <a:close/>
                <a:moveTo>
                  <a:pt x="8758" y="1180"/>
                </a:moveTo>
                <a:lnTo>
                  <a:pt x="8758" y="1180"/>
                </a:lnTo>
                <a:lnTo>
                  <a:pt x="8774" y="1182"/>
                </a:lnTo>
                <a:lnTo>
                  <a:pt x="8774" y="1182"/>
                </a:lnTo>
                <a:lnTo>
                  <a:pt x="8764" y="1190"/>
                </a:lnTo>
                <a:lnTo>
                  <a:pt x="8764" y="1190"/>
                </a:lnTo>
                <a:lnTo>
                  <a:pt x="8748" y="1186"/>
                </a:lnTo>
                <a:lnTo>
                  <a:pt x="8748" y="1186"/>
                </a:lnTo>
                <a:lnTo>
                  <a:pt x="8758" y="1180"/>
                </a:lnTo>
                <a:lnTo>
                  <a:pt x="8758" y="1180"/>
                </a:lnTo>
                <a:close/>
                <a:moveTo>
                  <a:pt x="3958" y="1276"/>
                </a:moveTo>
                <a:lnTo>
                  <a:pt x="3958" y="1276"/>
                </a:lnTo>
                <a:lnTo>
                  <a:pt x="3976" y="1260"/>
                </a:lnTo>
                <a:lnTo>
                  <a:pt x="3976" y="1260"/>
                </a:lnTo>
                <a:lnTo>
                  <a:pt x="4016" y="1250"/>
                </a:lnTo>
                <a:lnTo>
                  <a:pt x="4016" y="1250"/>
                </a:lnTo>
                <a:lnTo>
                  <a:pt x="3996" y="1266"/>
                </a:lnTo>
                <a:lnTo>
                  <a:pt x="3996" y="1266"/>
                </a:lnTo>
                <a:lnTo>
                  <a:pt x="3958" y="1276"/>
                </a:lnTo>
                <a:lnTo>
                  <a:pt x="3958" y="1276"/>
                </a:lnTo>
                <a:close/>
                <a:moveTo>
                  <a:pt x="3984" y="1274"/>
                </a:moveTo>
                <a:lnTo>
                  <a:pt x="3984" y="1274"/>
                </a:lnTo>
                <a:lnTo>
                  <a:pt x="3966" y="1288"/>
                </a:lnTo>
                <a:lnTo>
                  <a:pt x="3966" y="1288"/>
                </a:lnTo>
                <a:lnTo>
                  <a:pt x="3930" y="1298"/>
                </a:lnTo>
                <a:lnTo>
                  <a:pt x="3930" y="1298"/>
                </a:lnTo>
                <a:lnTo>
                  <a:pt x="3948" y="1282"/>
                </a:lnTo>
                <a:lnTo>
                  <a:pt x="3948" y="1282"/>
                </a:lnTo>
                <a:lnTo>
                  <a:pt x="3984" y="1274"/>
                </a:lnTo>
                <a:lnTo>
                  <a:pt x="3984" y="1274"/>
                </a:lnTo>
                <a:close/>
                <a:moveTo>
                  <a:pt x="8552" y="1222"/>
                </a:moveTo>
                <a:lnTo>
                  <a:pt x="8552" y="1222"/>
                </a:lnTo>
                <a:lnTo>
                  <a:pt x="8542" y="1226"/>
                </a:lnTo>
                <a:lnTo>
                  <a:pt x="8542" y="1226"/>
                </a:lnTo>
                <a:lnTo>
                  <a:pt x="8534" y="1220"/>
                </a:lnTo>
                <a:lnTo>
                  <a:pt x="8534" y="1220"/>
                </a:lnTo>
                <a:lnTo>
                  <a:pt x="8546" y="1216"/>
                </a:lnTo>
                <a:lnTo>
                  <a:pt x="8546" y="1216"/>
                </a:lnTo>
                <a:lnTo>
                  <a:pt x="8552" y="1222"/>
                </a:lnTo>
                <a:lnTo>
                  <a:pt x="8552" y="1222"/>
                </a:lnTo>
                <a:close/>
                <a:moveTo>
                  <a:pt x="8540" y="1204"/>
                </a:moveTo>
                <a:lnTo>
                  <a:pt x="8542" y="1204"/>
                </a:lnTo>
                <a:lnTo>
                  <a:pt x="8542" y="1204"/>
                </a:lnTo>
                <a:lnTo>
                  <a:pt x="8548" y="1210"/>
                </a:lnTo>
                <a:lnTo>
                  <a:pt x="8546" y="1210"/>
                </a:lnTo>
                <a:lnTo>
                  <a:pt x="8546" y="1210"/>
                </a:lnTo>
                <a:lnTo>
                  <a:pt x="8540" y="1204"/>
                </a:lnTo>
                <a:lnTo>
                  <a:pt x="8540" y="1204"/>
                </a:lnTo>
                <a:close/>
                <a:moveTo>
                  <a:pt x="8714" y="1194"/>
                </a:moveTo>
                <a:lnTo>
                  <a:pt x="8714" y="1194"/>
                </a:lnTo>
                <a:lnTo>
                  <a:pt x="8708" y="1198"/>
                </a:lnTo>
                <a:lnTo>
                  <a:pt x="8708" y="1198"/>
                </a:lnTo>
                <a:lnTo>
                  <a:pt x="8700" y="1196"/>
                </a:lnTo>
                <a:lnTo>
                  <a:pt x="8700" y="1196"/>
                </a:lnTo>
                <a:lnTo>
                  <a:pt x="8704" y="1192"/>
                </a:lnTo>
                <a:lnTo>
                  <a:pt x="8704" y="1192"/>
                </a:lnTo>
                <a:lnTo>
                  <a:pt x="8714" y="1194"/>
                </a:lnTo>
                <a:lnTo>
                  <a:pt x="8714" y="1194"/>
                </a:lnTo>
                <a:close/>
                <a:moveTo>
                  <a:pt x="8712" y="1190"/>
                </a:moveTo>
                <a:lnTo>
                  <a:pt x="8712" y="1190"/>
                </a:lnTo>
                <a:lnTo>
                  <a:pt x="8716" y="1186"/>
                </a:lnTo>
                <a:lnTo>
                  <a:pt x="8716" y="1186"/>
                </a:lnTo>
                <a:lnTo>
                  <a:pt x="8726" y="1188"/>
                </a:lnTo>
                <a:lnTo>
                  <a:pt x="8726" y="1188"/>
                </a:lnTo>
                <a:lnTo>
                  <a:pt x="8720" y="1192"/>
                </a:lnTo>
                <a:lnTo>
                  <a:pt x="8720" y="1192"/>
                </a:lnTo>
                <a:lnTo>
                  <a:pt x="8712" y="1190"/>
                </a:lnTo>
                <a:lnTo>
                  <a:pt x="8712" y="1190"/>
                </a:lnTo>
                <a:close/>
                <a:moveTo>
                  <a:pt x="8702" y="1202"/>
                </a:moveTo>
                <a:lnTo>
                  <a:pt x="8702" y="1202"/>
                </a:lnTo>
                <a:lnTo>
                  <a:pt x="8696" y="1206"/>
                </a:lnTo>
                <a:lnTo>
                  <a:pt x="8696" y="1206"/>
                </a:lnTo>
                <a:lnTo>
                  <a:pt x="8688" y="1202"/>
                </a:lnTo>
                <a:lnTo>
                  <a:pt x="8688" y="1202"/>
                </a:lnTo>
                <a:lnTo>
                  <a:pt x="8692" y="1200"/>
                </a:lnTo>
                <a:lnTo>
                  <a:pt x="8692" y="1200"/>
                </a:lnTo>
                <a:lnTo>
                  <a:pt x="8702" y="1202"/>
                </a:lnTo>
                <a:lnTo>
                  <a:pt x="8702" y="1202"/>
                </a:lnTo>
                <a:close/>
                <a:moveTo>
                  <a:pt x="8690" y="1208"/>
                </a:moveTo>
                <a:lnTo>
                  <a:pt x="8690" y="1208"/>
                </a:lnTo>
                <a:lnTo>
                  <a:pt x="8684" y="1212"/>
                </a:lnTo>
                <a:lnTo>
                  <a:pt x="8684" y="1212"/>
                </a:lnTo>
                <a:lnTo>
                  <a:pt x="8676" y="1208"/>
                </a:lnTo>
                <a:lnTo>
                  <a:pt x="8676" y="1208"/>
                </a:lnTo>
                <a:lnTo>
                  <a:pt x="8682" y="1206"/>
                </a:lnTo>
                <a:lnTo>
                  <a:pt x="8682" y="1206"/>
                </a:lnTo>
                <a:lnTo>
                  <a:pt x="8690" y="1208"/>
                </a:lnTo>
                <a:lnTo>
                  <a:pt x="8690" y="1208"/>
                </a:lnTo>
                <a:close/>
                <a:moveTo>
                  <a:pt x="8680" y="1216"/>
                </a:moveTo>
                <a:lnTo>
                  <a:pt x="8680" y="1216"/>
                </a:lnTo>
                <a:lnTo>
                  <a:pt x="8672" y="1220"/>
                </a:lnTo>
                <a:lnTo>
                  <a:pt x="8672" y="1220"/>
                </a:lnTo>
                <a:lnTo>
                  <a:pt x="8664" y="1214"/>
                </a:lnTo>
                <a:lnTo>
                  <a:pt x="8664" y="1214"/>
                </a:lnTo>
                <a:lnTo>
                  <a:pt x="8670" y="1212"/>
                </a:lnTo>
                <a:lnTo>
                  <a:pt x="8670" y="1212"/>
                </a:lnTo>
                <a:lnTo>
                  <a:pt x="8680" y="1216"/>
                </a:lnTo>
                <a:lnTo>
                  <a:pt x="8680" y="1216"/>
                </a:lnTo>
                <a:close/>
                <a:moveTo>
                  <a:pt x="8668" y="1222"/>
                </a:moveTo>
                <a:lnTo>
                  <a:pt x="8668" y="1222"/>
                </a:lnTo>
                <a:lnTo>
                  <a:pt x="8660" y="1226"/>
                </a:lnTo>
                <a:lnTo>
                  <a:pt x="8660" y="1226"/>
                </a:lnTo>
                <a:lnTo>
                  <a:pt x="8652" y="1222"/>
                </a:lnTo>
                <a:lnTo>
                  <a:pt x="8652" y="1222"/>
                </a:lnTo>
                <a:lnTo>
                  <a:pt x="8660" y="1218"/>
                </a:lnTo>
                <a:lnTo>
                  <a:pt x="8660" y="1218"/>
                </a:lnTo>
                <a:lnTo>
                  <a:pt x="8668" y="1222"/>
                </a:lnTo>
                <a:lnTo>
                  <a:pt x="8668" y="1222"/>
                </a:lnTo>
                <a:close/>
                <a:moveTo>
                  <a:pt x="8656" y="1230"/>
                </a:moveTo>
                <a:lnTo>
                  <a:pt x="8656" y="1230"/>
                </a:lnTo>
                <a:lnTo>
                  <a:pt x="8648" y="1234"/>
                </a:lnTo>
                <a:lnTo>
                  <a:pt x="8648" y="1234"/>
                </a:lnTo>
                <a:lnTo>
                  <a:pt x="8640" y="1228"/>
                </a:lnTo>
                <a:lnTo>
                  <a:pt x="8640" y="1228"/>
                </a:lnTo>
                <a:lnTo>
                  <a:pt x="8648" y="1224"/>
                </a:lnTo>
                <a:lnTo>
                  <a:pt x="8648" y="1224"/>
                </a:lnTo>
                <a:lnTo>
                  <a:pt x="8656" y="1230"/>
                </a:lnTo>
                <a:lnTo>
                  <a:pt x="8656" y="1230"/>
                </a:lnTo>
                <a:close/>
                <a:moveTo>
                  <a:pt x="8626" y="1236"/>
                </a:moveTo>
                <a:lnTo>
                  <a:pt x="8626" y="1236"/>
                </a:lnTo>
                <a:lnTo>
                  <a:pt x="8634" y="1232"/>
                </a:lnTo>
                <a:lnTo>
                  <a:pt x="8634" y="1232"/>
                </a:lnTo>
                <a:lnTo>
                  <a:pt x="8642" y="1238"/>
                </a:lnTo>
                <a:lnTo>
                  <a:pt x="8642" y="1238"/>
                </a:lnTo>
                <a:lnTo>
                  <a:pt x="8634" y="1242"/>
                </a:lnTo>
                <a:lnTo>
                  <a:pt x="8634" y="1242"/>
                </a:lnTo>
                <a:lnTo>
                  <a:pt x="8626" y="1236"/>
                </a:lnTo>
                <a:lnTo>
                  <a:pt x="8626" y="1236"/>
                </a:lnTo>
                <a:close/>
                <a:moveTo>
                  <a:pt x="8628" y="1244"/>
                </a:moveTo>
                <a:lnTo>
                  <a:pt x="8628" y="1244"/>
                </a:lnTo>
                <a:lnTo>
                  <a:pt x="8618" y="1252"/>
                </a:lnTo>
                <a:lnTo>
                  <a:pt x="8618" y="1252"/>
                </a:lnTo>
                <a:lnTo>
                  <a:pt x="8610" y="1244"/>
                </a:lnTo>
                <a:lnTo>
                  <a:pt x="8610" y="1244"/>
                </a:lnTo>
                <a:lnTo>
                  <a:pt x="8620" y="1238"/>
                </a:lnTo>
                <a:lnTo>
                  <a:pt x="8620" y="1238"/>
                </a:lnTo>
                <a:lnTo>
                  <a:pt x="8628" y="1244"/>
                </a:lnTo>
                <a:lnTo>
                  <a:pt x="8628" y="1244"/>
                </a:lnTo>
                <a:close/>
                <a:moveTo>
                  <a:pt x="8636" y="1226"/>
                </a:moveTo>
                <a:lnTo>
                  <a:pt x="8636" y="1226"/>
                </a:lnTo>
                <a:lnTo>
                  <a:pt x="8622" y="1216"/>
                </a:lnTo>
                <a:lnTo>
                  <a:pt x="8622" y="1216"/>
                </a:lnTo>
                <a:lnTo>
                  <a:pt x="8630" y="1214"/>
                </a:lnTo>
                <a:lnTo>
                  <a:pt x="8630" y="1214"/>
                </a:lnTo>
                <a:lnTo>
                  <a:pt x="8646" y="1222"/>
                </a:lnTo>
                <a:lnTo>
                  <a:pt x="8646" y="1222"/>
                </a:lnTo>
                <a:lnTo>
                  <a:pt x="8636" y="1226"/>
                </a:lnTo>
                <a:lnTo>
                  <a:pt x="8636" y="1226"/>
                </a:lnTo>
                <a:close/>
                <a:moveTo>
                  <a:pt x="8632" y="1230"/>
                </a:moveTo>
                <a:lnTo>
                  <a:pt x="8632" y="1230"/>
                </a:lnTo>
                <a:lnTo>
                  <a:pt x="8624" y="1234"/>
                </a:lnTo>
                <a:lnTo>
                  <a:pt x="8624" y="1234"/>
                </a:lnTo>
                <a:lnTo>
                  <a:pt x="8610" y="1224"/>
                </a:lnTo>
                <a:lnTo>
                  <a:pt x="8610" y="1224"/>
                </a:lnTo>
                <a:lnTo>
                  <a:pt x="8616" y="1220"/>
                </a:lnTo>
                <a:lnTo>
                  <a:pt x="8616" y="1220"/>
                </a:lnTo>
                <a:lnTo>
                  <a:pt x="8632" y="1230"/>
                </a:lnTo>
                <a:lnTo>
                  <a:pt x="8632" y="1230"/>
                </a:lnTo>
                <a:close/>
                <a:moveTo>
                  <a:pt x="8618" y="1236"/>
                </a:moveTo>
                <a:lnTo>
                  <a:pt x="8618" y="1236"/>
                </a:lnTo>
                <a:lnTo>
                  <a:pt x="8608" y="1242"/>
                </a:lnTo>
                <a:lnTo>
                  <a:pt x="8608" y="1242"/>
                </a:lnTo>
                <a:lnTo>
                  <a:pt x="8594" y="1230"/>
                </a:lnTo>
                <a:lnTo>
                  <a:pt x="8594" y="1230"/>
                </a:lnTo>
                <a:lnTo>
                  <a:pt x="8604" y="1226"/>
                </a:lnTo>
                <a:lnTo>
                  <a:pt x="8604" y="1226"/>
                </a:lnTo>
                <a:lnTo>
                  <a:pt x="8618" y="1236"/>
                </a:lnTo>
                <a:lnTo>
                  <a:pt x="8618" y="1236"/>
                </a:lnTo>
                <a:close/>
                <a:moveTo>
                  <a:pt x="4096" y="1192"/>
                </a:moveTo>
                <a:lnTo>
                  <a:pt x="4096" y="1192"/>
                </a:lnTo>
                <a:lnTo>
                  <a:pt x="4118" y="1174"/>
                </a:lnTo>
                <a:lnTo>
                  <a:pt x="4118" y="1174"/>
                </a:lnTo>
                <a:lnTo>
                  <a:pt x="4166" y="1164"/>
                </a:lnTo>
                <a:lnTo>
                  <a:pt x="4166" y="1164"/>
                </a:lnTo>
                <a:lnTo>
                  <a:pt x="4148" y="1178"/>
                </a:lnTo>
                <a:lnTo>
                  <a:pt x="4148" y="1178"/>
                </a:lnTo>
                <a:lnTo>
                  <a:pt x="4142" y="1182"/>
                </a:lnTo>
                <a:lnTo>
                  <a:pt x="4142" y="1182"/>
                </a:lnTo>
                <a:lnTo>
                  <a:pt x="4096" y="1192"/>
                </a:lnTo>
                <a:lnTo>
                  <a:pt x="4096" y="1192"/>
                </a:lnTo>
                <a:close/>
                <a:moveTo>
                  <a:pt x="4132" y="1190"/>
                </a:moveTo>
                <a:lnTo>
                  <a:pt x="4132" y="1190"/>
                </a:lnTo>
                <a:lnTo>
                  <a:pt x="4110" y="1208"/>
                </a:lnTo>
                <a:lnTo>
                  <a:pt x="4110" y="1208"/>
                </a:lnTo>
                <a:lnTo>
                  <a:pt x="4066" y="1218"/>
                </a:lnTo>
                <a:lnTo>
                  <a:pt x="4066" y="1218"/>
                </a:lnTo>
                <a:lnTo>
                  <a:pt x="4088" y="1200"/>
                </a:lnTo>
                <a:lnTo>
                  <a:pt x="4088" y="1200"/>
                </a:lnTo>
                <a:lnTo>
                  <a:pt x="4132" y="1190"/>
                </a:lnTo>
                <a:lnTo>
                  <a:pt x="4132" y="1190"/>
                </a:lnTo>
                <a:close/>
                <a:moveTo>
                  <a:pt x="8440" y="1200"/>
                </a:moveTo>
                <a:lnTo>
                  <a:pt x="8440" y="1200"/>
                </a:lnTo>
                <a:lnTo>
                  <a:pt x="8434" y="1194"/>
                </a:lnTo>
                <a:lnTo>
                  <a:pt x="8434" y="1194"/>
                </a:lnTo>
                <a:lnTo>
                  <a:pt x="8452" y="1192"/>
                </a:lnTo>
                <a:lnTo>
                  <a:pt x="8452" y="1192"/>
                </a:lnTo>
                <a:lnTo>
                  <a:pt x="8456" y="1196"/>
                </a:lnTo>
                <a:lnTo>
                  <a:pt x="8456" y="1196"/>
                </a:lnTo>
                <a:lnTo>
                  <a:pt x="8440" y="1200"/>
                </a:lnTo>
                <a:lnTo>
                  <a:pt x="8440" y="1200"/>
                </a:lnTo>
                <a:close/>
                <a:moveTo>
                  <a:pt x="8460" y="1200"/>
                </a:moveTo>
                <a:lnTo>
                  <a:pt x="8460" y="1200"/>
                </a:lnTo>
                <a:lnTo>
                  <a:pt x="8464" y="1206"/>
                </a:lnTo>
                <a:lnTo>
                  <a:pt x="8464" y="1206"/>
                </a:lnTo>
                <a:lnTo>
                  <a:pt x="8448" y="1210"/>
                </a:lnTo>
                <a:lnTo>
                  <a:pt x="8448" y="1210"/>
                </a:lnTo>
                <a:lnTo>
                  <a:pt x="8444" y="1204"/>
                </a:lnTo>
                <a:lnTo>
                  <a:pt x="8444" y="1204"/>
                </a:lnTo>
                <a:lnTo>
                  <a:pt x="8460" y="1200"/>
                </a:lnTo>
                <a:lnTo>
                  <a:pt x="8460" y="1200"/>
                </a:lnTo>
                <a:close/>
                <a:moveTo>
                  <a:pt x="8430" y="1188"/>
                </a:moveTo>
                <a:lnTo>
                  <a:pt x="8430" y="1188"/>
                </a:lnTo>
                <a:lnTo>
                  <a:pt x="8426" y="1184"/>
                </a:lnTo>
                <a:lnTo>
                  <a:pt x="8426" y="1184"/>
                </a:lnTo>
                <a:lnTo>
                  <a:pt x="8442" y="1182"/>
                </a:lnTo>
                <a:lnTo>
                  <a:pt x="8442" y="1182"/>
                </a:lnTo>
                <a:lnTo>
                  <a:pt x="8448" y="1186"/>
                </a:lnTo>
                <a:lnTo>
                  <a:pt x="8448" y="1186"/>
                </a:lnTo>
                <a:lnTo>
                  <a:pt x="8430" y="1188"/>
                </a:lnTo>
                <a:lnTo>
                  <a:pt x="8430" y="1188"/>
                </a:lnTo>
                <a:close/>
                <a:moveTo>
                  <a:pt x="8422" y="1178"/>
                </a:moveTo>
                <a:lnTo>
                  <a:pt x="8422" y="1178"/>
                </a:lnTo>
                <a:lnTo>
                  <a:pt x="8416" y="1174"/>
                </a:lnTo>
                <a:lnTo>
                  <a:pt x="8416" y="1174"/>
                </a:lnTo>
                <a:lnTo>
                  <a:pt x="8434" y="1172"/>
                </a:lnTo>
                <a:lnTo>
                  <a:pt x="8434" y="1172"/>
                </a:lnTo>
                <a:lnTo>
                  <a:pt x="8438" y="1176"/>
                </a:lnTo>
                <a:lnTo>
                  <a:pt x="8438" y="1176"/>
                </a:lnTo>
                <a:lnTo>
                  <a:pt x="8422" y="1178"/>
                </a:lnTo>
                <a:lnTo>
                  <a:pt x="8422" y="1178"/>
                </a:lnTo>
                <a:close/>
                <a:moveTo>
                  <a:pt x="8424" y="1190"/>
                </a:moveTo>
                <a:lnTo>
                  <a:pt x="8424" y="1190"/>
                </a:lnTo>
                <a:lnTo>
                  <a:pt x="8408" y="1192"/>
                </a:lnTo>
                <a:lnTo>
                  <a:pt x="8408" y="1192"/>
                </a:lnTo>
                <a:lnTo>
                  <a:pt x="8402" y="1186"/>
                </a:lnTo>
                <a:lnTo>
                  <a:pt x="8402" y="1186"/>
                </a:lnTo>
                <a:lnTo>
                  <a:pt x="8420" y="1184"/>
                </a:lnTo>
                <a:lnTo>
                  <a:pt x="8420" y="1184"/>
                </a:lnTo>
                <a:lnTo>
                  <a:pt x="8424" y="1190"/>
                </a:lnTo>
                <a:lnTo>
                  <a:pt x="8424" y="1190"/>
                </a:lnTo>
                <a:close/>
                <a:moveTo>
                  <a:pt x="8412" y="1168"/>
                </a:moveTo>
                <a:lnTo>
                  <a:pt x="8412" y="1168"/>
                </a:lnTo>
                <a:lnTo>
                  <a:pt x="8408" y="1162"/>
                </a:lnTo>
                <a:lnTo>
                  <a:pt x="8408" y="1162"/>
                </a:lnTo>
                <a:lnTo>
                  <a:pt x="8426" y="1164"/>
                </a:lnTo>
                <a:lnTo>
                  <a:pt x="8426" y="1164"/>
                </a:lnTo>
                <a:lnTo>
                  <a:pt x="8430" y="1168"/>
                </a:lnTo>
                <a:lnTo>
                  <a:pt x="8430" y="1168"/>
                </a:lnTo>
                <a:lnTo>
                  <a:pt x="8412" y="1168"/>
                </a:lnTo>
                <a:lnTo>
                  <a:pt x="8412" y="1168"/>
                </a:lnTo>
                <a:close/>
                <a:moveTo>
                  <a:pt x="8410" y="1174"/>
                </a:moveTo>
                <a:lnTo>
                  <a:pt x="8410" y="1174"/>
                </a:lnTo>
                <a:lnTo>
                  <a:pt x="8414" y="1180"/>
                </a:lnTo>
                <a:lnTo>
                  <a:pt x="8414" y="1180"/>
                </a:lnTo>
                <a:lnTo>
                  <a:pt x="8398" y="1180"/>
                </a:lnTo>
                <a:lnTo>
                  <a:pt x="8398" y="1180"/>
                </a:lnTo>
                <a:lnTo>
                  <a:pt x="8392" y="1174"/>
                </a:lnTo>
                <a:lnTo>
                  <a:pt x="8392" y="1174"/>
                </a:lnTo>
                <a:lnTo>
                  <a:pt x="8410" y="1174"/>
                </a:lnTo>
                <a:lnTo>
                  <a:pt x="8410" y="1174"/>
                </a:lnTo>
                <a:close/>
                <a:moveTo>
                  <a:pt x="8388" y="1170"/>
                </a:moveTo>
                <a:lnTo>
                  <a:pt x="8388" y="1170"/>
                </a:lnTo>
                <a:lnTo>
                  <a:pt x="8382" y="1162"/>
                </a:lnTo>
                <a:lnTo>
                  <a:pt x="8382" y="1162"/>
                </a:lnTo>
                <a:lnTo>
                  <a:pt x="8400" y="1162"/>
                </a:lnTo>
                <a:lnTo>
                  <a:pt x="8400" y="1162"/>
                </a:lnTo>
                <a:lnTo>
                  <a:pt x="8406" y="1168"/>
                </a:lnTo>
                <a:lnTo>
                  <a:pt x="8406" y="1168"/>
                </a:lnTo>
                <a:lnTo>
                  <a:pt x="8388" y="1170"/>
                </a:lnTo>
                <a:lnTo>
                  <a:pt x="8388" y="1170"/>
                </a:lnTo>
                <a:close/>
                <a:moveTo>
                  <a:pt x="8352" y="1158"/>
                </a:moveTo>
                <a:lnTo>
                  <a:pt x="8352" y="1158"/>
                </a:lnTo>
                <a:lnTo>
                  <a:pt x="8346" y="1148"/>
                </a:lnTo>
                <a:lnTo>
                  <a:pt x="8346" y="1148"/>
                </a:lnTo>
                <a:lnTo>
                  <a:pt x="8362" y="1148"/>
                </a:lnTo>
                <a:lnTo>
                  <a:pt x="8362" y="1148"/>
                </a:lnTo>
                <a:lnTo>
                  <a:pt x="8370" y="1158"/>
                </a:lnTo>
                <a:lnTo>
                  <a:pt x="8370" y="1158"/>
                </a:lnTo>
                <a:lnTo>
                  <a:pt x="8352" y="1158"/>
                </a:lnTo>
                <a:lnTo>
                  <a:pt x="8352" y="1158"/>
                </a:lnTo>
                <a:close/>
                <a:moveTo>
                  <a:pt x="8374" y="1162"/>
                </a:moveTo>
                <a:lnTo>
                  <a:pt x="8374" y="1162"/>
                </a:lnTo>
                <a:lnTo>
                  <a:pt x="8380" y="1170"/>
                </a:lnTo>
                <a:lnTo>
                  <a:pt x="8380" y="1170"/>
                </a:lnTo>
                <a:lnTo>
                  <a:pt x="8364" y="1170"/>
                </a:lnTo>
                <a:lnTo>
                  <a:pt x="8364" y="1170"/>
                </a:lnTo>
                <a:lnTo>
                  <a:pt x="8356" y="1162"/>
                </a:lnTo>
                <a:lnTo>
                  <a:pt x="8356" y="1162"/>
                </a:lnTo>
                <a:lnTo>
                  <a:pt x="8374" y="1162"/>
                </a:lnTo>
                <a:lnTo>
                  <a:pt x="8374" y="1162"/>
                </a:lnTo>
                <a:close/>
                <a:moveTo>
                  <a:pt x="8342" y="1142"/>
                </a:moveTo>
                <a:lnTo>
                  <a:pt x="8342" y="1142"/>
                </a:lnTo>
                <a:lnTo>
                  <a:pt x="8332" y="1132"/>
                </a:lnTo>
                <a:lnTo>
                  <a:pt x="8332" y="1132"/>
                </a:lnTo>
                <a:lnTo>
                  <a:pt x="8350" y="1134"/>
                </a:lnTo>
                <a:lnTo>
                  <a:pt x="8350" y="1134"/>
                </a:lnTo>
                <a:lnTo>
                  <a:pt x="8358" y="1144"/>
                </a:lnTo>
                <a:lnTo>
                  <a:pt x="8358" y="1144"/>
                </a:lnTo>
                <a:lnTo>
                  <a:pt x="8342" y="1142"/>
                </a:lnTo>
                <a:lnTo>
                  <a:pt x="8342" y="1142"/>
                </a:lnTo>
                <a:close/>
                <a:moveTo>
                  <a:pt x="4414" y="1026"/>
                </a:moveTo>
                <a:lnTo>
                  <a:pt x="4414" y="1026"/>
                </a:lnTo>
                <a:lnTo>
                  <a:pt x="4452" y="1002"/>
                </a:lnTo>
                <a:lnTo>
                  <a:pt x="4452" y="1002"/>
                </a:lnTo>
                <a:lnTo>
                  <a:pt x="4514" y="994"/>
                </a:lnTo>
                <a:lnTo>
                  <a:pt x="4514" y="994"/>
                </a:lnTo>
                <a:lnTo>
                  <a:pt x="4474" y="1018"/>
                </a:lnTo>
                <a:lnTo>
                  <a:pt x="4474" y="1018"/>
                </a:lnTo>
                <a:lnTo>
                  <a:pt x="4414" y="1026"/>
                </a:lnTo>
                <a:lnTo>
                  <a:pt x="4414" y="1026"/>
                </a:lnTo>
                <a:close/>
                <a:moveTo>
                  <a:pt x="4460" y="1026"/>
                </a:moveTo>
                <a:lnTo>
                  <a:pt x="4460" y="1026"/>
                </a:lnTo>
                <a:lnTo>
                  <a:pt x="4424" y="1048"/>
                </a:lnTo>
                <a:lnTo>
                  <a:pt x="4424" y="1048"/>
                </a:lnTo>
                <a:lnTo>
                  <a:pt x="4368" y="1058"/>
                </a:lnTo>
                <a:lnTo>
                  <a:pt x="4368" y="1058"/>
                </a:lnTo>
                <a:lnTo>
                  <a:pt x="4402" y="1034"/>
                </a:lnTo>
                <a:lnTo>
                  <a:pt x="4402" y="1034"/>
                </a:lnTo>
                <a:lnTo>
                  <a:pt x="4460" y="1026"/>
                </a:lnTo>
                <a:lnTo>
                  <a:pt x="4460" y="1026"/>
                </a:lnTo>
                <a:close/>
                <a:moveTo>
                  <a:pt x="5368" y="886"/>
                </a:moveTo>
                <a:lnTo>
                  <a:pt x="5368" y="886"/>
                </a:lnTo>
                <a:lnTo>
                  <a:pt x="5320" y="860"/>
                </a:lnTo>
                <a:lnTo>
                  <a:pt x="5320" y="860"/>
                </a:lnTo>
                <a:lnTo>
                  <a:pt x="5372" y="846"/>
                </a:lnTo>
                <a:lnTo>
                  <a:pt x="5372" y="846"/>
                </a:lnTo>
                <a:lnTo>
                  <a:pt x="5422" y="874"/>
                </a:lnTo>
                <a:lnTo>
                  <a:pt x="5422" y="874"/>
                </a:lnTo>
                <a:lnTo>
                  <a:pt x="5368" y="886"/>
                </a:lnTo>
                <a:lnTo>
                  <a:pt x="5368" y="886"/>
                </a:lnTo>
                <a:close/>
                <a:moveTo>
                  <a:pt x="5426" y="878"/>
                </a:moveTo>
                <a:lnTo>
                  <a:pt x="5426" y="878"/>
                </a:lnTo>
                <a:lnTo>
                  <a:pt x="5470" y="908"/>
                </a:lnTo>
                <a:lnTo>
                  <a:pt x="5470" y="908"/>
                </a:lnTo>
                <a:lnTo>
                  <a:pt x="5418" y="916"/>
                </a:lnTo>
                <a:lnTo>
                  <a:pt x="5418" y="916"/>
                </a:lnTo>
                <a:lnTo>
                  <a:pt x="5374" y="890"/>
                </a:lnTo>
                <a:lnTo>
                  <a:pt x="5374" y="890"/>
                </a:lnTo>
                <a:lnTo>
                  <a:pt x="5426" y="878"/>
                </a:lnTo>
                <a:lnTo>
                  <a:pt x="5426" y="878"/>
                </a:lnTo>
                <a:close/>
                <a:moveTo>
                  <a:pt x="4648" y="920"/>
                </a:moveTo>
                <a:lnTo>
                  <a:pt x="4648" y="920"/>
                </a:lnTo>
                <a:lnTo>
                  <a:pt x="4696" y="892"/>
                </a:lnTo>
                <a:lnTo>
                  <a:pt x="4696" y="892"/>
                </a:lnTo>
                <a:lnTo>
                  <a:pt x="4766" y="892"/>
                </a:lnTo>
                <a:lnTo>
                  <a:pt x="4766" y="892"/>
                </a:lnTo>
                <a:lnTo>
                  <a:pt x="4716" y="918"/>
                </a:lnTo>
                <a:lnTo>
                  <a:pt x="4716" y="918"/>
                </a:lnTo>
                <a:lnTo>
                  <a:pt x="4648" y="920"/>
                </a:lnTo>
                <a:lnTo>
                  <a:pt x="4648" y="920"/>
                </a:lnTo>
                <a:close/>
                <a:moveTo>
                  <a:pt x="4704" y="924"/>
                </a:moveTo>
                <a:lnTo>
                  <a:pt x="4704" y="924"/>
                </a:lnTo>
                <a:lnTo>
                  <a:pt x="4656" y="950"/>
                </a:lnTo>
                <a:lnTo>
                  <a:pt x="4656" y="950"/>
                </a:lnTo>
                <a:lnTo>
                  <a:pt x="4592" y="952"/>
                </a:lnTo>
                <a:lnTo>
                  <a:pt x="4592" y="952"/>
                </a:lnTo>
                <a:lnTo>
                  <a:pt x="4638" y="926"/>
                </a:lnTo>
                <a:lnTo>
                  <a:pt x="4638" y="926"/>
                </a:lnTo>
                <a:lnTo>
                  <a:pt x="4704" y="924"/>
                </a:lnTo>
                <a:lnTo>
                  <a:pt x="4704" y="924"/>
                </a:lnTo>
                <a:close/>
                <a:moveTo>
                  <a:pt x="5120" y="828"/>
                </a:moveTo>
                <a:lnTo>
                  <a:pt x="5120" y="828"/>
                </a:lnTo>
                <a:lnTo>
                  <a:pt x="5054" y="810"/>
                </a:lnTo>
                <a:lnTo>
                  <a:pt x="5054" y="810"/>
                </a:lnTo>
                <a:lnTo>
                  <a:pt x="5110" y="788"/>
                </a:lnTo>
                <a:lnTo>
                  <a:pt x="5110" y="788"/>
                </a:lnTo>
                <a:lnTo>
                  <a:pt x="5176" y="808"/>
                </a:lnTo>
                <a:lnTo>
                  <a:pt x="5176" y="808"/>
                </a:lnTo>
                <a:lnTo>
                  <a:pt x="5120" y="828"/>
                </a:lnTo>
                <a:lnTo>
                  <a:pt x="5120" y="828"/>
                </a:lnTo>
                <a:close/>
                <a:moveTo>
                  <a:pt x="5182" y="810"/>
                </a:moveTo>
                <a:lnTo>
                  <a:pt x="5182" y="810"/>
                </a:lnTo>
                <a:lnTo>
                  <a:pt x="5244" y="832"/>
                </a:lnTo>
                <a:lnTo>
                  <a:pt x="5244" y="832"/>
                </a:lnTo>
                <a:lnTo>
                  <a:pt x="5188" y="848"/>
                </a:lnTo>
                <a:lnTo>
                  <a:pt x="5188" y="848"/>
                </a:lnTo>
                <a:lnTo>
                  <a:pt x="5128" y="830"/>
                </a:lnTo>
                <a:lnTo>
                  <a:pt x="5128" y="830"/>
                </a:lnTo>
                <a:lnTo>
                  <a:pt x="5182" y="810"/>
                </a:lnTo>
                <a:lnTo>
                  <a:pt x="5182" y="810"/>
                </a:lnTo>
                <a:close/>
                <a:moveTo>
                  <a:pt x="5112" y="830"/>
                </a:moveTo>
                <a:lnTo>
                  <a:pt x="5112" y="830"/>
                </a:lnTo>
                <a:lnTo>
                  <a:pt x="5056" y="850"/>
                </a:lnTo>
                <a:lnTo>
                  <a:pt x="5056" y="850"/>
                </a:lnTo>
                <a:lnTo>
                  <a:pt x="4990" y="838"/>
                </a:lnTo>
                <a:lnTo>
                  <a:pt x="4990" y="838"/>
                </a:lnTo>
                <a:lnTo>
                  <a:pt x="5044" y="814"/>
                </a:lnTo>
                <a:lnTo>
                  <a:pt x="5044" y="814"/>
                </a:lnTo>
                <a:lnTo>
                  <a:pt x="5112" y="830"/>
                </a:lnTo>
                <a:lnTo>
                  <a:pt x="5112" y="830"/>
                </a:lnTo>
                <a:close/>
                <a:moveTo>
                  <a:pt x="5046" y="810"/>
                </a:moveTo>
                <a:lnTo>
                  <a:pt x="5046" y="810"/>
                </a:lnTo>
                <a:lnTo>
                  <a:pt x="4976" y="796"/>
                </a:lnTo>
                <a:lnTo>
                  <a:pt x="4976" y="796"/>
                </a:lnTo>
                <a:lnTo>
                  <a:pt x="5032" y="772"/>
                </a:lnTo>
                <a:lnTo>
                  <a:pt x="5032" y="772"/>
                </a:lnTo>
                <a:lnTo>
                  <a:pt x="5068" y="778"/>
                </a:lnTo>
                <a:lnTo>
                  <a:pt x="5104" y="786"/>
                </a:lnTo>
                <a:lnTo>
                  <a:pt x="5104" y="786"/>
                </a:lnTo>
                <a:lnTo>
                  <a:pt x="5046" y="810"/>
                </a:lnTo>
                <a:lnTo>
                  <a:pt x="5046" y="810"/>
                </a:lnTo>
                <a:close/>
                <a:moveTo>
                  <a:pt x="5036" y="812"/>
                </a:moveTo>
                <a:lnTo>
                  <a:pt x="5036" y="812"/>
                </a:lnTo>
                <a:lnTo>
                  <a:pt x="4982" y="836"/>
                </a:lnTo>
                <a:lnTo>
                  <a:pt x="4982" y="836"/>
                </a:lnTo>
                <a:lnTo>
                  <a:pt x="4912" y="826"/>
                </a:lnTo>
                <a:lnTo>
                  <a:pt x="4912" y="826"/>
                </a:lnTo>
                <a:lnTo>
                  <a:pt x="4966" y="800"/>
                </a:lnTo>
                <a:lnTo>
                  <a:pt x="4966" y="800"/>
                </a:lnTo>
                <a:lnTo>
                  <a:pt x="5036" y="812"/>
                </a:lnTo>
                <a:lnTo>
                  <a:pt x="5036" y="812"/>
                </a:lnTo>
                <a:close/>
                <a:moveTo>
                  <a:pt x="4972" y="840"/>
                </a:moveTo>
                <a:lnTo>
                  <a:pt x="4972" y="840"/>
                </a:lnTo>
                <a:lnTo>
                  <a:pt x="4916" y="864"/>
                </a:lnTo>
                <a:lnTo>
                  <a:pt x="4916" y="864"/>
                </a:lnTo>
                <a:lnTo>
                  <a:pt x="4848" y="858"/>
                </a:lnTo>
                <a:lnTo>
                  <a:pt x="4848" y="858"/>
                </a:lnTo>
                <a:lnTo>
                  <a:pt x="4902" y="832"/>
                </a:lnTo>
                <a:lnTo>
                  <a:pt x="4902" y="832"/>
                </a:lnTo>
                <a:lnTo>
                  <a:pt x="4972" y="840"/>
                </a:lnTo>
                <a:lnTo>
                  <a:pt x="4972" y="840"/>
                </a:lnTo>
                <a:close/>
                <a:moveTo>
                  <a:pt x="4902" y="826"/>
                </a:moveTo>
                <a:lnTo>
                  <a:pt x="4902" y="826"/>
                </a:lnTo>
                <a:lnTo>
                  <a:pt x="4828" y="820"/>
                </a:lnTo>
                <a:lnTo>
                  <a:pt x="4828" y="820"/>
                </a:lnTo>
                <a:lnTo>
                  <a:pt x="4884" y="792"/>
                </a:lnTo>
                <a:lnTo>
                  <a:pt x="4884" y="792"/>
                </a:lnTo>
                <a:lnTo>
                  <a:pt x="4958" y="800"/>
                </a:lnTo>
                <a:lnTo>
                  <a:pt x="4958" y="800"/>
                </a:lnTo>
                <a:lnTo>
                  <a:pt x="4902" y="826"/>
                </a:lnTo>
                <a:lnTo>
                  <a:pt x="4902" y="826"/>
                </a:lnTo>
                <a:close/>
                <a:moveTo>
                  <a:pt x="4892" y="830"/>
                </a:moveTo>
                <a:lnTo>
                  <a:pt x="4892" y="830"/>
                </a:lnTo>
                <a:lnTo>
                  <a:pt x="4838" y="856"/>
                </a:lnTo>
                <a:lnTo>
                  <a:pt x="4838" y="856"/>
                </a:lnTo>
                <a:lnTo>
                  <a:pt x="4766" y="854"/>
                </a:lnTo>
                <a:lnTo>
                  <a:pt x="4766" y="854"/>
                </a:lnTo>
                <a:lnTo>
                  <a:pt x="4818" y="826"/>
                </a:lnTo>
                <a:lnTo>
                  <a:pt x="4818" y="826"/>
                </a:lnTo>
                <a:lnTo>
                  <a:pt x="4892" y="830"/>
                </a:lnTo>
                <a:lnTo>
                  <a:pt x="4892" y="830"/>
                </a:lnTo>
                <a:close/>
                <a:moveTo>
                  <a:pt x="4828" y="862"/>
                </a:moveTo>
                <a:lnTo>
                  <a:pt x="4828" y="862"/>
                </a:lnTo>
                <a:lnTo>
                  <a:pt x="4776" y="888"/>
                </a:lnTo>
                <a:lnTo>
                  <a:pt x="4776" y="888"/>
                </a:lnTo>
                <a:lnTo>
                  <a:pt x="4706" y="888"/>
                </a:lnTo>
                <a:lnTo>
                  <a:pt x="4706" y="888"/>
                </a:lnTo>
                <a:lnTo>
                  <a:pt x="4758" y="860"/>
                </a:lnTo>
                <a:lnTo>
                  <a:pt x="4758" y="860"/>
                </a:lnTo>
                <a:lnTo>
                  <a:pt x="4828" y="862"/>
                </a:lnTo>
                <a:lnTo>
                  <a:pt x="4828" y="862"/>
                </a:lnTo>
                <a:close/>
                <a:moveTo>
                  <a:pt x="4776" y="894"/>
                </a:moveTo>
                <a:lnTo>
                  <a:pt x="4776" y="894"/>
                </a:lnTo>
                <a:lnTo>
                  <a:pt x="4844" y="896"/>
                </a:lnTo>
                <a:lnTo>
                  <a:pt x="4844" y="896"/>
                </a:lnTo>
                <a:lnTo>
                  <a:pt x="4794" y="920"/>
                </a:lnTo>
                <a:lnTo>
                  <a:pt x="4794" y="920"/>
                </a:lnTo>
                <a:lnTo>
                  <a:pt x="4728" y="918"/>
                </a:lnTo>
                <a:lnTo>
                  <a:pt x="4728" y="918"/>
                </a:lnTo>
                <a:lnTo>
                  <a:pt x="4776" y="894"/>
                </a:lnTo>
                <a:lnTo>
                  <a:pt x="4776" y="894"/>
                </a:lnTo>
                <a:close/>
                <a:moveTo>
                  <a:pt x="4786" y="888"/>
                </a:moveTo>
                <a:lnTo>
                  <a:pt x="4786" y="888"/>
                </a:lnTo>
                <a:lnTo>
                  <a:pt x="4838" y="862"/>
                </a:lnTo>
                <a:lnTo>
                  <a:pt x="4838" y="862"/>
                </a:lnTo>
                <a:lnTo>
                  <a:pt x="4906" y="868"/>
                </a:lnTo>
                <a:lnTo>
                  <a:pt x="4906" y="868"/>
                </a:lnTo>
                <a:lnTo>
                  <a:pt x="4854" y="892"/>
                </a:lnTo>
                <a:lnTo>
                  <a:pt x="4854" y="892"/>
                </a:lnTo>
                <a:lnTo>
                  <a:pt x="4786" y="888"/>
                </a:lnTo>
                <a:lnTo>
                  <a:pt x="4786" y="888"/>
                </a:lnTo>
                <a:close/>
                <a:moveTo>
                  <a:pt x="4916" y="870"/>
                </a:moveTo>
                <a:lnTo>
                  <a:pt x="4916" y="870"/>
                </a:lnTo>
                <a:lnTo>
                  <a:pt x="4982" y="878"/>
                </a:lnTo>
                <a:lnTo>
                  <a:pt x="4982" y="878"/>
                </a:lnTo>
                <a:lnTo>
                  <a:pt x="4928" y="900"/>
                </a:lnTo>
                <a:lnTo>
                  <a:pt x="4928" y="900"/>
                </a:lnTo>
                <a:lnTo>
                  <a:pt x="4864" y="892"/>
                </a:lnTo>
                <a:lnTo>
                  <a:pt x="4864" y="892"/>
                </a:lnTo>
                <a:lnTo>
                  <a:pt x="4916" y="870"/>
                </a:lnTo>
                <a:lnTo>
                  <a:pt x="4916" y="870"/>
                </a:lnTo>
                <a:close/>
                <a:moveTo>
                  <a:pt x="4926" y="864"/>
                </a:moveTo>
                <a:lnTo>
                  <a:pt x="4926" y="864"/>
                </a:lnTo>
                <a:lnTo>
                  <a:pt x="4980" y="842"/>
                </a:lnTo>
                <a:lnTo>
                  <a:pt x="4980" y="842"/>
                </a:lnTo>
                <a:lnTo>
                  <a:pt x="5046" y="854"/>
                </a:lnTo>
                <a:lnTo>
                  <a:pt x="5046" y="854"/>
                </a:lnTo>
                <a:lnTo>
                  <a:pt x="4992" y="874"/>
                </a:lnTo>
                <a:lnTo>
                  <a:pt x="4992" y="874"/>
                </a:lnTo>
                <a:lnTo>
                  <a:pt x="4926" y="864"/>
                </a:lnTo>
                <a:lnTo>
                  <a:pt x="4926" y="864"/>
                </a:lnTo>
                <a:close/>
                <a:moveTo>
                  <a:pt x="5054" y="856"/>
                </a:moveTo>
                <a:lnTo>
                  <a:pt x="5054" y="856"/>
                </a:lnTo>
                <a:lnTo>
                  <a:pt x="5116" y="872"/>
                </a:lnTo>
                <a:lnTo>
                  <a:pt x="5116" y="872"/>
                </a:lnTo>
                <a:lnTo>
                  <a:pt x="5062" y="890"/>
                </a:lnTo>
                <a:lnTo>
                  <a:pt x="5062" y="890"/>
                </a:lnTo>
                <a:lnTo>
                  <a:pt x="5002" y="876"/>
                </a:lnTo>
                <a:lnTo>
                  <a:pt x="5002" y="876"/>
                </a:lnTo>
                <a:lnTo>
                  <a:pt x="5054" y="856"/>
                </a:lnTo>
                <a:lnTo>
                  <a:pt x="5054" y="856"/>
                </a:lnTo>
                <a:close/>
                <a:moveTo>
                  <a:pt x="5064" y="852"/>
                </a:moveTo>
                <a:lnTo>
                  <a:pt x="5064" y="852"/>
                </a:lnTo>
                <a:lnTo>
                  <a:pt x="5120" y="832"/>
                </a:lnTo>
                <a:lnTo>
                  <a:pt x="5120" y="832"/>
                </a:lnTo>
                <a:lnTo>
                  <a:pt x="5180" y="852"/>
                </a:lnTo>
                <a:lnTo>
                  <a:pt x="5180" y="852"/>
                </a:lnTo>
                <a:lnTo>
                  <a:pt x="5124" y="868"/>
                </a:lnTo>
                <a:lnTo>
                  <a:pt x="5124" y="868"/>
                </a:lnTo>
                <a:lnTo>
                  <a:pt x="5064" y="852"/>
                </a:lnTo>
                <a:lnTo>
                  <a:pt x="5064" y="852"/>
                </a:lnTo>
                <a:close/>
                <a:moveTo>
                  <a:pt x="5188" y="854"/>
                </a:moveTo>
                <a:lnTo>
                  <a:pt x="5188" y="854"/>
                </a:lnTo>
                <a:lnTo>
                  <a:pt x="5242" y="876"/>
                </a:lnTo>
                <a:lnTo>
                  <a:pt x="5242" y="876"/>
                </a:lnTo>
                <a:lnTo>
                  <a:pt x="5188" y="890"/>
                </a:lnTo>
                <a:lnTo>
                  <a:pt x="5188" y="890"/>
                </a:lnTo>
                <a:lnTo>
                  <a:pt x="5134" y="872"/>
                </a:lnTo>
                <a:lnTo>
                  <a:pt x="5134" y="872"/>
                </a:lnTo>
                <a:lnTo>
                  <a:pt x="5188" y="854"/>
                </a:lnTo>
                <a:lnTo>
                  <a:pt x="5188" y="854"/>
                </a:lnTo>
                <a:close/>
                <a:moveTo>
                  <a:pt x="5196" y="852"/>
                </a:moveTo>
                <a:lnTo>
                  <a:pt x="5196" y="852"/>
                </a:lnTo>
                <a:lnTo>
                  <a:pt x="5250" y="834"/>
                </a:lnTo>
                <a:lnTo>
                  <a:pt x="5250" y="834"/>
                </a:lnTo>
                <a:lnTo>
                  <a:pt x="5304" y="858"/>
                </a:lnTo>
                <a:lnTo>
                  <a:pt x="5304" y="858"/>
                </a:lnTo>
                <a:lnTo>
                  <a:pt x="5252" y="874"/>
                </a:lnTo>
                <a:lnTo>
                  <a:pt x="5252" y="874"/>
                </a:lnTo>
                <a:lnTo>
                  <a:pt x="5196" y="852"/>
                </a:lnTo>
                <a:lnTo>
                  <a:pt x="5196" y="852"/>
                </a:lnTo>
                <a:close/>
                <a:moveTo>
                  <a:pt x="5312" y="862"/>
                </a:moveTo>
                <a:lnTo>
                  <a:pt x="5312" y="862"/>
                </a:lnTo>
                <a:lnTo>
                  <a:pt x="5360" y="888"/>
                </a:lnTo>
                <a:lnTo>
                  <a:pt x="5360" y="888"/>
                </a:lnTo>
                <a:lnTo>
                  <a:pt x="5308" y="898"/>
                </a:lnTo>
                <a:lnTo>
                  <a:pt x="5308" y="898"/>
                </a:lnTo>
                <a:lnTo>
                  <a:pt x="5258" y="876"/>
                </a:lnTo>
                <a:lnTo>
                  <a:pt x="5258" y="876"/>
                </a:lnTo>
                <a:lnTo>
                  <a:pt x="5312" y="862"/>
                </a:lnTo>
                <a:lnTo>
                  <a:pt x="5312" y="862"/>
                </a:lnTo>
                <a:close/>
                <a:moveTo>
                  <a:pt x="5312" y="856"/>
                </a:moveTo>
                <a:lnTo>
                  <a:pt x="5312" y="856"/>
                </a:lnTo>
                <a:lnTo>
                  <a:pt x="5258" y="832"/>
                </a:lnTo>
                <a:lnTo>
                  <a:pt x="5258" y="832"/>
                </a:lnTo>
                <a:lnTo>
                  <a:pt x="5314" y="816"/>
                </a:lnTo>
                <a:lnTo>
                  <a:pt x="5314" y="816"/>
                </a:lnTo>
                <a:lnTo>
                  <a:pt x="5368" y="844"/>
                </a:lnTo>
                <a:lnTo>
                  <a:pt x="5368" y="844"/>
                </a:lnTo>
                <a:lnTo>
                  <a:pt x="5312" y="856"/>
                </a:lnTo>
                <a:lnTo>
                  <a:pt x="5312" y="856"/>
                </a:lnTo>
                <a:close/>
                <a:moveTo>
                  <a:pt x="5252" y="830"/>
                </a:moveTo>
                <a:lnTo>
                  <a:pt x="5252" y="830"/>
                </a:lnTo>
                <a:lnTo>
                  <a:pt x="5190" y="806"/>
                </a:lnTo>
                <a:lnTo>
                  <a:pt x="5190" y="806"/>
                </a:lnTo>
                <a:lnTo>
                  <a:pt x="5248" y="788"/>
                </a:lnTo>
                <a:lnTo>
                  <a:pt x="5248" y="788"/>
                </a:lnTo>
                <a:lnTo>
                  <a:pt x="5306" y="814"/>
                </a:lnTo>
                <a:lnTo>
                  <a:pt x="5306" y="814"/>
                </a:lnTo>
                <a:lnTo>
                  <a:pt x="5252" y="830"/>
                </a:lnTo>
                <a:lnTo>
                  <a:pt x="5252" y="830"/>
                </a:lnTo>
                <a:close/>
                <a:moveTo>
                  <a:pt x="5184" y="804"/>
                </a:moveTo>
                <a:lnTo>
                  <a:pt x="5184" y="804"/>
                </a:lnTo>
                <a:lnTo>
                  <a:pt x="5118" y="784"/>
                </a:lnTo>
                <a:lnTo>
                  <a:pt x="5118" y="784"/>
                </a:lnTo>
                <a:lnTo>
                  <a:pt x="5174" y="762"/>
                </a:lnTo>
                <a:lnTo>
                  <a:pt x="5174" y="762"/>
                </a:lnTo>
                <a:lnTo>
                  <a:pt x="5208" y="774"/>
                </a:lnTo>
                <a:lnTo>
                  <a:pt x="5240" y="786"/>
                </a:lnTo>
                <a:lnTo>
                  <a:pt x="5240" y="786"/>
                </a:lnTo>
                <a:lnTo>
                  <a:pt x="5184" y="804"/>
                </a:lnTo>
                <a:lnTo>
                  <a:pt x="5184" y="804"/>
                </a:lnTo>
                <a:close/>
                <a:moveTo>
                  <a:pt x="5112" y="784"/>
                </a:moveTo>
                <a:lnTo>
                  <a:pt x="5112" y="784"/>
                </a:lnTo>
                <a:lnTo>
                  <a:pt x="5076" y="774"/>
                </a:lnTo>
                <a:lnTo>
                  <a:pt x="5040" y="768"/>
                </a:lnTo>
                <a:lnTo>
                  <a:pt x="5040" y="768"/>
                </a:lnTo>
                <a:lnTo>
                  <a:pt x="5098" y="742"/>
                </a:lnTo>
                <a:lnTo>
                  <a:pt x="5098" y="742"/>
                </a:lnTo>
                <a:lnTo>
                  <a:pt x="5134" y="752"/>
                </a:lnTo>
                <a:lnTo>
                  <a:pt x="5168" y="760"/>
                </a:lnTo>
                <a:lnTo>
                  <a:pt x="5168" y="760"/>
                </a:lnTo>
                <a:lnTo>
                  <a:pt x="5112" y="784"/>
                </a:lnTo>
                <a:lnTo>
                  <a:pt x="5112" y="784"/>
                </a:lnTo>
                <a:close/>
                <a:moveTo>
                  <a:pt x="5032" y="766"/>
                </a:moveTo>
                <a:lnTo>
                  <a:pt x="5032" y="766"/>
                </a:lnTo>
                <a:lnTo>
                  <a:pt x="4994" y="760"/>
                </a:lnTo>
                <a:lnTo>
                  <a:pt x="4956" y="756"/>
                </a:lnTo>
                <a:lnTo>
                  <a:pt x="4956" y="756"/>
                </a:lnTo>
                <a:lnTo>
                  <a:pt x="5014" y="728"/>
                </a:lnTo>
                <a:lnTo>
                  <a:pt x="5014" y="728"/>
                </a:lnTo>
                <a:lnTo>
                  <a:pt x="5052" y="734"/>
                </a:lnTo>
                <a:lnTo>
                  <a:pt x="5088" y="740"/>
                </a:lnTo>
                <a:lnTo>
                  <a:pt x="5088" y="740"/>
                </a:lnTo>
                <a:lnTo>
                  <a:pt x="5032" y="766"/>
                </a:lnTo>
                <a:lnTo>
                  <a:pt x="5032" y="766"/>
                </a:lnTo>
                <a:close/>
                <a:moveTo>
                  <a:pt x="5022" y="770"/>
                </a:moveTo>
                <a:lnTo>
                  <a:pt x="5022" y="770"/>
                </a:lnTo>
                <a:lnTo>
                  <a:pt x="4966" y="796"/>
                </a:lnTo>
                <a:lnTo>
                  <a:pt x="4966" y="796"/>
                </a:lnTo>
                <a:lnTo>
                  <a:pt x="4892" y="788"/>
                </a:lnTo>
                <a:lnTo>
                  <a:pt x="4892" y="788"/>
                </a:lnTo>
                <a:lnTo>
                  <a:pt x="4948" y="760"/>
                </a:lnTo>
                <a:lnTo>
                  <a:pt x="4948" y="760"/>
                </a:lnTo>
                <a:lnTo>
                  <a:pt x="4986" y="764"/>
                </a:lnTo>
                <a:lnTo>
                  <a:pt x="5022" y="770"/>
                </a:lnTo>
                <a:lnTo>
                  <a:pt x="5022" y="770"/>
                </a:lnTo>
                <a:close/>
                <a:moveTo>
                  <a:pt x="4882" y="786"/>
                </a:moveTo>
                <a:lnTo>
                  <a:pt x="4882" y="786"/>
                </a:lnTo>
                <a:lnTo>
                  <a:pt x="4844" y="784"/>
                </a:lnTo>
                <a:lnTo>
                  <a:pt x="4804" y="784"/>
                </a:lnTo>
                <a:lnTo>
                  <a:pt x="4804" y="784"/>
                </a:lnTo>
                <a:lnTo>
                  <a:pt x="4858" y="754"/>
                </a:lnTo>
                <a:lnTo>
                  <a:pt x="4858" y="754"/>
                </a:lnTo>
                <a:lnTo>
                  <a:pt x="4898" y="756"/>
                </a:lnTo>
                <a:lnTo>
                  <a:pt x="4938" y="758"/>
                </a:lnTo>
                <a:lnTo>
                  <a:pt x="4938" y="758"/>
                </a:lnTo>
                <a:lnTo>
                  <a:pt x="4882" y="786"/>
                </a:lnTo>
                <a:lnTo>
                  <a:pt x="4882" y="786"/>
                </a:lnTo>
                <a:close/>
                <a:moveTo>
                  <a:pt x="4872" y="792"/>
                </a:moveTo>
                <a:lnTo>
                  <a:pt x="4872" y="792"/>
                </a:lnTo>
                <a:lnTo>
                  <a:pt x="4818" y="820"/>
                </a:lnTo>
                <a:lnTo>
                  <a:pt x="4818" y="820"/>
                </a:lnTo>
                <a:lnTo>
                  <a:pt x="4742" y="820"/>
                </a:lnTo>
                <a:lnTo>
                  <a:pt x="4742" y="820"/>
                </a:lnTo>
                <a:lnTo>
                  <a:pt x="4794" y="790"/>
                </a:lnTo>
                <a:lnTo>
                  <a:pt x="4794" y="790"/>
                </a:lnTo>
                <a:lnTo>
                  <a:pt x="4834" y="790"/>
                </a:lnTo>
                <a:lnTo>
                  <a:pt x="4872" y="792"/>
                </a:lnTo>
                <a:lnTo>
                  <a:pt x="4872" y="792"/>
                </a:lnTo>
                <a:close/>
                <a:moveTo>
                  <a:pt x="4808" y="826"/>
                </a:moveTo>
                <a:lnTo>
                  <a:pt x="4808" y="826"/>
                </a:lnTo>
                <a:lnTo>
                  <a:pt x="4756" y="854"/>
                </a:lnTo>
                <a:lnTo>
                  <a:pt x="4756" y="854"/>
                </a:lnTo>
                <a:lnTo>
                  <a:pt x="4682" y="856"/>
                </a:lnTo>
                <a:lnTo>
                  <a:pt x="4682" y="856"/>
                </a:lnTo>
                <a:lnTo>
                  <a:pt x="4732" y="826"/>
                </a:lnTo>
                <a:lnTo>
                  <a:pt x="4732" y="826"/>
                </a:lnTo>
                <a:lnTo>
                  <a:pt x="4808" y="826"/>
                </a:lnTo>
                <a:lnTo>
                  <a:pt x="4808" y="826"/>
                </a:lnTo>
                <a:close/>
                <a:moveTo>
                  <a:pt x="4746" y="860"/>
                </a:moveTo>
                <a:lnTo>
                  <a:pt x="4746" y="860"/>
                </a:lnTo>
                <a:lnTo>
                  <a:pt x="4696" y="888"/>
                </a:lnTo>
                <a:lnTo>
                  <a:pt x="4696" y="888"/>
                </a:lnTo>
                <a:lnTo>
                  <a:pt x="4624" y="890"/>
                </a:lnTo>
                <a:lnTo>
                  <a:pt x="4624" y="890"/>
                </a:lnTo>
                <a:lnTo>
                  <a:pt x="4672" y="862"/>
                </a:lnTo>
                <a:lnTo>
                  <a:pt x="4672" y="862"/>
                </a:lnTo>
                <a:lnTo>
                  <a:pt x="4746" y="860"/>
                </a:lnTo>
                <a:lnTo>
                  <a:pt x="4746" y="860"/>
                </a:lnTo>
                <a:close/>
                <a:moveTo>
                  <a:pt x="4686" y="894"/>
                </a:moveTo>
                <a:lnTo>
                  <a:pt x="4686" y="894"/>
                </a:lnTo>
                <a:lnTo>
                  <a:pt x="4638" y="920"/>
                </a:lnTo>
                <a:lnTo>
                  <a:pt x="4638" y="920"/>
                </a:lnTo>
                <a:lnTo>
                  <a:pt x="4568" y="926"/>
                </a:lnTo>
                <a:lnTo>
                  <a:pt x="4568" y="926"/>
                </a:lnTo>
                <a:lnTo>
                  <a:pt x="4614" y="898"/>
                </a:lnTo>
                <a:lnTo>
                  <a:pt x="4614" y="898"/>
                </a:lnTo>
                <a:lnTo>
                  <a:pt x="4686" y="894"/>
                </a:lnTo>
                <a:lnTo>
                  <a:pt x="4686" y="894"/>
                </a:lnTo>
                <a:close/>
                <a:moveTo>
                  <a:pt x="4626" y="928"/>
                </a:moveTo>
                <a:lnTo>
                  <a:pt x="4626" y="928"/>
                </a:lnTo>
                <a:lnTo>
                  <a:pt x="4580" y="954"/>
                </a:lnTo>
                <a:lnTo>
                  <a:pt x="4580" y="954"/>
                </a:lnTo>
                <a:lnTo>
                  <a:pt x="4514" y="960"/>
                </a:lnTo>
                <a:lnTo>
                  <a:pt x="4514" y="960"/>
                </a:lnTo>
                <a:lnTo>
                  <a:pt x="4556" y="932"/>
                </a:lnTo>
                <a:lnTo>
                  <a:pt x="4556" y="932"/>
                </a:lnTo>
                <a:lnTo>
                  <a:pt x="4626" y="928"/>
                </a:lnTo>
                <a:lnTo>
                  <a:pt x="4626" y="928"/>
                </a:lnTo>
                <a:close/>
                <a:moveTo>
                  <a:pt x="4568" y="960"/>
                </a:moveTo>
                <a:lnTo>
                  <a:pt x="4568" y="960"/>
                </a:lnTo>
                <a:lnTo>
                  <a:pt x="4526" y="986"/>
                </a:lnTo>
                <a:lnTo>
                  <a:pt x="4526" y="986"/>
                </a:lnTo>
                <a:lnTo>
                  <a:pt x="4462" y="994"/>
                </a:lnTo>
                <a:lnTo>
                  <a:pt x="4462" y="994"/>
                </a:lnTo>
                <a:lnTo>
                  <a:pt x="4502" y="968"/>
                </a:lnTo>
                <a:lnTo>
                  <a:pt x="4502" y="968"/>
                </a:lnTo>
                <a:lnTo>
                  <a:pt x="4568" y="960"/>
                </a:lnTo>
                <a:lnTo>
                  <a:pt x="4568" y="960"/>
                </a:lnTo>
                <a:close/>
                <a:moveTo>
                  <a:pt x="4526" y="992"/>
                </a:moveTo>
                <a:lnTo>
                  <a:pt x="4526" y="992"/>
                </a:lnTo>
                <a:lnTo>
                  <a:pt x="4586" y="988"/>
                </a:lnTo>
                <a:lnTo>
                  <a:pt x="4586" y="988"/>
                </a:lnTo>
                <a:lnTo>
                  <a:pt x="4544" y="1010"/>
                </a:lnTo>
                <a:lnTo>
                  <a:pt x="4544" y="1010"/>
                </a:lnTo>
                <a:lnTo>
                  <a:pt x="4486" y="1016"/>
                </a:lnTo>
                <a:lnTo>
                  <a:pt x="4486" y="1016"/>
                </a:lnTo>
                <a:lnTo>
                  <a:pt x="4526" y="992"/>
                </a:lnTo>
                <a:lnTo>
                  <a:pt x="4526" y="992"/>
                </a:lnTo>
                <a:close/>
                <a:moveTo>
                  <a:pt x="4538" y="986"/>
                </a:moveTo>
                <a:lnTo>
                  <a:pt x="4538" y="986"/>
                </a:lnTo>
                <a:lnTo>
                  <a:pt x="4580" y="960"/>
                </a:lnTo>
                <a:lnTo>
                  <a:pt x="4580" y="960"/>
                </a:lnTo>
                <a:lnTo>
                  <a:pt x="4644" y="956"/>
                </a:lnTo>
                <a:lnTo>
                  <a:pt x="4644" y="956"/>
                </a:lnTo>
                <a:lnTo>
                  <a:pt x="4600" y="980"/>
                </a:lnTo>
                <a:lnTo>
                  <a:pt x="4600" y="980"/>
                </a:lnTo>
                <a:lnTo>
                  <a:pt x="4538" y="986"/>
                </a:lnTo>
                <a:lnTo>
                  <a:pt x="4538" y="986"/>
                </a:lnTo>
                <a:close/>
                <a:moveTo>
                  <a:pt x="4656" y="956"/>
                </a:moveTo>
                <a:lnTo>
                  <a:pt x="4656" y="956"/>
                </a:lnTo>
                <a:lnTo>
                  <a:pt x="4720" y="954"/>
                </a:lnTo>
                <a:lnTo>
                  <a:pt x="4720" y="954"/>
                </a:lnTo>
                <a:lnTo>
                  <a:pt x="4674" y="976"/>
                </a:lnTo>
                <a:lnTo>
                  <a:pt x="4674" y="976"/>
                </a:lnTo>
                <a:lnTo>
                  <a:pt x="4612" y="980"/>
                </a:lnTo>
                <a:lnTo>
                  <a:pt x="4612" y="980"/>
                </a:lnTo>
                <a:lnTo>
                  <a:pt x="4656" y="956"/>
                </a:lnTo>
                <a:lnTo>
                  <a:pt x="4656" y="956"/>
                </a:lnTo>
                <a:close/>
                <a:moveTo>
                  <a:pt x="4668" y="948"/>
                </a:moveTo>
                <a:lnTo>
                  <a:pt x="4668" y="948"/>
                </a:lnTo>
                <a:lnTo>
                  <a:pt x="4716" y="924"/>
                </a:lnTo>
                <a:lnTo>
                  <a:pt x="4716" y="924"/>
                </a:lnTo>
                <a:lnTo>
                  <a:pt x="4782" y="924"/>
                </a:lnTo>
                <a:lnTo>
                  <a:pt x="4782" y="924"/>
                </a:lnTo>
                <a:lnTo>
                  <a:pt x="4734" y="948"/>
                </a:lnTo>
                <a:lnTo>
                  <a:pt x="4734" y="948"/>
                </a:lnTo>
                <a:lnTo>
                  <a:pt x="4668" y="948"/>
                </a:lnTo>
                <a:lnTo>
                  <a:pt x="4668" y="948"/>
                </a:lnTo>
                <a:close/>
                <a:moveTo>
                  <a:pt x="4792" y="926"/>
                </a:moveTo>
                <a:lnTo>
                  <a:pt x="4792" y="926"/>
                </a:lnTo>
                <a:lnTo>
                  <a:pt x="4856" y="930"/>
                </a:lnTo>
                <a:lnTo>
                  <a:pt x="4856" y="930"/>
                </a:lnTo>
                <a:lnTo>
                  <a:pt x="4806" y="950"/>
                </a:lnTo>
                <a:lnTo>
                  <a:pt x="4806" y="950"/>
                </a:lnTo>
                <a:lnTo>
                  <a:pt x="4744" y="948"/>
                </a:lnTo>
                <a:lnTo>
                  <a:pt x="4744" y="948"/>
                </a:lnTo>
                <a:lnTo>
                  <a:pt x="4792" y="926"/>
                </a:lnTo>
                <a:lnTo>
                  <a:pt x="4792" y="926"/>
                </a:lnTo>
                <a:close/>
                <a:moveTo>
                  <a:pt x="4804" y="920"/>
                </a:moveTo>
                <a:lnTo>
                  <a:pt x="4804" y="920"/>
                </a:lnTo>
                <a:lnTo>
                  <a:pt x="4854" y="898"/>
                </a:lnTo>
                <a:lnTo>
                  <a:pt x="4854" y="898"/>
                </a:lnTo>
                <a:lnTo>
                  <a:pt x="4918" y="904"/>
                </a:lnTo>
                <a:lnTo>
                  <a:pt x="4918" y="904"/>
                </a:lnTo>
                <a:lnTo>
                  <a:pt x="4868" y="924"/>
                </a:lnTo>
                <a:lnTo>
                  <a:pt x="4868" y="924"/>
                </a:lnTo>
                <a:lnTo>
                  <a:pt x="4804" y="920"/>
                </a:lnTo>
                <a:lnTo>
                  <a:pt x="4804" y="920"/>
                </a:lnTo>
                <a:close/>
                <a:moveTo>
                  <a:pt x="4928" y="904"/>
                </a:moveTo>
                <a:lnTo>
                  <a:pt x="4928" y="904"/>
                </a:lnTo>
                <a:lnTo>
                  <a:pt x="4988" y="914"/>
                </a:lnTo>
                <a:lnTo>
                  <a:pt x="4988" y="914"/>
                </a:lnTo>
                <a:lnTo>
                  <a:pt x="4938" y="932"/>
                </a:lnTo>
                <a:lnTo>
                  <a:pt x="4938" y="932"/>
                </a:lnTo>
                <a:lnTo>
                  <a:pt x="4878" y="926"/>
                </a:lnTo>
                <a:lnTo>
                  <a:pt x="4878" y="926"/>
                </a:lnTo>
                <a:lnTo>
                  <a:pt x="4928" y="904"/>
                </a:lnTo>
                <a:lnTo>
                  <a:pt x="4928" y="904"/>
                </a:lnTo>
                <a:close/>
                <a:moveTo>
                  <a:pt x="4938" y="900"/>
                </a:moveTo>
                <a:lnTo>
                  <a:pt x="4938" y="900"/>
                </a:lnTo>
                <a:lnTo>
                  <a:pt x="4992" y="880"/>
                </a:lnTo>
                <a:lnTo>
                  <a:pt x="4992" y="880"/>
                </a:lnTo>
                <a:lnTo>
                  <a:pt x="5052" y="892"/>
                </a:lnTo>
                <a:lnTo>
                  <a:pt x="5052" y="892"/>
                </a:lnTo>
                <a:lnTo>
                  <a:pt x="4998" y="910"/>
                </a:lnTo>
                <a:lnTo>
                  <a:pt x="4998" y="910"/>
                </a:lnTo>
                <a:lnTo>
                  <a:pt x="4938" y="900"/>
                </a:lnTo>
                <a:lnTo>
                  <a:pt x="4938" y="900"/>
                </a:lnTo>
                <a:close/>
                <a:moveTo>
                  <a:pt x="5062" y="894"/>
                </a:moveTo>
                <a:lnTo>
                  <a:pt x="5062" y="894"/>
                </a:lnTo>
                <a:lnTo>
                  <a:pt x="5118" y="910"/>
                </a:lnTo>
                <a:lnTo>
                  <a:pt x="5118" y="910"/>
                </a:lnTo>
                <a:lnTo>
                  <a:pt x="5064" y="924"/>
                </a:lnTo>
                <a:lnTo>
                  <a:pt x="5064" y="924"/>
                </a:lnTo>
                <a:lnTo>
                  <a:pt x="5008" y="912"/>
                </a:lnTo>
                <a:lnTo>
                  <a:pt x="5008" y="912"/>
                </a:lnTo>
                <a:lnTo>
                  <a:pt x="5062" y="894"/>
                </a:lnTo>
                <a:lnTo>
                  <a:pt x="5062" y="894"/>
                </a:lnTo>
                <a:close/>
                <a:moveTo>
                  <a:pt x="5070" y="892"/>
                </a:moveTo>
                <a:lnTo>
                  <a:pt x="5070" y="892"/>
                </a:lnTo>
                <a:lnTo>
                  <a:pt x="5124" y="874"/>
                </a:lnTo>
                <a:lnTo>
                  <a:pt x="5124" y="874"/>
                </a:lnTo>
                <a:lnTo>
                  <a:pt x="5180" y="892"/>
                </a:lnTo>
                <a:lnTo>
                  <a:pt x="5180" y="892"/>
                </a:lnTo>
                <a:lnTo>
                  <a:pt x="5126" y="908"/>
                </a:lnTo>
                <a:lnTo>
                  <a:pt x="5126" y="908"/>
                </a:lnTo>
                <a:lnTo>
                  <a:pt x="5070" y="892"/>
                </a:lnTo>
                <a:lnTo>
                  <a:pt x="5070" y="892"/>
                </a:lnTo>
                <a:close/>
                <a:moveTo>
                  <a:pt x="5188" y="894"/>
                </a:moveTo>
                <a:lnTo>
                  <a:pt x="5188" y="894"/>
                </a:lnTo>
                <a:lnTo>
                  <a:pt x="5238" y="914"/>
                </a:lnTo>
                <a:lnTo>
                  <a:pt x="5238" y="914"/>
                </a:lnTo>
                <a:lnTo>
                  <a:pt x="5186" y="926"/>
                </a:lnTo>
                <a:lnTo>
                  <a:pt x="5186" y="926"/>
                </a:lnTo>
                <a:lnTo>
                  <a:pt x="5136" y="910"/>
                </a:lnTo>
                <a:lnTo>
                  <a:pt x="5136" y="910"/>
                </a:lnTo>
                <a:lnTo>
                  <a:pt x="5188" y="894"/>
                </a:lnTo>
                <a:lnTo>
                  <a:pt x="5188" y="894"/>
                </a:lnTo>
                <a:close/>
                <a:moveTo>
                  <a:pt x="5196" y="892"/>
                </a:moveTo>
                <a:lnTo>
                  <a:pt x="5196" y="892"/>
                </a:lnTo>
                <a:lnTo>
                  <a:pt x="5250" y="878"/>
                </a:lnTo>
                <a:lnTo>
                  <a:pt x="5250" y="878"/>
                </a:lnTo>
                <a:lnTo>
                  <a:pt x="5300" y="900"/>
                </a:lnTo>
                <a:lnTo>
                  <a:pt x="5300" y="900"/>
                </a:lnTo>
                <a:lnTo>
                  <a:pt x="5246" y="912"/>
                </a:lnTo>
                <a:lnTo>
                  <a:pt x="5246" y="912"/>
                </a:lnTo>
                <a:lnTo>
                  <a:pt x="5196" y="892"/>
                </a:lnTo>
                <a:lnTo>
                  <a:pt x="5196" y="892"/>
                </a:lnTo>
                <a:close/>
                <a:moveTo>
                  <a:pt x="5306" y="904"/>
                </a:moveTo>
                <a:lnTo>
                  <a:pt x="5306" y="904"/>
                </a:lnTo>
                <a:lnTo>
                  <a:pt x="5352" y="928"/>
                </a:lnTo>
                <a:lnTo>
                  <a:pt x="5352" y="928"/>
                </a:lnTo>
                <a:lnTo>
                  <a:pt x="5300" y="936"/>
                </a:lnTo>
                <a:lnTo>
                  <a:pt x="5300" y="936"/>
                </a:lnTo>
                <a:lnTo>
                  <a:pt x="5254" y="916"/>
                </a:lnTo>
                <a:lnTo>
                  <a:pt x="5254" y="916"/>
                </a:lnTo>
                <a:lnTo>
                  <a:pt x="5306" y="904"/>
                </a:lnTo>
                <a:lnTo>
                  <a:pt x="5306" y="904"/>
                </a:lnTo>
                <a:close/>
                <a:moveTo>
                  <a:pt x="5314" y="902"/>
                </a:moveTo>
                <a:lnTo>
                  <a:pt x="5314" y="902"/>
                </a:lnTo>
                <a:lnTo>
                  <a:pt x="5366" y="890"/>
                </a:lnTo>
                <a:lnTo>
                  <a:pt x="5366" y="890"/>
                </a:lnTo>
                <a:lnTo>
                  <a:pt x="5410" y="916"/>
                </a:lnTo>
                <a:lnTo>
                  <a:pt x="5410" y="916"/>
                </a:lnTo>
                <a:lnTo>
                  <a:pt x="5360" y="926"/>
                </a:lnTo>
                <a:lnTo>
                  <a:pt x="5360" y="926"/>
                </a:lnTo>
                <a:lnTo>
                  <a:pt x="5314" y="902"/>
                </a:lnTo>
                <a:lnTo>
                  <a:pt x="5314" y="902"/>
                </a:lnTo>
                <a:close/>
                <a:moveTo>
                  <a:pt x="5418" y="922"/>
                </a:moveTo>
                <a:lnTo>
                  <a:pt x="5418" y="922"/>
                </a:lnTo>
                <a:lnTo>
                  <a:pt x="5430" y="930"/>
                </a:lnTo>
                <a:lnTo>
                  <a:pt x="5430" y="930"/>
                </a:lnTo>
                <a:lnTo>
                  <a:pt x="5458" y="946"/>
                </a:lnTo>
                <a:lnTo>
                  <a:pt x="5458" y="946"/>
                </a:lnTo>
                <a:lnTo>
                  <a:pt x="5408" y="952"/>
                </a:lnTo>
                <a:lnTo>
                  <a:pt x="5408" y="952"/>
                </a:lnTo>
                <a:lnTo>
                  <a:pt x="5378" y="936"/>
                </a:lnTo>
                <a:lnTo>
                  <a:pt x="5378" y="936"/>
                </a:lnTo>
                <a:lnTo>
                  <a:pt x="5368" y="930"/>
                </a:lnTo>
                <a:lnTo>
                  <a:pt x="5368" y="930"/>
                </a:lnTo>
                <a:lnTo>
                  <a:pt x="5418" y="922"/>
                </a:lnTo>
                <a:lnTo>
                  <a:pt x="5418" y="922"/>
                </a:lnTo>
                <a:close/>
                <a:moveTo>
                  <a:pt x="5434" y="924"/>
                </a:moveTo>
                <a:lnTo>
                  <a:pt x="5434" y="924"/>
                </a:lnTo>
                <a:lnTo>
                  <a:pt x="5426" y="920"/>
                </a:lnTo>
                <a:lnTo>
                  <a:pt x="5426" y="920"/>
                </a:lnTo>
                <a:lnTo>
                  <a:pt x="5478" y="912"/>
                </a:lnTo>
                <a:lnTo>
                  <a:pt x="5478" y="912"/>
                </a:lnTo>
                <a:lnTo>
                  <a:pt x="5486" y="918"/>
                </a:lnTo>
                <a:lnTo>
                  <a:pt x="5486" y="918"/>
                </a:lnTo>
                <a:lnTo>
                  <a:pt x="5516" y="940"/>
                </a:lnTo>
                <a:lnTo>
                  <a:pt x="5516" y="940"/>
                </a:lnTo>
                <a:lnTo>
                  <a:pt x="5466" y="946"/>
                </a:lnTo>
                <a:lnTo>
                  <a:pt x="5466" y="946"/>
                </a:lnTo>
                <a:lnTo>
                  <a:pt x="5434" y="924"/>
                </a:lnTo>
                <a:lnTo>
                  <a:pt x="5434" y="924"/>
                </a:lnTo>
                <a:close/>
                <a:moveTo>
                  <a:pt x="5522" y="944"/>
                </a:moveTo>
                <a:lnTo>
                  <a:pt x="5522" y="944"/>
                </a:lnTo>
                <a:lnTo>
                  <a:pt x="5560" y="970"/>
                </a:lnTo>
                <a:lnTo>
                  <a:pt x="5560" y="970"/>
                </a:lnTo>
                <a:lnTo>
                  <a:pt x="5512" y="974"/>
                </a:lnTo>
                <a:lnTo>
                  <a:pt x="5512" y="974"/>
                </a:lnTo>
                <a:lnTo>
                  <a:pt x="5474" y="950"/>
                </a:lnTo>
                <a:lnTo>
                  <a:pt x="5474" y="950"/>
                </a:lnTo>
                <a:lnTo>
                  <a:pt x="5522" y="944"/>
                </a:lnTo>
                <a:lnTo>
                  <a:pt x="5522" y="944"/>
                </a:lnTo>
                <a:close/>
                <a:moveTo>
                  <a:pt x="5530" y="942"/>
                </a:moveTo>
                <a:lnTo>
                  <a:pt x="5530" y="942"/>
                </a:lnTo>
                <a:lnTo>
                  <a:pt x="5580" y="936"/>
                </a:lnTo>
                <a:lnTo>
                  <a:pt x="5580" y="936"/>
                </a:lnTo>
                <a:lnTo>
                  <a:pt x="5618" y="966"/>
                </a:lnTo>
                <a:lnTo>
                  <a:pt x="5618" y="966"/>
                </a:lnTo>
                <a:lnTo>
                  <a:pt x="5570" y="970"/>
                </a:lnTo>
                <a:lnTo>
                  <a:pt x="5570" y="970"/>
                </a:lnTo>
                <a:lnTo>
                  <a:pt x="5530" y="942"/>
                </a:lnTo>
                <a:lnTo>
                  <a:pt x="5530" y="942"/>
                </a:lnTo>
                <a:close/>
                <a:moveTo>
                  <a:pt x="8104" y="1104"/>
                </a:moveTo>
                <a:lnTo>
                  <a:pt x="8104" y="1104"/>
                </a:lnTo>
                <a:lnTo>
                  <a:pt x="7888" y="1086"/>
                </a:lnTo>
                <a:lnTo>
                  <a:pt x="7656" y="1072"/>
                </a:lnTo>
                <a:lnTo>
                  <a:pt x="7406" y="1058"/>
                </a:lnTo>
                <a:lnTo>
                  <a:pt x="7138" y="1048"/>
                </a:lnTo>
                <a:lnTo>
                  <a:pt x="6852" y="1040"/>
                </a:lnTo>
                <a:lnTo>
                  <a:pt x="6548" y="1034"/>
                </a:lnTo>
                <a:lnTo>
                  <a:pt x="6224" y="1030"/>
                </a:lnTo>
                <a:lnTo>
                  <a:pt x="5878" y="1028"/>
                </a:lnTo>
                <a:lnTo>
                  <a:pt x="5878" y="1028"/>
                </a:lnTo>
                <a:lnTo>
                  <a:pt x="5844" y="996"/>
                </a:lnTo>
                <a:lnTo>
                  <a:pt x="5844" y="996"/>
                </a:lnTo>
                <a:lnTo>
                  <a:pt x="6004" y="992"/>
                </a:lnTo>
                <a:lnTo>
                  <a:pt x="6162" y="988"/>
                </a:lnTo>
                <a:lnTo>
                  <a:pt x="6318" y="986"/>
                </a:lnTo>
                <a:lnTo>
                  <a:pt x="6470" y="986"/>
                </a:lnTo>
                <a:lnTo>
                  <a:pt x="6620" y="988"/>
                </a:lnTo>
                <a:lnTo>
                  <a:pt x="6768" y="990"/>
                </a:lnTo>
                <a:lnTo>
                  <a:pt x="6914" y="992"/>
                </a:lnTo>
                <a:lnTo>
                  <a:pt x="7056" y="998"/>
                </a:lnTo>
                <a:lnTo>
                  <a:pt x="7196" y="1004"/>
                </a:lnTo>
                <a:lnTo>
                  <a:pt x="7332" y="1010"/>
                </a:lnTo>
                <a:lnTo>
                  <a:pt x="7466" y="1018"/>
                </a:lnTo>
                <a:lnTo>
                  <a:pt x="7596" y="1028"/>
                </a:lnTo>
                <a:lnTo>
                  <a:pt x="7724" y="1040"/>
                </a:lnTo>
                <a:lnTo>
                  <a:pt x="7848" y="1052"/>
                </a:lnTo>
                <a:lnTo>
                  <a:pt x="7970" y="1066"/>
                </a:lnTo>
                <a:lnTo>
                  <a:pt x="8088" y="1080"/>
                </a:lnTo>
                <a:lnTo>
                  <a:pt x="8088" y="1080"/>
                </a:lnTo>
                <a:lnTo>
                  <a:pt x="8200" y="1096"/>
                </a:lnTo>
                <a:lnTo>
                  <a:pt x="8308" y="1112"/>
                </a:lnTo>
                <a:lnTo>
                  <a:pt x="8308" y="1112"/>
                </a:lnTo>
                <a:lnTo>
                  <a:pt x="8318" y="1126"/>
                </a:lnTo>
                <a:lnTo>
                  <a:pt x="8318" y="1126"/>
                </a:lnTo>
                <a:lnTo>
                  <a:pt x="8104" y="1104"/>
                </a:lnTo>
                <a:lnTo>
                  <a:pt x="8104" y="1104"/>
                </a:lnTo>
                <a:close/>
                <a:moveTo>
                  <a:pt x="8322" y="1132"/>
                </a:moveTo>
                <a:lnTo>
                  <a:pt x="8322" y="1132"/>
                </a:lnTo>
                <a:lnTo>
                  <a:pt x="8332" y="1142"/>
                </a:lnTo>
                <a:lnTo>
                  <a:pt x="8332" y="1142"/>
                </a:lnTo>
                <a:lnTo>
                  <a:pt x="8188" y="1134"/>
                </a:lnTo>
                <a:lnTo>
                  <a:pt x="8036" y="1128"/>
                </a:lnTo>
                <a:lnTo>
                  <a:pt x="7710" y="1116"/>
                </a:lnTo>
                <a:lnTo>
                  <a:pt x="7356" y="1104"/>
                </a:lnTo>
                <a:lnTo>
                  <a:pt x="6972" y="1094"/>
                </a:lnTo>
                <a:lnTo>
                  <a:pt x="6972" y="1094"/>
                </a:lnTo>
                <a:lnTo>
                  <a:pt x="6464" y="1080"/>
                </a:lnTo>
                <a:lnTo>
                  <a:pt x="5918" y="1064"/>
                </a:lnTo>
                <a:lnTo>
                  <a:pt x="5918" y="1064"/>
                </a:lnTo>
                <a:lnTo>
                  <a:pt x="5884" y="1034"/>
                </a:lnTo>
                <a:lnTo>
                  <a:pt x="5884" y="1034"/>
                </a:lnTo>
                <a:lnTo>
                  <a:pt x="6228" y="1034"/>
                </a:lnTo>
                <a:lnTo>
                  <a:pt x="6552" y="1038"/>
                </a:lnTo>
                <a:lnTo>
                  <a:pt x="6856" y="1044"/>
                </a:lnTo>
                <a:lnTo>
                  <a:pt x="7140" y="1054"/>
                </a:lnTo>
                <a:lnTo>
                  <a:pt x="7406" y="1064"/>
                </a:lnTo>
                <a:lnTo>
                  <a:pt x="7656" y="1076"/>
                </a:lnTo>
                <a:lnTo>
                  <a:pt x="7888" y="1092"/>
                </a:lnTo>
                <a:lnTo>
                  <a:pt x="8104" y="1110"/>
                </a:lnTo>
                <a:lnTo>
                  <a:pt x="8104" y="1110"/>
                </a:lnTo>
                <a:lnTo>
                  <a:pt x="8322" y="1132"/>
                </a:lnTo>
                <a:lnTo>
                  <a:pt x="8322" y="1132"/>
                </a:lnTo>
                <a:close/>
                <a:moveTo>
                  <a:pt x="5870" y="1028"/>
                </a:moveTo>
                <a:lnTo>
                  <a:pt x="5870" y="1028"/>
                </a:lnTo>
                <a:lnTo>
                  <a:pt x="5824" y="1028"/>
                </a:lnTo>
                <a:lnTo>
                  <a:pt x="5824" y="1028"/>
                </a:lnTo>
                <a:lnTo>
                  <a:pt x="5788" y="998"/>
                </a:lnTo>
                <a:lnTo>
                  <a:pt x="5788" y="998"/>
                </a:lnTo>
                <a:lnTo>
                  <a:pt x="5836" y="996"/>
                </a:lnTo>
                <a:lnTo>
                  <a:pt x="5836" y="996"/>
                </a:lnTo>
                <a:lnTo>
                  <a:pt x="5870" y="1028"/>
                </a:lnTo>
                <a:lnTo>
                  <a:pt x="5870" y="1028"/>
                </a:lnTo>
                <a:close/>
                <a:moveTo>
                  <a:pt x="5782" y="994"/>
                </a:moveTo>
                <a:lnTo>
                  <a:pt x="5782" y="994"/>
                </a:lnTo>
                <a:lnTo>
                  <a:pt x="5746" y="962"/>
                </a:lnTo>
                <a:lnTo>
                  <a:pt x="5746" y="962"/>
                </a:lnTo>
                <a:lnTo>
                  <a:pt x="5796" y="958"/>
                </a:lnTo>
                <a:lnTo>
                  <a:pt x="5796" y="958"/>
                </a:lnTo>
                <a:lnTo>
                  <a:pt x="5830" y="992"/>
                </a:lnTo>
                <a:lnTo>
                  <a:pt x="5830" y="992"/>
                </a:lnTo>
                <a:lnTo>
                  <a:pt x="5782" y="994"/>
                </a:lnTo>
                <a:lnTo>
                  <a:pt x="5782" y="994"/>
                </a:lnTo>
                <a:close/>
                <a:moveTo>
                  <a:pt x="5774" y="994"/>
                </a:moveTo>
                <a:lnTo>
                  <a:pt x="5774" y="994"/>
                </a:lnTo>
                <a:lnTo>
                  <a:pt x="5726" y="996"/>
                </a:lnTo>
                <a:lnTo>
                  <a:pt x="5726" y="996"/>
                </a:lnTo>
                <a:lnTo>
                  <a:pt x="5690" y="966"/>
                </a:lnTo>
                <a:lnTo>
                  <a:pt x="5690" y="966"/>
                </a:lnTo>
                <a:lnTo>
                  <a:pt x="5738" y="962"/>
                </a:lnTo>
                <a:lnTo>
                  <a:pt x="5738" y="962"/>
                </a:lnTo>
                <a:lnTo>
                  <a:pt x="5774" y="994"/>
                </a:lnTo>
                <a:lnTo>
                  <a:pt x="5774" y="994"/>
                </a:lnTo>
                <a:close/>
                <a:moveTo>
                  <a:pt x="5684" y="960"/>
                </a:moveTo>
                <a:lnTo>
                  <a:pt x="5684" y="960"/>
                </a:lnTo>
                <a:lnTo>
                  <a:pt x="5646" y="930"/>
                </a:lnTo>
                <a:lnTo>
                  <a:pt x="5646" y="930"/>
                </a:lnTo>
                <a:lnTo>
                  <a:pt x="5696" y="924"/>
                </a:lnTo>
                <a:lnTo>
                  <a:pt x="5696" y="924"/>
                </a:lnTo>
                <a:lnTo>
                  <a:pt x="5732" y="956"/>
                </a:lnTo>
                <a:lnTo>
                  <a:pt x="5732" y="956"/>
                </a:lnTo>
                <a:lnTo>
                  <a:pt x="5684" y="960"/>
                </a:lnTo>
                <a:lnTo>
                  <a:pt x="5684" y="960"/>
                </a:lnTo>
                <a:close/>
                <a:moveTo>
                  <a:pt x="5676" y="962"/>
                </a:moveTo>
                <a:lnTo>
                  <a:pt x="5676" y="962"/>
                </a:lnTo>
                <a:lnTo>
                  <a:pt x="5626" y="964"/>
                </a:lnTo>
                <a:lnTo>
                  <a:pt x="5626" y="964"/>
                </a:lnTo>
                <a:lnTo>
                  <a:pt x="5588" y="936"/>
                </a:lnTo>
                <a:lnTo>
                  <a:pt x="5588" y="936"/>
                </a:lnTo>
                <a:lnTo>
                  <a:pt x="5638" y="930"/>
                </a:lnTo>
                <a:lnTo>
                  <a:pt x="5638" y="930"/>
                </a:lnTo>
                <a:lnTo>
                  <a:pt x="5676" y="962"/>
                </a:lnTo>
                <a:lnTo>
                  <a:pt x="5676" y="962"/>
                </a:lnTo>
                <a:close/>
                <a:moveTo>
                  <a:pt x="5624" y="970"/>
                </a:moveTo>
                <a:lnTo>
                  <a:pt x="5624" y="970"/>
                </a:lnTo>
                <a:lnTo>
                  <a:pt x="5662" y="998"/>
                </a:lnTo>
                <a:lnTo>
                  <a:pt x="5662" y="998"/>
                </a:lnTo>
                <a:lnTo>
                  <a:pt x="5614" y="1000"/>
                </a:lnTo>
                <a:lnTo>
                  <a:pt x="5614" y="1000"/>
                </a:lnTo>
                <a:lnTo>
                  <a:pt x="5576" y="974"/>
                </a:lnTo>
                <a:lnTo>
                  <a:pt x="5576" y="974"/>
                </a:lnTo>
                <a:lnTo>
                  <a:pt x="5624" y="970"/>
                </a:lnTo>
                <a:lnTo>
                  <a:pt x="5624" y="970"/>
                </a:lnTo>
                <a:close/>
                <a:moveTo>
                  <a:pt x="5632" y="970"/>
                </a:moveTo>
                <a:lnTo>
                  <a:pt x="5632" y="970"/>
                </a:lnTo>
                <a:lnTo>
                  <a:pt x="5682" y="966"/>
                </a:lnTo>
                <a:lnTo>
                  <a:pt x="5682" y="966"/>
                </a:lnTo>
                <a:lnTo>
                  <a:pt x="5718" y="996"/>
                </a:lnTo>
                <a:lnTo>
                  <a:pt x="5718" y="996"/>
                </a:lnTo>
                <a:lnTo>
                  <a:pt x="5670" y="998"/>
                </a:lnTo>
                <a:lnTo>
                  <a:pt x="5670" y="998"/>
                </a:lnTo>
                <a:lnTo>
                  <a:pt x="5632" y="970"/>
                </a:lnTo>
                <a:lnTo>
                  <a:pt x="5632" y="970"/>
                </a:lnTo>
                <a:close/>
                <a:moveTo>
                  <a:pt x="5724" y="1000"/>
                </a:moveTo>
                <a:lnTo>
                  <a:pt x="5724" y="1000"/>
                </a:lnTo>
                <a:lnTo>
                  <a:pt x="5760" y="1028"/>
                </a:lnTo>
                <a:lnTo>
                  <a:pt x="5760" y="1028"/>
                </a:lnTo>
                <a:lnTo>
                  <a:pt x="5714" y="1028"/>
                </a:lnTo>
                <a:lnTo>
                  <a:pt x="5714" y="1028"/>
                </a:lnTo>
                <a:lnTo>
                  <a:pt x="5678" y="1002"/>
                </a:lnTo>
                <a:lnTo>
                  <a:pt x="5678" y="1002"/>
                </a:lnTo>
                <a:lnTo>
                  <a:pt x="5724" y="1000"/>
                </a:lnTo>
                <a:lnTo>
                  <a:pt x="5724" y="1000"/>
                </a:lnTo>
                <a:close/>
                <a:moveTo>
                  <a:pt x="5732" y="1000"/>
                </a:moveTo>
                <a:lnTo>
                  <a:pt x="5732" y="1000"/>
                </a:lnTo>
                <a:lnTo>
                  <a:pt x="5780" y="998"/>
                </a:lnTo>
                <a:lnTo>
                  <a:pt x="5780" y="998"/>
                </a:lnTo>
                <a:lnTo>
                  <a:pt x="5816" y="1028"/>
                </a:lnTo>
                <a:lnTo>
                  <a:pt x="5816" y="1028"/>
                </a:lnTo>
                <a:lnTo>
                  <a:pt x="5768" y="1028"/>
                </a:lnTo>
                <a:lnTo>
                  <a:pt x="5768" y="1028"/>
                </a:lnTo>
                <a:lnTo>
                  <a:pt x="5732" y="1000"/>
                </a:lnTo>
                <a:lnTo>
                  <a:pt x="5732" y="1000"/>
                </a:lnTo>
                <a:close/>
                <a:moveTo>
                  <a:pt x="5822" y="1034"/>
                </a:moveTo>
                <a:lnTo>
                  <a:pt x="5822" y="1034"/>
                </a:lnTo>
                <a:lnTo>
                  <a:pt x="5856" y="1062"/>
                </a:lnTo>
                <a:lnTo>
                  <a:pt x="5856" y="1062"/>
                </a:lnTo>
                <a:lnTo>
                  <a:pt x="5810" y="1060"/>
                </a:lnTo>
                <a:lnTo>
                  <a:pt x="5810" y="1060"/>
                </a:lnTo>
                <a:lnTo>
                  <a:pt x="5776" y="1034"/>
                </a:lnTo>
                <a:lnTo>
                  <a:pt x="5776" y="1034"/>
                </a:lnTo>
                <a:lnTo>
                  <a:pt x="5822" y="1034"/>
                </a:lnTo>
                <a:lnTo>
                  <a:pt x="5822" y="1034"/>
                </a:lnTo>
                <a:close/>
                <a:moveTo>
                  <a:pt x="5830" y="1034"/>
                </a:moveTo>
                <a:lnTo>
                  <a:pt x="5830" y="1034"/>
                </a:lnTo>
                <a:lnTo>
                  <a:pt x="5876" y="1034"/>
                </a:lnTo>
                <a:lnTo>
                  <a:pt x="5876" y="1034"/>
                </a:lnTo>
                <a:lnTo>
                  <a:pt x="5910" y="1064"/>
                </a:lnTo>
                <a:lnTo>
                  <a:pt x="5910" y="1064"/>
                </a:lnTo>
                <a:lnTo>
                  <a:pt x="5864" y="1062"/>
                </a:lnTo>
                <a:lnTo>
                  <a:pt x="5864" y="1062"/>
                </a:lnTo>
                <a:lnTo>
                  <a:pt x="5830" y="1034"/>
                </a:lnTo>
                <a:lnTo>
                  <a:pt x="5830" y="1034"/>
                </a:lnTo>
                <a:close/>
                <a:moveTo>
                  <a:pt x="5916" y="1070"/>
                </a:moveTo>
                <a:lnTo>
                  <a:pt x="5916" y="1070"/>
                </a:lnTo>
                <a:lnTo>
                  <a:pt x="5948" y="1098"/>
                </a:lnTo>
                <a:lnTo>
                  <a:pt x="5948" y="1098"/>
                </a:lnTo>
                <a:lnTo>
                  <a:pt x="5904" y="1094"/>
                </a:lnTo>
                <a:lnTo>
                  <a:pt x="5904" y="1094"/>
                </a:lnTo>
                <a:lnTo>
                  <a:pt x="5872" y="1068"/>
                </a:lnTo>
                <a:lnTo>
                  <a:pt x="5872" y="1068"/>
                </a:lnTo>
                <a:lnTo>
                  <a:pt x="5916" y="1070"/>
                </a:lnTo>
                <a:lnTo>
                  <a:pt x="5916" y="1070"/>
                </a:lnTo>
                <a:close/>
                <a:moveTo>
                  <a:pt x="5924" y="1070"/>
                </a:moveTo>
                <a:lnTo>
                  <a:pt x="5924" y="1070"/>
                </a:lnTo>
                <a:lnTo>
                  <a:pt x="6466" y="1086"/>
                </a:lnTo>
                <a:lnTo>
                  <a:pt x="6972" y="1100"/>
                </a:lnTo>
                <a:lnTo>
                  <a:pt x="6972" y="1100"/>
                </a:lnTo>
                <a:lnTo>
                  <a:pt x="7358" y="1110"/>
                </a:lnTo>
                <a:lnTo>
                  <a:pt x="7714" y="1120"/>
                </a:lnTo>
                <a:lnTo>
                  <a:pt x="8040" y="1132"/>
                </a:lnTo>
                <a:lnTo>
                  <a:pt x="8192" y="1140"/>
                </a:lnTo>
                <a:lnTo>
                  <a:pt x="8336" y="1148"/>
                </a:lnTo>
                <a:lnTo>
                  <a:pt x="8336" y="1148"/>
                </a:lnTo>
                <a:lnTo>
                  <a:pt x="8344" y="1156"/>
                </a:lnTo>
                <a:lnTo>
                  <a:pt x="8344" y="1156"/>
                </a:lnTo>
                <a:lnTo>
                  <a:pt x="8016" y="1156"/>
                </a:lnTo>
                <a:lnTo>
                  <a:pt x="8016" y="1156"/>
                </a:lnTo>
                <a:lnTo>
                  <a:pt x="7576" y="1152"/>
                </a:lnTo>
                <a:lnTo>
                  <a:pt x="7336" y="1150"/>
                </a:lnTo>
                <a:lnTo>
                  <a:pt x="7084" y="1146"/>
                </a:lnTo>
                <a:lnTo>
                  <a:pt x="6820" y="1138"/>
                </a:lnTo>
                <a:lnTo>
                  <a:pt x="6544" y="1128"/>
                </a:lnTo>
                <a:lnTo>
                  <a:pt x="6256" y="1116"/>
                </a:lnTo>
                <a:lnTo>
                  <a:pt x="5958" y="1098"/>
                </a:lnTo>
                <a:lnTo>
                  <a:pt x="5958" y="1098"/>
                </a:lnTo>
                <a:lnTo>
                  <a:pt x="5924" y="1070"/>
                </a:lnTo>
                <a:lnTo>
                  <a:pt x="5924" y="1070"/>
                </a:lnTo>
                <a:close/>
                <a:moveTo>
                  <a:pt x="8328" y="1126"/>
                </a:moveTo>
                <a:lnTo>
                  <a:pt x="8328" y="1126"/>
                </a:lnTo>
                <a:lnTo>
                  <a:pt x="8318" y="1114"/>
                </a:lnTo>
                <a:lnTo>
                  <a:pt x="8318" y="1114"/>
                </a:lnTo>
                <a:lnTo>
                  <a:pt x="8336" y="1118"/>
                </a:lnTo>
                <a:lnTo>
                  <a:pt x="8336" y="1118"/>
                </a:lnTo>
                <a:lnTo>
                  <a:pt x="8346" y="1128"/>
                </a:lnTo>
                <a:lnTo>
                  <a:pt x="8346" y="1128"/>
                </a:lnTo>
                <a:lnTo>
                  <a:pt x="8328" y="1126"/>
                </a:lnTo>
                <a:lnTo>
                  <a:pt x="8328" y="1126"/>
                </a:lnTo>
                <a:close/>
                <a:moveTo>
                  <a:pt x="8312" y="1108"/>
                </a:moveTo>
                <a:lnTo>
                  <a:pt x="8312" y="1108"/>
                </a:lnTo>
                <a:lnTo>
                  <a:pt x="8302" y="1096"/>
                </a:lnTo>
                <a:lnTo>
                  <a:pt x="8302" y="1096"/>
                </a:lnTo>
                <a:lnTo>
                  <a:pt x="8320" y="1100"/>
                </a:lnTo>
                <a:lnTo>
                  <a:pt x="8320" y="1100"/>
                </a:lnTo>
                <a:lnTo>
                  <a:pt x="8330" y="1112"/>
                </a:lnTo>
                <a:lnTo>
                  <a:pt x="8330" y="1112"/>
                </a:lnTo>
                <a:lnTo>
                  <a:pt x="8312" y="1108"/>
                </a:lnTo>
                <a:lnTo>
                  <a:pt x="8312" y="1108"/>
                </a:lnTo>
                <a:close/>
                <a:moveTo>
                  <a:pt x="8302" y="1106"/>
                </a:moveTo>
                <a:lnTo>
                  <a:pt x="8302" y="1106"/>
                </a:lnTo>
                <a:lnTo>
                  <a:pt x="8198" y="1090"/>
                </a:lnTo>
                <a:lnTo>
                  <a:pt x="8088" y="1074"/>
                </a:lnTo>
                <a:lnTo>
                  <a:pt x="8088" y="1074"/>
                </a:lnTo>
                <a:lnTo>
                  <a:pt x="7970" y="1060"/>
                </a:lnTo>
                <a:lnTo>
                  <a:pt x="7848" y="1046"/>
                </a:lnTo>
                <a:lnTo>
                  <a:pt x="7724" y="1034"/>
                </a:lnTo>
                <a:lnTo>
                  <a:pt x="7596" y="1024"/>
                </a:lnTo>
                <a:lnTo>
                  <a:pt x="7466" y="1014"/>
                </a:lnTo>
                <a:lnTo>
                  <a:pt x="7332" y="1004"/>
                </a:lnTo>
                <a:lnTo>
                  <a:pt x="7194" y="998"/>
                </a:lnTo>
                <a:lnTo>
                  <a:pt x="7054" y="992"/>
                </a:lnTo>
                <a:lnTo>
                  <a:pt x="6912" y="988"/>
                </a:lnTo>
                <a:lnTo>
                  <a:pt x="6766" y="984"/>
                </a:lnTo>
                <a:lnTo>
                  <a:pt x="6618" y="982"/>
                </a:lnTo>
                <a:lnTo>
                  <a:pt x="6466" y="982"/>
                </a:lnTo>
                <a:lnTo>
                  <a:pt x="6314" y="982"/>
                </a:lnTo>
                <a:lnTo>
                  <a:pt x="6158" y="984"/>
                </a:lnTo>
                <a:lnTo>
                  <a:pt x="5998" y="986"/>
                </a:lnTo>
                <a:lnTo>
                  <a:pt x="5838" y="992"/>
                </a:lnTo>
                <a:lnTo>
                  <a:pt x="5838" y="992"/>
                </a:lnTo>
                <a:lnTo>
                  <a:pt x="5802" y="958"/>
                </a:lnTo>
                <a:lnTo>
                  <a:pt x="5802" y="958"/>
                </a:lnTo>
                <a:lnTo>
                  <a:pt x="5994" y="946"/>
                </a:lnTo>
                <a:lnTo>
                  <a:pt x="6178" y="938"/>
                </a:lnTo>
                <a:lnTo>
                  <a:pt x="6356" y="934"/>
                </a:lnTo>
                <a:lnTo>
                  <a:pt x="6526" y="932"/>
                </a:lnTo>
                <a:lnTo>
                  <a:pt x="6690" y="932"/>
                </a:lnTo>
                <a:lnTo>
                  <a:pt x="6848" y="934"/>
                </a:lnTo>
                <a:lnTo>
                  <a:pt x="7000" y="940"/>
                </a:lnTo>
                <a:lnTo>
                  <a:pt x="7144" y="946"/>
                </a:lnTo>
                <a:lnTo>
                  <a:pt x="7282" y="954"/>
                </a:lnTo>
                <a:lnTo>
                  <a:pt x="7414" y="964"/>
                </a:lnTo>
                <a:lnTo>
                  <a:pt x="7540" y="976"/>
                </a:lnTo>
                <a:lnTo>
                  <a:pt x="7658" y="990"/>
                </a:lnTo>
                <a:lnTo>
                  <a:pt x="7770" y="1002"/>
                </a:lnTo>
                <a:lnTo>
                  <a:pt x="7876" y="1018"/>
                </a:lnTo>
                <a:lnTo>
                  <a:pt x="7976" y="1032"/>
                </a:lnTo>
                <a:lnTo>
                  <a:pt x="8070" y="1048"/>
                </a:lnTo>
                <a:lnTo>
                  <a:pt x="8070" y="1048"/>
                </a:lnTo>
                <a:lnTo>
                  <a:pt x="8182" y="1070"/>
                </a:lnTo>
                <a:lnTo>
                  <a:pt x="8290" y="1092"/>
                </a:lnTo>
                <a:lnTo>
                  <a:pt x="8290" y="1092"/>
                </a:lnTo>
                <a:lnTo>
                  <a:pt x="8302" y="1106"/>
                </a:lnTo>
                <a:lnTo>
                  <a:pt x="8302" y="1106"/>
                </a:lnTo>
                <a:close/>
                <a:moveTo>
                  <a:pt x="8070" y="1044"/>
                </a:moveTo>
                <a:lnTo>
                  <a:pt x="8070" y="1044"/>
                </a:lnTo>
                <a:lnTo>
                  <a:pt x="7978" y="1028"/>
                </a:lnTo>
                <a:lnTo>
                  <a:pt x="7878" y="1012"/>
                </a:lnTo>
                <a:lnTo>
                  <a:pt x="7770" y="998"/>
                </a:lnTo>
                <a:lnTo>
                  <a:pt x="7658" y="984"/>
                </a:lnTo>
                <a:lnTo>
                  <a:pt x="7538" y="970"/>
                </a:lnTo>
                <a:lnTo>
                  <a:pt x="7414" y="960"/>
                </a:lnTo>
                <a:lnTo>
                  <a:pt x="7282" y="950"/>
                </a:lnTo>
                <a:lnTo>
                  <a:pt x="7142" y="940"/>
                </a:lnTo>
                <a:lnTo>
                  <a:pt x="6998" y="934"/>
                </a:lnTo>
                <a:lnTo>
                  <a:pt x="6846" y="930"/>
                </a:lnTo>
                <a:lnTo>
                  <a:pt x="6688" y="926"/>
                </a:lnTo>
                <a:lnTo>
                  <a:pt x="6524" y="926"/>
                </a:lnTo>
                <a:lnTo>
                  <a:pt x="6352" y="928"/>
                </a:lnTo>
                <a:lnTo>
                  <a:pt x="6174" y="934"/>
                </a:lnTo>
                <a:lnTo>
                  <a:pt x="5988" y="942"/>
                </a:lnTo>
                <a:lnTo>
                  <a:pt x="5798" y="952"/>
                </a:lnTo>
                <a:lnTo>
                  <a:pt x="5798" y="952"/>
                </a:lnTo>
                <a:lnTo>
                  <a:pt x="5762" y="918"/>
                </a:lnTo>
                <a:lnTo>
                  <a:pt x="5762" y="918"/>
                </a:lnTo>
                <a:lnTo>
                  <a:pt x="5952" y="900"/>
                </a:lnTo>
                <a:lnTo>
                  <a:pt x="6136" y="888"/>
                </a:lnTo>
                <a:lnTo>
                  <a:pt x="6314" y="880"/>
                </a:lnTo>
                <a:lnTo>
                  <a:pt x="6486" y="874"/>
                </a:lnTo>
                <a:lnTo>
                  <a:pt x="6652" y="874"/>
                </a:lnTo>
                <a:lnTo>
                  <a:pt x="6810" y="876"/>
                </a:lnTo>
                <a:lnTo>
                  <a:pt x="6964" y="880"/>
                </a:lnTo>
                <a:lnTo>
                  <a:pt x="7110" y="888"/>
                </a:lnTo>
                <a:lnTo>
                  <a:pt x="7250" y="898"/>
                </a:lnTo>
                <a:lnTo>
                  <a:pt x="7382" y="910"/>
                </a:lnTo>
                <a:lnTo>
                  <a:pt x="7510" y="924"/>
                </a:lnTo>
                <a:lnTo>
                  <a:pt x="7630" y="940"/>
                </a:lnTo>
                <a:lnTo>
                  <a:pt x="7746" y="956"/>
                </a:lnTo>
                <a:lnTo>
                  <a:pt x="7854" y="976"/>
                </a:lnTo>
                <a:lnTo>
                  <a:pt x="7956" y="996"/>
                </a:lnTo>
                <a:lnTo>
                  <a:pt x="8052" y="1016"/>
                </a:lnTo>
                <a:lnTo>
                  <a:pt x="8052" y="1016"/>
                </a:lnTo>
                <a:lnTo>
                  <a:pt x="8164" y="1042"/>
                </a:lnTo>
                <a:lnTo>
                  <a:pt x="8272" y="1070"/>
                </a:lnTo>
                <a:lnTo>
                  <a:pt x="8272" y="1070"/>
                </a:lnTo>
                <a:lnTo>
                  <a:pt x="8286" y="1086"/>
                </a:lnTo>
                <a:lnTo>
                  <a:pt x="8286" y="1086"/>
                </a:lnTo>
                <a:lnTo>
                  <a:pt x="8180" y="1064"/>
                </a:lnTo>
                <a:lnTo>
                  <a:pt x="8070" y="1044"/>
                </a:lnTo>
                <a:lnTo>
                  <a:pt x="8070" y="1044"/>
                </a:lnTo>
                <a:close/>
                <a:moveTo>
                  <a:pt x="5790" y="954"/>
                </a:moveTo>
                <a:lnTo>
                  <a:pt x="5790" y="954"/>
                </a:lnTo>
                <a:lnTo>
                  <a:pt x="5740" y="956"/>
                </a:lnTo>
                <a:lnTo>
                  <a:pt x="5740" y="956"/>
                </a:lnTo>
                <a:lnTo>
                  <a:pt x="5704" y="924"/>
                </a:lnTo>
                <a:lnTo>
                  <a:pt x="5704" y="924"/>
                </a:lnTo>
                <a:lnTo>
                  <a:pt x="5754" y="918"/>
                </a:lnTo>
                <a:lnTo>
                  <a:pt x="5754" y="918"/>
                </a:lnTo>
                <a:lnTo>
                  <a:pt x="5790" y="954"/>
                </a:lnTo>
                <a:lnTo>
                  <a:pt x="5790" y="954"/>
                </a:lnTo>
                <a:close/>
                <a:moveTo>
                  <a:pt x="5698" y="918"/>
                </a:moveTo>
                <a:lnTo>
                  <a:pt x="5698" y="918"/>
                </a:lnTo>
                <a:lnTo>
                  <a:pt x="5662" y="884"/>
                </a:lnTo>
                <a:lnTo>
                  <a:pt x="5662" y="884"/>
                </a:lnTo>
                <a:lnTo>
                  <a:pt x="5714" y="878"/>
                </a:lnTo>
                <a:lnTo>
                  <a:pt x="5714" y="878"/>
                </a:lnTo>
                <a:lnTo>
                  <a:pt x="5750" y="914"/>
                </a:lnTo>
                <a:lnTo>
                  <a:pt x="5750" y="914"/>
                </a:lnTo>
                <a:lnTo>
                  <a:pt x="5698" y="918"/>
                </a:lnTo>
                <a:lnTo>
                  <a:pt x="5698" y="918"/>
                </a:lnTo>
                <a:close/>
                <a:moveTo>
                  <a:pt x="5690" y="920"/>
                </a:moveTo>
                <a:lnTo>
                  <a:pt x="5690" y="920"/>
                </a:lnTo>
                <a:lnTo>
                  <a:pt x="5640" y="924"/>
                </a:lnTo>
                <a:lnTo>
                  <a:pt x="5640" y="924"/>
                </a:lnTo>
                <a:lnTo>
                  <a:pt x="5602" y="892"/>
                </a:lnTo>
                <a:lnTo>
                  <a:pt x="5602" y="892"/>
                </a:lnTo>
                <a:lnTo>
                  <a:pt x="5654" y="886"/>
                </a:lnTo>
                <a:lnTo>
                  <a:pt x="5654" y="886"/>
                </a:lnTo>
                <a:lnTo>
                  <a:pt x="5690" y="920"/>
                </a:lnTo>
                <a:lnTo>
                  <a:pt x="5690" y="920"/>
                </a:lnTo>
                <a:close/>
                <a:moveTo>
                  <a:pt x="5634" y="926"/>
                </a:moveTo>
                <a:lnTo>
                  <a:pt x="5634" y="926"/>
                </a:lnTo>
                <a:lnTo>
                  <a:pt x="5582" y="932"/>
                </a:lnTo>
                <a:lnTo>
                  <a:pt x="5582" y="932"/>
                </a:lnTo>
                <a:lnTo>
                  <a:pt x="5546" y="902"/>
                </a:lnTo>
                <a:lnTo>
                  <a:pt x="5544" y="902"/>
                </a:lnTo>
                <a:lnTo>
                  <a:pt x="5544" y="902"/>
                </a:lnTo>
                <a:lnTo>
                  <a:pt x="5596" y="894"/>
                </a:lnTo>
                <a:lnTo>
                  <a:pt x="5596" y="894"/>
                </a:lnTo>
                <a:lnTo>
                  <a:pt x="5598" y="896"/>
                </a:lnTo>
                <a:lnTo>
                  <a:pt x="5598" y="896"/>
                </a:lnTo>
                <a:lnTo>
                  <a:pt x="5634" y="926"/>
                </a:lnTo>
                <a:lnTo>
                  <a:pt x="5634" y="926"/>
                </a:lnTo>
                <a:close/>
                <a:moveTo>
                  <a:pt x="5574" y="932"/>
                </a:moveTo>
                <a:lnTo>
                  <a:pt x="5574" y="932"/>
                </a:lnTo>
                <a:lnTo>
                  <a:pt x="5524" y="938"/>
                </a:lnTo>
                <a:lnTo>
                  <a:pt x="5524" y="938"/>
                </a:lnTo>
                <a:lnTo>
                  <a:pt x="5490" y="914"/>
                </a:lnTo>
                <a:lnTo>
                  <a:pt x="5490" y="914"/>
                </a:lnTo>
                <a:lnTo>
                  <a:pt x="5484" y="910"/>
                </a:lnTo>
                <a:lnTo>
                  <a:pt x="5484" y="910"/>
                </a:lnTo>
                <a:lnTo>
                  <a:pt x="5536" y="902"/>
                </a:lnTo>
                <a:lnTo>
                  <a:pt x="5536" y="902"/>
                </a:lnTo>
                <a:lnTo>
                  <a:pt x="5542" y="906"/>
                </a:lnTo>
                <a:lnTo>
                  <a:pt x="5542" y="906"/>
                </a:lnTo>
                <a:lnTo>
                  <a:pt x="5574" y="932"/>
                </a:lnTo>
                <a:lnTo>
                  <a:pt x="5574" y="932"/>
                </a:lnTo>
                <a:close/>
                <a:moveTo>
                  <a:pt x="5478" y="906"/>
                </a:moveTo>
                <a:lnTo>
                  <a:pt x="5478" y="906"/>
                </a:lnTo>
                <a:lnTo>
                  <a:pt x="5434" y="876"/>
                </a:lnTo>
                <a:lnTo>
                  <a:pt x="5434" y="876"/>
                </a:lnTo>
                <a:lnTo>
                  <a:pt x="5488" y="866"/>
                </a:lnTo>
                <a:lnTo>
                  <a:pt x="5488" y="866"/>
                </a:lnTo>
                <a:lnTo>
                  <a:pt x="5530" y="898"/>
                </a:lnTo>
                <a:lnTo>
                  <a:pt x="5530" y="898"/>
                </a:lnTo>
                <a:lnTo>
                  <a:pt x="5478" y="906"/>
                </a:lnTo>
                <a:lnTo>
                  <a:pt x="5478" y="906"/>
                </a:lnTo>
                <a:close/>
                <a:moveTo>
                  <a:pt x="5430" y="874"/>
                </a:moveTo>
                <a:lnTo>
                  <a:pt x="5430" y="874"/>
                </a:lnTo>
                <a:lnTo>
                  <a:pt x="5380" y="844"/>
                </a:lnTo>
                <a:lnTo>
                  <a:pt x="5380" y="844"/>
                </a:lnTo>
                <a:lnTo>
                  <a:pt x="5434" y="832"/>
                </a:lnTo>
                <a:lnTo>
                  <a:pt x="5434" y="832"/>
                </a:lnTo>
                <a:lnTo>
                  <a:pt x="5482" y="862"/>
                </a:lnTo>
                <a:lnTo>
                  <a:pt x="5482" y="862"/>
                </a:lnTo>
                <a:lnTo>
                  <a:pt x="5430" y="874"/>
                </a:lnTo>
                <a:lnTo>
                  <a:pt x="5430" y="874"/>
                </a:lnTo>
                <a:close/>
                <a:moveTo>
                  <a:pt x="5374" y="842"/>
                </a:moveTo>
                <a:lnTo>
                  <a:pt x="5374" y="842"/>
                </a:lnTo>
                <a:lnTo>
                  <a:pt x="5320" y="814"/>
                </a:lnTo>
                <a:lnTo>
                  <a:pt x="5320" y="814"/>
                </a:lnTo>
                <a:lnTo>
                  <a:pt x="5376" y="798"/>
                </a:lnTo>
                <a:lnTo>
                  <a:pt x="5376" y="798"/>
                </a:lnTo>
                <a:lnTo>
                  <a:pt x="5428" y="828"/>
                </a:lnTo>
                <a:lnTo>
                  <a:pt x="5428" y="828"/>
                </a:lnTo>
                <a:lnTo>
                  <a:pt x="5374" y="842"/>
                </a:lnTo>
                <a:lnTo>
                  <a:pt x="5374" y="842"/>
                </a:lnTo>
                <a:close/>
                <a:moveTo>
                  <a:pt x="5314" y="812"/>
                </a:moveTo>
                <a:lnTo>
                  <a:pt x="5314" y="812"/>
                </a:lnTo>
                <a:lnTo>
                  <a:pt x="5256" y="786"/>
                </a:lnTo>
                <a:lnTo>
                  <a:pt x="5256" y="786"/>
                </a:lnTo>
                <a:lnTo>
                  <a:pt x="5312" y="766"/>
                </a:lnTo>
                <a:lnTo>
                  <a:pt x="5312" y="766"/>
                </a:lnTo>
                <a:lnTo>
                  <a:pt x="5370" y="796"/>
                </a:lnTo>
                <a:lnTo>
                  <a:pt x="5370" y="796"/>
                </a:lnTo>
                <a:lnTo>
                  <a:pt x="5314" y="812"/>
                </a:lnTo>
                <a:lnTo>
                  <a:pt x="5314" y="812"/>
                </a:lnTo>
                <a:close/>
                <a:moveTo>
                  <a:pt x="5248" y="782"/>
                </a:moveTo>
                <a:lnTo>
                  <a:pt x="5248" y="782"/>
                </a:lnTo>
                <a:lnTo>
                  <a:pt x="5216" y="770"/>
                </a:lnTo>
                <a:lnTo>
                  <a:pt x="5182" y="760"/>
                </a:lnTo>
                <a:lnTo>
                  <a:pt x="5182" y="760"/>
                </a:lnTo>
                <a:lnTo>
                  <a:pt x="5240" y="738"/>
                </a:lnTo>
                <a:lnTo>
                  <a:pt x="5240" y="738"/>
                </a:lnTo>
                <a:lnTo>
                  <a:pt x="5272" y="750"/>
                </a:lnTo>
                <a:lnTo>
                  <a:pt x="5306" y="764"/>
                </a:lnTo>
                <a:lnTo>
                  <a:pt x="5306" y="764"/>
                </a:lnTo>
                <a:lnTo>
                  <a:pt x="5248" y="782"/>
                </a:lnTo>
                <a:lnTo>
                  <a:pt x="5248" y="782"/>
                </a:lnTo>
                <a:close/>
                <a:moveTo>
                  <a:pt x="5176" y="758"/>
                </a:moveTo>
                <a:lnTo>
                  <a:pt x="5176" y="758"/>
                </a:lnTo>
                <a:lnTo>
                  <a:pt x="5142" y="748"/>
                </a:lnTo>
                <a:lnTo>
                  <a:pt x="5106" y="740"/>
                </a:lnTo>
                <a:lnTo>
                  <a:pt x="5106" y="740"/>
                </a:lnTo>
                <a:lnTo>
                  <a:pt x="5164" y="716"/>
                </a:lnTo>
                <a:lnTo>
                  <a:pt x="5164" y="716"/>
                </a:lnTo>
                <a:lnTo>
                  <a:pt x="5200" y="726"/>
                </a:lnTo>
                <a:lnTo>
                  <a:pt x="5234" y="736"/>
                </a:lnTo>
                <a:lnTo>
                  <a:pt x="5234" y="736"/>
                </a:lnTo>
                <a:lnTo>
                  <a:pt x="5176" y="758"/>
                </a:lnTo>
                <a:lnTo>
                  <a:pt x="5176" y="758"/>
                </a:lnTo>
                <a:close/>
                <a:moveTo>
                  <a:pt x="5098" y="738"/>
                </a:moveTo>
                <a:lnTo>
                  <a:pt x="5098" y="738"/>
                </a:lnTo>
                <a:lnTo>
                  <a:pt x="5060" y="730"/>
                </a:lnTo>
                <a:lnTo>
                  <a:pt x="5022" y="724"/>
                </a:lnTo>
                <a:lnTo>
                  <a:pt x="5022" y="724"/>
                </a:lnTo>
                <a:lnTo>
                  <a:pt x="5080" y="696"/>
                </a:lnTo>
                <a:lnTo>
                  <a:pt x="5080" y="696"/>
                </a:lnTo>
                <a:lnTo>
                  <a:pt x="5118" y="704"/>
                </a:lnTo>
                <a:lnTo>
                  <a:pt x="5156" y="712"/>
                </a:lnTo>
                <a:lnTo>
                  <a:pt x="5156" y="712"/>
                </a:lnTo>
                <a:lnTo>
                  <a:pt x="5098" y="738"/>
                </a:lnTo>
                <a:lnTo>
                  <a:pt x="5098" y="738"/>
                </a:lnTo>
                <a:close/>
                <a:moveTo>
                  <a:pt x="5012" y="722"/>
                </a:moveTo>
                <a:lnTo>
                  <a:pt x="5012" y="722"/>
                </a:lnTo>
                <a:lnTo>
                  <a:pt x="4972" y="718"/>
                </a:lnTo>
                <a:lnTo>
                  <a:pt x="4930" y="714"/>
                </a:lnTo>
                <a:lnTo>
                  <a:pt x="4930" y="714"/>
                </a:lnTo>
                <a:lnTo>
                  <a:pt x="4988" y="684"/>
                </a:lnTo>
                <a:lnTo>
                  <a:pt x="4988" y="684"/>
                </a:lnTo>
                <a:lnTo>
                  <a:pt x="5028" y="690"/>
                </a:lnTo>
                <a:lnTo>
                  <a:pt x="5070" y="696"/>
                </a:lnTo>
                <a:lnTo>
                  <a:pt x="5070" y="696"/>
                </a:lnTo>
                <a:lnTo>
                  <a:pt x="5012" y="722"/>
                </a:lnTo>
                <a:lnTo>
                  <a:pt x="5012" y="722"/>
                </a:lnTo>
                <a:close/>
                <a:moveTo>
                  <a:pt x="5004" y="726"/>
                </a:moveTo>
                <a:lnTo>
                  <a:pt x="5004" y="726"/>
                </a:lnTo>
                <a:lnTo>
                  <a:pt x="4946" y="754"/>
                </a:lnTo>
                <a:lnTo>
                  <a:pt x="4946" y="754"/>
                </a:lnTo>
                <a:lnTo>
                  <a:pt x="4906" y="750"/>
                </a:lnTo>
                <a:lnTo>
                  <a:pt x="4866" y="748"/>
                </a:lnTo>
                <a:lnTo>
                  <a:pt x="4866" y="748"/>
                </a:lnTo>
                <a:lnTo>
                  <a:pt x="4922" y="720"/>
                </a:lnTo>
                <a:lnTo>
                  <a:pt x="4922" y="720"/>
                </a:lnTo>
                <a:lnTo>
                  <a:pt x="4962" y="722"/>
                </a:lnTo>
                <a:lnTo>
                  <a:pt x="5004" y="726"/>
                </a:lnTo>
                <a:lnTo>
                  <a:pt x="5004" y="726"/>
                </a:lnTo>
                <a:close/>
                <a:moveTo>
                  <a:pt x="4856" y="748"/>
                </a:moveTo>
                <a:lnTo>
                  <a:pt x="4856" y="748"/>
                </a:lnTo>
                <a:lnTo>
                  <a:pt x="4814" y="748"/>
                </a:lnTo>
                <a:lnTo>
                  <a:pt x="4772" y="750"/>
                </a:lnTo>
                <a:lnTo>
                  <a:pt x="4772" y="750"/>
                </a:lnTo>
                <a:lnTo>
                  <a:pt x="4824" y="718"/>
                </a:lnTo>
                <a:lnTo>
                  <a:pt x="4824" y="718"/>
                </a:lnTo>
                <a:lnTo>
                  <a:pt x="4868" y="718"/>
                </a:lnTo>
                <a:lnTo>
                  <a:pt x="4912" y="718"/>
                </a:lnTo>
                <a:lnTo>
                  <a:pt x="4912" y="718"/>
                </a:lnTo>
                <a:lnTo>
                  <a:pt x="4856" y="748"/>
                </a:lnTo>
                <a:lnTo>
                  <a:pt x="4856" y="748"/>
                </a:lnTo>
                <a:close/>
                <a:moveTo>
                  <a:pt x="4846" y="754"/>
                </a:moveTo>
                <a:lnTo>
                  <a:pt x="4846" y="754"/>
                </a:lnTo>
                <a:lnTo>
                  <a:pt x="4792" y="784"/>
                </a:lnTo>
                <a:lnTo>
                  <a:pt x="4792" y="784"/>
                </a:lnTo>
                <a:lnTo>
                  <a:pt x="4752" y="784"/>
                </a:lnTo>
                <a:lnTo>
                  <a:pt x="4710" y="786"/>
                </a:lnTo>
                <a:lnTo>
                  <a:pt x="4710" y="786"/>
                </a:lnTo>
                <a:lnTo>
                  <a:pt x="4762" y="756"/>
                </a:lnTo>
                <a:lnTo>
                  <a:pt x="4762" y="756"/>
                </a:lnTo>
                <a:lnTo>
                  <a:pt x="4804" y="754"/>
                </a:lnTo>
                <a:lnTo>
                  <a:pt x="4846" y="754"/>
                </a:lnTo>
                <a:lnTo>
                  <a:pt x="4846" y="754"/>
                </a:lnTo>
                <a:close/>
                <a:moveTo>
                  <a:pt x="4784" y="790"/>
                </a:moveTo>
                <a:lnTo>
                  <a:pt x="4784" y="790"/>
                </a:lnTo>
                <a:lnTo>
                  <a:pt x="4732" y="820"/>
                </a:lnTo>
                <a:lnTo>
                  <a:pt x="4732" y="820"/>
                </a:lnTo>
                <a:lnTo>
                  <a:pt x="4650" y="824"/>
                </a:lnTo>
                <a:lnTo>
                  <a:pt x="4650" y="824"/>
                </a:lnTo>
                <a:lnTo>
                  <a:pt x="4700" y="792"/>
                </a:lnTo>
                <a:lnTo>
                  <a:pt x="4700" y="792"/>
                </a:lnTo>
                <a:lnTo>
                  <a:pt x="4742" y="790"/>
                </a:lnTo>
                <a:lnTo>
                  <a:pt x="4784" y="790"/>
                </a:lnTo>
                <a:lnTo>
                  <a:pt x="4784" y="790"/>
                </a:lnTo>
                <a:close/>
                <a:moveTo>
                  <a:pt x="4722" y="826"/>
                </a:moveTo>
                <a:lnTo>
                  <a:pt x="4722" y="826"/>
                </a:lnTo>
                <a:lnTo>
                  <a:pt x="4670" y="856"/>
                </a:lnTo>
                <a:lnTo>
                  <a:pt x="4670" y="856"/>
                </a:lnTo>
                <a:lnTo>
                  <a:pt x="4594" y="862"/>
                </a:lnTo>
                <a:lnTo>
                  <a:pt x="4594" y="862"/>
                </a:lnTo>
                <a:lnTo>
                  <a:pt x="4642" y="830"/>
                </a:lnTo>
                <a:lnTo>
                  <a:pt x="4642" y="830"/>
                </a:lnTo>
                <a:lnTo>
                  <a:pt x="4722" y="826"/>
                </a:lnTo>
                <a:lnTo>
                  <a:pt x="4722" y="826"/>
                </a:lnTo>
                <a:close/>
                <a:moveTo>
                  <a:pt x="4660" y="862"/>
                </a:moveTo>
                <a:lnTo>
                  <a:pt x="4660" y="862"/>
                </a:lnTo>
                <a:lnTo>
                  <a:pt x="4612" y="892"/>
                </a:lnTo>
                <a:lnTo>
                  <a:pt x="4612" y="892"/>
                </a:lnTo>
                <a:lnTo>
                  <a:pt x="4538" y="900"/>
                </a:lnTo>
                <a:lnTo>
                  <a:pt x="4538" y="900"/>
                </a:lnTo>
                <a:lnTo>
                  <a:pt x="4584" y="868"/>
                </a:lnTo>
                <a:lnTo>
                  <a:pt x="4584" y="868"/>
                </a:lnTo>
                <a:lnTo>
                  <a:pt x="4660" y="862"/>
                </a:lnTo>
                <a:lnTo>
                  <a:pt x="4660" y="862"/>
                </a:lnTo>
                <a:close/>
                <a:moveTo>
                  <a:pt x="4602" y="898"/>
                </a:moveTo>
                <a:lnTo>
                  <a:pt x="4602" y="898"/>
                </a:lnTo>
                <a:lnTo>
                  <a:pt x="4556" y="926"/>
                </a:lnTo>
                <a:lnTo>
                  <a:pt x="4556" y="926"/>
                </a:lnTo>
                <a:lnTo>
                  <a:pt x="4486" y="934"/>
                </a:lnTo>
                <a:lnTo>
                  <a:pt x="4486" y="934"/>
                </a:lnTo>
                <a:lnTo>
                  <a:pt x="4528" y="906"/>
                </a:lnTo>
                <a:lnTo>
                  <a:pt x="4528" y="906"/>
                </a:lnTo>
                <a:lnTo>
                  <a:pt x="4602" y="898"/>
                </a:lnTo>
                <a:lnTo>
                  <a:pt x="4602" y="898"/>
                </a:lnTo>
                <a:close/>
                <a:moveTo>
                  <a:pt x="4546" y="934"/>
                </a:moveTo>
                <a:lnTo>
                  <a:pt x="4546" y="934"/>
                </a:lnTo>
                <a:lnTo>
                  <a:pt x="4502" y="962"/>
                </a:lnTo>
                <a:lnTo>
                  <a:pt x="4502" y="962"/>
                </a:lnTo>
                <a:lnTo>
                  <a:pt x="4436" y="970"/>
                </a:lnTo>
                <a:lnTo>
                  <a:pt x="4436" y="970"/>
                </a:lnTo>
                <a:lnTo>
                  <a:pt x="4476" y="942"/>
                </a:lnTo>
                <a:lnTo>
                  <a:pt x="4476" y="942"/>
                </a:lnTo>
                <a:lnTo>
                  <a:pt x="4546" y="934"/>
                </a:lnTo>
                <a:lnTo>
                  <a:pt x="4546" y="934"/>
                </a:lnTo>
                <a:close/>
                <a:moveTo>
                  <a:pt x="4490" y="968"/>
                </a:moveTo>
                <a:lnTo>
                  <a:pt x="4490" y="968"/>
                </a:lnTo>
                <a:lnTo>
                  <a:pt x="4452" y="996"/>
                </a:lnTo>
                <a:lnTo>
                  <a:pt x="4452" y="996"/>
                </a:lnTo>
                <a:lnTo>
                  <a:pt x="4388" y="1004"/>
                </a:lnTo>
                <a:lnTo>
                  <a:pt x="4388" y="1004"/>
                </a:lnTo>
                <a:lnTo>
                  <a:pt x="4424" y="978"/>
                </a:lnTo>
                <a:lnTo>
                  <a:pt x="4424" y="978"/>
                </a:lnTo>
                <a:lnTo>
                  <a:pt x="4490" y="968"/>
                </a:lnTo>
                <a:lnTo>
                  <a:pt x="4490" y="968"/>
                </a:lnTo>
                <a:close/>
                <a:moveTo>
                  <a:pt x="4440" y="1002"/>
                </a:moveTo>
                <a:lnTo>
                  <a:pt x="4440" y="1002"/>
                </a:lnTo>
                <a:lnTo>
                  <a:pt x="4402" y="1028"/>
                </a:lnTo>
                <a:lnTo>
                  <a:pt x="4402" y="1028"/>
                </a:lnTo>
                <a:lnTo>
                  <a:pt x="4342" y="1038"/>
                </a:lnTo>
                <a:lnTo>
                  <a:pt x="4342" y="1038"/>
                </a:lnTo>
                <a:lnTo>
                  <a:pt x="4376" y="1012"/>
                </a:lnTo>
                <a:lnTo>
                  <a:pt x="4376" y="1012"/>
                </a:lnTo>
                <a:lnTo>
                  <a:pt x="4440" y="1002"/>
                </a:lnTo>
                <a:lnTo>
                  <a:pt x="4440" y="1002"/>
                </a:lnTo>
                <a:close/>
                <a:moveTo>
                  <a:pt x="4390" y="1036"/>
                </a:moveTo>
                <a:lnTo>
                  <a:pt x="4390" y="1036"/>
                </a:lnTo>
                <a:lnTo>
                  <a:pt x="4356" y="1058"/>
                </a:lnTo>
                <a:lnTo>
                  <a:pt x="4356" y="1058"/>
                </a:lnTo>
                <a:lnTo>
                  <a:pt x="4300" y="1068"/>
                </a:lnTo>
                <a:lnTo>
                  <a:pt x="4300" y="1068"/>
                </a:lnTo>
                <a:lnTo>
                  <a:pt x="4330" y="1046"/>
                </a:lnTo>
                <a:lnTo>
                  <a:pt x="4330" y="1046"/>
                </a:lnTo>
                <a:lnTo>
                  <a:pt x="4390" y="1036"/>
                </a:lnTo>
                <a:lnTo>
                  <a:pt x="4390" y="1036"/>
                </a:lnTo>
                <a:close/>
                <a:moveTo>
                  <a:pt x="4346" y="1066"/>
                </a:moveTo>
                <a:lnTo>
                  <a:pt x="4346" y="1066"/>
                </a:lnTo>
                <a:lnTo>
                  <a:pt x="4312" y="1090"/>
                </a:lnTo>
                <a:lnTo>
                  <a:pt x="4312" y="1090"/>
                </a:lnTo>
                <a:lnTo>
                  <a:pt x="4260" y="1100"/>
                </a:lnTo>
                <a:lnTo>
                  <a:pt x="4260" y="1100"/>
                </a:lnTo>
                <a:lnTo>
                  <a:pt x="4290" y="1076"/>
                </a:lnTo>
                <a:lnTo>
                  <a:pt x="4290" y="1076"/>
                </a:lnTo>
                <a:lnTo>
                  <a:pt x="4346" y="1066"/>
                </a:lnTo>
                <a:lnTo>
                  <a:pt x="4346" y="1066"/>
                </a:lnTo>
                <a:close/>
                <a:moveTo>
                  <a:pt x="4302" y="1096"/>
                </a:moveTo>
                <a:lnTo>
                  <a:pt x="4302" y="1096"/>
                </a:lnTo>
                <a:lnTo>
                  <a:pt x="4272" y="1118"/>
                </a:lnTo>
                <a:lnTo>
                  <a:pt x="4272" y="1118"/>
                </a:lnTo>
                <a:lnTo>
                  <a:pt x="4220" y="1128"/>
                </a:lnTo>
                <a:lnTo>
                  <a:pt x="4220" y="1128"/>
                </a:lnTo>
                <a:lnTo>
                  <a:pt x="4250" y="1106"/>
                </a:lnTo>
                <a:lnTo>
                  <a:pt x="4250" y="1106"/>
                </a:lnTo>
                <a:lnTo>
                  <a:pt x="4302" y="1096"/>
                </a:lnTo>
                <a:lnTo>
                  <a:pt x="4302" y="1096"/>
                </a:lnTo>
                <a:close/>
                <a:moveTo>
                  <a:pt x="4314" y="1094"/>
                </a:moveTo>
                <a:lnTo>
                  <a:pt x="4314" y="1094"/>
                </a:lnTo>
                <a:lnTo>
                  <a:pt x="4366" y="1086"/>
                </a:lnTo>
                <a:lnTo>
                  <a:pt x="4366" y="1086"/>
                </a:lnTo>
                <a:lnTo>
                  <a:pt x="4334" y="1108"/>
                </a:lnTo>
                <a:lnTo>
                  <a:pt x="4334" y="1108"/>
                </a:lnTo>
                <a:lnTo>
                  <a:pt x="4284" y="1116"/>
                </a:lnTo>
                <a:lnTo>
                  <a:pt x="4284" y="1116"/>
                </a:lnTo>
                <a:lnTo>
                  <a:pt x="4314" y="1094"/>
                </a:lnTo>
                <a:lnTo>
                  <a:pt x="4314" y="1094"/>
                </a:lnTo>
                <a:close/>
                <a:moveTo>
                  <a:pt x="4324" y="1088"/>
                </a:moveTo>
                <a:lnTo>
                  <a:pt x="4324" y="1088"/>
                </a:lnTo>
                <a:lnTo>
                  <a:pt x="4358" y="1064"/>
                </a:lnTo>
                <a:lnTo>
                  <a:pt x="4358" y="1064"/>
                </a:lnTo>
                <a:lnTo>
                  <a:pt x="4414" y="1056"/>
                </a:lnTo>
                <a:lnTo>
                  <a:pt x="4414" y="1056"/>
                </a:lnTo>
                <a:lnTo>
                  <a:pt x="4378" y="1078"/>
                </a:lnTo>
                <a:lnTo>
                  <a:pt x="4378" y="1078"/>
                </a:lnTo>
                <a:lnTo>
                  <a:pt x="4324" y="1088"/>
                </a:lnTo>
                <a:lnTo>
                  <a:pt x="4324" y="1088"/>
                </a:lnTo>
                <a:close/>
                <a:moveTo>
                  <a:pt x="4426" y="1054"/>
                </a:moveTo>
                <a:lnTo>
                  <a:pt x="4426" y="1054"/>
                </a:lnTo>
                <a:lnTo>
                  <a:pt x="4482" y="1046"/>
                </a:lnTo>
                <a:lnTo>
                  <a:pt x="4482" y="1046"/>
                </a:lnTo>
                <a:lnTo>
                  <a:pt x="4442" y="1068"/>
                </a:lnTo>
                <a:lnTo>
                  <a:pt x="4442" y="1068"/>
                </a:lnTo>
                <a:lnTo>
                  <a:pt x="4390" y="1076"/>
                </a:lnTo>
                <a:lnTo>
                  <a:pt x="4390" y="1076"/>
                </a:lnTo>
                <a:lnTo>
                  <a:pt x="4426" y="1054"/>
                </a:lnTo>
                <a:lnTo>
                  <a:pt x="4426" y="1054"/>
                </a:lnTo>
                <a:close/>
                <a:moveTo>
                  <a:pt x="4438" y="1048"/>
                </a:moveTo>
                <a:lnTo>
                  <a:pt x="4438" y="1048"/>
                </a:lnTo>
                <a:lnTo>
                  <a:pt x="4474" y="1024"/>
                </a:lnTo>
                <a:lnTo>
                  <a:pt x="4474" y="1024"/>
                </a:lnTo>
                <a:lnTo>
                  <a:pt x="4532" y="1018"/>
                </a:lnTo>
                <a:lnTo>
                  <a:pt x="4532" y="1018"/>
                </a:lnTo>
                <a:lnTo>
                  <a:pt x="4492" y="1040"/>
                </a:lnTo>
                <a:lnTo>
                  <a:pt x="4492" y="1040"/>
                </a:lnTo>
                <a:lnTo>
                  <a:pt x="4438" y="1048"/>
                </a:lnTo>
                <a:lnTo>
                  <a:pt x="4438" y="1048"/>
                </a:lnTo>
                <a:close/>
                <a:moveTo>
                  <a:pt x="4544" y="1016"/>
                </a:moveTo>
                <a:lnTo>
                  <a:pt x="4544" y="1016"/>
                </a:lnTo>
                <a:lnTo>
                  <a:pt x="4602" y="1012"/>
                </a:lnTo>
                <a:lnTo>
                  <a:pt x="4602" y="1012"/>
                </a:lnTo>
                <a:lnTo>
                  <a:pt x="4562" y="1032"/>
                </a:lnTo>
                <a:lnTo>
                  <a:pt x="4562" y="1032"/>
                </a:lnTo>
                <a:lnTo>
                  <a:pt x="4506" y="1038"/>
                </a:lnTo>
                <a:lnTo>
                  <a:pt x="4506" y="1038"/>
                </a:lnTo>
                <a:lnTo>
                  <a:pt x="4544" y="1016"/>
                </a:lnTo>
                <a:lnTo>
                  <a:pt x="4544" y="1016"/>
                </a:lnTo>
                <a:close/>
                <a:moveTo>
                  <a:pt x="4558" y="1010"/>
                </a:moveTo>
                <a:lnTo>
                  <a:pt x="4558" y="1010"/>
                </a:lnTo>
                <a:lnTo>
                  <a:pt x="4600" y="986"/>
                </a:lnTo>
                <a:lnTo>
                  <a:pt x="4600" y="986"/>
                </a:lnTo>
                <a:lnTo>
                  <a:pt x="4660" y="982"/>
                </a:lnTo>
                <a:lnTo>
                  <a:pt x="4660" y="982"/>
                </a:lnTo>
                <a:lnTo>
                  <a:pt x="4616" y="1006"/>
                </a:lnTo>
                <a:lnTo>
                  <a:pt x="4616" y="1006"/>
                </a:lnTo>
                <a:lnTo>
                  <a:pt x="4558" y="1010"/>
                </a:lnTo>
                <a:lnTo>
                  <a:pt x="4558" y="1010"/>
                </a:lnTo>
                <a:close/>
                <a:moveTo>
                  <a:pt x="4672" y="982"/>
                </a:moveTo>
                <a:lnTo>
                  <a:pt x="4672" y="982"/>
                </a:lnTo>
                <a:lnTo>
                  <a:pt x="4732" y="982"/>
                </a:lnTo>
                <a:lnTo>
                  <a:pt x="4732" y="982"/>
                </a:lnTo>
                <a:lnTo>
                  <a:pt x="4686" y="1002"/>
                </a:lnTo>
                <a:lnTo>
                  <a:pt x="4686" y="1002"/>
                </a:lnTo>
                <a:lnTo>
                  <a:pt x="4630" y="1004"/>
                </a:lnTo>
                <a:lnTo>
                  <a:pt x="4630" y="1004"/>
                </a:lnTo>
                <a:lnTo>
                  <a:pt x="4672" y="982"/>
                </a:lnTo>
                <a:lnTo>
                  <a:pt x="4672" y="982"/>
                </a:lnTo>
                <a:close/>
                <a:moveTo>
                  <a:pt x="4686" y="976"/>
                </a:moveTo>
                <a:lnTo>
                  <a:pt x="4686" y="976"/>
                </a:lnTo>
                <a:lnTo>
                  <a:pt x="4732" y="954"/>
                </a:lnTo>
                <a:lnTo>
                  <a:pt x="4732" y="954"/>
                </a:lnTo>
                <a:lnTo>
                  <a:pt x="4794" y="956"/>
                </a:lnTo>
                <a:lnTo>
                  <a:pt x="4794" y="956"/>
                </a:lnTo>
                <a:lnTo>
                  <a:pt x="4746" y="976"/>
                </a:lnTo>
                <a:lnTo>
                  <a:pt x="4746" y="976"/>
                </a:lnTo>
                <a:lnTo>
                  <a:pt x="4686" y="976"/>
                </a:lnTo>
                <a:lnTo>
                  <a:pt x="4686" y="976"/>
                </a:lnTo>
                <a:close/>
                <a:moveTo>
                  <a:pt x="4804" y="956"/>
                </a:moveTo>
                <a:lnTo>
                  <a:pt x="4804" y="956"/>
                </a:lnTo>
                <a:lnTo>
                  <a:pt x="4862" y="960"/>
                </a:lnTo>
                <a:lnTo>
                  <a:pt x="4862" y="960"/>
                </a:lnTo>
                <a:lnTo>
                  <a:pt x="4816" y="978"/>
                </a:lnTo>
                <a:lnTo>
                  <a:pt x="4816" y="978"/>
                </a:lnTo>
                <a:lnTo>
                  <a:pt x="4758" y="976"/>
                </a:lnTo>
                <a:lnTo>
                  <a:pt x="4758" y="976"/>
                </a:lnTo>
                <a:lnTo>
                  <a:pt x="4804" y="956"/>
                </a:lnTo>
                <a:lnTo>
                  <a:pt x="4804" y="956"/>
                </a:lnTo>
                <a:close/>
                <a:moveTo>
                  <a:pt x="4816" y="950"/>
                </a:moveTo>
                <a:lnTo>
                  <a:pt x="4816" y="950"/>
                </a:lnTo>
                <a:lnTo>
                  <a:pt x="4866" y="930"/>
                </a:lnTo>
                <a:lnTo>
                  <a:pt x="4866" y="930"/>
                </a:lnTo>
                <a:lnTo>
                  <a:pt x="4926" y="936"/>
                </a:lnTo>
                <a:lnTo>
                  <a:pt x="4926" y="936"/>
                </a:lnTo>
                <a:lnTo>
                  <a:pt x="4876" y="954"/>
                </a:lnTo>
                <a:lnTo>
                  <a:pt x="4876" y="954"/>
                </a:lnTo>
                <a:lnTo>
                  <a:pt x="4816" y="950"/>
                </a:lnTo>
                <a:lnTo>
                  <a:pt x="4816" y="950"/>
                </a:lnTo>
                <a:close/>
                <a:moveTo>
                  <a:pt x="4936" y="938"/>
                </a:moveTo>
                <a:lnTo>
                  <a:pt x="4936" y="938"/>
                </a:lnTo>
                <a:lnTo>
                  <a:pt x="4992" y="946"/>
                </a:lnTo>
                <a:lnTo>
                  <a:pt x="4992" y="946"/>
                </a:lnTo>
                <a:lnTo>
                  <a:pt x="4942" y="962"/>
                </a:lnTo>
                <a:lnTo>
                  <a:pt x="4942" y="962"/>
                </a:lnTo>
                <a:lnTo>
                  <a:pt x="4888" y="956"/>
                </a:lnTo>
                <a:lnTo>
                  <a:pt x="4888" y="956"/>
                </a:lnTo>
                <a:lnTo>
                  <a:pt x="4936" y="938"/>
                </a:lnTo>
                <a:lnTo>
                  <a:pt x="4936" y="938"/>
                </a:lnTo>
                <a:close/>
                <a:moveTo>
                  <a:pt x="4948" y="934"/>
                </a:moveTo>
                <a:lnTo>
                  <a:pt x="4948" y="934"/>
                </a:lnTo>
                <a:lnTo>
                  <a:pt x="4998" y="916"/>
                </a:lnTo>
                <a:lnTo>
                  <a:pt x="4998" y="916"/>
                </a:lnTo>
                <a:lnTo>
                  <a:pt x="5054" y="928"/>
                </a:lnTo>
                <a:lnTo>
                  <a:pt x="5054" y="928"/>
                </a:lnTo>
                <a:lnTo>
                  <a:pt x="5004" y="944"/>
                </a:lnTo>
                <a:lnTo>
                  <a:pt x="5004" y="944"/>
                </a:lnTo>
                <a:lnTo>
                  <a:pt x="4948" y="934"/>
                </a:lnTo>
                <a:lnTo>
                  <a:pt x="4948" y="934"/>
                </a:lnTo>
                <a:close/>
                <a:moveTo>
                  <a:pt x="5064" y="930"/>
                </a:moveTo>
                <a:lnTo>
                  <a:pt x="5064" y="930"/>
                </a:lnTo>
                <a:lnTo>
                  <a:pt x="5116" y="944"/>
                </a:lnTo>
                <a:lnTo>
                  <a:pt x="5116" y="944"/>
                </a:lnTo>
                <a:lnTo>
                  <a:pt x="5066" y="956"/>
                </a:lnTo>
                <a:lnTo>
                  <a:pt x="5066" y="956"/>
                </a:lnTo>
                <a:lnTo>
                  <a:pt x="5014" y="946"/>
                </a:lnTo>
                <a:lnTo>
                  <a:pt x="5014" y="946"/>
                </a:lnTo>
                <a:lnTo>
                  <a:pt x="5064" y="930"/>
                </a:lnTo>
                <a:lnTo>
                  <a:pt x="5064" y="930"/>
                </a:lnTo>
                <a:close/>
                <a:moveTo>
                  <a:pt x="5074" y="928"/>
                </a:moveTo>
                <a:lnTo>
                  <a:pt x="5074" y="928"/>
                </a:lnTo>
                <a:lnTo>
                  <a:pt x="5126" y="912"/>
                </a:lnTo>
                <a:lnTo>
                  <a:pt x="5126" y="912"/>
                </a:lnTo>
                <a:lnTo>
                  <a:pt x="5176" y="928"/>
                </a:lnTo>
                <a:lnTo>
                  <a:pt x="5176" y="928"/>
                </a:lnTo>
                <a:lnTo>
                  <a:pt x="5126" y="942"/>
                </a:lnTo>
                <a:lnTo>
                  <a:pt x="5126" y="942"/>
                </a:lnTo>
                <a:lnTo>
                  <a:pt x="5074" y="928"/>
                </a:lnTo>
                <a:lnTo>
                  <a:pt x="5074" y="928"/>
                </a:lnTo>
                <a:close/>
                <a:moveTo>
                  <a:pt x="5186" y="932"/>
                </a:moveTo>
                <a:lnTo>
                  <a:pt x="5186" y="932"/>
                </a:lnTo>
                <a:lnTo>
                  <a:pt x="5232" y="950"/>
                </a:lnTo>
                <a:lnTo>
                  <a:pt x="5232" y="950"/>
                </a:lnTo>
                <a:lnTo>
                  <a:pt x="5182" y="958"/>
                </a:lnTo>
                <a:lnTo>
                  <a:pt x="5182" y="958"/>
                </a:lnTo>
                <a:lnTo>
                  <a:pt x="5136" y="944"/>
                </a:lnTo>
                <a:lnTo>
                  <a:pt x="5136" y="944"/>
                </a:lnTo>
                <a:lnTo>
                  <a:pt x="5186" y="932"/>
                </a:lnTo>
                <a:lnTo>
                  <a:pt x="5186" y="932"/>
                </a:lnTo>
                <a:close/>
                <a:moveTo>
                  <a:pt x="5194" y="930"/>
                </a:moveTo>
                <a:lnTo>
                  <a:pt x="5194" y="930"/>
                </a:lnTo>
                <a:lnTo>
                  <a:pt x="5246" y="918"/>
                </a:lnTo>
                <a:lnTo>
                  <a:pt x="5246" y="918"/>
                </a:lnTo>
                <a:lnTo>
                  <a:pt x="5290" y="938"/>
                </a:lnTo>
                <a:lnTo>
                  <a:pt x="5290" y="938"/>
                </a:lnTo>
                <a:lnTo>
                  <a:pt x="5240" y="948"/>
                </a:lnTo>
                <a:lnTo>
                  <a:pt x="5240" y="948"/>
                </a:lnTo>
                <a:lnTo>
                  <a:pt x="5194" y="930"/>
                </a:lnTo>
                <a:lnTo>
                  <a:pt x="5194" y="930"/>
                </a:lnTo>
                <a:close/>
                <a:moveTo>
                  <a:pt x="5300" y="942"/>
                </a:moveTo>
                <a:lnTo>
                  <a:pt x="5300" y="942"/>
                </a:lnTo>
                <a:lnTo>
                  <a:pt x="5320" y="952"/>
                </a:lnTo>
                <a:lnTo>
                  <a:pt x="5320" y="952"/>
                </a:lnTo>
                <a:lnTo>
                  <a:pt x="5340" y="962"/>
                </a:lnTo>
                <a:lnTo>
                  <a:pt x="5340" y="962"/>
                </a:lnTo>
                <a:lnTo>
                  <a:pt x="5292" y="968"/>
                </a:lnTo>
                <a:lnTo>
                  <a:pt x="5292" y="968"/>
                </a:lnTo>
                <a:lnTo>
                  <a:pt x="5266" y="958"/>
                </a:lnTo>
                <a:lnTo>
                  <a:pt x="5266" y="958"/>
                </a:lnTo>
                <a:lnTo>
                  <a:pt x="5250" y="952"/>
                </a:lnTo>
                <a:lnTo>
                  <a:pt x="5250" y="952"/>
                </a:lnTo>
                <a:lnTo>
                  <a:pt x="5300" y="942"/>
                </a:lnTo>
                <a:lnTo>
                  <a:pt x="5300" y="942"/>
                </a:lnTo>
                <a:close/>
                <a:moveTo>
                  <a:pt x="5322" y="946"/>
                </a:moveTo>
                <a:lnTo>
                  <a:pt x="5322" y="946"/>
                </a:lnTo>
                <a:lnTo>
                  <a:pt x="5308" y="940"/>
                </a:lnTo>
                <a:lnTo>
                  <a:pt x="5308" y="940"/>
                </a:lnTo>
                <a:lnTo>
                  <a:pt x="5360" y="932"/>
                </a:lnTo>
                <a:lnTo>
                  <a:pt x="5360" y="932"/>
                </a:lnTo>
                <a:lnTo>
                  <a:pt x="5374" y="940"/>
                </a:lnTo>
                <a:lnTo>
                  <a:pt x="5374" y="940"/>
                </a:lnTo>
                <a:lnTo>
                  <a:pt x="5400" y="954"/>
                </a:lnTo>
                <a:lnTo>
                  <a:pt x="5400" y="954"/>
                </a:lnTo>
                <a:lnTo>
                  <a:pt x="5350" y="960"/>
                </a:lnTo>
                <a:lnTo>
                  <a:pt x="5350" y="960"/>
                </a:lnTo>
                <a:lnTo>
                  <a:pt x="5322" y="946"/>
                </a:lnTo>
                <a:lnTo>
                  <a:pt x="5322" y="946"/>
                </a:lnTo>
                <a:close/>
                <a:moveTo>
                  <a:pt x="5406" y="958"/>
                </a:moveTo>
                <a:lnTo>
                  <a:pt x="5406" y="958"/>
                </a:lnTo>
                <a:lnTo>
                  <a:pt x="5446" y="980"/>
                </a:lnTo>
                <a:lnTo>
                  <a:pt x="5446" y="980"/>
                </a:lnTo>
                <a:lnTo>
                  <a:pt x="5398" y="984"/>
                </a:lnTo>
                <a:lnTo>
                  <a:pt x="5398" y="984"/>
                </a:lnTo>
                <a:lnTo>
                  <a:pt x="5358" y="964"/>
                </a:lnTo>
                <a:lnTo>
                  <a:pt x="5358" y="964"/>
                </a:lnTo>
                <a:lnTo>
                  <a:pt x="5406" y="958"/>
                </a:lnTo>
                <a:lnTo>
                  <a:pt x="5406" y="958"/>
                </a:lnTo>
                <a:close/>
                <a:moveTo>
                  <a:pt x="5416" y="958"/>
                </a:moveTo>
                <a:lnTo>
                  <a:pt x="5416" y="958"/>
                </a:lnTo>
                <a:lnTo>
                  <a:pt x="5466" y="950"/>
                </a:lnTo>
                <a:lnTo>
                  <a:pt x="5466" y="950"/>
                </a:lnTo>
                <a:lnTo>
                  <a:pt x="5504" y="974"/>
                </a:lnTo>
                <a:lnTo>
                  <a:pt x="5504" y="974"/>
                </a:lnTo>
                <a:lnTo>
                  <a:pt x="5456" y="978"/>
                </a:lnTo>
                <a:lnTo>
                  <a:pt x="5456" y="978"/>
                </a:lnTo>
                <a:lnTo>
                  <a:pt x="5416" y="958"/>
                </a:lnTo>
                <a:lnTo>
                  <a:pt x="5416" y="958"/>
                </a:lnTo>
                <a:close/>
                <a:moveTo>
                  <a:pt x="5510" y="980"/>
                </a:moveTo>
                <a:lnTo>
                  <a:pt x="5510" y="980"/>
                </a:lnTo>
                <a:lnTo>
                  <a:pt x="5548" y="1002"/>
                </a:lnTo>
                <a:lnTo>
                  <a:pt x="5548" y="1002"/>
                </a:lnTo>
                <a:lnTo>
                  <a:pt x="5502" y="1004"/>
                </a:lnTo>
                <a:lnTo>
                  <a:pt x="5502" y="1004"/>
                </a:lnTo>
                <a:lnTo>
                  <a:pt x="5464" y="984"/>
                </a:lnTo>
                <a:lnTo>
                  <a:pt x="5464" y="984"/>
                </a:lnTo>
                <a:lnTo>
                  <a:pt x="5510" y="980"/>
                </a:lnTo>
                <a:lnTo>
                  <a:pt x="5510" y="980"/>
                </a:lnTo>
                <a:close/>
                <a:moveTo>
                  <a:pt x="5520" y="978"/>
                </a:moveTo>
                <a:lnTo>
                  <a:pt x="5520" y="978"/>
                </a:lnTo>
                <a:lnTo>
                  <a:pt x="5568" y="974"/>
                </a:lnTo>
                <a:lnTo>
                  <a:pt x="5568" y="974"/>
                </a:lnTo>
                <a:lnTo>
                  <a:pt x="5606" y="1000"/>
                </a:lnTo>
                <a:lnTo>
                  <a:pt x="5606" y="1000"/>
                </a:lnTo>
                <a:lnTo>
                  <a:pt x="5558" y="1002"/>
                </a:lnTo>
                <a:lnTo>
                  <a:pt x="5558" y="1002"/>
                </a:lnTo>
                <a:lnTo>
                  <a:pt x="5520" y="978"/>
                </a:lnTo>
                <a:lnTo>
                  <a:pt x="5520" y="978"/>
                </a:lnTo>
                <a:close/>
                <a:moveTo>
                  <a:pt x="5612" y="1004"/>
                </a:moveTo>
                <a:lnTo>
                  <a:pt x="5612" y="1004"/>
                </a:lnTo>
                <a:lnTo>
                  <a:pt x="5650" y="1028"/>
                </a:lnTo>
                <a:lnTo>
                  <a:pt x="5650" y="1028"/>
                </a:lnTo>
                <a:lnTo>
                  <a:pt x="5604" y="1028"/>
                </a:lnTo>
                <a:lnTo>
                  <a:pt x="5604" y="1028"/>
                </a:lnTo>
                <a:lnTo>
                  <a:pt x="5566" y="1006"/>
                </a:lnTo>
                <a:lnTo>
                  <a:pt x="5566" y="1006"/>
                </a:lnTo>
                <a:lnTo>
                  <a:pt x="5612" y="1004"/>
                </a:lnTo>
                <a:lnTo>
                  <a:pt x="5612" y="1004"/>
                </a:lnTo>
                <a:close/>
                <a:moveTo>
                  <a:pt x="5622" y="1004"/>
                </a:moveTo>
                <a:lnTo>
                  <a:pt x="5622" y="1004"/>
                </a:lnTo>
                <a:lnTo>
                  <a:pt x="5668" y="1002"/>
                </a:lnTo>
                <a:lnTo>
                  <a:pt x="5668" y="1002"/>
                </a:lnTo>
                <a:lnTo>
                  <a:pt x="5704" y="1028"/>
                </a:lnTo>
                <a:lnTo>
                  <a:pt x="5704" y="1028"/>
                </a:lnTo>
                <a:lnTo>
                  <a:pt x="5658" y="1028"/>
                </a:lnTo>
                <a:lnTo>
                  <a:pt x="5658" y="1028"/>
                </a:lnTo>
                <a:lnTo>
                  <a:pt x="5622" y="1004"/>
                </a:lnTo>
                <a:lnTo>
                  <a:pt x="5622" y="1004"/>
                </a:lnTo>
                <a:close/>
                <a:moveTo>
                  <a:pt x="5712" y="1034"/>
                </a:moveTo>
                <a:lnTo>
                  <a:pt x="5712" y="1034"/>
                </a:lnTo>
                <a:lnTo>
                  <a:pt x="5746" y="1058"/>
                </a:lnTo>
                <a:lnTo>
                  <a:pt x="5746" y="1058"/>
                </a:lnTo>
                <a:lnTo>
                  <a:pt x="5704" y="1056"/>
                </a:lnTo>
                <a:lnTo>
                  <a:pt x="5704" y="1056"/>
                </a:lnTo>
                <a:lnTo>
                  <a:pt x="5668" y="1034"/>
                </a:lnTo>
                <a:lnTo>
                  <a:pt x="5668" y="1034"/>
                </a:lnTo>
                <a:lnTo>
                  <a:pt x="5712" y="1034"/>
                </a:lnTo>
                <a:lnTo>
                  <a:pt x="5712" y="1034"/>
                </a:lnTo>
                <a:close/>
                <a:moveTo>
                  <a:pt x="5720" y="1034"/>
                </a:moveTo>
                <a:lnTo>
                  <a:pt x="5720" y="1034"/>
                </a:lnTo>
                <a:lnTo>
                  <a:pt x="5766" y="1034"/>
                </a:lnTo>
                <a:lnTo>
                  <a:pt x="5766" y="1034"/>
                </a:lnTo>
                <a:lnTo>
                  <a:pt x="5802" y="1060"/>
                </a:lnTo>
                <a:lnTo>
                  <a:pt x="5802" y="1060"/>
                </a:lnTo>
                <a:lnTo>
                  <a:pt x="5758" y="1058"/>
                </a:lnTo>
                <a:lnTo>
                  <a:pt x="5758" y="1058"/>
                </a:lnTo>
                <a:lnTo>
                  <a:pt x="5720" y="1034"/>
                </a:lnTo>
                <a:lnTo>
                  <a:pt x="5720" y="1034"/>
                </a:lnTo>
                <a:close/>
                <a:moveTo>
                  <a:pt x="5810" y="1066"/>
                </a:moveTo>
                <a:lnTo>
                  <a:pt x="5810" y="1066"/>
                </a:lnTo>
                <a:lnTo>
                  <a:pt x="5842" y="1090"/>
                </a:lnTo>
                <a:lnTo>
                  <a:pt x="5842" y="1090"/>
                </a:lnTo>
                <a:lnTo>
                  <a:pt x="5798" y="1086"/>
                </a:lnTo>
                <a:lnTo>
                  <a:pt x="5798" y="1086"/>
                </a:lnTo>
                <a:lnTo>
                  <a:pt x="5766" y="1064"/>
                </a:lnTo>
                <a:lnTo>
                  <a:pt x="5766" y="1064"/>
                </a:lnTo>
                <a:lnTo>
                  <a:pt x="5810" y="1066"/>
                </a:lnTo>
                <a:lnTo>
                  <a:pt x="5810" y="1066"/>
                </a:lnTo>
                <a:close/>
                <a:moveTo>
                  <a:pt x="5818" y="1066"/>
                </a:moveTo>
                <a:lnTo>
                  <a:pt x="5818" y="1066"/>
                </a:lnTo>
                <a:lnTo>
                  <a:pt x="5862" y="1068"/>
                </a:lnTo>
                <a:lnTo>
                  <a:pt x="5862" y="1068"/>
                </a:lnTo>
                <a:lnTo>
                  <a:pt x="5896" y="1094"/>
                </a:lnTo>
                <a:lnTo>
                  <a:pt x="5896" y="1094"/>
                </a:lnTo>
                <a:lnTo>
                  <a:pt x="5852" y="1090"/>
                </a:lnTo>
                <a:lnTo>
                  <a:pt x="5852" y="1090"/>
                </a:lnTo>
                <a:lnTo>
                  <a:pt x="5818" y="1066"/>
                </a:lnTo>
                <a:lnTo>
                  <a:pt x="5818" y="1066"/>
                </a:lnTo>
                <a:close/>
                <a:moveTo>
                  <a:pt x="5902" y="1100"/>
                </a:moveTo>
                <a:lnTo>
                  <a:pt x="5902" y="1100"/>
                </a:lnTo>
                <a:lnTo>
                  <a:pt x="5934" y="1124"/>
                </a:lnTo>
                <a:lnTo>
                  <a:pt x="5934" y="1124"/>
                </a:lnTo>
                <a:lnTo>
                  <a:pt x="5894" y="1120"/>
                </a:lnTo>
                <a:lnTo>
                  <a:pt x="5894" y="1120"/>
                </a:lnTo>
                <a:lnTo>
                  <a:pt x="5860" y="1096"/>
                </a:lnTo>
                <a:lnTo>
                  <a:pt x="5860" y="1096"/>
                </a:lnTo>
                <a:lnTo>
                  <a:pt x="5902" y="1100"/>
                </a:lnTo>
                <a:lnTo>
                  <a:pt x="5902" y="1100"/>
                </a:lnTo>
                <a:close/>
                <a:moveTo>
                  <a:pt x="5912" y="1100"/>
                </a:moveTo>
                <a:lnTo>
                  <a:pt x="5912" y="1100"/>
                </a:lnTo>
                <a:lnTo>
                  <a:pt x="5956" y="1102"/>
                </a:lnTo>
                <a:lnTo>
                  <a:pt x="5956" y="1102"/>
                </a:lnTo>
                <a:lnTo>
                  <a:pt x="5986" y="1130"/>
                </a:lnTo>
                <a:lnTo>
                  <a:pt x="5986" y="1130"/>
                </a:lnTo>
                <a:lnTo>
                  <a:pt x="5944" y="1126"/>
                </a:lnTo>
                <a:lnTo>
                  <a:pt x="5944" y="1126"/>
                </a:lnTo>
                <a:lnTo>
                  <a:pt x="5912" y="1100"/>
                </a:lnTo>
                <a:lnTo>
                  <a:pt x="5912" y="1100"/>
                </a:lnTo>
                <a:close/>
                <a:moveTo>
                  <a:pt x="5964" y="1104"/>
                </a:moveTo>
                <a:lnTo>
                  <a:pt x="5964" y="1104"/>
                </a:lnTo>
                <a:lnTo>
                  <a:pt x="6262" y="1122"/>
                </a:lnTo>
                <a:lnTo>
                  <a:pt x="6548" y="1134"/>
                </a:lnTo>
                <a:lnTo>
                  <a:pt x="6824" y="1144"/>
                </a:lnTo>
                <a:lnTo>
                  <a:pt x="7086" y="1152"/>
                </a:lnTo>
                <a:lnTo>
                  <a:pt x="7338" y="1156"/>
                </a:lnTo>
                <a:lnTo>
                  <a:pt x="7576" y="1158"/>
                </a:lnTo>
                <a:lnTo>
                  <a:pt x="8016" y="1160"/>
                </a:lnTo>
                <a:lnTo>
                  <a:pt x="8016" y="1160"/>
                </a:lnTo>
                <a:lnTo>
                  <a:pt x="8348" y="1162"/>
                </a:lnTo>
                <a:lnTo>
                  <a:pt x="8348" y="1162"/>
                </a:lnTo>
                <a:lnTo>
                  <a:pt x="8354" y="1170"/>
                </a:lnTo>
                <a:lnTo>
                  <a:pt x="8354" y="1170"/>
                </a:lnTo>
                <a:lnTo>
                  <a:pt x="8122" y="1180"/>
                </a:lnTo>
                <a:lnTo>
                  <a:pt x="7870" y="1188"/>
                </a:lnTo>
                <a:lnTo>
                  <a:pt x="7600" y="1194"/>
                </a:lnTo>
                <a:lnTo>
                  <a:pt x="7458" y="1194"/>
                </a:lnTo>
                <a:lnTo>
                  <a:pt x="7312" y="1194"/>
                </a:lnTo>
                <a:lnTo>
                  <a:pt x="7162" y="1194"/>
                </a:lnTo>
                <a:lnTo>
                  <a:pt x="7006" y="1190"/>
                </a:lnTo>
                <a:lnTo>
                  <a:pt x="6848" y="1186"/>
                </a:lnTo>
                <a:lnTo>
                  <a:pt x="6686" y="1180"/>
                </a:lnTo>
                <a:lnTo>
                  <a:pt x="6518" y="1170"/>
                </a:lnTo>
                <a:lnTo>
                  <a:pt x="6348" y="1160"/>
                </a:lnTo>
                <a:lnTo>
                  <a:pt x="6174" y="1146"/>
                </a:lnTo>
                <a:lnTo>
                  <a:pt x="5996" y="1130"/>
                </a:lnTo>
                <a:lnTo>
                  <a:pt x="5996" y="1130"/>
                </a:lnTo>
                <a:lnTo>
                  <a:pt x="5964" y="1104"/>
                </a:lnTo>
                <a:lnTo>
                  <a:pt x="5964" y="1104"/>
                </a:lnTo>
                <a:close/>
                <a:moveTo>
                  <a:pt x="8358" y="1176"/>
                </a:moveTo>
                <a:lnTo>
                  <a:pt x="8358" y="1176"/>
                </a:lnTo>
                <a:lnTo>
                  <a:pt x="8366" y="1184"/>
                </a:lnTo>
                <a:lnTo>
                  <a:pt x="8366" y="1184"/>
                </a:lnTo>
                <a:lnTo>
                  <a:pt x="8134" y="1204"/>
                </a:lnTo>
                <a:lnTo>
                  <a:pt x="8012" y="1212"/>
                </a:lnTo>
                <a:lnTo>
                  <a:pt x="7884" y="1220"/>
                </a:lnTo>
                <a:lnTo>
                  <a:pt x="7752" y="1226"/>
                </a:lnTo>
                <a:lnTo>
                  <a:pt x="7616" y="1232"/>
                </a:lnTo>
                <a:lnTo>
                  <a:pt x="7476" y="1236"/>
                </a:lnTo>
                <a:lnTo>
                  <a:pt x="7330" y="1238"/>
                </a:lnTo>
                <a:lnTo>
                  <a:pt x="7182" y="1238"/>
                </a:lnTo>
                <a:lnTo>
                  <a:pt x="7028" y="1236"/>
                </a:lnTo>
                <a:lnTo>
                  <a:pt x="6872" y="1230"/>
                </a:lnTo>
                <a:lnTo>
                  <a:pt x="6712" y="1224"/>
                </a:lnTo>
                <a:lnTo>
                  <a:pt x="6548" y="1212"/>
                </a:lnTo>
                <a:lnTo>
                  <a:pt x="6380" y="1200"/>
                </a:lnTo>
                <a:lnTo>
                  <a:pt x="6208" y="1182"/>
                </a:lnTo>
                <a:lnTo>
                  <a:pt x="6034" y="1162"/>
                </a:lnTo>
                <a:lnTo>
                  <a:pt x="6034" y="1162"/>
                </a:lnTo>
                <a:lnTo>
                  <a:pt x="6004" y="1136"/>
                </a:lnTo>
                <a:lnTo>
                  <a:pt x="6004" y="1136"/>
                </a:lnTo>
                <a:lnTo>
                  <a:pt x="6180" y="1152"/>
                </a:lnTo>
                <a:lnTo>
                  <a:pt x="6354" y="1166"/>
                </a:lnTo>
                <a:lnTo>
                  <a:pt x="6526" y="1176"/>
                </a:lnTo>
                <a:lnTo>
                  <a:pt x="6692" y="1184"/>
                </a:lnTo>
                <a:lnTo>
                  <a:pt x="6854" y="1192"/>
                </a:lnTo>
                <a:lnTo>
                  <a:pt x="7012" y="1196"/>
                </a:lnTo>
                <a:lnTo>
                  <a:pt x="7168" y="1198"/>
                </a:lnTo>
                <a:lnTo>
                  <a:pt x="7318" y="1200"/>
                </a:lnTo>
                <a:lnTo>
                  <a:pt x="7464" y="1200"/>
                </a:lnTo>
                <a:lnTo>
                  <a:pt x="7606" y="1198"/>
                </a:lnTo>
                <a:lnTo>
                  <a:pt x="7874" y="1194"/>
                </a:lnTo>
                <a:lnTo>
                  <a:pt x="8126" y="1186"/>
                </a:lnTo>
                <a:lnTo>
                  <a:pt x="8358" y="1176"/>
                </a:lnTo>
                <a:lnTo>
                  <a:pt x="8358" y="1176"/>
                </a:lnTo>
                <a:close/>
                <a:moveTo>
                  <a:pt x="7180" y="1244"/>
                </a:moveTo>
                <a:lnTo>
                  <a:pt x="7180" y="1244"/>
                </a:lnTo>
                <a:lnTo>
                  <a:pt x="7250" y="1244"/>
                </a:lnTo>
                <a:lnTo>
                  <a:pt x="7250" y="1244"/>
                </a:lnTo>
                <a:lnTo>
                  <a:pt x="7408" y="1242"/>
                </a:lnTo>
                <a:lnTo>
                  <a:pt x="7560" y="1240"/>
                </a:lnTo>
                <a:lnTo>
                  <a:pt x="7708" y="1234"/>
                </a:lnTo>
                <a:lnTo>
                  <a:pt x="7850" y="1228"/>
                </a:lnTo>
                <a:lnTo>
                  <a:pt x="7988" y="1218"/>
                </a:lnTo>
                <a:lnTo>
                  <a:pt x="8120" y="1210"/>
                </a:lnTo>
                <a:lnTo>
                  <a:pt x="8370" y="1188"/>
                </a:lnTo>
                <a:lnTo>
                  <a:pt x="8370" y="1188"/>
                </a:lnTo>
                <a:lnTo>
                  <a:pt x="8376" y="1196"/>
                </a:lnTo>
                <a:lnTo>
                  <a:pt x="8376" y="1196"/>
                </a:lnTo>
                <a:lnTo>
                  <a:pt x="8262" y="1212"/>
                </a:lnTo>
                <a:lnTo>
                  <a:pt x="8142" y="1226"/>
                </a:lnTo>
                <a:lnTo>
                  <a:pt x="8020" y="1240"/>
                </a:lnTo>
                <a:lnTo>
                  <a:pt x="7892" y="1252"/>
                </a:lnTo>
                <a:lnTo>
                  <a:pt x="7762" y="1262"/>
                </a:lnTo>
                <a:lnTo>
                  <a:pt x="7626" y="1272"/>
                </a:lnTo>
                <a:lnTo>
                  <a:pt x="7488" y="1278"/>
                </a:lnTo>
                <a:lnTo>
                  <a:pt x="7344" y="1282"/>
                </a:lnTo>
                <a:lnTo>
                  <a:pt x="7198" y="1282"/>
                </a:lnTo>
                <a:lnTo>
                  <a:pt x="7048" y="1282"/>
                </a:lnTo>
                <a:lnTo>
                  <a:pt x="6894" y="1276"/>
                </a:lnTo>
                <a:lnTo>
                  <a:pt x="6736" y="1268"/>
                </a:lnTo>
                <a:lnTo>
                  <a:pt x="6576" y="1256"/>
                </a:lnTo>
                <a:lnTo>
                  <a:pt x="6412" y="1238"/>
                </a:lnTo>
                <a:lnTo>
                  <a:pt x="6244" y="1218"/>
                </a:lnTo>
                <a:lnTo>
                  <a:pt x="6074" y="1192"/>
                </a:lnTo>
                <a:lnTo>
                  <a:pt x="6074" y="1192"/>
                </a:lnTo>
                <a:lnTo>
                  <a:pt x="6042" y="1168"/>
                </a:lnTo>
                <a:lnTo>
                  <a:pt x="6042" y="1168"/>
                </a:lnTo>
                <a:lnTo>
                  <a:pt x="6182" y="1186"/>
                </a:lnTo>
                <a:lnTo>
                  <a:pt x="6322" y="1200"/>
                </a:lnTo>
                <a:lnTo>
                  <a:pt x="6464" y="1212"/>
                </a:lnTo>
                <a:lnTo>
                  <a:pt x="6604" y="1222"/>
                </a:lnTo>
                <a:lnTo>
                  <a:pt x="6748" y="1232"/>
                </a:lnTo>
                <a:lnTo>
                  <a:pt x="6890" y="1238"/>
                </a:lnTo>
                <a:lnTo>
                  <a:pt x="7034" y="1242"/>
                </a:lnTo>
                <a:lnTo>
                  <a:pt x="7180" y="1244"/>
                </a:lnTo>
                <a:lnTo>
                  <a:pt x="7180" y="1244"/>
                </a:lnTo>
                <a:close/>
                <a:moveTo>
                  <a:pt x="8374" y="1182"/>
                </a:moveTo>
                <a:lnTo>
                  <a:pt x="8374" y="1182"/>
                </a:lnTo>
                <a:lnTo>
                  <a:pt x="8368" y="1176"/>
                </a:lnTo>
                <a:lnTo>
                  <a:pt x="8368" y="1176"/>
                </a:lnTo>
                <a:lnTo>
                  <a:pt x="8384" y="1174"/>
                </a:lnTo>
                <a:lnTo>
                  <a:pt x="8384" y="1174"/>
                </a:lnTo>
                <a:lnTo>
                  <a:pt x="8390" y="1182"/>
                </a:lnTo>
                <a:lnTo>
                  <a:pt x="8390" y="1182"/>
                </a:lnTo>
                <a:lnTo>
                  <a:pt x="8374" y="1182"/>
                </a:lnTo>
                <a:lnTo>
                  <a:pt x="8374" y="1182"/>
                </a:lnTo>
                <a:close/>
                <a:moveTo>
                  <a:pt x="8378" y="1158"/>
                </a:moveTo>
                <a:lnTo>
                  <a:pt x="8378" y="1158"/>
                </a:lnTo>
                <a:lnTo>
                  <a:pt x="8372" y="1150"/>
                </a:lnTo>
                <a:lnTo>
                  <a:pt x="8372" y="1150"/>
                </a:lnTo>
                <a:lnTo>
                  <a:pt x="8390" y="1150"/>
                </a:lnTo>
                <a:lnTo>
                  <a:pt x="8390" y="1150"/>
                </a:lnTo>
                <a:lnTo>
                  <a:pt x="8396" y="1158"/>
                </a:lnTo>
                <a:lnTo>
                  <a:pt x="8396" y="1158"/>
                </a:lnTo>
                <a:lnTo>
                  <a:pt x="8378" y="1158"/>
                </a:lnTo>
                <a:lnTo>
                  <a:pt x="8378" y="1158"/>
                </a:lnTo>
                <a:close/>
                <a:moveTo>
                  <a:pt x="8366" y="1144"/>
                </a:moveTo>
                <a:lnTo>
                  <a:pt x="8366" y="1144"/>
                </a:lnTo>
                <a:lnTo>
                  <a:pt x="8360" y="1136"/>
                </a:lnTo>
                <a:lnTo>
                  <a:pt x="8360" y="1136"/>
                </a:lnTo>
                <a:lnTo>
                  <a:pt x="8378" y="1138"/>
                </a:lnTo>
                <a:lnTo>
                  <a:pt x="8378" y="1138"/>
                </a:lnTo>
                <a:lnTo>
                  <a:pt x="8384" y="1146"/>
                </a:lnTo>
                <a:lnTo>
                  <a:pt x="8384" y="1146"/>
                </a:lnTo>
                <a:lnTo>
                  <a:pt x="8366" y="1144"/>
                </a:lnTo>
                <a:lnTo>
                  <a:pt x="8366" y="1144"/>
                </a:lnTo>
                <a:close/>
                <a:moveTo>
                  <a:pt x="8354" y="1130"/>
                </a:moveTo>
                <a:lnTo>
                  <a:pt x="8354" y="1130"/>
                </a:lnTo>
                <a:lnTo>
                  <a:pt x="8346" y="1120"/>
                </a:lnTo>
                <a:lnTo>
                  <a:pt x="8346" y="1120"/>
                </a:lnTo>
                <a:lnTo>
                  <a:pt x="8364" y="1122"/>
                </a:lnTo>
                <a:lnTo>
                  <a:pt x="8364" y="1122"/>
                </a:lnTo>
                <a:lnTo>
                  <a:pt x="8372" y="1132"/>
                </a:lnTo>
                <a:lnTo>
                  <a:pt x="8372" y="1132"/>
                </a:lnTo>
                <a:lnTo>
                  <a:pt x="8354" y="1130"/>
                </a:lnTo>
                <a:lnTo>
                  <a:pt x="8354" y="1130"/>
                </a:lnTo>
                <a:close/>
                <a:moveTo>
                  <a:pt x="8340" y="1114"/>
                </a:moveTo>
                <a:lnTo>
                  <a:pt x="8340" y="1114"/>
                </a:lnTo>
                <a:lnTo>
                  <a:pt x="8330" y="1102"/>
                </a:lnTo>
                <a:lnTo>
                  <a:pt x="8330" y="1102"/>
                </a:lnTo>
                <a:lnTo>
                  <a:pt x="8350" y="1106"/>
                </a:lnTo>
                <a:lnTo>
                  <a:pt x="8350" y="1106"/>
                </a:lnTo>
                <a:lnTo>
                  <a:pt x="8358" y="1116"/>
                </a:lnTo>
                <a:lnTo>
                  <a:pt x="8358" y="1116"/>
                </a:lnTo>
                <a:lnTo>
                  <a:pt x="8340" y="1114"/>
                </a:lnTo>
                <a:lnTo>
                  <a:pt x="8340" y="1114"/>
                </a:lnTo>
                <a:close/>
                <a:moveTo>
                  <a:pt x="8324" y="1094"/>
                </a:moveTo>
                <a:lnTo>
                  <a:pt x="8324" y="1094"/>
                </a:lnTo>
                <a:lnTo>
                  <a:pt x="8312" y="1082"/>
                </a:lnTo>
                <a:lnTo>
                  <a:pt x="8312" y="1082"/>
                </a:lnTo>
                <a:lnTo>
                  <a:pt x="8332" y="1086"/>
                </a:lnTo>
                <a:lnTo>
                  <a:pt x="8332" y="1086"/>
                </a:lnTo>
                <a:lnTo>
                  <a:pt x="8342" y="1098"/>
                </a:lnTo>
                <a:lnTo>
                  <a:pt x="8342" y="1098"/>
                </a:lnTo>
                <a:lnTo>
                  <a:pt x="8324" y="1094"/>
                </a:lnTo>
                <a:lnTo>
                  <a:pt x="8324" y="1094"/>
                </a:lnTo>
                <a:close/>
                <a:moveTo>
                  <a:pt x="8314" y="1092"/>
                </a:moveTo>
                <a:lnTo>
                  <a:pt x="8314" y="1092"/>
                </a:lnTo>
                <a:lnTo>
                  <a:pt x="8296" y="1088"/>
                </a:lnTo>
                <a:lnTo>
                  <a:pt x="8296" y="1088"/>
                </a:lnTo>
                <a:lnTo>
                  <a:pt x="8284" y="1074"/>
                </a:lnTo>
                <a:lnTo>
                  <a:pt x="8284" y="1074"/>
                </a:lnTo>
                <a:lnTo>
                  <a:pt x="8302" y="1078"/>
                </a:lnTo>
                <a:lnTo>
                  <a:pt x="8302" y="1078"/>
                </a:lnTo>
                <a:lnTo>
                  <a:pt x="8314" y="1092"/>
                </a:lnTo>
                <a:lnTo>
                  <a:pt x="8314" y="1092"/>
                </a:lnTo>
                <a:close/>
                <a:moveTo>
                  <a:pt x="8278" y="1066"/>
                </a:moveTo>
                <a:lnTo>
                  <a:pt x="8278" y="1066"/>
                </a:lnTo>
                <a:lnTo>
                  <a:pt x="8264" y="1050"/>
                </a:lnTo>
                <a:lnTo>
                  <a:pt x="8264" y="1050"/>
                </a:lnTo>
                <a:lnTo>
                  <a:pt x="8282" y="1056"/>
                </a:lnTo>
                <a:lnTo>
                  <a:pt x="8282" y="1056"/>
                </a:lnTo>
                <a:lnTo>
                  <a:pt x="8296" y="1072"/>
                </a:lnTo>
                <a:lnTo>
                  <a:pt x="8296" y="1072"/>
                </a:lnTo>
                <a:lnTo>
                  <a:pt x="8278" y="1066"/>
                </a:lnTo>
                <a:lnTo>
                  <a:pt x="8278" y="1066"/>
                </a:lnTo>
                <a:close/>
                <a:moveTo>
                  <a:pt x="8266" y="1062"/>
                </a:moveTo>
                <a:lnTo>
                  <a:pt x="8266" y="1062"/>
                </a:lnTo>
                <a:lnTo>
                  <a:pt x="8162" y="1036"/>
                </a:lnTo>
                <a:lnTo>
                  <a:pt x="8052" y="1010"/>
                </a:lnTo>
                <a:lnTo>
                  <a:pt x="8052" y="1010"/>
                </a:lnTo>
                <a:lnTo>
                  <a:pt x="7972" y="994"/>
                </a:lnTo>
                <a:lnTo>
                  <a:pt x="7890" y="976"/>
                </a:lnTo>
                <a:lnTo>
                  <a:pt x="7808" y="962"/>
                </a:lnTo>
                <a:lnTo>
                  <a:pt x="7724" y="948"/>
                </a:lnTo>
                <a:lnTo>
                  <a:pt x="7640" y="936"/>
                </a:lnTo>
                <a:lnTo>
                  <a:pt x="7554" y="924"/>
                </a:lnTo>
                <a:lnTo>
                  <a:pt x="7468" y="912"/>
                </a:lnTo>
                <a:lnTo>
                  <a:pt x="7380" y="904"/>
                </a:lnTo>
                <a:lnTo>
                  <a:pt x="7200" y="888"/>
                </a:lnTo>
                <a:lnTo>
                  <a:pt x="7018" y="876"/>
                </a:lnTo>
                <a:lnTo>
                  <a:pt x="6832" y="870"/>
                </a:lnTo>
                <a:lnTo>
                  <a:pt x="6642" y="868"/>
                </a:lnTo>
                <a:lnTo>
                  <a:pt x="6642" y="868"/>
                </a:lnTo>
                <a:lnTo>
                  <a:pt x="6622" y="868"/>
                </a:lnTo>
                <a:lnTo>
                  <a:pt x="6622" y="868"/>
                </a:lnTo>
                <a:lnTo>
                  <a:pt x="6518" y="868"/>
                </a:lnTo>
                <a:lnTo>
                  <a:pt x="6412" y="870"/>
                </a:lnTo>
                <a:lnTo>
                  <a:pt x="6304" y="874"/>
                </a:lnTo>
                <a:lnTo>
                  <a:pt x="6196" y="880"/>
                </a:lnTo>
                <a:lnTo>
                  <a:pt x="6088" y="886"/>
                </a:lnTo>
                <a:lnTo>
                  <a:pt x="5978" y="894"/>
                </a:lnTo>
                <a:lnTo>
                  <a:pt x="5868" y="902"/>
                </a:lnTo>
                <a:lnTo>
                  <a:pt x="5756" y="912"/>
                </a:lnTo>
                <a:lnTo>
                  <a:pt x="5756" y="912"/>
                </a:lnTo>
                <a:lnTo>
                  <a:pt x="5720" y="876"/>
                </a:lnTo>
                <a:lnTo>
                  <a:pt x="5720" y="876"/>
                </a:lnTo>
                <a:lnTo>
                  <a:pt x="5878" y="858"/>
                </a:lnTo>
                <a:lnTo>
                  <a:pt x="6036" y="842"/>
                </a:lnTo>
                <a:lnTo>
                  <a:pt x="6192" y="830"/>
                </a:lnTo>
                <a:lnTo>
                  <a:pt x="6346" y="820"/>
                </a:lnTo>
                <a:lnTo>
                  <a:pt x="6498" y="814"/>
                </a:lnTo>
                <a:lnTo>
                  <a:pt x="6648" y="812"/>
                </a:lnTo>
                <a:lnTo>
                  <a:pt x="6796" y="814"/>
                </a:lnTo>
                <a:lnTo>
                  <a:pt x="6942" y="818"/>
                </a:lnTo>
                <a:lnTo>
                  <a:pt x="7086" y="828"/>
                </a:lnTo>
                <a:lnTo>
                  <a:pt x="7228" y="838"/>
                </a:lnTo>
                <a:lnTo>
                  <a:pt x="7368" y="854"/>
                </a:lnTo>
                <a:lnTo>
                  <a:pt x="7506" y="872"/>
                </a:lnTo>
                <a:lnTo>
                  <a:pt x="7642" y="894"/>
                </a:lnTo>
                <a:lnTo>
                  <a:pt x="7774" y="920"/>
                </a:lnTo>
                <a:lnTo>
                  <a:pt x="7904" y="948"/>
                </a:lnTo>
                <a:lnTo>
                  <a:pt x="8032" y="980"/>
                </a:lnTo>
                <a:lnTo>
                  <a:pt x="8032" y="980"/>
                </a:lnTo>
                <a:lnTo>
                  <a:pt x="8142" y="1012"/>
                </a:lnTo>
                <a:lnTo>
                  <a:pt x="8250" y="1046"/>
                </a:lnTo>
                <a:lnTo>
                  <a:pt x="8250" y="1046"/>
                </a:lnTo>
                <a:lnTo>
                  <a:pt x="8266" y="1062"/>
                </a:lnTo>
                <a:lnTo>
                  <a:pt x="8266" y="1062"/>
                </a:lnTo>
                <a:close/>
                <a:moveTo>
                  <a:pt x="8034" y="976"/>
                </a:moveTo>
                <a:lnTo>
                  <a:pt x="8034" y="976"/>
                </a:lnTo>
                <a:lnTo>
                  <a:pt x="7952" y="954"/>
                </a:lnTo>
                <a:lnTo>
                  <a:pt x="7868" y="934"/>
                </a:lnTo>
                <a:lnTo>
                  <a:pt x="7782" y="916"/>
                </a:lnTo>
                <a:lnTo>
                  <a:pt x="7698" y="898"/>
                </a:lnTo>
                <a:lnTo>
                  <a:pt x="7610" y="882"/>
                </a:lnTo>
                <a:lnTo>
                  <a:pt x="7522" y="868"/>
                </a:lnTo>
                <a:lnTo>
                  <a:pt x="7434" y="856"/>
                </a:lnTo>
                <a:lnTo>
                  <a:pt x="7344" y="844"/>
                </a:lnTo>
                <a:lnTo>
                  <a:pt x="7254" y="836"/>
                </a:lnTo>
                <a:lnTo>
                  <a:pt x="7162" y="826"/>
                </a:lnTo>
                <a:lnTo>
                  <a:pt x="7070" y="820"/>
                </a:lnTo>
                <a:lnTo>
                  <a:pt x="6976" y="814"/>
                </a:lnTo>
                <a:lnTo>
                  <a:pt x="6882" y="810"/>
                </a:lnTo>
                <a:lnTo>
                  <a:pt x="6786" y="808"/>
                </a:lnTo>
                <a:lnTo>
                  <a:pt x="6690" y="806"/>
                </a:lnTo>
                <a:lnTo>
                  <a:pt x="6594" y="806"/>
                </a:lnTo>
                <a:lnTo>
                  <a:pt x="6594" y="806"/>
                </a:lnTo>
                <a:lnTo>
                  <a:pt x="6488" y="808"/>
                </a:lnTo>
                <a:lnTo>
                  <a:pt x="6380" y="812"/>
                </a:lnTo>
                <a:lnTo>
                  <a:pt x="6270" y="818"/>
                </a:lnTo>
                <a:lnTo>
                  <a:pt x="6162" y="826"/>
                </a:lnTo>
                <a:lnTo>
                  <a:pt x="6050" y="834"/>
                </a:lnTo>
                <a:lnTo>
                  <a:pt x="5940" y="844"/>
                </a:lnTo>
                <a:lnTo>
                  <a:pt x="5828" y="858"/>
                </a:lnTo>
                <a:lnTo>
                  <a:pt x="5714" y="872"/>
                </a:lnTo>
                <a:lnTo>
                  <a:pt x="5712" y="870"/>
                </a:lnTo>
                <a:lnTo>
                  <a:pt x="5712" y="870"/>
                </a:lnTo>
                <a:lnTo>
                  <a:pt x="5674" y="832"/>
                </a:lnTo>
                <a:lnTo>
                  <a:pt x="5674" y="832"/>
                </a:lnTo>
                <a:lnTo>
                  <a:pt x="5834" y="808"/>
                </a:lnTo>
                <a:lnTo>
                  <a:pt x="5992" y="788"/>
                </a:lnTo>
                <a:lnTo>
                  <a:pt x="6150" y="770"/>
                </a:lnTo>
                <a:lnTo>
                  <a:pt x="6304" y="758"/>
                </a:lnTo>
                <a:lnTo>
                  <a:pt x="6458" y="750"/>
                </a:lnTo>
                <a:lnTo>
                  <a:pt x="6608" y="746"/>
                </a:lnTo>
                <a:lnTo>
                  <a:pt x="6758" y="748"/>
                </a:lnTo>
                <a:lnTo>
                  <a:pt x="6904" y="752"/>
                </a:lnTo>
                <a:lnTo>
                  <a:pt x="7050" y="762"/>
                </a:lnTo>
                <a:lnTo>
                  <a:pt x="7194" y="774"/>
                </a:lnTo>
                <a:lnTo>
                  <a:pt x="7334" y="792"/>
                </a:lnTo>
                <a:lnTo>
                  <a:pt x="7474" y="814"/>
                </a:lnTo>
                <a:lnTo>
                  <a:pt x="7612" y="840"/>
                </a:lnTo>
                <a:lnTo>
                  <a:pt x="7746" y="870"/>
                </a:lnTo>
                <a:lnTo>
                  <a:pt x="7880" y="904"/>
                </a:lnTo>
                <a:lnTo>
                  <a:pt x="8012" y="944"/>
                </a:lnTo>
                <a:lnTo>
                  <a:pt x="8012" y="944"/>
                </a:lnTo>
                <a:lnTo>
                  <a:pt x="8122" y="980"/>
                </a:lnTo>
                <a:lnTo>
                  <a:pt x="8228" y="1018"/>
                </a:lnTo>
                <a:lnTo>
                  <a:pt x="8228" y="1018"/>
                </a:lnTo>
                <a:lnTo>
                  <a:pt x="8244" y="1038"/>
                </a:lnTo>
                <a:lnTo>
                  <a:pt x="8244" y="1038"/>
                </a:lnTo>
                <a:lnTo>
                  <a:pt x="8140" y="1006"/>
                </a:lnTo>
                <a:lnTo>
                  <a:pt x="8034" y="976"/>
                </a:lnTo>
                <a:lnTo>
                  <a:pt x="8034" y="976"/>
                </a:lnTo>
                <a:close/>
                <a:moveTo>
                  <a:pt x="5708" y="872"/>
                </a:moveTo>
                <a:lnTo>
                  <a:pt x="5708" y="872"/>
                </a:lnTo>
                <a:lnTo>
                  <a:pt x="5656" y="880"/>
                </a:lnTo>
                <a:lnTo>
                  <a:pt x="5656" y="880"/>
                </a:lnTo>
                <a:lnTo>
                  <a:pt x="5614" y="842"/>
                </a:lnTo>
                <a:lnTo>
                  <a:pt x="5614" y="842"/>
                </a:lnTo>
                <a:lnTo>
                  <a:pt x="5668" y="834"/>
                </a:lnTo>
                <a:lnTo>
                  <a:pt x="5668" y="834"/>
                </a:lnTo>
                <a:lnTo>
                  <a:pt x="5708" y="872"/>
                </a:lnTo>
                <a:lnTo>
                  <a:pt x="5708" y="872"/>
                </a:lnTo>
                <a:close/>
                <a:moveTo>
                  <a:pt x="5648" y="880"/>
                </a:moveTo>
                <a:lnTo>
                  <a:pt x="5648" y="880"/>
                </a:lnTo>
                <a:lnTo>
                  <a:pt x="5596" y="888"/>
                </a:lnTo>
                <a:lnTo>
                  <a:pt x="5596" y="888"/>
                </a:lnTo>
                <a:lnTo>
                  <a:pt x="5554" y="854"/>
                </a:lnTo>
                <a:lnTo>
                  <a:pt x="5554" y="854"/>
                </a:lnTo>
                <a:lnTo>
                  <a:pt x="5608" y="844"/>
                </a:lnTo>
                <a:lnTo>
                  <a:pt x="5608" y="844"/>
                </a:lnTo>
                <a:lnTo>
                  <a:pt x="5648" y="880"/>
                </a:lnTo>
                <a:lnTo>
                  <a:pt x="5648" y="880"/>
                </a:lnTo>
                <a:close/>
                <a:moveTo>
                  <a:pt x="5590" y="888"/>
                </a:moveTo>
                <a:lnTo>
                  <a:pt x="5590" y="888"/>
                </a:lnTo>
                <a:lnTo>
                  <a:pt x="5538" y="896"/>
                </a:lnTo>
                <a:lnTo>
                  <a:pt x="5538" y="896"/>
                </a:lnTo>
                <a:lnTo>
                  <a:pt x="5494" y="866"/>
                </a:lnTo>
                <a:lnTo>
                  <a:pt x="5494" y="866"/>
                </a:lnTo>
                <a:lnTo>
                  <a:pt x="5548" y="854"/>
                </a:lnTo>
                <a:lnTo>
                  <a:pt x="5548" y="854"/>
                </a:lnTo>
                <a:lnTo>
                  <a:pt x="5590" y="888"/>
                </a:lnTo>
                <a:lnTo>
                  <a:pt x="5590" y="888"/>
                </a:lnTo>
                <a:close/>
                <a:moveTo>
                  <a:pt x="5490" y="862"/>
                </a:moveTo>
                <a:lnTo>
                  <a:pt x="5490" y="862"/>
                </a:lnTo>
                <a:lnTo>
                  <a:pt x="5442" y="830"/>
                </a:lnTo>
                <a:lnTo>
                  <a:pt x="5442" y="830"/>
                </a:lnTo>
                <a:lnTo>
                  <a:pt x="5496" y="818"/>
                </a:lnTo>
                <a:lnTo>
                  <a:pt x="5496" y="818"/>
                </a:lnTo>
                <a:lnTo>
                  <a:pt x="5542" y="852"/>
                </a:lnTo>
                <a:lnTo>
                  <a:pt x="5542" y="852"/>
                </a:lnTo>
                <a:lnTo>
                  <a:pt x="5490" y="862"/>
                </a:lnTo>
                <a:lnTo>
                  <a:pt x="5490" y="862"/>
                </a:lnTo>
                <a:close/>
                <a:moveTo>
                  <a:pt x="5436" y="826"/>
                </a:moveTo>
                <a:lnTo>
                  <a:pt x="5436" y="826"/>
                </a:lnTo>
                <a:lnTo>
                  <a:pt x="5384" y="796"/>
                </a:lnTo>
                <a:lnTo>
                  <a:pt x="5384" y="796"/>
                </a:lnTo>
                <a:lnTo>
                  <a:pt x="5440" y="782"/>
                </a:lnTo>
                <a:lnTo>
                  <a:pt x="5440" y="782"/>
                </a:lnTo>
                <a:lnTo>
                  <a:pt x="5492" y="814"/>
                </a:lnTo>
                <a:lnTo>
                  <a:pt x="5492" y="814"/>
                </a:lnTo>
                <a:lnTo>
                  <a:pt x="5436" y="826"/>
                </a:lnTo>
                <a:lnTo>
                  <a:pt x="5436" y="826"/>
                </a:lnTo>
                <a:close/>
                <a:moveTo>
                  <a:pt x="5378" y="794"/>
                </a:moveTo>
                <a:lnTo>
                  <a:pt x="5378" y="794"/>
                </a:lnTo>
                <a:lnTo>
                  <a:pt x="5320" y="764"/>
                </a:lnTo>
                <a:lnTo>
                  <a:pt x="5320" y="764"/>
                </a:lnTo>
                <a:lnTo>
                  <a:pt x="5376" y="746"/>
                </a:lnTo>
                <a:lnTo>
                  <a:pt x="5376" y="746"/>
                </a:lnTo>
                <a:lnTo>
                  <a:pt x="5434" y="778"/>
                </a:lnTo>
                <a:lnTo>
                  <a:pt x="5434" y="778"/>
                </a:lnTo>
                <a:lnTo>
                  <a:pt x="5378" y="794"/>
                </a:lnTo>
                <a:lnTo>
                  <a:pt x="5378" y="794"/>
                </a:lnTo>
                <a:close/>
                <a:moveTo>
                  <a:pt x="5314" y="762"/>
                </a:moveTo>
                <a:lnTo>
                  <a:pt x="5314" y="762"/>
                </a:lnTo>
                <a:lnTo>
                  <a:pt x="5280" y="748"/>
                </a:lnTo>
                <a:lnTo>
                  <a:pt x="5248" y="736"/>
                </a:lnTo>
                <a:lnTo>
                  <a:pt x="5248" y="736"/>
                </a:lnTo>
                <a:lnTo>
                  <a:pt x="5306" y="714"/>
                </a:lnTo>
                <a:lnTo>
                  <a:pt x="5306" y="714"/>
                </a:lnTo>
                <a:lnTo>
                  <a:pt x="5338" y="728"/>
                </a:lnTo>
                <a:lnTo>
                  <a:pt x="5370" y="744"/>
                </a:lnTo>
                <a:lnTo>
                  <a:pt x="5370" y="744"/>
                </a:lnTo>
                <a:lnTo>
                  <a:pt x="5314" y="762"/>
                </a:lnTo>
                <a:lnTo>
                  <a:pt x="5314" y="762"/>
                </a:lnTo>
                <a:close/>
                <a:moveTo>
                  <a:pt x="5242" y="734"/>
                </a:moveTo>
                <a:lnTo>
                  <a:pt x="5242" y="734"/>
                </a:lnTo>
                <a:lnTo>
                  <a:pt x="5208" y="722"/>
                </a:lnTo>
                <a:lnTo>
                  <a:pt x="5172" y="712"/>
                </a:lnTo>
                <a:lnTo>
                  <a:pt x="5172" y="712"/>
                </a:lnTo>
                <a:lnTo>
                  <a:pt x="5230" y="688"/>
                </a:lnTo>
                <a:lnTo>
                  <a:pt x="5230" y="688"/>
                </a:lnTo>
                <a:lnTo>
                  <a:pt x="5266" y="700"/>
                </a:lnTo>
                <a:lnTo>
                  <a:pt x="5300" y="712"/>
                </a:lnTo>
                <a:lnTo>
                  <a:pt x="5300" y="712"/>
                </a:lnTo>
                <a:lnTo>
                  <a:pt x="5242" y="734"/>
                </a:lnTo>
                <a:lnTo>
                  <a:pt x="5242" y="734"/>
                </a:lnTo>
                <a:close/>
                <a:moveTo>
                  <a:pt x="5164" y="710"/>
                </a:moveTo>
                <a:lnTo>
                  <a:pt x="5164" y="710"/>
                </a:lnTo>
                <a:lnTo>
                  <a:pt x="5126" y="700"/>
                </a:lnTo>
                <a:lnTo>
                  <a:pt x="5088" y="692"/>
                </a:lnTo>
                <a:lnTo>
                  <a:pt x="5088" y="692"/>
                </a:lnTo>
                <a:lnTo>
                  <a:pt x="5146" y="666"/>
                </a:lnTo>
                <a:lnTo>
                  <a:pt x="5146" y="666"/>
                </a:lnTo>
                <a:lnTo>
                  <a:pt x="5184" y="676"/>
                </a:lnTo>
                <a:lnTo>
                  <a:pt x="5222" y="686"/>
                </a:lnTo>
                <a:lnTo>
                  <a:pt x="5222" y="686"/>
                </a:lnTo>
                <a:lnTo>
                  <a:pt x="5164" y="710"/>
                </a:lnTo>
                <a:lnTo>
                  <a:pt x="5164" y="710"/>
                </a:lnTo>
                <a:close/>
                <a:moveTo>
                  <a:pt x="5080" y="692"/>
                </a:moveTo>
                <a:lnTo>
                  <a:pt x="5080" y="692"/>
                </a:lnTo>
                <a:lnTo>
                  <a:pt x="5038" y="684"/>
                </a:lnTo>
                <a:lnTo>
                  <a:pt x="4996" y="680"/>
                </a:lnTo>
                <a:lnTo>
                  <a:pt x="4996" y="680"/>
                </a:lnTo>
                <a:lnTo>
                  <a:pt x="5054" y="652"/>
                </a:lnTo>
                <a:lnTo>
                  <a:pt x="5054" y="652"/>
                </a:lnTo>
                <a:lnTo>
                  <a:pt x="5096" y="658"/>
                </a:lnTo>
                <a:lnTo>
                  <a:pt x="5138" y="664"/>
                </a:lnTo>
                <a:lnTo>
                  <a:pt x="5138" y="664"/>
                </a:lnTo>
                <a:lnTo>
                  <a:pt x="5080" y="692"/>
                </a:lnTo>
                <a:lnTo>
                  <a:pt x="5080" y="692"/>
                </a:lnTo>
                <a:close/>
                <a:moveTo>
                  <a:pt x="4986" y="680"/>
                </a:moveTo>
                <a:lnTo>
                  <a:pt x="4986" y="680"/>
                </a:lnTo>
                <a:lnTo>
                  <a:pt x="4942" y="676"/>
                </a:lnTo>
                <a:lnTo>
                  <a:pt x="4898" y="676"/>
                </a:lnTo>
                <a:lnTo>
                  <a:pt x="4898" y="676"/>
                </a:lnTo>
                <a:lnTo>
                  <a:pt x="4952" y="644"/>
                </a:lnTo>
                <a:lnTo>
                  <a:pt x="4952" y="644"/>
                </a:lnTo>
                <a:lnTo>
                  <a:pt x="4998" y="646"/>
                </a:lnTo>
                <a:lnTo>
                  <a:pt x="5044" y="650"/>
                </a:lnTo>
                <a:lnTo>
                  <a:pt x="5044" y="650"/>
                </a:lnTo>
                <a:lnTo>
                  <a:pt x="4986" y="680"/>
                </a:lnTo>
                <a:lnTo>
                  <a:pt x="4986" y="680"/>
                </a:lnTo>
                <a:close/>
                <a:moveTo>
                  <a:pt x="4976" y="684"/>
                </a:moveTo>
                <a:lnTo>
                  <a:pt x="4976" y="684"/>
                </a:lnTo>
                <a:lnTo>
                  <a:pt x="4920" y="714"/>
                </a:lnTo>
                <a:lnTo>
                  <a:pt x="4920" y="714"/>
                </a:lnTo>
                <a:lnTo>
                  <a:pt x="4878" y="712"/>
                </a:lnTo>
                <a:lnTo>
                  <a:pt x="4834" y="712"/>
                </a:lnTo>
                <a:lnTo>
                  <a:pt x="4834" y="712"/>
                </a:lnTo>
                <a:lnTo>
                  <a:pt x="4888" y="682"/>
                </a:lnTo>
                <a:lnTo>
                  <a:pt x="4888" y="682"/>
                </a:lnTo>
                <a:lnTo>
                  <a:pt x="4932" y="682"/>
                </a:lnTo>
                <a:lnTo>
                  <a:pt x="4976" y="684"/>
                </a:lnTo>
                <a:lnTo>
                  <a:pt x="4976" y="684"/>
                </a:lnTo>
                <a:close/>
                <a:moveTo>
                  <a:pt x="4822" y="712"/>
                </a:moveTo>
                <a:lnTo>
                  <a:pt x="4822" y="712"/>
                </a:lnTo>
                <a:lnTo>
                  <a:pt x="4776" y="714"/>
                </a:lnTo>
                <a:lnTo>
                  <a:pt x="4730" y="718"/>
                </a:lnTo>
                <a:lnTo>
                  <a:pt x="4730" y="718"/>
                </a:lnTo>
                <a:lnTo>
                  <a:pt x="4780" y="686"/>
                </a:lnTo>
                <a:lnTo>
                  <a:pt x="4780" y="686"/>
                </a:lnTo>
                <a:lnTo>
                  <a:pt x="4828" y="682"/>
                </a:lnTo>
                <a:lnTo>
                  <a:pt x="4876" y="682"/>
                </a:lnTo>
                <a:lnTo>
                  <a:pt x="4876" y="682"/>
                </a:lnTo>
                <a:lnTo>
                  <a:pt x="4822" y="712"/>
                </a:lnTo>
                <a:lnTo>
                  <a:pt x="4822" y="712"/>
                </a:lnTo>
                <a:close/>
                <a:moveTo>
                  <a:pt x="4812" y="718"/>
                </a:moveTo>
                <a:lnTo>
                  <a:pt x="4812" y="718"/>
                </a:lnTo>
                <a:lnTo>
                  <a:pt x="4760" y="750"/>
                </a:lnTo>
                <a:lnTo>
                  <a:pt x="4760" y="750"/>
                </a:lnTo>
                <a:lnTo>
                  <a:pt x="4716" y="752"/>
                </a:lnTo>
                <a:lnTo>
                  <a:pt x="4672" y="758"/>
                </a:lnTo>
                <a:lnTo>
                  <a:pt x="4672" y="758"/>
                </a:lnTo>
                <a:lnTo>
                  <a:pt x="4720" y="724"/>
                </a:lnTo>
                <a:lnTo>
                  <a:pt x="4720" y="724"/>
                </a:lnTo>
                <a:lnTo>
                  <a:pt x="4766" y="720"/>
                </a:lnTo>
                <a:lnTo>
                  <a:pt x="4812" y="718"/>
                </a:lnTo>
                <a:lnTo>
                  <a:pt x="4812" y="718"/>
                </a:lnTo>
                <a:close/>
                <a:moveTo>
                  <a:pt x="4750" y="756"/>
                </a:moveTo>
                <a:lnTo>
                  <a:pt x="4750" y="756"/>
                </a:lnTo>
                <a:lnTo>
                  <a:pt x="4700" y="788"/>
                </a:lnTo>
                <a:lnTo>
                  <a:pt x="4700" y="788"/>
                </a:lnTo>
                <a:lnTo>
                  <a:pt x="4656" y="792"/>
                </a:lnTo>
                <a:lnTo>
                  <a:pt x="4614" y="796"/>
                </a:lnTo>
                <a:lnTo>
                  <a:pt x="4614" y="796"/>
                </a:lnTo>
                <a:lnTo>
                  <a:pt x="4662" y="764"/>
                </a:lnTo>
                <a:lnTo>
                  <a:pt x="4662" y="764"/>
                </a:lnTo>
                <a:lnTo>
                  <a:pt x="4706" y="760"/>
                </a:lnTo>
                <a:lnTo>
                  <a:pt x="4750" y="756"/>
                </a:lnTo>
                <a:lnTo>
                  <a:pt x="4750" y="756"/>
                </a:lnTo>
                <a:close/>
                <a:moveTo>
                  <a:pt x="4690" y="794"/>
                </a:moveTo>
                <a:lnTo>
                  <a:pt x="4690" y="794"/>
                </a:lnTo>
                <a:lnTo>
                  <a:pt x="4640" y="826"/>
                </a:lnTo>
                <a:lnTo>
                  <a:pt x="4640" y="826"/>
                </a:lnTo>
                <a:lnTo>
                  <a:pt x="4558" y="836"/>
                </a:lnTo>
                <a:lnTo>
                  <a:pt x="4558" y="836"/>
                </a:lnTo>
                <a:lnTo>
                  <a:pt x="4604" y="802"/>
                </a:lnTo>
                <a:lnTo>
                  <a:pt x="4604" y="802"/>
                </a:lnTo>
                <a:lnTo>
                  <a:pt x="4690" y="794"/>
                </a:lnTo>
                <a:lnTo>
                  <a:pt x="4690" y="794"/>
                </a:lnTo>
                <a:close/>
                <a:moveTo>
                  <a:pt x="4630" y="832"/>
                </a:moveTo>
                <a:lnTo>
                  <a:pt x="4630" y="832"/>
                </a:lnTo>
                <a:lnTo>
                  <a:pt x="4582" y="864"/>
                </a:lnTo>
                <a:lnTo>
                  <a:pt x="4582" y="864"/>
                </a:lnTo>
                <a:lnTo>
                  <a:pt x="4504" y="874"/>
                </a:lnTo>
                <a:lnTo>
                  <a:pt x="4504" y="874"/>
                </a:lnTo>
                <a:lnTo>
                  <a:pt x="4548" y="842"/>
                </a:lnTo>
                <a:lnTo>
                  <a:pt x="4548" y="842"/>
                </a:lnTo>
                <a:lnTo>
                  <a:pt x="4630" y="832"/>
                </a:lnTo>
                <a:lnTo>
                  <a:pt x="4630" y="832"/>
                </a:lnTo>
                <a:close/>
                <a:moveTo>
                  <a:pt x="4572" y="870"/>
                </a:moveTo>
                <a:lnTo>
                  <a:pt x="4572" y="870"/>
                </a:lnTo>
                <a:lnTo>
                  <a:pt x="4526" y="900"/>
                </a:lnTo>
                <a:lnTo>
                  <a:pt x="4526" y="900"/>
                </a:lnTo>
                <a:lnTo>
                  <a:pt x="4452" y="912"/>
                </a:lnTo>
                <a:lnTo>
                  <a:pt x="4452" y="912"/>
                </a:lnTo>
                <a:lnTo>
                  <a:pt x="4494" y="880"/>
                </a:lnTo>
                <a:lnTo>
                  <a:pt x="4494" y="880"/>
                </a:lnTo>
                <a:lnTo>
                  <a:pt x="4572" y="870"/>
                </a:lnTo>
                <a:lnTo>
                  <a:pt x="4572" y="870"/>
                </a:lnTo>
                <a:close/>
                <a:moveTo>
                  <a:pt x="4516" y="908"/>
                </a:moveTo>
                <a:lnTo>
                  <a:pt x="4516" y="908"/>
                </a:lnTo>
                <a:lnTo>
                  <a:pt x="4476" y="936"/>
                </a:lnTo>
                <a:lnTo>
                  <a:pt x="4476" y="936"/>
                </a:lnTo>
                <a:lnTo>
                  <a:pt x="4404" y="946"/>
                </a:lnTo>
                <a:lnTo>
                  <a:pt x="4404" y="946"/>
                </a:lnTo>
                <a:lnTo>
                  <a:pt x="4442" y="918"/>
                </a:lnTo>
                <a:lnTo>
                  <a:pt x="4442" y="918"/>
                </a:lnTo>
                <a:lnTo>
                  <a:pt x="4516" y="908"/>
                </a:lnTo>
                <a:lnTo>
                  <a:pt x="4516" y="908"/>
                </a:lnTo>
                <a:close/>
                <a:moveTo>
                  <a:pt x="4464" y="944"/>
                </a:moveTo>
                <a:lnTo>
                  <a:pt x="4464" y="944"/>
                </a:lnTo>
                <a:lnTo>
                  <a:pt x="4424" y="972"/>
                </a:lnTo>
                <a:lnTo>
                  <a:pt x="4424" y="972"/>
                </a:lnTo>
                <a:lnTo>
                  <a:pt x="4356" y="982"/>
                </a:lnTo>
                <a:lnTo>
                  <a:pt x="4356" y="982"/>
                </a:lnTo>
                <a:lnTo>
                  <a:pt x="4394" y="956"/>
                </a:lnTo>
                <a:lnTo>
                  <a:pt x="4394" y="956"/>
                </a:lnTo>
                <a:lnTo>
                  <a:pt x="4464" y="944"/>
                </a:lnTo>
                <a:lnTo>
                  <a:pt x="4464" y="944"/>
                </a:lnTo>
                <a:close/>
                <a:moveTo>
                  <a:pt x="4412" y="980"/>
                </a:moveTo>
                <a:lnTo>
                  <a:pt x="4412" y="980"/>
                </a:lnTo>
                <a:lnTo>
                  <a:pt x="4376" y="1006"/>
                </a:lnTo>
                <a:lnTo>
                  <a:pt x="4376" y="1006"/>
                </a:lnTo>
                <a:lnTo>
                  <a:pt x="4312" y="1018"/>
                </a:lnTo>
                <a:lnTo>
                  <a:pt x="4312" y="1018"/>
                </a:lnTo>
                <a:lnTo>
                  <a:pt x="4346" y="990"/>
                </a:lnTo>
                <a:lnTo>
                  <a:pt x="4346" y="990"/>
                </a:lnTo>
                <a:lnTo>
                  <a:pt x="4412" y="980"/>
                </a:lnTo>
                <a:lnTo>
                  <a:pt x="4412" y="980"/>
                </a:lnTo>
                <a:close/>
                <a:moveTo>
                  <a:pt x="4364" y="1014"/>
                </a:moveTo>
                <a:lnTo>
                  <a:pt x="4364" y="1014"/>
                </a:lnTo>
                <a:lnTo>
                  <a:pt x="4330" y="1040"/>
                </a:lnTo>
                <a:lnTo>
                  <a:pt x="4330" y="1040"/>
                </a:lnTo>
                <a:lnTo>
                  <a:pt x="4270" y="1050"/>
                </a:lnTo>
                <a:lnTo>
                  <a:pt x="4270" y="1050"/>
                </a:lnTo>
                <a:lnTo>
                  <a:pt x="4302" y="1026"/>
                </a:lnTo>
                <a:lnTo>
                  <a:pt x="4302" y="1026"/>
                </a:lnTo>
                <a:lnTo>
                  <a:pt x="4364" y="1014"/>
                </a:lnTo>
                <a:lnTo>
                  <a:pt x="4364" y="1014"/>
                </a:lnTo>
                <a:close/>
                <a:moveTo>
                  <a:pt x="4318" y="1048"/>
                </a:moveTo>
                <a:lnTo>
                  <a:pt x="4318" y="1048"/>
                </a:lnTo>
                <a:lnTo>
                  <a:pt x="4288" y="1070"/>
                </a:lnTo>
                <a:lnTo>
                  <a:pt x="4288" y="1070"/>
                </a:lnTo>
                <a:lnTo>
                  <a:pt x="4232" y="1082"/>
                </a:lnTo>
                <a:lnTo>
                  <a:pt x="4232" y="1082"/>
                </a:lnTo>
                <a:lnTo>
                  <a:pt x="4260" y="1058"/>
                </a:lnTo>
                <a:lnTo>
                  <a:pt x="4260" y="1058"/>
                </a:lnTo>
                <a:lnTo>
                  <a:pt x="4318" y="1048"/>
                </a:lnTo>
                <a:lnTo>
                  <a:pt x="4318" y="1048"/>
                </a:lnTo>
                <a:close/>
                <a:moveTo>
                  <a:pt x="4278" y="1078"/>
                </a:moveTo>
                <a:lnTo>
                  <a:pt x="4278" y="1078"/>
                </a:lnTo>
                <a:lnTo>
                  <a:pt x="4248" y="1102"/>
                </a:lnTo>
                <a:lnTo>
                  <a:pt x="4248" y="1102"/>
                </a:lnTo>
                <a:lnTo>
                  <a:pt x="4194" y="1112"/>
                </a:lnTo>
                <a:lnTo>
                  <a:pt x="4194" y="1112"/>
                </a:lnTo>
                <a:lnTo>
                  <a:pt x="4222" y="1088"/>
                </a:lnTo>
                <a:lnTo>
                  <a:pt x="4222" y="1088"/>
                </a:lnTo>
                <a:lnTo>
                  <a:pt x="4278" y="1078"/>
                </a:lnTo>
                <a:lnTo>
                  <a:pt x="4278" y="1078"/>
                </a:lnTo>
                <a:close/>
                <a:moveTo>
                  <a:pt x="4238" y="1108"/>
                </a:moveTo>
                <a:lnTo>
                  <a:pt x="4238" y="1108"/>
                </a:lnTo>
                <a:lnTo>
                  <a:pt x="4210" y="1130"/>
                </a:lnTo>
                <a:lnTo>
                  <a:pt x="4210" y="1130"/>
                </a:lnTo>
                <a:lnTo>
                  <a:pt x="4158" y="1140"/>
                </a:lnTo>
                <a:lnTo>
                  <a:pt x="4158" y="1140"/>
                </a:lnTo>
                <a:lnTo>
                  <a:pt x="4184" y="1118"/>
                </a:lnTo>
                <a:lnTo>
                  <a:pt x="4184" y="1118"/>
                </a:lnTo>
                <a:lnTo>
                  <a:pt x="4238" y="1108"/>
                </a:lnTo>
                <a:lnTo>
                  <a:pt x="4238" y="1108"/>
                </a:lnTo>
                <a:close/>
                <a:moveTo>
                  <a:pt x="4200" y="1138"/>
                </a:moveTo>
                <a:lnTo>
                  <a:pt x="4200" y="1138"/>
                </a:lnTo>
                <a:lnTo>
                  <a:pt x="4174" y="1158"/>
                </a:lnTo>
                <a:lnTo>
                  <a:pt x="4174" y="1158"/>
                </a:lnTo>
                <a:lnTo>
                  <a:pt x="4126" y="1168"/>
                </a:lnTo>
                <a:lnTo>
                  <a:pt x="4126" y="1168"/>
                </a:lnTo>
                <a:lnTo>
                  <a:pt x="4150" y="1148"/>
                </a:lnTo>
                <a:lnTo>
                  <a:pt x="4150" y="1148"/>
                </a:lnTo>
                <a:lnTo>
                  <a:pt x="4200" y="1138"/>
                </a:lnTo>
                <a:lnTo>
                  <a:pt x="4200" y="1138"/>
                </a:lnTo>
                <a:close/>
                <a:moveTo>
                  <a:pt x="4178" y="1162"/>
                </a:moveTo>
                <a:lnTo>
                  <a:pt x="4178" y="1162"/>
                </a:lnTo>
                <a:lnTo>
                  <a:pt x="4224" y="1152"/>
                </a:lnTo>
                <a:lnTo>
                  <a:pt x="4224" y="1152"/>
                </a:lnTo>
                <a:lnTo>
                  <a:pt x="4204" y="1168"/>
                </a:lnTo>
                <a:lnTo>
                  <a:pt x="4204" y="1168"/>
                </a:lnTo>
                <a:lnTo>
                  <a:pt x="4198" y="1170"/>
                </a:lnTo>
                <a:lnTo>
                  <a:pt x="4198" y="1170"/>
                </a:lnTo>
                <a:lnTo>
                  <a:pt x="4154" y="1180"/>
                </a:lnTo>
                <a:lnTo>
                  <a:pt x="4154" y="1180"/>
                </a:lnTo>
                <a:lnTo>
                  <a:pt x="4178" y="1162"/>
                </a:lnTo>
                <a:lnTo>
                  <a:pt x="4178" y="1162"/>
                </a:lnTo>
                <a:close/>
                <a:moveTo>
                  <a:pt x="4186" y="1154"/>
                </a:moveTo>
                <a:lnTo>
                  <a:pt x="4186" y="1154"/>
                </a:lnTo>
                <a:lnTo>
                  <a:pt x="4212" y="1136"/>
                </a:lnTo>
                <a:lnTo>
                  <a:pt x="4212" y="1136"/>
                </a:lnTo>
                <a:lnTo>
                  <a:pt x="4262" y="1126"/>
                </a:lnTo>
                <a:lnTo>
                  <a:pt x="4262" y="1126"/>
                </a:lnTo>
                <a:lnTo>
                  <a:pt x="4234" y="1146"/>
                </a:lnTo>
                <a:lnTo>
                  <a:pt x="4234" y="1146"/>
                </a:lnTo>
                <a:lnTo>
                  <a:pt x="4186" y="1154"/>
                </a:lnTo>
                <a:lnTo>
                  <a:pt x="4186" y="1154"/>
                </a:lnTo>
                <a:close/>
                <a:moveTo>
                  <a:pt x="4274" y="1124"/>
                </a:moveTo>
                <a:lnTo>
                  <a:pt x="4274" y="1124"/>
                </a:lnTo>
                <a:lnTo>
                  <a:pt x="4322" y="1114"/>
                </a:lnTo>
                <a:lnTo>
                  <a:pt x="4322" y="1114"/>
                </a:lnTo>
                <a:lnTo>
                  <a:pt x="4294" y="1134"/>
                </a:lnTo>
                <a:lnTo>
                  <a:pt x="4294" y="1134"/>
                </a:lnTo>
                <a:lnTo>
                  <a:pt x="4246" y="1142"/>
                </a:lnTo>
                <a:lnTo>
                  <a:pt x="4246" y="1142"/>
                </a:lnTo>
                <a:lnTo>
                  <a:pt x="4274" y="1124"/>
                </a:lnTo>
                <a:lnTo>
                  <a:pt x="4274" y="1124"/>
                </a:lnTo>
                <a:close/>
                <a:moveTo>
                  <a:pt x="4336" y="1112"/>
                </a:moveTo>
                <a:lnTo>
                  <a:pt x="4336" y="1112"/>
                </a:lnTo>
                <a:lnTo>
                  <a:pt x="4382" y="1104"/>
                </a:lnTo>
                <a:lnTo>
                  <a:pt x="4382" y="1104"/>
                </a:lnTo>
                <a:lnTo>
                  <a:pt x="4352" y="1122"/>
                </a:lnTo>
                <a:lnTo>
                  <a:pt x="4352" y="1122"/>
                </a:lnTo>
                <a:lnTo>
                  <a:pt x="4306" y="1132"/>
                </a:lnTo>
                <a:lnTo>
                  <a:pt x="4306" y="1132"/>
                </a:lnTo>
                <a:lnTo>
                  <a:pt x="4336" y="1112"/>
                </a:lnTo>
                <a:lnTo>
                  <a:pt x="4336" y="1112"/>
                </a:lnTo>
                <a:close/>
                <a:moveTo>
                  <a:pt x="4346" y="1106"/>
                </a:moveTo>
                <a:lnTo>
                  <a:pt x="4346" y="1106"/>
                </a:lnTo>
                <a:lnTo>
                  <a:pt x="4380" y="1084"/>
                </a:lnTo>
                <a:lnTo>
                  <a:pt x="4380" y="1084"/>
                </a:lnTo>
                <a:lnTo>
                  <a:pt x="4432" y="1076"/>
                </a:lnTo>
                <a:lnTo>
                  <a:pt x="4432" y="1076"/>
                </a:lnTo>
                <a:lnTo>
                  <a:pt x="4396" y="1096"/>
                </a:lnTo>
                <a:lnTo>
                  <a:pt x="4396" y="1096"/>
                </a:lnTo>
                <a:lnTo>
                  <a:pt x="4346" y="1106"/>
                </a:lnTo>
                <a:lnTo>
                  <a:pt x="4346" y="1106"/>
                </a:lnTo>
                <a:close/>
                <a:moveTo>
                  <a:pt x="4444" y="1074"/>
                </a:moveTo>
                <a:lnTo>
                  <a:pt x="4444" y="1074"/>
                </a:lnTo>
                <a:lnTo>
                  <a:pt x="4496" y="1068"/>
                </a:lnTo>
                <a:lnTo>
                  <a:pt x="4496" y="1068"/>
                </a:lnTo>
                <a:lnTo>
                  <a:pt x="4458" y="1088"/>
                </a:lnTo>
                <a:lnTo>
                  <a:pt x="4458" y="1088"/>
                </a:lnTo>
                <a:lnTo>
                  <a:pt x="4410" y="1094"/>
                </a:lnTo>
                <a:lnTo>
                  <a:pt x="4410" y="1094"/>
                </a:lnTo>
                <a:lnTo>
                  <a:pt x="4444" y="1074"/>
                </a:lnTo>
                <a:lnTo>
                  <a:pt x="4444" y="1074"/>
                </a:lnTo>
                <a:close/>
                <a:moveTo>
                  <a:pt x="4456" y="1068"/>
                </a:moveTo>
                <a:lnTo>
                  <a:pt x="4456" y="1068"/>
                </a:lnTo>
                <a:lnTo>
                  <a:pt x="4494" y="1046"/>
                </a:lnTo>
                <a:lnTo>
                  <a:pt x="4494" y="1046"/>
                </a:lnTo>
                <a:lnTo>
                  <a:pt x="4550" y="1040"/>
                </a:lnTo>
                <a:lnTo>
                  <a:pt x="4550" y="1040"/>
                </a:lnTo>
                <a:lnTo>
                  <a:pt x="4508" y="1060"/>
                </a:lnTo>
                <a:lnTo>
                  <a:pt x="4508" y="1060"/>
                </a:lnTo>
                <a:lnTo>
                  <a:pt x="4456" y="1068"/>
                </a:lnTo>
                <a:lnTo>
                  <a:pt x="4456" y="1068"/>
                </a:lnTo>
                <a:close/>
                <a:moveTo>
                  <a:pt x="4562" y="1038"/>
                </a:moveTo>
                <a:lnTo>
                  <a:pt x="4562" y="1038"/>
                </a:lnTo>
                <a:lnTo>
                  <a:pt x="4616" y="1034"/>
                </a:lnTo>
                <a:lnTo>
                  <a:pt x="4616" y="1034"/>
                </a:lnTo>
                <a:lnTo>
                  <a:pt x="4574" y="1052"/>
                </a:lnTo>
                <a:lnTo>
                  <a:pt x="4574" y="1052"/>
                </a:lnTo>
                <a:lnTo>
                  <a:pt x="4524" y="1058"/>
                </a:lnTo>
                <a:lnTo>
                  <a:pt x="4524" y="1058"/>
                </a:lnTo>
                <a:lnTo>
                  <a:pt x="4562" y="1038"/>
                </a:lnTo>
                <a:lnTo>
                  <a:pt x="4562" y="1038"/>
                </a:lnTo>
                <a:close/>
                <a:moveTo>
                  <a:pt x="4576" y="1032"/>
                </a:moveTo>
                <a:lnTo>
                  <a:pt x="4576" y="1032"/>
                </a:lnTo>
                <a:lnTo>
                  <a:pt x="4616" y="1010"/>
                </a:lnTo>
                <a:lnTo>
                  <a:pt x="4616" y="1010"/>
                </a:lnTo>
                <a:lnTo>
                  <a:pt x="4672" y="1008"/>
                </a:lnTo>
                <a:lnTo>
                  <a:pt x="4672" y="1008"/>
                </a:lnTo>
                <a:lnTo>
                  <a:pt x="4630" y="1028"/>
                </a:lnTo>
                <a:lnTo>
                  <a:pt x="4630" y="1028"/>
                </a:lnTo>
                <a:lnTo>
                  <a:pt x="4576" y="1032"/>
                </a:lnTo>
                <a:lnTo>
                  <a:pt x="4576" y="1032"/>
                </a:lnTo>
                <a:close/>
                <a:moveTo>
                  <a:pt x="4686" y="1008"/>
                </a:moveTo>
                <a:lnTo>
                  <a:pt x="4686" y="1008"/>
                </a:lnTo>
                <a:lnTo>
                  <a:pt x="4740" y="1006"/>
                </a:lnTo>
                <a:lnTo>
                  <a:pt x="4740" y="1006"/>
                </a:lnTo>
                <a:lnTo>
                  <a:pt x="4696" y="1024"/>
                </a:lnTo>
                <a:lnTo>
                  <a:pt x="4696" y="1024"/>
                </a:lnTo>
                <a:lnTo>
                  <a:pt x="4644" y="1026"/>
                </a:lnTo>
                <a:lnTo>
                  <a:pt x="4644" y="1026"/>
                </a:lnTo>
                <a:lnTo>
                  <a:pt x="4686" y="1008"/>
                </a:lnTo>
                <a:lnTo>
                  <a:pt x="4686" y="1008"/>
                </a:lnTo>
                <a:close/>
                <a:moveTo>
                  <a:pt x="4700" y="1002"/>
                </a:moveTo>
                <a:lnTo>
                  <a:pt x="4700" y="1002"/>
                </a:lnTo>
                <a:lnTo>
                  <a:pt x="4744" y="982"/>
                </a:lnTo>
                <a:lnTo>
                  <a:pt x="4744" y="982"/>
                </a:lnTo>
                <a:lnTo>
                  <a:pt x="4802" y="982"/>
                </a:lnTo>
                <a:lnTo>
                  <a:pt x="4802" y="982"/>
                </a:lnTo>
                <a:lnTo>
                  <a:pt x="4754" y="1000"/>
                </a:lnTo>
                <a:lnTo>
                  <a:pt x="4754" y="1000"/>
                </a:lnTo>
                <a:lnTo>
                  <a:pt x="4700" y="1002"/>
                </a:lnTo>
                <a:lnTo>
                  <a:pt x="4700" y="1002"/>
                </a:lnTo>
                <a:close/>
                <a:moveTo>
                  <a:pt x="4814" y="984"/>
                </a:moveTo>
                <a:lnTo>
                  <a:pt x="4814" y="984"/>
                </a:lnTo>
                <a:lnTo>
                  <a:pt x="4868" y="986"/>
                </a:lnTo>
                <a:lnTo>
                  <a:pt x="4868" y="986"/>
                </a:lnTo>
                <a:lnTo>
                  <a:pt x="4822" y="1002"/>
                </a:lnTo>
                <a:lnTo>
                  <a:pt x="4822" y="1002"/>
                </a:lnTo>
                <a:lnTo>
                  <a:pt x="4770" y="1000"/>
                </a:lnTo>
                <a:lnTo>
                  <a:pt x="4770" y="1000"/>
                </a:lnTo>
                <a:lnTo>
                  <a:pt x="4814" y="984"/>
                </a:lnTo>
                <a:lnTo>
                  <a:pt x="4814" y="984"/>
                </a:lnTo>
                <a:close/>
                <a:moveTo>
                  <a:pt x="4828" y="978"/>
                </a:moveTo>
                <a:lnTo>
                  <a:pt x="4828" y="978"/>
                </a:lnTo>
                <a:lnTo>
                  <a:pt x="4874" y="960"/>
                </a:lnTo>
                <a:lnTo>
                  <a:pt x="4874" y="960"/>
                </a:lnTo>
                <a:lnTo>
                  <a:pt x="4930" y="966"/>
                </a:lnTo>
                <a:lnTo>
                  <a:pt x="4930" y="966"/>
                </a:lnTo>
                <a:lnTo>
                  <a:pt x="4882" y="982"/>
                </a:lnTo>
                <a:lnTo>
                  <a:pt x="4882" y="982"/>
                </a:lnTo>
                <a:lnTo>
                  <a:pt x="4828" y="978"/>
                </a:lnTo>
                <a:lnTo>
                  <a:pt x="4828" y="978"/>
                </a:lnTo>
                <a:close/>
                <a:moveTo>
                  <a:pt x="4942" y="968"/>
                </a:moveTo>
                <a:lnTo>
                  <a:pt x="4942" y="968"/>
                </a:lnTo>
                <a:lnTo>
                  <a:pt x="4992" y="976"/>
                </a:lnTo>
                <a:lnTo>
                  <a:pt x="4992" y="976"/>
                </a:lnTo>
                <a:lnTo>
                  <a:pt x="4944" y="988"/>
                </a:lnTo>
                <a:lnTo>
                  <a:pt x="4944" y="988"/>
                </a:lnTo>
                <a:lnTo>
                  <a:pt x="4894" y="982"/>
                </a:lnTo>
                <a:lnTo>
                  <a:pt x="4894" y="982"/>
                </a:lnTo>
                <a:lnTo>
                  <a:pt x="4942" y="968"/>
                </a:lnTo>
                <a:lnTo>
                  <a:pt x="4942" y="968"/>
                </a:lnTo>
                <a:close/>
                <a:moveTo>
                  <a:pt x="4954" y="964"/>
                </a:moveTo>
                <a:lnTo>
                  <a:pt x="4954" y="964"/>
                </a:lnTo>
                <a:lnTo>
                  <a:pt x="5002" y="948"/>
                </a:lnTo>
                <a:lnTo>
                  <a:pt x="5002" y="948"/>
                </a:lnTo>
                <a:lnTo>
                  <a:pt x="5054" y="960"/>
                </a:lnTo>
                <a:lnTo>
                  <a:pt x="5054" y="960"/>
                </a:lnTo>
                <a:lnTo>
                  <a:pt x="5004" y="972"/>
                </a:lnTo>
                <a:lnTo>
                  <a:pt x="5004" y="972"/>
                </a:lnTo>
                <a:lnTo>
                  <a:pt x="4954" y="964"/>
                </a:lnTo>
                <a:lnTo>
                  <a:pt x="4954" y="964"/>
                </a:lnTo>
                <a:close/>
                <a:moveTo>
                  <a:pt x="5064" y="962"/>
                </a:moveTo>
                <a:lnTo>
                  <a:pt x="5064" y="962"/>
                </a:lnTo>
                <a:lnTo>
                  <a:pt x="5110" y="974"/>
                </a:lnTo>
                <a:lnTo>
                  <a:pt x="5110" y="974"/>
                </a:lnTo>
                <a:lnTo>
                  <a:pt x="5064" y="984"/>
                </a:lnTo>
                <a:lnTo>
                  <a:pt x="5064" y="984"/>
                </a:lnTo>
                <a:lnTo>
                  <a:pt x="5016" y="974"/>
                </a:lnTo>
                <a:lnTo>
                  <a:pt x="5016" y="974"/>
                </a:lnTo>
                <a:lnTo>
                  <a:pt x="5064" y="962"/>
                </a:lnTo>
                <a:lnTo>
                  <a:pt x="5064" y="962"/>
                </a:lnTo>
                <a:close/>
                <a:moveTo>
                  <a:pt x="5076" y="958"/>
                </a:moveTo>
                <a:lnTo>
                  <a:pt x="5076" y="958"/>
                </a:lnTo>
                <a:lnTo>
                  <a:pt x="5124" y="946"/>
                </a:lnTo>
                <a:lnTo>
                  <a:pt x="5124" y="946"/>
                </a:lnTo>
                <a:lnTo>
                  <a:pt x="5170" y="960"/>
                </a:lnTo>
                <a:lnTo>
                  <a:pt x="5170" y="960"/>
                </a:lnTo>
                <a:lnTo>
                  <a:pt x="5122" y="970"/>
                </a:lnTo>
                <a:lnTo>
                  <a:pt x="5122" y="970"/>
                </a:lnTo>
                <a:lnTo>
                  <a:pt x="5076" y="958"/>
                </a:lnTo>
                <a:lnTo>
                  <a:pt x="5076" y="958"/>
                </a:lnTo>
                <a:close/>
                <a:moveTo>
                  <a:pt x="5182" y="964"/>
                </a:moveTo>
                <a:lnTo>
                  <a:pt x="5182" y="964"/>
                </a:lnTo>
                <a:lnTo>
                  <a:pt x="5208" y="974"/>
                </a:lnTo>
                <a:lnTo>
                  <a:pt x="5208" y="974"/>
                </a:lnTo>
                <a:lnTo>
                  <a:pt x="5222" y="978"/>
                </a:lnTo>
                <a:lnTo>
                  <a:pt x="5222" y="978"/>
                </a:lnTo>
                <a:lnTo>
                  <a:pt x="5176" y="986"/>
                </a:lnTo>
                <a:lnTo>
                  <a:pt x="5176" y="986"/>
                </a:lnTo>
                <a:lnTo>
                  <a:pt x="5154" y="980"/>
                </a:lnTo>
                <a:lnTo>
                  <a:pt x="5154" y="980"/>
                </a:lnTo>
                <a:lnTo>
                  <a:pt x="5134" y="974"/>
                </a:lnTo>
                <a:lnTo>
                  <a:pt x="5134" y="974"/>
                </a:lnTo>
                <a:lnTo>
                  <a:pt x="5182" y="964"/>
                </a:lnTo>
                <a:lnTo>
                  <a:pt x="5182" y="964"/>
                </a:lnTo>
                <a:close/>
                <a:moveTo>
                  <a:pt x="5210" y="968"/>
                </a:moveTo>
                <a:lnTo>
                  <a:pt x="5210" y="968"/>
                </a:lnTo>
                <a:lnTo>
                  <a:pt x="5192" y="962"/>
                </a:lnTo>
                <a:lnTo>
                  <a:pt x="5192" y="962"/>
                </a:lnTo>
                <a:lnTo>
                  <a:pt x="5240" y="954"/>
                </a:lnTo>
                <a:lnTo>
                  <a:pt x="5240" y="954"/>
                </a:lnTo>
                <a:lnTo>
                  <a:pt x="5264" y="962"/>
                </a:lnTo>
                <a:lnTo>
                  <a:pt x="5264" y="962"/>
                </a:lnTo>
                <a:lnTo>
                  <a:pt x="5282" y="970"/>
                </a:lnTo>
                <a:lnTo>
                  <a:pt x="5282" y="970"/>
                </a:lnTo>
                <a:lnTo>
                  <a:pt x="5234" y="978"/>
                </a:lnTo>
                <a:lnTo>
                  <a:pt x="5234" y="978"/>
                </a:lnTo>
                <a:lnTo>
                  <a:pt x="5210" y="968"/>
                </a:lnTo>
                <a:lnTo>
                  <a:pt x="5210" y="968"/>
                </a:lnTo>
                <a:close/>
                <a:moveTo>
                  <a:pt x="5292" y="974"/>
                </a:moveTo>
                <a:lnTo>
                  <a:pt x="5292" y="974"/>
                </a:lnTo>
                <a:lnTo>
                  <a:pt x="5330" y="990"/>
                </a:lnTo>
                <a:lnTo>
                  <a:pt x="5330" y="990"/>
                </a:lnTo>
                <a:lnTo>
                  <a:pt x="5284" y="996"/>
                </a:lnTo>
                <a:lnTo>
                  <a:pt x="5284" y="996"/>
                </a:lnTo>
                <a:lnTo>
                  <a:pt x="5244" y="982"/>
                </a:lnTo>
                <a:lnTo>
                  <a:pt x="5244" y="982"/>
                </a:lnTo>
                <a:lnTo>
                  <a:pt x="5292" y="974"/>
                </a:lnTo>
                <a:lnTo>
                  <a:pt x="5292" y="974"/>
                </a:lnTo>
                <a:close/>
                <a:moveTo>
                  <a:pt x="5302" y="972"/>
                </a:moveTo>
                <a:lnTo>
                  <a:pt x="5302" y="972"/>
                </a:lnTo>
                <a:lnTo>
                  <a:pt x="5350" y="966"/>
                </a:lnTo>
                <a:lnTo>
                  <a:pt x="5350" y="966"/>
                </a:lnTo>
                <a:lnTo>
                  <a:pt x="5388" y="986"/>
                </a:lnTo>
                <a:lnTo>
                  <a:pt x="5388" y="986"/>
                </a:lnTo>
                <a:lnTo>
                  <a:pt x="5340" y="990"/>
                </a:lnTo>
                <a:lnTo>
                  <a:pt x="5340" y="990"/>
                </a:lnTo>
                <a:lnTo>
                  <a:pt x="5302" y="972"/>
                </a:lnTo>
                <a:lnTo>
                  <a:pt x="5302" y="972"/>
                </a:lnTo>
                <a:close/>
                <a:moveTo>
                  <a:pt x="5398" y="990"/>
                </a:moveTo>
                <a:lnTo>
                  <a:pt x="5398" y="990"/>
                </a:lnTo>
                <a:lnTo>
                  <a:pt x="5436" y="1008"/>
                </a:lnTo>
                <a:lnTo>
                  <a:pt x="5436" y="1008"/>
                </a:lnTo>
                <a:lnTo>
                  <a:pt x="5390" y="1010"/>
                </a:lnTo>
                <a:lnTo>
                  <a:pt x="5390" y="1010"/>
                </a:lnTo>
                <a:lnTo>
                  <a:pt x="5352" y="994"/>
                </a:lnTo>
                <a:lnTo>
                  <a:pt x="5352" y="994"/>
                </a:lnTo>
                <a:lnTo>
                  <a:pt x="5398" y="990"/>
                </a:lnTo>
                <a:lnTo>
                  <a:pt x="5398" y="990"/>
                </a:lnTo>
                <a:close/>
                <a:moveTo>
                  <a:pt x="5408" y="988"/>
                </a:moveTo>
                <a:lnTo>
                  <a:pt x="5408" y="988"/>
                </a:lnTo>
                <a:lnTo>
                  <a:pt x="5454" y="984"/>
                </a:lnTo>
                <a:lnTo>
                  <a:pt x="5454" y="984"/>
                </a:lnTo>
                <a:lnTo>
                  <a:pt x="5492" y="1004"/>
                </a:lnTo>
                <a:lnTo>
                  <a:pt x="5492" y="1004"/>
                </a:lnTo>
                <a:lnTo>
                  <a:pt x="5446" y="1006"/>
                </a:lnTo>
                <a:lnTo>
                  <a:pt x="5446" y="1006"/>
                </a:lnTo>
                <a:lnTo>
                  <a:pt x="5408" y="988"/>
                </a:lnTo>
                <a:lnTo>
                  <a:pt x="5408" y="988"/>
                </a:lnTo>
                <a:close/>
                <a:moveTo>
                  <a:pt x="5500" y="1010"/>
                </a:moveTo>
                <a:lnTo>
                  <a:pt x="5500" y="1010"/>
                </a:lnTo>
                <a:lnTo>
                  <a:pt x="5538" y="1028"/>
                </a:lnTo>
                <a:lnTo>
                  <a:pt x="5538" y="1028"/>
                </a:lnTo>
                <a:lnTo>
                  <a:pt x="5494" y="1028"/>
                </a:lnTo>
                <a:lnTo>
                  <a:pt x="5494" y="1028"/>
                </a:lnTo>
                <a:lnTo>
                  <a:pt x="5456" y="1012"/>
                </a:lnTo>
                <a:lnTo>
                  <a:pt x="5456" y="1012"/>
                </a:lnTo>
                <a:lnTo>
                  <a:pt x="5500" y="1010"/>
                </a:lnTo>
                <a:lnTo>
                  <a:pt x="5500" y="1010"/>
                </a:lnTo>
                <a:close/>
                <a:moveTo>
                  <a:pt x="5512" y="1010"/>
                </a:moveTo>
                <a:lnTo>
                  <a:pt x="5512" y="1010"/>
                </a:lnTo>
                <a:lnTo>
                  <a:pt x="5558" y="1008"/>
                </a:lnTo>
                <a:lnTo>
                  <a:pt x="5558" y="1008"/>
                </a:lnTo>
                <a:lnTo>
                  <a:pt x="5594" y="1028"/>
                </a:lnTo>
                <a:lnTo>
                  <a:pt x="5594" y="1028"/>
                </a:lnTo>
                <a:lnTo>
                  <a:pt x="5548" y="1028"/>
                </a:lnTo>
                <a:lnTo>
                  <a:pt x="5548" y="1028"/>
                </a:lnTo>
                <a:lnTo>
                  <a:pt x="5512" y="1010"/>
                </a:lnTo>
                <a:lnTo>
                  <a:pt x="5512" y="1010"/>
                </a:lnTo>
                <a:close/>
                <a:moveTo>
                  <a:pt x="5602" y="1034"/>
                </a:moveTo>
                <a:lnTo>
                  <a:pt x="5602" y="1034"/>
                </a:lnTo>
                <a:lnTo>
                  <a:pt x="5638" y="1054"/>
                </a:lnTo>
                <a:lnTo>
                  <a:pt x="5638" y="1054"/>
                </a:lnTo>
                <a:lnTo>
                  <a:pt x="5596" y="1052"/>
                </a:lnTo>
                <a:lnTo>
                  <a:pt x="5596" y="1052"/>
                </a:lnTo>
                <a:lnTo>
                  <a:pt x="5560" y="1034"/>
                </a:lnTo>
                <a:lnTo>
                  <a:pt x="5560" y="1034"/>
                </a:lnTo>
                <a:lnTo>
                  <a:pt x="5602" y="1034"/>
                </a:lnTo>
                <a:lnTo>
                  <a:pt x="5602" y="1034"/>
                </a:lnTo>
                <a:close/>
                <a:moveTo>
                  <a:pt x="5614" y="1034"/>
                </a:moveTo>
                <a:lnTo>
                  <a:pt x="5614" y="1034"/>
                </a:lnTo>
                <a:lnTo>
                  <a:pt x="5658" y="1034"/>
                </a:lnTo>
                <a:lnTo>
                  <a:pt x="5658" y="1034"/>
                </a:lnTo>
                <a:lnTo>
                  <a:pt x="5692" y="1056"/>
                </a:lnTo>
                <a:lnTo>
                  <a:pt x="5692" y="1056"/>
                </a:lnTo>
                <a:lnTo>
                  <a:pt x="5650" y="1054"/>
                </a:lnTo>
                <a:lnTo>
                  <a:pt x="5650" y="1054"/>
                </a:lnTo>
                <a:lnTo>
                  <a:pt x="5614" y="1034"/>
                </a:lnTo>
                <a:lnTo>
                  <a:pt x="5614" y="1034"/>
                </a:lnTo>
                <a:close/>
                <a:moveTo>
                  <a:pt x="5702" y="1062"/>
                </a:moveTo>
                <a:lnTo>
                  <a:pt x="5702" y="1062"/>
                </a:lnTo>
                <a:lnTo>
                  <a:pt x="5736" y="1082"/>
                </a:lnTo>
                <a:lnTo>
                  <a:pt x="5736" y="1082"/>
                </a:lnTo>
                <a:lnTo>
                  <a:pt x="5694" y="1078"/>
                </a:lnTo>
                <a:lnTo>
                  <a:pt x="5694" y="1078"/>
                </a:lnTo>
                <a:lnTo>
                  <a:pt x="5660" y="1060"/>
                </a:lnTo>
                <a:lnTo>
                  <a:pt x="5660" y="1060"/>
                </a:lnTo>
                <a:lnTo>
                  <a:pt x="5702" y="1062"/>
                </a:lnTo>
                <a:lnTo>
                  <a:pt x="5702" y="1062"/>
                </a:lnTo>
                <a:close/>
                <a:moveTo>
                  <a:pt x="5712" y="1062"/>
                </a:moveTo>
                <a:lnTo>
                  <a:pt x="5712" y="1062"/>
                </a:lnTo>
                <a:lnTo>
                  <a:pt x="5754" y="1064"/>
                </a:lnTo>
                <a:lnTo>
                  <a:pt x="5754" y="1064"/>
                </a:lnTo>
                <a:lnTo>
                  <a:pt x="5788" y="1086"/>
                </a:lnTo>
                <a:lnTo>
                  <a:pt x="5788" y="1086"/>
                </a:lnTo>
                <a:lnTo>
                  <a:pt x="5748" y="1084"/>
                </a:lnTo>
                <a:lnTo>
                  <a:pt x="5748" y="1084"/>
                </a:lnTo>
                <a:lnTo>
                  <a:pt x="5712" y="1062"/>
                </a:lnTo>
                <a:lnTo>
                  <a:pt x="5712" y="1062"/>
                </a:lnTo>
                <a:close/>
                <a:moveTo>
                  <a:pt x="5798" y="1092"/>
                </a:moveTo>
                <a:lnTo>
                  <a:pt x="5798" y="1092"/>
                </a:lnTo>
                <a:lnTo>
                  <a:pt x="5830" y="1114"/>
                </a:lnTo>
                <a:lnTo>
                  <a:pt x="5830" y="1114"/>
                </a:lnTo>
                <a:lnTo>
                  <a:pt x="5790" y="1108"/>
                </a:lnTo>
                <a:lnTo>
                  <a:pt x="5790" y="1108"/>
                </a:lnTo>
                <a:lnTo>
                  <a:pt x="5758" y="1090"/>
                </a:lnTo>
                <a:lnTo>
                  <a:pt x="5758" y="1090"/>
                </a:lnTo>
                <a:lnTo>
                  <a:pt x="5798" y="1092"/>
                </a:lnTo>
                <a:lnTo>
                  <a:pt x="5798" y="1092"/>
                </a:lnTo>
                <a:close/>
                <a:moveTo>
                  <a:pt x="5808" y="1092"/>
                </a:moveTo>
                <a:lnTo>
                  <a:pt x="5808" y="1092"/>
                </a:lnTo>
                <a:lnTo>
                  <a:pt x="5850" y="1096"/>
                </a:lnTo>
                <a:lnTo>
                  <a:pt x="5850" y="1096"/>
                </a:lnTo>
                <a:lnTo>
                  <a:pt x="5882" y="1118"/>
                </a:lnTo>
                <a:lnTo>
                  <a:pt x="5882" y="1118"/>
                </a:lnTo>
                <a:lnTo>
                  <a:pt x="5842" y="1114"/>
                </a:lnTo>
                <a:lnTo>
                  <a:pt x="5842" y="1114"/>
                </a:lnTo>
                <a:lnTo>
                  <a:pt x="5808" y="1092"/>
                </a:lnTo>
                <a:lnTo>
                  <a:pt x="5808" y="1092"/>
                </a:lnTo>
                <a:close/>
                <a:moveTo>
                  <a:pt x="5892" y="1126"/>
                </a:moveTo>
                <a:lnTo>
                  <a:pt x="5892" y="1126"/>
                </a:lnTo>
                <a:lnTo>
                  <a:pt x="5922" y="1146"/>
                </a:lnTo>
                <a:lnTo>
                  <a:pt x="5922" y="1146"/>
                </a:lnTo>
                <a:lnTo>
                  <a:pt x="5882" y="1140"/>
                </a:lnTo>
                <a:lnTo>
                  <a:pt x="5882" y="1140"/>
                </a:lnTo>
                <a:lnTo>
                  <a:pt x="5852" y="1120"/>
                </a:lnTo>
                <a:lnTo>
                  <a:pt x="5852" y="1120"/>
                </a:lnTo>
                <a:lnTo>
                  <a:pt x="5892" y="1126"/>
                </a:lnTo>
                <a:lnTo>
                  <a:pt x="5892" y="1126"/>
                </a:lnTo>
                <a:close/>
                <a:moveTo>
                  <a:pt x="5902" y="1126"/>
                </a:moveTo>
                <a:lnTo>
                  <a:pt x="5902" y="1126"/>
                </a:lnTo>
                <a:lnTo>
                  <a:pt x="5942" y="1130"/>
                </a:lnTo>
                <a:lnTo>
                  <a:pt x="5942" y="1130"/>
                </a:lnTo>
                <a:lnTo>
                  <a:pt x="5972" y="1154"/>
                </a:lnTo>
                <a:lnTo>
                  <a:pt x="5972" y="1154"/>
                </a:lnTo>
                <a:lnTo>
                  <a:pt x="5934" y="1148"/>
                </a:lnTo>
                <a:lnTo>
                  <a:pt x="5934" y="1148"/>
                </a:lnTo>
                <a:lnTo>
                  <a:pt x="5902" y="1126"/>
                </a:lnTo>
                <a:lnTo>
                  <a:pt x="5902" y="1126"/>
                </a:lnTo>
                <a:close/>
                <a:moveTo>
                  <a:pt x="5952" y="1132"/>
                </a:moveTo>
                <a:lnTo>
                  <a:pt x="5952" y="1132"/>
                </a:lnTo>
                <a:lnTo>
                  <a:pt x="5994" y="1136"/>
                </a:lnTo>
                <a:lnTo>
                  <a:pt x="5994" y="1136"/>
                </a:lnTo>
                <a:lnTo>
                  <a:pt x="6024" y="1160"/>
                </a:lnTo>
                <a:lnTo>
                  <a:pt x="6024" y="1160"/>
                </a:lnTo>
                <a:lnTo>
                  <a:pt x="5984" y="1154"/>
                </a:lnTo>
                <a:lnTo>
                  <a:pt x="5984" y="1154"/>
                </a:lnTo>
                <a:lnTo>
                  <a:pt x="5952" y="1132"/>
                </a:lnTo>
                <a:lnTo>
                  <a:pt x="5952" y="1132"/>
                </a:lnTo>
                <a:close/>
                <a:moveTo>
                  <a:pt x="6032" y="1168"/>
                </a:moveTo>
                <a:lnTo>
                  <a:pt x="6032" y="1168"/>
                </a:lnTo>
                <a:lnTo>
                  <a:pt x="6062" y="1190"/>
                </a:lnTo>
                <a:lnTo>
                  <a:pt x="6062" y="1190"/>
                </a:lnTo>
                <a:lnTo>
                  <a:pt x="6024" y="1184"/>
                </a:lnTo>
                <a:lnTo>
                  <a:pt x="6024" y="1184"/>
                </a:lnTo>
                <a:lnTo>
                  <a:pt x="5994" y="1162"/>
                </a:lnTo>
                <a:lnTo>
                  <a:pt x="5994" y="1162"/>
                </a:lnTo>
                <a:lnTo>
                  <a:pt x="6032" y="1168"/>
                </a:lnTo>
                <a:lnTo>
                  <a:pt x="6032" y="1168"/>
                </a:lnTo>
                <a:close/>
                <a:moveTo>
                  <a:pt x="6070" y="1196"/>
                </a:moveTo>
                <a:lnTo>
                  <a:pt x="6070" y="1196"/>
                </a:lnTo>
                <a:lnTo>
                  <a:pt x="6098" y="1218"/>
                </a:lnTo>
                <a:lnTo>
                  <a:pt x="6098" y="1218"/>
                </a:lnTo>
                <a:lnTo>
                  <a:pt x="6062" y="1212"/>
                </a:lnTo>
                <a:lnTo>
                  <a:pt x="6062" y="1212"/>
                </a:lnTo>
                <a:lnTo>
                  <a:pt x="6032" y="1190"/>
                </a:lnTo>
                <a:lnTo>
                  <a:pt x="6032" y="1190"/>
                </a:lnTo>
                <a:lnTo>
                  <a:pt x="6070" y="1196"/>
                </a:lnTo>
                <a:lnTo>
                  <a:pt x="6070" y="1196"/>
                </a:lnTo>
                <a:close/>
                <a:moveTo>
                  <a:pt x="6080" y="1198"/>
                </a:moveTo>
                <a:lnTo>
                  <a:pt x="6080" y="1198"/>
                </a:lnTo>
                <a:lnTo>
                  <a:pt x="6234" y="1220"/>
                </a:lnTo>
                <a:lnTo>
                  <a:pt x="6388" y="1240"/>
                </a:lnTo>
                <a:lnTo>
                  <a:pt x="6542" y="1256"/>
                </a:lnTo>
                <a:lnTo>
                  <a:pt x="6698" y="1268"/>
                </a:lnTo>
                <a:lnTo>
                  <a:pt x="6854" y="1278"/>
                </a:lnTo>
                <a:lnTo>
                  <a:pt x="7010" y="1284"/>
                </a:lnTo>
                <a:lnTo>
                  <a:pt x="7166" y="1288"/>
                </a:lnTo>
                <a:lnTo>
                  <a:pt x="7324" y="1286"/>
                </a:lnTo>
                <a:lnTo>
                  <a:pt x="7324" y="1286"/>
                </a:lnTo>
                <a:lnTo>
                  <a:pt x="7470" y="1282"/>
                </a:lnTo>
                <a:lnTo>
                  <a:pt x="7614" y="1276"/>
                </a:lnTo>
                <a:lnTo>
                  <a:pt x="7752" y="1268"/>
                </a:lnTo>
                <a:lnTo>
                  <a:pt x="7886" y="1258"/>
                </a:lnTo>
                <a:lnTo>
                  <a:pt x="8016" y="1246"/>
                </a:lnTo>
                <a:lnTo>
                  <a:pt x="8142" y="1232"/>
                </a:lnTo>
                <a:lnTo>
                  <a:pt x="8262" y="1216"/>
                </a:lnTo>
                <a:lnTo>
                  <a:pt x="8380" y="1202"/>
                </a:lnTo>
                <a:lnTo>
                  <a:pt x="8380" y="1202"/>
                </a:lnTo>
                <a:lnTo>
                  <a:pt x="8386" y="1210"/>
                </a:lnTo>
                <a:lnTo>
                  <a:pt x="8386" y="1210"/>
                </a:lnTo>
                <a:lnTo>
                  <a:pt x="8272" y="1230"/>
                </a:lnTo>
                <a:lnTo>
                  <a:pt x="8156" y="1248"/>
                </a:lnTo>
                <a:lnTo>
                  <a:pt x="8034" y="1266"/>
                </a:lnTo>
                <a:lnTo>
                  <a:pt x="7908" y="1282"/>
                </a:lnTo>
                <a:lnTo>
                  <a:pt x="7778" y="1296"/>
                </a:lnTo>
                <a:lnTo>
                  <a:pt x="7644" y="1308"/>
                </a:lnTo>
                <a:lnTo>
                  <a:pt x="7506" y="1316"/>
                </a:lnTo>
                <a:lnTo>
                  <a:pt x="7364" y="1322"/>
                </a:lnTo>
                <a:lnTo>
                  <a:pt x="7220" y="1324"/>
                </a:lnTo>
                <a:lnTo>
                  <a:pt x="7072" y="1324"/>
                </a:lnTo>
                <a:lnTo>
                  <a:pt x="6918" y="1318"/>
                </a:lnTo>
                <a:lnTo>
                  <a:pt x="6764" y="1308"/>
                </a:lnTo>
                <a:lnTo>
                  <a:pt x="6604" y="1294"/>
                </a:lnTo>
                <a:lnTo>
                  <a:pt x="6442" y="1276"/>
                </a:lnTo>
                <a:lnTo>
                  <a:pt x="6360" y="1264"/>
                </a:lnTo>
                <a:lnTo>
                  <a:pt x="6278" y="1250"/>
                </a:lnTo>
                <a:lnTo>
                  <a:pt x="6194" y="1236"/>
                </a:lnTo>
                <a:lnTo>
                  <a:pt x="6110" y="1220"/>
                </a:lnTo>
                <a:lnTo>
                  <a:pt x="6110" y="1220"/>
                </a:lnTo>
                <a:lnTo>
                  <a:pt x="6080" y="1198"/>
                </a:lnTo>
                <a:lnTo>
                  <a:pt x="6080" y="1198"/>
                </a:lnTo>
                <a:close/>
                <a:moveTo>
                  <a:pt x="8384" y="1196"/>
                </a:moveTo>
                <a:lnTo>
                  <a:pt x="8384" y="1196"/>
                </a:lnTo>
                <a:lnTo>
                  <a:pt x="8378" y="1188"/>
                </a:lnTo>
                <a:lnTo>
                  <a:pt x="8378" y="1188"/>
                </a:lnTo>
                <a:lnTo>
                  <a:pt x="8394" y="1186"/>
                </a:lnTo>
                <a:lnTo>
                  <a:pt x="8394" y="1186"/>
                </a:lnTo>
                <a:lnTo>
                  <a:pt x="8400" y="1194"/>
                </a:lnTo>
                <a:lnTo>
                  <a:pt x="8400" y="1194"/>
                </a:lnTo>
                <a:lnTo>
                  <a:pt x="8384" y="1196"/>
                </a:lnTo>
                <a:lnTo>
                  <a:pt x="8384" y="1196"/>
                </a:lnTo>
                <a:close/>
                <a:moveTo>
                  <a:pt x="8404" y="1198"/>
                </a:moveTo>
                <a:lnTo>
                  <a:pt x="8404" y="1198"/>
                </a:lnTo>
                <a:lnTo>
                  <a:pt x="8410" y="1204"/>
                </a:lnTo>
                <a:lnTo>
                  <a:pt x="8410" y="1204"/>
                </a:lnTo>
                <a:lnTo>
                  <a:pt x="8394" y="1208"/>
                </a:lnTo>
                <a:lnTo>
                  <a:pt x="8394" y="1208"/>
                </a:lnTo>
                <a:lnTo>
                  <a:pt x="8386" y="1200"/>
                </a:lnTo>
                <a:lnTo>
                  <a:pt x="8386" y="1200"/>
                </a:lnTo>
                <a:lnTo>
                  <a:pt x="8404" y="1198"/>
                </a:lnTo>
                <a:lnTo>
                  <a:pt x="8404" y="1198"/>
                </a:lnTo>
                <a:close/>
                <a:moveTo>
                  <a:pt x="8414" y="1210"/>
                </a:moveTo>
                <a:lnTo>
                  <a:pt x="8414" y="1210"/>
                </a:lnTo>
                <a:lnTo>
                  <a:pt x="8420" y="1216"/>
                </a:lnTo>
                <a:lnTo>
                  <a:pt x="8420" y="1216"/>
                </a:lnTo>
                <a:lnTo>
                  <a:pt x="8402" y="1220"/>
                </a:lnTo>
                <a:lnTo>
                  <a:pt x="8402" y="1220"/>
                </a:lnTo>
                <a:lnTo>
                  <a:pt x="8396" y="1212"/>
                </a:lnTo>
                <a:lnTo>
                  <a:pt x="8396" y="1212"/>
                </a:lnTo>
                <a:lnTo>
                  <a:pt x="8414" y="1210"/>
                </a:lnTo>
                <a:lnTo>
                  <a:pt x="8414" y="1210"/>
                </a:lnTo>
                <a:close/>
                <a:moveTo>
                  <a:pt x="8416" y="1204"/>
                </a:moveTo>
                <a:lnTo>
                  <a:pt x="8416" y="1204"/>
                </a:lnTo>
                <a:lnTo>
                  <a:pt x="8410" y="1196"/>
                </a:lnTo>
                <a:lnTo>
                  <a:pt x="8410" y="1196"/>
                </a:lnTo>
                <a:lnTo>
                  <a:pt x="8428" y="1194"/>
                </a:lnTo>
                <a:lnTo>
                  <a:pt x="8428" y="1194"/>
                </a:lnTo>
                <a:lnTo>
                  <a:pt x="8434" y="1200"/>
                </a:lnTo>
                <a:lnTo>
                  <a:pt x="8434" y="1200"/>
                </a:lnTo>
                <a:lnTo>
                  <a:pt x="8416" y="1204"/>
                </a:lnTo>
                <a:lnTo>
                  <a:pt x="8416" y="1204"/>
                </a:lnTo>
                <a:close/>
                <a:moveTo>
                  <a:pt x="8438" y="1204"/>
                </a:moveTo>
                <a:lnTo>
                  <a:pt x="8438" y="1204"/>
                </a:lnTo>
                <a:lnTo>
                  <a:pt x="8442" y="1212"/>
                </a:lnTo>
                <a:lnTo>
                  <a:pt x="8442" y="1212"/>
                </a:lnTo>
                <a:lnTo>
                  <a:pt x="8426" y="1216"/>
                </a:lnTo>
                <a:lnTo>
                  <a:pt x="8426" y="1216"/>
                </a:lnTo>
                <a:lnTo>
                  <a:pt x="8420" y="1208"/>
                </a:lnTo>
                <a:lnTo>
                  <a:pt x="8420" y="1208"/>
                </a:lnTo>
                <a:lnTo>
                  <a:pt x="8438" y="1204"/>
                </a:lnTo>
                <a:lnTo>
                  <a:pt x="8438" y="1204"/>
                </a:lnTo>
                <a:close/>
                <a:moveTo>
                  <a:pt x="8446" y="1216"/>
                </a:moveTo>
                <a:lnTo>
                  <a:pt x="8446" y="1216"/>
                </a:lnTo>
                <a:lnTo>
                  <a:pt x="8454" y="1224"/>
                </a:lnTo>
                <a:lnTo>
                  <a:pt x="8454" y="1224"/>
                </a:lnTo>
                <a:lnTo>
                  <a:pt x="8438" y="1230"/>
                </a:lnTo>
                <a:lnTo>
                  <a:pt x="8438" y="1230"/>
                </a:lnTo>
                <a:lnTo>
                  <a:pt x="8430" y="1220"/>
                </a:lnTo>
                <a:lnTo>
                  <a:pt x="8430" y="1220"/>
                </a:lnTo>
                <a:lnTo>
                  <a:pt x="8446" y="1216"/>
                </a:lnTo>
                <a:lnTo>
                  <a:pt x="8446" y="1216"/>
                </a:lnTo>
                <a:close/>
                <a:moveTo>
                  <a:pt x="8452" y="1214"/>
                </a:moveTo>
                <a:lnTo>
                  <a:pt x="8452" y="1214"/>
                </a:lnTo>
                <a:lnTo>
                  <a:pt x="8470" y="1210"/>
                </a:lnTo>
                <a:lnTo>
                  <a:pt x="8470" y="1210"/>
                </a:lnTo>
                <a:lnTo>
                  <a:pt x="8476" y="1218"/>
                </a:lnTo>
                <a:lnTo>
                  <a:pt x="8476" y="1218"/>
                </a:lnTo>
                <a:lnTo>
                  <a:pt x="8460" y="1224"/>
                </a:lnTo>
                <a:lnTo>
                  <a:pt x="8460" y="1224"/>
                </a:lnTo>
                <a:lnTo>
                  <a:pt x="8452" y="1214"/>
                </a:lnTo>
                <a:lnTo>
                  <a:pt x="8452" y="1214"/>
                </a:lnTo>
                <a:close/>
                <a:moveTo>
                  <a:pt x="8480" y="1222"/>
                </a:moveTo>
                <a:lnTo>
                  <a:pt x="8480" y="1222"/>
                </a:lnTo>
                <a:lnTo>
                  <a:pt x="8488" y="1230"/>
                </a:lnTo>
                <a:lnTo>
                  <a:pt x="8488" y="1230"/>
                </a:lnTo>
                <a:lnTo>
                  <a:pt x="8470" y="1236"/>
                </a:lnTo>
                <a:lnTo>
                  <a:pt x="8470" y="1236"/>
                </a:lnTo>
                <a:lnTo>
                  <a:pt x="8464" y="1228"/>
                </a:lnTo>
                <a:lnTo>
                  <a:pt x="8464" y="1228"/>
                </a:lnTo>
                <a:lnTo>
                  <a:pt x="8480" y="1222"/>
                </a:lnTo>
                <a:lnTo>
                  <a:pt x="8480" y="1222"/>
                </a:lnTo>
                <a:close/>
                <a:moveTo>
                  <a:pt x="8490" y="1234"/>
                </a:moveTo>
                <a:lnTo>
                  <a:pt x="8490" y="1234"/>
                </a:lnTo>
                <a:lnTo>
                  <a:pt x="8498" y="1244"/>
                </a:lnTo>
                <a:lnTo>
                  <a:pt x="8498" y="1244"/>
                </a:lnTo>
                <a:lnTo>
                  <a:pt x="8482" y="1250"/>
                </a:lnTo>
                <a:lnTo>
                  <a:pt x="8482" y="1250"/>
                </a:lnTo>
                <a:lnTo>
                  <a:pt x="8474" y="1240"/>
                </a:lnTo>
                <a:lnTo>
                  <a:pt x="8474" y="1240"/>
                </a:lnTo>
                <a:lnTo>
                  <a:pt x="8490" y="1234"/>
                </a:lnTo>
                <a:lnTo>
                  <a:pt x="8490" y="1234"/>
                </a:lnTo>
                <a:close/>
                <a:moveTo>
                  <a:pt x="8504" y="1248"/>
                </a:moveTo>
                <a:lnTo>
                  <a:pt x="8504" y="1248"/>
                </a:lnTo>
                <a:lnTo>
                  <a:pt x="8512" y="1258"/>
                </a:lnTo>
                <a:lnTo>
                  <a:pt x="8512" y="1258"/>
                </a:lnTo>
                <a:lnTo>
                  <a:pt x="8496" y="1266"/>
                </a:lnTo>
                <a:lnTo>
                  <a:pt x="8496" y="1266"/>
                </a:lnTo>
                <a:lnTo>
                  <a:pt x="8486" y="1254"/>
                </a:lnTo>
                <a:lnTo>
                  <a:pt x="8486" y="1254"/>
                </a:lnTo>
                <a:lnTo>
                  <a:pt x="8504" y="1248"/>
                </a:lnTo>
                <a:lnTo>
                  <a:pt x="8504" y="1248"/>
                </a:lnTo>
                <a:close/>
                <a:moveTo>
                  <a:pt x="8586" y="1254"/>
                </a:moveTo>
                <a:lnTo>
                  <a:pt x="8586" y="1254"/>
                </a:lnTo>
                <a:lnTo>
                  <a:pt x="8574" y="1260"/>
                </a:lnTo>
                <a:lnTo>
                  <a:pt x="8574" y="1260"/>
                </a:lnTo>
                <a:lnTo>
                  <a:pt x="8560" y="1246"/>
                </a:lnTo>
                <a:lnTo>
                  <a:pt x="8560" y="1246"/>
                </a:lnTo>
                <a:lnTo>
                  <a:pt x="8572" y="1240"/>
                </a:lnTo>
                <a:lnTo>
                  <a:pt x="8572" y="1240"/>
                </a:lnTo>
                <a:lnTo>
                  <a:pt x="8586" y="1254"/>
                </a:lnTo>
                <a:lnTo>
                  <a:pt x="8586" y="1254"/>
                </a:lnTo>
                <a:close/>
                <a:moveTo>
                  <a:pt x="8578" y="1238"/>
                </a:moveTo>
                <a:lnTo>
                  <a:pt x="8578" y="1238"/>
                </a:lnTo>
                <a:lnTo>
                  <a:pt x="8580" y="1236"/>
                </a:lnTo>
                <a:lnTo>
                  <a:pt x="8580" y="1236"/>
                </a:lnTo>
                <a:lnTo>
                  <a:pt x="8594" y="1248"/>
                </a:lnTo>
                <a:lnTo>
                  <a:pt x="8594" y="1248"/>
                </a:lnTo>
                <a:lnTo>
                  <a:pt x="8592" y="1250"/>
                </a:lnTo>
                <a:lnTo>
                  <a:pt x="8592" y="1250"/>
                </a:lnTo>
                <a:lnTo>
                  <a:pt x="8578" y="1238"/>
                </a:lnTo>
                <a:lnTo>
                  <a:pt x="8578" y="1238"/>
                </a:lnTo>
                <a:close/>
                <a:moveTo>
                  <a:pt x="8570" y="1262"/>
                </a:moveTo>
                <a:lnTo>
                  <a:pt x="8570" y="1262"/>
                </a:lnTo>
                <a:lnTo>
                  <a:pt x="8554" y="1270"/>
                </a:lnTo>
                <a:lnTo>
                  <a:pt x="8554" y="1270"/>
                </a:lnTo>
                <a:lnTo>
                  <a:pt x="8542" y="1254"/>
                </a:lnTo>
                <a:lnTo>
                  <a:pt x="8542" y="1254"/>
                </a:lnTo>
                <a:lnTo>
                  <a:pt x="8556" y="1248"/>
                </a:lnTo>
                <a:lnTo>
                  <a:pt x="8556" y="1248"/>
                </a:lnTo>
                <a:lnTo>
                  <a:pt x="8570" y="1262"/>
                </a:lnTo>
                <a:lnTo>
                  <a:pt x="8570" y="1262"/>
                </a:lnTo>
                <a:close/>
                <a:moveTo>
                  <a:pt x="8536" y="1248"/>
                </a:moveTo>
                <a:lnTo>
                  <a:pt x="8536" y="1248"/>
                </a:lnTo>
                <a:lnTo>
                  <a:pt x="8528" y="1240"/>
                </a:lnTo>
                <a:lnTo>
                  <a:pt x="8528" y="1240"/>
                </a:lnTo>
                <a:lnTo>
                  <a:pt x="8540" y="1234"/>
                </a:lnTo>
                <a:lnTo>
                  <a:pt x="8540" y="1234"/>
                </a:lnTo>
                <a:lnTo>
                  <a:pt x="8550" y="1242"/>
                </a:lnTo>
                <a:lnTo>
                  <a:pt x="8550" y="1242"/>
                </a:lnTo>
                <a:lnTo>
                  <a:pt x="8536" y="1248"/>
                </a:lnTo>
                <a:lnTo>
                  <a:pt x="8536" y="1248"/>
                </a:lnTo>
                <a:close/>
                <a:moveTo>
                  <a:pt x="8530" y="1250"/>
                </a:moveTo>
                <a:lnTo>
                  <a:pt x="8530" y="1250"/>
                </a:lnTo>
                <a:lnTo>
                  <a:pt x="8516" y="1256"/>
                </a:lnTo>
                <a:lnTo>
                  <a:pt x="8516" y="1256"/>
                </a:lnTo>
                <a:lnTo>
                  <a:pt x="8508" y="1246"/>
                </a:lnTo>
                <a:lnTo>
                  <a:pt x="8508" y="1246"/>
                </a:lnTo>
                <a:lnTo>
                  <a:pt x="8520" y="1242"/>
                </a:lnTo>
                <a:lnTo>
                  <a:pt x="8520" y="1242"/>
                </a:lnTo>
                <a:lnTo>
                  <a:pt x="8530" y="1250"/>
                </a:lnTo>
                <a:lnTo>
                  <a:pt x="8530" y="1250"/>
                </a:lnTo>
                <a:close/>
                <a:moveTo>
                  <a:pt x="8518" y="1264"/>
                </a:moveTo>
                <a:lnTo>
                  <a:pt x="8518" y="1264"/>
                </a:lnTo>
                <a:lnTo>
                  <a:pt x="8532" y="1280"/>
                </a:lnTo>
                <a:lnTo>
                  <a:pt x="8532" y="1280"/>
                </a:lnTo>
                <a:lnTo>
                  <a:pt x="8514" y="1288"/>
                </a:lnTo>
                <a:lnTo>
                  <a:pt x="8514" y="1288"/>
                </a:lnTo>
                <a:lnTo>
                  <a:pt x="8502" y="1272"/>
                </a:lnTo>
                <a:lnTo>
                  <a:pt x="8502" y="1272"/>
                </a:lnTo>
                <a:lnTo>
                  <a:pt x="8518" y="1264"/>
                </a:lnTo>
                <a:lnTo>
                  <a:pt x="8518" y="1264"/>
                </a:lnTo>
                <a:close/>
                <a:moveTo>
                  <a:pt x="8522" y="1264"/>
                </a:moveTo>
                <a:lnTo>
                  <a:pt x="8522" y="1264"/>
                </a:lnTo>
                <a:lnTo>
                  <a:pt x="8536" y="1258"/>
                </a:lnTo>
                <a:lnTo>
                  <a:pt x="8536" y="1258"/>
                </a:lnTo>
                <a:lnTo>
                  <a:pt x="8550" y="1272"/>
                </a:lnTo>
                <a:lnTo>
                  <a:pt x="8550" y="1272"/>
                </a:lnTo>
                <a:lnTo>
                  <a:pt x="8536" y="1278"/>
                </a:lnTo>
                <a:lnTo>
                  <a:pt x="8536" y="1278"/>
                </a:lnTo>
                <a:lnTo>
                  <a:pt x="8522" y="1264"/>
                </a:lnTo>
                <a:lnTo>
                  <a:pt x="8522" y="1264"/>
                </a:lnTo>
                <a:close/>
                <a:moveTo>
                  <a:pt x="8550" y="1274"/>
                </a:moveTo>
                <a:lnTo>
                  <a:pt x="8550" y="1274"/>
                </a:lnTo>
                <a:lnTo>
                  <a:pt x="8560" y="1284"/>
                </a:lnTo>
                <a:lnTo>
                  <a:pt x="8560" y="1284"/>
                </a:lnTo>
                <a:lnTo>
                  <a:pt x="8546" y="1292"/>
                </a:lnTo>
                <a:lnTo>
                  <a:pt x="8546" y="1292"/>
                </a:lnTo>
                <a:lnTo>
                  <a:pt x="8536" y="1280"/>
                </a:lnTo>
                <a:lnTo>
                  <a:pt x="8536" y="1280"/>
                </a:lnTo>
                <a:lnTo>
                  <a:pt x="8550" y="1274"/>
                </a:lnTo>
                <a:lnTo>
                  <a:pt x="8550" y="1274"/>
                </a:lnTo>
                <a:close/>
                <a:moveTo>
                  <a:pt x="8556" y="1270"/>
                </a:moveTo>
                <a:lnTo>
                  <a:pt x="8556" y="1270"/>
                </a:lnTo>
                <a:lnTo>
                  <a:pt x="8570" y="1264"/>
                </a:lnTo>
                <a:lnTo>
                  <a:pt x="8570" y="1264"/>
                </a:lnTo>
                <a:lnTo>
                  <a:pt x="8580" y="1272"/>
                </a:lnTo>
                <a:lnTo>
                  <a:pt x="8580" y="1272"/>
                </a:lnTo>
                <a:lnTo>
                  <a:pt x="8566" y="1280"/>
                </a:lnTo>
                <a:lnTo>
                  <a:pt x="8566" y="1280"/>
                </a:lnTo>
                <a:lnTo>
                  <a:pt x="8556" y="1270"/>
                </a:lnTo>
                <a:lnTo>
                  <a:pt x="8556" y="1270"/>
                </a:lnTo>
                <a:close/>
                <a:moveTo>
                  <a:pt x="8576" y="1262"/>
                </a:moveTo>
                <a:lnTo>
                  <a:pt x="8576" y="1262"/>
                </a:lnTo>
                <a:lnTo>
                  <a:pt x="8588" y="1254"/>
                </a:lnTo>
                <a:lnTo>
                  <a:pt x="8588" y="1254"/>
                </a:lnTo>
                <a:lnTo>
                  <a:pt x="8596" y="1264"/>
                </a:lnTo>
                <a:lnTo>
                  <a:pt x="8596" y="1264"/>
                </a:lnTo>
                <a:lnTo>
                  <a:pt x="8584" y="1270"/>
                </a:lnTo>
                <a:lnTo>
                  <a:pt x="8584" y="1270"/>
                </a:lnTo>
                <a:lnTo>
                  <a:pt x="8576" y="1262"/>
                </a:lnTo>
                <a:lnTo>
                  <a:pt x="8576" y="1262"/>
                </a:lnTo>
                <a:close/>
                <a:moveTo>
                  <a:pt x="8594" y="1252"/>
                </a:moveTo>
                <a:lnTo>
                  <a:pt x="8594" y="1252"/>
                </a:lnTo>
                <a:lnTo>
                  <a:pt x="8596" y="1250"/>
                </a:lnTo>
                <a:lnTo>
                  <a:pt x="8596" y="1250"/>
                </a:lnTo>
                <a:lnTo>
                  <a:pt x="8606" y="1258"/>
                </a:lnTo>
                <a:lnTo>
                  <a:pt x="8606" y="1258"/>
                </a:lnTo>
                <a:lnTo>
                  <a:pt x="8602" y="1260"/>
                </a:lnTo>
                <a:lnTo>
                  <a:pt x="8602" y="1260"/>
                </a:lnTo>
                <a:lnTo>
                  <a:pt x="8594" y="1252"/>
                </a:lnTo>
                <a:lnTo>
                  <a:pt x="8594" y="1252"/>
                </a:lnTo>
                <a:close/>
                <a:moveTo>
                  <a:pt x="8602" y="1218"/>
                </a:moveTo>
                <a:lnTo>
                  <a:pt x="8602" y="1218"/>
                </a:lnTo>
                <a:lnTo>
                  <a:pt x="8594" y="1212"/>
                </a:lnTo>
                <a:lnTo>
                  <a:pt x="8594" y="1212"/>
                </a:lnTo>
                <a:lnTo>
                  <a:pt x="8602" y="1208"/>
                </a:lnTo>
                <a:lnTo>
                  <a:pt x="8602" y="1208"/>
                </a:lnTo>
                <a:lnTo>
                  <a:pt x="8610" y="1214"/>
                </a:lnTo>
                <a:lnTo>
                  <a:pt x="8610" y="1214"/>
                </a:lnTo>
                <a:lnTo>
                  <a:pt x="8602" y="1218"/>
                </a:lnTo>
                <a:lnTo>
                  <a:pt x="8602" y="1218"/>
                </a:lnTo>
                <a:close/>
                <a:moveTo>
                  <a:pt x="8598" y="1220"/>
                </a:moveTo>
                <a:lnTo>
                  <a:pt x="8598" y="1220"/>
                </a:lnTo>
                <a:lnTo>
                  <a:pt x="8588" y="1224"/>
                </a:lnTo>
                <a:lnTo>
                  <a:pt x="8588" y="1224"/>
                </a:lnTo>
                <a:lnTo>
                  <a:pt x="8580" y="1218"/>
                </a:lnTo>
                <a:lnTo>
                  <a:pt x="8580" y="1218"/>
                </a:lnTo>
                <a:lnTo>
                  <a:pt x="8590" y="1214"/>
                </a:lnTo>
                <a:lnTo>
                  <a:pt x="8590" y="1214"/>
                </a:lnTo>
                <a:lnTo>
                  <a:pt x="8598" y="1220"/>
                </a:lnTo>
                <a:lnTo>
                  <a:pt x="8598" y="1220"/>
                </a:lnTo>
                <a:close/>
                <a:moveTo>
                  <a:pt x="8574" y="1214"/>
                </a:moveTo>
                <a:lnTo>
                  <a:pt x="8574" y="1214"/>
                </a:lnTo>
                <a:lnTo>
                  <a:pt x="8568" y="1208"/>
                </a:lnTo>
                <a:lnTo>
                  <a:pt x="8568" y="1208"/>
                </a:lnTo>
                <a:lnTo>
                  <a:pt x="8576" y="1204"/>
                </a:lnTo>
                <a:lnTo>
                  <a:pt x="8576" y="1204"/>
                </a:lnTo>
                <a:lnTo>
                  <a:pt x="8584" y="1210"/>
                </a:lnTo>
                <a:lnTo>
                  <a:pt x="8584" y="1210"/>
                </a:lnTo>
                <a:lnTo>
                  <a:pt x="8574" y="1214"/>
                </a:lnTo>
                <a:lnTo>
                  <a:pt x="8574" y="1214"/>
                </a:lnTo>
                <a:close/>
                <a:moveTo>
                  <a:pt x="8574" y="1230"/>
                </a:moveTo>
                <a:lnTo>
                  <a:pt x="8574" y="1230"/>
                </a:lnTo>
                <a:lnTo>
                  <a:pt x="8572" y="1232"/>
                </a:lnTo>
                <a:lnTo>
                  <a:pt x="8572" y="1232"/>
                </a:lnTo>
                <a:lnTo>
                  <a:pt x="8564" y="1224"/>
                </a:lnTo>
                <a:lnTo>
                  <a:pt x="8566" y="1224"/>
                </a:lnTo>
                <a:lnTo>
                  <a:pt x="8566" y="1224"/>
                </a:lnTo>
                <a:lnTo>
                  <a:pt x="8574" y="1230"/>
                </a:lnTo>
                <a:lnTo>
                  <a:pt x="8574" y="1230"/>
                </a:lnTo>
                <a:close/>
                <a:moveTo>
                  <a:pt x="8566" y="1234"/>
                </a:moveTo>
                <a:lnTo>
                  <a:pt x="8566" y="1234"/>
                </a:lnTo>
                <a:lnTo>
                  <a:pt x="8554" y="1240"/>
                </a:lnTo>
                <a:lnTo>
                  <a:pt x="8554" y="1240"/>
                </a:lnTo>
                <a:lnTo>
                  <a:pt x="8546" y="1232"/>
                </a:lnTo>
                <a:lnTo>
                  <a:pt x="8546" y="1232"/>
                </a:lnTo>
                <a:lnTo>
                  <a:pt x="8558" y="1226"/>
                </a:lnTo>
                <a:lnTo>
                  <a:pt x="8558" y="1226"/>
                </a:lnTo>
                <a:lnTo>
                  <a:pt x="8566" y="1234"/>
                </a:lnTo>
                <a:lnTo>
                  <a:pt x="8566" y="1234"/>
                </a:lnTo>
                <a:close/>
                <a:moveTo>
                  <a:pt x="8558" y="1220"/>
                </a:moveTo>
                <a:lnTo>
                  <a:pt x="8558" y="1220"/>
                </a:lnTo>
                <a:lnTo>
                  <a:pt x="8552" y="1214"/>
                </a:lnTo>
                <a:lnTo>
                  <a:pt x="8552" y="1214"/>
                </a:lnTo>
                <a:lnTo>
                  <a:pt x="8552" y="1214"/>
                </a:lnTo>
                <a:lnTo>
                  <a:pt x="8560" y="1220"/>
                </a:lnTo>
                <a:lnTo>
                  <a:pt x="8558" y="1220"/>
                </a:lnTo>
                <a:close/>
                <a:moveTo>
                  <a:pt x="8536" y="1228"/>
                </a:moveTo>
                <a:lnTo>
                  <a:pt x="8536" y="1228"/>
                </a:lnTo>
                <a:lnTo>
                  <a:pt x="8522" y="1234"/>
                </a:lnTo>
                <a:lnTo>
                  <a:pt x="8522" y="1234"/>
                </a:lnTo>
                <a:lnTo>
                  <a:pt x="8516" y="1226"/>
                </a:lnTo>
                <a:lnTo>
                  <a:pt x="8516" y="1226"/>
                </a:lnTo>
                <a:lnTo>
                  <a:pt x="8528" y="1222"/>
                </a:lnTo>
                <a:lnTo>
                  <a:pt x="8528" y="1222"/>
                </a:lnTo>
                <a:lnTo>
                  <a:pt x="8536" y="1228"/>
                </a:lnTo>
                <a:lnTo>
                  <a:pt x="8536" y="1228"/>
                </a:lnTo>
                <a:close/>
                <a:moveTo>
                  <a:pt x="8516" y="1236"/>
                </a:moveTo>
                <a:lnTo>
                  <a:pt x="8516" y="1236"/>
                </a:lnTo>
                <a:lnTo>
                  <a:pt x="8502" y="1242"/>
                </a:lnTo>
                <a:lnTo>
                  <a:pt x="8502" y="1242"/>
                </a:lnTo>
                <a:lnTo>
                  <a:pt x="8496" y="1234"/>
                </a:lnTo>
                <a:lnTo>
                  <a:pt x="8496" y="1234"/>
                </a:lnTo>
                <a:lnTo>
                  <a:pt x="8508" y="1228"/>
                </a:lnTo>
                <a:lnTo>
                  <a:pt x="8508" y="1228"/>
                </a:lnTo>
                <a:lnTo>
                  <a:pt x="8516" y="1236"/>
                </a:lnTo>
                <a:lnTo>
                  <a:pt x="8516" y="1236"/>
                </a:lnTo>
                <a:close/>
                <a:moveTo>
                  <a:pt x="8492" y="1228"/>
                </a:moveTo>
                <a:lnTo>
                  <a:pt x="8492" y="1228"/>
                </a:lnTo>
                <a:lnTo>
                  <a:pt x="8484" y="1220"/>
                </a:lnTo>
                <a:lnTo>
                  <a:pt x="8484" y="1220"/>
                </a:lnTo>
                <a:lnTo>
                  <a:pt x="8498" y="1218"/>
                </a:lnTo>
                <a:lnTo>
                  <a:pt x="8498" y="1218"/>
                </a:lnTo>
                <a:lnTo>
                  <a:pt x="8504" y="1224"/>
                </a:lnTo>
                <a:lnTo>
                  <a:pt x="8504" y="1224"/>
                </a:lnTo>
                <a:lnTo>
                  <a:pt x="8492" y="1228"/>
                </a:lnTo>
                <a:lnTo>
                  <a:pt x="8492" y="1228"/>
                </a:lnTo>
                <a:close/>
                <a:moveTo>
                  <a:pt x="8480" y="1218"/>
                </a:moveTo>
                <a:lnTo>
                  <a:pt x="8480" y="1218"/>
                </a:lnTo>
                <a:lnTo>
                  <a:pt x="8474" y="1210"/>
                </a:lnTo>
                <a:lnTo>
                  <a:pt x="8474" y="1210"/>
                </a:lnTo>
                <a:lnTo>
                  <a:pt x="8486" y="1206"/>
                </a:lnTo>
                <a:lnTo>
                  <a:pt x="8486" y="1206"/>
                </a:lnTo>
                <a:lnTo>
                  <a:pt x="8494" y="1214"/>
                </a:lnTo>
                <a:lnTo>
                  <a:pt x="8494" y="1214"/>
                </a:lnTo>
                <a:lnTo>
                  <a:pt x="8480" y="1218"/>
                </a:lnTo>
                <a:lnTo>
                  <a:pt x="8480" y="1218"/>
                </a:lnTo>
                <a:close/>
                <a:moveTo>
                  <a:pt x="8470" y="1204"/>
                </a:moveTo>
                <a:lnTo>
                  <a:pt x="8470" y="1204"/>
                </a:lnTo>
                <a:lnTo>
                  <a:pt x="8464" y="1200"/>
                </a:lnTo>
                <a:lnTo>
                  <a:pt x="8464" y="1200"/>
                </a:lnTo>
                <a:lnTo>
                  <a:pt x="8478" y="1198"/>
                </a:lnTo>
                <a:lnTo>
                  <a:pt x="8478" y="1198"/>
                </a:lnTo>
                <a:lnTo>
                  <a:pt x="8482" y="1202"/>
                </a:lnTo>
                <a:lnTo>
                  <a:pt x="8482" y="1202"/>
                </a:lnTo>
                <a:lnTo>
                  <a:pt x="8470" y="1204"/>
                </a:lnTo>
                <a:lnTo>
                  <a:pt x="8470" y="1204"/>
                </a:lnTo>
                <a:close/>
                <a:moveTo>
                  <a:pt x="8460" y="1196"/>
                </a:moveTo>
                <a:lnTo>
                  <a:pt x="8460" y="1196"/>
                </a:lnTo>
                <a:lnTo>
                  <a:pt x="8456" y="1190"/>
                </a:lnTo>
                <a:lnTo>
                  <a:pt x="8456" y="1190"/>
                </a:lnTo>
                <a:lnTo>
                  <a:pt x="8470" y="1188"/>
                </a:lnTo>
                <a:lnTo>
                  <a:pt x="8470" y="1188"/>
                </a:lnTo>
                <a:lnTo>
                  <a:pt x="8474" y="1192"/>
                </a:lnTo>
                <a:lnTo>
                  <a:pt x="8474" y="1192"/>
                </a:lnTo>
                <a:lnTo>
                  <a:pt x="8460" y="1196"/>
                </a:lnTo>
                <a:lnTo>
                  <a:pt x="8460" y="1196"/>
                </a:lnTo>
                <a:close/>
                <a:moveTo>
                  <a:pt x="8452" y="1186"/>
                </a:moveTo>
                <a:lnTo>
                  <a:pt x="8452" y="1186"/>
                </a:lnTo>
                <a:lnTo>
                  <a:pt x="8448" y="1182"/>
                </a:lnTo>
                <a:lnTo>
                  <a:pt x="8448" y="1182"/>
                </a:lnTo>
                <a:lnTo>
                  <a:pt x="8462" y="1180"/>
                </a:lnTo>
                <a:lnTo>
                  <a:pt x="8462" y="1180"/>
                </a:lnTo>
                <a:lnTo>
                  <a:pt x="8464" y="1184"/>
                </a:lnTo>
                <a:lnTo>
                  <a:pt x="8464" y="1184"/>
                </a:lnTo>
                <a:lnTo>
                  <a:pt x="8452" y="1186"/>
                </a:lnTo>
                <a:lnTo>
                  <a:pt x="8452" y="1186"/>
                </a:lnTo>
                <a:close/>
                <a:moveTo>
                  <a:pt x="8444" y="1176"/>
                </a:moveTo>
                <a:lnTo>
                  <a:pt x="8444" y="1176"/>
                </a:lnTo>
                <a:lnTo>
                  <a:pt x="8440" y="1172"/>
                </a:lnTo>
                <a:lnTo>
                  <a:pt x="8440" y="1172"/>
                </a:lnTo>
                <a:lnTo>
                  <a:pt x="8444" y="1172"/>
                </a:lnTo>
                <a:lnTo>
                  <a:pt x="8444" y="1172"/>
                </a:lnTo>
                <a:lnTo>
                  <a:pt x="8452" y="1172"/>
                </a:lnTo>
                <a:lnTo>
                  <a:pt x="8452" y="1172"/>
                </a:lnTo>
                <a:lnTo>
                  <a:pt x="8456" y="1176"/>
                </a:lnTo>
                <a:lnTo>
                  <a:pt x="8456" y="1176"/>
                </a:lnTo>
                <a:lnTo>
                  <a:pt x="8444" y="1176"/>
                </a:lnTo>
                <a:lnTo>
                  <a:pt x="8444" y="1176"/>
                </a:lnTo>
                <a:close/>
                <a:moveTo>
                  <a:pt x="8444" y="1166"/>
                </a:moveTo>
                <a:lnTo>
                  <a:pt x="8444" y="1166"/>
                </a:lnTo>
                <a:lnTo>
                  <a:pt x="8436" y="1168"/>
                </a:lnTo>
                <a:lnTo>
                  <a:pt x="8436" y="1168"/>
                </a:lnTo>
                <a:lnTo>
                  <a:pt x="8430" y="1164"/>
                </a:lnTo>
                <a:lnTo>
                  <a:pt x="8430" y="1164"/>
                </a:lnTo>
                <a:lnTo>
                  <a:pt x="8444" y="1164"/>
                </a:lnTo>
                <a:lnTo>
                  <a:pt x="8444" y="1164"/>
                </a:lnTo>
                <a:lnTo>
                  <a:pt x="8448" y="1166"/>
                </a:lnTo>
                <a:lnTo>
                  <a:pt x="8448" y="1166"/>
                </a:lnTo>
                <a:lnTo>
                  <a:pt x="8444" y="1166"/>
                </a:lnTo>
                <a:lnTo>
                  <a:pt x="8444" y="1166"/>
                </a:lnTo>
                <a:close/>
                <a:moveTo>
                  <a:pt x="8426" y="1158"/>
                </a:moveTo>
                <a:lnTo>
                  <a:pt x="8426" y="1158"/>
                </a:lnTo>
                <a:lnTo>
                  <a:pt x="8422" y="1152"/>
                </a:lnTo>
                <a:lnTo>
                  <a:pt x="8422" y="1152"/>
                </a:lnTo>
                <a:lnTo>
                  <a:pt x="8434" y="1154"/>
                </a:lnTo>
                <a:lnTo>
                  <a:pt x="8434" y="1154"/>
                </a:lnTo>
                <a:lnTo>
                  <a:pt x="8438" y="1158"/>
                </a:lnTo>
                <a:lnTo>
                  <a:pt x="8438" y="1158"/>
                </a:lnTo>
                <a:lnTo>
                  <a:pt x="8426" y="1158"/>
                </a:lnTo>
                <a:lnTo>
                  <a:pt x="8426" y="1158"/>
                </a:lnTo>
                <a:close/>
                <a:moveTo>
                  <a:pt x="8416" y="1148"/>
                </a:moveTo>
                <a:lnTo>
                  <a:pt x="8416" y="1148"/>
                </a:lnTo>
                <a:lnTo>
                  <a:pt x="8410" y="1142"/>
                </a:lnTo>
                <a:lnTo>
                  <a:pt x="8410" y="1142"/>
                </a:lnTo>
                <a:lnTo>
                  <a:pt x="8424" y="1144"/>
                </a:lnTo>
                <a:lnTo>
                  <a:pt x="8424" y="1144"/>
                </a:lnTo>
                <a:lnTo>
                  <a:pt x="8430" y="1148"/>
                </a:lnTo>
                <a:lnTo>
                  <a:pt x="8430" y="1148"/>
                </a:lnTo>
                <a:lnTo>
                  <a:pt x="8416" y="1148"/>
                </a:lnTo>
                <a:lnTo>
                  <a:pt x="8416" y="1148"/>
                </a:lnTo>
                <a:close/>
                <a:moveTo>
                  <a:pt x="8416" y="1152"/>
                </a:moveTo>
                <a:lnTo>
                  <a:pt x="8416" y="1152"/>
                </a:lnTo>
                <a:lnTo>
                  <a:pt x="8420" y="1158"/>
                </a:lnTo>
                <a:lnTo>
                  <a:pt x="8420" y="1158"/>
                </a:lnTo>
                <a:lnTo>
                  <a:pt x="8402" y="1158"/>
                </a:lnTo>
                <a:lnTo>
                  <a:pt x="8402" y="1158"/>
                </a:lnTo>
                <a:lnTo>
                  <a:pt x="8396" y="1152"/>
                </a:lnTo>
                <a:lnTo>
                  <a:pt x="8396" y="1152"/>
                </a:lnTo>
                <a:lnTo>
                  <a:pt x="8416" y="1152"/>
                </a:lnTo>
                <a:lnTo>
                  <a:pt x="8416" y="1152"/>
                </a:lnTo>
                <a:close/>
                <a:moveTo>
                  <a:pt x="8392" y="1146"/>
                </a:moveTo>
                <a:lnTo>
                  <a:pt x="8392" y="1146"/>
                </a:lnTo>
                <a:lnTo>
                  <a:pt x="8386" y="1138"/>
                </a:lnTo>
                <a:lnTo>
                  <a:pt x="8386" y="1138"/>
                </a:lnTo>
                <a:lnTo>
                  <a:pt x="8404" y="1140"/>
                </a:lnTo>
                <a:lnTo>
                  <a:pt x="8404" y="1140"/>
                </a:lnTo>
                <a:lnTo>
                  <a:pt x="8410" y="1146"/>
                </a:lnTo>
                <a:lnTo>
                  <a:pt x="8410" y="1146"/>
                </a:lnTo>
                <a:lnTo>
                  <a:pt x="8392" y="1146"/>
                </a:lnTo>
                <a:lnTo>
                  <a:pt x="8392" y="1146"/>
                </a:lnTo>
                <a:close/>
                <a:moveTo>
                  <a:pt x="8380" y="1132"/>
                </a:moveTo>
                <a:lnTo>
                  <a:pt x="8380" y="1132"/>
                </a:lnTo>
                <a:lnTo>
                  <a:pt x="8372" y="1124"/>
                </a:lnTo>
                <a:lnTo>
                  <a:pt x="8372" y="1124"/>
                </a:lnTo>
                <a:lnTo>
                  <a:pt x="8392" y="1128"/>
                </a:lnTo>
                <a:lnTo>
                  <a:pt x="8392" y="1128"/>
                </a:lnTo>
                <a:lnTo>
                  <a:pt x="8398" y="1134"/>
                </a:lnTo>
                <a:lnTo>
                  <a:pt x="8398" y="1134"/>
                </a:lnTo>
                <a:lnTo>
                  <a:pt x="8380" y="1132"/>
                </a:lnTo>
                <a:lnTo>
                  <a:pt x="8380" y="1132"/>
                </a:lnTo>
                <a:close/>
                <a:moveTo>
                  <a:pt x="8366" y="1118"/>
                </a:moveTo>
                <a:lnTo>
                  <a:pt x="8366" y="1118"/>
                </a:lnTo>
                <a:lnTo>
                  <a:pt x="8358" y="1108"/>
                </a:lnTo>
                <a:lnTo>
                  <a:pt x="8358" y="1108"/>
                </a:lnTo>
                <a:lnTo>
                  <a:pt x="8378" y="1112"/>
                </a:lnTo>
                <a:lnTo>
                  <a:pt x="8378" y="1112"/>
                </a:lnTo>
                <a:lnTo>
                  <a:pt x="8386" y="1122"/>
                </a:lnTo>
                <a:lnTo>
                  <a:pt x="8386" y="1122"/>
                </a:lnTo>
                <a:lnTo>
                  <a:pt x="8366" y="1118"/>
                </a:lnTo>
                <a:lnTo>
                  <a:pt x="8366" y="1118"/>
                </a:lnTo>
                <a:close/>
                <a:moveTo>
                  <a:pt x="8352" y="1100"/>
                </a:moveTo>
                <a:lnTo>
                  <a:pt x="8352" y="1100"/>
                </a:lnTo>
                <a:lnTo>
                  <a:pt x="8342" y="1090"/>
                </a:lnTo>
                <a:lnTo>
                  <a:pt x="8342" y="1090"/>
                </a:lnTo>
                <a:lnTo>
                  <a:pt x="8360" y="1096"/>
                </a:lnTo>
                <a:lnTo>
                  <a:pt x="8360" y="1096"/>
                </a:lnTo>
                <a:lnTo>
                  <a:pt x="8370" y="1106"/>
                </a:lnTo>
                <a:lnTo>
                  <a:pt x="8370" y="1106"/>
                </a:lnTo>
                <a:lnTo>
                  <a:pt x="8352" y="1100"/>
                </a:lnTo>
                <a:lnTo>
                  <a:pt x="8352" y="1100"/>
                </a:lnTo>
                <a:close/>
                <a:moveTo>
                  <a:pt x="8334" y="1082"/>
                </a:moveTo>
                <a:lnTo>
                  <a:pt x="8334" y="1082"/>
                </a:lnTo>
                <a:lnTo>
                  <a:pt x="8322" y="1070"/>
                </a:lnTo>
                <a:lnTo>
                  <a:pt x="8322" y="1070"/>
                </a:lnTo>
                <a:lnTo>
                  <a:pt x="8342" y="1076"/>
                </a:lnTo>
                <a:lnTo>
                  <a:pt x="8342" y="1076"/>
                </a:lnTo>
                <a:lnTo>
                  <a:pt x="8354" y="1088"/>
                </a:lnTo>
                <a:lnTo>
                  <a:pt x="8354" y="1088"/>
                </a:lnTo>
                <a:lnTo>
                  <a:pt x="8334" y="1082"/>
                </a:lnTo>
                <a:lnTo>
                  <a:pt x="8334" y="1082"/>
                </a:lnTo>
                <a:close/>
                <a:moveTo>
                  <a:pt x="8324" y="1080"/>
                </a:moveTo>
                <a:lnTo>
                  <a:pt x="8324" y="1080"/>
                </a:lnTo>
                <a:lnTo>
                  <a:pt x="8306" y="1074"/>
                </a:lnTo>
                <a:lnTo>
                  <a:pt x="8306" y="1074"/>
                </a:lnTo>
                <a:lnTo>
                  <a:pt x="8292" y="1060"/>
                </a:lnTo>
                <a:lnTo>
                  <a:pt x="8292" y="1060"/>
                </a:lnTo>
                <a:lnTo>
                  <a:pt x="8312" y="1066"/>
                </a:lnTo>
                <a:lnTo>
                  <a:pt x="8312" y="1066"/>
                </a:lnTo>
                <a:lnTo>
                  <a:pt x="8324" y="1080"/>
                </a:lnTo>
                <a:lnTo>
                  <a:pt x="8324" y="1080"/>
                </a:lnTo>
                <a:close/>
                <a:moveTo>
                  <a:pt x="8286" y="1052"/>
                </a:moveTo>
                <a:lnTo>
                  <a:pt x="8286" y="1052"/>
                </a:lnTo>
                <a:lnTo>
                  <a:pt x="8272" y="1036"/>
                </a:lnTo>
                <a:lnTo>
                  <a:pt x="8272" y="1036"/>
                </a:lnTo>
                <a:lnTo>
                  <a:pt x="8290" y="1042"/>
                </a:lnTo>
                <a:lnTo>
                  <a:pt x="8290" y="1042"/>
                </a:lnTo>
                <a:lnTo>
                  <a:pt x="8304" y="1058"/>
                </a:lnTo>
                <a:lnTo>
                  <a:pt x="8304" y="1058"/>
                </a:lnTo>
                <a:lnTo>
                  <a:pt x="8286" y="1052"/>
                </a:lnTo>
                <a:lnTo>
                  <a:pt x="8286" y="1052"/>
                </a:lnTo>
                <a:close/>
                <a:moveTo>
                  <a:pt x="8274" y="1048"/>
                </a:moveTo>
                <a:lnTo>
                  <a:pt x="8274" y="1048"/>
                </a:lnTo>
                <a:lnTo>
                  <a:pt x="8256" y="1042"/>
                </a:lnTo>
                <a:lnTo>
                  <a:pt x="8256" y="1042"/>
                </a:lnTo>
                <a:lnTo>
                  <a:pt x="8242" y="1024"/>
                </a:lnTo>
                <a:lnTo>
                  <a:pt x="8242" y="1024"/>
                </a:lnTo>
                <a:lnTo>
                  <a:pt x="8258" y="1030"/>
                </a:lnTo>
                <a:lnTo>
                  <a:pt x="8258" y="1030"/>
                </a:lnTo>
                <a:lnTo>
                  <a:pt x="8274" y="1048"/>
                </a:lnTo>
                <a:lnTo>
                  <a:pt x="8274" y="1048"/>
                </a:lnTo>
                <a:close/>
                <a:moveTo>
                  <a:pt x="8234" y="1016"/>
                </a:moveTo>
                <a:lnTo>
                  <a:pt x="8234" y="1016"/>
                </a:lnTo>
                <a:lnTo>
                  <a:pt x="8218" y="996"/>
                </a:lnTo>
                <a:lnTo>
                  <a:pt x="8218" y="996"/>
                </a:lnTo>
                <a:lnTo>
                  <a:pt x="8234" y="1004"/>
                </a:lnTo>
                <a:lnTo>
                  <a:pt x="8234" y="1004"/>
                </a:lnTo>
                <a:lnTo>
                  <a:pt x="8252" y="1022"/>
                </a:lnTo>
                <a:lnTo>
                  <a:pt x="8252" y="1022"/>
                </a:lnTo>
                <a:lnTo>
                  <a:pt x="8234" y="1016"/>
                </a:lnTo>
                <a:lnTo>
                  <a:pt x="8234" y="1016"/>
                </a:lnTo>
                <a:close/>
                <a:moveTo>
                  <a:pt x="8220" y="1010"/>
                </a:moveTo>
                <a:lnTo>
                  <a:pt x="8220" y="1010"/>
                </a:lnTo>
                <a:lnTo>
                  <a:pt x="8118" y="974"/>
                </a:lnTo>
                <a:lnTo>
                  <a:pt x="8014" y="938"/>
                </a:lnTo>
                <a:lnTo>
                  <a:pt x="8014" y="938"/>
                </a:lnTo>
                <a:lnTo>
                  <a:pt x="7930" y="914"/>
                </a:lnTo>
                <a:lnTo>
                  <a:pt x="7846" y="890"/>
                </a:lnTo>
                <a:lnTo>
                  <a:pt x="7760" y="868"/>
                </a:lnTo>
                <a:lnTo>
                  <a:pt x="7674" y="848"/>
                </a:lnTo>
                <a:lnTo>
                  <a:pt x="7586" y="830"/>
                </a:lnTo>
                <a:lnTo>
                  <a:pt x="7498" y="814"/>
                </a:lnTo>
                <a:lnTo>
                  <a:pt x="7408" y="798"/>
                </a:lnTo>
                <a:lnTo>
                  <a:pt x="7318" y="786"/>
                </a:lnTo>
                <a:lnTo>
                  <a:pt x="7226" y="774"/>
                </a:lnTo>
                <a:lnTo>
                  <a:pt x="7134" y="764"/>
                </a:lnTo>
                <a:lnTo>
                  <a:pt x="7040" y="756"/>
                </a:lnTo>
                <a:lnTo>
                  <a:pt x="6946" y="750"/>
                </a:lnTo>
                <a:lnTo>
                  <a:pt x="6852" y="746"/>
                </a:lnTo>
                <a:lnTo>
                  <a:pt x="6756" y="744"/>
                </a:lnTo>
                <a:lnTo>
                  <a:pt x="6660" y="742"/>
                </a:lnTo>
                <a:lnTo>
                  <a:pt x="6564" y="744"/>
                </a:lnTo>
                <a:lnTo>
                  <a:pt x="6564" y="744"/>
                </a:lnTo>
                <a:lnTo>
                  <a:pt x="6454" y="746"/>
                </a:lnTo>
                <a:lnTo>
                  <a:pt x="6346" y="752"/>
                </a:lnTo>
                <a:lnTo>
                  <a:pt x="6236" y="760"/>
                </a:lnTo>
                <a:lnTo>
                  <a:pt x="6124" y="770"/>
                </a:lnTo>
                <a:lnTo>
                  <a:pt x="6012" y="780"/>
                </a:lnTo>
                <a:lnTo>
                  <a:pt x="5898" y="794"/>
                </a:lnTo>
                <a:lnTo>
                  <a:pt x="5786" y="810"/>
                </a:lnTo>
                <a:lnTo>
                  <a:pt x="5670" y="830"/>
                </a:lnTo>
                <a:lnTo>
                  <a:pt x="5670" y="830"/>
                </a:lnTo>
                <a:lnTo>
                  <a:pt x="5626" y="790"/>
                </a:lnTo>
                <a:lnTo>
                  <a:pt x="5626" y="790"/>
                </a:lnTo>
                <a:lnTo>
                  <a:pt x="5788" y="760"/>
                </a:lnTo>
                <a:lnTo>
                  <a:pt x="5948" y="734"/>
                </a:lnTo>
                <a:lnTo>
                  <a:pt x="6106" y="714"/>
                </a:lnTo>
                <a:lnTo>
                  <a:pt x="6184" y="706"/>
                </a:lnTo>
                <a:lnTo>
                  <a:pt x="6262" y="698"/>
                </a:lnTo>
                <a:lnTo>
                  <a:pt x="6340" y="692"/>
                </a:lnTo>
                <a:lnTo>
                  <a:pt x="6416" y="688"/>
                </a:lnTo>
                <a:lnTo>
                  <a:pt x="6494" y="684"/>
                </a:lnTo>
                <a:lnTo>
                  <a:pt x="6570" y="682"/>
                </a:lnTo>
                <a:lnTo>
                  <a:pt x="6646" y="682"/>
                </a:lnTo>
                <a:lnTo>
                  <a:pt x="6720" y="682"/>
                </a:lnTo>
                <a:lnTo>
                  <a:pt x="6794" y="684"/>
                </a:lnTo>
                <a:lnTo>
                  <a:pt x="6870" y="686"/>
                </a:lnTo>
                <a:lnTo>
                  <a:pt x="6942" y="692"/>
                </a:lnTo>
                <a:lnTo>
                  <a:pt x="7016" y="696"/>
                </a:lnTo>
                <a:lnTo>
                  <a:pt x="7088" y="704"/>
                </a:lnTo>
                <a:lnTo>
                  <a:pt x="7162" y="712"/>
                </a:lnTo>
                <a:lnTo>
                  <a:pt x="7232" y="720"/>
                </a:lnTo>
                <a:lnTo>
                  <a:pt x="7304" y="730"/>
                </a:lnTo>
                <a:lnTo>
                  <a:pt x="7374" y="742"/>
                </a:lnTo>
                <a:lnTo>
                  <a:pt x="7446" y="756"/>
                </a:lnTo>
                <a:lnTo>
                  <a:pt x="7514" y="770"/>
                </a:lnTo>
                <a:lnTo>
                  <a:pt x="7584" y="786"/>
                </a:lnTo>
                <a:lnTo>
                  <a:pt x="7652" y="802"/>
                </a:lnTo>
                <a:lnTo>
                  <a:pt x="7722" y="820"/>
                </a:lnTo>
                <a:lnTo>
                  <a:pt x="7788" y="840"/>
                </a:lnTo>
                <a:lnTo>
                  <a:pt x="7856" y="860"/>
                </a:lnTo>
                <a:lnTo>
                  <a:pt x="7922" y="882"/>
                </a:lnTo>
                <a:lnTo>
                  <a:pt x="7990" y="904"/>
                </a:lnTo>
                <a:lnTo>
                  <a:pt x="7990" y="904"/>
                </a:lnTo>
                <a:lnTo>
                  <a:pt x="8098" y="946"/>
                </a:lnTo>
                <a:lnTo>
                  <a:pt x="8202" y="990"/>
                </a:lnTo>
                <a:lnTo>
                  <a:pt x="8202" y="990"/>
                </a:lnTo>
                <a:lnTo>
                  <a:pt x="8220" y="1010"/>
                </a:lnTo>
                <a:lnTo>
                  <a:pt x="8220" y="1010"/>
                </a:lnTo>
                <a:close/>
                <a:moveTo>
                  <a:pt x="5664" y="830"/>
                </a:moveTo>
                <a:lnTo>
                  <a:pt x="5664" y="830"/>
                </a:lnTo>
                <a:lnTo>
                  <a:pt x="5610" y="840"/>
                </a:lnTo>
                <a:lnTo>
                  <a:pt x="5610" y="840"/>
                </a:lnTo>
                <a:lnTo>
                  <a:pt x="5564" y="802"/>
                </a:lnTo>
                <a:lnTo>
                  <a:pt x="5564" y="802"/>
                </a:lnTo>
                <a:lnTo>
                  <a:pt x="5620" y="792"/>
                </a:lnTo>
                <a:lnTo>
                  <a:pt x="5620" y="792"/>
                </a:lnTo>
                <a:lnTo>
                  <a:pt x="5664" y="830"/>
                </a:lnTo>
                <a:lnTo>
                  <a:pt x="5664" y="830"/>
                </a:lnTo>
                <a:close/>
                <a:moveTo>
                  <a:pt x="5604" y="840"/>
                </a:moveTo>
                <a:lnTo>
                  <a:pt x="5604" y="840"/>
                </a:lnTo>
                <a:lnTo>
                  <a:pt x="5550" y="850"/>
                </a:lnTo>
                <a:lnTo>
                  <a:pt x="5550" y="850"/>
                </a:lnTo>
                <a:lnTo>
                  <a:pt x="5504" y="816"/>
                </a:lnTo>
                <a:lnTo>
                  <a:pt x="5504" y="816"/>
                </a:lnTo>
                <a:lnTo>
                  <a:pt x="5558" y="804"/>
                </a:lnTo>
                <a:lnTo>
                  <a:pt x="5558" y="804"/>
                </a:lnTo>
                <a:lnTo>
                  <a:pt x="5604" y="840"/>
                </a:lnTo>
                <a:lnTo>
                  <a:pt x="5604" y="840"/>
                </a:lnTo>
                <a:close/>
                <a:moveTo>
                  <a:pt x="5498" y="812"/>
                </a:moveTo>
                <a:lnTo>
                  <a:pt x="5498" y="812"/>
                </a:lnTo>
                <a:lnTo>
                  <a:pt x="5446" y="780"/>
                </a:lnTo>
                <a:lnTo>
                  <a:pt x="5446" y="780"/>
                </a:lnTo>
                <a:lnTo>
                  <a:pt x="5502" y="766"/>
                </a:lnTo>
                <a:lnTo>
                  <a:pt x="5502" y="766"/>
                </a:lnTo>
                <a:lnTo>
                  <a:pt x="5552" y="800"/>
                </a:lnTo>
                <a:lnTo>
                  <a:pt x="5552" y="800"/>
                </a:lnTo>
                <a:lnTo>
                  <a:pt x="5498" y="812"/>
                </a:lnTo>
                <a:lnTo>
                  <a:pt x="5498" y="812"/>
                </a:lnTo>
                <a:close/>
                <a:moveTo>
                  <a:pt x="5442" y="776"/>
                </a:moveTo>
                <a:lnTo>
                  <a:pt x="5442" y="776"/>
                </a:lnTo>
                <a:lnTo>
                  <a:pt x="5384" y="744"/>
                </a:lnTo>
                <a:lnTo>
                  <a:pt x="5384" y="744"/>
                </a:lnTo>
                <a:lnTo>
                  <a:pt x="5440" y="728"/>
                </a:lnTo>
                <a:lnTo>
                  <a:pt x="5440" y="728"/>
                </a:lnTo>
                <a:lnTo>
                  <a:pt x="5498" y="762"/>
                </a:lnTo>
                <a:lnTo>
                  <a:pt x="5498" y="762"/>
                </a:lnTo>
                <a:lnTo>
                  <a:pt x="5442" y="776"/>
                </a:lnTo>
                <a:lnTo>
                  <a:pt x="5442" y="776"/>
                </a:lnTo>
                <a:close/>
                <a:moveTo>
                  <a:pt x="5378" y="742"/>
                </a:moveTo>
                <a:lnTo>
                  <a:pt x="5378" y="742"/>
                </a:lnTo>
                <a:lnTo>
                  <a:pt x="5346" y="726"/>
                </a:lnTo>
                <a:lnTo>
                  <a:pt x="5314" y="712"/>
                </a:lnTo>
                <a:lnTo>
                  <a:pt x="5314" y="712"/>
                </a:lnTo>
                <a:lnTo>
                  <a:pt x="5372" y="692"/>
                </a:lnTo>
                <a:lnTo>
                  <a:pt x="5372" y="692"/>
                </a:lnTo>
                <a:lnTo>
                  <a:pt x="5404" y="708"/>
                </a:lnTo>
                <a:lnTo>
                  <a:pt x="5436" y="724"/>
                </a:lnTo>
                <a:lnTo>
                  <a:pt x="5436" y="724"/>
                </a:lnTo>
                <a:lnTo>
                  <a:pt x="5378" y="742"/>
                </a:lnTo>
                <a:lnTo>
                  <a:pt x="5378" y="742"/>
                </a:lnTo>
                <a:close/>
                <a:moveTo>
                  <a:pt x="5308" y="710"/>
                </a:moveTo>
                <a:lnTo>
                  <a:pt x="5308" y="710"/>
                </a:lnTo>
                <a:lnTo>
                  <a:pt x="5274" y="696"/>
                </a:lnTo>
                <a:lnTo>
                  <a:pt x="5238" y="686"/>
                </a:lnTo>
                <a:lnTo>
                  <a:pt x="5238" y="686"/>
                </a:lnTo>
                <a:lnTo>
                  <a:pt x="5298" y="662"/>
                </a:lnTo>
                <a:lnTo>
                  <a:pt x="5298" y="662"/>
                </a:lnTo>
                <a:lnTo>
                  <a:pt x="5332" y="676"/>
                </a:lnTo>
                <a:lnTo>
                  <a:pt x="5368" y="690"/>
                </a:lnTo>
                <a:lnTo>
                  <a:pt x="5368" y="690"/>
                </a:lnTo>
                <a:lnTo>
                  <a:pt x="5308" y="710"/>
                </a:lnTo>
                <a:lnTo>
                  <a:pt x="5308" y="710"/>
                </a:lnTo>
                <a:close/>
                <a:moveTo>
                  <a:pt x="5230" y="682"/>
                </a:moveTo>
                <a:lnTo>
                  <a:pt x="5230" y="682"/>
                </a:lnTo>
                <a:lnTo>
                  <a:pt x="5192" y="672"/>
                </a:lnTo>
                <a:lnTo>
                  <a:pt x="5156" y="662"/>
                </a:lnTo>
                <a:lnTo>
                  <a:pt x="5156" y="662"/>
                </a:lnTo>
                <a:lnTo>
                  <a:pt x="5214" y="638"/>
                </a:lnTo>
                <a:lnTo>
                  <a:pt x="5214" y="638"/>
                </a:lnTo>
                <a:lnTo>
                  <a:pt x="5252" y="648"/>
                </a:lnTo>
                <a:lnTo>
                  <a:pt x="5290" y="660"/>
                </a:lnTo>
                <a:lnTo>
                  <a:pt x="5290" y="660"/>
                </a:lnTo>
                <a:lnTo>
                  <a:pt x="5230" y="682"/>
                </a:lnTo>
                <a:lnTo>
                  <a:pt x="5230" y="682"/>
                </a:lnTo>
                <a:close/>
                <a:moveTo>
                  <a:pt x="5146" y="660"/>
                </a:moveTo>
                <a:lnTo>
                  <a:pt x="5146" y="660"/>
                </a:lnTo>
                <a:lnTo>
                  <a:pt x="5104" y="652"/>
                </a:lnTo>
                <a:lnTo>
                  <a:pt x="5062" y="646"/>
                </a:lnTo>
                <a:lnTo>
                  <a:pt x="5062" y="646"/>
                </a:lnTo>
                <a:lnTo>
                  <a:pt x="5122" y="618"/>
                </a:lnTo>
                <a:lnTo>
                  <a:pt x="5122" y="618"/>
                </a:lnTo>
                <a:lnTo>
                  <a:pt x="5164" y="626"/>
                </a:lnTo>
                <a:lnTo>
                  <a:pt x="5206" y="636"/>
                </a:lnTo>
                <a:lnTo>
                  <a:pt x="5206" y="636"/>
                </a:lnTo>
                <a:lnTo>
                  <a:pt x="5146" y="660"/>
                </a:lnTo>
                <a:lnTo>
                  <a:pt x="5146" y="660"/>
                </a:lnTo>
                <a:close/>
                <a:moveTo>
                  <a:pt x="5052" y="646"/>
                </a:moveTo>
                <a:lnTo>
                  <a:pt x="5052" y="646"/>
                </a:lnTo>
                <a:lnTo>
                  <a:pt x="5008" y="642"/>
                </a:lnTo>
                <a:lnTo>
                  <a:pt x="4962" y="640"/>
                </a:lnTo>
                <a:lnTo>
                  <a:pt x="4962" y="640"/>
                </a:lnTo>
                <a:lnTo>
                  <a:pt x="5018" y="610"/>
                </a:lnTo>
                <a:lnTo>
                  <a:pt x="5018" y="610"/>
                </a:lnTo>
                <a:lnTo>
                  <a:pt x="5066" y="612"/>
                </a:lnTo>
                <a:lnTo>
                  <a:pt x="5112" y="618"/>
                </a:lnTo>
                <a:lnTo>
                  <a:pt x="5112" y="618"/>
                </a:lnTo>
                <a:lnTo>
                  <a:pt x="5052" y="646"/>
                </a:lnTo>
                <a:lnTo>
                  <a:pt x="5052" y="646"/>
                </a:lnTo>
                <a:close/>
                <a:moveTo>
                  <a:pt x="4952" y="640"/>
                </a:moveTo>
                <a:lnTo>
                  <a:pt x="4952" y="640"/>
                </a:lnTo>
                <a:lnTo>
                  <a:pt x="4902" y="640"/>
                </a:lnTo>
                <a:lnTo>
                  <a:pt x="4852" y="642"/>
                </a:lnTo>
                <a:lnTo>
                  <a:pt x="4852" y="642"/>
                </a:lnTo>
                <a:lnTo>
                  <a:pt x="4906" y="610"/>
                </a:lnTo>
                <a:lnTo>
                  <a:pt x="4906" y="610"/>
                </a:lnTo>
                <a:lnTo>
                  <a:pt x="4956" y="608"/>
                </a:lnTo>
                <a:lnTo>
                  <a:pt x="5008" y="608"/>
                </a:lnTo>
                <a:lnTo>
                  <a:pt x="5008" y="608"/>
                </a:lnTo>
                <a:lnTo>
                  <a:pt x="4952" y="640"/>
                </a:lnTo>
                <a:lnTo>
                  <a:pt x="4952" y="640"/>
                </a:lnTo>
                <a:close/>
                <a:moveTo>
                  <a:pt x="4942" y="644"/>
                </a:moveTo>
                <a:lnTo>
                  <a:pt x="4942" y="644"/>
                </a:lnTo>
                <a:lnTo>
                  <a:pt x="4886" y="676"/>
                </a:lnTo>
                <a:lnTo>
                  <a:pt x="4886" y="676"/>
                </a:lnTo>
                <a:lnTo>
                  <a:pt x="4838" y="676"/>
                </a:lnTo>
                <a:lnTo>
                  <a:pt x="4790" y="680"/>
                </a:lnTo>
                <a:lnTo>
                  <a:pt x="4790" y="680"/>
                </a:lnTo>
                <a:lnTo>
                  <a:pt x="4842" y="648"/>
                </a:lnTo>
                <a:lnTo>
                  <a:pt x="4842" y="648"/>
                </a:lnTo>
                <a:lnTo>
                  <a:pt x="4892" y="646"/>
                </a:lnTo>
                <a:lnTo>
                  <a:pt x="4942" y="644"/>
                </a:lnTo>
                <a:lnTo>
                  <a:pt x="4942" y="644"/>
                </a:lnTo>
                <a:close/>
                <a:moveTo>
                  <a:pt x="4780" y="682"/>
                </a:moveTo>
                <a:lnTo>
                  <a:pt x="4780" y="682"/>
                </a:lnTo>
                <a:lnTo>
                  <a:pt x="4730" y="686"/>
                </a:lnTo>
                <a:lnTo>
                  <a:pt x="4678" y="694"/>
                </a:lnTo>
                <a:lnTo>
                  <a:pt x="4678" y="694"/>
                </a:lnTo>
                <a:lnTo>
                  <a:pt x="4726" y="662"/>
                </a:lnTo>
                <a:lnTo>
                  <a:pt x="4726" y="662"/>
                </a:lnTo>
                <a:lnTo>
                  <a:pt x="4778" y="654"/>
                </a:lnTo>
                <a:lnTo>
                  <a:pt x="4830" y="650"/>
                </a:lnTo>
                <a:lnTo>
                  <a:pt x="4830" y="650"/>
                </a:lnTo>
                <a:lnTo>
                  <a:pt x="4780" y="682"/>
                </a:lnTo>
                <a:lnTo>
                  <a:pt x="4780" y="682"/>
                </a:lnTo>
                <a:close/>
                <a:moveTo>
                  <a:pt x="4768" y="688"/>
                </a:moveTo>
                <a:lnTo>
                  <a:pt x="4768" y="688"/>
                </a:lnTo>
                <a:lnTo>
                  <a:pt x="4718" y="720"/>
                </a:lnTo>
                <a:lnTo>
                  <a:pt x="4718" y="720"/>
                </a:lnTo>
                <a:lnTo>
                  <a:pt x="4672" y="726"/>
                </a:lnTo>
                <a:lnTo>
                  <a:pt x="4622" y="734"/>
                </a:lnTo>
                <a:lnTo>
                  <a:pt x="4622" y="734"/>
                </a:lnTo>
                <a:lnTo>
                  <a:pt x="4668" y="702"/>
                </a:lnTo>
                <a:lnTo>
                  <a:pt x="4668" y="702"/>
                </a:lnTo>
                <a:lnTo>
                  <a:pt x="4718" y="694"/>
                </a:lnTo>
                <a:lnTo>
                  <a:pt x="4768" y="688"/>
                </a:lnTo>
                <a:lnTo>
                  <a:pt x="4768" y="688"/>
                </a:lnTo>
                <a:close/>
                <a:moveTo>
                  <a:pt x="4708" y="726"/>
                </a:moveTo>
                <a:lnTo>
                  <a:pt x="4708" y="726"/>
                </a:lnTo>
                <a:lnTo>
                  <a:pt x="4660" y="758"/>
                </a:lnTo>
                <a:lnTo>
                  <a:pt x="4660" y="758"/>
                </a:lnTo>
                <a:lnTo>
                  <a:pt x="4614" y="764"/>
                </a:lnTo>
                <a:lnTo>
                  <a:pt x="4568" y="772"/>
                </a:lnTo>
                <a:lnTo>
                  <a:pt x="4568" y="772"/>
                </a:lnTo>
                <a:lnTo>
                  <a:pt x="4612" y="740"/>
                </a:lnTo>
                <a:lnTo>
                  <a:pt x="4612" y="740"/>
                </a:lnTo>
                <a:lnTo>
                  <a:pt x="4662" y="732"/>
                </a:lnTo>
                <a:lnTo>
                  <a:pt x="4708" y="726"/>
                </a:lnTo>
                <a:lnTo>
                  <a:pt x="4708" y="726"/>
                </a:lnTo>
                <a:close/>
                <a:moveTo>
                  <a:pt x="4650" y="766"/>
                </a:moveTo>
                <a:lnTo>
                  <a:pt x="4650" y="766"/>
                </a:lnTo>
                <a:lnTo>
                  <a:pt x="4602" y="798"/>
                </a:lnTo>
                <a:lnTo>
                  <a:pt x="4602" y="798"/>
                </a:lnTo>
                <a:lnTo>
                  <a:pt x="4516" y="812"/>
                </a:lnTo>
                <a:lnTo>
                  <a:pt x="4516" y="812"/>
                </a:lnTo>
                <a:lnTo>
                  <a:pt x="4558" y="780"/>
                </a:lnTo>
                <a:lnTo>
                  <a:pt x="4558" y="780"/>
                </a:lnTo>
                <a:lnTo>
                  <a:pt x="4604" y="772"/>
                </a:lnTo>
                <a:lnTo>
                  <a:pt x="4650" y="766"/>
                </a:lnTo>
                <a:lnTo>
                  <a:pt x="4650" y="766"/>
                </a:lnTo>
                <a:close/>
                <a:moveTo>
                  <a:pt x="4592" y="804"/>
                </a:moveTo>
                <a:lnTo>
                  <a:pt x="4592" y="804"/>
                </a:lnTo>
                <a:lnTo>
                  <a:pt x="4546" y="836"/>
                </a:lnTo>
                <a:lnTo>
                  <a:pt x="4546" y="836"/>
                </a:lnTo>
                <a:lnTo>
                  <a:pt x="4464" y="850"/>
                </a:lnTo>
                <a:lnTo>
                  <a:pt x="4464" y="850"/>
                </a:lnTo>
                <a:lnTo>
                  <a:pt x="4506" y="818"/>
                </a:lnTo>
                <a:lnTo>
                  <a:pt x="4506" y="818"/>
                </a:lnTo>
                <a:lnTo>
                  <a:pt x="4592" y="804"/>
                </a:lnTo>
                <a:lnTo>
                  <a:pt x="4592" y="804"/>
                </a:lnTo>
                <a:close/>
                <a:moveTo>
                  <a:pt x="4536" y="844"/>
                </a:moveTo>
                <a:lnTo>
                  <a:pt x="4536" y="844"/>
                </a:lnTo>
                <a:lnTo>
                  <a:pt x="4492" y="876"/>
                </a:lnTo>
                <a:lnTo>
                  <a:pt x="4492" y="876"/>
                </a:lnTo>
                <a:lnTo>
                  <a:pt x="4414" y="888"/>
                </a:lnTo>
                <a:lnTo>
                  <a:pt x="4414" y="888"/>
                </a:lnTo>
                <a:lnTo>
                  <a:pt x="4454" y="858"/>
                </a:lnTo>
                <a:lnTo>
                  <a:pt x="4454" y="858"/>
                </a:lnTo>
                <a:lnTo>
                  <a:pt x="4536" y="844"/>
                </a:lnTo>
                <a:lnTo>
                  <a:pt x="4536" y="844"/>
                </a:lnTo>
                <a:close/>
                <a:moveTo>
                  <a:pt x="4482" y="882"/>
                </a:moveTo>
                <a:lnTo>
                  <a:pt x="4482" y="882"/>
                </a:lnTo>
                <a:lnTo>
                  <a:pt x="4440" y="912"/>
                </a:lnTo>
                <a:lnTo>
                  <a:pt x="4440" y="912"/>
                </a:lnTo>
                <a:lnTo>
                  <a:pt x="4366" y="926"/>
                </a:lnTo>
                <a:lnTo>
                  <a:pt x="4366" y="926"/>
                </a:lnTo>
                <a:lnTo>
                  <a:pt x="4404" y="896"/>
                </a:lnTo>
                <a:lnTo>
                  <a:pt x="4404" y="896"/>
                </a:lnTo>
                <a:lnTo>
                  <a:pt x="4482" y="882"/>
                </a:lnTo>
                <a:lnTo>
                  <a:pt x="4482" y="882"/>
                </a:lnTo>
                <a:close/>
                <a:moveTo>
                  <a:pt x="4432" y="920"/>
                </a:moveTo>
                <a:lnTo>
                  <a:pt x="4432" y="920"/>
                </a:lnTo>
                <a:lnTo>
                  <a:pt x="4392" y="948"/>
                </a:lnTo>
                <a:lnTo>
                  <a:pt x="4392" y="948"/>
                </a:lnTo>
                <a:lnTo>
                  <a:pt x="4322" y="962"/>
                </a:lnTo>
                <a:lnTo>
                  <a:pt x="4322" y="962"/>
                </a:lnTo>
                <a:lnTo>
                  <a:pt x="4358" y="934"/>
                </a:lnTo>
                <a:lnTo>
                  <a:pt x="4358" y="934"/>
                </a:lnTo>
                <a:lnTo>
                  <a:pt x="4432" y="920"/>
                </a:lnTo>
                <a:lnTo>
                  <a:pt x="4432" y="920"/>
                </a:lnTo>
                <a:close/>
                <a:moveTo>
                  <a:pt x="4382" y="956"/>
                </a:moveTo>
                <a:lnTo>
                  <a:pt x="4382" y="956"/>
                </a:lnTo>
                <a:lnTo>
                  <a:pt x="4346" y="984"/>
                </a:lnTo>
                <a:lnTo>
                  <a:pt x="4346" y="984"/>
                </a:lnTo>
                <a:lnTo>
                  <a:pt x="4278" y="998"/>
                </a:lnTo>
                <a:lnTo>
                  <a:pt x="4278" y="998"/>
                </a:lnTo>
                <a:lnTo>
                  <a:pt x="4312" y="970"/>
                </a:lnTo>
                <a:lnTo>
                  <a:pt x="4312" y="970"/>
                </a:lnTo>
                <a:lnTo>
                  <a:pt x="4382" y="956"/>
                </a:lnTo>
                <a:lnTo>
                  <a:pt x="4382" y="956"/>
                </a:lnTo>
                <a:close/>
                <a:moveTo>
                  <a:pt x="4334" y="992"/>
                </a:moveTo>
                <a:lnTo>
                  <a:pt x="4334" y="992"/>
                </a:lnTo>
                <a:lnTo>
                  <a:pt x="4300" y="1020"/>
                </a:lnTo>
                <a:lnTo>
                  <a:pt x="4300" y="1020"/>
                </a:lnTo>
                <a:lnTo>
                  <a:pt x="4238" y="1032"/>
                </a:lnTo>
                <a:lnTo>
                  <a:pt x="4238" y="1032"/>
                </a:lnTo>
                <a:lnTo>
                  <a:pt x="4268" y="1006"/>
                </a:lnTo>
                <a:lnTo>
                  <a:pt x="4268" y="1006"/>
                </a:lnTo>
                <a:lnTo>
                  <a:pt x="4334" y="992"/>
                </a:lnTo>
                <a:lnTo>
                  <a:pt x="4334" y="992"/>
                </a:lnTo>
                <a:close/>
                <a:moveTo>
                  <a:pt x="4290" y="1028"/>
                </a:moveTo>
                <a:lnTo>
                  <a:pt x="4290" y="1028"/>
                </a:lnTo>
                <a:lnTo>
                  <a:pt x="4258" y="1052"/>
                </a:lnTo>
                <a:lnTo>
                  <a:pt x="4258" y="1052"/>
                </a:lnTo>
                <a:lnTo>
                  <a:pt x="4198" y="1066"/>
                </a:lnTo>
                <a:lnTo>
                  <a:pt x="4198" y="1066"/>
                </a:lnTo>
                <a:lnTo>
                  <a:pt x="4226" y="1040"/>
                </a:lnTo>
                <a:lnTo>
                  <a:pt x="4226" y="1040"/>
                </a:lnTo>
                <a:lnTo>
                  <a:pt x="4290" y="1028"/>
                </a:lnTo>
                <a:lnTo>
                  <a:pt x="4290" y="1028"/>
                </a:lnTo>
                <a:close/>
                <a:moveTo>
                  <a:pt x="4248" y="1060"/>
                </a:moveTo>
                <a:lnTo>
                  <a:pt x="4248" y="1060"/>
                </a:lnTo>
                <a:lnTo>
                  <a:pt x="4220" y="1084"/>
                </a:lnTo>
                <a:lnTo>
                  <a:pt x="4220" y="1084"/>
                </a:lnTo>
                <a:lnTo>
                  <a:pt x="4164" y="1096"/>
                </a:lnTo>
                <a:lnTo>
                  <a:pt x="4164" y="1096"/>
                </a:lnTo>
                <a:lnTo>
                  <a:pt x="4188" y="1074"/>
                </a:lnTo>
                <a:lnTo>
                  <a:pt x="4188" y="1074"/>
                </a:lnTo>
                <a:lnTo>
                  <a:pt x="4248" y="1060"/>
                </a:lnTo>
                <a:lnTo>
                  <a:pt x="4248" y="1060"/>
                </a:lnTo>
                <a:close/>
                <a:moveTo>
                  <a:pt x="4212" y="1090"/>
                </a:moveTo>
                <a:lnTo>
                  <a:pt x="4212" y="1090"/>
                </a:lnTo>
                <a:lnTo>
                  <a:pt x="4182" y="1114"/>
                </a:lnTo>
                <a:lnTo>
                  <a:pt x="4182" y="1114"/>
                </a:lnTo>
                <a:lnTo>
                  <a:pt x="4128" y="1126"/>
                </a:lnTo>
                <a:lnTo>
                  <a:pt x="4128" y="1126"/>
                </a:lnTo>
                <a:lnTo>
                  <a:pt x="4154" y="1102"/>
                </a:lnTo>
                <a:lnTo>
                  <a:pt x="4154" y="1102"/>
                </a:lnTo>
                <a:lnTo>
                  <a:pt x="4212" y="1090"/>
                </a:lnTo>
                <a:lnTo>
                  <a:pt x="4212" y="1090"/>
                </a:lnTo>
                <a:close/>
                <a:moveTo>
                  <a:pt x="4118" y="1128"/>
                </a:moveTo>
                <a:lnTo>
                  <a:pt x="4118" y="1128"/>
                </a:lnTo>
                <a:lnTo>
                  <a:pt x="4064" y="1140"/>
                </a:lnTo>
                <a:lnTo>
                  <a:pt x="4064" y="1140"/>
                </a:lnTo>
                <a:lnTo>
                  <a:pt x="4088" y="1118"/>
                </a:lnTo>
                <a:lnTo>
                  <a:pt x="4088" y="1118"/>
                </a:lnTo>
                <a:lnTo>
                  <a:pt x="4144" y="1106"/>
                </a:lnTo>
                <a:lnTo>
                  <a:pt x="4144" y="1106"/>
                </a:lnTo>
                <a:lnTo>
                  <a:pt x="4118" y="1128"/>
                </a:lnTo>
                <a:lnTo>
                  <a:pt x="4118" y="1128"/>
                </a:lnTo>
                <a:close/>
                <a:moveTo>
                  <a:pt x="4120" y="1132"/>
                </a:moveTo>
                <a:lnTo>
                  <a:pt x="4120" y="1132"/>
                </a:lnTo>
                <a:lnTo>
                  <a:pt x="4174" y="1122"/>
                </a:lnTo>
                <a:lnTo>
                  <a:pt x="4174" y="1122"/>
                </a:lnTo>
                <a:lnTo>
                  <a:pt x="4148" y="1142"/>
                </a:lnTo>
                <a:lnTo>
                  <a:pt x="4148" y="1142"/>
                </a:lnTo>
                <a:lnTo>
                  <a:pt x="4096" y="1154"/>
                </a:lnTo>
                <a:lnTo>
                  <a:pt x="4096" y="1154"/>
                </a:lnTo>
                <a:lnTo>
                  <a:pt x="4120" y="1132"/>
                </a:lnTo>
                <a:lnTo>
                  <a:pt x="4120" y="1132"/>
                </a:lnTo>
                <a:close/>
                <a:moveTo>
                  <a:pt x="4140" y="1150"/>
                </a:moveTo>
                <a:lnTo>
                  <a:pt x="4140" y="1150"/>
                </a:lnTo>
                <a:lnTo>
                  <a:pt x="4116" y="1170"/>
                </a:lnTo>
                <a:lnTo>
                  <a:pt x="4116" y="1170"/>
                </a:lnTo>
                <a:lnTo>
                  <a:pt x="4066" y="1180"/>
                </a:lnTo>
                <a:lnTo>
                  <a:pt x="4066" y="1180"/>
                </a:lnTo>
                <a:lnTo>
                  <a:pt x="4088" y="1162"/>
                </a:lnTo>
                <a:lnTo>
                  <a:pt x="4088" y="1162"/>
                </a:lnTo>
                <a:lnTo>
                  <a:pt x="4140" y="1150"/>
                </a:lnTo>
                <a:lnTo>
                  <a:pt x="4140" y="1150"/>
                </a:lnTo>
                <a:close/>
                <a:moveTo>
                  <a:pt x="4106" y="1176"/>
                </a:moveTo>
                <a:lnTo>
                  <a:pt x="4106" y="1176"/>
                </a:lnTo>
                <a:lnTo>
                  <a:pt x="4092" y="1190"/>
                </a:lnTo>
                <a:lnTo>
                  <a:pt x="4092" y="1190"/>
                </a:lnTo>
                <a:lnTo>
                  <a:pt x="4084" y="1196"/>
                </a:lnTo>
                <a:lnTo>
                  <a:pt x="4084" y="1196"/>
                </a:lnTo>
                <a:lnTo>
                  <a:pt x="4038" y="1206"/>
                </a:lnTo>
                <a:lnTo>
                  <a:pt x="4040" y="1204"/>
                </a:lnTo>
                <a:lnTo>
                  <a:pt x="4040" y="1204"/>
                </a:lnTo>
                <a:lnTo>
                  <a:pt x="4058" y="1188"/>
                </a:lnTo>
                <a:lnTo>
                  <a:pt x="4058" y="1188"/>
                </a:lnTo>
                <a:lnTo>
                  <a:pt x="4106" y="1176"/>
                </a:lnTo>
                <a:lnTo>
                  <a:pt x="4106" y="1176"/>
                </a:lnTo>
                <a:close/>
                <a:moveTo>
                  <a:pt x="4076" y="1202"/>
                </a:moveTo>
                <a:lnTo>
                  <a:pt x="4076" y="1202"/>
                </a:lnTo>
                <a:lnTo>
                  <a:pt x="4056" y="1220"/>
                </a:lnTo>
                <a:lnTo>
                  <a:pt x="4056" y="1220"/>
                </a:lnTo>
                <a:lnTo>
                  <a:pt x="4012" y="1230"/>
                </a:lnTo>
                <a:lnTo>
                  <a:pt x="4012" y="1230"/>
                </a:lnTo>
                <a:lnTo>
                  <a:pt x="4030" y="1212"/>
                </a:lnTo>
                <a:lnTo>
                  <a:pt x="4030" y="1212"/>
                </a:lnTo>
                <a:lnTo>
                  <a:pt x="4076" y="1202"/>
                </a:lnTo>
                <a:lnTo>
                  <a:pt x="4076" y="1202"/>
                </a:lnTo>
                <a:close/>
                <a:moveTo>
                  <a:pt x="4046" y="1228"/>
                </a:moveTo>
                <a:lnTo>
                  <a:pt x="4046" y="1228"/>
                </a:lnTo>
                <a:lnTo>
                  <a:pt x="4026" y="1244"/>
                </a:lnTo>
                <a:lnTo>
                  <a:pt x="4026" y="1244"/>
                </a:lnTo>
                <a:lnTo>
                  <a:pt x="3984" y="1252"/>
                </a:lnTo>
                <a:lnTo>
                  <a:pt x="3984" y="1252"/>
                </a:lnTo>
                <a:lnTo>
                  <a:pt x="4004" y="1236"/>
                </a:lnTo>
                <a:lnTo>
                  <a:pt x="4004" y="1236"/>
                </a:lnTo>
                <a:lnTo>
                  <a:pt x="4046" y="1228"/>
                </a:lnTo>
                <a:lnTo>
                  <a:pt x="4046" y="1228"/>
                </a:lnTo>
                <a:close/>
                <a:moveTo>
                  <a:pt x="4028" y="1248"/>
                </a:moveTo>
                <a:lnTo>
                  <a:pt x="4028" y="1248"/>
                </a:lnTo>
                <a:lnTo>
                  <a:pt x="4066" y="1240"/>
                </a:lnTo>
                <a:lnTo>
                  <a:pt x="4066" y="1240"/>
                </a:lnTo>
                <a:lnTo>
                  <a:pt x="4046" y="1254"/>
                </a:lnTo>
                <a:lnTo>
                  <a:pt x="4046" y="1254"/>
                </a:lnTo>
                <a:lnTo>
                  <a:pt x="4010" y="1262"/>
                </a:lnTo>
                <a:lnTo>
                  <a:pt x="4010" y="1262"/>
                </a:lnTo>
                <a:lnTo>
                  <a:pt x="4028" y="1248"/>
                </a:lnTo>
                <a:lnTo>
                  <a:pt x="4028" y="1248"/>
                </a:lnTo>
                <a:close/>
                <a:moveTo>
                  <a:pt x="4038" y="1240"/>
                </a:moveTo>
                <a:lnTo>
                  <a:pt x="4038" y="1240"/>
                </a:lnTo>
                <a:lnTo>
                  <a:pt x="4058" y="1224"/>
                </a:lnTo>
                <a:lnTo>
                  <a:pt x="4058" y="1224"/>
                </a:lnTo>
                <a:lnTo>
                  <a:pt x="4100" y="1216"/>
                </a:lnTo>
                <a:lnTo>
                  <a:pt x="4100" y="1216"/>
                </a:lnTo>
                <a:lnTo>
                  <a:pt x="4078" y="1232"/>
                </a:lnTo>
                <a:lnTo>
                  <a:pt x="4078" y="1232"/>
                </a:lnTo>
                <a:lnTo>
                  <a:pt x="4038" y="1240"/>
                </a:lnTo>
                <a:lnTo>
                  <a:pt x="4038" y="1240"/>
                </a:lnTo>
                <a:close/>
                <a:moveTo>
                  <a:pt x="4112" y="1212"/>
                </a:moveTo>
                <a:lnTo>
                  <a:pt x="4112" y="1212"/>
                </a:lnTo>
                <a:lnTo>
                  <a:pt x="4152" y="1204"/>
                </a:lnTo>
                <a:lnTo>
                  <a:pt x="4152" y="1204"/>
                </a:lnTo>
                <a:lnTo>
                  <a:pt x="4130" y="1218"/>
                </a:lnTo>
                <a:lnTo>
                  <a:pt x="4130" y="1218"/>
                </a:lnTo>
                <a:lnTo>
                  <a:pt x="4092" y="1228"/>
                </a:lnTo>
                <a:lnTo>
                  <a:pt x="4092" y="1228"/>
                </a:lnTo>
                <a:lnTo>
                  <a:pt x="4112" y="1212"/>
                </a:lnTo>
                <a:lnTo>
                  <a:pt x="4112" y="1212"/>
                </a:lnTo>
                <a:close/>
                <a:moveTo>
                  <a:pt x="4122" y="1204"/>
                </a:moveTo>
                <a:lnTo>
                  <a:pt x="4122" y="1204"/>
                </a:lnTo>
                <a:lnTo>
                  <a:pt x="4144" y="1188"/>
                </a:lnTo>
                <a:lnTo>
                  <a:pt x="4144" y="1188"/>
                </a:lnTo>
                <a:lnTo>
                  <a:pt x="4188" y="1178"/>
                </a:lnTo>
                <a:lnTo>
                  <a:pt x="4188" y="1178"/>
                </a:lnTo>
                <a:lnTo>
                  <a:pt x="4164" y="1196"/>
                </a:lnTo>
                <a:lnTo>
                  <a:pt x="4164" y="1196"/>
                </a:lnTo>
                <a:lnTo>
                  <a:pt x="4122" y="1204"/>
                </a:lnTo>
                <a:lnTo>
                  <a:pt x="4122" y="1204"/>
                </a:lnTo>
                <a:close/>
                <a:moveTo>
                  <a:pt x="4200" y="1176"/>
                </a:moveTo>
                <a:lnTo>
                  <a:pt x="4200" y="1176"/>
                </a:lnTo>
                <a:lnTo>
                  <a:pt x="4244" y="1166"/>
                </a:lnTo>
                <a:lnTo>
                  <a:pt x="4244" y="1166"/>
                </a:lnTo>
                <a:lnTo>
                  <a:pt x="4218" y="1182"/>
                </a:lnTo>
                <a:lnTo>
                  <a:pt x="4218" y="1182"/>
                </a:lnTo>
                <a:lnTo>
                  <a:pt x="4178" y="1192"/>
                </a:lnTo>
                <a:lnTo>
                  <a:pt x="4178" y="1192"/>
                </a:lnTo>
                <a:lnTo>
                  <a:pt x="4200" y="1176"/>
                </a:lnTo>
                <a:lnTo>
                  <a:pt x="4200" y="1176"/>
                </a:lnTo>
                <a:close/>
                <a:moveTo>
                  <a:pt x="4212" y="1168"/>
                </a:moveTo>
                <a:lnTo>
                  <a:pt x="4212" y="1168"/>
                </a:lnTo>
                <a:lnTo>
                  <a:pt x="4236" y="1150"/>
                </a:lnTo>
                <a:lnTo>
                  <a:pt x="4236" y="1150"/>
                </a:lnTo>
                <a:lnTo>
                  <a:pt x="4282" y="1142"/>
                </a:lnTo>
                <a:lnTo>
                  <a:pt x="4282" y="1142"/>
                </a:lnTo>
                <a:lnTo>
                  <a:pt x="4258" y="1156"/>
                </a:lnTo>
                <a:lnTo>
                  <a:pt x="4258" y="1156"/>
                </a:lnTo>
                <a:lnTo>
                  <a:pt x="4256" y="1158"/>
                </a:lnTo>
                <a:lnTo>
                  <a:pt x="4256" y="1158"/>
                </a:lnTo>
                <a:lnTo>
                  <a:pt x="4212" y="1168"/>
                </a:lnTo>
                <a:lnTo>
                  <a:pt x="4212" y="1168"/>
                </a:lnTo>
                <a:close/>
                <a:moveTo>
                  <a:pt x="4296" y="1138"/>
                </a:moveTo>
                <a:lnTo>
                  <a:pt x="4296" y="1138"/>
                </a:lnTo>
                <a:lnTo>
                  <a:pt x="4340" y="1130"/>
                </a:lnTo>
                <a:lnTo>
                  <a:pt x="4340" y="1130"/>
                </a:lnTo>
                <a:lnTo>
                  <a:pt x="4314" y="1146"/>
                </a:lnTo>
                <a:lnTo>
                  <a:pt x="4314" y="1146"/>
                </a:lnTo>
                <a:lnTo>
                  <a:pt x="4312" y="1148"/>
                </a:lnTo>
                <a:lnTo>
                  <a:pt x="4312" y="1148"/>
                </a:lnTo>
                <a:lnTo>
                  <a:pt x="4270" y="1156"/>
                </a:lnTo>
                <a:lnTo>
                  <a:pt x="4270" y="1156"/>
                </a:lnTo>
                <a:lnTo>
                  <a:pt x="4296" y="1138"/>
                </a:lnTo>
                <a:lnTo>
                  <a:pt x="4296" y="1138"/>
                </a:lnTo>
                <a:close/>
                <a:moveTo>
                  <a:pt x="4354" y="1128"/>
                </a:moveTo>
                <a:lnTo>
                  <a:pt x="4354" y="1128"/>
                </a:lnTo>
                <a:lnTo>
                  <a:pt x="4398" y="1120"/>
                </a:lnTo>
                <a:lnTo>
                  <a:pt x="4398" y="1120"/>
                </a:lnTo>
                <a:lnTo>
                  <a:pt x="4370" y="1134"/>
                </a:lnTo>
                <a:lnTo>
                  <a:pt x="4368" y="1136"/>
                </a:lnTo>
                <a:lnTo>
                  <a:pt x="4368" y="1136"/>
                </a:lnTo>
                <a:lnTo>
                  <a:pt x="4328" y="1144"/>
                </a:lnTo>
                <a:lnTo>
                  <a:pt x="4328" y="1144"/>
                </a:lnTo>
                <a:lnTo>
                  <a:pt x="4354" y="1128"/>
                </a:lnTo>
                <a:lnTo>
                  <a:pt x="4354" y="1128"/>
                </a:lnTo>
                <a:close/>
                <a:moveTo>
                  <a:pt x="4368" y="1120"/>
                </a:moveTo>
                <a:lnTo>
                  <a:pt x="4368" y="1120"/>
                </a:lnTo>
                <a:lnTo>
                  <a:pt x="4398" y="1102"/>
                </a:lnTo>
                <a:lnTo>
                  <a:pt x="4398" y="1102"/>
                </a:lnTo>
                <a:lnTo>
                  <a:pt x="4444" y="1094"/>
                </a:lnTo>
                <a:lnTo>
                  <a:pt x="4444" y="1094"/>
                </a:lnTo>
                <a:lnTo>
                  <a:pt x="4412" y="1112"/>
                </a:lnTo>
                <a:lnTo>
                  <a:pt x="4412" y="1112"/>
                </a:lnTo>
                <a:lnTo>
                  <a:pt x="4368" y="1120"/>
                </a:lnTo>
                <a:lnTo>
                  <a:pt x="4368" y="1120"/>
                </a:lnTo>
                <a:close/>
                <a:moveTo>
                  <a:pt x="4460" y="1092"/>
                </a:moveTo>
                <a:lnTo>
                  <a:pt x="4460" y="1092"/>
                </a:lnTo>
                <a:lnTo>
                  <a:pt x="4504" y="1086"/>
                </a:lnTo>
                <a:lnTo>
                  <a:pt x="4504" y="1086"/>
                </a:lnTo>
                <a:lnTo>
                  <a:pt x="4472" y="1102"/>
                </a:lnTo>
                <a:lnTo>
                  <a:pt x="4472" y="1102"/>
                </a:lnTo>
                <a:lnTo>
                  <a:pt x="4428" y="1108"/>
                </a:lnTo>
                <a:lnTo>
                  <a:pt x="4428" y="1108"/>
                </a:lnTo>
                <a:lnTo>
                  <a:pt x="4460" y="1092"/>
                </a:lnTo>
                <a:lnTo>
                  <a:pt x="4460" y="1092"/>
                </a:lnTo>
                <a:close/>
                <a:moveTo>
                  <a:pt x="4472" y="1084"/>
                </a:moveTo>
                <a:lnTo>
                  <a:pt x="4472" y="1084"/>
                </a:lnTo>
                <a:lnTo>
                  <a:pt x="4510" y="1066"/>
                </a:lnTo>
                <a:lnTo>
                  <a:pt x="4510" y="1066"/>
                </a:lnTo>
                <a:lnTo>
                  <a:pt x="4558" y="1060"/>
                </a:lnTo>
                <a:lnTo>
                  <a:pt x="4558" y="1060"/>
                </a:lnTo>
                <a:lnTo>
                  <a:pt x="4520" y="1078"/>
                </a:lnTo>
                <a:lnTo>
                  <a:pt x="4520" y="1078"/>
                </a:lnTo>
                <a:lnTo>
                  <a:pt x="4472" y="1084"/>
                </a:lnTo>
                <a:lnTo>
                  <a:pt x="4472" y="1084"/>
                </a:lnTo>
                <a:close/>
                <a:moveTo>
                  <a:pt x="4574" y="1058"/>
                </a:moveTo>
                <a:lnTo>
                  <a:pt x="4574" y="1058"/>
                </a:lnTo>
                <a:lnTo>
                  <a:pt x="4622" y="1054"/>
                </a:lnTo>
                <a:lnTo>
                  <a:pt x="4622" y="1054"/>
                </a:lnTo>
                <a:lnTo>
                  <a:pt x="4582" y="1070"/>
                </a:lnTo>
                <a:lnTo>
                  <a:pt x="4582" y="1070"/>
                </a:lnTo>
                <a:lnTo>
                  <a:pt x="4538" y="1076"/>
                </a:lnTo>
                <a:lnTo>
                  <a:pt x="4538" y="1076"/>
                </a:lnTo>
                <a:lnTo>
                  <a:pt x="4574" y="1058"/>
                </a:lnTo>
                <a:lnTo>
                  <a:pt x="4574" y="1058"/>
                </a:lnTo>
                <a:close/>
                <a:moveTo>
                  <a:pt x="4590" y="1052"/>
                </a:moveTo>
                <a:lnTo>
                  <a:pt x="4590" y="1052"/>
                </a:lnTo>
                <a:lnTo>
                  <a:pt x="4630" y="1032"/>
                </a:lnTo>
                <a:lnTo>
                  <a:pt x="4630" y="1032"/>
                </a:lnTo>
                <a:lnTo>
                  <a:pt x="4682" y="1030"/>
                </a:lnTo>
                <a:lnTo>
                  <a:pt x="4682" y="1030"/>
                </a:lnTo>
                <a:lnTo>
                  <a:pt x="4638" y="1046"/>
                </a:lnTo>
                <a:lnTo>
                  <a:pt x="4638" y="1046"/>
                </a:lnTo>
                <a:lnTo>
                  <a:pt x="4590" y="1052"/>
                </a:lnTo>
                <a:lnTo>
                  <a:pt x="4590" y="1052"/>
                </a:lnTo>
                <a:close/>
                <a:moveTo>
                  <a:pt x="4696" y="1028"/>
                </a:moveTo>
                <a:lnTo>
                  <a:pt x="4696" y="1028"/>
                </a:lnTo>
                <a:lnTo>
                  <a:pt x="4746" y="1026"/>
                </a:lnTo>
                <a:lnTo>
                  <a:pt x="4746" y="1026"/>
                </a:lnTo>
                <a:lnTo>
                  <a:pt x="4702" y="1042"/>
                </a:lnTo>
                <a:lnTo>
                  <a:pt x="4702" y="1042"/>
                </a:lnTo>
                <a:lnTo>
                  <a:pt x="4656" y="1046"/>
                </a:lnTo>
                <a:lnTo>
                  <a:pt x="4656" y="1046"/>
                </a:lnTo>
                <a:lnTo>
                  <a:pt x="4696" y="1028"/>
                </a:lnTo>
                <a:lnTo>
                  <a:pt x="4696" y="1028"/>
                </a:lnTo>
                <a:close/>
                <a:moveTo>
                  <a:pt x="4712" y="1022"/>
                </a:moveTo>
                <a:lnTo>
                  <a:pt x="4712" y="1022"/>
                </a:lnTo>
                <a:lnTo>
                  <a:pt x="4754" y="1006"/>
                </a:lnTo>
                <a:lnTo>
                  <a:pt x="4754" y="1006"/>
                </a:lnTo>
                <a:lnTo>
                  <a:pt x="4806" y="1006"/>
                </a:lnTo>
                <a:lnTo>
                  <a:pt x="4806" y="1006"/>
                </a:lnTo>
                <a:lnTo>
                  <a:pt x="4762" y="1022"/>
                </a:lnTo>
                <a:lnTo>
                  <a:pt x="4762" y="1022"/>
                </a:lnTo>
                <a:lnTo>
                  <a:pt x="4712" y="1022"/>
                </a:lnTo>
                <a:lnTo>
                  <a:pt x="4712" y="1022"/>
                </a:lnTo>
                <a:close/>
                <a:moveTo>
                  <a:pt x="4820" y="1006"/>
                </a:moveTo>
                <a:lnTo>
                  <a:pt x="4820" y="1006"/>
                </a:lnTo>
                <a:lnTo>
                  <a:pt x="4868" y="1008"/>
                </a:lnTo>
                <a:lnTo>
                  <a:pt x="4868" y="1008"/>
                </a:lnTo>
                <a:lnTo>
                  <a:pt x="4826" y="1020"/>
                </a:lnTo>
                <a:lnTo>
                  <a:pt x="4826" y="1020"/>
                </a:lnTo>
                <a:lnTo>
                  <a:pt x="4812" y="1020"/>
                </a:lnTo>
                <a:lnTo>
                  <a:pt x="4812" y="1020"/>
                </a:lnTo>
                <a:lnTo>
                  <a:pt x="4778" y="1022"/>
                </a:lnTo>
                <a:lnTo>
                  <a:pt x="4778" y="1022"/>
                </a:lnTo>
                <a:lnTo>
                  <a:pt x="4820" y="1006"/>
                </a:lnTo>
                <a:lnTo>
                  <a:pt x="4820" y="1006"/>
                </a:lnTo>
                <a:close/>
                <a:moveTo>
                  <a:pt x="4836" y="1002"/>
                </a:moveTo>
                <a:lnTo>
                  <a:pt x="4836" y="1002"/>
                </a:lnTo>
                <a:lnTo>
                  <a:pt x="4880" y="988"/>
                </a:lnTo>
                <a:lnTo>
                  <a:pt x="4880" y="988"/>
                </a:lnTo>
                <a:lnTo>
                  <a:pt x="4930" y="992"/>
                </a:lnTo>
                <a:lnTo>
                  <a:pt x="4930" y="992"/>
                </a:lnTo>
                <a:lnTo>
                  <a:pt x="4884" y="1004"/>
                </a:lnTo>
                <a:lnTo>
                  <a:pt x="4884" y="1004"/>
                </a:lnTo>
                <a:lnTo>
                  <a:pt x="4836" y="1002"/>
                </a:lnTo>
                <a:lnTo>
                  <a:pt x="4836" y="1002"/>
                </a:lnTo>
                <a:close/>
                <a:moveTo>
                  <a:pt x="4944" y="994"/>
                </a:moveTo>
                <a:lnTo>
                  <a:pt x="4944" y="994"/>
                </a:lnTo>
                <a:lnTo>
                  <a:pt x="4990" y="998"/>
                </a:lnTo>
                <a:lnTo>
                  <a:pt x="4990" y="998"/>
                </a:lnTo>
                <a:lnTo>
                  <a:pt x="4944" y="1008"/>
                </a:lnTo>
                <a:lnTo>
                  <a:pt x="4944" y="1008"/>
                </a:lnTo>
                <a:lnTo>
                  <a:pt x="4900" y="1006"/>
                </a:lnTo>
                <a:lnTo>
                  <a:pt x="4900" y="1006"/>
                </a:lnTo>
                <a:lnTo>
                  <a:pt x="4944" y="994"/>
                </a:lnTo>
                <a:lnTo>
                  <a:pt x="4944" y="994"/>
                </a:lnTo>
                <a:close/>
                <a:moveTo>
                  <a:pt x="4958" y="990"/>
                </a:moveTo>
                <a:lnTo>
                  <a:pt x="4958" y="990"/>
                </a:lnTo>
                <a:lnTo>
                  <a:pt x="5004" y="978"/>
                </a:lnTo>
                <a:lnTo>
                  <a:pt x="5004" y="978"/>
                </a:lnTo>
                <a:lnTo>
                  <a:pt x="5050" y="986"/>
                </a:lnTo>
                <a:lnTo>
                  <a:pt x="5050" y="986"/>
                </a:lnTo>
                <a:lnTo>
                  <a:pt x="5004" y="996"/>
                </a:lnTo>
                <a:lnTo>
                  <a:pt x="5004" y="996"/>
                </a:lnTo>
                <a:lnTo>
                  <a:pt x="4958" y="990"/>
                </a:lnTo>
                <a:lnTo>
                  <a:pt x="4958" y="990"/>
                </a:lnTo>
                <a:close/>
                <a:moveTo>
                  <a:pt x="5064" y="988"/>
                </a:moveTo>
                <a:lnTo>
                  <a:pt x="5064" y="988"/>
                </a:lnTo>
                <a:lnTo>
                  <a:pt x="5096" y="996"/>
                </a:lnTo>
                <a:lnTo>
                  <a:pt x="5096" y="996"/>
                </a:lnTo>
                <a:lnTo>
                  <a:pt x="5104" y="998"/>
                </a:lnTo>
                <a:lnTo>
                  <a:pt x="5104" y="998"/>
                </a:lnTo>
                <a:lnTo>
                  <a:pt x="5060" y="1004"/>
                </a:lnTo>
                <a:lnTo>
                  <a:pt x="5060" y="1004"/>
                </a:lnTo>
                <a:lnTo>
                  <a:pt x="5042" y="1002"/>
                </a:lnTo>
                <a:lnTo>
                  <a:pt x="5042" y="1002"/>
                </a:lnTo>
                <a:lnTo>
                  <a:pt x="5018" y="998"/>
                </a:lnTo>
                <a:lnTo>
                  <a:pt x="5018" y="998"/>
                </a:lnTo>
                <a:lnTo>
                  <a:pt x="5064" y="988"/>
                </a:lnTo>
                <a:lnTo>
                  <a:pt x="5064" y="988"/>
                </a:lnTo>
                <a:close/>
                <a:moveTo>
                  <a:pt x="5098" y="990"/>
                </a:moveTo>
                <a:lnTo>
                  <a:pt x="5098" y="990"/>
                </a:lnTo>
                <a:lnTo>
                  <a:pt x="5076" y="986"/>
                </a:lnTo>
                <a:lnTo>
                  <a:pt x="5076" y="986"/>
                </a:lnTo>
                <a:lnTo>
                  <a:pt x="5122" y="976"/>
                </a:lnTo>
                <a:lnTo>
                  <a:pt x="5122" y="976"/>
                </a:lnTo>
                <a:lnTo>
                  <a:pt x="5152" y="984"/>
                </a:lnTo>
                <a:lnTo>
                  <a:pt x="5152" y="984"/>
                </a:lnTo>
                <a:lnTo>
                  <a:pt x="5164" y="988"/>
                </a:lnTo>
                <a:lnTo>
                  <a:pt x="5164" y="988"/>
                </a:lnTo>
                <a:lnTo>
                  <a:pt x="5118" y="996"/>
                </a:lnTo>
                <a:lnTo>
                  <a:pt x="5118" y="996"/>
                </a:lnTo>
                <a:lnTo>
                  <a:pt x="5098" y="990"/>
                </a:lnTo>
                <a:lnTo>
                  <a:pt x="5098" y="990"/>
                </a:lnTo>
                <a:close/>
                <a:moveTo>
                  <a:pt x="5176" y="992"/>
                </a:moveTo>
                <a:lnTo>
                  <a:pt x="5176" y="992"/>
                </a:lnTo>
                <a:lnTo>
                  <a:pt x="5214" y="1002"/>
                </a:lnTo>
                <a:lnTo>
                  <a:pt x="5214" y="1002"/>
                </a:lnTo>
                <a:lnTo>
                  <a:pt x="5170" y="1008"/>
                </a:lnTo>
                <a:lnTo>
                  <a:pt x="5170" y="1008"/>
                </a:lnTo>
                <a:lnTo>
                  <a:pt x="5132" y="998"/>
                </a:lnTo>
                <a:lnTo>
                  <a:pt x="5132" y="998"/>
                </a:lnTo>
                <a:lnTo>
                  <a:pt x="5176" y="992"/>
                </a:lnTo>
                <a:lnTo>
                  <a:pt x="5176" y="992"/>
                </a:lnTo>
                <a:close/>
                <a:moveTo>
                  <a:pt x="5188" y="990"/>
                </a:moveTo>
                <a:lnTo>
                  <a:pt x="5188" y="990"/>
                </a:lnTo>
                <a:lnTo>
                  <a:pt x="5234" y="982"/>
                </a:lnTo>
                <a:lnTo>
                  <a:pt x="5234" y="982"/>
                </a:lnTo>
                <a:lnTo>
                  <a:pt x="5272" y="996"/>
                </a:lnTo>
                <a:lnTo>
                  <a:pt x="5272" y="996"/>
                </a:lnTo>
                <a:lnTo>
                  <a:pt x="5228" y="1002"/>
                </a:lnTo>
                <a:lnTo>
                  <a:pt x="5228" y="1002"/>
                </a:lnTo>
                <a:lnTo>
                  <a:pt x="5188" y="990"/>
                </a:lnTo>
                <a:lnTo>
                  <a:pt x="5188" y="990"/>
                </a:lnTo>
                <a:close/>
                <a:moveTo>
                  <a:pt x="5284" y="1000"/>
                </a:moveTo>
                <a:lnTo>
                  <a:pt x="5284" y="1000"/>
                </a:lnTo>
                <a:lnTo>
                  <a:pt x="5320" y="1014"/>
                </a:lnTo>
                <a:lnTo>
                  <a:pt x="5320" y="1014"/>
                </a:lnTo>
                <a:lnTo>
                  <a:pt x="5278" y="1016"/>
                </a:lnTo>
                <a:lnTo>
                  <a:pt x="5278" y="1016"/>
                </a:lnTo>
                <a:lnTo>
                  <a:pt x="5242" y="1004"/>
                </a:lnTo>
                <a:lnTo>
                  <a:pt x="5242" y="1004"/>
                </a:lnTo>
                <a:lnTo>
                  <a:pt x="5284" y="1000"/>
                </a:lnTo>
                <a:lnTo>
                  <a:pt x="5284" y="1000"/>
                </a:lnTo>
                <a:close/>
                <a:moveTo>
                  <a:pt x="5296" y="1000"/>
                </a:moveTo>
                <a:lnTo>
                  <a:pt x="5296" y="1000"/>
                </a:lnTo>
                <a:lnTo>
                  <a:pt x="5342" y="994"/>
                </a:lnTo>
                <a:lnTo>
                  <a:pt x="5342" y="994"/>
                </a:lnTo>
                <a:lnTo>
                  <a:pt x="5378" y="1010"/>
                </a:lnTo>
                <a:lnTo>
                  <a:pt x="5378" y="1010"/>
                </a:lnTo>
                <a:lnTo>
                  <a:pt x="5334" y="1012"/>
                </a:lnTo>
                <a:lnTo>
                  <a:pt x="5334" y="1012"/>
                </a:lnTo>
                <a:lnTo>
                  <a:pt x="5296" y="1000"/>
                </a:lnTo>
                <a:lnTo>
                  <a:pt x="5296" y="1000"/>
                </a:lnTo>
                <a:close/>
                <a:moveTo>
                  <a:pt x="5390" y="1016"/>
                </a:moveTo>
                <a:lnTo>
                  <a:pt x="5390" y="1016"/>
                </a:lnTo>
                <a:lnTo>
                  <a:pt x="5426" y="1030"/>
                </a:lnTo>
                <a:lnTo>
                  <a:pt x="5426" y="1030"/>
                </a:lnTo>
                <a:lnTo>
                  <a:pt x="5384" y="1030"/>
                </a:lnTo>
                <a:lnTo>
                  <a:pt x="5384" y="1030"/>
                </a:lnTo>
                <a:lnTo>
                  <a:pt x="5348" y="1018"/>
                </a:lnTo>
                <a:lnTo>
                  <a:pt x="5348" y="1018"/>
                </a:lnTo>
                <a:lnTo>
                  <a:pt x="5390" y="1016"/>
                </a:lnTo>
                <a:lnTo>
                  <a:pt x="5390" y="1016"/>
                </a:lnTo>
                <a:close/>
                <a:moveTo>
                  <a:pt x="5402" y="1014"/>
                </a:moveTo>
                <a:lnTo>
                  <a:pt x="5402" y="1014"/>
                </a:lnTo>
                <a:lnTo>
                  <a:pt x="5446" y="1012"/>
                </a:lnTo>
                <a:lnTo>
                  <a:pt x="5446" y="1012"/>
                </a:lnTo>
                <a:lnTo>
                  <a:pt x="5482" y="1030"/>
                </a:lnTo>
                <a:lnTo>
                  <a:pt x="5482" y="1030"/>
                </a:lnTo>
                <a:lnTo>
                  <a:pt x="5440" y="1030"/>
                </a:lnTo>
                <a:lnTo>
                  <a:pt x="5440" y="1030"/>
                </a:lnTo>
                <a:lnTo>
                  <a:pt x="5402" y="1014"/>
                </a:lnTo>
                <a:lnTo>
                  <a:pt x="5402" y="1014"/>
                </a:lnTo>
                <a:close/>
                <a:moveTo>
                  <a:pt x="5494" y="1034"/>
                </a:moveTo>
                <a:lnTo>
                  <a:pt x="5494" y="1034"/>
                </a:lnTo>
                <a:lnTo>
                  <a:pt x="5528" y="1050"/>
                </a:lnTo>
                <a:lnTo>
                  <a:pt x="5528" y="1050"/>
                </a:lnTo>
                <a:lnTo>
                  <a:pt x="5488" y="1048"/>
                </a:lnTo>
                <a:lnTo>
                  <a:pt x="5488" y="1048"/>
                </a:lnTo>
                <a:lnTo>
                  <a:pt x="5452" y="1034"/>
                </a:lnTo>
                <a:lnTo>
                  <a:pt x="5452" y="1034"/>
                </a:lnTo>
                <a:lnTo>
                  <a:pt x="5494" y="1034"/>
                </a:lnTo>
                <a:lnTo>
                  <a:pt x="5494" y="1034"/>
                </a:lnTo>
                <a:close/>
                <a:moveTo>
                  <a:pt x="5506" y="1034"/>
                </a:moveTo>
                <a:lnTo>
                  <a:pt x="5506" y="1034"/>
                </a:lnTo>
                <a:lnTo>
                  <a:pt x="5548" y="1034"/>
                </a:lnTo>
                <a:lnTo>
                  <a:pt x="5548" y="1034"/>
                </a:lnTo>
                <a:lnTo>
                  <a:pt x="5582" y="1052"/>
                </a:lnTo>
                <a:lnTo>
                  <a:pt x="5582" y="1052"/>
                </a:lnTo>
                <a:lnTo>
                  <a:pt x="5542" y="1050"/>
                </a:lnTo>
                <a:lnTo>
                  <a:pt x="5542" y="1050"/>
                </a:lnTo>
                <a:lnTo>
                  <a:pt x="5506" y="1034"/>
                </a:lnTo>
                <a:lnTo>
                  <a:pt x="5506" y="1034"/>
                </a:lnTo>
                <a:close/>
                <a:moveTo>
                  <a:pt x="5594" y="1058"/>
                </a:moveTo>
                <a:lnTo>
                  <a:pt x="5594" y="1058"/>
                </a:lnTo>
                <a:lnTo>
                  <a:pt x="5626" y="1074"/>
                </a:lnTo>
                <a:lnTo>
                  <a:pt x="5626" y="1074"/>
                </a:lnTo>
                <a:lnTo>
                  <a:pt x="5588" y="1070"/>
                </a:lnTo>
                <a:lnTo>
                  <a:pt x="5588" y="1070"/>
                </a:lnTo>
                <a:lnTo>
                  <a:pt x="5554" y="1056"/>
                </a:lnTo>
                <a:lnTo>
                  <a:pt x="5554" y="1056"/>
                </a:lnTo>
                <a:lnTo>
                  <a:pt x="5594" y="1058"/>
                </a:lnTo>
                <a:lnTo>
                  <a:pt x="5594" y="1058"/>
                </a:lnTo>
                <a:close/>
                <a:moveTo>
                  <a:pt x="5608" y="1058"/>
                </a:moveTo>
                <a:lnTo>
                  <a:pt x="5608" y="1058"/>
                </a:lnTo>
                <a:lnTo>
                  <a:pt x="5648" y="1060"/>
                </a:lnTo>
                <a:lnTo>
                  <a:pt x="5648" y="1060"/>
                </a:lnTo>
                <a:lnTo>
                  <a:pt x="5682" y="1078"/>
                </a:lnTo>
                <a:lnTo>
                  <a:pt x="5682" y="1078"/>
                </a:lnTo>
                <a:lnTo>
                  <a:pt x="5642" y="1074"/>
                </a:lnTo>
                <a:lnTo>
                  <a:pt x="5642" y="1074"/>
                </a:lnTo>
                <a:lnTo>
                  <a:pt x="5608" y="1058"/>
                </a:lnTo>
                <a:lnTo>
                  <a:pt x="5608" y="1058"/>
                </a:lnTo>
                <a:close/>
                <a:moveTo>
                  <a:pt x="5692" y="1084"/>
                </a:moveTo>
                <a:lnTo>
                  <a:pt x="5692" y="1084"/>
                </a:lnTo>
                <a:lnTo>
                  <a:pt x="5724" y="1100"/>
                </a:lnTo>
                <a:lnTo>
                  <a:pt x="5724" y="1100"/>
                </a:lnTo>
                <a:lnTo>
                  <a:pt x="5688" y="1096"/>
                </a:lnTo>
                <a:lnTo>
                  <a:pt x="5688" y="1096"/>
                </a:lnTo>
                <a:lnTo>
                  <a:pt x="5654" y="1082"/>
                </a:lnTo>
                <a:lnTo>
                  <a:pt x="5654" y="1082"/>
                </a:lnTo>
                <a:lnTo>
                  <a:pt x="5692" y="1084"/>
                </a:lnTo>
                <a:lnTo>
                  <a:pt x="5692" y="1084"/>
                </a:lnTo>
                <a:close/>
                <a:moveTo>
                  <a:pt x="5706" y="1086"/>
                </a:moveTo>
                <a:lnTo>
                  <a:pt x="5706" y="1086"/>
                </a:lnTo>
                <a:lnTo>
                  <a:pt x="5746" y="1088"/>
                </a:lnTo>
                <a:lnTo>
                  <a:pt x="5746" y="1088"/>
                </a:lnTo>
                <a:lnTo>
                  <a:pt x="5776" y="1108"/>
                </a:lnTo>
                <a:lnTo>
                  <a:pt x="5776" y="1108"/>
                </a:lnTo>
                <a:lnTo>
                  <a:pt x="5740" y="1102"/>
                </a:lnTo>
                <a:lnTo>
                  <a:pt x="5740" y="1102"/>
                </a:lnTo>
                <a:lnTo>
                  <a:pt x="5706" y="1086"/>
                </a:lnTo>
                <a:lnTo>
                  <a:pt x="5706" y="1086"/>
                </a:lnTo>
                <a:close/>
                <a:moveTo>
                  <a:pt x="5788" y="1114"/>
                </a:moveTo>
                <a:lnTo>
                  <a:pt x="5788" y="1114"/>
                </a:lnTo>
                <a:lnTo>
                  <a:pt x="5818" y="1130"/>
                </a:lnTo>
                <a:lnTo>
                  <a:pt x="5818" y="1130"/>
                </a:lnTo>
                <a:lnTo>
                  <a:pt x="5782" y="1126"/>
                </a:lnTo>
                <a:lnTo>
                  <a:pt x="5782" y="1126"/>
                </a:lnTo>
                <a:lnTo>
                  <a:pt x="5752" y="1110"/>
                </a:lnTo>
                <a:lnTo>
                  <a:pt x="5752" y="1110"/>
                </a:lnTo>
                <a:lnTo>
                  <a:pt x="5788" y="1114"/>
                </a:lnTo>
                <a:lnTo>
                  <a:pt x="5788" y="1114"/>
                </a:lnTo>
                <a:close/>
                <a:moveTo>
                  <a:pt x="5802" y="1116"/>
                </a:moveTo>
                <a:lnTo>
                  <a:pt x="5802" y="1116"/>
                </a:lnTo>
                <a:lnTo>
                  <a:pt x="5840" y="1120"/>
                </a:lnTo>
                <a:lnTo>
                  <a:pt x="5840" y="1120"/>
                </a:lnTo>
                <a:lnTo>
                  <a:pt x="5870" y="1138"/>
                </a:lnTo>
                <a:lnTo>
                  <a:pt x="5870" y="1138"/>
                </a:lnTo>
                <a:lnTo>
                  <a:pt x="5834" y="1134"/>
                </a:lnTo>
                <a:lnTo>
                  <a:pt x="5834" y="1134"/>
                </a:lnTo>
                <a:lnTo>
                  <a:pt x="5802" y="1116"/>
                </a:lnTo>
                <a:lnTo>
                  <a:pt x="5802" y="1116"/>
                </a:lnTo>
                <a:close/>
                <a:moveTo>
                  <a:pt x="5882" y="1146"/>
                </a:moveTo>
                <a:lnTo>
                  <a:pt x="5882" y="1146"/>
                </a:lnTo>
                <a:lnTo>
                  <a:pt x="5910" y="1164"/>
                </a:lnTo>
                <a:lnTo>
                  <a:pt x="5910" y="1164"/>
                </a:lnTo>
                <a:lnTo>
                  <a:pt x="5878" y="1158"/>
                </a:lnTo>
                <a:lnTo>
                  <a:pt x="5878" y="1158"/>
                </a:lnTo>
                <a:lnTo>
                  <a:pt x="5848" y="1142"/>
                </a:lnTo>
                <a:lnTo>
                  <a:pt x="5848" y="1142"/>
                </a:lnTo>
                <a:lnTo>
                  <a:pt x="5882" y="1146"/>
                </a:lnTo>
                <a:lnTo>
                  <a:pt x="5882" y="1146"/>
                </a:lnTo>
                <a:close/>
                <a:moveTo>
                  <a:pt x="5894" y="1148"/>
                </a:moveTo>
                <a:lnTo>
                  <a:pt x="5894" y="1148"/>
                </a:lnTo>
                <a:lnTo>
                  <a:pt x="5932" y="1154"/>
                </a:lnTo>
                <a:lnTo>
                  <a:pt x="5932" y="1154"/>
                </a:lnTo>
                <a:lnTo>
                  <a:pt x="5962" y="1174"/>
                </a:lnTo>
                <a:lnTo>
                  <a:pt x="5962" y="1174"/>
                </a:lnTo>
                <a:lnTo>
                  <a:pt x="5924" y="1166"/>
                </a:lnTo>
                <a:lnTo>
                  <a:pt x="5924" y="1166"/>
                </a:lnTo>
                <a:lnTo>
                  <a:pt x="5894" y="1148"/>
                </a:lnTo>
                <a:lnTo>
                  <a:pt x="5894" y="1148"/>
                </a:lnTo>
                <a:close/>
                <a:moveTo>
                  <a:pt x="5946" y="1156"/>
                </a:moveTo>
                <a:lnTo>
                  <a:pt x="5946" y="1156"/>
                </a:lnTo>
                <a:lnTo>
                  <a:pt x="5982" y="1160"/>
                </a:lnTo>
                <a:lnTo>
                  <a:pt x="5982" y="1160"/>
                </a:lnTo>
                <a:lnTo>
                  <a:pt x="6012" y="1182"/>
                </a:lnTo>
                <a:lnTo>
                  <a:pt x="6012" y="1182"/>
                </a:lnTo>
                <a:lnTo>
                  <a:pt x="5976" y="1176"/>
                </a:lnTo>
                <a:lnTo>
                  <a:pt x="5976" y="1176"/>
                </a:lnTo>
                <a:lnTo>
                  <a:pt x="5946" y="1156"/>
                </a:lnTo>
                <a:lnTo>
                  <a:pt x="5946" y="1156"/>
                </a:lnTo>
                <a:close/>
                <a:moveTo>
                  <a:pt x="6020" y="1188"/>
                </a:moveTo>
                <a:lnTo>
                  <a:pt x="6020" y="1188"/>
                </a:lnTo>
                <a:lnTo>
                  <a:pt x="6048" y="1208"/>
                </a:lnTo>
                <a:lnTo>
                  <a:pt x="6048" y="1208"/>
                </a:lnTo>
                <a:lnTo>
                  <a:pt x="6016" y="1202"/>
                </a:lnTo>
                <a:lnTo>
                  <a:pt x="6016" y="1202"/>
                </a:lnTo>
                <a:lnTo>
                  <a:pt x="5986" y="1182"/>
                </a:lnTo>
                <a:lnTo>
                  <a:pt x="5986" y="1182"/>
                </a:lnTo>
                <a:lnTo>
                  <a:pt x="6020" y="1188"/>
                </a:lnTo>
                <a:lnTo>
                  <a:pt x="6020" y="1188"/>
                </a:lnTo>
                <a:close/>
                <a:moveTo>
                  <a:pt x="6060" y="1216"/>
                </a:moveTo>
                <a:lnTo>
                  <a:pt x="6060" y="1216"/>
                </a:lnTo>
                <a:lnTo>
                  <a:pt x="6084" y="1232"/>
                </a:lnTo>
                <a:lnTo>
                  <a:pt x="6084" y="1232"/>
                </a:lnTo>
                <a:lnTo>
                  <a:pt x="6054" y="1226"/>
                </a:lnTo>
                <a:lnTo>
                  <a:pt x="6054" y="1226"/>
                </a:lnTo>
                <a:lnTo>
                  <a:pt x="6030" y="1210"/>
                </a:lnTo>
                <a:lnTo>
                  <a:pt x="6030" y="1210"/>
                </a:lnTo>
                <a:lnTo>
                  <a:pt x="6060" y="1216"/>
                </a:lnTo>
                <a:lnTo>
                  <a:pt x="6060" y="1216"/>
                </a:lnTo>
                <a:close/>
                <a:moveTo>
                  <a:pt x="6072" y="1218"/>
                </a:moveTo>
                <a:lnTo>
                  <a:pt x="6072" y="1218"/>
                </a:lnTo>
                <a:lnTo>
                  <a:pt x="6108" y="1226"/>
                </a:lnTo>
                <a:lnTo>
                  <a:pt x="6108" y="1226"/>
                </a:lnTo>
                <a:lnTo>
                  <a:pt x="6132" y="1244"/>
                </a:lnTo>
                <a:lnTo>
                  <a:pt x="6132" y="1244"/>
                </a:lnTo>
                <a:lnTo>
                  <a:pt x="6098" y="1236"/>
                </a:lnTo>
                <a:lnTo>
                  <a:pt x="6098" y="1236"/>
                </a:lnTo>
                <a:lnTo>
                  <a:pt x="6072" y="1218"/>
                </a:lnTo>
                <a:lnTo>
                  <a:pt x="6072" y="1218"/>
                </a:lnTo>
                <a:close/>
                <a:moveTo>
                  <a:pt x="6120" y="1228"/>
                </a:moveTo>
                <a:lnTo>
                  <a:pt x="6120" y="1228"/>
                </a:lnTo>
                <a:lnTo>
                  <a:pt x="6204" y="1244"/>
                </a:lnTo>
                <a:lnTo>
                  <a:pt x="6286" y="1258"/>
                </a:lnTo>
                <a:lnTo>
                  <a:pt x="6370" y="1270"/>
                </a:lnTo>
                <a:lnTo>
                  <a:pt x="6452" y="1282"/>
                </a:lnTo>
                <a:lnTo>
                  <a:pt x="6612" y="1300"/>
                </a:lnTo>
                <a:lnTo>
                  <a:pt x="6772" y="1314"/>
                </a:lnTo>
                <a:lnTo>
                  <a:pt x="6926" y="1324"/>
                </a:lnTo>
                <a:lnTo>
                  <a:pt x="7078" y="1328"/>
                </a:lnTo>
                <a:lnTo>
                  <a:pt x="7226" y="1330"/>
                </a:lnTo>
                <a:lnTo>
                  <a:pt x="7372" y="1326"/>
                </a:lnTo>
                <a:lnTo>
                  <a:pt x="7512" y="1322"/>
                </a:lnTo>
                <a:lnTo>
                  <a:pt x="7650" y="1312"/>
                </a:lnTo>
                <a:lnTo>
                  <a:pt x="7784" y="1300"/>
                </a:lnTo>
                <a:lnTo>
                  <a:pt x="7912" y="1286"/>
                </a:lnTo>
                <a:lnTo>
                  <a:pt x="8038" y="1270"/>
                </a:lnTo>
                <a:lnTo>
                  <a:pt x="8160" y="1254"/>
                </a:lnTo>
                <a:lnTo>
                  <a:pt x="8276" y="1234"/>
                </a:lnTo>
                <a:lnTo>
                  <a:pt x="8390" y="1214"/>
                </a:lnTo>
                <a:lnTo>
                  <a:pt x="8390" y="1214"/>
                </a:lnTo>
                <a:lnTo>
                  <a:pt x="8396" y="1222"/>
                </a:lnTo>
                <a:lnTo>
                  <a:pt x="8396" y="1222"/>
                </a:lnTo>
                <a:lnTo>
                  <a:pt x="8284" y="1246"/>
                </a:lnTo>
                <a:lnTo>
                  <a:pt x="8168" y="1270"/>
                </a:lnTo>
                <a:lnTo>
                  <a:pt x="8046" y="1292"/>
                </a:lnTo>
                <a:lnTo>
                  <a:pt x="7922" y="1312"/>
                </a:lnTo>
                <a:lnTo>
                  <a:pt x="7794" y="1328"/>
                </a:lnTo>
                <a:lnTo>
                  <a:pt x="7660" y="1342"/>
                </a:lnTo>
                <a:lnTo>
                  <a:pt x="7524" y="1354"/>
                </a:lnTo>
                <a:lnTo>
                  <a:pt x="7384" y="1360"/>
                </a:lnTo>
                <a:lnTo>
                  <a:pt x="7240" y="1364"/>
                </a:lnTo>
                <a:lnTo>
                  <a:pt x="7094" y="1364"/>
                </a:lnTo>
                <a:lnTo>
                  <a:pt x="6942" y="1358"/>
                </a:lnTo>
                <a:lnTo>
                  <a:pt x="6866" y="1352"/>
                </a:lnTo>
                <a:lnTo>
                  <a:pt x="6790" y="1346"/>
                </a:lnTo>
                <a:lnTo>
                  <a:pt x="6712" y="1340"/>
                </a:lnTo>
                <a:lnTo>
                  <a:pt x="6632" y="1330"/>
                </a:lnTo>
                <a:lnTo>
                  <a:pt x="6554" y="1320"/>
                </a:lnTo>
                <a:lnTo>
                  <a:pt x="6472" y="1310"/>
                </a:lnTo>
                <a:lnTo>
                  <a:pt x="6392" y="1296"/>
                </a:lnTo>
                <a:lnTo>
                  <a:pt x="6310" y="1282"/>
                </a:lnTo>
                <a:lnTo>
                  <a:pt x="6228" y="1266"/>
                </a:lnTo>
                <a:lnTo>
                  <a:pt x="6146" y="1248"/>
                </a:lnTo>
                <a:lnTo>
                  <a:pt x="6146" y="1248"/>
                </a:lnTo>
                <a:lnTo>
                  <a:pt x="6120" y="1228"/>
                </a:lnTo>
                <a:lnTo>
                  <a:pt x="6120" y="1228"/>
                </a:lnTo>
                <a:close/>
                <a:moveTo>
                  <a:pt x="7546" y="1358"/>
                </a:moveTo>
                <a:lnTo>
                  <a:pt x="7546" y="1358"/>
                </a:lnTo>
                <a:lnTo>
                  <a:pt x="7662" y="1350"/>
                </a:lnTo>
                <a:lnTo>
                  <a:pt x="7776" y="1338"/>
                </a:lnTo>
                <a:lnTo>
                  <a:pt x="7888" y="1322"/>
                </a:lnTo>
                <a:lnTo>
                  <a:pt x="7996" y="1306"/>
                </a:lnTo>
                <a:lnTo>
                  <a:pt x="8102" y="1288"/>
                </a:lnTo>
                <a:lnTo>
                  <a:pt x="8204" y="1270"/>
                </a:lnTo>
                <a:lnTo>
                  <a:pt x="8304" y="1248"/>
                </a:lnTo>
                <a:lnTo>
                  <a:pt x="8400" y="1228"/>
                </a:lnTo>
                <a:lnTo>
                  <a:pt x="8400" y="1228"/>
                </a:lnTo>
                <a:lnTo>
                  <a:pt x="8408" y="1238"/>
                </a:lnTo>
                <a:lnTo>
                  <a:pt x="8408" y="1238"/>
                </a:lnTo>
                <a:lnTo>
                  <a:pt x="8296" y="1268"/>
                </a:lnTo>
                <a:lnTo>
                  <a:pt x="8180" y="1296"/>
                </a:lnTo>
                <a:lnTo>
                  <a:pt x="8060" y="1322"/>
                </a:lnTo>
                <a:lnTo>
                  <a:pt x="7936" y="1346"/>
                </a:lnTo>
                <a:lnTo>
                  <a:pt x="7810" y="1366"/>
                </a:lnTo>
                <a:lnTo>
                  <a:pt x="7678" y="1382"/>
                </a:lnTo>
                <a:lnTo>
                  <a:pt x="7544" y="1396"/>
                </a:lnTo>
                <a:lnTo>
                  <a:pt x="7406" y="1404"/>
                </a:lnTo>
                <a:lnTo>
                  <a:pt x="7334" y="1408"/>
                </a:lnTo>
                <a:lnTo>
                  <a:pt x="7264" y="1408"/>
                </a:lnTo>
                <a:lnTo>
                  <a:pt x="7192" y="1410"/>
                </a:lnTo>
                <a:lnTo>
                  <a:pt x="7118" y="1408"/>
                </a:lnTo>
                <a:lnTo>
                  <a:pt x="7044" y="1406"/>
                </a:lnTo>
                <a:lnTo>
                  <a:pt x="6970" y="1402"/>
                </a:lnTo>
                <a:lnTo>
                  <a:pt x="6896" y="1396"/>
                </a:lnTo>
                <a:lnTo>
                  <a:pt x="6820" y="1390"/>
                </a:lnTo>
                <a:lnTo>
                  <a:pt x="6742" y="1382"/>
                </a:lnTo>
                <a:lnTo>
                  <a:pt x="6666" y="1372"/>
                </a:lnTo>
                <a:lnTo>
                  <a:pt x="6586" y="1360"/>
                </a:lnTo>
                <a:lnTo>
                  <a:pt x="6508" y="1348"/>
                </a:lnTo>
                <a:lnTo>
                  <a:pt x="6428" y="1332"/>
                </a:lnTo>
                <a:lnTo>
                  <a:pt x="6348" y="1316"/>
                </a:lnTo>
                <a:lnTo>
                  <a:pt x="6268" y="1296"/>
                </a:lnTo>
                <a:lnTo>
                  <a:pt x="6186" y="1276"/>
                </a:lnTo>
                <a:lnTo>
                  <a:pt x="6186" y="1276"/>
                </a:lnTo>
                <a:lnTo>
                  <a:pt x="6156" y="1254"/>
                </a:lnTo>
                <a:lnTo>
                  <a:pt x="6156" y="1254"/>
                </a:lnTo>
                <a:lnTo>
                  <a:pt x="6242" y="1274"/>
                </a:lnTo>
                <a:lnTo>
                  <a:pt x="6326" y="1290"/>
                </a:lnTo>
                <a:lnTo>
                  <a:pt x="6412" y="1306"/>
                </a:lnTo>
                <a:lnTo>
                  <a:pt x="6498" y="1318"/>
                </a:lnTo>
                <a:lnTo>
                  <a:pt x="6584" y="1330"/>
                </a:lnTo>
                <a:lnTo>
                  <a:pt x="6672" y="1342"/>
                </a:lnTo>
                <a:lnTo>
                  <a:pt x="6758" y="1350"/>
                </a:lnTo>
                <a:lnTo>
                  <a:pt x="6844" y="1358"/>
                </a:lnTo>
                <a:lnTo>
                  <a:pt x="6932" y="1364"/>
                </a:lnTo>
                <a:lnTo>
                  <a:pt x="7020" y="1368"/>
                </a:lnTo>
                <a:lnTo>
                  <a:pt x="7106" y="1370"/>
                </a:lnTo>
                <a:lnTo>
                  <a:pt x="7194" y="1372"/>
                </a:lnTo>
                <a:lnTo>
                  <a:pt x="7282" y="1370"/>
                </a:lnTo>
                <a:lnTo>
                  <a:pt x="7370" y="1368"/>
                </a:lnTo>
                <a:lnTo>
                  <a:pt x="7458" y="1364"/>
                </a:lnTo>
                <a:lnTo>
                  <a:pt x="7546" y="1358"/>
                </a:lnTo>
                <a:lnTo>
                  <a:pt x="7546" y="1358"/>
                </a:lnTo>
                <a:close/>
                <a:moveTo>
                  <a:pt x="8406" y="1226"/>
                </a:moveTo>
                <a:lnTo>
                  <a:pt x="8406" y="1226"/>
                </a:lnTo>
                <a:lnTo>
                  <a:pt x="8424" y="1222"/>
                </a:lnTo>
                <a:lnTo>
                  <a:pt x="8424" y="1222"/>
                </a:lnTo>
                <a:lnTo>
                  <a:pt x="8432" y="1232"/>
                </a:lnTo>
                <a:lnTo>
                  <a:pt x="8432" y="1232"/>
                </a:lnTo>
                <a:lnTo>
                  <a:pt x="8416" y="1236"/>
                </a:lnTo>
                <a:lnTo>
                  <a:pt x="8416" y="1236"/>
                </a:lnTo>
                <a:lnTo>
                  <a:pt x="8406" y="1226"/>
                </a:lnTo>
                <a:lnTo>
                  <a:pt x="8406" y="1226"/>
                </a:lnTo>
                <a:close/>
                <a:moveTo>
                  <a:pt x="8434" y="1236"/>
                </a:moveTo>
                <a:lnTo>
                  <a:pt x="8434" y="1236"/>
                </a:lnTo>
                <a:lnTo>
                  <a:pt x="8442" y="1246"/>
                </a:lnTo>
                <a:lnTo>
                  <a:pt x="8442" y="1246"/>
                </a:lnTo>
                <a:lnTo>
                  <a:pt x="8426" y="1250"/>
                </a:lnTo>
                <a:lnTo>
                  <a:pt x="8426" y="1250"/>
                </a:lnTo>
                <a:lnTo>
                  <a:pt x="8418" y="1240"/>
                </a:lnTo>
                <a:lnTo>
                  <a:pt x="8418" y="1240"/>
                </a:lnTo>
                <a:lnTo>
                  <a:pt x="8434" y="1236"/>
                </a:lnTo>
                <a:lnTo>
                  <a:pt x="8434" y="1236"/>
                </a:lnTo>
                <a:close/>
                <a:moveTo>
                  <a:pt x="8440" y="1234"/>
                </a:moveTo>
                <a:lnTo>
                  <a:pt x="8440" y="1234"/>
                </a:lnTo>
                <a:lnTo>
                  <a:pt x="8458" y="1228"/>
                </a:lnTo>
                <a:lnTo>
                  <a:pt x="8458" y="1228"/>
                </a:lnTo>
                <a:lnTo>
                  <a:pt x="8466" y="1238"/>
                </a:lnTo>
                <a:lnTo>
                  <a:pt x="8466" y="1238"/>
                </a:lnTo>
                <a:lnTo>
                  <a:pt x="8448" y="1244"/>
                </a:lnTo>
                <a:lnTo>
                  <a:pt x="8448" y="1244"/>
                </a:lnTo>
                <a:lnTo>
                  <a:pt x="8440" y="1234"/>
                </a:lnTo>
                <a:lnTo>
                  <a:pt x="8440" y="1234"/>
                </a:lnTo>
                <a:close/>
                <a:moveTo>
                  <a:pt x="8468" y="1242"/>
                </a:moveTo>
                <a:lnTo>
                  <a:pt x="8468" y="1242"/>
                </a:lnTo>
                <a:lnTo>
                  <a:pt x="8478" y="1252"/>
                </a:lnTo>
                <a:lnTo>
                  <a:pt x="8478" y="1252"/>
                </a:lnTo>
                <a:lnTo>
                  <a:pt x="8460" y="1258"/>
                </a:lnTo>
                <a:lnTo>
                  <a:pt x="8460" y="1258"/>
                </a:lnTo>
                <a:lnTo>
                  <a:pt x="8452" y="1248"/>
                </a:lnTo>
                <a:lnTo>
                  <a:pt x="8452" y="1248"/>
                </a:lnTo>
                <a:lnTo>
                  <a:pt x="8468" y="1242"/>
                </a:lnTo>
                <a:lnTo>
                  <a:pt x="8468" y="1242"/>
                </a:lnTo>
                <a:close/>
                <a:moveTo>
                  <a:pt x="8482" y="1256"/>
                </a:moveTo>
                <a:lnTo>
                  <a:pt x="8482" y="1256"/>
                </a:lnTo>
                <a:lnTo>
                  <a:pt x="8490" y="1268"/>
                </a:lnTo>
                <a:lnTo>
                  <a:pt x="8490" y="1268"/>
                </a:lnTo>
                <a:lnTo>
                  <a:pt x="8474" y="1274"/>
                </a:lnTo>
                <a:lnTo>
                  <a:pt x="8474" y="1274"/>
                </a:lnTo>
                <a:lnTo>
                  <a:pt x="8466" y="1264"/>
                </a:lnTo>
                <a:lnTo>
                  <a:pt x="8466" y="1264"/>
                </a:lnTo>
                <a:lnTo>
                  <a:pt x="8482" y="1256"/>
                </a:lnTo>
                <a:lnTo>
                  <a:pt x="8482" y="1256"/>
                </a:lnTo>
                <a:close/>
                <a:moveTo>
                  <a:pt x="8496" y="1274"/>
                </a:moveTo>
                <a:lnTo>
                  <a:pt x="8496" y="1274"/>
                </a:lnTo>
                <a:lnTo>
                  <a:pt x="8510" y="1292"/>
                </a:lnTo>
                <a:lnTo>
                  <a:pt x="8510" y="1292"/>
                </a:lnTo>
                <a:lnTo>
                  <a:pt x="8494" y="1300"/>
                </a:lnTo>
                <a:lnTo>
                  <a:pt x="8494" y="1300"/>
                </a:lnTo>
                <a:lnTo>
                  <a:pt x="8480" y="1282"/>
                </a:lnTo>
                <a:lnTo>
                  <a:pt x="8480" y="1282"/>
                </a:lnTo>
                <a:lnTo>
                  <a:pt x="8496" y="1274"/>
                </a:lnTo>
                <a:lnTo>
                  <a:pt x="8496" y="1274"/>
                </a:lnTo>
                <a:close/>
                <a:moveTo>
                  <a:pt x="8512" y="1292"/>
                </a:moveTo>
                <a:lnTo>
                  <a:pt x="8512" y="1292"/>
                </a:lnTo>
                <a:lnTo>
                  <a:pt x="8520" y="1304"/>
                </a:lnTo>
                <a:lnTo>
                  <a:pt x="8520" y="1304"/>
                </a:lnTo>
                <a:lnTo>
                  <a:pt x="8504" y="1312"/>
                </a:lnTo>
                <a:lnTo>
                  <a:pt x="8504" y="1312"/>
                </a:lnTo>
                <a:lnTo>
                  <a:pt x="8494" y="1300"/>
                </a:lnTo>
                <a:lnTo>
                  <a:pt x="8494" y="1300"/>
                </a:lnTo>
                <a:lnTo>
                  <a:pt x="8512" y="1292"/>
                </a:lnTo>
                <a:lnTo>
                  <a:pt x="8512" y="1292"/>
                </a:lnTo>
                <a:close/>
                <a:moveTo>
                  <a:pt x="8516" y="1290"/>
                </a:moveTo>
                <a:lnTo>
                  <a:pt x="8516" y="1290"/>
                </a:lnTo>
                <a:lnTo>
                  <a:pt x="8532" y="1282"/>
                </a:lnTo>
                <a:lnTo>
                  <a:pt x="8532" y="1282"/>
                </a:lnTo>
                <a:lnTo>
                  <a:pt x="8542" y="1294"/>
                </a:lnTo>
                <a:lnTo>
                  <a:pt x="8542" y="1294"/>
                </a:lnTo>
                <a:lnTo>
                  <a:pt x="8526" y="1302"/>
                </a:lnTo>
                <a:lnTo>
                  <a:pt x="8526" y="1302"/>
                </a:lnTo>
                <a:lnTo>
                  <a:pt x="8516" y="1290"/>
                </a:lnTo>
                <a:lnTo>
                  <a:pt x="8516" y="1290"/>
                </a:lnTo>
                <a:close/>
                <a:moveTo>
                  <a:pt x="8550" y="1302"/>
                </a:moveTo>
                <a:lnTo>
                  <a:pt x="8550" y="1302"/>
                </a:lnTo>
                <a:lnTo>
                  <a:pt x="8564" y="1318"/>
                </a:lnTo>
                <a:lnTo>
                  <a:pt x="8564" y="1318"/>
                </a:lnTo>
                <a:lnTo>
                  <a:pt x="8546" y="1328"/>
                </a:lnTo>
                <a:lnTo>
                  <a:pt x="8546" y="1328"/>
                </a:lnTo>
                <a:lnTo>
                  <a:pt x="8532" y="1310"/>
                </a:lnTo>
                <a:lnTo>
                  <a:pt x="8532" y="1310"/>
                </a:lnTo>
                <a:lnTo>
                  <a:pt x="8550" y="1302"/>
                </a:lnTo>
                <a:lnTo>
                  <a:pt x="8550" y="1302"/>
                </a:lnTo>
                <a:close/>
                <a:moveTo>
                  <a:pt x="8554" y="1300"/>
                </a:moveTo>
                <a:lnTo>
                  <a:pt x="8554" y="1300"/>
                </a:lnTo>
                <a:lnTo>
                  <a:pt x="8568" y="1292"/>
                </a:lnTo>
                <a:lnTo>
                  <a:pt x="8568" y="1292"/>
                </a:lnTo>
                <a:lnTo>
                  <a:pt x="8582" y="1306"/>
                </a:lnTo>
                <a:lnTo>
                  <a:pt x="8582" y="1306"/>
                </a:lnTo>
                <a:lnTo>
                  <a:pt x="8566" y="1316"/>
                </a:lnTo>
                <a:lnTo>
                  <a:pt x="8566" y="1316"/>
                </a:lnTo>
                <a:lnTo>
                  <a:pt x="8554" y="1300"/>
                </a:lnTo>
                <a:lnTo>
                  <a:pt x="8554" y="1300"/>
                </a:lnTo>
                <a:close/>
                <a:moveTo>
                  <a:pt x="8574" y="1288"/>
                </a:moveTo>
                <a:lnTo>
                  <a:pt x="8574" y="1288"/>
                </a:lnTo>
                <a:lnTo>
                  <a:pt x="8588" y="1280"/>
                </a:lnTo>
                <a:lnTo>
                  <a:pt x="8588" y="1280"/>
                </a:lnTo>
                <a:lnTo>
                  <a:pt x="8602" y="1294"/>
                </a:lnTo>
                <a:lnTo>
                  <a:pt x="8602" y="1294"/>
                </a:lnTo>
                <a:lnTo>
                  <a:pt x="8586" y="1304"/>
                </a:lnTo>
                <a:lnTo>
                  <a:pt x="8586" y="1304"/>
                </a:lnTo>
                <a:lnTo>
                  <a:pt x="8574" y="1288"/>
                </a:lnTo>
                <a:lnTo>
                  <a:pt x="8574" y="1288"/>
                </a:lnTo>
                <a:close/>
                <a:moveTo>
                  <a:pt x="8592" y="1278"/>
                </a:moveTo>
                <a:lnTo>
                  <a:pt x="8592" y="1278"/>
                </a:lnTo>
                <a:lnTo>
                  <a:pt x="8606" y="1272"/>
                </a:lnTo>
                <a:lnTo>
                  <a:pt x="8606" y="1272"/>
                </a:lnTo>
                <a:lnTo>
                  <a:pt x="8618" y="1284"/>
                </a:lnTo>
                <a:lnTo>
                  <a:pt x="8618" y="1284"/>
                </a:lnTo>
                <a:lnTo>
                  <a:pt x="8606" y="1292"/>
                </a:lnTo>
                <a:lnTo>
                  <a:pt x="8606" y="1292"/>
                </a:lnTo>
                <a:lnTo>
                  <a:pt x="8592" y="1278"/>
                </a:lnTo>
                <a:lnTo>
                  <a:pt x="8592" y="1278"/>
                </a:lnTo>
                <a:close/>
                <a:moveTo>
                  <a:pt x="8610" y="1268"/>
                </a:moveTo>
                <a:lnTo>
                  <a:pt x="8610" y="1268"/>
                </a:lnTo>
                <a:lnTo>
                  <a:pt x="8614" y="1266"/>
                </a:lnTo>
                <a:lnTo>
                  <a:pt x="8614" y="1266"/>
                </a:lnTo>
                <a:lnTo>
                  <a:pt x="8628" y="1278"/>
                </a:lnTo>
                <a:lnTo>
                  <a:pt x="8628" y="1278"/>
                </a:lnTo>
                <a:lnTo>
                  <a:pt x="8624" y="1282"/>
                </a:lnTo>
                <a:lnTo>
                  <a:pt x="8624" y="1282"/>
                </a:lnTo>
                <a:lnTo>
                  <a:pt x="8610" y="1268"/>
                </a:lnTo>
                <a:lnTo>
                  <a:pt x="8610" y="1268"/>
                </a:lnTo>
                <a:close/>
                <a:moveTo>
                  <a:pt x="8628" y="1258"/>
                </a:moveTo>
                <a:lnTo>
                  <a:pt x="8628" y="1258"/>
                </a:lnTo>
                <a:lnTo>
                  <a:pt x="8638" y="1252"/>
                </a:lnTo>
                <a:lnTo>
                  <a:pt x="8638" y="1252"/>
                </a:lnTo>
                <a:lnTo>
                  <a:pt x="8652" y="1264"/>
                </a:lnTo>
                <a:lnTo>
                  <a:pt x="8652" y="1264"/>
                </a:lnTo>
                <a:lnTo>
                  <a:pt x="8640" y="1270"/>
                </a:lnTo>
                <a:lnTo>
                  <a:pt x="8640" y="1270"/>
                </a:lnTo>
                <a:lnTo>
                  <a:pt x="8628" y="1258"/>
                </a:lnTo>
                <a:lnTo>
                  <a:pt x="8628" y="1258"/>
                </a:lnTo>
                <a:close/>
                <a:moveTo>
                  <a:pt x="8644" y="1250"/>
                </a:moveTo>
                <a:lnTo>
                  <a:pt x="8644" y="1250"/>
                </a:lnTo>
                <a:lnTo>
                  <a:pt x="8652" y="1244"/>
                </a:lnTo>
                <a:lnTo>
                  <a:pt x="8652" y="1244"/>
                </a:lnTo>
                <a:lnTo>
                  <a:pt x="8666" y="1254"/>
                </a:lnTo>
                <a:lnTo>
                  <a:pt x="8666" y="1254"/>
                </a:lnTo>
                <a:lnTo>
                  <a:pt x="8656" y="1260"/>
                </a:lnTo>
                <a:lnTo>
                  <a:pt x="8656" y="1260"/>
                </a:lnTo>
                <a:lnTo>
                  <a:pt x="8644" y="1250"/>
                </a:lnTo>
                <a:lnTo>
                  <a:pt x="8644" y="1250"/>
                </a:lnTo>
                <a:close/>
                <a:moveTo>
                  <a:pt x="8658" y="1242"/>
                </a:moveTo>
                <a:lnTo>
                  <a:pt x="8658" y="1242"/>
                </a:lnTo>
                <a:lnTo>
                  <a:pt x="8666" y="1236"/>
                </a:lnTo>
                <a:lnTo>
                  <a:pt x="8666" y="1236"/>
                </a:lnTo>
                <a:lnTo>
                  <a:pt x="8680" y="1246"/>
                </a:lnTo>
                <a:lnTo>
                  <a:pt x="8680" y="1246"/>
                </a:lnTo>
                <a:lnTo>
                  <a:pt x="8672" y="1252"/>
                </a:lnTo>
                <a:lnTo>
                  <a:pt x="8672" y="1252"/>
                </a:lnTo>
                <a:lnTo>
                  <a:pt x="8658" y="1242"/>
                </a:lnTo>
                <a:lnTo>
                  <a:pt x="8658" y="1242"/>
                </a:lnTo>
                <a:close/>
                <a:moveTo>
                  <a:pt x="8672" y="1234"/>
                </a:moveTo>
                <a:lnTo>
                  <a:pt x="8672" y="1234"/>
                </a:lnTo>
                <a:lnTo>
                  <a:pt x="8680" y="1228"/>
                </a:lnTo>
                <a:lnTo>
                  <a:pt x="8680" y="1228"/>
                </a:lnTo>
                <a:lnTo>
                  <a:pt x="8694" y="1236"/>
                </a:lnTo>
                <a:lnTo>
                  <a:pt x="8694" y="1236"/>
                </a:lnTo>
                <a:lnTo>
                  <a:pt x="8686" y="1242"/>
                </a:lnTo>
                <a:lnTo>
                  <a:pt x="8686" y="1242"/>
                </a:lnTo>
                <a:lnTo>
                  <a:pt x="8672" y="1234"/>
                </a:lnTo>
                <a:lnTo>
                  <a:pt x="8672" y="1234"/>
                </a:lnTo>
                <a:close/>
                <a:moveTo>
                  <a:pt x="8684" y="1226"/>
                </a:moveTo>
                <a:lnTo>
                  <a:pt x="8684" y="1226"/>
                </a:lnTo>
                <a:lnTo>
                  <a:pt x="8692" y="1222"/>
                </a:lnTo>
                <a:lnTo>
                  <a:pt x="8692" y="1222"/>
                </a:lnTo>
                <a:lnTo>
                  <a:pt x="8706" y="1228"/>
                </a:lnTo>
                <a:lnTo>
                  <a:pt x="8706" y="1228"/>
                </a:lnTo>
                <a:lnTo>
                  <a:pt x="8698" y="1234"/>
                </a:lnTo>
                <a:lnTo>
                  <a:pt x="8698" y="1234"/>
                </a:lnTo>
                <a:lnTo>
                  <a:pt x="8684" y="1226"/>
                </a:lnTo>
                <a:lnTo>
                  <a:pt x="8684" y="1226"/>
                </a:lnTo>
                <a:close/>
                <a:moveTo>
                  <a:pt x="8698" y="1218"/>
                </a:moveTo>
                <a:lnTo>
                  <a:pt x="8698" y="1218"/>
                </a:lnTo>
                <a:lnTo>
                  <a:pt x="8704" y="1214"/>
                </a:lnTo>
                <a:lnTo>
                  <a:pt x="8704" y="1214"/>
                </a:lnTo>
                <a:lnTo>
                  <a:pt x="8720" y="1220"/>
                </a:lnTo>
                <a:lnTo>
                  <a:pt x="8720" y="1220"/>
                </a:lnTo>
                <a:lnTo>
                  <a:pt x="8712" y="1224"/>
                </a:lnTo>
                <a:lnTo>
                  <a:pt x="8712" y="1224"/>
                </a:lnTo>
                <a:lnTo>
                  <a:pt x="8698" y="1218"/>
                </a:lnTo>
                <a:lnTo>
                  <a:pt x="8698" y="1218"/>
                </a:lnTo>
                <a:close/>
                <a:moveTo>
                  <a:pt x="8710" y="1210"/>
                </a:moveTo>
                <a:lnTo>
                  <a:pt x="8710" y="1210"/>
                </a:lnTo>
                <a:lnTo>
                  <a:pt x="8716" y="1206"/>
                </a:lnTo>
                <a:lnTo>
                  <a:pt x="8716" y="1206"/>
                </a:lnTo>
                <a:lnTo>
                  <a:pt x="8732" y="1212"/>
                </a:lnTo>
                <a:lnTo>
                  <a:pt x="8732" y="1212"/>
                </a:lnTo>
                <a:lnTo>
                  <a:pt x="8724" y="1216"/>
                </a:lnTo>
                <a:lnTo>
                  <a:pt x="8724" y="1216"/>
                </a:lnTo>
                <a:lnTo>
                  <a:pt x="8710" y="1210"/>
                </a:lnTo>
                <a:lnTo>
                  <a:pt x="8710" y="1210"/>
                </a:lnTo>
                <a:close/>
                <a:moveTo>
                  <a:pt x="8722" y="1202"/>
                </a:moveTo>
                <a:lnTo>
                  <a:pt x="8722" y="1202"/>
                </a:lnTo>
                <a:lnTo>
                  <a:pt x="8728" y="1198"/>
                </a:lnTo>
                <a:lnTo>
                  <a:pt x="8728" y="1198"/>
                </a:lnTo>
                <a:lnTo>
                  <a:pt x="8744" y="1202"/>
                </a:lnTo>
                <a:lnTo>
                  <a:pt x="8744" y="1202"/>
                </a:lnTo>
                <a:lnTo>
                  <a:pt x="8738" y="1208"/>
                </a:lnTo>
                <a:lnTo>
                  <a:pt x="8738" y="1208"/>
                </a:lnTo>
                <a:lnTo>
                  <a:pt x="8722" y="1202"/>
                </a:lnTo>
                <a:lnTo>
                  <a:pt x="8722" y="1202"/>
                </a:lnTo>
                <a:close/>
                <a:moveTo>
                  <a:pt x="8734" y="1194"/>
                </a:moveTo>
                <a:lnTo>
                  <a:pt x="8734" y="1194"/>
                </a:lnTo>
                <a:lnTo>
                  <a:pt x="8742" y="1190"/>
                </a:lnTo>
                <a:lnTo>
                  <a:pt x="8742" y="1190"/>
                </a:lnTo>
                <a:lnTo>
                  <a:pt x="8758" y="1194"/>
                </a:lnTo>
                <a:lnTo>
                  <a:pt x="8758" y="1194"/>
                </a:lnTo>
                <a:lnTo>
                  <a:pt x="8750" y="1198"/>
                </a:lnTo>
                <a:lnTo>
                  <a:pt x="8750" y="1198"/>
                </a:lnTo>
                <a:lnTo>
                  <a:pt x="8734" y="1194"/>
                </a:lnTo>
                <a:lnTo>
                  <a:pt x="8734" y="1194"/>
                </a:lnTo>
                <a:close/>
                <a:moveTo>
                  <a:pt x="8746" y="1174"/>
                </a:moveTo>
                <a:lnTo>
                  <a:pt x="8746" y="1174"/>
                </a:lnTo>
                <a:lnTo>
                  <a:pt x="8738" y="1174"/>
                </a:lnTo>
                <a:lnTo>
                  <a:pt x="8738" y="1174"/>
                </a:lnTo>
                <a:lnTo>
                  <a:pt x="8746" y="1170"/>
                </a:lnTo>
                <a:lnTo>
                  <a:pt x="8746" y="1170"/>
                </a:lnTo>
                <a:lnTo>
                  <a:pt x="8754" y="1170"/>
                </a:lnTo>
                <a:lnTo>
                  <a:pt x="8754" y="1170"/>
                </a:lnTo>
                <a:lnTo>
                  <a:pt x="8746" y="1174"/>
                </a:lnTo>
                <a:lnTo>
                  <a:pt x="8746" y="1174"/>
                </a:lnTo>
                <a:close/>
                <a:moveTo>
                  <a:pt x="8740" y="1178"/>
                </a:moveTo>
                <a:lnTo>
                  <a:pt x="8740" y="1178"/>
                </a:lnTo>
                <a:lnTo>
                  <a:pt x="8732" y="1184"/>
                </a:lnTo>
                <a:lnTo>
                  <a:pt x="8732" y="1184"/>
                </a:lnTo>
                <a:lnTo>
                  <a:pt x="8724" y="1182"/>
                </a:lnTo>
                <a:lnTo>
                  <a:pt x="8724" y="1182"/>
                </a:lnTo>
                <a:lnTo>
                  <a:pt x="8732" y="1178"/>
                </a:lnTo>
                <a:lnTo>
                  <a:pt x="8732" y="1178"/>
                </a:lnTo>
                <a:lnTo>
                  <a:pt x="8740" y="1178"/>
                </a:lnTo>
                <a:lnTo>
                  <a:pt x="8740" y="1178"/>
                </a:lnTo>
                <a:close/>
                <a:moveTo>
                  <a:pt x="8720" y="1182"/>
                </a:moveTo>
                <a:lnTo>
                  <a:pt x="8720" y="1182"/>
                </a:lnTo>
                <a:lnTo>
                  <a:pt x="8702" y="1178"/>
                </a:lnTo>
                <a:lnTo>
                  <a:pt x="8702" y="1178"/>
                </a:lnTo>
                <a:lnTo>
                  <a:pt x="8708" y="1176"/>
                </a:lnTo>
                <a:lnTo>
                  <a:pt x="8708" y="1176"/>
                </a:lnTo>
                <a:lnTo>
                  <a:pt x="8726" y="1178"/>
                </a:lnTo>
                <a:lnTo>
                  <a:pt x="8726" y="1178"/>
                </a:lnTo>
                <a:lnTo>
                  <a:pt x="8720" y="1182"/>
                </a:lnTo>
                <a:lnTo>
                  <a:pt x="8720" y="1182"/>
                </a:lnTo>
                <a:close/>
                <a:moveTo>
                  <a:pt x="8712" y="1186"/>
                </a:moveTo>
                <a:lnTo>
                  <a:pt x="8712" y="1186"/>
                </a:lnTo>
                <a:lnTo>
                  <a:pt x="8708" y="1188"/>
                </a:lnTo>
                <a:lnTo>
                  <a:pt x="8708" y="1188"/>
                </a:lnTo>
                <a:lnTo>
                  <a:pt x="8690" y="1184"/>
                </a:lnTo>
                <a:lnTo>
                  <a:pt x="8690" y="1184"/>
                </a:lnTo>
                <a:lnTo>
                  <a:pt x="8694" y="1182"/>
                </a:lnTo>
                <a:lnTo>
                  <a:pt x="8694" y="1182"/>
                </a:lnTo>
                <a:lnTo>
                  <a:pt x="8712" y="1186"/>
                </a:lnTo>
                <a:lnTo>
                  <a:pt x="8712" y="1186"/>
                </a:lnTo>
                <a:close/>
                <a:moveTo>
                  <a:pt x="8700" y="1192"/>
                </a:moveTo>
                <a:lnTo>
                  <a:pt x="8700" y="1192"/>
                </a:lnTo>
                <a:lnTo>
                  <a:pt x="8696" y="1194"/>
                </a:lnTo>
                <a:lnTo>
                  <a:pt x="8696" y="1194"/>
                </a:lnTo>
                <a:lnTo>
                  <a:pt x="8680" y="1190"/>
                </a:lnTo>
                <a:lnTo>
                  <a:pt x="8680" y="1190"/>
                </a:lnTo>
                <a:lnTo>
                  <a:pt x="8684" y="1188"/>
                </a:lnTo>
                <a:lnTo>
                  <a:pt x="8684" y="1188"/>
                </a:lnTo>
                <a:lnTo>
                  <a:pt x="8700" y="1192"/>
                </a:lnTo>
                <a:lnTo>
                  <a:pt x="8700" y="1192"/>
                </a:lnTo>
                <a:close/>
                <a:moveTo>
                  <a:pt x="8690" y="1198"/>
                </a:moveTo>
                <a:lnTo>
                  <a:pt x="8690" y="1198"/>
                </a:lnTo>
                <a:lnTo>
                  <a:pt x="8686" y="1200"/>
                </a:lnTo>
                <a:lnTo>
                  <a:pt x="8686" y="1200"/>
                </a:lnTo>
                <a:lnTo>
                  <a:pt x="8670" y="1194"/>
                </a:lnTo>
                <a:lnTo>
                  <a:pt x="8670" y="1194"/>
                </a:lnTo>
                <a:lnTo>
                  <a:pt x="8672" y="1192"/>
                </a:lnTo>
                <a:lnTo>
                  <a:pt x="8672" y="1192"/>
                </a:lnTo>
                <a:lnTo>
                  <a:pt x="8690" y="1198"/>
                </a:lnTo>
                <a:lnTo>
                  <a:pt x="8690" y="1198"/>
                </a:lnTo>
                <a:close/>
                <a:moveTo>
                  <a:pt x="8678" y="1204"/>
                </a:moveTo>
                <a:lnTo>
                  <a:pt x="8678" y="1204"/>
                </a:lnTo>
                <a:lnTo>
                  <a:pt x="8674" y="1206"/>
                </a:lnTo>
                <a:lnTo>
                  <a:pt x="8674" y="1206"/>
                </a:lnTo>
                <a:lnTo>
                  <a:pt x="8658" y="1200"/>
                </a:lnTo>
                <a:lnTo>
                  <a:pt x="8658" y="1200"/>
                </a:lnTo>
                <a:lnTo>
                  <a:pt x="8664" y="1198"/>
                </a:lnTo>
                <a:lnTo>
                  <a:pt x="8664" y="1198"/>
                </a:lnTo>
                <a:lnTo>
                  <a:pt x="8678" y="1204"/>
                </a:lnTo>
                <a:lnTo>
                  <a:pt x="8678" y="1204"/>
                </a:lnTo>
                <a:close/>
                <a:moveTo>
                  <a:pt x="8668" y="1210"/>
                </a:moveTo>
                <a:lnTo>
                  <a:pt x="8668" y="1210"/>
                </a:lnTo>
                <a:lnTo>
                  <a:pt x="8662" y="1214"/>
                </a:lnTo>
                <a:lnTo>
                  <a:pt x="8662" y="1214"/>
                </a:lnTo>
                <a:lnTo>
                  <a:pt x="8648" y="1206"/>
                </a:lnTo>
                <a:lnTo>
                  <a:pt x="8648" y="1206"/>
                </a:lnTo>
                <a:lnTo>
                  <a:pt x="8652" y="1202"/>
                </a:lnTo>
                <a:lnTo>
                  <a:pt x="8652" y="1202"/>
                </a:lnTo>
                <a:lnTo>
                  <a:pt x="8668" y="1210"/>
                </a:lnTo>
                <a:lnTo>
                  <a:pt x="8668" y="1210"/>
                </a:lnTo>
                <a:close/>
                <a:moveTo>
                  <a:pt x="8656" y="1216"/>
                </a:moveTo>
                <a:lnTo>
                  <a:pt x="8656" y="1216"/>
                </a:lnTo>
                <a:lnTo>
                  <a:pt x="8650" y="1220"/>
                </a:lnTo>
                <a:lnTo>
                  <a:pt x="8650" y="1220"/>
                </a:lnTo>
                <a:lnTo>
                  <a:pt x="8636" y="1210"/>
                </a:lnTo>
                <a:lnTo>
                  <a:pt x="8636" y="1210"/>
                </a:lnTo>
                <a:lnTo>
                  <a:pt x="8642" y="1208"/>
                </a:lnTo>
                <a:lnTo>
                  <a:pt x="8642" y="1208"/>
                </a:lnTo>
                <a:lnTo>
                  <a:pt x="8656" y="1216"/>
                </a:lnTo>
                <a:lnTo>
                  <a:pt x="8656" y="1216"/>
                </a:lnTo>
                <a:close/>
                <a:moveTo>
                  <a:pt x="8640" y="1200"/>
                </a:moveTo>
                <a:lnTo>
                  <a:pt x="8640" y="1200"/>
                </a:lnTo>
                <a:lnTo>
                  <a:pt x="8632" y="1196"/>
                </a:lnTo>
                <a:lnTo>
                  <a:pt x="8632" y="1196"/>
                </a:lnTo>
                <a:lnTo>
                  <a:pt x="8634" y="1194"/>
                </a:lnTo>
                <a:lnTo>
                  <a:pt x="8634" y="1194"/>
                </a:lnTo>
                <a:lnTo>
                  <a:pt x="8644" y="1198"/>
                </a:lnTo>
                <a:lnTo>
                  <a:pt x="8644" y="1198"/>
                </a:lnTo>
                <a:lnTo>
                  <a:pt x="8640" y="1200"/>
                </a:lnTo>
                <a:lnTo>
                  <a:pt x="8640" y="1200"/>
                </a:lnTo>
                <a:close/>
                <a:moveTo>
                  <a:pt x="8634" y="1204"/>
                </a:moveTo>
                <a:lnTo>
                  <a:pt x="8634" y="1204"/>
                </a:lnTo>
                <a:lnTo>
                  <a:pt x="8628" y="1206"/>
                </a:lnTo>
                <a:lnTo>
                  <a:pt x="8628" y="1206"/>
                </a:lnTo>
                <a:lnTo>
                  <a:pt x="8620" y="1202"/>
                </a:lnTo>
                <a:lnTo>
                  <a:pt x="8620" y="1202"/>
                </a:lnTo>
                <a:lnTo>
                  <a:pt x="8626" y="1198"/>
                </a:lnTo>
                <a:lnTo>
                  <a:pt x="8626" y="1198"/>
                </a:lnTo>
                <a:lnTo>
                  <a:pt x="8634" y="1204"/>
                </a:lnTo>
                <a:lnTo>
                  <a:pt x="8634" y="1204"/>
                </a:lnTo>
                <a:close/>
                <a:moveTo>
                  <a:pt x="8622" y="1208"/>
                </a:moveTo>
                <a:lnTo>
                  <a:pt x="8622" y="1208"/>
                </a:lnTo>
                <a:lnTo>
                  <a:pt x="8616" y="1212"/>
                </a:lnTo>
                <a:lnTo>
                  <a:pt x="8616" y="1212"/>
                </a:lnTo>
                <a:lnTo>
                  <a:pt x="8608" y="1206"/>
                </a:lnTo>
                <a:lnTo>
                  <a:pt x="8608" y="1206"/>
                </a:lnTo>
                <a:lnTo>
                  <a:pt x="8614" y="1204"/>
                </a:lnTo>
                <a:lnTo>
                  <a:pt x="8614" y="1204"/>
                </a:lnTo>
                <a:lnTo>
                  <a:pt x="8622" y="1208"/>
                </a:lnTo>
                <a:lnTo>
                  <a:pt x="8622" y="1208"/>
                </a:lnTo>
                <a:close/>
                <a:moveTo>
                  <a:pt x="8602" y="1202"/>
                </a:moveTo>
                <a:lnTo>
                  <a:pt x="8602" y="1202"/>
                </a:lnTo>
                <a:lnTo>
                  <a:pt x="8596" y="1198"/>
                </a:lnTo>
                <a:lnTo>
                  <a:pt x="8596" y="1198"/>
                </a:lnTo>
                <a:lnTo>
                  <a:pt x="8602" y="1196"/>
                </a:lnTo>
                <a:lnTo>
                  <a:pt x="8602" y="1196"/>
                </a:lnTo>
                <a:lnTo>
                  <a:pt x="8608" y="1200"/>
                </a:lnTo>
                <a:lnTo>
                  <a:pt x="8608" y="1200"/>
                </a:lnTo>
                <a:lnTo>
                  <a:pt x="8602" y="1202"/>
                </a:lnTo>
                <a:lnTo>
                  <a:pt x="8602" y="1202"/>
                </a:lnTo>
                <a:close/>
                <a:moveTo>
                  <a:pt x="8596" y="1204"/>
                </a:moveTo>
                <a:lnTo>
                  <a:pt x="8596" y="1204"/>
                </a:lnTo>
                <a:lnTo>
                  <a:pt x="8590" y="1208"/>
                </a:lnTo>
                <a:lnTo>
                  <a:pt x="8590" y="1208"/>
                </a:lnTo>
                <a:lnTo>
                  <a:pt x="8582" y="1202"/>
                </a:lnTo>
                <a:lnTo>
                  <a:pt x="8582" y="1202"/>
                </a:lnTo>
                <a:lnTo>
                  <a:pt x="8588" y="1200"/>
                </a:lnTo>
                <a:lnTo>
                  <a:pt x="8588" y="1200"/>
                </a:lnTo>
                <a:lnTo>
                  <a:pt x="8596" y="1204"/>
                </a:lnTo>
                <a:lnTo>
                  <a:pt x="8596" y="1204"/>
                </a:lnTo>
                <a:close/>
                <a:moveTo>
                  <a:pt x="8578" y="1198"/>
                </a:moveTo>
                <a:lnTo>
                  <a:pt x="8578" y="1198"/>
                </a:lnTo>
                <a:lnTo>
                  <a:pt x="8572" y="1194"/>
                </a:lnTo>
                <a:lnTo>
                  <a:pt x="8572" y="1194"/>
                </a:lnTo>
                <a:lnTo>
                  <a:pt x="8578" y="1192"/>
                </a:lnTo>
                <a:lnTo>
                  <a:pt x="8578" y="1192"/>
                </a:lnTo>
                <a:lnTo>
                  <a:pt x="8584" y="1196"/>
                </a:lnTo>
                <a:lnTo>
                  <a:pt x="8584" y="1196"/>
                </a:lnTo>
                <a:lnTo>
                  <a:pt x="8578" y="1198"/>
                </a:lnTo>
                <a:lnTo>
                  <a:pt x="8578" y="1198"/>
                </a:lnTo>
                <a:close/>
                <a:moveTo>
                  <a:pt x="8568" y="1190"/>
                </a:moveTo>
                <a:lnTo>
                  <a:pt x="8568" y="1190"/>
                </a:lnTo>
                <a:lnTo>
                  <a:pt x="8562" y="1188"/>
                </a:lnTo>
                <a:lnTo>
                  <a:pt x="8562" y="1188"/>
                </a:lnTo>
                <a:lnTo>
                  <a:pt x="8568" y="1186"/>
                </a:lnTo>
                <a:lnTo>
                  <a:pt x="8568" y="1186"/>
                </a:lnTo>
                <a:lnTo>
                  <a:pt x="8572" y="1190"/>
                </a:lnTo>
                <a:lnTo>
                  <a:pt x="8572" y="1190"/>
                </a:lnTo>
                <a:lnTo>
                  <a:pt x="8568" y="1190"/>
                </a:lnTo>
                <a:lnTo>
                  <a:pt x="8568" y="1190"/>
                </a:lnTo>
                <a:close/>
                <a:moveTo>
                  <a:pt x="8566" y="1196"/>
                </a:moveTo>
                <a:lnTo>
                  <a:pt x="8566" y="1196"/>
                </a:lnTo>
                <a:lnTo>
                  <a:pt x="8572" y="1200"/>
                </a:lnTo>
                <a:lnTo>
                  <a:pt x="8572" y="1200"/>
                </a:lnTo>
                <a:lnTo>
                  <a:pt x="8562" y="1204"/>
                </a:lnTo>
                <a:lnTo>
                  <a:pt x="8562" y="1204"/>
                </a:lnTo>
                <a:lnTo>
                  <a:pt x="8556" y="1200"/>
                </a:lnTo>
                <a:lnTo>
                  <a:pt x="8556" y="1200"/>
                </a:lnTo>
                <a:lnTo>
                  <a:pt x="8566" y="1196"/>
                </a:lnTo>
                <a:lnTo>
                  <a:pt x="8566" y="1196"/>
                </a:lnTo>
                <a:close/>
                <a:moveTo>
                  <a:pt x="8552" y="1196"/>
                </a:moveTo>
                <a:lnTo>
                  <a:pt x="8552" y="1196"/>
                </a:lnTo>
                <a:lnTo>
                  <a:pt x="8548" y="1192"/>
                </a:lnTo>
                <a:lnTo>
                  <a:pt x="8548" y="1192"/>
                </a:lnTo>
                <a:lnTo>
                  <a:pt x="8556" y="1188"/>
                </a:lnTo>
                <a:lnTo>
                  <a:pt x="8556" y="1188"/>
                </a:lnTo>
                <a:lnTo>
                  <a:pt x="8562" y="1192"/>
                </a:lnTo>
                <a:lnTo>
                  <a:pt x="8562" y="1192"/>
                </a:lnTo>
                <a:lnTo>
                  <a:pt x="8552" y="1196"/>
                </a:lnTo>
                <a:lnTo>
                  <a:pt x="8552" y="1196"/>
                </a:lnTo>
                <a:close/>
                <a:moveTo>
                  <a:pt x="8542" y="1186"/>
                </a:moveTo>
                <a:lnTo>
                  <a:pt x="8542" y="1186"/>
                </a:lnTo>
                <a:lnTo>
                  <a:pt x="8540" y="1184"/>
                </a:lnTo>
                <a:lnTo>
                  <a:pt x="8540" y="1184"/>
                </a:lnTo>
                <a:lnTo>
                  <a:pt x="8548" y="1182"/>
                </a:lnTo>
                <a:lnTo>
                  <a:pt x="8548" y="1182"/>
                </a:lnTo>
                <a:lnTo>
                  <a:pt x="8550" y="1184"/>
                </a:lnTo>
                <a:lnTo>
                  <a:pt x="8550" y="1184"/>
                </a:lnTo>
                <a:lnTo>
                  <a:pt x="8542" y="1186"/>
                </a:lnTo>
                <a:lnTo>
                  <a:pt x="8542" y="1186"/>
                </a:lnTo>
                <a:close/>
                <a:moveTo>
                  <a:pt x="8524" y="1218"/>
                </a:moveTo>
                <a:lnTo>
                  <a:pt x="8524" y="1218"/>
                </a:lnTo>
                <a:lnTo>
                  <a:pt x="8512" y="1222"/>
                </a:lnTo>
                <a:lnTo>
                  <a:pt x="8512" y="1222"/>
                </a:lnTo>
                <a:lnTo>
                  <a:pt x="8504" y="1216"/>
                </a:lnTo>
                <a:lnTo>
                  <a:pt x="8504" y="1216"/>
                </a:lnTo>
                <a:lnTo>
                  <a:pt x="8518" y="1212"/>
                </a:lnTo>
                <a:lnTo>
                  <a:pt x="8518" y="1212"/>
                </a:lnTo>
                <a:lnTo>
                  <a:pt x="8524" y="1218"/>
                </a:lnTo>
                <a:lnTo>
                  <a:pt x="8524" y="1218"/>
                </a:lnTo>
                <a:close/>
                <a:moveTo>
                  <a:pt x="8500" y="1212"/>
                </a:moveTo>
                <a:lnTo>
                  <a:pt x="8500" y="1212"/>
                </a:lnTo>
                <a:lnTo>
                  <a:pt x="8494" y="1204"/>
                </a:lnTo>
                <a:lnTo>
                  <a:pt x="8494" y="1204"/>
                </a:lnTo>
                <a:lnTo>
                  <a:pt x="8508" y="1202"/>
                </a:lnTo>
                <a:lnTo>
                  <a:pt x="8508" y="1202"/>
                </a:lnTo>
                <a:lnTo>
                  <a:pt x="8514" y="1208"/>
                </a:lnTo>
                <a:lnTo>
                  <a:pt x="8514" y="1208"/>
                </a:lnTo>
                <a:lnTo>
                  <a:pt x="8500" y="1212"/>
                </a:lnTo>
                <a:lnTo>
                  <a:pt x="8500" y="1212"/>
                </a:lnTo>
                <a:close/>
                <a:moveTo>
                  <a:pt x="8490" y="1200"/>
                </a:moveTo>
                <a:lnTo>
                  <a:pt x="8490" y="1200"/>
                </a:lnTo>
                <a:lnTo>
                  <a:pt x="8486" y="1196"/>
                </a:lnTo>
                <a:lnTo>
                  <a:pt x="8486" y="1196"/>
                </a:lnTo>
                <a:lnTo>
                  <a:pt x="8500" y="1192"/>
                </a:lnTo>
                <a:lnTo>
                  <a:pt x="8500" y="1192"/>
                </a:lnTo>
                <a:lnTo>
                  <a:pt x="8502" y="1196"/>
                </a:lnTo>
                <a:lnTo>
                  <a:pt x="8502" y="1196"/>
                </a:lnTo>
                <a:lnTo>
                  <a:pt x="8490" y="1200"/>
                </a:lnTo>
                <a:lnTo>
                  <a:pt x="8490" y="1200"/>
                </a:lnTo>
                <a:close/>
                <a:moveTo>
                  <a:pt x="8480" y="1192"/>
                </a:moveTo>
                <a:lnTo>
                  <a:pt x="8480" y="1192"/>
                </a:lnTo>
                <a:lnTo>
                  <a:pt x="8478" y="1188"/>
                </a:lnTo>
                <a:lnTo>
                  <a:pt x="8478" y="1188"/>
                </a:lnTo>
                <a:lnTo>
                  <a:pt x="8490" y="1186"/>
                </a:lnTo>
                <a:lnTo>
                  <a:pt x="8490" y="1186"/>
                </a:lnTo>
                <a:lnTo>
                  <a:pt x="8494" y="1188"/>
                </a:lnTo>
                <a:lnTo>
                  <a:pt x="8494" y="1188"/>
                </a:lnTo>
                <a:lnTo>
                  <a:pt x="8480" y="1192"/>
                </a:lnTo>
                <a:lnTo>
                  <a:pt x="8480" y="1192"/>
                </a:lnTo>
                <a:close/>
                <a:moveTo>
                  <a:pt x="8472" y="1182"/>
                </a:moveTo>
                <a:lnTo>
                  <a:pt x="8472" y="1182"/>
                </a:lnTo>
                <a:lnTo>
                  <a:pt x="8470" y="1180"/>
                </a:lnTo>
                <a:lnTo>
                  <a:pt x="8470" y="1180"/>
                </a:lnTo>
                <a:lnTo>
                  <a:pt x="8484" y="1178"/>
                </a:lnTo>
                <a:lnTo>
                  <a:pt x="8484" y="1178"/>
                </a:lnTo>
                <a:lnTo>
                  <a:pt x="8486" y="1180"/>
                </a:lnTo>
                <a:lnTo>
                  <a:pt x="8486" y="1180"/>
                </a:lnTo>
                <a:lnTo>
                  <a:pt x="8472" y="1182"/>
                </a:lnTo>
                <a:lnTo>
                  <a:pt x="8472" y="1182"/>
                </a:lnTo>
                <a:close/>
                <a:moveTo>
                  <a:pt x="8464" y="1174"/>
                </a:moveTo>
                <a:lnTo>
                  <a:pt x="8464" y="1174"/>
                </a:lnTo>
                <a:lnTo>
                  <a:pt x="8462" y="1172"/>
                </a:lnTo>
                <a:lnTo>
                  <a:pt x="8462" y="1172"/>
                </a:lnTo>
                <a:lnTo>
                  <a:pt x="8476" y="1170"/>
                </a:lnTo>
                <a:lnTo>
                  <a:pt x="8476" y="1170"/>
                </a:lnTo>
                <a:lnTo>
                  <a:pt x="8478" y="1174"/>
                </a:lnTo>
                <a:lnTo>
                  <a:pt x="8478" y="1174"/>
                </a:lnTo>
                <a:lnTo>
                  <a:pt x="8464" y="1174"/>
                </a:lnTo>
                <a:lnTo>
                  <a:pt x="8464" y="1174"/>
                </a:lnTo>
                <a:close/>
                <a:moveTo>
                  <a:pt x="8456" y="1166"/>
                </a:moveTo>
                <a:lnTo>
                  <a:pt x="8456" y="1166"/>
                </a:lnTo>
                <a:lnTo>
                  <a:pt x="8454" y="1164"/>
                </a:lnTo>
                <a:lnTo>
                  <a:pt x="8454" y="1164"/>
                </a:lnTo>
                <a:lnTo>
                  <a:pt x="8468" y="1164"/>
                </a:lnTo>
                <a:lnTo>
                  <a:pt x="8468" y="1164"/>
                </a:lnTo>
                <a:lnTo>
                  <a:pt x="8470" y="1166"/>
                </a:lnTo>
                <a:lnTo>
                  <a:pt x="8470" y="1166"/>
                </a:lnTo>
                <a:lnTo>
                  <a:pt x="8456" y="1166"/>
                </a:lnTo>
                <a:lnTo>
                  <a:pt x="8456" y="1166"/>
                </a:lnTo>
                <a:close/>
                <a:moveTo>
                  <a:pt x="8440" y="1148"/>
                </a:moveTo>
                <a:lnTo>
                  <a:pt x="8440" y="1148"/>
                </a:lnTo>
                <a:lnTo>
                  <a:pt x="8436" y="1144"/>
                </a:lnTo>
                <a:lnTo>
                  <a:pt x="8436" y="1144"/>
                </a:lnTo>
                <a:lnTo>
                  <a:pt x="8450" y="1146"/>
                </a:lnTo>
                <a:lnTo>
                  <a:pt x="8450" y="1146"/>
                </a:lnTo>
                <a:lnTo>
                  <a:pt x="8454" y="1150"/>
                </a:lnTo>
                <a:lnTo>
                  <a:pt x="8454" y="1150"/>
                </a:lnTo>
                <a:lnTo>
                  <a:pt x="8440" y="1148"/>
                </a:lnTo>
                <a:lnTo>
                  <a:pt x="8440" y="1148"/>
                </a:lnTo>
                <a:close/>
                <a:moveTo>
                  <a:pt x="8428" y="1138"/>
                </a:moveTo>
                <a:lnTo>
                  <a:pt x="8428" y="1138"/>
                </a:lnTo>
                <a:lnTo>
                  <a:pt x="8424" y="1134"/>
                </a:lnTo>
                <a:lnTo>
                  <a:pt x="8424" y="1134"/>
                </a:lnTo>
                <a:lnTo>
                  <a:pt x="8438" y="1136"/>
                </a:lnTo>
                <a:lnTo>
                  <a:pt x="8438" y="1136"/>
                </a:lnTo>
                <a:lnTo>
                  <a:pt x="8444" y="1140"/>
                </a:lnTo>
                <a:lnTo>
                  <a:pt x="8444" y="1140"/>
                </a:lnTo>
                <a:lnTo>
                  <a:pt x="8428" y="1138"/>
                </a:lnTo>
                <a:lnTo>
                  <a:pt x="8428" y="1138"/>
                </a:lnTo>
                <a:close/>
                <a:moveTo>
                  <a:pt x="8416" y="1126"/>
                </a:moveTo>
                <a:lnTo>
                  <a:pt x="8416" y="1126"/>
                </a:lnTo>
                <a:lnTo>
                  <a:pt x="8410" y="1120"/>
                </a:lnTo>
                <a:lnTo>
                  <a:pt x="8410" y="1120"/>
                </a:lnTo>
                <a:lnTo>
                  <a:pt x="8426" y="1124"/>
                </a:lnTo>
                <a:lnTo>
                  <a:pt x="8426" y="1124"/>
                </a:lnTo>
                <a:lnTo>
                  <a:pt x="8432" y="1130"/>
                </a:lnTo>
                <a:lnTo>
                  <a:pt x="8432" y="1130"/>
                </a:lnTo>
                <a:lnTo>
                  <a:pt x="8416" y="1126"/>
                </a:lnTo>
                <a:lnTo>
                  <a:pt x="8416" y="1126"/>
                </a:lnTo>
                <a:close/>
                <a:moveTo>
                  <a:pt x="8412" y="1132"/>
                </a:moveTo>
                <a:lnTo>
                  <a:pt x="8412" y="1132"/>
                </a:lnTo>
                <a:lnTo>
                  <a:pt x="8418" y="1138"/>
                </a:lnTo>
                <a:lnTo>
                  <a:pt x="8418" y="1138"/>
                </a:lnTo>
                <a:lnTo>
                  <a:pt x="8404" y="1136"/>
                </a:lnTo>
                <a:lnTo>
                  <a:pt x="8404" y="1136"/>
                </a:lnTo>
                <a:lnTo>
                  <a:pt x="8398" y="1128"/>
                </a:lnTo>
                <a:lnTo>
                  <a:pt x="8398" y="1128"/>
                </a:lnTo>
                <a:lnTo>
                  <a:pt x="8412" y="1132"/>
                </a:lnTo>
                <a:lnTo>
                  <a:pt x="8412" y="1132"/>
                </a:lnTo>
                <a:close/>
                <a:moveTo>
                  <a:pt x="8392" y="1122"/>
                </a:moveTo>
                <a:lnTo>
                  <a:pt x="8392" y="1122"/>
                </a:lnTo>
                <a:lnTo>
                  <a:pt x="8384" y="1114"/>
                </a:lnTo>
                <a:lnTo>
                  <a:pt x="8384" y="1114"/>
                </a:lnTo>
                <a:lnTo>
                  <a:pt x="8398" y="1118"/>
                </a:lnTo>
                <a:lnTo>
                  <a:pt x="8398" y="1118"/>
                </a:lnTo>
                <a:lnTo>
                  <a:pt x="8406" y="1124"/>
                </a:lnTo>
                <a:lnTo>
                  <a:pt x="8406" y="1124"/>
                </a:lnTo>
                <a:lnTo>
                  <a:pt x="8392" y="1122"/>
                </a:lnTo>
                <a:lnTo>
                  <a:pt x="8392" y="1122"/>
                </a:lnTo>
                <a:close/>
                <a:moveTo>
                  <a:pt x="8378" y="1108"/>
                </a:moveTo>
                <a:lnTo>
                  <a:pt x="8378" y="1108"/>
                </a:lnTo>
                <a:lnTo>
                  <a:pt x="8376" y="1104"/>
                </a:lnTo>
                <a:lnTo>
                  <a:pt x="8376" y="1104"/>
                </a:lnTo>
                <a:lnTo>
                  <a:pt x="8368" y="1098"/>
                </a:lnTo>
                <a:lnTo>
                  <a:pt x="8368" y="1098"/>
                </a:lnTo>
                <a:lnTo>
                  <a:pt x="8382" y="1102"/>
                </a:lnTo>
                <a:lnTo>
                  <a:pt x="8382" y="1102"/>
                </a:lnTo>
                <a:lnTo>
                  <a:pt x="8390" y="1110"/>
                </a:lnTo>
                <a:lnTo>
                  <a:pt x="8390" y="1110"/>
                </a:lnTo>
                <a:lnTo>
                  <a:pt x="8378" y="1108"/>
                </a:lnTo>
                <a:lnTo>
                  <a:pt x="8378" y="1108"/>
                </a:lnTo>
                <a:close/>
                <a:moveTo>
                  <a:pt x="8362" y="1090"/>
                </a:moveTo>
                <a:lnTo>
                  <a:pt x="8362" y="1090"/>
                </a:lnTo>
                <a:lnTo>
                  <a:pt x="8350" y="1080"/>
                </a:lnTo>
                <a:lnTo>
                  <a:pt x="8350" y="1080"/>
                </a:lnTo>
                <a:lnTo>
                  <a:pt x="8362" y="1084"/>
                </a:lnTo>
                <a:lnTo>
                  <a:pt x="8362" y="1084"/>
                </a:lnTo>
                <a:lnTo>
                  <a:pt x="8374" y="1094"/>
                </a:lnTo>
                <a:lnTo>
                  <a:pt x="8374" y="1094"/>
                </a:lnTo>
                <a:lnTo>
                  <a:pt x="8362" y="1090"/>
                </a:lnTo>
                <a:lnTo>
                  <a:pt x="8362" y="1090"/>
                </a:lnTo>
                <a:close/>
                <a:moveTo>
                  <a:pt x="8342" y="1070"/>
                </a:moveTo>
                <a:lnTo>
                  <a:pt x="8342" y="1070"/>
                </a:lnTo>
                <a:lnTo>
                  <a:pt x="8330" y="1060"/>
                </a:lnTo>
                <a:lnTo>
                  <a:pt x="8330" y="1060"/>
                </a:lnTo>
                <a:lnTo>
                  <a:pt x="8342" y="1064"/>
                </a:lnTo>
                <a:lnTo>
                  <a:pt x="8342" y="1064"/>
                </a:lnTo>
                <a:lnTo>
                  <a:pt x="8354" y="1074"/>
                </a:lnTo>
                <a:lnTo>
                  <a:pt x="8354" y="1074"/>
                </a:lnTo>
                <a:lnTo>
                  <a:pt x="8342" y="1070"/>
                </a:lnTo>
                <a:lnTo>
                  <a:pt x="8342" y="1070"/>
                </a:lnTo>
                <a:close/>
                <a:moveTo>
                  <a:pt x="8334" y="1068"/>
                </a:moveTo>
                <a:lnTo>
                  <a:pt x="8334" y="1068"/>
                </a:lnTo>
                <a:lnTo>
                  <a:pt x="8314" y="1062"/>
                </a:lnTo>
                <a:lnTo>
                  <a:pt x="8314" y="1062"/>
                </a:lnTo>
                <a:lnTo>
                  <a:pt x="8302" y="1048"/>
                </a:lnTo>
                <a:lnTo>
                  <a:pt x="8302" y="1048"/>
                </a:lnTo>
                <a:lnTo>
                  <a:pt x="8322" y="1056"/>
                </a:lnTo>
                <a:lnTo>
                  <a:pt x="8322" y="1056"/>
                </a:lnTo>
                <a:lnTo>
                  <a:pt x="8334" y="1068"/>
                </a:lnTo>
                <a:lnTo>
                  <a:pt x="8334" y="1068"/>
                </a:lnTo>
                <a:close/>
                <a:moveTo>
                  <a:pt x="8294" y="1038"/>
                </a:moveTo>
                <a:lnTo>
                  <a:pt x="8294" y="1038"/>
                </a:lnTo>
                <a:lnTo>
                  <a:pt x="8280" y="1024"/>
                </a:lnTo>
                <a:lnTo>
                  <a:pt x="8280" y="1024"/>
                </a:lnTo>
                <a:lnTo>
                  <a:pt x="8298" y="1034"/>
                </a:lnTo>
                <a:lnTo>
                  <a:pt x="8298" y="1034"/>
                </a:lnTo>
                <a:lnTo>
                  <a:pt x="8312" y="1046"/>
                </a:lnTo>
                <a:lnTo>
                  <a:pt x="8312" y="1046"/>
                </a:lnTo>
                <a:lnTo>
                  <a:pt x="8294" y="1038"/>
                </a:lnTo>
                <a:lnTo>
                  <a:pt x="8294" y="1038"/>
                </a:lnTo>
                <a:close/>
                <a:moveTo>
                  <a:pt x="8282" y="1034"/>
                </a:moveTo>
                <a:lnTo>
                  <a:pt x="8282" y="1034"/>
                </a:lnTo>
                <a:lnTo>
                  <a:pt x="8264" y="1026"/>
                </a:lnTo>
                <a:lnTo>
                  <a:pt x="8264" y="1026"/>
                </a:lnTo>
                <a:lnTo>
                  <a:pt x="8250" y="1010"/>
                </a:lnTo>
                <a:lnTo>
                  <a:pt x="8250" y="1010"/>
                </a:lnTo>
                <a:lnTo>
                  <a:pt x="8266" y="1018"/>
                </a:lnTo>
                <a:lnTo>
                  <a:pt x="8266" y="1018"/>
                </a:lnTo>
                <a:lnTo>
                  <a:pt x="8282" y="1034"/>
                </a:lnTo>
                <a:lnTo>
                  <a:pt x="8282" y="1034"/>
                </a:lnTo>
                <a:close/>
                <a:moveTo>
                  <a:pt x="8240" y="1000"/>
                </a:moveTo>
                <a:lnTo>
                  <a:pt x="8240" y="1000"/>
                </a:lnTo>
                <a:lnTo>
                  <a:pt x="8224" y="984"/>
                </a:lnTo>
                <a:lnTo>
                  <a:pt x="8224" y="984"/>
                </a:lnTo>
                <a:lnTo>
                  <a:pt x="8242" y="992"/>
                </a:lnTo>
                <a:lnTo>
                  <a:pt x="8242" y="992"/>
                </a:lnTo>
                <a:lnTo>
                  <a:pt x="8256" y="1008"/>
                </a:lnTo>
                <a:lnTo>
                  <a:pt x="8256" y="1008"/>
                </a:lnTo>
                <a:lnTo>
                  <a:pt x="8240" y="1000"/>
                </a:lnTo>
                <a:lnTo>
                  <a:pt x="8240" y="1000"/>
                </a:lnTo>
                <a:close/>
                <a:moveTo>
                  <a:pt x="8226" y="994"/>
                </a:moveTo>
                <a:lnTo>
                  <a:pt x="8226" y="994"/>
                </a:lnTo>
                <a:lnTo>
                  <a:pt x="8210" y="986"/>
                </a:lnTo>
                <a:lnTo>
                  <a:pt x="8210" y="986"/>
                </a:lnTo>
                <a:lnTo>
                  <a:pt x="8192" y="968"/>
                </a:lnTo>
                <a:lnTo>
                  <a:pt x="8192" y="968"/>
                </a:lnTo>
                <a:lnTo>
                  <a:pt x="8208" y="976"/>
                </a:lnTo>
                <a:lnTo>
                  <a:pt x="8208" y="976"/>
                </a:lnTo>
                <a:lnTo>
                  <a:pt x="8226" y="994"/>
                </a:lnTo>
                <a:lnTo>
                  <a:pt x="8226" y="994"/>
                </a:lnTo>
                <a:close/>
                <a:moveTo>
                  <a:pt x="8194" y="980"/>
                </a:moveTo>
                <a:lnTo>
                  <a:pt x="8194" y="980"/>
                </a:lnTo>
                <a:lnTo>
                  <a:pt x="8094" y="938"/>
                </a:lnTo>
                <a:lnTo>
                  <a:pt x="7990" y="900"/>
                </a:lnTo>
                <a:lnTo>
                  <a:pt x="7990" y="900"/>
                </a:lnTo>
                <a:lnTo>
                  <a:pt x="7906" y="870"/>
                </a:lnTo>
                <a:lnTo>
                  <a:pt x="7822" y="844"/>
                </a:lnTo>
                <a:lnTo>
                  <a:pt x="7736" y="818"/>
                </a:lnTo>
                <a:lnTo>
                  <a:pt x="7648" y="796"/>
                </a:lnTo>
                <a:lnTo>
                  <a:pt x="7560" y="774"/>
                </a:lnTo>
                <a:lnTo>
                  <a:pt x="7470" y="756"/>
                </a:lnTo>
                <a:lnTo>
                  <a:pt x="7380" y="740"/>
                </a:lnTo>
                <a:lnTo>
                  <a:pt x="7290" y="724"/>
                </a:lnTo>
                <a:lnTo>
                  <a:pt x="7198" y="712"/>
                </a:lnTo>
                <a:lnTo>
                  <a:pt x="7104" y="700"/>
                </a:lnTo>
                <a:lnTo>
                  <a:pt x="7010" y="692"/>
                </a:lnTo>
                <a:lnTo>
                  <a:pt x="6916" y="686"/>
                </a:lnTo>
                <a:lnTo>
                  <a:pt x="6822" y="680"/>
                </a:lnTo>
                <a:lnTo>
                  <a:pt x="6726" y="678"/>
                </a:lnTo>
                <a:lnTo>
                  <a:pt x="6628" y="678"/>
                </a:lnTo>
                <a:lnTo>
                  <a:pt x="6530" y="680"/>
                </a:lnTo>
                <a:lnTo>
                  <a:pt x="6530" y="680"/>
                </a:lnTo>
                <a:lnTo>
                  <a:pt x="6420" y="684"/>
                </a:lnTo>
                <a:lnTo>
                  <a:pt x="6310" y="690"/>
                </a:lnTo>
                <a:lnTo>
                  <a:pt x="6198" y="700"/>
                </a:lnTo>
                <a:lnTo>
                  <a:pt x="6084" y="712"/>
                </a:lnTo>
                <a:lnTo>
                  <a:pt x="5970" y="728"/>
                </a:lnTo>
                <a:lnTo>
                  <a:pt x="5854" y="744"/>
                </a:lnTo>
                <a:lnTo>
                  <a:pt x="5738" y="764"/>
                </a:lnTo>
                <a:lnTo>
                  <a:pt x="5622" y="786"/>
                </a:lnTo>
                <a:lnTo>
                  <a:pt x="5622" y="786"/>
                </a:lnTo>
                <a:lnTo>
                  <a:pt x="5572" y="748"/>
                </a:lnTo>
                <a:lnTo>
                  <a:pt x="5572" y="748"/>
                </a:lnTo>
                <a:lnTo>
                  <a:pt x="5654" y="730"/>
                </a:lnTo>
                <a:lnTo>
                  <a:pt x="5736" y="712"/>
                </a:lnTo>
                <a:lnTo>
                  <a:pt x="5818" y="696"/>
                </a:lnTo>
                <a:lnTo>
                  <a:pt x="5898" y="682"/>
                </a:lnTo>
                <a:lnTo>
                  <a:pt x="5978" y="668"/>
                </a:lnTo>
                <a:lnTo>
                  <a:pt x="6058" y="656"/>
                </a:lnTo>
                <a:lnTo>
                  <a:pt x="6138" y="646"/>
                </a:lnTo>
                <a:lnTo>
                  <a:pt x="6216" y="638"/>
                </a:lnTo>
                <a:lnTo>
                  <a:pt x="6294" y="630"/>
                </a:lnTo>
                <a:lnTo>
                  <a:pt x="6372" y="624"/>
                </a:lnTo>
                <a:lnTo>
                  <a:pt x="6450" y="620"/>
                </a:lnTo>
                <a:lnTo>
                  <a:pt x="6528" y="618"/>
                </a:lnTo>
                <a:lnTo>
                  <a:pt x="6604" y="616"/>
                </a:lnTo>
                <a:lnTo>
                  <a:pt x="6680" y="616"/>
                </a:lnTo>
                <a:lnTo>
                  <a:pt x="6756" y="618"/>
                </a:lnTo>
                <a:lnTo>
                  <a:pt x="6830" y="620"/>
                </a:lnTo>
                <a:lnTo>
                  <a:pt x="6906" y="624"/>
                </a:lnTo>
                <a:lnTo>
                  <a:pt x="6980" y="630"/>
                </a:lnTo>
                <a:lnTo>
                  <a:pt x="7054" y="638"/>
                </a:lnTo>
                <a:lnTo>
                  <a:pt x="7126" y="646"/>
                </a:lnTo>
                <a:lnTo>
                  <a:pt x="7198" y="656"/>
                </a:lnTo>
                <a:lnTo>
                  <a:pt x="7272" y="668"/>
                </a:lnTo>
                <a:lnTo>
                  <a:pt x="7342" y="682"/>
                </a:lnTo>
                <a:lnTo>
                  <a:pt x="7414" y="696"/>
                </a:lnTo>
                <a:lnTo>
                  <a:pt x="7484" y="712"/>
                </a:lnTo>
                <a:lnTo>
                  <a:pt x="7554" y="730"/>
                </a:lnTo>
                <a:lnTo>
                  <a:pt x="7624" y="748"/>
                </a:lnTo>
                <a:lnTo>
                  <a:pt x="7694" y="768"/>
                </a:lnTo>
                <a:lnTo>
                  <a:pt x="7762" y="790"/>
                </a:lnTo>
                <a:lnTo>
                  <a:pt x="7830" y="814"/>
                </a:lnTo>
                <a:lnTo>
                  <a:pt x="7898" y="840"/>
                </a:lnTo>
                <a:lnTo>
                  <a:pt x="7966" y="866"/>
                </a:lnTo>
                <a:lnTo>
                  <a:pt x="7966" y="866"/>
                </a:lnTo>
                <a:lnTo>
                  <a:pt x="8072" y="910"/>
                </a:lnTo>
                <a:lnTo>
                  <a:pt x="8174" y="958"/>
                </a:lnTo>
                <a:lnTo>
                  <a:pt x="8174" y="958"/>
                </a:lnTo>
                <a:lnTo>
                  <a:pt x="8194" y="980"/>
                </a:lnTo>
                <a:lnTo>
                  <a:pt x="8194" y="980"/>
                </a:lnTo>
                <a:close/>
                <a:moveTo>
                  <a:pt x="5616" y="788"/>
                </a:moveTo>
                <a:lnTo>
                  <a:pt x="5616" y="788"/>
                </a:lnTo>
                <a:lnTo>
                  <a:pt x="5560" y="800"/>
                </a:lnTo>
                <a:lnTo>
                  <a:pt x="5560" y="800"/>
                </a:lnTo>
                <a:lnTo>
                  <a:pt x="5510" y="764"/>
                </a:lnTo>
                <a:lnTo>
                  <a:pt x="5510" y="764"/>
                </a:lnTo>
                <a:lnTo>
                  <a:pt x="5566" y="750"/>
                </a:lnTo>
                <a:lnTo>
                  <a:pt x="5566" y="750"/>
                </a:lnTo>
                <a:lnTo>
                  <a:pt x="5616" y="788"/>
                </a:lnTo>
                <a:lnTo>
                  <a:pt x="5616" y="788"/>
                </a:lnTo>
                <a:close/>
                <a:moveTo>
                  <a:pt x="5504" y="760"/>
                </a:moveTo>
                <a:lnTo>
                  <a:pt x="5504" y="760"/>
                </a:lnTo>
                <a:lnTo>
                  <a:pt x="5448" y="726"/>
                </a:lnTo>
                <a:lnTo>
                  <a:pt x="5448" y="726"/>
                </a:lnTo>
                <a:lnTo>
                  <a:pt x="5504" y="710"/>
                </a:lnTo>
                <a:lnTo>
                  <a:pt x="5504" y="710"/>
                </a:lnTo>
                <a:lnTo>
                  <a:pt x="5560" y="746"/>
                </a:lnTo>
                <a:lnTo>
                  <a:pt x="5560" y="746"/>
                </a:lnTo>
                <a:lnTo>
                  <a:pt x="5504" y="760"/>
                </a:lnTo>
                <a:lnTo>
                  <a:pt x="5504" y="760"/>
                </a:lnTo>
                <a:close/>
                <a:moveTo>
                  <a:pt x="5442" y="722"/>
                </a:moveTo>
                <a:lnTo>
                  <a:pt x="5442" y="722"/>
                </a:lnTo>
                <a:lnTo>
                  <a:pt x="5410" y="706"/>
                </a:lnTo>
                <a:lnTo>
                  <a:pt x="5378" y="690"/>
                </a:lnTo>
                <a:lnTo>
                  <a:pt x="5378" y="690"/>
                </a:lnTo>
                <a:lnTo>
                  <a:pt x="5436" y="670"/>
                </a:lnTo>
                <a:lnTo>
                  <a:pt x="5436" y="670"/>
                </a:lnTo>
                <a:lnTo>
                  <a:pt x="5468" y="688"/>
                </a:lnTo>
                <a:lnTo>
                  <a:pt x="5500" y="706"/>
                </a:lnTo>
                <a:lnTo>
                  <a:pt x="5500" y="706"/>
                </a:lnTo>
                <a:lnTo>
                  <a:pt x="5442" y="722"/>
                </a:lnTo>
                <a:lnTo>
                  <a:pt x="5442" y="722"/>
                </a:lnTo>
                <a:close/>
                <a:moveTo>
                  <a:pt x="5374" y="688"/>
                </a:moveTo>
                <a:lnTo>
                  <a:pt x="5374" y="688"/>
                </a:lnTo>
                <a:lnTo>
                  <a:pt x="5340" y="672"/>
                </a:lnTo>
                <a:lnTo>
                  <a:pt x="5306" y="660"/>
                </a:lnTo>
                <a:lnTo>
                  <a:pt x="5306" y="660"/>
                </a:lnTo>
                <a:lnTo>
                  <a:pt x="5364" y="638"/>
                </a:lnTo>
                <a:lnTo>
                  <a:pt x="5364" y="638"/>
                </a:lnTo>
                <a:lnTo>
                  <a:pt x="5398" y="652"/>
                </a:lnTo>
                <a:lnTo>
                  <a:pt x="5432" y="668"/>
                </a:lnTo>
                <a:lnTo>
                  <a:pt x="5432" y="668"/>
                </a:lnTo>
                <a:lnTo>
                  <a:pt x="5374" y="688"/>
                </a:lnTo>
                <a:lnTo>
                  <a:pt x="5374" y="688"/>
                </a:lnTo>
                <a:close/>
                <a:moveTo>
                  <a:pt x="5298" y="656"/>
                </a:moveTo>
                <a:lnTo>
                  <a:pt x="5298" y="656"/>
                </a:lnTo>
                <a:lnTo>
                  <a:pt x="5260" y="644"/>
                </a:lnTo>
                <a:lnTo>
                  <a:pt x="5222" y="634"/>
                </a:lnTo>
                <a:lnTo>
                  <a:pt x="5222" y="634"/>
                </a:lnTo>
                <a:lnTo>
                  <a:pt x="5282" y="610"/>
                </a:lnTo>
                <a:lnTo>
                  <a:pt x="5282" y="610"/>
                </a:lnTo>
                <a:lnTo>
                  <a:pt x="5320" y="620"/>
                </a:lnTo>
                <a:lnTo>
                  <a:pt x="5358" y="634"/>
                </a:lnTo>
                <a:lnTo>
                  <a:pt x="5358" y="634"/>
                </a:lnTo>
                <a:lnTo>
                  <a:pt x="5298" y="656"/>
                </a:lnTo>
                <a:lnTo>
                  <a:pt x="5298" y="656"/>
                </a:lnTo>
                <a:close/>
                <a:moveTo>
                  <a:pt x="5214" y="632"/>
                </a:moveTo>
                <a:lnTo>
                  <a:pt x="5214" y="632"/>
                </a:lnTo>
                <a:lnTo>
                  <a:pt x="5172" y="622"/>
                </a:lnTo>
                <a:lnTo>
                  <a:pt x="5130" y="614"/>
                </a:lnTo>
                <a:lnTo>
                  <a:pt x="5130" y="614"/>
                </a:lnTo>
                <a:lnTo>
                  <a:pt x="5190" y="588"/>
                </a:lnTo>
                <a:lnTo>
                  <a:pt x="5190" y="588"/>
                </a:lnTo>
                <a:lnTo>
                  <a:pt x="5232" y="596"/>
                </a:lnTo>
                <a:lnTo>
                  <a:pt x="5274" y="606"/>
                </a:lnTo>
                <a:lnTo>
                  <a:pt x="5274" y="606"/>
                </a:lnTo>
                <a:lnTo>
                  <a:pt x="5214" y="632"/>
                </a:lnTo>
                <a:lnTo>
                  <a:pt x="5214" y="632"/>
                </a:lnTo>
                <a:close/>
                <a:moveTo>
                  <a:pt x="5120" y="614"/>
                </a:moveTo>
                <a:lnTo>
                  <a:pt x="5120" y="614"/>
                </a:lnTo>
                <a:lnTo>
                  <a:pt x="5074" y="608"/>
                </a:lnTo>
                <a:lnTo>
                  <a:pt x="5028" y="604"/>
                </a:lnTo>
                <a:lnTo>
                  <a:pt x="5028" y="604"/>
                </a:lnTo>
                <a:lnTo>
                  <a:pt x="5086" y="574"/>
                </a:lnTo>
                <a:lnTo>
                  <a:pt x="5086" y="574"/>
                </a:lnTo>
                <a:lnTo>
                  <a:pt x="5132" y="578"/>
                </a:lnTo>
                <a:lnTo>
                  <a:pt x="5180" y="586"/>
                </a:lnTo>
                <a:lnTo>
                  <a:pt x="5180" y="586"/>
                </a:lnTo>
                <a:lnTo>
                  <a:pt x="5120" y="614"/>
                </a:lnTo>
                <a:lnTo>
                  <a:pt x="5120" y="614"/>
                </a:lnTo>
                <a:close/>
                <a:moveTo>
                  <a:pt x="5018" y="604"/>
                </a:moveTo>
                <a:lnTo>
                  <a:pt x="5018" y="604"/>
                </a:lnTo>
                <a:lnTo>
                  <a:pt x="4966" y="602"/>
                </a:lnTo>
                <a:lnTo>
                  <a:pt x="4916" y="604"/>
                </a:lnTo>
                <a:lnTo>
                  <a:pt x="4916" y="604"/>
                </a:lnTo>
                <a:lnTo>
                  <a:pt x="4970" y="572"/>
                </a:lnTo>
                <a:lnTo>
                  <a:pt x="4970" y="572"/>
                </a:lnTo>
                <a:lnTo>
                  <a:pt x="5022" y="572"/>
                </a:lnTo>
                <a:lnTo>
                  <a:pt x="5074" y="574"/>
                </a:lnTo>
                <a:lnTo>
                  <a:pt x="5074" y="574"/>
                </a:lnTo>
                <a:lnTo>
                  <a:pt x="5018" y="604"/>
                </a:lnTo>
                <a:lnTo>
                  <a:pt x="5018" y="604"/>
                </a:lnTo>
                <a:close/>
                <a:moveTo>
                  <a:pt x="4904" y="604"/>
                </a:moveTo>
                <a:lnTo>
                  <a:pt x="4904" y="604"/>
                </a:lnTo>
                <a:lnTo>
                  <a:pt x="4850" y="610"/>
                </a:lnTo>
                <a:lnTo>
                  <a:pt x="4796" y="616"/>
                </a:lnTo>
                <a:lnTo>
                  <a:pt x="4796" y="616"/>
                </a:lnTo>
                <a:lnTo>
                  <a:pt x="4844" y="584"/>
                </a:lnTo>
                <a:lnTo>
                  <a:pt x="4844" y="584"/>
                </a:lnTo>
                <a:lnTo>
                  <a:pt x="4902" y="578"/>
                </a:lnTo>
                <a:lnTo>
                  <a:pt x="4958" y="574"/>
                </a:lnTo>
                <a:lnTo>
                  <a:pt x="4958" y="574"/>
                </a:lnTo>
                <a:lnTo>
                  <a:pt x="4904" y="604"/>
                </a:lnTo>
                <a:lnTo>
                  <a:pt x="4904" y="604"/>
                </a:lnTo>
                <a:close/>
                <a:moveTo>
                  <a:pt x="4894" y="610"/>
                </a:moveTo>
                <a:lnTo>
                  <a:pt x="4894" y="610"/>
                </a:lnTo>
                <a:lnTo>
                  <a:pt x="4840" y="642"/>
                </a:lnTo>
                <a:lnTo>
                  <a:pt x="4840" y="642"/>
                </a:lnTo>
                <a:lnTo>
                  <a:pt x="4788" y="648"/>
                </a:lnTo>
                <a:lnTo>
                  <a:pt x="4736" y="654"/>
                </a:lnTo>
                <a:lnTo>
                  <a:pt x="4736" y="654"/>
                </a:lnTo>
                <a:lnTo>
                  <a:pt x="4784" y="624"/>
                </a:lnTo>
                <a:lnTo>
                  <a:pt x="4784" y="624"/>
                </a:lnTo>
                <a:lnTo>
                  <a:pt x="4840" y="616"/>
                </a:lnTo>
                <a:lnTo>
                  <a:pt x="4894" y="610"/>
                </a:lnTo>
                <a:lnTo>
                  <a:pt x="4894" y="610"/>
                </a:lnTo>
                <a:close/>
                <a:moveTo>
                  <a:pt x="4724" y="656"/>
                </a:moveTo>
                <a:lnTo>
                  <a:pt x="4724" y="656"/>
                </a:lnTo>
                <a:lnTo>
                  <a:pt x="4668" y="666"/>
                </a:lnTo>
                <a:lnTo>
                  <a:pt x="4614" y="678"/>
                </a:lnTo>
                <a:lnTo>
                  <a:pt x="4614" y="678"/>
                </a:lnTo>
                <a:lnTo>
                  <a:pt x="4656" y="648"/>
                </a:lnTo>
                <a:lnTo>
                  <a:pt x="4656" y="648"/>
                </a:lnTo>
                <a:lnTo>
                  <a:pt x="4714" y="636"/>
                </a:lnTo>
                <a:lnTo>
                  <a:pt x="4770" y="626"/>
                </a:lnTo>
                <a:lnTo>
                  <a:pt x="4770" y="626"/>
                </a:lnTo>
                <a:lnTo>
                  <a:pt x="4724" y="656"/>
                </a:lnTo>
                <a:lnTo>
                  <a:pt x="4724" y="656"/>
                </a:lnTo>
                <a:close/>
                <a:moveTo>
                  <a:pt x="4712" y="664"/>
                </a:moveTo>
                <a:lnTo>
                  <a:pt x="4712" y="664"/>
                </a:lnTo>
                <a:lnTo>
                  <a:pt x="4666" y="696"/>
                </a:lnTo>
                <a:lnTo>
                  <a:pt x="4666" y="696"/>
                </a:lnTo>
                <a:lnTo>
                  <a:pt x="4614" y="706"/>
                </a:lnTo>
                <a:lnTo>
                  <a:pt x="4562" y="718"/>
                </a:lnTo>
                <a:lnTo>
                  <a:pt x="4562" y="718"/>
                </a:lnTo>
                <a:lnTo>
                  <a:pt x="4602" y="688"/>
                </a:lnTo>
                <a:lnTo>
                  <a:pt x="4602" y="688"/>
                </a:lnTo>
                <a:lnTo>
                  <a:pt x="4658" y="674"/>
                </a:lnTo>
                <a:lnTo>
                  <a:pt x="4712" y="664"/>
                </a:lnTo>
                <a:lnTo>
                  <a:pt x="4712" y="664"/>
                </a:lnTo>
                <a:close/>
                <a:moveTo>
                  <a:pt x="4656" y="704"/>
                </a:moveTo>
                <a:lnTo>
                  <a:pt x="4656" y="704"/>
                </a:lnTo>
                <a:lnTo>
                  <a:pt x="4610" y="736"/>
                </a:lnTo>
                <a:lnTo>
                  <a:pt x="4610" y="736"/>
                </a:lnTo>
                <a:lnTo>
                  <a:pt x="4562" y="744"/>
                </a:lnTo>
                <a:lnTo>
                  <a:pt x="4512" y="756"/>
                </a:lnTo>
                <a:lnTo>
                  <a:pt x="4512" y="756"/>
                </a:lnTo>
                <a:lnTo>
                  <a:pt x="4552" y="726"/>
                </a:lnTo>
                <a:lnTo>
                  <a:pt x="4552" y="726"/>
                </a:lnTo>
                <a:lnTo>
                  <a:pt x="4604" y="714"/>
                </a:lnTo>
                <a:lnTo>
                  <a:pt x="4656" y="704"/>
                </a:lnTo>
                <a:lnTo>
                  <a:pt x="4656" y="704"/>
                </a:lnTo>
                <a:close/>
                <a:moveTo>
                  <a:pt x="4600" y="742"/>
                </a:moveTo>
                <a:lnTo>
                  <a:pt x="4600" y="742"/>
                </a:lnTo>
                <a:lnTo>
                  <a:pt x="4556" y="774"/>
                </a:lnTo>
                <a:lnTo>
                  <a:pt x="4556" y="774"/>
                </a:lnTo>
                <a:lnTo>
                  <a:pt x="4510" y="784"/>
                </a:lnTo>
                <a:lnTo>
                  <a:pt x="4464" y="794"/>
                </a:lnTo>
                <a:lnTo>
                  <a:pt x="4464" y="794"/>
                </a:lnTo>
                <a:lnTo>
                  <a:pt x="4502" y="764"/>
                </a:lnTo>
                <a:lnTo>
                  <a:pt x="4502" y="764"/>
                </a:lnTo>
                <a:lnTo>
                  <a:pt x="4552" y="752"/>
                </a:lnTo>
                <a:lnTo>
                  <a:pt x="4600" y="742"/>
                </a:lnTo>
                <a:lnTo>
                  <a:pt x="4600" y="742"/>
                </a:lnTo>
                <a:close/>
                <a:moveTo>
                  <a:pt x="4546" y="782"/>
                </a:moveTo>
                <a:lnTo>
                  <a:pt x="4546" y="782"/>
                </a:lnTo>
                <a:lnTo>
                  <a:pt x="4502" y="814"/>
                </a:lnTo>
                <a:lnTo>
                  <a:pt x="4502" y="814"/>
                </a:lnTo>
                <a:lnTo>
                  <a:pt x="4416" y="832"/>
                </a:lnTo>
                <a:lnTo>
                  <a:pt x="4416" y="832"/>
                </a:lnTo>
                <a:lnTo>
                  <a:pt x="4454" y="802"/>
                </a:lnTo>
                <a:lnTo>
                  <a:pt x="4454" y="802"/>
                </a:lnTo>
                <a:lnTo>
                  <a:pt x="4546" y="782"/>
                </a:lnTo>
                <a:lnTo>
                  <a:pt x="4546" y="782"/>
                </a:lnTo>
                <a:close/>
                <a:moveTo>
                  <a:pt x="4494" y="822"/>
                </a:moveTo>
                <a:lnTo>
                  <a:pt x="4494" y="822"/>
                </a:lnTo>
                <a:lnTo>
                  <a:pt x="4452" y="852"/>
                </a:lnTo>
                <a:lnTo>
                  <a:pt x="4452" y="852"/>
                </a:lnTo>
                <a:lnTo>
                  <a:pt x="4368" y="872"/>
                </a:lnTo>
                <a:lnTo>
                  <a:pt x="4368" y="872"/>
                </a:lnTo>
                <a:lnTo>
                  <a:pt x="4406" y="840"/>
                </a:lnTo>
                <a:lnTo>
                  <a:pt x="4406" y="840"/>
                </a:lnTo>
                <a:lnTo>
                  <a:pt x="4494" y="822"/>
                </a:lnTo>
                <a:lnTo>
                  <a:pt x="4494" y="822"/>
                </a:lnTo>
                <a:close/>
                <a:moveTo>
                  <a:pt x="4442" y="860"/>
                </a:moveTo>
                <a:lnTo>
                  <a:pt x="4442" y="860"/>
                </a:lnTo>
                <a:lnTo>
                  <a:pt x="4402" y="892"/>
                </a:lnTo>
                <a:lnTo>
                  <a:pt x="4402" y="892"/>
                </a:lnTo>
                <a:lnTo>
                  <a:pt x="4324" y="910"/>
                </a:lnTo>
                <a:lnTo>
                  <a:pt x="4324" y="910"/>
                </a:lnTo>
                <a:lnTo>
                  <a:pt x="4360" y="880"/>
                </a:lnTo>
                <a:lnTo>
                  <a:pt x="4360" y="880"/>
                </a:lnTo>
                <a:lnTo>
                  <a:pt x="4442" y="860"/>
                </a:lnTo>
                <a:lnTo>
                  <a:pt x="4442" y="860"/>
                </a:lnTo>
                <a:close/>
                <a:moveTo>
                  <a:pt x="4392" y="898"/>
                </a:moveTo>
                <a:lnTo>
                  <a:pt x="4392" y="898"/>
                </a:lnTo>
                <a:lnTo>
                  <a:pt x="4354" y="930"/>
                </a:lnTo>
                <a:lnTo>
                  <a:pt x="4354" y="930"/>
                </a:lnTo>
                <a:lnTo>
                  <a:pt x="4280" y="946"/>
                </a:lnTo>
                <a:lnTo>
                  <a:pt x="4280" y="946"/>
                </a:lnTo>
                <a:lnTo>
                  <a:pt x="4314" y="916"/>
                </a:lnTo>
                <a:lnTo>
                  <a:pt x="4314" y="916"/>
                </a:lnTo>
                <a:lnTo>
                  <a:pt x="4392" y="898"/>
                </a:lnTo>
                <a:lnTo>
                  <a:pt x="4392" y="898"/>
                </a:lnTo>
                <a:close/>
                <a:moveTo>
                  <a:pt x="4346" y="936"/>
                </a:moveTo>
                <a:lnTo>
                  <a:pt x="4346" y="936"/>
                </a:lnTo>
                <a:lnTo>
                  <a:pt x="4310" y="966"/>
                </a:lnTo>
                <a:lnTo>
                  <a:pt x="4310" y="966"/>
                </a:lnTo>
                <a:lnTo>
                  <a:pt x="4240" y="982"/>
                </a:lnTo>
                <a:lnTo>
                  <a:pt x="4240" y="982"/>
                </a:lnTo>
                <a:lnTo>
                  <a:pt x="4270" y="954"/>
                </a:lnTo>
                <a:lnTo>
                  <a:pt x="4270" y="954"/>
                </a:lnTo>
                <a:lnTo>
                  <a:pt x="4346" y="936"/>
                </a:lnTo>
                <a:lnTo>
                  <a:pt x="4346" y="936"/>
                </a:lnTo>
                <a:close/>
                <a:moveTo>
                  <a:pt x="4300" y="974"/>
                </a:moveTo>
                <a:lnTo>
                  <a:pt x="4300" y="974"/>
                </a:lnTo>
                <a:lnTo>
                  <a:pt x="4268" y="1000"/>
                </a:lnTo>
                <a:lnTo>
                  <a:pt x="4268" y="1000"/>
                </a:lnTo>
                <a:lnTo>
                  <a:pt x="4200" y="1016"/>
                </a:lnTo>
                <a:lnTo>
                  <a:pt x="4200" y="1016"/>
                </a:lnTo>
                <a:lnTo>
                  <a:pt x="4230" y="990"/>
                </a:lnTo>
                <a:lnTo>
                  <a:pt x="4230" y="990"/>
                </a:lnTo>
                <a:lnTo>
                  <a:pt x="4300" y="974"/>
                </a:lnTo>
                <a:lnTo>
                  <a:pt x="4300" y="974"/>
                </a:lnTo>
                <a:close/>
                <a:moveTo>
                  <a:pt x="4258" y="1008"/>
                </a:moveTo>
                <a:lnTo>
                  <a:pt x="4258" y="1008"/>
                </a:lnTo>
                <a:lnTo>
                  <a:pt x="4226" y="1034"/>
                </a:lnTo>
                <a:lnTo>
                  <a:pt x="4226" y="1034"/>
                </a:lnTo>
                <a:lnTo>
                  <a:pt x="4162" y="1050"/>
                </a:lnTo>
                <a:lnTo>
                  <a:pt x="4162" y="1050"/>
                </a:lnTo>
                <a:lnTo>
                  <a:pt x="4190" y="1024"/>
                </a:lnTo>
                <a:lnTo>
                  <a:pt x="4190" y="1024"/>
                </a:lnTo>
                <a:lnTo>
                  <a:pt x="4258" y="1008"/>
                </a:lnTo>
                <a:lnTo>
                  <a:pt x="4258" y="1008"/>
                </a:lnTo>
                <a:close/>
                <a:moveTo>
                  <a:pt x="4216" y="1042"/>
                </a:moveTo>
                <a:lnTo>
                  <a:pt x="4216" y="1042"/>
                </a:lnTo>
                <a:lnTo>
                  <a:pt x="4188" y="1068"/>
                </a:lnTo>
                <a:lnTo>
                  <a:pt x="4188" y="1068"/>
                </a:lnTo>
                <a:lnTo>
                  <a:pt x="4128" y="1080"/>
                </a:lnTo>
                <a:lnTo>
                  <a:pt x="4128" y="1080"/>
                </a:lnTo>
                <a:lnTo>
                  <a:pt x="4154" y="1058"/>
                </a:lnTo>
                <a:lnTo>
                  <a:pt x="4154" y="1058"/>
                </a:lnTo>
                <a:lnTo>
                  <a:pt x="4216" y="1042"/>
                </a:lnTo>
                <a:lnTo>
                  <a:pt x="4216" y="1042"/>
                </a:lnTo>
                <a:close/>
                <a:moveTo>
                  <a:pt x="4178" y="1076"/>
                </a:moveTo>
                <a:lnTo>
                  <a:pt x="4178" y="1076"/>
                </a:lnTo>
                <a:lnTo>
                  <a:pt x="4152" y="1098"/>
                </a:lnTo>
                <a:lnTo>
                  <a:pt x="4152" y="1098"/>
                </a:lnTo>
                <a:lnTo>
                  <a:pt x="4096" y="1110"/>
                </a:lnTo>
                <a:lnTo>
                  <a:pt x="4096" y="1110"/>
                </a:lnTo>
                <a:lnTo>
                  <a:pt x="4118" y="1090"/>
                </a:lnTo>
                <a:lnTo>
                  <a:pt x="4118" y="1090"/>
                </a:lnTo>
                <a:lnTo>
                  <a:pt x="4178" y="1076"/>
                </a:lnTo>
                <a:lnTo>
                  <a:pt x="4178" y="1076"/>
                </a:lnTo>
                <a:close/>
                <a:moveTo>
                  <a:pt x="4084" y="1112"/>
                </a:moveTo>
                <a:lnTo>
                  <a:pt x="4084" y="1112"/>
                </a:lnTo>
                <a:lnTo>
                  <a:pt x="3988" y="1136"/>
                </a:lnTo>
                <a:lnTo>
                  <a:pt x="3890" y="1162"/>
                </a:lnTo>
                <a:lnTo>
                  <a:pt x="3792" y="1190"/>
                </a:lnTo>
                <a:lnTo>
                  <a:pt x="3694" y="1220"/>
                </a:lnTo>
                <a:lnTo>
                  <a:pt x="3594" y="1252"/>
                </a:lnTo>
                <a:lnTo>
                  <a:pt x="3494" y="1286"/>
                </a:lnTo>
                <a:lnTo>
                  <a:pt x="3290" y="1358"/>
                </a:lnTo>
                <a:lnTo>
                  <a:pt x="3290" y="1358"/>
                </a:lnTo>
                <a:lnTo>
                  <a:pt x="3498" y="1280"/>
                </a:lnTo>
                <a:lnTo>
                  <a:pt x="3600" y="1244"/>
                </a:lnTo>
                <a:lnTo>
                  <a:pt x="3702" y="1208"/>
                </a:lnTo>
                <a:lnTo>
                  <a:pt x="3804" y="1176"/>
                </a:lnTo>
                <a:lnTo>
                  <a:pt x="3906" y="1146"/>
                </a:lnTo>
                <a:lnTo>
                  <a:pt x="4008" y="1118"/>
                </a:lnTo>
                <a:lnTo>
                  <a:pt x="4108" y="1092"/>
                </a:lnTo>
                <a:lnTo>
                  <a:pt x="4108" y="1092"/>
                </a:lnTo>
                <a:lnTo>
                  <a:pt x="4084" y="1112"/>
                </a:lnTo>
                <a:lnTo>
                  <a:pt x="4084" y="1112"/>
                </a:lnTo>
                <a:close/>
                <a:moveTo>
                  <a:pt x="4076" y="1120"/>
                </a:moveTo>
                <a:lnTo>
                  <a:pt x="4076" y="1120"/>
                </a:lnTo>
                <a:lnTo>
                  <a:pt x="4054" y="1142"/>
                </a:lnTo>
                <a:lnTo>
                  <a:pt x="4054" y="1142"/>
                </a:lnTo>
                <a:lnTo>
                  <a:pt x="3960" y="1164"/>
                </a:lnTo>
                <a:lnTo>
                  <a:pt x="3866" y="1188"/>
                </a:lnTo>
                <a:lnTo>
                  <a:pt x="3770" y="1214"/>
                </a:lnTo>
                <a:lnTo>
                  <a:pt x="3674" y="1242"/>
                </a:lnTo>
                <a:lnTo>
                  <a:pt x="3480" y="1302"/>
                </a:lnTo>
                <a:lnTo>
                  <a:pt x="3284" y="1366"/>
                </a:lnTo>
                <a:lnTo>
                  <a:pt x="3284" y="1366"/>
                </a:lnTo>
                <a:lnTo>
                  <a:pt x="3488" y="1294"/>
                </a:lnTo>
                <a:lnTo>
                  <a:pt x="3588" y="1260"/>
                </a:lnTo>
                <a:lnTo>
                  <a:pt x="3686" y="1228"/>
                </a:lnTo>
                <a:lnTo>
                  <a:pt x="3786" y="1198"/>
                </a:lnTo>
                <a:lnTo>
                  <a:pt x="3884" y="1170"/>
                </a:lnTo>
                <a:lnTo>
                  <a:pt x="3980" y="1144"/>
                </a:lnTo>
                <a:lnTo>
                  <a:pt x="4076" y="1120"/>
                </a:lnTo>
                <a:lnTo>
                  <a:pt x="4076" y="1120"/>
                </a:lnTo>
                <a:close/>
                <a:moveTo>
                  <a:pt x="4056" y="1146"/>
                </a:moveTo>
                <a:lnTo>
                  <a:pt x="4056" y="1146"/>
                </a:lnTo>
                <a:lnTo>
                  <a:pt x="4110" y="1134"/>
                </a:lnTo>
                <a:lnTo>
                  <a:pt x="4110" y="1134"/>
                </a:lnTo>
                <a:lnTo>
                  <a:pt x="4086" y="1156"/>
                </a:lnTo>
                <a:lnTo>
                  <a:pt x="4086" y="1156"/>
                </a:lnTo>
                <a:lnTo>
                  <a:pt x="4034" y="1168"/>
                </a:lnTo>
                <a:lnTo>
                  <a:pt x="4034" y="1168"/>
                </a:lnTo>
                <a:lnTo>
                  <a:pt x="4056" y="1146"/>
                </a:lnTo>
                <a:lnTo>
                  <a:pt x="4056" y="1146"/>
                </a:lnTo>
                <a:close/>
                <a:moveTo>
                  <a:pt x="4078" y="1164"/>
                </a:moveTo>
                <a:lnTo>
                  <a:pt x="4078" y="1164"/>
                </a:lnTo>
                <a:lnTo>
                  <a:pt x="4056" y="1182"/>
                </a:lnTo>
                <a:lnTo>
                  <a:pt x="4056" y="1182"/>
                </a:lnTo>
                <a:lnTo>
                  <a:pt x="4008" y="1194"/>
                </a:lnTo>
                <a:lnTo>
                  <a:pt x="4008" y="1194"/>
                </a:lnTo>
                <a:lnTo>
                  <a:pt x="4026" y="1174"/>
                </a:lnTo>
                <a:lnTo>
                  <a:pt x="4026" y="1174"/>
                </a:lnTo>
                <a:lnTo>
                  <a:pt x="4078" y="1164"/>
                </a:lnTo>
                <a:lnTo>
                  <a:pt x="4078" y="1164"/>
                </a:lnTo>
                <a:close/>
                <a:moveTo>
                  <a:pt x="4048" y="1190"/>
                </a:moveTo>
                <a:lnTo>
                  <a:pt x="4048" y="1190"/>
                </a:lnTo>
                <a:lnTo>
                  <a:pt x="4036" y="1200"/>
                </a:lnTo>
                <a:lnTo>
                  <a:pt x="4036" y="1200"/>
                </a:lnTo>
                <a:lnTo>
                  <a:pt x="4028" y="1208"/>
                </a:lnTo>
                <a:lnTo>
                  <a:pt x="4028" y="1208"/>
                </a:lnTo>
                <a:lnTo>
                  <a:pt x="3982" y="1218"/>
                </a:lnTo>
                <a:lnTo>
                  <a:pt x="3984" y="1216"/>
                </a:lnTo>
                <a:lnTo>
                  <a:pt x="3984" y="1216"/>
                </a:lnTo>
                <a:lnTo>
                  <a:pt x="4000" y="1200"/>
                </a:lnTo>
                <a:lnTo>
                  <a:pt x="4000" y="1200"/>
                </a:lnTo>
                <a:lnTo>
                  <a:pt x="4048" y="1190"/>
                </a:lnTo>
                <a:lnTo>
                  <a:pt x="4048" y="1190"/>
                </a:lnTo>
                <a:close/>
                <a:moveTo>
                  <a:pt x="3980" y="1212"/>
                </a:moveTo>
                <a:lnTo>
                  <a:pt x="3980" y="1212"/>
                </a:lnTo>
                <a:lnTo>
                  <a:pt x="3972" y="1220"/>
                </a:lnTo>
                <a:lnTo>
                  <a:pt x="3972" y="1220"/>
                </a:lnTo>
                <a:lnTo>
                  <a:pt x="3800" y="1258"/>
                </a:lnTo>
                <a:lnTo>
                  <a:pt x="3628" y="1298"/>
                </a:lnTo>
                <a:lnTo>
                  <a:pt x="3454" y="1340"/>
                </a:lnTo>
                <a:lnTo>
                  <a:pt x="3276" y="1384"/>
                </a:lnTo>
                <a:lnTo>
                  <a:pt x="3276" y="1384"/>
                </a:lnTo>
                <a:lnTo>
                  <a:pt x="3458" y="1334"/>
                </a:lnTo>
                <a:lnTo>
                  <a:pt x="3638" y="1288"/>
                </a:lnTo>
                <a:lnTo>
                  <a:pt x="3814" y="1244"/>
                </a:lnTo>
                <a:lnTo>
                  <a:pt x="3990" y="1202"/>
                </a:lnTo>
                <a:lnTo>
                  <a:pt x="3990" y="1202"/>
                </a:lnTo>
                <a:lnTo>
                  <a:pt x="3980" y="1212"/>
                </a:lnTo>
                <a:lnTo>
                  <a:pt x="3980" y="1212"/>
                </a:lnTo>
                <a:close/>
                <a:moveTo>
                  <a:pt x="3974" y="1224"/>
                </a:moveTo>
                <a:lnTo>
                  <a:pt x="3974" y="1224"/>
                </a:lnTo>
                <a:lnTo>
                  <a:pt x="4020" y="1214"/>
                </a:lnTo>
                <a:lnTo>
                  <a:pt x="4020" y="1214"/>
                </a:lnTo>
                <a:lnTo>
                  <a:pt x="4000" y="1232"/>
                </a:lnTo>
                <a:lnTo>
                  <a:pt x="4000" y="1232"/>
                </a:lnTo>
                <a:lnTo>
                  <a:pt x="3956" y="1242"/>
                </a:lnTo>
                <a:lnTo>
                  <a:pt x="3956" y="1242"/>
                </a:lnTo>
                <a:lnTo>
                  <a:pt x="3974" y="1224"/>
                </a:lnTo>
                <a:lnTo>
                  <a:pt x="3974" y="1224"/>
                </a:lnTo>
                <a:close/>
                <a:moveTo>
                  <a:pt x="3992" y="1238"/>
                </a:moveTo>
                <a:lnTo>
                  <a:pt x="3992" y="1238"/>
                </a:lnTo>
                <a:lnTo>
                  <a:pt x="3972" y="1256"/>
                </a:lnTo>
                <a:lnTo>
                  <a:pt x="3972" y="1256"/>
                </a:lnTo>
                <a:lnTo>
                  <a:pt x="3930" y="1264"/>
                </a:lnTo>
                <a:lnTo>
                  <a:pt x="3930" y="1264"/>
                </a:lnTo>
                <a:lnTo>
                  <a:pt x="3948" y="1248"/>
                </a:lnTo>
                <a:lnTo>
                  <a:pt x="3948" y="1248"/>
                </a:lnTo>
                <a:lnTo>
                  <a:pt x="3992" y="1238"/>
                </a:lnTo>
                <a:lnTo>
                  <a:pt x="3992" y="1238"/>
                </a:lnTo>
                <a:close/>
                <a:moveTo>
                  <a:pt x="3964" y="1262"/>
                </a:moveTo>
                <a:lnTo>
                  <a:pt x="3964" y="1262"/>
                </a:lnTo>
                <a:lnTo>
                  <a:pt x="3946" y="1278"/>
                </a:lnTo>
                <a:lnTo>
                  <a:pt x="3946" y="1278"/>
                </a:lnTo>
                <a:lnTo>
                  <a:pt x="3906" y="1288"/>
                </a:lnTo>
                <a:lnTo>
                  <a:pt x="3906" y="1288"/>
                </a:lnTo>
                <a:lnTo>
                  <a:pt x="3922" y="1272"/>
                </a:lnTo>
                <a:lnTo>
                  <a:pt x="3922" y="1272"/>
                </a:lnTo>
                <a:lnTo>
                  <a:pt x="3964" y="1262"/>
                </a:lnTo>
                <a:lnTo>
                  <a:pt x="3964" y="1262"/>
                </a:lnTo>
                <a:close/>
                <a:moveTo>
                  <a:pt x="3936" y="1286"/>
                </a:moveTo>
                <a:lnTo>
                  <a:pt x="3936" y="1286"/>
                </a:lnTo>
                <a:lnTo>
                  <a:pt x="3916" y="1300"/>
                </a:lnTo>
                <a:lnTo>
                  <a:pt x="3916" y="1300"/>
                </a:lnTo>
                <a:lnTo>
                  <a:pt x="3880" y="1310"/>
                </a:lnTo>
                <a:lnTo>
                  <a:pt x="3880" y="1310"/>
                </a:lnTo>
                <a:lnTo>
                  <a:pt x="3898" y="1294"/>
                </a:lnTo>
                <a:lnTo>
                  <a:pt x="3898" y="1294"/>
                </a:lnTo>
                <a:lnTo>
                  <a:pt x="3936" y="1286"/>
                </a:lnTo>
                <a:lnTo>
                  <a:pt x="3936" y="1286"/>
                </a:lnTo>
                <a:close/>
                <a:moveTo>
                  <a:pt x="3906" y="1308"/>
                </a:moveTo>
                <a:lnTo>
                  <a:pt x="3906" y="1308"/>
                </a:lnTo>
                <a:lnTo>
                  <a:pt x="3888" y="1322"/>
                </a:lnTo>
                <a:lnTo>
                  <a:pt x="3888" y="1322"/>
                </a:lnTo>
                <a:lnTo>
                  <a:pt x="3854" y="1330"/>
                </a:lnTo>
                <a:lnTo>
                  <a:pt x="3854" y="1330"/>
                </a:lnTo>
                <a:lnTo>
                  <a:pt x="3870" y="1316"/>
                </a:lnTo>
                <a:lnTo>
                  <a:pt x="3870" y="1316"/>
                </a:lnTo>
                <a:lnTo>
                  <a:pt x="3906" y="1308"/>
                </a:lnTo>
                <a:lnTo>
                  <a:pt x="3906" y="1308"/>
                </a:lnTo>
                <a:close/>
                <a:moveTo>
                  <a:pt x="3890" y="1326"/>
                </a:moveTo>
                <a:lnTo>
                  <a:pt x="3890" y="1326"/>
                </a:lnTo>
                <a:lnTo>
                  <a:pt x="3920" y="1320"/>
                </a:lnTo>
                <a:lnTo>
                  <a:pt x="3920" y="1320"/>
                </a:lnTo>
                <a:lnTo>
                  <a:pt x="3902" y="1330"/>
                </a:lnTo>
                <a:lnTo>
                  <a:pt x="3902" y="1330"/>
                </a:lnTo>
                <a:lnTo>
                  <a:pt x="3874" y="1338"/>
                </a:lnTo>
                <a:lnTo>
                  <a:pt x="3874" y="1338"/>
                </a:lnTo>
                <a:lnTo>
                  <a:pt x="3890" y="1326"/>
                </a:lnTo>
                <a:lnTo>
                  <a:pt x="3890" y="1326"/>
                </a:lnTo>
                <a:close/>
                <a:moveTo>
                  <a:pt x="3902" y="1318"/>
                </a:moveTo>
                <a:lnTo>
                  <a:pt x="3902" y="1318"/>
                </a:lnTo>
                <a:lnTo>
                  <a:pt x="3920" y="1304"/>
                </a:lnTo>
                <a:lnTo>
                  <a:pt x="3920" y="1304"/>
                </a:lnTo>
                <a:lnTo>
                  <a:pt x="3954" y="1296"/>
                </a:lnTo>
                <a:lnTo>
                  <a:pt x="3954" y="1296"/>
                </a:lnTo>
                <a:lnTo>
                  <a:pt x="3934" y="1310"/>
                </a:lnTo>
                <a:lnTo>
                  <a:pt x="3934" y="1310"/>
                </a:lnTo>
                <a:lnTo>
                  <a:pt x="3902" y="1318"/>
                </a:lnTo>
                <a:lnTo>
                  <a:pt x="3902" y="1318"/>
                </a:lnTo>
                <a:close/>
                <a:moveTo>
                  <a:pt x="3968" y="1292"/>
                </a:moveTo>
                <a:lnTo>
                  <a:pt x="3968" y="1292"/>
                </a:lnTo>
                <a:lnTo>
                  <a:pt x="4000" y="1284"/>
                </a:lnTo>
                <a:lnTo>
                  <a:pt x="4000" y="1284"/>
                </a:lnTo>
                <a:lnTo>
                  <a:pt x="3980" y="1296"/>
                </a:lnTo>
                <a:lnTo>
                  <a:pt x="3980" y="1296"/>
                </a:lnTo>
                <a:lnTo>
                  <a:pt x="3950" y="1306"/>
                </a:lnTo>
                <a:lnTo>
                  <a:pt x="3950" y="1306"/>
                </a:lnTo>
                <a:lnTo>
                  <a:pt x="3968" y="1292"/>
                </a:lnTo>
                <a:lnTo>
                  <a:pt x="3968" y="1292"/>
                </a:lnTo>
                <a:close/>
                <a:moveTo>
                  <a:pt x="3980" y="1284"/>
                </a:moveTo>
                <a:lnTo>
                  <a:pt x="3980" y="1284"/>
                </a:lnTo>
                <a:lnTo>
                  <a:pt x="3998" y="1270"/>
                </a:lnTo>
                <a:lnTo>
                  <a:pt x="3998" y="1270"/>
                </a:lnTo>
                <a:lnTo>
                  <a:pt x="4032" y="1262"/>
                </a:lnTo>
                <a:lnTo>
                  <a:pt x="4032" y="1262"/>
                </a:lnTo>
                <a:lnTo>
                  <a:pt x="4014" y="1276"/>
                </a:lnTo>
                <a:lnTo>
                  <a:pt x="4014" y="1276"/>
                </a:lnTo>
                <a:lnTo>
                  <a:pt x="3980" y="1284"/>
                </a:lnTo>
                <a:lnTo>
                  <a:pt x="3980" y="1284"/>
                </a:lnTo>
                <a:close/>
                <a:moveTo>
                  <a:pt x="4048" y="1258"/>
                </a:moveTo>
                <a:lnTo>
                  <a:pt x="4048" y="1258"/>
                </a:lnTo>
                <a:lnTo>
                  <a:pt x="4082" y="1250"/>
                </a:lnTo>
                <a:lnTo>
                  <a:pt x="4082" y="1250"/>
                </a:lnTo>
                <a:lnTo>
                  <a:pt x="4062" y="1262"/>
                </a:lnTo>
                <a:lnTo>
                  <a:pt x="4062" y="1262"/>
                </a:lnTo>
                <a:lnTo>
                  <a:pt x="4030" y="1270"/>
                </a:lnTo>
                <a:lnTo>
                  <a:pt x="4030" y="1270"/>
                </a:lnTo>
                <a:lnTo>
                  <a:pt x="4048" y="1258"/>
                </a:lnTo>
                <a:lnTo>
                  <a:pt x="4048" y="1258"/>
                </a:lnTo>
                <a:close/>
                <a:moveTo>
                  <a:pt x="4060" y="1250"/>
                </a:moveTo>
                <a:lnTo>
                  <a:pt x="4060" y="1250"/>
                </a:lnTo>
                <a:lnTo>
                  <a:pt x="4080" y="1236"/>
                </a:lnTo>
                <a:lnTo>
                  <a:pt x="4080" y="1236"/>
                </a:lnTo>
                <a:lnTo>
                  <a:pt x="4118" y="1228"/>
                </a:lnTo>
                <a:lnTo>
                  <a:pt x="4118" y="1228"/>
                </a:lnTo>
                <a:lnTo>
                  <a:pt x="4096" y="1240"/>
                </a:lnTo>
                <a:lnTo>
                  <a:pt x="4096" y="1240"/>
                </a:lnTo>
                <a:lnTo>
                  <a:pt x="4060" y="1250"/>
                </a:lnTo>
                <a:lnTo>
                  <a:pt x="4060" y="1250"/>
                </a:lnTo>
                <a:close/>
                <a:moveTo>
                  <a:pt x="4132" y="1224"/>
                </a:moveTo>
                <a:lnTo>
                  <a:pt x="4132" y="1224"/>
                </a:lnTo>
                <a:lnTo>
                  <a:pt x="4168" y="1214"/>
                </a:lnTo>
                <a:lnTo>
                  <a:pt x="4168" y="1214"/>
                </a:lnTo>
                <a:lnTo>
                  <a:pt x="4146" y="1228"/>
                </a:lnTo>
                <a:lnTo>
                  <a:pt x="4146" y="1228"/>
                </a:lnTo>
                <a:lnTo>
                  <a:pt x="4112" y="1236"/>
                </a:lnTo>
                <a:lnTo>
                  <a:pt x="4112" y="1236"/>
                </a:lnTo>
                <a:lnTo>
                  <a:pt x="4132" y="1224"/>
                </a:lnTo>
                <a:lnTo>
                  <a:pt x="4132" y="1224"/>
                </a:lnTo>
                <a:close/>
                <a:moveTo>
                  <a:pt x="4144" y="1214"/>
                </a:moveTo>
                <a:lnTo>
                  <a:pt x="4144" y="1214"/>
                </a:lnTo>
                <a:lnTo>
                  <a:pt x="4166" y="1200"/>
                </a:lnTo>
                <a:lnTo>
                  <a:pt x="4166" y="1200"/>
                </a:lnTo>
                <a:lnTo>
                  <a:pt x="4206" y="1192"/>
                </a:lnTo>
                <a:lnTo>
                  <a:pt x="4206" y="1192"/>
                </a:lnTo>
                <a:lnTo>
                  <a:pt x="4182" y="1206"/>
                </a:lnTo>
                <a:lnTo>
                  <a:pt x="4182" y="1206"/>
                </a:lnTo>
                <a:lnTo>
                  <a:pt x="4144" y="1214"/>
                </a:lnTo>
                <a:lnTo>
                  <a:pt x="4144" y="1214"/>
                </a:lnTo>
                <a:close/>
                <a:moveTo>
                  <a:pt x="4222" y="1188"/>
                </a:moveTo>
                <a:lnTo>
                  <a:pt x="4222" y="1188"/>
                </a:lnTo>
                <a:lnTo>
                  <a:pt x="4258" y="1180"/>
                </a:lnTo>
                <a:lnTo>
                  <a:pt x="4258" y="1180"/>
                </a:lnTo>
                <a:lnTo>
                  <a:pt x="4234" y="1192"/>
                </a:lnTo>
                <a:lnTo>
                  <a:pt x="4234" y="1192"/>
                </a:lnTo>
                <a:lnTo>
                  <a:pt x="4198" y="1202"/>
                </a:lnTo>
                <a:lnTo>
                  <a:pt x="4198" y="1202"/>
                </a:lnTo>
                <a:lnTo>
                  <a:pt x="4222" y="1188"/>
                </a:lnTo>
                <a:lnTo>
                  <a:pt x="4222" y="1188"/>
                </a:lnTo>
                <a:close/>
                <a:moveTo>
                  <a:pt x="4234" y="1180"/>
                </a:moveTo>
                <a:lnTo>
                  <a:pt x="4234" y="1180"/>
                </a:lnTo>
                <a:lnTo>
                  <a:pt x="4258" y="1164"/>
                </a:lnTo>
                <a:lnTo>
                  <a:pt x="4258" y="1164"/>
                </a:lnTo>
                <a:lnTo>
                  <a:pt x="4298" y="1156"/>
                </a:lnTo>
                <a:lnTo>
                  <a:pt x="4298" y="1156"/>
                </a:lnTo>
                <a:lnTo>
                  <a:pt x="4274" y="1170"/>
                </a:lnTo>
                <a:lnTo>
                  <a:pt x="4274" y="1170"/>
                </a:lnTo>
                <a:lnTo>
                  <a:pt x="4234" y="1180"/>
                </a:lnTo>
                <a:lnTo>
                  <a:pt x="4234" y="1180"/>
                </a:lnTo>
                <a:close/>
                <a:moveTo>
                  <a:pt x="4314" y="1152"/>
                </a:moveTo>
                <a:lnTo>
                  <a:pt x="4314" y="1152"/>
                </a:lnTo>
                <a:lnTo>
                  <a:pt x="4352" y="1144"/>
                </a:lnTo>
                <a:lnTo>
                  <a:pt x="4352" y="1144"/>
                </a:lnTo>
                <a:lnTo>
                  <a:pt x="4328" y="1158"/>
                </a:lnTo>
                <a:lnTo>
                  <a:pt x="4328" y="1158"/>
                </a:lnTo>
                <a:lnTo>
                  <a:pt x="4290" y="1166"/>
                </a:lnTo>
                <a:lnTo>
                  <a:pt x="4290" y="1166"/>
                </a:lnTo>
                <a:lnTo>
                  <a:pt x="4314" y="1152"/>
                </a:lnTo>
                <a:lnTo>
                  <a:pt x="4314" y="1152"/>
                </a:lnTo>
                <a:close/>
                <a:moveTo>
                  <a:pt x="4370" y="1140"/>
                </a:moveTo>
                <a:lnTo>
                  <a:pt x="4370" y="1140"/>
                </a:lnTo>
                <a:lnTo>
                  <a:pt x="4406" y="1132"/>
                </a:lnTo>
                <a:lnTo>
                  <a:pt x="4406" y="1132"/>
                </a:lnTo>
                <a:lnTo>
                  <a:pt x="4382" y="1144"/>
                </a:lnTo>
                <a:lnTo>
                  <a:pt x="4382" y="1144"/>
                </a:lnTo>
                <a:lnTo>
                  <a:pt x="4348" y="1152"/>
                </a:lnTo>
                <a:lnTo>
                  <a:pt x="4348" y="1152"/>
                </a:lnTo>
                <a:lnTo>
                  <a:pt x="4370" y="1140"/>
                </a:lnTo>
                <a:lnTo>
                  <a:pt x="4370" y="1140"/>
                </a:lnTo>
                <a:close/>
                <a:moveTo>
                  <a:pt x="4386" y="1132"/>
                </a:moveTo>
                <a:lnTo>
                  <a:pt x="4386" y="1132"/>
                </a:lnTo>
                <a:lnTo>
                  <a:pt x="4414" y="1116"/>
                </a:lnTo>
                <a:lnTo>
                  <a:pt x="4414" y="1116"/>
                </a:lnTo>
                <a:lnTo>
                  <a:pt x="4454" y="1110"/>
                </a:lnTo>
                <a:lnTo>
                  <a:pt x="4454" y="1110"/>
                </a:lnTo>
                <a:lnTo>
                  <a:pt x="4426" y="1124"/>
                </a:lnTo>
                <a:lnTo>
                  <a:pt x="4426" y="1124"/>
                </a:lnTo>
                <a:lnTo>
                  <a:pt x="4426" y="1124"/>
                </a:lnTo>
                <a:lnTo>
                  <a:pt x="4386" y="1132"/>
                </a:lnTo>
                <a:lnTo>
                  <a:pt x="4386" y="1132"/>
                </a:lnTo>
                <a:close/>
                <a:moveTo>
                  <a:pt x="4474" y="1106"/>
                </a:moveTo>
                <a:lnTo>
                  <a:pt x="4474" y="1106"/>
                </a:lnTo>
                <a:lnTo>
                  <a:pt x="4512" y="1100"/>
                </a:lnTo>
                <a:lnTo>
                  <a:pt x="4512" y="1100"/>
                </a:lnTo>
                <a:lnTo>
                  <a:pt x="4482" y="1112"/>
                </a:lnTo>
                <a:lnTo>
                  <a:pt x="4482" y="1112"/>
                </a:lnTo>
                <a:lnTo>
                  <a:pt x="4482" y="1112"/>
                </a:lnTo>
                <a:lnTo>
                  <a:pt x="4446" y="1120"/>
                </a:lnTo>
                <a:lnTo>
                  <a:pt x="4446" y="1120"/>
                </a:lnTo>
                <a:lnTo>
                  <a:pt x="4474" y="1106"/>
                </a:lnTo>
                <a:lnTo>
                  <a:pt x="4474" y="1106"/>
                </a:lnTo>
                <a:close/>
                <a:moveTo>
                  <a:pt x="4492" y="1098"/>
                </a:moveTo>
                <a:lnTo>
                  <a:pt x="4492" y="1098"/>
                </a:lnTo>
                <a:lnTo>
                  <a:pt x="4522" y="1082"/>
                </a:lnTo>
                <a:lnTo>
                  <a:pt x="4522" y="1082"/>
                </a:lnTo>
                <a:lnTo>
                  <a:pt x="4566" y="1078"/>
                </a:lnTo>
                <a:lnTo>
                  <a:pt x="4566" y="1078"/>
                </a:lnTo>
                <a:lnTo>
                  <a:pt x="4532" y="1092"/>
                </a:lnTo>
                <a:lnTo>
                  <a:pt x="4532" y="1092"/>
                </a:lnTo>
                <a:lnTo>
                  <a:pt x="4492" y="1098"/>
                </a:lnTo>
                <a:lnTo>
                  <a:pt x="4492" y="1098"/>
                </a:lnTo>
                <a:close/>
                <a:moveTo>
                  <a:pt x="4584" y="1074"/>
                </a:moveTo>
                <a:lnTo>
                  <a:pt x="4584" y="1074"/>
                </a:lnTo>
                <a:lnTo>
                  <a:pt x="4622" y="1070"/>
                </a:lnTo>
                <a:lnTo>
                  <a:pt x="4622" y="1070"/>
                </a:lnTo>
                <a:lnTo>
                  <a:pt x="4592" y="1082"/>
                </a:lnTo>
                <a:lnTo>
                  <a:pt x="4592" y="1082"/>
                </a:lnTo>
                <a:lnTo>
                  <a:pt x="4554" y="1088"/>
                </a:lnTo>
                <a:lnTo>
                  <a:pt x="4554" y="1088"/>
                </a:lnTo>
                <a:lnTo>
                  <a:pt x="4584" y="1074"/>
                </a:lnTo>
                <a:lnTo>
                  <a:pt x="4584" y="1074"/>
                </a:lnTo>
                <a:close/>
                <a:moveTo>
                  <a:pt x="4602" y="1068"/>
                </a:moveTo>
                <a:lnTo>
                  <a:pt x="4602" y="1068"/>
                </a:lnTo>
                <a:lnTo>
                  <a:pt x="4640" y="1052"/>
                </a:lnTo>
                <a:lnTo>
                  <a:pt x="4640" y="1052"/>
                </a:lnTo>
                <a:lnTo>
                  <a:pt x="4684" y="1048"/>
                </a:lnTo>
                <a:lnTo>
                  <a:pt x="4684" y="1048"/>
                </a:lnTo>
                <a:lnTo>
                  <a:pt x="4644" y="1062"/>
                </a:lnTo>
                <a:lnTo>
                  <a:pt x="4644" y="1062"/>
                </a:lnTo>
                <a:lnTo>
                  <a:pt x="4602" y="1068"/>
                </a:lnTo>
                <a:lnTo>
                  <a:pt x="4602" y="1068"/>
                </a:lnTo>
                <a:close/>
                <a:moveTo>
                  <a:pt x="4704" y="1046"/>
                </a:moveTo>
                <a:lnTo>
                  <a:pt x="4704" y="1046"/>
                </a:lnTo>
                <a:lnTo>
                  <a:pt x="4744" y="1044"/>
                </a:lnTo>
                <a:lnTo>
                  <a:pt x="4744" y="1044"/>
                </a:lnTo>
                <a:lnTo>
                  <a:pt x="4706" y="1056"/>
                </a:lnTo>
                <a:lnTo>
                  <a:pt x="4706" y="1056"/>
                </a:lnTo>
                <a:lnTo>
                  <a:pt x="4668" y="1060"/>
                </a:lnTo>
                <a:lnTo>
                  <a:pt x="4668" y="1060"/>
                </a:lnTo>
                <a:lnTo>
                  <a:pt x="4704" y="1046"/>
                </a:lnTo>
                <a:lnTo>
                  <a:pt x="4704" y="1046"/>
                </a:lnTo>
                <a:close/>
                <a:moveTo>
                  <a:pt x="4722" y="1040"/>
                </a:moveTo>
                <a:lnTo>
                  <a:pt x="4722" y="1040"/>
                </a:lnTo>
                <a:lnTo>
                  <a:pt x="4762" y="1026"/>
                </a:lnTo>
                <a:lnTo>
                  <a:pt x="4762" y="1026"/>
                </a:lnTo>
                <a:lnTo>
                  <a:pt x="4808" y="1026"/>
                </a:lnTo>
                <a:lnTo>
                  <a:pt x="4808" y="1026"/>
                </a:lnTo>
                <a:lnTo>
                  <a:pt x="4766" y="1038"/>
                </a:lnTo>
                <a:lnTo>
                  <a:pt x="4766" y="1038"/>
                </a:lnTo>
                <a:lnTo>
                  <a:pt x="4722" y="1040"/>
                </a:lnTo>
                <a:lnTo>
                  <a:pt x="4722" y="1040"/>
                </a:lnTo>
                <a:close/>
                <a:moveTo>
                  <a:pt x="4824" y="1026"/>
                </a:moveTo>
                <a:lnTo>
                  <a:pt x="4824" y="1026"/>
                </a:lnTo>
                <a:lnTo>
                  <a:pt x="4866" y="1026"/>
                </a:lnTo>
                <a:lnTo>
                  <a:pt x="4866" y="1026"/>
                </a:lnTo>
                <a:lnTo>
                  <a:pt x="4826" y="1036"/>
                </a:lnTo>
                <a:lnTo>
                  <a:pt x="4826" y="1036"/>
                </a:lnTo>
                <a:lnTo>
                  <a:pt x="4788" y="1038"/>
                </a:lnTo>
                <a:lnTo>
                  <a:pt x="4788" y="1038"/>
                </a:lnTo>
                <a:lnTo>
                  <a:pt x="4824" y="1026"/>
                </a:lnTo>
                <a:lnTo>
                  <a:pt x="4824" y="1026"/>
                </a:lnTo>
                <a:close/>
                <a:moveTo>
                  <a:pt x="4842" y="1022"/>
                </a:moveTo>
                <a:lnTo>
                  <a:pt x="4842" y="1022"/>
                </a:lnTo>
                <a:lnTo>
                  <a:pt x="4884" y="1010"/>
                </a:lnTo>
                <a:lnTo>
                  <a:pt x="4884" y="1010"/>
                </a:lnTo>
                <a:lnTo>
                  <a:pt x="4928" y="1012"/>
                </a:lnTo>
                <a:lnTo>
                  <a:pt x="4928" y="1012"/>
                </a:lnTo>
                <a:lnTo>
                  <a:pt x="4886" y="1022"/>
                </a:lnTo>
                <a:lnTo>
                  <a:pt x="4886" y="1022"/>
                </a:lnTo>
                <a:lnTo>
                  <a:pt x="4842" y="1022"/>
                </a:lnTo>
                <a:lnTo>
                  <a:pt x="4842" y="1022"/>
                </a:lnTo>
                <a:close/>
                <a:moveTo>
                  <a:pt x="4946" y="1014"/>
                </a:moveTo>
                <a:lnTo>
                  <a:pt x="4946" y="1014"/>
                </a:lnTo>
                <a:lnTo>
                  <a:pt x="4982" y="1018"/>
                </a:lnTo>
                <a:lnTo>
                  <a:pt x="4982" y="1018"/>
                </a:lnTo>
                <a:lnTo>
                  <a:pt x="4942" y="1024"/>
                </a:lnTo>
                <a:lnTo>
                  <a:pt x="4942" y="1024"/>
                </a:lnTo>
                <a:lnTo>
                  <a:pt x="4930" y="1024"/>
                </a:lnTo>
                <a:lnTo>
                  <a:pt x="4930" y="1024"/>
                </a:lnTo>
                <a:lnTo>
                  <a:pt x="4906" y="1022"/>
                </a:lnTo>
                <a:lnTo>
                  <a:pt x="4906" y="1022"/>
                </a:lnTo>
                <a:lnTo>
                  <a:pt x="4946" y="1014"/>
                </a:lnTo>
                <a:lnTo>
                  <a:pt x="4946" y="1014"/>
                </a:lnTo>
                <a:close/>
                <a:moveTo>
                  <a:pt x="4962" y="1010"/>
                </a:moveTo>
                <a:lnTo>
                  <a:pt x="4962" y="1010"/>
                </a:lnTo>
                <a:lnTo>
                  <a:pt x="5004" y="1002"/>
                </a:lnTo>
                <a:lnTo>
                  <a:pt x="5004" y="1002"/>
                </a:lnTo>
                <a:lnTo>
                  <a:pt x="5042" y="1006"/>
                </a:lnTo>
                <a:lnTo>
                  <a:pt x="5042" y="1006"/>
                </a:lnTo>
                <a:lnTo>
                  <a:pt x="5044" y="1008"/>
                </a:lnTo>
                <a:lnTo>
                  <a:pt x="5044" y="1008"/>
                </a:lnTo>
                <a:lnTo>
                  <a:pt x="5002" y="1014"/>
                </a:lnTo>
                <a:lnTo>
                  <a:pt x="5002" y="1014"/>
                </a:lnTo>
                <a:lnTo>
                  <a:pt x="4986" y="1012"/>
                </a:lnTo>
                <a:lnTo>
                  <a:pt x="4986" y="1012"/>
                </a:lnTo>
                <a:lnTo>
                  <a:pt x="4962" y="1010"/>
                </a:lnTo>
                <a:lnTo>
                  <a:pt x="4962" y="1010"/>
                </a:lnTo>
                <a:close/>
                <a:moveTo>
                  <a:pt x="5060" y="1010"/>
                </a:moveTo>
                <a:lnTo>
                  <a:pt x="5060" y="1010"/>
                </a:lnTo>
                <a:lnTo>
                  <a:pt x="5094" y="1016"/>
                </a:lnTo>
                <a:lnTo>
                  <a:pt x="5094" y="1016"/>
                </a:lnTo>
                <a:lnTo>
                  <a:pt x="5054" y="1020"/>
                </a:lnTo>
                <a:lnTo>
                  <a:pt x="5054" y="1020"/>
                </a:lnTo>
                <a:lnTo>
                  <a:pt x="5020" y="1016"/>
                </a:lnTo>
                <a:lnTo>
                  <a:pt x="5020" y="1016"/>
                </a:lnTo>
                <a:lnTo>
                  <a:pt x="5060" y="1010"/>
                </a:lnTo>
                <a:lnTo>
                  <a:pt x="5060" y="1010"/>
                </a:lnTo>
                <a:close/>
                <a:moveTo>
                  <a:pt x="5076" y="1008"/>
                </a:moveTo>
                <a:lnTo>
                  <a:pt x="5076" y="1008"/>
                </a:lnTo>
                <a:lnTo>
                  <a:pt x="5118" y="1000"/>
                </a:lnTo>
                <a:lnTo>
                  <a:pt x="5118" y="1000"/>
                </a:lnTo>
                <a:lnTo>
                  <a:pt x="5154" y="1008"/>
                </a:lnTo>
                <a:lnTo>
                  <a:pt x="5154" y="1008"/>
                </a:lnTo>
                <a:lnTo>
                  <a:pt x="5114" y="1014"/>
                </a:lnTo>
                <a:lnTo>
                  <a:pt x="5114" y="1014"/>
                </a:lnTo>
                <a:lnTo>
                  <a:pt x="5076" y="1008"/>
                </a:lnTo>
                <a:lnTo>
                  <a:pt x="5076" y="1008"/>
                </a:lnTo>
                <a:close/>
                <a:moveTo>
                  <a:pt x="5170" y="1012"/>
                </a:moveTo>
                <a:lnTo>
                  <a:pt x="5170" y="1012"/>
                </a:lnTo>
                <a:lnTo>
                  <a:pt x="5202" y="1020"/>
                </a:lnTo>
                <a:lnTo>
                  <a:pt x="5202" y="1020"/>
                </a:lnTo>
                <a:lnTo>
                  <a:pt x="5166" y="1022"/>
                </a:lnTo>
                <a:lnTo>
                  <a:pt x="5166" y="1022"/>
                </a:lnTo>
                <a:lnTo>
                  <a:pt x="5132" y="1016"/>
                </a:lnTo>
                <a:lnTo>
                  <a:pt x="5132" y="1016"/>
                </a:lnTo>
                <a:lnTo>
                  <a:pt x="5170" y="1012"/>
                </a:lnTo>
                <a:lnTo>
                  <a:pt x="5170" y="1012"/>
                </a:lnTo>
                <a:close/>
                <a:moveTo>
                  <a:pt x="5186" y="1010"/>
                </a:moveTo>
                <a:lnTo>
                  <a:pt x="5186" y="1010"/>
                </a:lnTo>
                <a:lnTo>
                  <a:pt x="5226" y="1006"/>
                </a:lnTo>
                <a:lnTo>
                  <a:pt x="5226" y="1006"/>
                </a:lnTo>
                <a:lnTo>
                  <a:pt x="5262" y="1016"/>
                </a:lnTo>
                <a:lnTo>
                  <a:pt x="5262" y="1016"/>
                </a:lnTo>
                <a:lnTo>
                  <a:pt x="5222" y="1020"/>
                </a:lnTo>
                <a:lnTo>
                  <a:pt x="5222" y="1020"/>
                </a:lnTo>
                <a:lnTo>
                  <a:pt x="5186" y="1010"/>
                </a:lnTo>
                <a:lnTo>
                  <a:pt x="5186" y="1010"/>
                </a:lnTo>
                <a:close/>
                <a:moveTo>
                  <a:pt x="5278" y="1022"/>
                </a:moveTo>
                <a:lnTo>
                  <a:pt x="5278" y="1022"/>
                </a:lnTo>
                <a:lnTo>
                  <a:pt x="5310" y="1030"/>
                </a:lnTo>
                <a:lnTo>
                  <a:pt x="5310" y="1030"/>
                </a:lnTo>
                <a:lnTo>
                  <a:pt x="5274" y="1030"/>
                </a:lnTo>
                <a:lnTo>
                  <a:pt x="5274" y="1030"/>
                </a:lnTo>
                <a:lnTo>
                  <a:pt x="5240" y="1024"/>
                </a:lnTo>
                <a:lnTo>
                  <a:pt x="5240" y="1024"/>
                </a:lnTo>
                <a:lnTo>
                  <a:pt x="5278" y="1022"/>
                </a:lnTo>
                <a:lnTo>
                  <a:pt x="5278" y="1022"/>
                </a:lnTo>
                <a:close/>
                <a:moveTo>
                  <a:pt x="5294" y="1020"/>
                </a:moveTo>
                <a:lnTo>
                  <a:pt x="5294" y="1020"/>
                </a:lnTo>
                <a:lnTo>
                  <a:pt x="5334" y="1018"/>
                </a:lnTo>
                <a:lnTo>
                  <a:pt x="5334" y="1018"/>
                </a:lnTo>
                <a:lnTo>
                  <a:pt x="5368" y="1030"/>
                </a:lnTo>
                <a:lnTo>
                  <a:pt x="5368" y="1030"/>
                </a:lnTo>
                <a:lnTo>
                  <a:pt x="5330" y="1030"/>
                </a:lnTo>
                <a:lnTo>
                  <a:pt x="5330" y="1030"/>
                </a:lnTo>
                <a:lnTo>
                  <a:pt x="5294" y="1020"/>
                </a:lnTo>
                <a:lnTo>
                  <a:pt x="5294" y="1020"/>
                </a:lnTo>
                <a:close/>
                <a:moveTo>
                  <a:pt x="5384" y="1034"/>
                </a:moveTo>
                <a:lnTo>
                  <a:pt x="5384" y="1034"/>
                </a:lnTo>
                <a:lnTo>
                  <a:pt x="5414" y="1046"/>
                </a:lnTo>
                <a:lnTo>
                  <a:pt x="5414" y="1046"/>
                </a:lnTo>
                <a:lnTo>
                  <a:pt x="5380" y="1044"/>
                </a:lnTo>
                <a:lnTo>
                  <a:pt x="5380" y="1044"/>
                </a:lnTo>
                <a:lnTo>
                  <a:pt x="5348" y="1036"/>
                </a:lnTo>
                <a:lnTo>
                  <a:pt x="5348" y="1036"/>
                </a:lnTo>
                <a:lnTo>
                  <a:pt x="5384" y="1034"/>
                </a:lnTo>
                <a:lnTo>
                  <a:pt x="5384" y="1034"/>
                </a:lnTo>
                <a:close/>
                <a:moveTo>
                  <a:pt x="5400" y="1034"/>
                </a:moveTo>
                <a:lnTo>
                  <a:pt x="5400" y="1034"/>
                </a:lnTo>
                <a:lnTo>
                  <a:pt x="5440" y="1034"/>
                </a:lnTo>
                <a:lnTo>
                  <a:pt x="5440" y="1034"/>
                </a:lnTo>
                <a:lnTo>
                  <a:pt x="5472" y="1048"/>
                </a:lnTo>
                <a:lnTo>
                  <a:pt x="5472" y="1048"/>
                </a:lnTo>
                <a:lnTo>
                  <a:pt x="5434" y="1046"/>
                </a:lnTo>
                <a:lnTo>
                  <a:pt x="5434" y="1046"/>
                </a:lnTo>
                <a:lnTo>
                  <a:pt x="5400" y="1034"/>
                </a:lnTo>
                <a:lnTo>
                  <a:pt x="5400" y="1034"/>
                </a:lnTo>
                <a:close/>
                <a:moveTo>
                  <a:pt x="5488" y="1054"/>
                </a:moveTo>
                <a:lnTo>
                  <a:pt x="5488" y="1054"/>
                </a:lnTo>
                <a:lnTo>
                  <a:pt x="5518" y="1064"/>
                </a:lnTo>
                <a:lnTo>
                  <a:pt x="5518" y="1064"/>
                </a:lnTo>
                <a:lnTo>
                  <a:pt x="5482" y="1062"/>
                </a:lnTo>
                <a:lnTo>
                  <a:pt x="5482" y="1062"/>
                </a:lnTo>
                <a:lnTo>
                  <a:pt x="5452" y="1052"/>
                </a:lnTo>
                <a:lnTo>
                  <a:pt x="5452" y="1052"/>
                </a:lnTo>
                <a:lnTo>
                  <a:pt x="5488" y="1054"/>
                </a:lnTo>
                <a:lnTo>
                  <a:pt x="5488" y="1054"/>
                </a:lnTo>
                <a:close/>
                <a:moveTo>
                  <a:pt x="5504" y="1054"/>
                </a:moveTo>
                <a:lnTo>
                  <a:pt x="5504" y="1054"/>
                </a:lnTo>
                <a:lnTo>
                  <a:pt x="5540" y="1056"/>
                </a:lnTo>
                <a:lnTo>
                  <a:pt x="5540" y="1056"/>
                </a:lnTo>
                <a:lnTo>
                  <a:pt x="5572" y="1070"/>
                </a:lnTo>
                <a:lnTo>
                  <a:pt x="5572" y="1070"/>
                </a:lnTo>
                <a:lnTo>
                  <a:pt x="5536" y="1066"/>
                </a:lnTo>
                <a:lnTo>
                  <a:pt x="5536" y="1066"/>
                </a:lnTo>
                <a:lnTo>
                  <a:pt x="5504" y="1054"/>
                </a:lnTo>
                <a:lnTo>
                  <a:pt x="5504" y="1054"/>
                </a:lnTo>
                <a:close/>
                <a:moveTo>
                  <a:pt x="5588" y="1076"/>
                </a:moveTo>
                <a:lnTo>
                  <a:pt x="5588" y="1076"/>
                </a:lnTo>
                <a:lnTo>
                  <a:pt x="5616" y="1088"/>
                </a:lnTo>
                <a:lnTo>
                  <a:pt x="5616" y="1088"/>
                </a:lnTo>
                <a:lnTo>
                  <a:pt x="5584" y="1084"/>
                </a:lnTo>
                <a:lnTo>
                  <a:pt x="5584" y="1084"/>
                </a:lnTo>
                <a:lnTo>
                  <a:pt x="5556" y="1074"/>
                </a:lnTo>
                <a:lnTo>
                  <a:pt x="5556" y="1074"/>
                </a:lnTo>
                <a:lnTo>
                  <a:pt x="5588" y="1076"/>
                </a:lnTo>
                <a:lnTo>
                  <a:pt x="5588" y="1076"/>
                </a:lnTo>
                <a:close/>
                <a:moveTo>
                  <a:pt x="5604" y="1078"/>
                </a:moveTo>
                <a:lnTo>
                  <a:pt x="5604" y="1078"/>
                </a:lnTo>
                <a:lnTo>
                  <a:pt x="5640" y="1080"/>
                </a:lnTo>
                <a:lnTo>
                  <a:pt x="5640" y="1080"/>
                </a:lnTo>
                <a:lnTo>
                  <a:pt x="5670" y="1094"/>
                </a:lnTo>
                <a:lnTo>
                  <a:pt x="5670" y="1094"/>
                </a:lnTo>
                <a:lnTo>
                  <a:pt x="5634" y="1090"/>
                </a:lnTo>
                <a:lnTo>
                  <a:pt x="5634" y="1090"/>
                </a:lnTo>
                <a:lnTo>
                  <a:pt x="5604" y="1078"/>
                </a:lnTo>
                <a:lnTo>
                  <a:pt x="5604" y="1078"/>
                </a:lnTo>
                <a:close/>
                <a:moveTo>
                  <a:pt x="5686" y="1102"/>
                </a:moveTo>
                <a:lnTo>
                  <a:pt x="5686" y="1102"/>
                </a:lnTo>
                <a:lnTo>
                  <a:pt x="5712" y="1114"/>
                </a:lnTo>
                <a:lnTo>
                  <a:pt x="5712" y="1114"/>
                </a:lnTo>
                <a:lnTo>
                  <a:pt x="5680" y="1108"/>
                </a:lnTo>
                <a:lnTo>
                  <a:pt x="5680" y="1108"/>
                </a:lnTo>
                <a:lnTo>
                  <a:pt x="5654" y="1098"/>
                </a:lnTo>
                <a:lnTo>
                  <a:pt x="5654" y="1098"/>
                </a:lnTo>
                <a:lnTo>
                  <a:pt x="5686" y="1102"/>
                </a:lnTo>
                <a:lnTo>
                  <a:pt x="5686" y="1102"/>
                </a:lnTo>
                <a:close/>
                <a:moveTo>
                  <a:pt x="5702" y="1104"/>
                </a:moveTo>
                <a:lnTo>
                  <a:pt x="5702" y="1104"/>
                </a:lnTo>
                <a:lnTo>
                  <a:pt x="5738" y="1108"/>
                </a:lnTo>
                <a:lnTo>
                  <a:pt x="5738" y="1108"/>
                </a:lnTo>
                <a:lnTo>
                  <a:pt x="5766" y="1122"/>
                </a:lnTo>
                <a:lnTo>
                  <a:pt x="5766" y="1122"/>
                </a:lnTo>
                <a:lnTo>
                  <a:pt x="5732" y="1118"/>
                </a:lnTo>
                <a:lnTo>
                  <a:pt x="5732" y="1118"/>
                </a:lnTo>
                <a:lnTo>
                  <a:pt x="5702" y="1104"/>
                </a:lnTo>
                <a:lnTo>
                  <a:pt x="5702" y="1104"/>
                </a:lnTo>
                <a:close/>
                <a:moveTo>
                  <a:pt x="5782" y="1132"/>
                </a:moveTo>
                <a:lnTo>
                  <a:pt x="5782" y="1132"/>
                </a:lnTo>
                <a:lnTo>
                  <a:pt x="5808" y="1144"/>
                </a:lnTo>
                <a:lnTo>
                  <a:pt x="5808" y="1144"/>
                </a:lnTo>
                <a:lnTo>
                  <a:pt x="5778" y="1138"/>
                </a:lnTo>
                <a:lnTo>
                  <a:pt x="5778" y="1138"/>
                </a:lnTo>
                <a:lnTo>
                  <a:pt x="5752" y="1126"/>
                </a:lnTo>
                <a:lnTo>
                  <a:pt x="5752" y="1126"/>
                </a:lnTo>
                <a:lnTo>
                  <a:pt x="5782" y="1132"/>
                </a:lnTo>
                <a:lnTo>
                  <a:pt x="5782" y="1132"/>
                </a:lnTo>
                <a:close/>
                <a:moveTo>
                  <a:pt x="5800" y="1134"/>
                </a:moveTo>
                <a:lnTo>
                  <a:pt x="5800" y="1134"/>
                </a:lnTo>
                <a:lnTo>
                  <a:pt x="5832" y="1138"/>
                </a:lnTo>
                <a:lnTo>
                  <a:pt x="5832" y="1138"/>
                </a:lnTo>
                <a:lnTo>
                  <a:pt x="5860" y="1154"/>
                </a:lnTo>
                <a:lnTo>
                  <a:pt x="5860" y="1154"/>
                </a:lnTo>
                <a:lnTo>
                  <a:pt x="5828" y="1148"/>
                </a:lnTo>
                <a:lnTo>
                  <a:pt x="5828" y="1148"/>
                </a:lnTo>
                <a:lnTo>
                  <a:pt x="5800" y="1134"/>
                </a:lnTo>
                <a:lnTo>
                  <a:pt x="5800" y="1134"/>
                </a:lnTo>
                <a:close/>
                <a:moveTo>
                  <a:pt x="5872" y="1162"/>
                </a:moveTo>
                <a:lnTo>
                  <a:pt x="5872" y="1162"/>
                </a:lnTo>
                <a:lnTo>
                  <a:pt x="5898" y="1176"/>
                </a:lnTo>
                <a:lnTo>
                  <a:pt x="5898" y="1176"/>
                </a:lnTo>
                <a:lnTo>
                  <a:pt x="5872" y="1170"/>
                </a:lnTo>
                <a:lnTo>
                  <a:pt x="5872" y="1170"/>
                </a:lnTo>
                <a:lnTo>
                  <a:pt x="5844" y="1156"/>
                </a:lnTo>
                <a:lnTo>
                  <a:pt x="5844" y="1156"/>
                </a:lnTo>
                <a:lnTo>
                  <a:pt x="5872" y="1162"/>
                </a:lnTo>
                <a:lnTo>
                  <a:pt x="5872" y="1162"/>
                </a:lnTo>
                <a:close/>
                <a:moveTo>
                  <a:pt x="5890" y="1164"/>
                </a:moveTo>
                <a:lnTo>
                  <a:pt x="5890" y="1164"/>
                </a:lnTo>
                <a:lnTo>
                  <a:pt x="5920" y="1170"/>
                </a:lnTo>
                <a:lnTo>
                  <a:pt x="5920" y="1170"/>
                </a:lnTo>
                <a:lnTo>
                  <a:pt x="5948" y="1186"/>
                </a:lnTo>
                <a:lnTo>
                  <a:pt x="5948" y="1186"/>
                </a:lnTo>
                <a:lnTo>
                  <a:pt x="5920" y="1180"/>
                </a:lnTo>
                <a:lnTo>
                  <a:pt x="5920" y="1180"/>
                </a:lnTo>
                <a:lnTo>
                  <a:pt x="5890" y="1164"/>
                </a:lnTo>
                <a:lnTo>
                  <a:pt x="5890" y="1164"/>
                </a:lnTo>
                <a:close/>
                <a:moveTo>
                  <a:pt x="5936" y="1174"/>
                </a:moveTo>
                <a:lnTo>
                  <a:pt x="5936" y="1174"/>
                </a:lnTo>
                <a:lnTo>
                  <a:pt x="5972" y="1180"/>
                </a:lnTo>
                <a:lnTo>
                  <a:pt x="5972" y="1180"/>
                </a:lnTo>
                <a:lnTo>
                  <a:pt x="6000" y="1198"/>
                </a:lnTo>
                <a:lnTo>
                  <a:pt x="6000" y="1198"/>
                </a:lnTo>
                <a:lnTo>
                  <a:pt x="5964" y="1190"/>
                </a:lnTo>
                <a:lnTo>
                  <a:pt x="5964" y="1190"/>
                </a:lnTo>
                <a:lnTo>
                  <a:pt x="5936" y="1174"/>
                </a:lnTo>
                <a:lnTo>
                  <a:pt x="5936" y="1174"/>
                </a:lnTo>
                <a:close/>
                <a:moveTo>
                  <a:pt x="6012" y="1206"/>
                </a:moveTo>
                <a:lnTo>
                  <a:pt x="6012" y="1206"/>
                </a:lnTo>
                <a:lnTo>
                  <a:pt x="6036" y="1222"/>
                </a:lnTo>
                <a:lnTo>
                  <a:pt x="6036" y="1222"/>
                </a:lnTo>
                <a:lnTo>
                  <a:pt x="6002" y="1212"/>
                </a:lnTo>
                <a:lnTo>
                  <a:pt x="6002" y="1212"/>
                </a:lnTo>
                <a:lnTo>
                  <a:pt x="5978" y="1200"/>
                </a:lnTo>
                <a:lnTo>
                  <a:pt x="5978" y="1200"/>
                </a:lnTo>
                <a:lnTo>
                  <a:pt x="6012" y="1206"/>
                </a:lnTo>
                <a:lnTo>
                  <a:pt x="6012" y="1206"/>
                </a:lnTo>
                <a:close/>
                <a:moveTo>
                  <a:pt x="6050" y="1230"/>
                </a:moveTo>
                <a:lnTo>
                  <a:pt x="6050" y="1230"/>
                </a:lnTo>
                <a:lnTo>
                  <a:pt x="6076" y="1246"/>
                </a:lnTo>
                <a:lnTo>
                  <a:pt x="6076" y="1246"/>
                </a:lnTo>
                <a:lnTo>
                  <a:pt x="6046" y="1236"/>
                </a:lnTo>
                <a:lnTo>
                  <a:pt x="6046" y="1236"/>
                </a:lnTo>
                <a:lnTo>
                  <a:pt x="6020" y="1222"/>
                </a:lnTo>
                <a:lnTo>
                  <a:pt x="6020" y="1222"/>
                </a:lnTo>
                <a:lnTo>
                  <a:pt x="6050" y="1230"/>
                </a:lnTo>
                <a:lnTo>
                  <a:pt x="6050" y="1230"/>
                </a:lnTo>
                <a:close/>
                <a:moveTo>
                  <a:pt x="6070" y="1234"/>
                </a:moveTo>
                <a:lnTo>
                  <a:pt x="6070" y="1234"/>
                </a:lnTo>
                <a:lnTo>
                  <a:pt x="6096" y="1242"/>
                </a:lnTo>
                <a:lnTo>
                  <a:pt x="6096" y="1242"/>
                </a:lnTo>
                <a:lnTo>
                  <a:pt x="6124" y="1260"/>
                </a:lnTo>
                <a:lnTo>
                  <a:pt x="6124" y="1260"/>
                </a:lnTo>
                <a:lnTo>
                  <a:pt x="6100" y="1252"/>
                </a:lnTo>
                <a:lnTo>
                  <a:pt x="6100" y="1252"/>
                </a:lnTo>
                <a:lnTo>
                  <a:pt x="6070" y="1234"/>
                </a:lnTo>
                <a:lnTo>
                  <a:pt x="6070" y="1234"/>
                </a:lnTo>
                <a:close/>
                <a:moveTo>
                  <a:pt x="6112" y="1244"/>
                </a:moveTo>
                <a:lnTo>
                  <a:pt x="6112" y="1244"/>
                </a:lnTo>
                <a:lnTo>
                  <a:pt x="6142" y="1252"/>
                </a:lnTo>
                <a:lnTo>
                  <a:pt x="6142" y="1252"/>
                </a:lnTo>
                <a:lnTo>
                  <a:pt x="6170" y="1272"/>
                </a:lnTo>
                <a:lnTo>
                  <a:pt x="6170" y="1272"/>
                </a:lnTo>
                <a:lnTo>
                  <a:pt x="6140" y="1264"/>
                </a:lnTo>
                <a:lnTo>
                  <a:pt x="6140" y="1264"/>
                </a:lnTo>
                <a:lnTo>
                  <a:pt x="6112" y="1244"/>
                </a:lnTo>
                <a:lnTo>
                  <a:pt x="6112" y="1244"/>
                </a:lnTo>
                <a:close/>
                <a:moveTo>
                  <a:pt x="6180" y="1280"/>
                </a:moveTo>
                <a:lnTo>
                  <a:pt x="6180" y="1280"/>
                </a:lnTo>
                <a:lnTo>
                  <a:pt x="6204" y="1296"/>
                </a:lnTo>
                <a:lnTo>
                  <a:pt x="6204" y="1296"/>
                </a:lnTo>
                <a:lnTo>
                  <a:pt x="6176" y="1288"/>
                </a:lnTo>
                <a:lnTo>
                  <a:pt x="6176" y="1288"/>
                </a:lnTo>
                <a:lnTo>
                  <a:pt x="6152" y="1272"/>
                </a:lnTo>
                <a:lnTo>
                  <a:pt x="6152" y="1272"/>
                </a:lnTo>
                <a:lnTo>
                  <a:pt x="6180" y="1280"/>
                </a:lnTo>
                <a:lnTo>
                  <a:pt x="6180" y="1280"/>
                </a:lnTo>
                <a:close/>
                <a:moveTo>
                  <a:pt x="6194" y="1282"/>
                </a:moveTo>
                <a:lnTo>
                  <a:pt x="6194" y="1282"/>
                </a:lnTo>
                <a:lnTo>
                  <a:pt x="6284" y="1304"/>
                </a:lnTo>
                <a:lnTo>
                  <a:pt x="6372" y="1324"/>
                </a:lnTo>
                <a:lnTo>
                  <a:pt x="6462" y="1342"/>
                </a:lnTo>
                <a:lnTo>
                  <a:pt x="6552" y="1358"/>
                </a:lnTo>
                <a:lnTo>
                  <a:pt x="6640" y="1372"/>
                </a:lnTo>
                <a:lnTo>
                  <a:pt x="6730" y="1384"/>
                </a:lnTo>
                <a:lnTo>
                  <a:pt x="6820" y="1394"/>
                </a:lnTo>
                <a:lnTo>
                  <a:pt x="6912" y="1402"/>
                </a:lnTo>
                <a:lnTo>
                  <a:pt x="7002" y="1408"/>
                </a:lnTo>
                <a:lnTo>
                  <a:pt x="7092" y="1410"/>
                </a:lnTo>
                <a:lnTo>
                  <a:pt x="7184" y="1412"/>
                </a:lnTo>
                <a:lnTo>
                  <a:pt x="7274" y="1412"/>
                </a:lnTo>
                <a:lnTo>
                  <a:pt x="7366" y="1410"/>
                </a:lnTo>
                <a:lnTo>
                  <a:pt x="7458" y="1406"/>
                </a:lnTo>
                <a:lnTo>
                  <a:pt x="7548" y="1398"/>
                </a:lnTo>
                <a:lnTo>
                  <a:pt x="7640" y="1390"/>
                </a:lnTo>
                <a:lnTo>
                  <a:pt x="7640" y="1390"/>
                </a:lnTo>
                <a:lnTo>
                  <a:pt x="7746" y="1378"/>
                </a:lnTo>
                <a:lnTo>
                  <a:pt x="7848" y="1364"/>
                </a:lnTo>
                <a:lnTo>
                  <a:pt x="7948" y="1348"/>
                </a:lnTo>
                <a:lnTo>
                  <a:pt x="8046" y="1328"/>
                </a:lnTo>
                <a:lnTo>
                  <a:pt x="8142" y="1310"/>
                </a:lnTo>
                <a:lnTo>
                  <a:pt x="8234" y="1288"/>
                </a:lnTo>
                <a:lnTo>
                  <a:pt x="8324" y="1266"/>
                </a:lnTo>
                <a:lnTo>
                  <a:pt x="8410" y="1242"/>
                </a:lnTo>
                <a:lnTo>
                  <a:pt x="8410" y="1242"/>
                </a:lnTo>
                <a:lnTo>
                  <a:pt x="8420" y="1252"/>
                </a:lnTo>
                <a:lnTo>
                  <a:pt x="8420" y="1252"/>
                </a:lnTo>
                <a:lnTo>
                  <a:pt x="8308" y="1288"/>
                </a:lnTo>
                <a:lnTo>
                  <a:pt x="8194" y="1320"/>
                </a:lnTo>
                <a:lnTo>
                  <a:pt x="8076" y="1348"/>
                </a:lnTo>
                <a:lnTo>
                  <a:pt x="7952" y="1376"/>
                </a:lnTo>
                <a:lnTo>
                  <a:pt x="7826" y="1398"/>
                </a:lnTo>
                <a:lnTo>
                  <a:pt x="7696" y="1418"/>
                </a:lnTo>
                <a:lnTo>
                  <a:pt x="7630" y="1426"/>
                </a:lnTo>
                <a:lnTo>
                  <a:pt x="7562" y="1432"/>
                </a:lnTo>
                <a:lnTo>
                  <a:pt x="7494" y="1438"/>
                </a:lnTo>
                <a:lnTo>
                  <a:pt x="7426" y="1444"/>
                </a:lnTo>
                <a:lnTo>
                  <a:pt x="7356" y="1446"/>
                </a:lnTo>
                <a:lnTo>
                  <a:pt x="7284" y="1448"/>
                </a:lnTo>
                <a:lnTo>
                  <a:pt x="7214" y="1448"/>
                </a:lnTo>
                <a:lnTo>
                  <a:pt x="7142" y="1448"/>
                </a:lnTo>
                <a:lnTo>
                  <a:pt x="7068" y="1444"/>
                </a:lnTo>
                <a:lnTo>
                  <a:pt x="6994" y="1440"/>
                </a:lnTo>
                <a:lnTo>
                  <a:pt x="6920" y="1436"/>
                </a:lnTo>
                <a:lnTo>
                  <a:pt x="6846" y="1428"/>
                </a:lnTo>
                <a:lnTo>
                  <a:pt x="6770" y="1418"/>
                </a:lnTo>
                <a:lnTo>
                  <a:pt x="6692" y="1408"/>
                </a:lnTo>
                <a:lnTo>
                  <a:pt x="6616" y="1394"/>
                </a:lnTo>
                <a:lnTo>
                  <a:pt x="6538" y="1380"/>
                </a:lnTo>
                <a:lnTo>
                  <a:pt x="6460" y="1364"/>
                </a:lnTo>
                <a:lnTo>
                  <a:pt x="6380" y="1344"/>
                </a:lnTo>
                <a:lnTo>
                  <a:pt x="6300" y="1324"/>
                </a:lnTo>
                <a:lnTo>
                  <a:pt x="6220" y="1300"/>
                </a:lnTo>
                <a:lnTo>
                  <a:pt x="6220" y="1300"/>
                </a:lnTo>
                <a:lnTo>
                  <a:pt x="6194" y="1282"/>
                </a:lnTo>
                <a:lnTo>
                  <a:pt x="6194" y="1282"/>
                </a:lnTo>
                <a:close/>
                <a:moveTo>
                  <a:pt x="7226" y="1454"/>
                </a:moveTo>
                <a:lnTo>
                  <a:pt x="7226" y="1454"/>
                </a:lnTo>
                <a:lnTo>
                  <a:pt x="7310" y="1454"/>
                </a:lnTo>
                <a:lnTo>
                  <a:pt x="7394" y="1450"/>
                </a:lnTo>
                <a:lnTo>
                  <a:pt x="7476" y="1446"/>
                </a:lnTo>
                <a:lnTo>
                  <a:pt x="7556" y="1438"/>
                </a:lnTo>
                <a:lnTo>
                  <a:pt x="7636" y="1430"/>
                </a:lnTo>
                <a:lnTo>
                  <a:pt x="7714" y="1420"/>
                </a:lnTo>
                <a:lnTo>
                  <a:pt x="7790" y="1410"/>
                </a:lnTo>
                <a:lnTo>
                  <a:pt x="7866" y="1398"/>
                </a:lnTo>
                <a:lnTo>
                  <a:pt x="7940" y="1384"/>
                </a:lnTo>
                <a:lnTo>
                  <a:pt x="8014" y="1368"/>
                </a:lnTo>
                <a:lnTo>
                  <a:pt x="8084" y="1352"/>
                </a:lnTo>
                <a:lnTo>
                  <a:pt x="8156" y="1334"/>
                </a:lnTo>
                <a:lnTo>
                  <a:pt x="8224" y="1316"/>
                </a:lnTo>
                <a:lnTo>
                  <a:pt x="8292" y="1298"/>
                </a:lnTo>
                <a:lnTo>
                  <a:pt x="8422" y="1258"/>
                </a:lnTo>
                <a:lnTo>
                  <a:pt x="8422" y="1258"/>
                </a:lnTo>
                <a:lnTo>
                  <a:pt x="8432" y="1268"/>
                </a:lnTo>
                <a:lnTo>
                  <a:pt x="8432" y="1268"/>
                </a:lnTo>
                <a:lnTo>
                  <a:pt x="8322" y="1308"/>
                </a:lnTo>
                <a:lnTo>
                  <a:pt x="8208" y="1344"/>
                </a:lnTo>
                <a:lnTo>
                  <a:pt x="8090" y="1376"/>
                </a:lnTo>
                <a:lnTo>
                  <a:pt x="7968" y="1406"/>
                </a:lnTo>
                <a:lnTo>
                  <a:pt x="7906" y="1420"/>
                </a:lnTo>
                <a:lnTo>
                  <a:pt x="7842" y="1432"/>
                </a:lnTo>
                <a:lnTo>
                  <a:pt x="7778" y="1444"/>
                </a:lnTo>
                <a:lnTo>
                  <a:pt x="7714" y="1454"/>
                </a:lnTo>
                <a:lnTo>
                  <a:pt x="7648" y="1462"/>
                </a:lnTo>
                <a:lnTo>
                  <a:pt x="7582" y="1470"/>
                </a:lnTo>
                <a:lnTo>
                  <a:pt x="7514" y="1476"/>
                </a:lnTo>
                <a:lnTo>
                  <a:pt x="7446" y="1482"/>
                </a:lnTo>
                <a:lnTo>
                  <a:pt x="7376" y="1486"/>
                </a:lnTo>
                <a:lnTo>
                  <a:pt x="7306" y="1488"/>
                </a:lnTo>
                <a:lnTo>
                  <a:pt x="7236" y="1488"/>
                </a:lnTo>
                <a:lnTo>
                  <a:pt x="7164" y="1486"/>
                </a:lnTo>
                <a:lnTo>
                  <a:pt x="7092" y="1484"/>
                </a:lnTo>
                <a:lnTo>
                  <a:pt x="7020" y="1480"/>
                </a:lnTo>
                <a:lnTo>
                  <a:pt x="6946" y="1474"/>
                </a:lnTo>
                <a:lnTo>
                  <a:pt x="6872" y="1464"/>
                </a:lnTo>
                <a:lnTo>
                  <a:pt x="6796" y="1454"/>
                </a:lnTo>
                <a:lnTo>
                  <a:pt x="6722" y="1442"/>
                </a:lnTo>
                <a:lnTo>
                  <a:pt x="6646" y="1428"/>
                </a:lnTo>
                <a:lnTo>
                  <a:pt x="6568" y="1412"/>
                </a:lnTo>
                <a:lnTo>
                  <a:pt x="6490" y="1394"/>
                </a:lnTo>
                <a:lnTo>
                  <a:pt x="6412" y="1372"/>
                </a:lnTo>
                <a:lnTo>
                  <a:pt x="6334" y="1350"/>
                </a:lnTo>
                <a:lnTo>
                  <a:pt x="6256" y="1324"/>
                </a:lnTo>
                <a:lnTo>
                  <a:pt x="6256" y="1324"/>
                </a:lnTo>
                <a:lnTo>
                  <a:pt x="6234" y="1310"/>
                </a:lnTo>
                <a:lnTo>
                  <a:pt x="6234" y="1310"/>
                </a:lnTo>
                <a:lnTo>
                  <a:pt x="6300" y="1330"/>
                </a:lnTo>
                <a:lnTo>
                  <a:pt x="6364" y="1346"/>
                </a:lnTo>
                <a:lnTo>
                  <a:pt x="6430" y="1362"/>
                </a:lnTo>
                <a:lnTo>
                  <a:pt x="6494" y="1376"/>
                </a:lnTo>
                <a:lnTo>
                  <a:pt x="6620" y="1400"/>
                </a:lnTo>
                <a:lnTo>
                  <a:pt x="6746" y="1420"/>
                </a:lnTo>
                <a:lnTo>
                  <a:pt x="6868" y="1436"/>
                </a:lnTo>
                <a:lnTo>
                  <a:pt x="6990" y="1446"/>
                </a:lnTo>
                <a:lnTo>
                  <a:pt x="7110" y="1452"/>
                </a:lnTo>
                <a:lnTo>
                  <a:pt x="7226" y="1454"/>
                </a:lnTo>
                <a:lnTo>
                  <a:pt x="7226" y="1454"/>
                </a:lnTo>
                <a:close/>
                <a:moveTo>
                  <a:pt x="8430" y="1256"/>
                </a:moveTo>
                <a:lnTo>
                  <a:pt x="8430" y="1256"/>
                </a:lnTo>
                <a:lnTo>
                  <a:pt x="8446" y="1250"/>
                </a:lnTo>
                <a:lnTo>
                  <a:pt x="8446" y="1250"/>
                </a:lnTo>
                <a:lnTo>
                  <a:pt x="8454" y="1260"/>
                </a:lnTo>
                <a:lnTo>
                  <a:pt x="8454" y="1260"/>
                </a:lnTo>
                <a:lnTo>
                  <a:pt x="8438" y="1266"/>
                </a:lnTo>
                <a:lnTo>
                  <a:pt x="8438" y="1266"/>
                </a:lnTo>
                <a:lnTo>
                  <a:pt x="8430" y="1256"/>
                </a:lnTo>
                <a:lnTo>
                  <a:pt x="8430" y="1256"/>
                </a:lnTo>
                <a:close/>
                <a:moveTo>
                  <a:pt x="8460" y="1266"/>
                </a:moveTo>
                <a:lnTo>
                  <a:pt x="8460" y="1266"/>
                </a:lnTo>
                <a:lnTo>
                  <a:pt x="8468" y="1276"/>
                </a:lnTo>
                <a:lnTo>
                  <a:pt x="8468" y="1276"/>
                </a:lnTo>
                <a:lnTo>
                  <a:pt x="8452" y="1284"/>
                </a:lnTo>
                <a:lnTo>
                  <a:pt x="8452" y="1284"/>
                </a:lnTo>
                <a:lnTo>
                  <a:pt x="8442" y="1272"/>
                </a:lnTo>
                <a:lnTo>
                  <a:pt x="8442" y="1272"/>
                </a:lnTo>
                <a:lnTo>
                  <a:pt x="8460" y="1266"/>
                </a:lnTo>
                <a:lnTo>
                  <a:pt x="8460" y="1266"/>
                </a:lnTo>
                <a:close/>
                <a:moveTo>
                  <a:pt x="8474" y="1284"/>
                </a:moveTo>
                <a:lnTo>
                  <a:pt x="8474" y="1284"/>
                </a:lnTo>
                <a:lnTo>
                  <a:pt x="8488" y="1302"/>
                </a:lnTo>
                <a:lnTo>
                  <a:pt x="8488" y="1302"/>
                </a:lnTo>
                <a:lnTo>
                  <a:pt x="8472" y="1310"/>
                </a:lnTo>
                <a:lnTo>
                  <a:pt x="8472" y="1310"/>
                </a:lnTo>
                <a:lnTo>
                  <a:pt x="8456" y="1290"/>
                </a:lnTo>
                <a:lnTo>
                  <a:pt x="8456" y="1290"/>
                </a:lnTo>
                <a:lnTo>
                  <a:pt x="8474" y="1284"/>
                </a:lnTo>
                <a:lnTo>
                  <a:pt x="8474" y="1284"/>
                </a:lnTo>
                <a:close/>
                <a:moveTo>
                  <a:pt x="8490" y="1304"/>
                </a:moveTo>
                <a:lnTo>
                  <a:pt x="8490" y="1304"/>
                </a:lnTo>
                <a:lnTo>
                  <a:pt x="8498" y="1316"/>
                </a:lnTo>
                <a:lnTo>
                  <a:pt x="8498" y="1316"/>
                </a:lnTo>
                <a:lnTo>
                  <a:pt x="8482" y="1324"/>
                </a:lnTo>
                <a:lnTo>
                  <a:pt x="8482" y="1324"/>
                </a:lnTo>
                <a:lnTo>
                  <a:pt x="8472" y="1312"/>
                </a:lnTo>
                <a:lnTo>
                  <a:pt x="8472" y="1312"/>
                </a:lnTo>
                <a:lnTo>
                  <a:pt x="8490" y="1304"/>
                </a:lnTo>
                <a:lnTo>
                  <a:pt x="8490" y="1304"/>
                </a:lnTo>
                <a:close/>
                <a:moveTo>
                  <a:pt x="8506" y="1324"/>
                </a:moveTo>
                <a:lnTo>
                  <a:pt x="8506" y="1324"/>
                </a:lnTo>
                <a:lnTo>
                  <a:pt x="8520" y="1342"/>
                </a:lnTo>
                <a:lnTo>
                  <a:pt x="8520" y="1342"/>
                </a:lnTo>
                <a:lnTo>
                  <a:pt x="8502" y="1352"/>
                </a:lnTo>
                <a:lnTo>
                  <a:pt x="8502" y="1352"/>
                </a:lnTo>
                <a:lnTo>
                  <a:pt x="8490" y="1334"/>
                </a:lnTo>
                <a:lnTo>
                  <a:pt x="8490" y="1334"/>
                </a:lnTo>
                <a:lnTo>
                  <a:pt x="8506" y="1324"/>
                </a:lnTo>
                <a:lnTo>
                  <a:pt x="8506" y="1324"/>
                </a:lnTo>
                <a:close/>
                <a:moveTo>
                  <a:pt x="8512" y="1322"/>
                </a:moveTo>
                <a:lnTo>
                  <a:pt x="8512" y="1322"/>
                </a:lnTo>
                <a:lnTo>
                  <a:pt x="8528" y="1314"/>
                </a:lnTo>
                <a:lnTo>
                  <a:pt x="8528" y="1314"/>
                </a:lnTo>
                <a:lnTo>
                  <a:pt x="8542" y="1330"/>
                </a:lnTo>
                <a:lnTo>
                  <a:pt x="8542" y="1330"/>
                </a:lnTo>
                <a:lnTo>
                  <a:pt x="8526" y="1340"/>
                </a:lnTo>
                <a:lnTo>
                  <a:pt x="8526" y="1340"/>
                </a:lnTo>
                <a:lnTo>
                  <a:pt x="8512" y="1322"/>
                </a:lnTo>
                <a:lnTo>
                  <a:pt x="8512" y="1322"/>
                </a:lnTo>
                <a:close/>
                <a:moveTo>
                  <a:pt x="8566" y="1352"/>
                </a:moveTo>
                <a:lnTo>
                  <a:pt x="8566" y="1352"/>
                </a:lnTo>
                <a:lnTo>
                  <a:pt x="8550" y="1332"/>
                </a:lnTo>
                <a:lnTo>
                  <a:pt x="8550" y="1332"/>
                </a:lnTo>
                <a:lnTo>
                  <a:pt x="8568" y="1322"/>
                </a:lnTo>
                <a:lnTo>
                  <a:pt x="8568" y="1322"/>
                </a:lnTo>
                <a:lnTo>
                  <a:pt x="8582" y="1340"/>
                </a:lnTo>
                <a:lnTo>
                  <a:pt x="8582" y="1340"/>
                </a:lnTo>
                <a:lnTo>
                  <a:pt x="8566" y="1352"/>
                </a:lnTo>
                <a:lnTo>
                  <a:pt x="8566" y="1352"/>
                </a:lnTo>
                <a:close/>
                <a:moveTo>
                  <a:pt x="8586" y="1338"/>
                </a:moveTo>
                <a:lnTo>
                  <a:pt x="8586" y="1338"/>
                </a:lnTo>
                <a:lnTo>
                  <a:pt x="8572" y="1320"/>
                </a:lnTo>
                <a:lnTo>
                  <a:pt x="8572" y="1320"/>
                </a:lnTo>
                <a:lnTo>
                  <a:pt x="8586" y="1312"/>
                </a:lnTo>
                <a:lnTo>
                  <a:pt x="8586" y="1312"/>
                </a:lnTo>
                <a:lnTo>
                  <a:pt x="8602" y="1328"/>
                </a:lnTo>
                <a:lnTo>
                  <a:pt x="8602" y="1328"/>
                </a:lnTo>
                <a:lnTo>
                  <a:pt x="8586" y="1338"/>
                </a:lnTo>
                <a:lnTo>
                  <a:pt x="8586" y="1338"/>
                </a:lnTo>
                <a:close/>
                <a:moveTo>
                  <a:pt x="8606" y="1326"/>
                </a:moveTo>
                <a:lnTo>
                  <a:pt x="8606" y="1326"/>
                </a:lnTo>
                <a:lnTo>
                  <a:pt x="8592" y="1308"/>
                </a:lnTo>
                <a:lnTo>
                  <a:pt x="8592" y="1308"/>
                </a:lnTo>
                <a:lnTo>
                  <a:pt x="8606" y="1300"/>
                </a:lnTo>
                <a:lnTo>
                  <a:pt x="8606" y="1300"/>
                </a:lnTo>
                <a:lnTo>
                  <a:pt x="8622" y="1316"/>
                </a:lnTo>
                <a:lnTo>
                  <a:pt x="8622" y="1316"/>
                </a:lnTo>
                <a:lnTo>
                  <a:pt x="8606" y="1326"/>
                </a:lnTo>
                <a:lnTo>
                  <a:pt x="8606" y="1326"/>
                </a:lnTo>
                <a:close/>
                <a:moveTo>
                  <a:pt x="8626" y="1312"/>
                </a:moveTo>
                <a:lnTo>
                  <a:pt x="8626" y="1312"/>
                </a:lnTo>
                <a:lnTo>
                  <a:pt x="8610" y="1296"/>
                </a:lnTo>
                <a:lnTo>
                  <a:pt x="8610" y="1296"/>
                </a:lnTo>
                <a:lnTo>
                  <a:pt x="8624" y="1288"/>
                </a:lnTo>
                <a:lnTo>
                  <a:pt x="8624" y="1288"/>
                </a:lnTo>
                <a:lnTo>
                  <a:pt x="8640" y="1304"/>
                </a:lnTo>
                <a:lnTo>
                  <a:pt x="8640" y="1304"/>
                </a:lnTo>
                <a:lnTo>
                  <a:pt x="8626" y="1312"/>
                </a:lnTo>
                <a:lnTo>
                  <a:pt x="8626" y="1312"/>
                </a:lnTo>
                <a:close/>
                <a:moveTo>
                  <a:pt x="8644" y="1300"/>
                </a:moveTo>
                <a:lnTo>
                  <a:pt x="8644" y="1300"/>
                </a:lnTo>
                <a:lnTo>
                  <a:pt x="8628" y="1286"/>
                </a:lnTo>
                <a:lnTo>
                  <a:pt x="8628" y="1286"/>
                </a:lnTo>
                <a:lnTo>
                  <a:pt x="8634" y="1282"/>
                </a:lnTo>
                <a:lnTo>
                  <a:pt x="8634" y="1282"/>
                </a:lnTo>
                <a:lnTo>
                  <a:pt x="8650" y="1298"/>
                </a:lnTo>
                <a:lnTo>
                  <a:pt x="8650" y="1298"/>
                </a:lnTo>
                <a:lnTo>
                  <a:pt x="8644" y="1300"/>
                </a:lnTo>
                <a:lnTo>
                  <a:pt x="8644" y="1300"/>
                </a:lnTo>
                <a:close/>
                <a:moveTo>
                  <a:pt x="8662" y="1290"/>
                </a:moveTo>
                <a:lnTo>
                  <a:pt x="8662" y="1290"/>
                </a:lnTo>
                <a:lnTo>
                  <a:pt x="8646" y="1274"/>
                </a:lnTo>
                <a:lnTo>
                  <a:pt x="8646" y="1274"/>
                </a:lnTo>
                <a:lnTo>
                  <a:pt x="8658" y="1268"/>
                </a:lnTo>
                <a:lnTo>
                  <a:pt x="8658" y="1268"/>
                </a:lnTo>
                <a:lnTo>
                  <a:pt x="8674" y="1280"/>
                </a:lnTo>
                <a:lnTo>
                  <a:pt x="8674" y="1280"/>
                </a:lnTo>
                <a:lnTo>
                  <a:pt x="8662" y="1290"/>
                </a:lnTo>
                <a:lnTo>
                  <a:pt x="8662" y="1290"/>
                </a:lnTo>
                <a:close/>
                <a:moveTo>
                  <a:pt x="8678" y="1278"/>
                </a:moveTo>
                <a:lnTo>
                  <a:pt x="8678" y="1278"/>
                </a:lnTo>
                <a:lnTo>
                  <a:pt x="8662" y="1264"/>
                </a:lnTo>
                <a:lnTo>
                  <a:pt x="8662" y="1264"/>
                </a:lnTo>
                <a:lnTo>
                  <a:pt x="8672" y="1258"/>
                </a:lnTo>
                <a:lnTo>
                  <a:pt x="8672" y="1258"/>
                </a:lnTo>
                <a:lnTo>
                  <a:pt x="8688" y="1270"/>
                </a:lnTo>
                <a:lnTo>
                  <a:pt x="8688" y="1270"/>
                </a:lnTo>
                <a:lnTo>
                  <a:pt x="8678" y="1278"/>
                </a:lnTo>
                <a:lnTo>
                  <a:pt x="8678" y="1278"/>
                </a:lnTo>
                <a:close/>
                <a:moveTo>
                  <a:pt x="8694" y="1268"/>
                </a:moveTo>
                <a:lnTo>
                  <a:pt x="8694" y="1268"/>
                </a:lnTo>
                <a:lnTo>
                  <a:pt x="8676" y="1256"/>
                </a:lnTo>
                <a:lnTo>
                  <a:pt x="8676" y="1256"/>
                </a:lnTo>
                <a:lnTo>
                  <a:pt x="8686" y="1248"/>
                </a:lnTo>
                <a:lnTo>
                  <a:pt x="8686" y="1248"/>
                </a:lnTo>
                <a:lnTo>
                  <a:pt x="8704" y="1260"/>
                </a:lnTo>
                <a:lnTo>
                  <a:pt x="8704" y="1260"/>
                </a:lnTo>
                <a:lnTo>
                  <a:pt x="8694" y="1268"/>
                </a:lnTo>
                <a:lnTo>
                  <a:pt x="8694" y="1268"/>
                </a:lnTo>
                <a:close/>
                <a:moveTo>
                  <a:pt x="8708" y="1256"/>
                </a:moveTo>
                <a:lnTo>
                  <a:pt x="8708" y="1256"/>
                </a:lnTo>
                <a:lnTo>
                  <a:pt x="8692" y="1246"/>
                </a:lnTo>
                <a:lnTo>
                  <a:pt x="8692" y="1246"/>
                </a:lnTo>
                <a:lnTo>
                  <a:pt x="8700" y="1240"/>
                </a:lnTo>
                <a:lnTo>
                  <a:pt x="8700" y="1240"/>
                </a:lnTo>
                <a:lnTo>
                  <a:pt x="8718" y="1250"/>
                </a:lnTo>
                <a:lnTo>
                  <a:pt x="8718" y="1250"/>
                </a:lnTo>
                <a:lnTo>
                  <a:pt x="8708" y="1256"/>
                </a:lnTo>
                <a:lnTo>
                  <a:pt x="8708" y="1256"/>
                </a:lnTo>
                <a:close/>
                <a:moveTo>
                  <a:pt x="8722" y="1248"/>
                </a:moveTo>
                <a:lnTo>
                  <a:pt x="8722" y="1248"/>
                </a:lnTo>
                <a:lnTo>
                  <a:pt x="8704" y="1238"/>
                </a:lnTo>
                <a:lnTo>
                  <a:pt x="8704" y="1238"/>
                </a:lnTo>
                <a:lnTo>
                  <a:pt x="8714" y="1232"/>
                </a:lnTo>
                <a:lnTo>
                  <a:pt x="8714" y="1232"/>
                </a:lnTo>
                <a:lnTo>
                  <a:pt x="8730" y="1240"/>
                </a:lnTo>
                <a:lnTo>
                  <a:pt x="8730" y="1240"/>
                </a:lnTo>
                <a:lnTo>
                  <a:pt x="8722" y="1248"/>
                </a:lnTo>
                <a:lnTo>
                  <a:pt x="8722" y="1248"/>
                </a:lnTo>
                <a:close/>
                <a:moveTo>
                  <a:pt x="8736" y="1236"/>
                </a:moveTo>
                <a:lnTo>
                  <a:pt x="8736" y="1236"/>
                </a:lnTo>
                <a:lnTo>
                  <a:pt x="8718" y="1228"/>
                </a:lnTo>
                <a:lnTo>
                  <a:pt x="8718" y="1228"/>
                </a:lnTo>
                <a:lnTo>
                  <a:pt x="8726" y="1222"/>
                </a:lnTo>
                <a:lnTo>
                  <a:pt x="8726" y="1222"/>
                </a:lnTo>
                <a:lnTo>
                  <a:pt x="8744" y="1230"/>
                </a:lnTo>
                <a:lnTo>
                  <a:pt x="8744" y="1230"/>
                </a:lnTo>
                <a:lnTo>
                  <a:pt x="8736" y="1236"/>
                </a:lnTo>
                <a:lnTo>
                  <a:pt x="8736" y="1236"/>
                </a:lnTo>
                <a:close/>
                <a:moveTo>
                  <a:pt x="8750" y="1226"/>
                </a:moveTo>
                <a:lnTo>
                  <a:pt x="8750" y="1226"/>
                </a:lnTo>
                <a:lnTo>
                  <a:pt x="8732" y="1220"/>
                </a:lnTo>
                <a:lnTo>
                  <a:pt x="8732" y="1220"/>
                </a:lnTo>
                <a:lnTo>
                  <a:pt x="8738" y="1214"/>
                </a:lnTo>
                <a:lnTo>
                  <a:pt x="8738" y="1214"/>
                </a:lnTo>
                <a:lnTo>
                  <a:pt x="8758" y="1220"/>
                </a:lnTo>
                <a:lnTo>
                  <a:pt x="8758" y="1220"/>
                </a:lnTo>
                <a:lnTo>
                  <a:pt x="8750" y="1226"/>
                </a:lnTo>
                <a:lnTo>
                  <a:pt x="8750" y="1226"/>
                </a:lnTo>
                <a:close/>
                <a:moveTo>
                  <a:pt x="8764" y="1216"/>
                </a:moveTo>
                <a:lnTo>
                  <a:pt x="8764" y="1216"/>
                </a:lnTo>
                <a:lnTo>
                  <a:pt x="8744" y="1210"/>
                </a:lnTo>
                <a:lnTo>
                  <a:pt x="8744" y="1210"/>
                </a:lnTo>
                <a:lnTo>
                  <a:pt x="8752" y="1204"/>
                </a:lnTo>
                <a:lnTo>
                  <a:pt x="8752" y="1204"/>
                </a:lnTo>
                <a:lnTo>
                  <a:pt x="8772" y="1210"/>
                </a:lnTo>
                <a:lnTo>
                  <a:pt x="8772" y="1210"/>
                </a:lnTo>
                <a:lnTo>
                  <a:pt x="8764" y="1216"/>
                </a:lnTo>
                <a:lnTo>
                  <a:pt x="8764" y="1216"/>
                </a:lnTo>
                <a:close/>
                <a:moveTo>
                  <a:pt x="8778" y="1206"/>
                </a:moveTo>
                <a:lnTo>
                  <a:pt x="8778" y="1206"/>
                </a:lnTo>
                <a:lnTo>
                  <a:pt x="8758" y="1202"/>
                </a:lnTo>
                <a:lnTo>
                  <a:pt x="8758" y="1202"/>
                </a:lnTo>
                <a:lnTo>
                  <a:pt x="8768" y="1196"/>
                </a:lnTo>
                <a:lnTo>
                  <a:pt x="8768" y="1196"/>
                </a:lnTo>
                <a:lnTo>
                  <a:pt x="8788" y="1198"/>
                </a:lnTo>
                <a:lnTo>
                  <a:pt x="8788" y="1198"/>
                </a:lnTo>
                <a:lnTo>
                  <a:pt x="8778" y="1206"/>
                </a:lnTo>
                <a:lnTo>
                  <a:pt x="8778" y="1206"/>
                </a:lnTo>
                <a:close/>
                <a:moveTo>
                  <a:pt x="8794" y="1194"/>
                </a:moveTo>
                <a:lnTo>
                  <a:pt x="8794" y="1194"/>
                </a:lnTo>
                <a:lnTo>
                  <a:pt x="8774" y="1190"/>
                </a:lnTo>
                <a:lnTo>
                  <a:pt x="8774" y="1190"/>
                </a:lnTo>
                <a:lnTo>
                  <a:pt x="8784" y="1184"/>
                </a:lnTo>
                <a:lnTo>
                  <a:pt x="8784" y="1184"/>
                </a:lnTo>
                <a:lnTo>
                  <a:pt x="8804" y="1186"/>
                </a:lnTo>
                <a:lnTo>
                  <a:pt x="8804" y="1186"/>
                </a:lnTo>
                <a:lnTo>
                  <a:pt x="8794" y="1194"/>
                </a:lnTo>
                <a:lnTo>
                  <a:pt x="8794" y="1194"/>
                </a:lnTo>
                <a:close/>
                <a:moveTo>
                  <a:pt x="8810" y="1182"/>
                </a:moveTo>
                <a:lnTo>
                  <a:pt x="8810" y="1182"/>
                </a:lnTo>
                <a:lnTo>
                  <a:pt x="8790" y="1180"/>
                </a:lnTo>
                <a:lnTo>
                  <a:pt x="8790" y="1180"/>
                </a:lnTo>
                <a:lnTo>
                  <a:pt x="8800" y="1172"/>
                </a:lnTo>
                <a:lnTo>
                  <a:pt x="8800" y="1172"/>
                </a:lnTo>
                <a:lnTo>
                  <a:pt x="8822" y="1172"/>
                </a:lnTo>
                <a:lnTo>
                  <a:pt x="8822" y="1172"/>
                </a:lnTo>
                <a:lnTo>
                  <a:pt x="8810" y="1182"/>
                </a:lnTo>
                <a:lnTo>
                  <a:pt x="8810" y="1182"/>
                </a:lnTo>
                <a:close/>
                <a:moveTo>
                  <a:pt x="8828" y="1168"/>
                </a:moveTo>
                <a:lnTo>
                  <a:pt x="8828" y="1168"/>
                </a:lnTo>
                <a:lnTo>
                  <a:pt x="8808" y="1166"/>
                </a:lnTo>
                <a:lnTo>
                  <a:pt x="8808" y="1166"/>
                </a:lnTo>
                <a:lnTo>
                  <a:pt x="8820" y="1158"/>
                </a:lnTo>
                <a:lnTo>
                  <a:pt x="8820" y="1158"/>
                </a:lnTo>
                <a:lnTo>
                  <a:pt x="8842" y="1158"/>
                </a:lnTo>
                <a:lnTo>
                  <a:pt x="8842" y="1158"/>
                </a:lnTo>
                <a:lnTo>
                  <a:pt x="8828" y="1168"/>
                </a:lnTo>
                <a:lnTo>
                  <a:pt x="8828" y="1168"/>
                </a:lnTo>
                <a:close/>
                <a:moveTo>
                  <a:pt x="8848" y="1152"/>
                </a:moveTo>
                <a:lnTo>
                  <a:pt x="8848" y="1152"/>
                </a:lnTo>
                <a:lnTo>
                  <a:pt x="8828" y="1152"/>
                </a:lnTo>
                <a:lnTo>
                  <a:pt x="8828" y="1152"/>
                </a:lnTo>
                <a:lnTo>
                  <a:pt x="8842" y="1142"/>
                </a:lnTo>
                <a:lnTo>
                  <a:pt x="8842" y="1142"/>
                </a:lnTo>
                <a:lnTo>
                  <a:pt x="8864" y="1140"/>
                </a:lnTo>
                <a:lnTo>
                  <a:pt x="8864" y="1140"/>
                </a:lnTo>
                <a:lnTo>
                  <a:pt x="8848" y="1152"/>
                </a:lnTo>
                <a:lnTo>
                  <a:pt x="8848" y="1152"/>
                </a:lnTo>
                <a:close/>
                <a:moveTo>
                  <a:pt x="8870" y="1134"/>
                </a:moveTo>
                <a:lnTo>
                  <a:pt x="8870" y="1134"/>
                </a:lnTo>
                <a:lnTo>
                  <a:pt x="8850" y="1136"/>
                </a:lnTo>
                <a:lnTo>
                  <a:pt x="8850" y="1136"/>
                </a:lnTo>
                <a:lnTo>
                  <a:pt x="8860" y="1130"/>
                </a:lnTo>
                <a:lnTo>
                  <a:pt x="8860" y="1130"/>
                </a:lnTo>
                <a:lnTo>
                  <a:pt x="8864" y="1126"/>
                </a:lnTo>
                <a:lnTo>
                  <a:pt x="8864" y="1126"/>
                </a:lnTo>
                <a:lnTo>
                  <a:pt x="8886" y="1122"/>
                </a:lnTo>
                <a:lnTo>
                  <a:pt x="8886" y="1122"/>
                </a:lnTo>
                <a:lnTo>
                  <a:pt x="8870" y="1134"/>
                </a:lnTo>
                <a:lnTo>
                  <a:pt x="8870" y="1134"/>
                </a:lnTo>
                <a:close/>
                <a:moveTo>
                  <a:pt x="8894" y="1116"/>
                </a:moveTo>
                <a:lnTo>
                  <a:pt x="8894" y="1116"/>
                </a:lnTo>
                <a:lnTo>
                  <a:pt x="8874" y="1118"/>
                </a:lnTo>
                <a:lnTo>
                  <a:pt x="8874" y="1118"/>
                </a:lnTo>
                <a:lnTo>
                  <a:pt x="8890" y="1106"/>
                </a:lnTo>
                <a:lnTo>
                  <a:pt x="8890" y="1106"/>
                </a:lnTo>
                <a:lnTo>
                  <a:pt x="8910" y="1102"/>
                </a:lnTo>
                <a:lnTo>
                  <a:pt x="8910" y="1102"/>
                </a:lnTo>
                <a:lnTo>
                  <a:pt x="8894" y="1116"/>
                </a:lnTo>
                <a:lnTo>
                  <a:pt x="8894" y="1116"/>
                </a:lnTo>
                <a:close/>
                <a:moveTo>
                  <a:pt x="9004" y="1018"/>
                </a:moveTo>
                <a:lnTo>
                  <a:pt x="9004" y="1018"/>
                </a:lnTo>
                <a:lnTo>
                  <a:pt x="9016" y="1012"/>
                </a:lnTo>
                <a:lnTo>
                  <a:pt x="9016" y="1012"/>
                </a:lnTo>
                <a:lnTo>
                  <a:pt x="9002" y="1022"/>
                </a:lnTo>
                <a:lnTo>
                  <a:pt x="9002" y="1022"/>
                </a:lnTo>
                <a:lnTo>
                  <a:pt x="8990" y="1028"/>
                </a:lnTo>
                <a:lnTo>
                  <a:pt x="8990" y="1028"/>
                </a:lnTo>
                <a:lnTo>
                  <a:pt x="9004" y="1018"/>
                </a:lnTo>
                <a:lnTo>
                  <a:pt x="9004" y="1018"/>
                </a:lnTo>
                <a:close/>
                <a:moveTo>
                  <a:pt x="8968" y="1038"/>
                </a:moveTo>
                <a:lnTo>
                  <a:pt x="8968" y="1038"/>
                </a:lnTo>
                <a:lnTo>
                  <a:pt x="8966" y="1040"/>
                </a:lnTo>
                <a:lnTo>
                  <a:pt x="8964" y="1040"/>
                </a:lnTo>
                <a:lnTo>
                  <a:pt x="8964" y="1040"/>
                </a:lnTo>
                <a:lnTo>
                  <a:pt x="8968" y="1038"/>
                </a:lnTo>
                <a:lnTo>
                  <a:pt x="8968" y="1038"/>
                </a:lnTo>
                <a:close/>
                <a:moveTo>
                  <a:pt x="8974" y="1042"/>
                </a:moveTo>
                <a:lnTo>
                  <a:pt x="8974" y="1042"/>
                </a:lnTo>
                <a:lnTo>
                  <a:pt x="8990" y="1036"/>
                </a:lnTo>
                <a:lnTo>
                  <a:pt x="8990" y="1036"/>
                </a:lnTo>
                <a:lnTo>
                  <a:pt x="8974" y="1048"/>
                </a:lnTo>
                <a:lnTo>
                  <a:pt x="8974" y="1048"/>
                </a:lnTo>
                <a:lnTo>
                  <a:pt x="8958" y="1054"/>
                </a:lnTo>
                <a:lnTo>
                  <a:pt x="8958" y="1054"/>
                </a:lnTo>
                <a:lnTo>
                  <a:pt x="8974" y="1042"/>
                </a:lnTo>
                <a:lnTo>
                  <a:pt x="8974" y="1042"/>
                </a:lnTo>
                <a:close/>
                <a:moveTo>
                  <a:pt x="8944" y="1056"/>
                </a:moveTo>
                <a:lnTo>
                  <a:pt x="8944" y="1056"/>
                </a:lnTo>
                <a:lnTo>
                  <a:pt x="8948" y="1054"/>
                </a:lnTo>
                <a:lnTo>
                  <a:pt x="8948" y="1054"/>
                </a:lnTo>
                <a:lnTo>
                  <a:pt x="8936" y="1062"/>
                </a:lnTo>
                <a:lnTo>
                  <a:pt x="8936" y="1062"/>
                </a:lnTo>
                <a:lnTo>
                  <a:pt x="8930" y="1064"/>
                </a:lnTo>
                <a:lnTo>
                  <a:pt x="8930" y="1064"/>
                </a:lnTo>
                <a:lnTo>
                  <a:pt x="8944" y="1056"/>
                </a:lnTo>
                <a:lnTo>
                  <a:pt x="8944" y="1056"/>
                </a:lnTo>
                <a:close/>
                <a:moveTo>
                  <a:pt x="8944" y="1066"/>
                </a:moveTo>
                <a:lnTo>
                  <a:pt x="8944" y="1066"/>
                </a:lnTo>
                <a:lnTo>
                  <a:pt x="8962" y="1058"/>
                </a:lnTo>
                <a:lnTo>
                  <a:pt x="8962" y="1058"/>
                </a:lnTo>
                <a:lnTo>
                  <a:pt x="8946" y="1072"/>
                </a:lnTo>
                <a:lnTo>
                  <a:pt x="8946" y="1072"/>
                </a:lnTo>
                <a:lnTo>
                  <a:pt x="8928" y="1078"/>
                </a:lnTo>
                <a:lnTo>
                  <a:pt x="8928" y="1078"/>
                </a:lnTo>
                <a:lnTo>
                  <a:pt x="8944" y="1066"/>
                </a:lnTo>
                <a:lnTo>
                  <a:pt x="8944" y="1066"/>
                </a:lnTo>
                <a:close/>
                <a:moveTo>
                  <a:pt x="8914" y="1076"/>
                </a:moveTo>
                <a:lnTo>
                  <a:pt x="8914" y="1076"/>
                </a:lnTo>
                <a:lnTo>
                  <a:pt x="8922" y="1074"/>
                </a:lnTo>
                <a:lnTo>
                  <a:pt x="8922" y="1074"/>
                </a:lnTo>
                <a:lnTo>
                  <a:pt x="8910" y="1084"/>
                </a:lnTo>
                <a:lnTo>
                  <a:pt x="8910" y="1084"/>
                </a:lnTo>
                <a:lnTo>
                  <a:pt x="8900" y="1086"/>
                </a:lnTo>
                <a:lnTo>
                  <a:pt x="8900" y="1086"/>
                </a:lnTo>
                <a:lnTo>
                  <a:pt x="8914" y="1076"/>
                </a:lnTo>
                <a:lnTo>
                  <a:pt x="8914" y="1076"/>
                </a:lnTo>
                <a:close/>
                <a:moveTo>
                  <a:pt x="8916" y="1086"/>
                </a:moveTo>
                <a:lnTo>
                  <a:pt x="8916" y="1086"/>
                </a:lnTo>
                <a:lnTo>
                  <a:pt x="8936" y="1080"/>
                </a:lnTo>
                <a:lnTo>
                  <a:pt x="8936" y="1080"/>
                </a:lnTo>
                <a:lnTo>
                  <a:pt x="8920" y="1094"/>
                </a:lnTo>
                <a:lnTo>
                  <a:pt x="8920" y="1094"/>
                </a:lnTo>
                <a:lnTo>
                  <a:pt x="8900" y="1100"/>
                </a:lnTo>
                <a:lnTo>
                  <a:pt x="8900" y="1100"/>
                </a:lnTo>
                <a:lnTo>
                  <a:pt x="8916" y="1086"/>
                </a:lnTo>
                <a:lnTo>
                  <a:pt x="8916" y="1086"/>
                </a:lnTo>
                <a:close/>
                <a:moveTo>
                  <a:pt x="8882" y="1084"/>
                </a:moveTo>
                <a:lnTo>
                  <a:pt x="8882" y="1084"/>
                </a:lnTo>
                <a:lnTo>
                  <a:pt x="8888" y="1080"/>
                </a:lnTo>
                <a:lnTo>
                  <a:pt x="8888" y="1080"/>
                </a:lnTo>
                <a:lnTo>
                  <a:pt x="8886" y="1082"/>
                </a:lnTo>
                <a:lnTo>
                  <a:pt x="8886" y="1082"/>
                </a:lnTo>
                <a:lnTo>
                  <a:pt x="8880" y="1084"/>
                </a:lnTo>
                <a:lnTo>
                  <a:pt x="8882" y="1084"/>
                </a:lnTo>
                <a:close/>
                <a:moveTo>
                  <a:pt x="8886" y="1096"/>
                </a:moveTo>
                <a:lnTo>
                  <a:pt x="8886" y="1096"/>
                </a:lnTo>
                <a:lnTo>
                  <a:pt x="8898" y="1092"/>
                </a:lnTo>
                <a:lnTo>
                  <a:pt x="8898" y="1092"/>
                </a:lnTo>
                <a:lnTo>
                  <a:pt x="8884" y="1102"/>
                </a:lnTo>
                <a:lnTo>
                  <a:pt x="8884" y="1102"/>
                </a:lnTo>
                <a:lnTo>
                  <a:pt x="8872" y="1106"/>
                </a:lnTo>
                <a:lnTo>
                  <a:pt x="8872" y="1106"/>
                </a:lnTo>
                <a:lnTo>
                  <a:pt x="8886" y="1096"/>
                </a:lnTo>
                <a:lnTo>
                  <a:pt x="8886" y="1096"/>
                </a:lnTo>
                <a:close/>
                <a:moveTo>
                  <a:pt x="8852" y="1100"/>
                </a:moveTo>
                <a:lnTo>
                  <a:pt x="8852" y="1100"/>
                </a:lnTo>
                <a:lnTo>
                  <a:pt x="8864" y="1094"/>
                </a:lnTo>
                <a:lnTo>
                  <a:pt x="8864" y="1094"/>
                </a:lnTo>
                <a:lnTo>
                  <a:pt x="8858" y="1098"/>
                </a:lnTo>
                <a:lnTo>
                  <a:pt x="8858" y="1098"/>
                </a:lnTo>
                <a:lnTo>
                  <a:pt x="8846" y="1102"/>
                </a:lnTo>
                <a:lnTo>
                  <a:pt x="8846" y="1102"/>
                </a:lnTo>
                <a:lnTo>
                  <a:pt x="8852" y="1100"/>
                </a:lnTo>
                <a:lnTo>
                  <a:pt x="8852" y="1100"/>
                </a:lnTo>
                <a:close/>
                <a:moveTo>
                  <a:pt x="8860" y="1114"/>
                </a:moveTo>
                <a:lnTo>
                  <a:pt x="8860" y="1114"/>
                </a:lnTo>
                <a:lnTo>
                  <a:pt x="8874" y="1110"/>
                </a:lnTo>
                <a:lnTo>
                  <a:pt x="8874" y="1110"/>
                </a:lnTo>
                <a:lnTo>
                  <a:pt x="8860" y="1122"/>
                </a:lnTo>
                <a:lnTo>
                  <a:pt x="8860" y="1122"/>
                </a:lnTo>
                <a:lnTo>
                  <a:pt x="8854" y="1122"/>
                </a:lnTo>
                <a:lnTo>
                  <a:pt x="8854" y="1122"/>
                </a:lnTo>
                <a:lnTo>
                  <a:pt x="8846" y="1124"/>
                </a:lnTo>
                <a:lnTo>
                  <a:pt x="8846" y="1124"/>
                </a:lnTo>
                <a:lnTo>
                  <a:pt x="8860" y="1114"/>
                </a:lnTo>
                <a:lnTo>
                  <a:pt x="8860" y="1114"/>
                </a:lnTo>
                <a:close/>
                <a:moveTo>
                  <a:pt x="8824" y="1114"/>
                </a:moveTo>
                <a:lnTo>
                  <a:pt x="8824" y="1114"/>
                </a:lnTo>
                <a:lnTo>
                  <a:pt x="8842" y="1110"/>
                </a:lnTo>
                <a:lnTo>
                  <a:pt x="8842" y="1110"/>
                </a:lnTo>
                <a:lnTo>
                  <a:pt x="8832" y="1116"/>
                </a:lnTo>
                <a:lnTo>
                  <a:pt x="8832" y="1116"/>
                </a:lnTo>
                <a:lnTo>
                  <a:pt x="8816" y="1118"/>
                </a:lnTo>
                <a:lnTo>
                  <a:pt x="8816" y="1118"/>
                </a:lnTo>
                <a:lnTo>
                  <a:pt x="8824" y="1114"/>
                </a:lnTo>
                <a:lnTo>
                  <a:pt x="8824" y="1114"/>
                </a:lnTo>
                <a:close/>
                <a:moveTo>
                  <a:pt x="8800" y="1128"/>
                </a:moveTo>
                <a:lnTo>
                  <a:pt x="8800" y="1128"/>
                </a:lnTo>
                <a:lnTo>
                  <a:pt x="8818" y="1124"/>
                </a:lnTo>
                <a:lnTo>
                  <a:pt x="8818" y="1124"/>
                </a:lnTo>
                <a:lnTo>
                  <a:pt x="8808" y="1130"/>
                </a:lnTo>
                <a:lnTo>
                  <a:pt x="8808" y="1130"/>
                </a:lnTo>
                <a:lnTo>
                  <a:pt x="8790" y="1132"/>
                </a:lnTo>
                <a:lnTo>
                  <a:pt x="8790" y="1132"/>
                </a:lnTo>
                <a:lnTo>
                  <a:pt x="8800" y="1128"/>
                </a:lnTo>
                <a:lnTo>
                  <a:pt x="8800" y="1128"/>
                </a:lnTo>
                <a:close/>
                <a:moveTo>
                  <a:pt x="8796" y="1136"/>
                </a:moveTo>
                <a:lnTo>
                  <a:pt x="8796" y="1136"/>
                </a:lnTo>
                <a:lnTo>
                  <a:pt x="8786" y="1142"/>
                </a:lnTo>
                <a:lnTo>
                  <a:pt x="8786" y="1142"/>
                </a:lnTo>
                <a:lnTo>
                  <a:pt x="8768" y="1144"/>
                </a:lnTo>
                <a:lnTo>
                  <a:pt x="8768" y="1144"/>
                </a:lnTo>
                <a:lnTo>
                  <a:pt x="8776" y="1140"/>
                </a:lnTo>
                <a:lnTo>
                  <a:pt x="8776" y="1140"/>
                </a:lnTo>
                <a:lnTo>
                  <a:pt x="8796" y="1136"/>
                </a:lnTo>
                <a:lnTo>
                  <a:pt x="8796" y="1136"/>
                </a:lnTo>
                <a:close/>
                <a:moveTo>
                  <a:pt x="8768" y="1136"/>
                </a:moveTo>
                <a:lnTo>
                  <a:pt x="8768" y="1136"/>
                </a:lnTo>
                <a:lnTo>
                  <a:pt x="8772" y="1134"/>
                </a:lnTo>
                <a:lnTo>
                  <a:pt x="8772" y="1134"/>
                </a:lnTo>
                <a:lnTo>
                  <a:pt x="8768" y="1136"/>
                </a:lnTo>
                <a:lnTo>
                  <a:pt x="8768" y="1136"/>
                </a:lnTo>
                <a:lnTo>
                  <a:pt x="8764" y="1136"/>
                </a:lnTo>
                <a:lnTo>
                  <a:pt x="8764" y="1136"/>
                </a:lnTo>
                <a:lnTo>
                  <a:pt x="8768" y="1136"/>
                </a:lnTo>
                <a:lnTo>
                  <a:pt x="8768" y="1136"/>
                </a:lnTo>
                <a:close/>
                <a:moveTo>
                  <a:pt x="8776" y="1150"/>
                </a:moveTo>
                <a:lnTo>
                  <a:pt x="8776" y="1150"/>
                </a:lnTo>
                <a:lnTo>
                  <a:pt x="8766" y="1154"/>
                </a:lnTo>
                <a:lnTo>
                  <a:pt x="8766" y="1154"/>
                </a:lnTo>
                <a:lnTo>
                  <a:pt x="8748" y="1154"/>
                </a:lnTo>
                <a:lnTo>
                  <a:pt x="8748" y="1154"/>
                </a:lnTo>
                <a:lnTo>
                  <a:pt x="8756" y="1150"/>
                </a:lnTo>
                <a:lnTo>
                  <a:pt x="8756" y="1150"/>
                </a:lnTo>
                <a:lnTo>
                  <a:pt x="8776" y="1150"/>
                </a:lnTo>
                <a:lnTo>
                  <a:pt x="8776" y="1150"/>
                </a:lnTo>
                <a:close/>
                <a:moveTo>
                  <a:pt x="8746" y="1144"/>
                </a:moveTo>
                <a:lnTo>
                  <a:pt x="8746" y="1144"/>
                </a:lnTo>
                <a:lnTo>
                  <a:pt x="8752" y="1144"/>
                </a:lnTo>
                <a:lnTo>
                  <a:pt x="8752" y="1144"/>
                </a:lnTo>
                <a:lnTo>
                  <a:pt x="8748" y="1146"/>
                </a:lnTo>
                <a:lnTo>
                  <a:pt x="8748" y="1146"/>
                </a:lnTo>
                <a:lnTo>
                  <a:pt x="8742" y="1148"/>
                </a:lnTo>
                <a:lnTo>
                  <a:pt x="8742" y="1148"/>
                </a:lnTo>
                <a:lnTo>
                  <a:pt x="8746" y="1144"/>
                </a:lnTo>
                <a:lnTo>
                  <a:pt x="8746" y="1144"/>
                </a:lnTo>
                <a:close/>
                <a:moveTo>
                  <a:pt x="8756" y="1160"/>
                </a:moveTo>
                <a:lnTo>
                  <a:pt x="8756" y="1160"/>
                </a:lnTo>
                <a:lnTo>
                  <a:pt x="8750" y="1164"/>
                </a:lnTo>
                <a:lnTo>
                  <a:pt x="8750" y="1164"/>
                </a:lnTo>
                <a:lnTo>
                  <a:pt x="8730" y="1164"/>
                </a:lnTo>
                <a:lnTo>
                  <a:pt x="8730" y="1164"/>
                </a:lnTo>
                <a:lnTo>
                  <a:pt x="8738" y="1160"/>
                </a:lnTo>
                <a:lnTo>
                  <a:pt x="8738" y="1160"/>
                </a:lnTo>
                <a:lnTo>
                  <a:pt x="8756" y="1160"/>
                </a:lnTo>
                <a:lnTo>
                  <a:pt x="8756" y="1160"/>
                </a:lnTo>
                <a:close/>
                <a:moveTo>
                  <a:pt x="8736" y="1154"/>
                </a:moveTo>
                <a:lnTo>
                  <a:pt x="8736" y="1154"/>
                </a:lnTo>
                <a:lnTo>
                  <a:pt x="8730" y="1156"/>
                </a:lnTo>
                <a:lnTo>
                  <a:pt x="8730" y="1156"/>
                </a:lnTo>
                <a:lnTo>
                  <a:pt x="8724" y="1156"/>
                </a:lnTo>
                <a:lnTo>
                  <a:pt x="8724" y="1156"/>
                </a:lnTo>
                <a:lnTo>
                  <a:pt x="8728" y="1154"/>
                </a:lnTo>
                <a:lnTo>
                  <a:pt x="8728" y="1154"/>
                </a:lnTo>
                <a:lnTo>
                  <a:pt x="8736" y="1154"/>
                </a:lnTo>
                <a:lnTo>
                  <a:pt x="8736" y="1154"/>
                </a:lnTo>
                <a:close/>
                <a:moveTo>
                  <a:pt x="8722" y="1148"/>
                </a:moveTo>
                <a:lnTo>
                  <a:pt x="8722" y="1148"/>
                </a:lnTo>
                <a:lnTo>
                  <a:pt x="8726" y="1148"/>
                </a:lnTo>
                <a:lnTo>
                  <a:pt x="8724" y="1148"/>
                </a:lnTo>
                <a:lnTo>
                  <a:pt x="8724" y="1148"/>
                </a:lnTo>
                <a:lnTo>
                  <a:pt x="8722" y="1150"/>
                </a:lnTo>
                <a:lnTo>
                  <a:pt x="8722" y="1148"/>
                </a:lnTo>
                <a:close/>
                <a:moveTo>
                  <a:pt x="8740" y="1170"/>
                </a:moveTo>
                <a:lnTo>
                  <a:pt x="8740" y="1170"/>
                </a:lnTo>
                <a:lnTo>
                  <a:pt x="8734" y="1174"/>
                </a:lnTo>
                <a:lnTo>
                  <a:pt x="8734" y="1174"/>
                </a:lnTo>
                <a:lnTo>
                  <a:pt x="8716" y="1172"/>
                </a:lnTo>
                <a:lnTo>
                  <a:pt x="8716" y="1172"/>
                </a:lnTo>
                <a:lnTo>
                  <a:pt x="8722" y="1168"/>
                </a:lnTo>
                <a:lnTo>
                  <a:pt x="8722" y="1168"/>
                </a:lnTo>
                <a:lnTo>
                  <a:pt x="8740" y="1170"/>
                </a:lnTo>
                <a:lnTo>
                  <a:pt x="8740" y="1170"/>
                </a:lnTo>
                <a:close/>
                <a:moveTo>
                  <a:pt x="8720" y="1162"/>
                </a:moveTo>
                <a:lnTo>
                  <a:pt x="8720" y="1162"/>
                </a:lnTo>
                <a:lnTo>
                  <a:pt x="8716" y="1164"/>
                </a:lnTo>
                <a:lnTo>
                  <a:pt x="8716" y="1164"/>
                </a:lnTo>
                <a:lnTo>
                  <a:pt x="8708" y="1162"/>
                </a:lnTo>
                <a:lnTo>
                  <a:pt x="8708" y="1162"/>
                </a:lnTo>
                <a:lnTo>
                  <a:pt x="8710" y="1162"/>
                </a:lnTo>
                <a:lnTo>
                  <a:pt x="8710" y="1162"/>
                </a:lnTo>
                <a:lnTo>
                  <a:pt x="8720" y="1162"/>
                </a:lnTo>
                <a:lnTo>
                  <a:pt x="8720" y="1162"/>
                </a:lnTo>
                <a:close/>
                <a:moveTo>
                  <a:pt x="8704" y="1156"/>
                </a:moveTo>
                <a:lnTo>
                  <a:pt x="8704" y="1156"/>
                </a:lnTo>
                <a:lnTo>
                  <a:pt x="8710" y="1156"/>
                </a:lnTo>
                <a:lnTo>
                  <a:pt x="8708" y="1156"/>
                </a:lnTo>
                <a:lnTo>
                  <a:pt x="8708" y="1156"/>
                </a:lnTo>
                <a:lnTo>
                  <a:pt x="8704" y="1156"/>
                </a:lnTo>
                <a:lnTo>
                  <a:pt x="8704" y="1156"/>
                </a:lnTo>
                <a:close/>
                <a:moveTo>
                  <a:pt x="8706" y="1168"/>
                </a:moveTo>
                <a:lnTo>
                  <a:pt x="8706" y="1168"/>
                </a:lnTo>
                <a:lnTo>
                  <a:pt x="8702" y="1170"/>
                </a:lnTo>
                <a:lnTo>
                  <a:pt x="8702" y="1170"/>
                </a:lnTo>
                <a:lnTo>
                  <a:pt x="8694" y="1170"/>
                </a:lnTo>
                <a:lnTo>
                  <a:pt x="8694" y="1170"/>
                </a:lnTo>
                <a:lnTo>
                  <a:pt x="8696" y="1168"/>
                </a:lnTo>
                <a:lnTo>
                  <a:pt x="8696" y="1168"/>
                </a:lnTo>
                <a:lnTo>
                  <a:pt x="8706" y="1168"/>
                </a:lnTo>
                <a:lnTo>
                  <a:pt x="8706" y="1168"/>
                </a:lnTo>
                <a:close/>
                <a:moveTo>
                  <a:pt x="8688" y="1162"/>
                </a:moveTo>
                <a:lnTo>
                  <a:pt x="8688" y="1162"/>
                </a:lnTo>
                <a:lnTo>
                  <a:pt x="8696" y="1162"/>
                </a:lnTo>
                <a:lnTo>
                  <a:pt x="8694" y="1162"/>
                </a:lnTo>
                <a:lnTo>
                  <a:pt x="8694" y="1162"/>
                </a:lnTo>
                <a:lnTo>
                  <a:pt x="8688" y="1162"/>
                </a:lnTo>
                <a:lnTo>
                  <a:pt x="8688" y="1162"/>
                </a:lnTo>
                <a:close/>
                <a:moveTo>
                  <a:pt x="8692" y="1174"/>
                </a:moveTo>
                <a:lnTo>
                  <a:pt x="8692" y="1174"/>
                </a:lnTo>
                <a:lnTo>
                  <a:pt x="8690" y="1176"/>
                </a:lnTo>
                <a:lnTo>
                  <a:pt x="8690" y="1176"/>
                </a:lnTo>
                <a:lnTo>
                  <a:pt x="8680" y="1174"/>
                </a:lnTo>
                <a:lnTo>
                  <a:pt x="8680" y="1174"/>
                </a:lnTo>
                <a:lnTo>
                  <a:pt x="8684" y="1174"/>
                </a:lnTo>
                <a:lnTo>
                  <a:pt x="8684" y="1174"/>
                </a:lnTo>
                <a:lnTo>
                  <a:pt x="8692" y="1174"/>
                </a:lnTo>
                <a:lnTo>
                  <a:pt x="8692" y="1174"/>
                </a:lnTo>
                <a:close/>
                <a:moveTo>
                  <a:pt x="8676" y="1168"/>
                </a:moveTo>
                <a:lnTo>
                  <a:pt x="8676" y="1168"/>
                </a:lnTo>
                <a:lnTo>
                  <a:pt x="8682" y="1168"/>
                </a:lnTo>
                <a:lnTo>
                  <a:pt x="8682" y="1168"/>
                </a:lnTo>
                <a:lnTo>
                  <a:pt x="8682" y="1168"/>
                </a:lnTo>
                <a:lnTo>
                  <a:pt x="8676" y="1168"/>
                </a:lnTo>
                <a:lnTo>
                  <a:pt x="8676" y="1168"/>
                </a:lnTo>
                <a:close/>
                <a:moveTo>
                  <a:pt x="8682" y="1180"/>
                </a:moveTo>
                <a:lnTo>
                  <a:pt x="8682" y="1180"/>
                </a:lnTo>
                <a:lnTo>
                  <a:pt x="8678" y="1182"/>
                </a:lnTo>
                <a:lnTo>
                  <a:pt x="8678" y="1182"/>
                </a:lnTo>
                <a:lnTo>
                  <a:pt x="8670" y="1180"/>
                </a:lnTo>
                <a:lnTo>
                  <a:pt x="8672" y="1178"/>
                </a:lnTo>
                <a:lnTo>
                  <a:pt x="8672" y="1178"/>
                </a:lnTo>
                <a:lnTo>
                  <a:pt x="8682" y="1180"/>
                </a:lnTo>
                <a:lnTo>
                  <a:pt x="8682" y="1180"/>
                </a:lnTo>
                <a:close/>
                <a:moveTo>
                  <a:pt x="8664" y="1172"/>
                </a:moveTo>
                <a:lnTo>
                  <a:pt x="8664" y="1172"/>
                </a:lnTo>
                <a:lnTo>
                  <a:pt x="8672" y="1172"/>
                </a:lnTo>
                <a:lnTo>
                  <a:pt x="8670" y="1174"/>
                </a:lnTo>
                <a:lnTo>
                  <a:pt x="8670" y="1174"/>
                </a:lnTo>
                <a:lnTo>
                  <a:pt x="8664" y="1172"/>
                </a:lnTo>
                <a:lnTo>
                  <a:pt x="8664" y="1172"/>
                </a:lnTo>
                <a:close/>
                <a:moveTo>
                  <a:pt x="8672" y="1184"/>
                </a:moveTo>
                <a:lnTo>
                  <a:pt x="8672" y="1184"/>
                </a:lnTo>
                <a:lnTo>
                  <a:pt x="8668" y="1186"/>
                </a:lnTo>
                <a:lnTo>
                  <a:pt x="8668" y="1186"/>
                </a:lnTo>
                <a:lnTo>
                  <a:pt x="8660" y="1184"/>
                </a:lnTo>
                <a:lnTo>
                  <a:pt x="8662" y="1182"/>
                </a:lnTo>
                <a:lnTo>
                  <a:pt x="8662" y="1182"/>
                </a:lnTo>
                <a:lnTo>
                  <a:pt x="8672" y="1184"/>
                </a:lnTo>
                <a:lnTo>
                  <a:pt x="8672" y="1184"/>
                </a:lnTo>
                <a:close/>
                <a:moveTo>
                  <a:pt x="8662" y="1176"/>
                </a:moveTo>
                <a:lnTo>
                  <a:pt x="8662" y="1178"/>
                </a:lnTo>
                <a:lnTo>
                  <a:pt x="8662" y="1178"/>
                </a:lnTo>
                <a:lnTo>
                  <a:pt x="8656" y="1176"/>
                </a:lnTo>
                <a:lnTo>
                  <a:pt x="8656" y="1176"/>
                </a:lnTo>
                <a:lnTo>
                  <a:pt x="8662" y="1176"/>
                </a:lnTo>
                <a:lnTo>
                  <a:pt x="8662" y="1176"/>
                </a:lnTo>
                <a:close/>
                <a:moveTo>
                  <a:pt x="8662" y="1190"/>
                </a:moveTo>
                <a:lnTo>
                  <a:pt x="8660" y="1190"/>
                </a:lnTo>
                <a:lnTo>
                  <a:pt x="8660" y="1190"/>
                </a:lnTo>
                <a:lnTo>
                  <a:pt x="8652" y="1188"/>
                </a:lnTo>
                <a:lnTo>
                  <a:pt x="8652" y="1186"/>
                </a:lnTo>
                <a:lnTo>
                  <a:pt x="8652" y="1186"/>
                </a:lnTo>
                <a:lnTo>
                  <a:pt x="8662" y="1190"/>
                </a:lnTo>
                <a:lnTo>
                  <a:pt x="8662" y="1190"/>
                </a:lnTo>
                <a:close/>
                <a:moveTo>
                  <a:pt x="8652" y="1180"/>
                </a:moveTo>
                <a:lnTo>
                  <a:pt x="8652" y="1180"/>
                </a:lnTo>
                <a:lnTo>
                  <a:pt x="8652" y="1180"/>
                </a:lnTo>
                <a:lnTo>
                  <a:pt x="8646" y="1180"/>
                </a:lnTo>
                <a:lnTo>
                  <a:pt x="8646" y="1180"/>
                </a:lnTo>
                <a:lnTo>
                  <a:pt x="8652" y="1180"/>
                </a:lnTo>
                <a:lnTo>
                  <a:pt x="8652" y="1180"/>
                </a:lnTo>
                <a:close/>
                <a:moveTo>
                  <a:pt x="8654" y="1194"/>
                </a:moveTo>
                <a:lnTo>
                  <a:pt x="8654" y="1194"/>
                </a:lnTo>
                <a:lnTo>
                  <a:pt x="8650" y="1196"/>
                </a:lnTo>
                <a:lnTo>
                  <a:pt x="8650" y="1196"/>
                </a:lnTo>
                <a:lnTo>
                  <a:pt x="8642" y="1192"/>
                </a:lnTo>
                <a:lnTo>
                  <a:pt x="8642" y="1192"/>
                </a:lnTo>
                <a:lnTo>
                  <a:pt x="8644" y="1190"/>
                </a:lnTo>
                <a:lnTo>
                  <a:pt x="8644" y="1190"/>
                </a:lnTo>
                <a:lnTo>
                  <a:pt x="8654" y="1194"/>
                </a:lnTo>
                <a:lnTo>
                  <a:pt x="8654" y="1194"/>
                </a:lnTo>
                <a:close/>
                <a:moveTo>
                  <a:pt x="8638" y="1182"/>
                </a:moveTo>
                <a:lnTo>
                  <a:pt x="8638" y="1182"/>
                </a:lnTo>
                <a:lnTo>
                  <a:pt x="8644" y="1184"/>
                </a:lnTo>
                <a:lnTo>
                  <a:pt x="8644" y="1184"/>
                </a:lnTo>
                <a:lnTo>
                  <a:pt x="8644" y="1184"/>
                </a:lnTo>
                <a:lnTo>
                  <a:pt x="8638" y="1182"/>
                </a:lnTo>
                <a:lnTo>
                  <a:pt x="8638" y="1182"/>
                </a:lnTo>
                <a:close/>
                <a:moveTo>
                  <a:pt x="8630" y="1184"/>
                </a:moveTo>
                <a:lnTo>
                  <a:pt x="8630" y="1184"/>
                </a:lnTo>
                <a:lnTo>
                  <a:pt x="8636" y="1188"/>
                </a:lnTo>
                <a:lnTo>
                  <a:pt x="8636" y="1188"/>
                </a:lnTo>
                <a:lnTo>
                  <a:pt x="8634" y="1188"/>
                </a:lnTo>
                <a:lnTo>
                  <a:pt x="8634" y="1188"/>
                </a:lnTo>
                <a:lnTo>
                  <a:pt x="8628" y="1186"/>
                </a:lnTo>
                <a:lnTo>
                  <a:pt x="8630" y="1184"/>
                </a:lnTo>
                <a:close/>
                <a:moveTo>
                  <a:pt x="8624" y="1192"/>
                </a:moveTo>
                <a:lnTo>
                  <a:pt x="8624" y="1192"/>
                </a:lnTo>
                <a:lnTo>
                  <a:pt x="8618" y="1190"/>
                </a:lnTo>
                <a:lnTo>
                  <a:pt x="8618" y="1190"/>
                </a:lnTo>
                <a:lnTo>
                  <a:pt x="8620" y="1188"/>
                </a:lnTo>
                <a:lnTo>
                  <a:pt x="8620" y="1188"/>
                </a:lnTo>
                <a:lnTo>
                  <a:pt x="8628" y="1192"/>
                </a:lnTo>
                <a:lnTo>
                  <a:pt x="8628" y="1192"/>
                </a:lnTo>
                <a:lnTo>
                  <a:pt x="8624" y="1192"/>
                </a:lnTo>
                <a:lnTo>
                  <a:pt x="8624" y="1192"/>
                </a:lnTo>
                <a:close/>
                <a:moveTo>
                  <a:pt x="8618" y="1180"/>
                </a:moveTo>
                <a:lnTo>
                  <a:pt x="8618" y="1180"/>
                </a:lnTo>
                <a:lnTo>
                  <a:pt x="8622" y="1182"/>
                </a:lnTo>
                <a:lnTo>
                  <a:pt x="8622" y="1182"/>
                </a:lnTo>
                <a:lnTo>
                  <a:pt x="8622" y="1182"/>
                </a:lnTo>
                <a:lnTo>
                  <a:pt x="8616" y="1180"/>
                </a:lnTo>
                <a:lnTo>
                  <a:pt x="8618" y="1180"/>
                </a:lnTo>
                <a:close/>
                <a:moveTo>
                  <a:pt x="8618" y="1196"/>
                </a:moveTo>
                <a:lnTo>
                  <a:pt x="8618" y="1196"/>
                </a:lnTo>
                <a:lnTo>
                  <a:pt x="8614" y="1198"/>
                </a:lnTo>
                <a:lnTo>
                  <a:pt x="8614" y="1198"/>
                </a:lnTo>
                <a:lnTo>
                  <a:pt x="8608" y="1194"/>
                </a:lnTo>
                <a:lnTo>
                  <a:pt x="8608" y="1194"/>
                </a:lnTo>
                <a:lnTo>
                  <a:pt x="8612" y="1192"/>
                </a:lnTo>
                <a:lnTo>
                  <a:pt x="8612" y="1192"/>
                </a:lnTo>
                <a:lnTo>
                  <a:pt x="8618" y="1196"/>
                </a:lnTo>
                <a:lnTo>
                  <a:pt x="8618" y="1196"/>
                </a:lnTo>
                <a:close/>
                <a:moveTo>
                  <a:pt x="8608" y="1182"/>
                </a:moveTo>
                <a:lnTo>
                  <a:pt x="8608" y="1182"/>
                </a:lnTo>
                <a:lnTo>
                  <a:pt x="8614" y="1186"/>
                </a:lnTo>
                <a:lnTo>
                  <a:pt x="8614" y="1186"/>
                </a:lnTo>
                <a:lnTo>
                  <a:pt x="8612" y="1186"/>
                </a:lnTo>
                <a:lnTo>
                  <a:pt x="8612" y="1186"/>
                </a:lnTo>
                <a:lnTo>
                  <a:pt x="8606" y="1184"/>
                </a:lnTo>
                <a:lnTo>
                  <a:pt x="8606" y="1184"/>
                </a:lnTo>
                <a:lnTo>
                  <a:pt x="8608" y="1182"/>
                </a:lnTo>
                <a:lnTo>
                  <a:pt x="8608" y="1182"/>
                </a:lnTo>
                <a:close/>
                <a:moveTo>
                  <a:pt x="8602" y="1190"/>
                </a:moveTo>
                <a:lnTo>
                  <a:pt x="8602" y="1190"/>
                </a:lnTo>
                <a:lnTo>
                  <a:pt x="8596" y="1186"/>
                </a:lnTo>
                <a:lnTo>
                  <a:pt x="8596" y="1186"/>
                </a:lnTo>
                <a:lnTo>
                  <a:pt x="8600" y="1186"/>
                </a:lnTo>
                <a:lnTo>
                  <a:pt x="8600" y="1186"/>
                </a:lnTo>
                <a:lnTo>
                  <a:pt x="8606" y="1188"/>
                </a:lnTo>
                <a:lnTo>
                  <a:pt x="8606" y="1188"/>
                </a:lnTo>
                <a:lnTo>
                  <a:pt x="8602" y="1190"/>
                </a:lnTo>
                <a:lnTo>
                  <a:pt x="8602" y="1190"/>
                </a:lnTo>
                <a:close/>
                <a:moveTo>
                  <a:pt x="8598" y="1178"/>
                </a:moveTo>
                <a:lnTo>
                  <a:pt x="8598" y="1178"/>
                </a:lnTo>
                <a:lnTo>
                  <a:pt x="8602" y="1180"/>
                </a:lnTo>
                <a:lnTo>
                  <a:pt x="8600" y="1180"/>
                </a:lnTo>
                <a:lnTo>
                  <a:pt x="8600" y="1180"/>
                </a:lnTo>
                <a:lnTo>
                  <a:pt x="8596" y="1178"/>
                </a:lnTo>
                <a:lnTo>
                  <a:pt x="8598" y="1178"/>
                </a:lnTo>
                <a:close/>
                <a:moveTo>
                  <a:pt x="8590" y="1194"/>
                </a:moveTo>
                <a:lnTo>
                  <a:pt x="8590" y="1194"/>
                </a:lnTo>
                <a:lnTo>
                  <a:pt x="8584" y="1190"/>
                </a:lnTo>
                <a:lnTo>
                  <a:pt x="8584" y="1190"/>
                </a:lnTo>
                <a:lnTo>
                  <a:pt x="8590" y="1188"/>
                </a:lnTo>
                <a:lnTo>
                  <a:pt x="8590" y="1188"/>
                </a:lnTo>
                <a:lnTo>
                  <a:pt x="8596" y="1192"/>
                </a:lnTo>
                <a:lnTo>
                  <a:pt x="8596" y="1192"/>
                </a:lnTo>
                <a:lnTo>
                  <a:pt x="8590" y="1194"/>
                </a:lnTo>
                <a:lnTo>
                  <a:pt x="8590" y="1194"/>
                </a:lnTo>
                <a:close/>
                <a:moveTo>
                  <a:pt x="8590" y="1174"/>
                </a:moveTo>
                <a:lnTo>
                  <a:pt x="8590" y="1174"/>
                </a:lnTo>
                <a:lnTo>
                  <a:pt x="8590" y="1174"/>
                </a:lnTo>
                <a:lnTo>
                  <a:pt x="8588" y="1174"/>
                </a:lnTo>
                <a:lnTo>
                  <a:pt x="8590" y="1174"/>
                </a:lnTo>
                <a:close/>
                <a:moveTo>
                  <a:pt x="8590" y="1180"/>
                </a:moveTo>
                <a:lnTo>
                  <a:pt x="8590" y="1180"/>
                </a:lnTo>
                <a:lnTo>
                  <a:pt x="8594" y="1182"/>
                </a:lnTo>
                <a:lnTo>
                  <a:pt x="8594" y="1182"/>
                </a:lnTo>
                <a:lnTo>
                  <a:pt x="8590" y="1184"/>
                </a:lnTo>
                <a:lnTo>
                  <a:pt x="8590" y="1184"/>
                </a:lnTo>
                <a:lnTo>
                  <a:pt x="8586" y="1180"/>
                </a:lnTo>
                <a:lnTo>
                  <a:pt x="8586" y="1180"/>
                </a:lnTo>
                <a:lnTo>
                  <a:pt x="8590" y="1180"/>
                </a:lnTo>
                <a:lnTo>
                  <a:pt x="8590" y="1180"/>
                </a:lnTo>
                <a:close/>
                <a:moveTo>
                  <a:pt x="8582" y="1176"/>
                </a:moveTo>
                <a:lnTo>
                  <a:pt x="8582" y="1176"/>
                </a:lnTo>
                <a:lnTo>
                  <a:pt x="8582" y="1176"/>
                </a:lnTo>
                <a:lnTo>
                  <a:pt x="8580" y="1176"/>
                </a:lnTo>
                <a:lnTo>
                  <a:pt x="8580" y="1176"/>
                </a:lnTo>
                <a:lnTo>
                  <a:pt x="8580" y="1176"/>
                </a:lnTo>
                <a:lnTo>
                  <a:pt x="8582" y="1176"/>
                </a:lnTo>
                <a:lnTo>
                  <a:pt x="8582" y="1176"/>
                </a:lnTo>
                <a:close/>
                <a:moveTo>
                  <a:pt x="8580" y="1182"/>
                </a:moveTo>
                <a:lnTo>
                  <a:pt x="8580" y="1182"/>
                </a:lnTo>
                <a:lnTo>
                  <a:pt x="8584" y="1186"/>
                </a:lnTo>
                <a:lnTo>
                  <a:pt x="8584" y="1186"/>
                </a:lnTo>
                <a:lnTo>
                  <a:pt x="8580" y="1186"/>
                </a:lnTo>
                <a:lnTo>
                  <a:pt x="8580" y="1186"/>
                </a:lnTo>
                <a:lnTo>
                  <a:pt x="8576" y="1184"/>
                </a:lnTo>
                <a:lnTo>
                  <a:pt x="8576" y="1184"/>
                </a:lnTo>
                <a:lnTo>
                  <a:pt x="8580" y="1182"/>
                </a:lnTo>
                <a:lnTo>
                  <a:pt x="8580" y="1182"/>
                </a:lnTo>
                <a:close/>
                <a:moveTo>
                  <a:pt x="8572" y="1178"/>
                </a:moveTo>
                <a:lnTo>
                  <a:pt x="8574" y="1178"/>
                </a:lnTo>
                <a:lnTo>
                  <a:pt x="8574" y="1178"/>
                </a:lnTo>
                <a:lnTo>
                  <a:pt x="8568" y="1180"/>
                </a:lnTo>
                <a:lnTo>
                  <a:pt x="8568" y="1178"/>
                </a:lnTo>
                <a:lnTo>
                  <a:pt x="8568" y="1178"/>
                </a:lnTo>
                <a:lnTo>
                  <a:pt x="8572" y="1178"/>
                </a:lnTo>
                <a:lnTo>
                  <a:pt x="8572" y="1178"/>
                </a:lnTo>
                <a:close/>
                <a:moveTo>
                  <a:pt x="8566" y="1174"/>
                </a:moveTo>
                <a:lnTo>
                  <a:pt x="8566" y="1174"/>
                </a:lnTo>
                <a:lnTo>
                  <a:pt x="8566" y="1174"/>
                </a:lnTo>
                <a:lnTo>
                  <a:pt x="8562" y="1174"/>
                </a:lnTo>
                <a:lnTo>
                  <a:pt x="8562" y="1174"/>
                </a:lnTo>
                <a:lnTo>
                  <a:pt x="8562" y="1174"/>
                </a:lnTo>
                <a:lnTo>
                  <a:pt x="8566" y="1174"/>
                </a:lnTo>
                <a:lnTo>
                  <a:pt x="8566" y="1174"/>
                </a:lnTo>
                <a:close/>
                <a:moveTo>
                  <a:pt x="8560" y="1180"/>
                </a:moveTo>
                <a:lnTo>
                  <a:pt x="8562" y="1182"/>
                </a:lnTo>
                <a:lnTo>
                  <a:pt x="8562" y="1182"/>
                </a:lnTo>
                <a:lnTo>
                  <a:pt x="8556" y="1182"/>
                </a:lnTo>
                <a:lnTo>
                  <a:pt x="8554" y="1182"/>
                </a:lnTo>
                <a:lnTo>
                  <a:pt x="8554" y="1182"/>
                </a:lnTo>
                <a:lnTo>
                  <a:pt x="8560" y="1180"/>
                </a:lnTo>
                <a:lnTo>
                  <a:pt x="8560" y="1180"/>
                </a:lnTo>
                <a:close/>
                <a:moveTo>
                  <a:pt x="8552" y="1176"/>
                </a:moveTo>
                <a:lnTo>
                  <a:pt x="8554" y="1176"/>
                </a:lnTo>
                <a:lnTo>
                  <a:pt x="8554" y="1176"/>
                </a:lnTo>
                <a:lnTo>
                  <a:pt x="8550" y="1178"/>
                </a:lnTo>
                <a:lnTo>
                  <a:pt x="8548" y="1176"/>
                </a:lnTo>
                <a:lnTo>
                  <a:pt x="8548" y="1176"/>
                </a:lnTo>
                <a:lnTo>
                  <a:pt x="8552" y="1176"/>
                </a:lnTo>
                <a:lnTo>
                  <a:pt x="8552" y="1176"/>
                </a:lnTo>
                <a:close/>
                <a:moveTo>
                  <a:pt x="8542" y="1178"/>
                </a:moveTo>
                <a:lnTo>
                  <a:pt x="8542" y="1178"/>
                </a:lnTo>
                <a:lnTo>
                  <a:pt x="8542" y="1178"/>
                </a:lnTo>
                <a:lnTo>
                  <a:pt x="8534" y="1180"/>
                </a:lnTo>
                <a:lnTo>
                  <a:pt x="8532" y="1178"/>
                </a:lnTo>
                <a:lnTo>
                  <a:pt x="8532" y="1178"/>
                </a:lnTo>
                <a:lnTo>
                  <a:pt x="8542" y="1178"/>
                </a:lnTo>
                <a:lnTo>
                  <a:pt x="8542" y="1178"/>
                </a:lnTo>
                <a:close/>
                <a:moveTo>
                  <a:pt x="8536" y="1172"/>
                </a:moveTo>
                <a:lnTo>
                  <a:pt x="8536" y="1174"/>
                </a:lnTo>
                <a:lnTo>
                  <a:pt x="8536" y="1174"/>
                </a:lnTo>
                <a:lnTo>
                  <a:pt x="8526" y="1174"/>
                </a:lnTo>
                <a:lnTo>
                  <a:pt x="8526" y="1174"/>
                </a:lnTo>
                <a:lnTo>
                  <a:pt x="8526" y="1174"/>
                </a:lnTo>
                <a:lnTo>
                  <a:pt x="8536" y="1172"/>
                </a:lnTo>
                <a:lnTo>
                  <a:pt x="8536" y="1172"/>
                </a:lnTo>
                <a:close/>
                <a:moveTo>
                  <a:pt x="8526" y="1190"/>
                </a:moveTo>
                <a:lnTo>
                  <a:pt x="8526" y="1190"/>
                </a:lnTo>
                <a:lnTo>
                  <a:pt x="8526" y="1190"/>
                </a:lnTo>
                <a:lnTo>
                  <a:pt x="8526" y="1190"/>
                </a:lnTo>
                <a:close/>
                <a:moveTo>
                  <a:pt x="8530" y="1202"/>
                </a:moveTo>
                <a:lnTo>
                  <a:pt x="8530" y="1202"/>
                </a:lnTo>
                <a:lnTo>
                  <a:pt x="8520" y="1206"/>
                </a:lnTo>
                <a:lnTo>
                  <a:pt x="8520" y="1206"/>
                </a:lnTo>
                <a:lnTo>
                  <a:pt x="8514" y="1200"/>
                </a:lnTo>
                <a:lnTo>
                  <a:pt x="8514" y="1200"/>
                </a:lnTo>
                <a:lnTo>
                  <a:pt x="8524" y="1198"/>
                </a:lnTo>
                <a:lnTo>
                  <a:pt x="8524" y="1198"/>
                </a:lnTo>
                <a:lnTo>
                  <a:pt x="8530" y="1202"/>
                </a:lnTo>
                <a:lnTo>
                  <a:pt x="8530" y="1202"/>
                </a:lnTo>
                <a:close/>
                <a:moveTo>
                  <a:pt x="8522" y="1168"/>
                </a:moveTo>
                <a:lnTo>
                  <a:pt x="8520" y="1170"/>
                </a:lnTo>
                <a:lnTo>
                  <a:pt x="8520" y="1170"/>
                </a:lnTo>
                <a:lnTo>
                  <a:pt x="8522" y="1168"/>
                </a:lnTo>
                <a:close/>
                <a:moveTo>
                  <a:pt x="8516" y="1190"/>
                </a:moveTo>
                <a:lnTo>
                  <a:pt x="8516" y="1190"/>
                </a:lnTo>
                <a:lnTo>
                  <a:pt x="8520" y="1192"/>
                </a:lnTo>
                <a:lnTo>
                  <a:pt x="8520" y="1192"/>
                </a:lnTo>
                <a:lnTo>
                  <a:pt x="8508" y="1196"/>
                </a:lnTo>
                <a:lnTo>
                  <a:pt x="8508" y="1196"/>
                </a:lnTo>
                <a:lnTo>
                  <a:pt x="8506" y="1192"/>
                </a:lnTo>
                <a:lnTo>
                  <a:pt x="8506" y="1192"/>
                </a:lnTo>
                <a:lnTo>
                  <a:pt x="8516" y="1190"/>
                </a:lnTo>
                <a:lnTo>
                  <a:pt x="8516" y="1190"/>
                </a:lnTo>
                <a:close/>
                <a:moveTo>
                  <a:pt x="8512" y="1186"/>
                </a:moveTo>
                <a:lnTo>
                  <a:pt x="8512" y="1186"/>
                </a:lnTo>
                <a:lnTo>
                  <a:pt x="8500" y="1188"/>
                </a:lnTo>
                <a:lnTo>
                  <a:pt x="8500" y="1188"/>
                </a:lnTo>
                <a:lnTo>
                  <a:pt x="8498" y="1184"/>
                </a:lnTo>
                <a:lnTo>
                  <a:pt x="8498" y="1184"/>
                </a:lnTo>
                <a:lnTo>
                  <a:pt x="8508" y="1182"/>
                </a:lnTo>
                <a:lnTo>
                  <a:pt x="8508" y="1182"/>
                </a:lnTo>
                <a:lnTo>
                  <a:pt x="8512" y="1186"/>
                </a:lnTo>
                <a:lnTo>
                  <a:pt x="8512" y="1186"/>
                </a:lnTo>
                <a:close/>
                <a:moveTo>
                  <a:pt x="8508" y="1158"/>
                </a:moveTo>
                <a:lnTo>
                  <a:pt x="8508" y="1158"/>
                </a:lnTo>
                <a:lnTo>
                  <a:pt x="8508" y="1158"/>
                </a:lnTo>
                <a:lnTo>
                  <a:pt x="8508" y="1158"/>
                </a:lnTo>
                <a:close/>
                <a:moveTo>
                  <a:pt x="8504" y="1178"/>
                </a:moveTo>
                <a:lnTo>
                  <a:pt x="8504" y="1178"/>
                </a:lnTo>
                <a:lnTo>
                  <a:pt x="8492" y="1180"/>
                </a:lnTo>
                <a:lnTo>
                  <a:pt x="8492" y="1180"/>
                </a:lnTo>
                <a:lnTo>
                  <a:pt x="8490" y="1178"/>
                </a:lnTo>
                <a:lnTo>
                  <a:pt x="8490" y="1178"/>
                </a:lnTo>
                <a:lnTo>
                  <a:pt x="8502" y="1176"/>
                </a:lnTo>
                <a:lnTo>
                  <a:pt x="8504" y="1178"/>
                </a:lnTo>
                <a:close/>
                <a:moveTo>
                  <a:pt x="8498" y="1148"/>
                </a:moveTo>
                <a:lnTo>
                  <a:pt x="8498" y="1148"/>
                </a:lnTo>
                <a:lnTo>
                  <a:pt x="8492" y="1146"/>
                </a:lnTo>
                <a:lnTo>
                  <a:pt x="8492" y="1146"/>
                </a:lnTo>
                <a:lnTo>
                  <a:pt x="8492" y="1146"/>
                </a:lnTo>
                <a:lnTo>
                  <a:pt x="8498" y="1148"/>
                </a:lnTo>
                <a:lnTo>
                  <a:pt x="8498" y="1148"/>
                </a:lnTo>
                <a:close/>
                <a:moveTo>
                  <a:pt x="8494" y="1170"/>
                </a:moveTo>
                <a:lnTo>
                  <a:pt x="8496" y="1172"/>
                </a:lnTo>
                <a:lnTo>
                  <a:pt x="8496" y="1172"/>
                </a:lnTo>
                <a:lnTo>
                  <a:pt x="8486" y="1172"/>
                </a:lnTo>
                <a:lnTo>
                  <a:pt x="8484" y="1170"/>
                </a:lnTo>
                <a:lnTo>
                  <a:pt x="8484" y="1170"/>
                </a:lnTo>
                <a:lnTo>
                  <a:pt x="8494" y="1170"/>
                </a:lnTo>
                <a:lnTo>
                  <a:pt x="8494" y="1170"/>
                </a:lnTo>
                <a:close/>
                <a:moveTo>
                  <a:pt x="8488" y="1166"/>
                </a:moveTo>
                <a:lnTo>
                  <a:pt x="8488" y="1166"/>
                </a:lnTo>
                <a:lnTo>
                  <a:pt x="8478" y="1166"/>
                </a:lnTo>
                <a:lnTo>
                  <a:pt x="8476" y="1164"/>
                </a:lnTo>
                <a:lnTo>
                  <a:pt x="8476" y="1164"/>
                </a:lnTo>
                <a:lnTo>
                  <a:pt x="8488" y="1164"/>
                </a:lnTo>
                <a:lnTo>
                  <a:pt x="8488" y="1166"/>
                </a:lnTo>
                <a:close/>
                <a:moveTo>
                  <a:pt x="8486" y="1140"/>
                </a:moveTo>
                <a:lnTo>
                  <a:pt x="8486" y="1140"/>
                </a:lnTo>
                <a:lnTo>
                  <a:pt x="8482" y="1138"/>
                </a:lnTo>
                <a:lnTo>
                  <a:pt x="8482" y="1138"/>
                </a:lnTo>
                <a:lnTo>
                  <a:pt x="8482" y="1138"/>
                </a:lnTo>
                <a:lnTo>
                  <a:pt x="8486" y="1140"/>
                </a:lnTo>
                <a:lnTo>
                  <a:pt x="8486" y="1140"/>
                </a:lnTo>
                <a:close/>
                <a:moveTo>
                  <a:pt x="8480" y="1158"/>
                </a:moveTo>
                <a:lnTo>
                  <a:pt x="8480" y="1158"/>
                </a:lnTo>
                <a:lnTo>
                  <a:pt x="8470" y="1158"/>
                </a:lnTo>
                <a:lnTo>
                  <a:pt x="8470" y="1158"/>
                </a:lnTo>
                <a:lnTo>
                  <a:pt x="8468" y="1156"/>
                </a:lnTo>
                <a:lnTo>
                  <a:pt x="8468" y="1156"/>
                </a:lnTo>
                <a:lnTo>
                  <a:pt x="8478" y="1156"/>
                </a:lnTo>
                <a:lnTo>
                  <a:pt x="8480" y="1158"/>
                </a:lnTo>
                <a:close/>
                <a:moveTo>
                  <a:pt x="8478" y="1132"/>
                </a:moveTo>
                <a:lnTo>
                  <a:pt x="8478" y="1132"/>
                </a:lnTo>
                <a:lnTo>
                  <a:pt x="8478" y="1132"/>
                </a:lnTo>
                <a:lnTo>
                  <a:pt x="8472" y="1130"/>
                </a:lnTo>
                <a:lnTo>
                  <a:pt x="8470" y="1128"/>
                </a:lnTo>
                <a:lnTo>
                  <a:pt x="8470" y="1128"/>
                </a:lnTo>
                <a:lnTo>
                  <a:pt x="8478" y="1132"/>
                </a:lnTo>
                <a:lnTo>
                  <a:pt x="8478" y="1132"/>
                </a:lnTo>
                <a:close/>
                <a:moveTo>
                  <a:pt x="8462" y="1142"/>
                </a:moveTo>
                <a:lnTo>
                  <a:pt x="8462" y="1142"/>
                </a:lnTo>
                <a:lnTo>
                  <a:pt x="8452" y="1142"/>
                </a:lnTo>
                <a:lnTo>
                  <a:pt x="8452" y="1142"/>
                </a:lnTo>
                <a:lnTo>
                  <a:pt x="8448" y="1138"/>
                </a:lnTo>
                <a:lnTo>
                  <a:pt x="8448" y="1138"/>
                </a:lnTo>
                <a:lnTo>
                  <a:pt x="8460" y="1140"/>
                </a:lnTo>
                <a:lnTo>
                  <a:pt x="8460" y="1140"/>
                </a:lnTo>
                <a:lnTo>
                  <a:pt x="8462" y="1142"/>
                </a:lnTo>
                <a:lnTo>
                  <a:pt x="8462" y="1142"/>
                </a:lnTo>
                <a:close/>
                <a:moveTo>
                  <a:pt x="8460" y="1120"/>
                </a:moveTo>
                <a:lnTo>
                  <a:pt x="8458" y="1120"/>
                </a:lnTo>
                <a:lnTo>
                  <a:pt x="8456" y="1120"/>
                </a:lnTo>
                <a:lnTo>
                  <a:pt x="8456" y="1120"/>
                </a:lnTo>
                <a:lnTo>
                  <a:pt x="8460" y="1120"/>
                </a:lnTo>
                <a:lnTo>
                  <a:pt x="8460" y="1120"/>
                </a:lnTo>
                <a:close/>
                <a:moveTo>
                  <a:pt x="8448" y="1130"/>
                </a:moveTo>
                <a:lnTo>
                  <a:pt x="8448" y="1130"/>
                </a:lnTo>
                <a:lnTo>
                  <a:pt x="8452" y="1134"/>
                </a:lnTo>
                <a:lnTo>
                  <a:pt x="8452" y="1134"/>
                </a:lnTo>
                <a:lnTo>
                  <a:pt x="8442" y="1132"/>
                </a:lnTo>
                <a:lnTo>
                  <a:pt x="8442" y="1132"/>
                </a:lnTo>
                <a:lnTo>
                  <a:pt x="8436" y="1126"/>
                </a:lnTo>
                <a:lnTo>
                  <a:pt x="8436" y="1126"/>
                </a:lnTo>
                <a:lnTo>
                  <a:pt x="8448" y="1130"/>
                </a:lnTo>
                <a:lnTo>
                  <a:pt x="8448" y="1130"/>
                </a:lnTo>
                <a:close/>
                <a:moveTo>
                  <a:pt x="8432" y="1118"/>
                </a:moveTo>
                <a:lnTo>
                  <a:pt x="8432" y="1118"/>
                </a:lnTo>
                <a:lnTo>
                  <a:pt x="8438" y="1122"/>
                </a:lnTo>
                <a:lnTo>
                  <a:pt x="8438" y="1122"/>
                </a:lnTo>
                <a:lnTo>
                  <a:pt x="8428" y="1120"/>
                </a:lnTo>
                <a:lnTo>
                  <a:pt x="8428" y="1120"/>
                </a:lnTo>
                <a:lnTo>
                  <a:pt x="8422" y="1114"/>
                </a:lnTo>
                <a:lnTo>
                  <a:pt x="8422" y="1114"/>
                </a:lnTo>
                <a:lnTo>
                  <a:pt x="8432" y="1118"/>
                </a:lnTo>
                <a:lnTo>
                  <a:pt x="8432" y="1118"/>
                </a:lnTo>
                <a:close/>
                <a:moveTo>
                  <a:pt x="8414" y="1102"/>
                </a:moveTo>
                <a:lnTo>
                  <a:pt x="8414" y="1102"/>
                </a:lnTo>
                <a:lnTo>
                  <a:pt x="8422" y="1108"/>
                </a:lnTo>
                <a:lnTo>
                  <a:pt x="8422" y="1108"/>
                </a:lnTo>
                <a:lnTo>
                  <a:pt x="8414" y="1106"/>
                </a:lnTo>
                <a:lnTo>
                  <a:pt x="8414" y="1106"/>
                </a:lnTo>
                <a:lnTo>
                  <a:pt x="8406" y="1100"/>
                </a:lnTo>
                <a:lnTo>
                  <a:pt x="8406" y="1100"/>
                </a:lnTo>
                <a:lnTo>
                  <a:pt x="8414" y="1102"/>
                </a:lnTo>
                <a:lnTo>
                  <a:pt x="8414" y="1102"/>
                </a:lnTo>
                <a:close/>
                <a:moveTo>
                  <a:pt x="8410" y="1110"/>
                </a:moveTo>
                <a:lnTo>
                  <a:pt x="8410" y="1110"/>
                </a:lnTo>
                <a:lnTo>
                  <a:pt x="8418" y="1116"/>
                </a:lnTo>
                <a:lnTo>
                  <a:pt x="8418" y="1116"/>
                </a:lnTo>
                <a:lnTo>
                  <a:pt x="8402" y="1112"/>
                </a:lnTo>
                <a:lnTo>
                  <a:pt x="8402" y="1112"/>
                </a:lnTo>
                <a:lnTo>
                  <a:pt x="8394" y="1106"/>
                </a:lnTo>
                <a:lnTo>
                  <a:pt x="8394" y="1106"/>
                </a:lnTo>
                <a:lnTo>
                  <a:pt x="8410" y="1110"/>
                </a:lnTo>
                <a:lnTo>
                  <a:pt x="8410" y="1110"/>
                </a:lnTo>
                <a:close/>
                <a:moveTo>
                  <a:pt x="8386" y="1098"/>
                </a:moveTo>
                <a:lnTo>
                  <a:pt x="8386" y="1098"/>
                </a:lnTo>
                <a:lnTo>
                  <a:pt x="8378" y="1090"/>
                </a:lnTo>
                <a:lnTo>
                  <a:pt x="8378" y="1090"/>
                </a:lnTo>
                <a:lnTo>
                  <a:pt x="8394" y="1094"/>
                </a:lnTo>
                <a:lnTo>
                  <a:pt x="8394" y="1094"/>
                </a:lnTo>
                <a:lnTo>
                  <a:pt x="8400" y="1102"/>
                </a:lnTo>
                <a:lnTo>
                  <a:pt x="8400" y="1102"/>
                </a:lnTo>
                <a:lnTo>
                  <a:pt x="8386" y="1098"/>
                </a:lnTo>
                <a:lnTo>
                  <a:pt x="8386" y="1098"/>
                </a:lnTo>
                <a:close/>
                <a:moveTo>
                  <a:pt x="8392" y="1086"/>
                </a:moveTo>
                <a:lnTo>
                  <a:pt x="8392" y="1086"/>
                </a:lnTo>
                <a:lnTo>
                  <a:pt x="8400" y="1092"/>
                </a:lnTo>
                <a:lnTo>
                  <a:pt x="8400" y="1092"/>
                </a:lnTo>
                <a:lnTo>
                  <a:pt x="8396" y="1090"/>
                </a:lnTo>
                <a:lnTo>
                  <a:pt x="8396" y="1090"/>
                </a:lnTo>
                <a:lnTo>
                  <a:pt x="8390" y="1084"/>
                </a:lnTo>
                <a:lnTo>
                  <a:pt x="8392" y="1086"/>
                </a:lnTo>
                <a:close/>
                <a:moveTo>
                  <a:pt x="8382" y="1086"/>
                </a:moveTo>
                <a:lnTo>
                  <a:pt x="8382" y="1086"/>
                </a:lnTo>
                <a:lnTo>
                  <a:pt x="8370" y="1080"/>
                </a:lnTo>
                <a:lnTo>
                  <a:pt x="8370" y="1080"/>
                </a:lnTo>
                <a:lnTo>
                  <a:pt x="8360" y="1072"/>
                </a:lnTo>
                <a:lnTo>
                  <a:pt x="8360" y="1072"/>
                </a:lnTo>
                <a:lnTo>
                  <a:pt x="8374" y="1078"/>
                </a:lnTo>
                <a:lnTo>
                  <a:pt x="8374" y="1078"/>
                </a:lnTo>
                <a:lnTo>
                  <a:pt x="8382" y="1086"/>
                </a:lnTo>
                <a:lnTo>
                  <a:pt x="8382" y="1086"/>
                </a:lnTo>
                <a:close/>
                <a:moveTo>
                  <a:pt x="8352" y="1060"/>
                </a:moveTo>
                <a:lnTo>
                  <a:pt x="8352" y="1060"/>
                </a:lnTo>
                <a:lnTo>
                  <a:pt x="8362" y="1068"/>
                </a:lnTo>
                <a:lnTo>
                  <a:pt x="8362" y="1068"/>
                </a:lnTo>
                <a:lnTo>
                  <a:pt x="8350" y="1062"/>
                </a:lnTo>
                <a:lnTo>
                  <a:pt x="8350" y="1062"/>
                </a:lnTo>
                <a:lnTo>
                  <a:pt x="8340" y="1052"/>
                </a:lnTo>
                <a:lnTo>
                  <a:pt x="8340" y="1052"/>
                </a:lnTo>
                <a:lnTo>
                  <a:pt x="8352" y="1060"/>
                </a:lnTo>
                <a:lnTo>
                  <a:pt x="8352" y="1060"/>
                </a:lnTo>
                <a:close/>
                <a:moveTo>
                  <a:pt x="8326" y="1038"/>
                </a:moveTo>
                <a:lnTo>
                  <a:pt x="8326" y="1038"/>
                </a:lnTo>
                <a:lnTo>
                  <a:pt x="8338" y="1046"/>
                </a:lnTo>
                <a:lnTo>
                  <a:pt x="8338" y="1046"/>
                </a:lnTo>
                <a:lnTo>
                  <a:pt x="8326" y="1040"/>
                </a:lnTo>
                <a:lnTo>
                  <a:pt x="8326" y="1040"/>
                </a:lnTo>
                <a:lnTo>
                  <a:pt x="8318" y="1034"/>
                </a:lnTo>
                <a:lnTo>
                  <a:pt x="8318" y="1034"/>
                </a:lnTo>
                <a:lnTo>
                  <a:pt x="8326" y="1038"/>
                </a:lnTo>
                <a:lnTo>
                  <a:pt x="8326" y="1038"/>
                </a:lnTo>
                <a:close/>
                <a:moveTo>
                  <a:pt x="8318" y="1042"/>
                </a:moveTo>
                <a:lnTo>
                  <a:pt x="8318" y="1042"/>
                </a:lnTo>
                <a:lnTo>
                  <a:pt x="8332" y="1054"/>
                </a:lnTo>
                <a:lnTo>
                  <a:pt x="8332" y="1054"/>
                </a:lnTo>
                <a:lnTo>
                  <a:pt x="8322" y="1050"/>
                </a:lnTo>
                <a:lnTo>
                  <a:pt x="8322" y="1050"/>
                </a:lnTo>
                <a:lnTo>
                  <a:pt x="8310" y="1038"/>
                </a:lnTo>
                <a:lnTo>
                  <a:pt x="8310" y="1038"/>
                </a:lnTo>
                <a:lnTo>
                  <a:pt x="8318" y="1042"/>
                </a:lnTo>
                <a:lnTo>
                  <a:pt x="8318" y="1042"/>
                </a:lnTo>
                <a:close/>
                <a:moveTo>
                  <a:pt x="8296" y="1022"/>
                </a:moveTo>
                <a:lnTo>
                  <a:pt x="8296" y="1022"/>
                </a:lnTo>
                <a:lnTo>
                  <a:pt x="8306" y="1030"/>
                </a:lnTo>
                <a:lnTo>
                  <a:pt x="8306" y="1030"/>
                </a:lnTo>
                <a:lnTo>
                  <a:pt x="8298" y="1028"/>
                </a:lnTo>
                <a:lnTo>
                  <a:pt x="8298" y="1028"/>
                </a:lnTo>
                <a:lnTo>
                  <a:pt x="8288" y="1018"/>
                </a:lnTo>
                <a:lnTo>
                  <a:pt x="8288" y="1018"/>
                </a:lnTo>
                <a:lnTo>
                  <a:pt x="8296" y="1022"/>
                </a:lnTo>
                <a:lnTo>
                  <a:pt x="8296" y="1022"/>
                </a:lnTo>
                <a:close/>
                <a:moveTo>
                  <a:pt x="8270" y="1014"/>
                </a:moveTo>
                <a:lnTo>
                  <a:pt x="8270" y="1014"/>
                </a:lnTo>
                <a:lnTo>
                  <a:pt x="8256" y="1000"/>
                </a:lnTo>
                <a:lnTo>
                  <a:pt x="8256" y="1000"/>
                </a:lnTo>
                <a:lnTo>
                  <a:pt x="8276" y="1010"/>
                </a:lnTo>
                <a:lnTo>
                  <a:pt x="8276" y="1010"/>
                </a:lnTo>
                <a:lnTo>
                  <a:pt x="8288" y="1022"/>
                </a:lnTo>
                <a:lnTo>
                  <a:pt x="8288" y="1022"/>
                </a:lnTo>
                <a:lnTo>
                  <a:pt x="8270" y="1014"/>
                </a:lnTo>
                <a:lnTo>
                  <a:pt x="8270" y="1014"/>
                </a:lnTo>
                <a:close/>
                <a:moveTo>
                  <a:pt x="8272" y="1002"/>
                </a:moveTo>
                <a:lnTo>
                  <a:pt x="8272" y="1002"/>
                </a:lnTo>
                <a:lnTo>
                  <a:pt x="8278" y="1006"/>
                </a:lnTo>
                <a:lnTo>
                  <a:pt x="8278" y="1006"/>
                </a:lnTo>
                <a:lnTo>
                  <a:pt x="8274" y="1002"/>
                </a:lnTo>
                <a:lnTo>
                  <a:pt x="8274" y="1002"/>
                </a:lnTo>
                <a:lnTo>
                  <a:pt x="8266" y="996"/>
                </a:lnTo>
                <a:lnTo>
                  <a:pt x="8266" y="996"/>
                </a:lnTo>
                <a:lnTo>
                  <a:pt x="8272" y="1002"/>
                </a:lnTo>
                <a:lnTo>
                  <a:pt x="8272" y="1002"/>
                </a:lnTo>
                <a:close/>
                <a:moveTo>
                  <a:pt x="8248" y="984"/>
                </a:moveTo>
                <a:lnTo>
                  <a:pt x="8248" y="984"/>
                </a:lnTo>
                <a:lnTo>
                  <a:pt x="8262" y="996"/>
                </a:lnTo>
                <a:lnTo>
                  <a:pt x="8262" y="996"/>
                </a:lnTo>
                <a:lnTo>
                  <a:pt x="8244" y="988"/>
                </a:lnTo>
                <a:lnTo>
                  <a:pt x="8244" y="988"/>
                </a:lnTo>
                <a:lnTo>
                  <a:pt x="8228" y="970"/>
                </a:lnTo>
                <a:lnTo>
                  <a:pt x="8228" y="970"/>
                </a:lnTo>
                <a:lnTo>
                  <a:pt x="8248" y="984"/>
                </a:lnTo>
                <a:lnTo>
                  <a:pt x="8248" y="984"/>
                </a:lnTo>
                <a:close/>
                <a:moveTo>
                  <a:pt x="8230" y="980"/>
                </a:moveTo>
                <a:lnTo>
                  <a:pt x="8230" y="980"/>
                </a:lnTo>
                <a:lnTo>
                  <a:pt x="8214" y="972"/>
                </a:lnTo>
                <a:lnTo>
                  <a:pt x="8214" y="972"/>
                </a:lnTo>
                <a:lnTo>
                  <a:pt x="8194" y="952"/>
                </a:lnTo>
                <a:lnTo>
                  <a:pt x="8194" y="952"/>
                </a:lnTo>
                <a:lnTo>
                  <a:pt x="8208" y="960"/>
                </a:lnTo>
                <a:lnTo>
                  <a:pt x="8208" y="960"/>
                </a:lnTo>
                <a:lnTo>
                  <a:pt x="8230" y="980"/>
                </a:lnTo>
                <a:lnTo>
                  <a:pt x="8230" y="980"/>
                </a:lnTo>
                <a:close/>
                <a:moveTo>
                  <a:pt x="8196" y="936"/>
                </a:moveTo>
                <a:lnTo>
                  <a:pt x="8196" y="936"/>
                </a:lnTo>
                <a:lnTo>
                  <a:pt x="8200" y="940"/>
                </a:lnTo>
                <a:lnTo>
                  <a:pt x="8200" y="940"/>
                </a:lnTo>
                <a:lnTo>
                  <a:pt x="8188" y="932"/>
                </a:lnTo>
                <a:lnTo>
                  <a:pt x="8188" y="932"/>
                </a:lnTo>
                <a:lnTo>
                  <a:pt x="8182" y="926"/>
                </a:lnTo>
                <a:lnTo>
                  <a:pt x="8182" y="926"/>
                </a:lnTo>
                <a:lnTo>
                  <a:pt x="8196" y="936"/>
                </a:lnTo>
                <a:lnTo>
                  <a:pt x="8196" y="936"/>
                </a:lnTo>
                <a:close/>
                <a:moveTo>
                  <a:pt x="8198" y="964"/>
                </a:moveTo>
                <a:lnTo>
                  <a:pt x="8198" y="964"/>
                </a:lnTo>
                <a:lnTo>
                  <a:pt x="8182" y="956"/>
                </a:lnTo>
                <a:lnTo>
                  <a:pt x="8182" y="956"/>
                </a:lnTo>
                <a:lnTo>
                  <a:pt x="8162" y="932"/>
                </a:lnTo>
                <a:lnTo>
                  <a:pt x="8162" y="932"/>
                </a:lnTo>
                <a:lnTo>
                  <a:pt x="8174" y="940"/>
                </a:lnTo>
                <a:lnTo>
                  <a:pt x="8174" y="940"/>
                </a:lnTo>
                <a:lnTo>
                  <a:pt x="8198" y="964"/>
                </a:lnTo>
                <a:lnTo>
                  <a:pt x="8198" y="964"/>
                </a:lnTo>
                <a:close/>
                <a:moveTo>
                  <a:pt x="8154" y="926"/>
                </a:moveTo>
                <a:lnTo>
                  <a:pt x="8154" y="926"/>
                </a:lnTo>
                <a:lnTo>
                  <a:pt x="8152" y="922"/>
                </a:lnTo>
                <a:lnTo>
                  <a:pt x="8152" y="922"/>
                </a:lnTo>
                <a:lnTo>
                  <a:pt x="8166" y="932"/>
                </a:lnTo>
                <a:lnTo>
                  <a:pt x="8166" y="932"/>
                </a:lnTo>
                <a:lnTo>
                  <a:pt x="8166" y="932"/>
                </a:lnTo>
                <a:lnTo>
                  <a:pt x="8154" y="926"/>
                </a:lnTo>
                <a:lnTo>
                  <a:pt x="8154" y="926"/>
                </a:lnTo>
                <a:close/>
                <a:moveTo>
                  <a:pt x="8156" y="908"/>
                </a:moveTo>
                <a:lnTo>
                  <a:pt x="8156" y="908"/>
                </a:lnTo>
                <a:lnTo>
                  <a:pt x="8168" y="920"/>
                </a:lnTo>
                <a:lnTo>
                  <a:pt x="8168" y="920"/>
                </a:lnTo>
                <a:lnTo>
                  <a:pt x="8158" y="912"/>
                </a:lnTo>
                <a:lnTo>
                  <a:pt x="8158" y="912"/>
                </a:lnTo>
                <a:lnTo>
                  <a:pt x="8146" y="900"/>
                </a:lnTo>
                <a:lnTo>
                  <a:pt x="8146" y="900"/>
                </a:lnTo>
                <a:lnTo>
                  <a:pt x="8156" y="908"/>
                </a:lnTo>
                <a:lnTo>
                  <a:pt x="8156" y="908"/>
                </a:lnTo>
                <a:close/>
                <a:moveTo>
                  <a:pt x="8142" y="922"/>
                </a:moveTo>
                <a:lnTo>
                  <a:pt x="8142" y="922"/>
                </a:lnTo>
                <a:lnTo>
                  <a:pt x="8164" y="948"/>
                </a:lnTo>
                <a:lnTo>
                  <a:pt x="8164" y="948"/>
                </a:lnTo>
                <a:lnTo>
                  <a:pt x="8066" y="902"/>
                </a:lnTo>
                <a:lnTo>
                  <a:pt x="7968" y="860"/>
                </a:lnTo>
                <a:lnTo>
                  <a:pt x="7968" y="860"/>
                </a:lnTo>
                <a:lnTo>
                  <a:pt x="7882" y="828"/>
                </a:lnTo>
                <a:lnTo>
                  <a:pt x="7796" y="796"/>
                </a:lnTo>
                <a:lnTo>
                  <a:pt x="7710" y="768"/>
                </a:lnTo>
                <a:lnTo>
                  <a:pt x="7620" y="742"/>
                </a:lnTo>
                <a:lnTo>
                  <a:pt x="7532" y="718"/>
                </a:lnTo>
                <a:lnTo>
                  <a:pt x="7442" y="698"/>
                </a:lnTo>
                <a:lnTo>
                  <a:pt x="7352" y="678"/>
                </a:lnTo>
                <a:lnTo>
                  <a:pt x="7260" y="662"/>
                </a:lnTo>
                <a:lnTo>
                  <a:pt x="7168" y="648"/>
                </a:lnTo>
                <a:lnTo>
                  <a:pt x="7074" y="636"/>
                </a:lnTo>
                <a:lnTo>
                  <a:pt x="6980" y="626"/>
                </a:lnTo>
                <a:lnTo>
                  <a:pt x="6884" y="618"/>
                </a:lnTo>
                <a:lnTo>
                  <a:pt x="6788" y="614"/>
                </a:lnTo>
                <a:lnTo>
                  <a:pt x="6692" y="612"/>
                </a:lnTo>
                <a:lnTo>
                  <a:pt x="6594" y="612"/>
                </a:lnTo>
                <a:lnTo>
                  <a:pt x="6496" y="614"/>
                </a:lnTo>
                <a:lnTo>
                  <a:pt x="6496" y="614"/>
                </a:lnTo>
                <a:lnTo>
                  <a:pt x="6384" y="620"/>
                </a:lnTo>
                <a:lnTo>
                  <a:pt x="6270" y="628"/>
                </a:lnTo>
                <a:lnTo>
                  <a:pt x="6156" y="640"/>
                </a:lnTo>
                <a:lnTo>
                  <a:pt x="6040" y="654"/>
                </a:lnTo>
                <a:lnTo>
                  <a:pt x="5924" y="672"/>
                </a:lnTo>
                <a:lnTo>
                  <a:pt x="5806" y="694"/>
                </a:lnTo>
                <a:lnTo>
                  <a:pt x="5688" y="718"/>
                </a:lnTo>
                <a:lnTo>
                  <a:pt x="5568" y="744"/>
                </a:lnTo>
                <a:lnTo>
                  <a:pt x="5568" y="744"/>
                </a:lnTo>
                <a:lnTo>
                  <a:pt x="5512" y="708"/>
                </a:lnTo>
                <a:lnTo>
                  <a:pt x="5512" y="708"/>
                </a:lnTo>
                <a:lnTo>
                  <a:pt x="5616" y="680"/>
                </a:lnTo>
                <a:lnTo>
                  <a:pt x="5718" y="654"/>
                </a:lnTo>
                <a:lnTo>
                  <a:pt x="5818" y="632"/>
                </a:lnTo>
                <a:lnTo>
                  <a:pt x="5918" y="614"/>
                </a:lnTo>
                <a:lnTo>
                  <a:pt x="6016" y="596"/>
                </a:lnTo>
                <a:lnTo>
                  <a:pt x="6112" y="582"/>
                </a:lnTo>
                <a:lnTo>
                  <a:pt x="6206" y="570"/>
                </a:lnTo>
                <a:lnTo>
                  <a:pt x="6300" y="562"/>
                </a:lnTo>
                <a:lnTo>
                  <a:pt x="6392" y="554"/>
                </a:lnTo>
                <a:lnTo>
                  <a:pt x="6484" y="550"/>
                </a:lnTo>
                <a:lnTo>
                  <a:pt x="6572" y="546"/>
                </a:lnTo>
                <a:lnTo>
                  <a:pt x="6660" y="546"/>
                </a:lnTo>
                <a:lnTo>
                  <a:pt x="6748" y="548"/>
                </a:lnTo>
                <a:lnTo>
                  <a:pt x="6832" y="552"/>
                </a:lnTo>
                <a:lnTo>
                  <a:pt x="6916" y="558"/>
                </a:lnTo>
                <a:lnTo>
                  <a:pt x="7000" y="566"/>
                </a:lnTo>
                <a:lnTo>
                  <a:pt x="7080" y="576"/>
                </a:lnTo>
                <a:lnTo>
                  <a:pt x="7160" y="588"/>
                </a:lnTo>
                <a:lnTo>
                  <a:pt x="7238" y="602"/>
                </a:lnTo>
                <a:lnTo>
                  <a:pt x="7316" y="618"/>
                </a:lnTo>
                <a:lnTo>
                  <a:pt x="7392" y="636"/>
                </a:lnTo>
                <a:lnTo>
                  <a:pt x="7466" y="654"/>
                </a:lnTo>
                <a:lnTo>
                  <a:pt x="7540" y="674"/>
                </a:lnTo>
                <a:lnTo>
                  <a:pt x="7612" y="696"/>
                </a:lnTo>
                <a:lnTo>
                  <a:pt x="7682" y="720"/>
                </a:lnTo>
                <a:lnTo>
                  <a:pt x="7752" y="744"/>
                </a:lnTo>
                <a:lnTo>
                  <a:pt x="7820" y="772"/>
                </a:lnTo>
                <a:lnTo>
                  <a:pt x="7886" y="800"/>
                </a:lnTo>
                <a:lnTo>
                  <a:pt x="7952" y="828"/>
                </a:lnTo>
                <a:lnTo>
                  <a:pt x="8016" y="858"/>
                </a:lnTo>
                <a:lnTo>
                  <a:pt x="8080" y="890"/>
                </a:lnTo>
                <a:lnTo>
                  <a:pt x="8142" y="922"/>
                </a:lnTo>
                <a:lnTo>
                  <a:pt x="8142" y="922"/>
                </a:lnTo>
                <a:close/>
                <a:moveTo>
                  <a:pt x="7942" y="820"/>
                </a:moveTo>
                <a:lnTo>
                  <a:pt x="7942" y="820"/>
                </a:lnTo>
                <a:lnTo>
                  <a:pt x="7856" y="784"/>
                </a:lnTo>
                <a:lnTo>
                  <a:pt x="7770" y="748"/>
                </a:lnTo>
                <a:lnTo>
                  <a:pt x="7682" y="718"/>
                </a:lnTo>
                <a:lnTo>
                  <a:pt x="7592" y="688"/>
                </a:lnTo>
                <a:lnTo>
                  <a:pt x="7502" y="662"/>
                </a:lnTo>
                <a:lnTo>
                  <a:pt x="7412" y="638"/>
                </a:lnTo>
                <a:lnTo>
                  <a:pt x="7320" y="616"/>
                </a:lnTo>
                <a:lnTo>
                  <a:pt x="7228" y="598"/>
                </a:lnTo>
                <a:lnTo>
                  <a:pt x="7136" y="582"/>
                </a:lnTo>
                <a:lnTo>
                  <a:pt x="7042" y="570"/>
                </a:lnTo>
                <a:lnTo>
                  <a:pt x="6946" y="560"/>
                </a:lnTo>
                <a:lnTo>
                  <a:pt x="6850" y="552"/>
                </a:lnTo>
                <a:lnTo>
                  <a:pt x="6754" y="546"/>
                </a:lnTo>
                <a:lnTo>
                  <a:pt x="6658" y="544"/>
                </a:lnTo>
                <a:lnTo>
                  <a:pt x="6560" y="544"/>
                </a:lnTo>
                <a:lnTo>
                  <a:pt x="6460" y="548"/>
                </a:lnTo>
                <a:lnTo>
                  <a:pt x="6460" y="548"/>
                </a:lnTo>
                <a:lnTo>
                  <a:pt x="6346" y="554"/>
                </a:lnTo>
                <a:lnTo>
                  <a:pt x="6228" y="564"/>
                </a:lnTo>
                <a:lnTo>
                  <a:pt x="6110" y="580"/>
                </a:lnTo>
                <a:lnTo>
                  <a:pt x="5992" y="596"/>
                </a:lnTo>
                <a:lnTo>
                  <a:pt x="5872" y="618"/>
                </a:lnTo>
                <a:lnTo>
                  <a:pt x="5752" y="644"/>
                </a:lnTo>
                <a:lnTo>
                  <a:pt x="5630" y="672"/>
                </a:lnTo>
                <a:lnTo>
                  <a:pt x="5508" y="704"/>
                </a:lnTo>
                <a:lnTo>
                  <a:pt x="5508" y="704"/>
                </a:lnTo>
                <a:lnTo>
                  <a:pt x="5476" y="686"/>
                </a:lnTo>
                <a:lnTo>
                  <a:pt x="5444" y="668"/>
                </a:lnTo>
                <a:lnTo>
                  <a:pt x="5444" y="668"/>
                </a:lnTo>
                <a:lnTo>
                  <a:pt x="5538" y="640"/>
                </a:lnTo>
                <a:lnTo>
                  <a:pt x="5630" y="614"/>
                </a:lnTo>
                <a:lnTo>
                  <a:pt x="5722" y="590"/>
                </a:lnTo>
                <a:lnTo>
                  <a:pt x="5814" y="568"/>
                </a:lnTo>
                <a:lnTo>
                  <a:pt x="5906" y="548"/>
                </a:lnTo>
                <a:lnTo>
                  <a:pt x="5996" y="532"/>
                </a:lnTo>
                <a:lnTo>
                  <a:pt x="6086" y="516"/>
                </a:lnTo>
                <a:lnTo>
                  <a:pt x="6176" y="504"/>
                </a:lnTo>
                <a:lnTo>
                  <a:pt x="6264" y="494"/>
                </a:lnTo>
                <a:lnTo>
                  <a:pt x="6352" y="486"/>
                </a:lnTo>
                <a:lnTo>
                  <a:pt x="6440" y="482"/>
                </a:lnTo>
                <a:lnTo>
                  <a:pt x="6526" y="478"/>
                </a:lnTo>
                <a:lnTo>
                  <a:pt x="6612" y="478"/>
                </a:lnTo>
                <a:lnTo>
                  <a:pt x="6698" y="480"/>
                </a:lnTo>
                <a:lnTo>
                  <a:pt x="6782" y="484"/>
                </a:lnTo>
                <a:lnTo>
                  <a:pt x="6866" y="490"/>
                </a:lnTo>
                <a:lnTo>
                  <a:pt x="6950" y="498"/>
                </a:lnTo>
                <a:lnTo>
                  <a:pt x="7034" y="510"/>
                </a:lnTo>
                <a:lnTo>
                  <a:pt x="7116" y="522"/>
                </a:lnTo>
                <a:lnTo>
                  <a:pt x="7198" y="538"/>
                </a:lnTo>
                <a:lnTo>
                  <a:pt x="7278" y="556"/>
                </a:lnTo>
                <a:lnTo>
                  <a:pt x="7358" y="576"/>
                </a:lnTo>
                <a:lnTo>
                  <a:pt x="7438" y="600"/>
                </a:lnTo>
                <a:lnTo>
                  <a:pt x="7518" y="624"/>
                </a:lnTo>
                <a:lnTo>
                  <a:pt x="7596" y="652"/>
                </a:lnTo>
                <a:lnTo>
                  <a:pt x="7674" y="682"/>
                </a:lnTo>
                <a:lnTo>
                  <a:pt x="7752" y="714"/>
                </a:lnTo>
                <a:lnTo>
                  <a:pt x="7828" y="748"/>
                </a:lnTo>
                <a:lnTo>
                  <a:pt x="7904" y="784"/>
                </a:lnTo>
                <a:lnTo>
                  <a:pt x="7980" y="822"/>
                </a:lnTo>
                <a:lnTo>
                  <a:pt x="8054" y="864"/>
                </a:lnTo>
                <a:lnTo>
                  <a:pt x="8128" y="908"/>
                </a:lnTo>
                <a:lnTo>
                  <a:pt x="8128" y="908"/>
                </a:lnTo>
                <a:lnTo>
                  <a:pt x="8134" y="916"/>
                </a:lnTo>
                <a:lnTo>
                  <a:pt x="8134" y="916"/>
                </a:lnTo>
                <a:lnTo>
                  <a:pt x="8040" y="866"/>
                </a:lnTo>
                <a:lnTo>
                  <a:pt x="7942" y="820"/>
                </a:lnTo>
                <a:lnTo>
                  <a:pt x="7942" y="820"/>
                </a:lnTo>
                <a:close/>
                <a:moveTo>
                  <a:pt x="8122" y="876"/>
                </a:moveTo>
                <a:lnTo>
                  <a:pt x="8122" y="876"/>
                </a:lnTo>
                <a:lnTo>
                  <a:pt x="8132" y="886"/>
                </a:lnTo>
                <a:lnTo>
                  <a:pt x="8132" y="886"/>
                </a:lnTo>
                <a:lnTo>
                  <a:pt x="8126" y="882"/>
                </a:lnTo>
                <a:lnTo>
                  <a:pt x="8126" y="882"/>
                </a:lnTo>
                <a:lnTo>
                  <a:pt x="8118" y="872"/>
                </a:lnTo>
                <a:lnTo>
                  <a:pt x="8118" y="872"/>
                </a:lnTo>
                <a:lnTo>
                  <a:pt x="8122" y="876"/>
                </a:lnTo>
                <a:lnTo>
                  <a:pt x="8122" y="876"/>
                </a:lnTo>
                <a:close/>
                <a:moveTo>
                  <a:pt x="8120" y="884"/>
                </a:moveTo>
                <a:lnTo>
                  <a:pt x="8120" y="884"/>
                </a:lnTo>
                <a:lnTo>
                  <a:pt x="8134" y="900"/>
                </a:lnTo>
                <a:lnTo>
                  <a:pt x="8134" y="900"/>
                </a:lnTo>
                <a:lnTo>
                  <a:pt x="8124" y="894"/>
                </a:lnTo>
                <a:lnTo>
                  <a:pt x="8124" y="894"/>
                </a:lnTo>
                <a:lnTo>
                  <a:pt x="8110" y="878"/>
                </a:lnTo>
                <a:lnTo>
                  <a:pt x="8110" y="878"/>
                </a:lnTo>
                <a:lnTo>
                  <a:pt x="8120" y="884"/>
                </a:lnTo>
                <a:lnTo>
                  <a:pt x="8120" y="884"/>
                </a:lnTo>
                <a:close/>
                <a:moveTo>
                  <a:pt x="8084" y="848"/>
                </a:moveTo>
                <a:lnTo>
                  <a:pt x="8084" y="848"/>
                </a:lnTo>
                <a:lnTo>
                  <a:pt x="8100" y="864"/>
                </a:lnTo>
                <a:lnTo>
                  <a:pt x="8100" y="864"/>
                </a:lnTo>
                <a:lnTo>
                  <a:pt x="8094" y="860"/>
                </a:lnTo>
                <a:lnTo>
                  <a:pt x="8094" y="860"/>
                </a:lnTo>
                <a:lnTo>
                  <a:pt x="8080" y="846"/>
                </a:lnTo>
                <a:lnTo>
                  <a:pt x="8080" y="846"/>
                </a:lnTo>
                <a:lnTo>
                  <a:pt x="8084" y="848"/>
                </a:lnTo>
                <a:lnTo>
                  <a:pt x="8084" y="848"/>
                </a:lnTo>
                <a:close/>
                <a:moveTo>
                  <a:pt x="8084" y="860"/>
                </a:moveTo>
                <a:lnTo>
                  <a:pt x="8084" y="860"/>
                </a:lnTo>
                <a:lnTo>
                  <a:pt x="8102" y="880"/>
                </a:lnTo>
                <a:lnTo>
                  <a:pt x="8102" y="880"/>
                </a:lnTo>
                <a:lnTo>
                  <a:pt x="8010" y="828"/>
                </a:lnTo>
                <a:lnTo>
                  <a:pt x="7914" y="780"/>
                </a:lnTo>
                <a:lnTo>
                  <a:pt x="7914" y="780"/>
                </a:lnTo>
                <a:lnTo>
                  <a:pt x="7828" y="738"/>
                </a:lnTo>
                <a:lnTo>
                  <a:pt x="7740" y="700"/>
                </a:lnTo>
                <a:lnTo>
                  <a:pt x="7652" y="666"/>
                </a:lnTo>
                <a:lnTo>
                  <a:pt x="7562" y="634"/>
                </a:lnTo>
                <a:lnTo>
                  <a:pt x="7472" y="604"/>
                </a:lnTo>
                <a:lnTo>
                  <a:pt x="7380" y="578"/>
                </a:lnTo>
                <a:lnTo>
                  <a:pt x="7288" y="554"/>
                </a:lnTo>
                <a:lnTo>
                  <a:pt x="7196" y="534"/>
                </a:lnTo>
                <a:lnTo>
                  <a:pt x="7102" y="518"/>
                </a:lnTo>
                <a:lnTo>
                  <a:pt x="7006" y="504"/>
                </a:lnTo>
                <a:lnTo>
                  <a:pt x="6912" y="492"/>
                </a:lnTo>
                <a:lnTo>
                  <a:pt x="6816" y="484"/>
                </a:lnTo>
                <a:lnTo>
                  <a:pt x="6718" y="478"/>
                </a:lnTo>
                <a:lnTo>
                  <a:pt x="6620" y="476"/>
                </a:lnTo>
                <a:lnTo>
                  <a:pt x="6522" y="476"/>
                </a:lnTo>
                <a:lnTo>
                  <a:pt x="6422" y="480"/>
                </a:lnTo>
                <a:lnTo>
                  <a:pt x="6422" y="480"/>
                </a:lnTo>
                <a:lnTo>
                  <a:pt x="6304" y="488"/>
                </a:lnTo>
                <a:lnTo>
                  <a:pt x="6184" y="502"/>
                </a:lnTo>
                <a:lnTo>
                  <a:pt x="6062" y="518"/>
                </a:lnTo>
                <a:lnTo>
                  <a:pt x="5940" y="540"/>
                </a:lnTo>
                <a:lnTo>
                  <a:pt x="5816" y="564"/>
                </a:lnTo>
                <a:lnTo>
                  <a:pt x="5692" y="594"/>
                </a:lnTo>
                <a:lnTo>
                  <a:pt x="5566" y="628"/>
                </a:lnTo>
                <a:lnTo>
                  <a:pt x="5440" y="666"/>
                </a:lnTo>
                <a:lnTo>
                  <a:pt x="5440" y="666"/>
                </a:lnTo>
                <a:lnTo>
                  <a:pt x="5406" y="650"/>
                </a:lnTo>
                <a:lnTo>
                  <a:pt x="5372" y="636"/>
                </a:lnTo>
                <a:lnTo>
                  <a:pt x="5372" y="636"/>
                </a:lnTo>
                <a:lnTo>
                  <a:pt x="5482" y="598"/>
                </a:lnTo>
                <a:lnTo>
                  <a:pt x="5588" y="564"/>
                </a:lnTo>
                <a:lnTo>
                  <a:pt x="5694" y="534"/>
                </a:lnTo>
                <a:lnTo>
                  <a:pt x="5798" y="508"/>
                </a:lnTo>
                <a:lnTo>
                  <a:pt x="5902" y="484"/>
                </a:lnTo>
                <a:lnTo>
                  <a:pt x="6002" y="464"/>
                </a:lnTo>
                <a:lnTo>
                  <a:pt x="6102" y="448"/>
                </a:lnTo>
                <a:lnTo>
                  <a:pt x="6198" y="436"/>
                </a:lnTo>
                <a:lnTo>
                  <a:pt x="6296" y="426"/>
                </a:lnTo>
                <a:lnTo>
                  <a:pt x="6390" y="418"/>
                </a:lnTo>
                <a:lnTo>
                  <a:pt x="6482" y="414"/>
                </a:lnTo>
                <a:lnTo>
                  <a:pt x="6574" y="414"/>
                </a:lnTo>
                <a:lnTo>
                  <a:pt x="6664" y="414"/>
                </a:lnTo>
                <a:lnTo>
                  <a:pt x="6752" y="418"/>
                </a:lnTo>
                <a:lnTo>
                  <a:pt x="6838" y="426"/>
                </a:lnTo>
                <a:lnTo>
                  <a:pt x="6924" y="436"/>
                </a:lnTo>
                <a:lnTo>
                  <a:pt x="7008" y="448"/>
                </a:lnTo>
                <a:lnTo>
                  <a:pt x="7090" y="462"/>
                </a:lnTo>
                <a:lnTo>
                  <a:pt x="7170" y="478"/>
                </a:lnTo>
                <a:lnTo>
                  <a:pt x="7248" y="496"/>
                </a:lnTo>
                <a:lnTo>
                  <a:pt x="7326" y="518"/>
                </a:lnTo>
                <a:lnTo>
                  <a:pt x="7402" y="540"/>
                </a:lnTo>
                <a:lnTo>
                  <a:pt x="7478" y="564"/>
                </a:lnTo>
                <a:lnTo>
                  <a:pt x="7550" y="592"/>
                </a:lnTo>
                <a:lnTo>
                  <a:pt x="7622" y="620"/>
                </a:lnTo>
                <a:lnTo>
                  <a:pt x="7692" y="650"/>
                </a:lnTo>
                <a:lnTo>
                  <a:pt x="7762" y="682"/>
                </a:lnTo>
                <a:lnTo>
                  <a:pt x="7828" y="714"/>
                </a:lnTo>
                <a:lnTo>
                  <a:pt x="7894" y="750"/>
                </a:lnTo>
                <a:lnTo>
                  <a:pt x="7958" y="786"/>
                </a:lnTo>
                <a:lnTo>
                  <a:pt x="8022" y="822"/>
                </a:lnTo>
                <a:lnTo>
                  <a:pt x="8084" y="860"/>
                </a:lnTo>
                <a:lnTo>
                  <a:pt x="8084" y="860"/>
                </a:lnTo>
                <a:close/>
                <a:moveTo>
                  <a:pt x="8068" y="844"/>
                </a:moveTo>
                <a:lnTo>
                  <a:pt x="8068" y="844"/>
                </a:lnTo>
                <a:lnTo>
                  <a:pt x="8006" y="806"/>
                </a:lnTo>
                <a:lnTo>
                  <a:pt x="7942" y="770"/>
                </a:lnTo>
                <a:lnTo>
                  <a:pt x="7878" y="734"/>
                </a:lnTo>
                <a:lnTo>
                  <a:pt x="7812" y="700"/>
                </a:lnTo>
                <a:lnTo>
                  <a:pt x="7746" y="668"/>
                </a:lnTo>
                <a:lnTo>
                  <a:pt x="7676" y="636"/>
                </a:lnTo>
                <a:lnTo>
                  <a:pt x="7606" y="608"/>
                </a:lnTo>
                <a:lnTo>
                  <a:pt x="7534" y="580"/>
                </a:lnTo>
                <a:lnTo>
                  <a:pt x="7462" y="554"/>
                </a:lnTo>
                <a:lnTo>
                  <a:pt x="7388" y="530"/>
                </a:lnTo>
                <a:lnTo>
                  <a:pt x="7312" y="508"/>
                </a:lnTo>
                <a:lnTo>
                  <a:pt x="7234" y="486"/>
                </a:lnTo>
                <a:lnTo>
                  <a:pt x="7154" y="468"/>
                </a:lnTo>
                <a:lnTo>
                  <a:pt x="7074" y="452"/>
                </a:lnTo>
                <a:lnTo>
                  <a:pt x="6992" y="440"/>
                </a:lnTo>
                <a:lnTo>
                  <a:pt x="6910" y="428"/>
                </a:lnTo>
                <a:lnTo>
                  <a:pt x="6824" y="418"/>
                </a:lnTo>
                <a:lnTo>
                  <a:pt x="6738" y="412"/>
                </a:lnTo>
                <a:lnTo>
                  <a:pt x="6650" y="408"/>
                </a:lnTo>
                <a:lnTo>
                  <a:pt x="6560" y="408"/>
                </a:lnTo>
                <a:lnTo>
                  <a:pt x="6470" y="410"/>
                </a:lnTo>
                <a:lnTo>
                  <a:pt x="6378" y="414"/>
                </a:lnTo>
                <a:lnTo>
                  <a:pt x="6284" y="420"/>
                </a:lnTo>
                <a:lnTo>
                  <a:pt x="6188" y="432"/>
                </a:lnTo>
                <a:lnTo>
                  <a:pt x="6090" y="444"/>
                </a:lnTo>
                <a:lnTo>
                  <a:pt x="5992" y="462"/>
                </a:lnTo>
                <a:lnTo>
                  <a:pt x="5890" y="482"/>
                </a:lnTo>
                <a:lnTo>
                  <a:pt x="5788" y="504"/>
                </a:lnTo>
                <a:lnTo>
                  <a:pt x="5686" y="530"/>
                </a:lnTo>
                <a:lnTo>
                  <a:pt x="5580" y="560"/>
                </a:lnTo>
                <a:lnTo>
                  <a:pt x="5474" y="594"/>
                </a:lnTo>
                <a:lnTo>
                  <a:pt x="5364" y="632"/>
                </a:lnTo>
                <a:lnTo>
                  <a:pt x="5364" y="632"/>
                </a:lnTo>
                <a:lnTo>
                  <a:pt x="5328" y="618"/>
                </a:lnTo>
                <a:lnTo>
                  <a:pt x="5290" y="606"/>
                </a:lnTo>
                <a:lnTo>
                  <a:pt x="5290" y="606"/>
                </a:lnTo>
                <a:lnTo>
                  <a:pt x="5406" y="562"/>
                </a:lnTo>
                <a:lnTo>
                  <a:pt x="5522" y="520"/>
                </a:lnTo>
                <a:lnTo>
                  <a:pt x="5636" y="484"/>
                </a:lnTo>
                <a:lnTo>
                  <a:pt x="5750" y="452"/>
                </a:lnTo>
                <a:lnTo>
                  <a:pt x="5864" y="424"/>
                </a:lnTo>
                <a:lnTo>
                  <a:pt x="5976" y="400"/>
                </a:lnTo>
                <a:lnTo>
                  <a:pt x="6086" y="380"/>
                </a:lnTo>
                <a:lnTo>
                  <a:pt x="6198" y="366"/>
                </a:lnTo>
                <a:lnTo>
                  <a:pt x="6306" y="354"/>
                </a:lnTo>
                <a:lnTo>
                  <a:pt x="6416" y="348"/>
                </a:lnTo>
                <a:lnTo>
                  <a:pt x="6524" y="344"/>
                </a:lnTo>
                <a:lnTo>
                  <a:pt x="6630" y="346"/>
                </a:lnTo>
                <a:lnTo>
                  <a:pt x="6736" y="352"/>
                </a:lnTo>
                <a:lnTo>
                  <a:pt x="6840" y="362"/>
                </a:lnTo>
                <a:lnTo>
                  <a:pt x="6944" y="376"/>
                </a:lnTo>
                <a:lnTo>
                  <a:pt x="7048" y="394"/>
                </a:lnTo>
                <a:lnTo>
                  <a:pt x="7048" y="394"/>
                </a:lnTo>
                <a:lnTo>
                  <a:pt x="7118" y="410"/>
                </a:lnTo>
                <a:lnTo>
                  <a:pt x="7188" y="426"/>
                </a:lnTo>
                <a:lnTo>
                  <a:pt x="7258" y="446"/>
                </a:lnTo>
                <a:lnTo>
                  <a:pt x="7324" y="466"/>
                </a:lnTo>
                <a:lnTo>
                  <a:pt x="7390" y="488"/>
                </a:lnTo>
                <a:lnTo>
                  <a:pt x="7456" y="512"/>
                </a:lnTo>
                <a:lnTo>
                  <a:pt x="7520" y="538"/>
                </a:lnTo>
                <a:lnTo>
                  <a:pt x="7584" y="564"/>
                </a:lnTo>
                <a:lnTo>
                  <a:pt x="7646" y="592"/>
                </a:lnTo>
                <a:lnTo>
                  <a:pt x="7706" y="622"/>
                </a:lnTo>
                <a:lnTo>
                  <a:pt x="7766" y="652"/>
                </a:lnTo>
                <a:lnTo>
                  <a:pt x="7824" y="684"/>
                </a:lnTo>
                <a:lnTo>
                  <a:pt x="7882" y="718"/>
                </a:lnTo>
                <a:lnTo>
                  <a:pt x="7938" y="752"/>
                </a:lnTo>
                <a:lnTo>
                  <a:pt x="7994" y="788"/>
                </a:lnTo>
                <a:lnTo>
                  <a:pt x="8048" y="824"/>
                </a:lnTo>
                <a:lnTo>
                  <a:pt x="8048" y="824"/>
                </a:lnTo>
                <a:lnTo>
                  <a:pt x="8068" y="844"/>
                </a:lnTo>
                <a:lnTo>
                  <a:pt x="8068" y="844"/>
                </a:lnTo>
                <a:close/>
                <a:moveTo>
                  <a:pt x="8022" y="796"/>
                </a:moveTo>
                <a:lnTo>
                  <a:pt x="8022" y="796"/>
                </a:lnTo>
                <a:lnTo>
                  <a:pt x="8030" y="804"/>
                </a:lnTo>
                <a:lnTo>
                  <a:pt x="8030" y="804"/>
                </a:lnTo>
                <a:lnTo>
                  <a:pt x="7976" y="770"/>
                </a:lnTo>
                <a:lnTo>
                  <a:pt x="7922" y="736"/>
                </a:lnTo>
                <a:lnTo>
                  <a:pt x="7866" y="702"/>
                </a:lnTo>
                <a:lnTo>
                  <a:pt x="7810" y="670"/>
                </a:lnTo>
                <a:lnTo>
                  <a:pt x="7752" y="640"/>
                </a:lnTo>
                <a:lnTo>
                  <a:pt x="7694" y="610"/>
                </a:lnTo>
                <a:lnTo>
                  <a:pt x="7634" y="582"/>
                </a:lnTo>
                <a:lnTo>
                  <a:pt x="7574" y="554"/>
                </a:lnTo>
                <a:lnTo>
                  <a:pt x="7512" y="528"/>
                </a:lnTo>
                <a:lnTo>
                  <a:pt x="7448" y="504"/>
                </a:lnTo>
                <a:lnTo>
                  <a:pt x="7384" y="480"/>
                </a:lnTo>
                <a:lnTo>
                  <a:pt x="7320" y="458"/>
                </a:lnTo>
                <a:lnTo>
                  <a:pt x="7254" y="438"/>
                </a:lnTo>
                <a:lnTo>
                  <a:pt x="7186" y="420"/>
                </a:lnTo>
                <a:lnTo>
                  <a:pt x="7118" y="404"/>
                </a:lnTo>
                <a:lnTo>
                  <a:pt x="7048" y="388"/>
                </a:lnTo>
                <a:lnTo>
                  <a:pt x="7048" y="388"/>
                </a:lnTo>
                <a:lnTo>
                  <a:pt x="6974" y="376"/>
                </a:lnTo>
                <a:lnTo>
                  <a:pt x="6900" y="364"/>
                </a:lnTo>
                <a:lnTo>
                  <a:pt x="6824" y="354"/>
                </a:lnTo>
                <a:lnTo>
                  <a:pt x="6748" y="348"/>
                </a:lnTo>
                <a:lnTo>
                  <a:pt x="6672" y="342"/>
                </a:lnTo>
                <a:lnTo>
                  <a:pt x="6596" y="340"/>
                </a:lnTo>
                <a:lnTo>
                  <a:pt x="6518" y="340"/>
                </a:lnTo>
                <a:lnTo>
                  <a:pt x="6440" y="340"/>
                </a:lnTo>
                <a:lnTo>
                  <a:pt x="6362" y="344"/>
                </a:lnTo>
                <a:lnTo>
                  <a:pt x="6282" y="350"/>
                </a:lnTo>
                <a:lnTo>
                  <a:pt x="6204" y="358"/>
                </a:lnTo>
                <a:lnTo>
                  <a:pt x="6124" y="370"/>
                </a:lnTo>
                <a:lnTo>
                  <a:pt x="6044" y="382"/>
                </a:lnTo>
                <a:lnTo>
                  <a:pt x="5964" y="396"/>
                </a:lnTo>
                <a:lnTo>
                  <a:pt x="5884" y="414"/>
                </a:lnTo>
                <a:lnTo>
                  <a:pt x="5802" y="432"/>
                </a:lnTo>
                <a:lnTo>
                  <a:pt x="5802" y="432"/>
                </a:lnTo>
                <a:lnTo>
                  <a:pt x="5738" y="448"/>
                </a:lnTo>
                <a:lnTo>
                  <a:pt x="5674" y="466"/>
                </a:lnTo>
                <a:lnTo>
                  <a:pt x="5610" y="486"/>
                </a:lnTo>
                <a:lnTo>
                  <a:pt x="5544" y="506"/>
                </a:lnTo>
                <a:lnTo>
                  <a:pt x="5414" y="552"/>
                </a:lnTo>
                <a:lnTo>
                  <a:pt x="5282" y="604"/>
                </a:lnTo>
                <a:lnTo>
                  <a:pt x="5282" y="604"/>
                </a:lnTo>
                <a:lnTo>
                  <a:pt x="5240" y="592"/>
                </a:lnTo>
                <a:lnTo>
                  <a:pt x="5198" y="584"/>
                </a:lnTo>
                <a:lnTo>
                  <a:pt x="5198" y="584"/>
                </a:lnTo>
                <a:lnTo>
                  <a:pt x="5314" y="534"/>
                </a:lnTo>
                <a:lnTo>
                  <a:pt x="5428" y="488"/>
                </a:lnTo>
                <a:lnTo>
                  <a:pt x="5542" y="446"/>
                </a:lnTo>
                <a:lnTo>
                  <a:pt x="5656" y="410"/>
                </a:lnTo>
                <a:lnTo>
                  <a:pt x="5768" y="378"/>
                </a:lnTo>
                <a:lnTo>
                  <a:pt x="5880" y="350"/>
                </a:lnTo>
                <a:lnTo>
                  <a:pt x="5990" y="326"/>
                </a:lnTo>
                <a:lnTo>
                  <a:pt x="6100" y="308"/>
                </a:lnTo>
                <a:lnTo>
                  <a:pt x="6210" y="292"/>
                </a:lnTo>
                <a:lnTo>
                  <a:pt x="6318" y="282"/>
                </a:lnTo>
                <a:lnTo>
                  <a:pt x="6424" y="278"/>
                </a:lnTo>
                <a:lnTo>
                  <a:pt x="6532" y="276"/>
                </a:lnTo>
                <a:lnTo>
                  <a:pt x="6636" y="280"/>
                </a:lnTo>
                <a:lnTo>
                  <a:pt x="6742" y="288"/>
                </a:lnTo>
                <a:lnTo>
                  <a:pt x="6846" y="300"/>
                </a:lnTo>
                <a:lnTo>
                  <a:pt x="6948" y="316"/>
                </a:lnTo>
                <a:lnTo>
                  <a:pt x="6948" y="316"/>
                </a:lnTo>
                <a:lnTo>
                  <a:pt x="7024" y="332"/>
                </a:lnTo>
                <a:lnTo>
                  <a:pt x="7100" y="350"/>
                </a:lnTo>
                <a:lnTo>
                  <a:pt x="7174" y="370"/>
                </a:lnTo>
                <a:lnTo>
                  <a:pt x="7246" y="392"/>
                </a:lnTo>
                <a:lnTo>
                  <a:pt x="7318" y="416"/>
                </a:lnTo>
                <a:lnTo>
                  <a:pt x="7388" y="442"/>
                </a:lnTo>
                <a:lnTo>
                  <a:pt x="7456" y="470"/>
                </a:lnTo>
                <a:lnTo>
                  <a:pt x="7524" y="500"/>
                </a:lnTo>
                <a:lnTo>
                  <a:pt x="7590" y="532"/>
                </a:lnTo>
                <a:lnTo>
                  <a:pt x="7656" y="566"/>
                </a:lnTo>
                <a:lnTo>
                  <a:pt x="7720" y="600"/>
                </a:lnTo>
                <a:lnTo>
                  <a:pt x="7782" y="638"/>
                </a:lnTo>
                <a:lnTo>
                  <a:pt x="7844" y="676"/>
                </a:lnTo>
                <a:lnTo>
                  <a:pt x="7904" y="714"/>
                </a:lnTo>
                <a:lnTo>
                  <a:pt x="7964" y="754"/>
                </a:lnTo>
                <a:lnTo>
                  <a:pt x="8022" y="796"/>
                </a:lnTo>
                <a:lnTo>
                  <a:pt x="8022" y="796"/>
                </a:lnTo>
                <a:close/>
                <a:moveTo>
                  <a:pt x="7992" y="768"/>
                </a:moveTo>
                <a:lnTo>
                  <a:pt x="7992" y="768"/>
                </a:lnTo>
                <a:lnTo>
                  <a:pt x="7930" y="724"/>
                </a:lnTo>
                <a:lnTo>
                  <a:pt x="7868" y="684"/>
                </a:lnTo>
                <a:lnTo>
                  <a:pt x="7804" y="644"/>
                </a:lnTo>
                <a:lnTo>
                  <a:pt x="7742" y="606"/>
                </a:lnTo>
                <a:lnTo>
                  <a:pt x="7678" y="572"/>
                </a:lnTo>
                <a:lnTo>
                  <a:pt x="7612" y="538"/>
                </a:lnTo>
                <a:lnTo>
                  <a:pt x="7548" y="506"/>
                </a:lnTo>
                <a:lnTo>
                  <a:pt x="7484" y="476"/>
                </a:lnTo>
                <a:lnTo>
                  <a:pt x="7418" y="448"/>
                </a:lnTo>
                <a:lnTo>
                  <a:pt x="7352" y="424"/>
                </a:lnTo>
                <a:lnTo>
                  <a:pt x="7286" y="400"/>
                </a:lnTo>
                <a:lnTo>
                  <a:pt x="7218" y="378"/>
                </a:lnTo>
                <a:lnTo>
                  <a:pt x="7152" y="358"/>
                </a:lnTo>
                <a:lnTo>
                  <a:pt x="7084" y="340"/>
                </a:lnTo>
                <a:lnTo>
                  <a:pt x="7018" y="324"/>
                </a:lnTo>
                <a:lnTo>
                  <a:pt x="6950" y="312"/>
                </a:lnTo>
                <a:lnTo>
                  <a:pt x="6950" y="312"/>
                </a:lnTo>
                <a:lnTo>
                  <a:pt x="6876" y="298"/>
                </a:lnTo>
                <a:lnTo>
                  <a:pt x="6802" y="288"/>
                </a:lnTo>
                <a:lnTo>
                  <a:pt x="6728" y="280"/>
                </a:lnTo>
                <a:lnTo>
                  <a:pt x="6652" y="274"/>
                </a:lnTo>
                <a:lnTo>
                  <a:pt x="6576" y="272"/>
                </a:lnTo>
                <a:lnTo>
                  <a:pt x="6500" y="270"/>
                </a:lnTo>
                <a:lnTo>
                  <a:pt x="6424" y="272"/>
                </a:lnTo>
                <a:lnTo>
                  <a:pt x="6346" y="276"/>
                </a:lnTo>
                <a:lnTo>
                  <a:pt x="6270" y="280"/>
                </a:lnTo>
                <a:lnTo>
                  <a:pt x="6192" y="290"/>
                </a:lnTo>
                <a:lnTo>
                  <a:pt x="6114" y="300"/>
                </a:lnTo>
                <a:lnTo>
                  <a:pt x="6036" y="312"/>
                </a:lnTo>
                <a:lnTo>
                  <a:pt x="5956" y="326"/>
                </a:lnTo>
                <a:lnTo>
                  <a:pt x="5876" y="344"/>
                </a:lnTo>
                <a:lnTo>
                  <a:pt x="5798" y="364"/>
                </a:lnTo>
                <a:lnTo>
                  <a:pt x="5718" y="384"/>
                </a:lnTo>
                <a:lnTo>
                  <a:pt x="5718" y="384"/>
                </a:lnTo>
                <a:lnTo>
                  <a:pt x="5652" y="404"/>
                </a:lnTo>
                <a:lnTo>
                  <a:pt x="5588" y="424"/>
                </a:lnTo>
                <a:lnTo>
                  <a:pt x="5522" y="448"/>
                </a:lnTo>
                <a:lnTo>
                  <a:pt x="5456" y="472"/>
                </a:lnTo>
                <a:lnTo>
                  <a:pt x="5390" y="496"/>
                </a:lnTo>
                <a:lnTo>
                  <a:pt x="5322" y="524"/>
                </a:lnTo>
                <a:lnTo>
                  <a:pt x="5256" y="552"/>
                </a:lnTo>
                <a:lnTo>
                  <a:pt x="5188" y="582"/>
                </a:lnTo>
                <a:lnTo>
                  <a:pt x="5188" y="582"/>
                </a:lnTo>
                <a:lnTo>
                  <a:pt x="5142" y="574"/>
                </a:lnTo>
                <a:lnTo>
                  <a:pt x="5096" y="570"/>
                </a:lnTo>
                <a:lnTo>
                  <a:pt x="5096" y="570"/>
                </a:lnTo>
                <a:lnTo>
                  <a:pt x="5212" y="514"/>
                </a:lnTo>
                <a:lnTo>
                  <a:pt x="5326" y="462"/>
                </a:lnTo>
                <a:lnTo>
                  <a:pt x="5442" y="414"/>
                </a:lnTo>
                <a:lnTo>
                  <a:pt x="5556" y="372"/>
                </a:lnTo>
                <a:lnTo>
                  <a:pt x="5668" y="336"/>
                </a:lnTo>
                <a:lnTo>
                  <a:pt x="5782" y="302"/>
                </a:lnTo>
                <a:lnTo>
                  <a:pt x="5892" y="274"/>
                </a:lnTo>
                <a:lnTo>
                  <a:pt x="6004" y="252"/>
                </a:lnTo>
                <a:lnTo>
                  <a:pt x="6114" y="234"/>
                </a:lnTo>
                <a:lnTo>
                  <a:pt x="6222" y="220"/>
                </a:lnTo>
                <a:lnTo>
                  <a:pt x="6330" y="212"/>
                </a:lnTo>
                <a:lnTo>
                  <a:pt x="6438" y="208"/>
                </a:lnTo>
                <a:lnTo>
                  <a:pt x="6492" y="208"/>
                </a:lnTo>
                <a:lnTo>
                  <a:pt x="6544" y="208"/>
                </a:lnTo>
                <a:lnTo>
                  <a:pt x="6598" y="212"/>
                </a:lnTo>
                <a:lnTo>
                  <a:pt x="6650" y="214"/>
                </a:lnTo>
                <a:lnTo>
                  <a:pt x="6702" y="220"/>
                </a:lnTo>
                <a:lnTo>
                  <a:pt x="6754" y="226"/>
                </a:lnTo>
                <a:lnTo>
                  <a:pt x="6806" y="232"/>
                </a:lnTo>
                <a:lnTo>
                  <a:pt x="6858" y="240"/>
                </a:lnTo>
                <a:lnTo>
                  <a:pt x="6858" y="240"/>
                </a:lnTo>
                <a:lnTo>
                  <a:pt x="6938" y="256"/>
                </a:lnTo>
                <a:lnTo>
                  <a:pt x="7016" y="274"/>
                </a:lnTo>
                <a:lnTo>
                  <a:pt x="7092" y="294"/>
                </a:lnTo>
                <a:lnTo>
                  <a:pt x="7168" y="316"/>
                </a:lnTo>
                <a:lnTo>
                  <a:pt x="7242" y="342"/>
                </a:lnTo>
                <a:lnTo>
                  <a:pt x="7314" y="370"/>
                </a:lnTo>
                <a:lnTo>
                  <a:pt x="7386" y="398"/>
                </a:lnTo>
                <a:lnTo>
                  <a:pt x="7456" y="430"/>
                </a:lnTo>
                <a:lnTo>
                  <a:pt x="7524" y="464"/>
                </a:lnTo>
                <a:lnTo>
                  <a:pt x="7592" y="498"/>
                </a:lnTo>
                <a:lnTo>
                  <a:pt x="7658" y="536"/>
                </a:lnTo>
                <a:lnTo>
                  <a:pt x="7722" y="574"/>
                </a:lnTo>
                <a:lnTo>
                  <a:pt x="7786" y="616"/>
                </a:lnTo>
                <a:lnTo>
                  <a:pt x="7848" y="658"/>
                </a:lnTo>
                <a:lnTo>
                  <a:pt x="7910" y="700"/>
                </a:lnTo>
                <a:lnTo>
                  <a:pt x="7968" y="746"/>
                </a:lnTo>
                <a:lnTo>
                  <a:pt x="7968" y="746"/>
                </a:lnTo>
                <a:lnTo>
                  <a:pt x="7992" y="768"/>
                </a:lnTo>
                <a:lnTo>
                  <a:pt x="7992" y="768"/>
                </a:lnTo>
                <a:close/>
                <a:moveTo>
                  <a:pt x="7936" y="714"/>
                </a:moveTo>
                <a:lnTo>
                  <a:pt x="7936" y="714"/>
                </a:lnTo>
                <a:lnTo>
                  <a:pt x="7946" y="724"/>
                </a:lnTo>
                <a:lnTo>
                  <a:pt x="7946" y="724"/>
                </a:lnTo>
                <a:lnTo>
                  <a:pt x="7886" y="678"/>
                </a:lnTo>
                <a:lnTo>
                  <a:pt x="7826" y="636"/>
                </a:lnTo>
                <a:lnTo>
                  <a:pt x="7764" y="596"/>
                </a:lnTo>
                <a:lnTo>
                  <a:pt x="7704" y="558"/>
                </a:lnTo>
                <a:lnTo>
                  <a:pt x="7704" y="558"/>
                </a:lnTo>
                <a:lnTo>
                  <a:pt x="7652" y="528"/>
                </a:lnTo>
                <a:lnTo>
                  <a:pt x="7602" y="500"/>
                </a:lnTo>
                <a:lnTo>
                  <a:pt x="7550" y="472"/>
                </a:lnTo>
                <a:lnTo>
                  <a:pt x="7498" y="446"/>
                </a:lnTo>
                <a:lnTo>
                  <a:pt x="7446" y="420"/>
                </a:lnTo>
                <a:lnTo>
                  <a:pt x="7394" y="398"/>
                </a:lnTo>
                <a:lnTo>
                  <a:pt x="7342" y="376"/>
                </a:lnTo>
                <a:lnTo>
                  <a:pt x="7288" y="354"/>
                </a:lnTo>
                <a:lnTo>
                  <a:pt x="7236" y="334"/>
                </a:lnTo>
                <a:lnTo>
                  <a:pt x="7182" y="316"/>
                </a:lnTo>
                <a:lnTo>
                  <a:pt x="7130" y="300"/>
                </a:lnTo>
                <a:lnTo>
                  <a:pt x="7076" y="284"/>
                </a:lnTo>
                <a:lnTo>
                  <a:pt x="7022" y="270"/>
                </a:lnTo>
                <a:lnTo>
                  <a:pt x="6968" y="258"/>
                </a:lnTo>
                <a:lnTo>
                  <a:pt x="6914" y="246"/>
                </a:lnTo>
                <a:lnTo>
                  <a:pt x="6858" y="236"/>
                </a:lnTo>
                <a:lnTo>
                  <a:pt x="6858" y="236"/>
                </a:lnTo>
                <a:lnTo>
                  <a:pt x="6786" y="224"/>
                </a:lnTo>
                <a:lnTo>
                  <a:pt x="6712" y="216"/>
                </a:lnTo>
                <a:lnTo>
                  <a:pt x="6638" y="208"/>
                </a:lnTo>
                <a:lnTo>
                  <a:pt x="6564" y="204"/>
                </a:lnTo>
                <a:lnTo>
                  <a:pt x="6490" y="202"/>
                </a:lnTo>
                <a:lnTo>
                  <a:pt x="6414" y="202"/>
                </a:lnTo>
                <a:lnTo>
                  <a:pt x="6338" y="206"/>
                </a:lnTo>
                <a:lnTo>
                  <a:pt x="6262" y="210"/>
                </a:lnTo>
                <a:lnTo>
                  <a:pt x="6184" y="218"/>
                </a:lnTo>
                <a:lnTo>
                  <a:pt x="6108" y="228"/>
                </a:lnTo>
                <a:lnTo>
                  <a:pt x="6030" y="240"/>
                </a:lnTo>
                <a:lnTo>
                  <a:pt x="5952" y="256"/>
                </a:lnTo>
                <a:lnTo>
                  <a:pt x="5874" y="272"/>
                </a:lnTo>
                <a:lnTo>
                  <a:pt x="5796" y="292"/>
                </a:lnTo>
                <a:lnTo>
                  <a:pt x="5718" y="314"/>
                </a:lnTo>
                <a:lnTo>
                  <a:pt x="5638" y="338"/>
                </a:lnTo>
                <a:lnTo>
                  <a:pt x="5638" y="338"/>
                </a:lnTo>
                <a:lnTo>
                  <a:pt x="5570" y="360"/>
                </a:lnTo>
                <a:lnTo>
                  <a:pt x="5502" y="386"/>
                </a:lnTo>
                <a:lnTo>
                  <a:pt x="5434" y="412"/>
                </a:lnTo>
                <a:lnTo>
                  <a:pt x="5364" y="440"/>
                </a:lnTo>
                <a:lnTo>
                  <a:pt x="5294" y="468"/>
                </a:lnTo>
                <a:lnTo>
                  <a:pt x="5224" y="500"/>
                </a:lnTo>
                <a:lnTo>
                  <a:pt x="5154" y="534"/>
                </a:lnTo>
                <a:lnTo>
                  <a:pt x="5084" y="568"/>
                </a:lnTo>
                <a:lnTo>
                  <a:pt x="5084" y="568"/>
                </a:lnTo>
                <a:lnTo>
                  <a:pt x="5032" y="566"/>
                </a:lnTo>
                <a:lnTo>
                  <a:pt x="4980" y="566"/>
                </a:lnTo>
                <a:lnTo>
                  <a:pt x="4980" y="566"/>
                </a:lnTo>
                <a:lnTo>
                  <a:pt x="5098" y="502"/>
                </a:lnTo>
                <a:lnTo>
                  <a:pt x="5216" y="444"/>
                </a:lnTo>
                <a:lnTo>
                  <a:pt x="5332" y="390"/>
                </a:lnTo>
                <a:lnTo>
                  <a:pt x="5448" y="342"/>
                </a:lnTo>
                <a:lnTo>
                  <a:pt x="5564" y="298"/>
                </a:lnTo>
                <a:lnTo>
                  <a:pt x="5678" y="260"/>
                </a:lnTo>
                <a:lnTo>
                  <a:pt x="5792" y="228"/>
                </a:lnTo>
                <a:lnTo>
                  <a:pt x="5848" y="212"/>
                </a:lnTo>
                <a:lnTo>
                  <a:pt x="5904" y="200"/>
                </a:lnTo>
                <a:lnTo>
                  <a:pt x="5960" y="188"/>
                </a:lnTo>
                <a:lnTo>
                  <a:pt x="6016" y="178"/>
                </a:lnTo>
                <a:lnTo>
                  <a:pt x="6072" y="168"/>
                </a:lnTo>
                <a:lnTo>
                  <a:pt x="6128" y="160"/>
                </a:lnTo>
                <a:lnTo>
                  <a:pt x="6182" y="154"/>
                </a:lnTo>
                <a:lnTo>
                  <a:pt x="6238" y="148"/>
                </a:lnTo>
                <a:lnTo>
                  <a:pt x="6292" y="144"/>
                </a:lnTo>
                <a:lnTo>
                  <a:pt x="6346" y="142"/>
                </a:lnTo>
                <a:lnTo>
                  <a:pt x="6400" y="140"/>
                </a:lnTo>
                <a:lnTo>
                  <a:pt x="6454" y="140"/>
                </a:lnTo>
                <a:lnTo>
                  <a:pt x="6508" y="142"/>
                </a:lnTo>
                <a:lnTo>
                  <a:pt x="6562" y="144"/>
                </a:lnTo>
                <a:lnTo>
                  <a:pt x="6616" y="148"/>
                </a:lnTo>
                <a:lnTo>
                  <a:pt x="6668" y="152"/>
                </a:lnTo>
                <a:lnTo>
                  <a:pt x="6722" y="160"/>
                </a:lnTo>
                <a:lnTo>
                  <a:pt x="6774" y="168"/>
                </a:lnTo>
                <a:lnTo>
                  <a:pt x="6774" y="168"/>
                </a:lnTo>
                <a:lnTo>
                  <a:pt x="6858" y="182"/>
                </a:lnTo>
                <a:lnTo>
                  <a:pt x="6940" y="200"/>
                </a:lnTo>
                <a:lnTo>
                  <a:pt x="7020" y="222"/>
                </a:lnTo>
                <a:lnTo>
                  <a:pt x="7098" y="246"/>
                </a:lnTo>
                <a:lnTo>
                  <a:pt x="7176" y="272"/>
                </a:lnTo>
                <a:lnTo>
                  <a:pt x="7252" y="302"/>
                </a:lnTo>
                <a:lnTo>
                  <a:pt x="7326" y="334"/>
                </a:lnTo>
                <a:lnTo>
                  <a:pt x="7400" y="368"/>
                </a:lnTo>
                <a:lnTo>
                  <a:pt x="7470" y="404"/>
                </a:lnTo>
                <a:lnTo>
                  <a:pt x="7542" y="442"/>
                </a:lnTo>
                <a:lnTo>
                  <a:pt x="7610" y="484"/>
                </a:lnTo>
                <a:lnTo>
                  <a:pt x="7678" y="526"/>
                </a:lnTo>
                <a:lnTo>
                  <a:pt x="7744" y="570"/>
                </a:lnTo>
                <a:lnTo>
                  <a:pt x="7810" y="616"/>
                </a:lnTo>
                <a:lnTo>
                  <a:pt x="7874" y="664"/>
                </a:lnTo>
                <a:lnTo>
                  <a:pt x="7936" y="714"/>
                </a:lnTo>
                <a:lnTo>
                  <a:pt x="7936" y="714"/>
                </a:lnTo>
                <a:close/>
                <a:moveTo>
                  <a:pt x="6776" y="162"/>
                </a:moveTo>
                <a:lnTo>
                  <a:pt x="6776" y="162"/>
                </a:lnTo>
                <a:lnTo>
                  <a:pt x="6702" y="152"/>
                </a:lnTo>
                <a:lnTo>
                  <a:pt x="6630" y="144"/>
                </a:lnTo>
                <a:lnTo>
                  <a:pt x="6556" y="138"/>
                </a:lnTo>
                <a:lnTo>
                  <a:pt x="6482" y="136"/>
                </a:lnTo>
                <a:lnTo>
                  <a:pt x="6408" y="134"/>
                </a:lnTo>
                <a:lnTo>
                  <a:pt x="6332" y="136"/>
                </a:lnTo>
                <a:lnTo>
                  <a:pt x="6258" y="140"/>
                </a:lnTo>
                <a:lnTo>
                  <a:pt x="6182" y="148"/>
                </a:lnTo>
                <a:lnTo>
                  <a:pt x="6106" y="158"/>
                </a:lnTo>
                <a:lnTo>
                  <a:pt x="6030" y="168"/>
                </a:lnTo>
                <a:lnTo>
                  <a:pt x="5952" y="184"/>
                </a:lnTo>
                <a:lnTo>
                  <a:pt x="5876" y="200"/>
                </a:lnTo>
                <a:lnTo>
                  <a:pt x="5798" y="220"/>
                </a:lnTo>
                <a:lnTo>
                  <a:pt x="5720" y="240"/>
                </a:lnTo>
                <a:lnTo>
                  <a:pt x="5642" y="264"/>
                </a:lnTo>
                <a:lnTo>
                  <a:pt x="5564" y="292"/>
                </a:lnTo>
                <a:lnTo>
                  <a:pt x="5564" y="292"/>
                </a:lnTo>
                <a:lnTo>
                  <a:pt x="5490" y="318"/>
                </a:lnTo>
                <a:lnTo>
                  <a:pt x="5418" y="348"/>
                </a:lnTo>
                <a:lnTo>
                  <a:pt x="5344" y="378"/>
                </a:lnTo>
                <a:lnTo>
                  <a:pt x="5270" y="412"/>
                </a:lnTo>
                <a:lnTo>
                  <a:pt x="5194" y="448"/>
                </a:lnTo>
                <a:lnTo>
                  <a:pt x="5120" y="486"/>
                </a:lnTo>
                <a:lnTo>
                  <a:pt x="5044" y="526"/>
                </a:lnTo>
                <a:lnTo>
                  <a:pt x="4968" y="568"/>
                </a:lnTo>
                <a:lnTo>
                  <a:pt x="4968" y="568"/>
                </a:lnTo>
                <a:lnTo>
                  <a:pt x="4912" y="570"/>
                </a:lnTo>
                <a:lnTo>
                  <a:pt x="4856" y="578"/>
                </a:lnTo>
                <a:lnTo>
                  <a:pt x="4856" y="578"/>
                </a:lnTo>
                <a:lnTo>
                  <a:pt x="4976" y="504"/>
                </a:lnTo>
                <a:lnTo>
                  <a:pt x="5098" y="436"/>
                </a:lnTo>
                <a:lnTo>
                  <a:pt x="5216" y="374"/>
                </a:lnTo>
                <a:lnTo>
                  <a:pt x="5276" y="346"/>
                </a:lnTo>
                <a:lnTo>
                  <a:pt x="5336" y="318"/>
                </a:lnTo>
                <a:lnTo>
                  <a:pt x="5394" y="292"/>
                </a:lnTo>
                <a:lnTo>
                  <a:pt x="5454" y="268"/>
                </a:lnTo>
                <a:lnTo>
                  <a:pt x="5512" y="244"/>
                </a:lnTo>
                <a:lnTo>
                  <a:pt x="5570" y="224"/>
                </a:lnTo>
                <a:lnTo>
                  <a:pt x="5630" y="202"/>
                </a:lnTo>
                <a:lnTo>
                  <a:pt x="5688" y="184"/>
                </a:lnTo>
                <a:lnTo>
                  <a:pt x="5746" y="166"/>
                </a:lnTo>
                <a:lnTo>
                  <a:pt x="5802" y="152"/>
                </a:lnTo>
                <a:lnTo>
                  <a:pt x="5860" y="136"/>
                </a:lnTo>
                <a:lnTo>
                  <a:pt x="5918" y="124"/>
                </a:lnTo>
                <a:lnTo>
                  <a:pt x="5974" y="112"/>
                </a:lnTo>
                <a:lnTo>
                  <a:pt x="6032" y="102"/>
                </a:lnTo>
                <a:lnTo>
                  <a:pt x="6088" y="94"/>
                </a:lnTo>
                <a:lnTo>
                  <a:pt x="6144" y="86"/>
                </a:lnTo>
                <a:lnTo>
                  <a:pt x="6200" y="80"/>
                </a:lnTo>
                <a:lnTo>
                  <a:pt x="6256" y="76"/>
                </a:lnTo>
                <a:lnTo>
                  <a:pt x="6312" y="74"/>
                </a:lnTo>
                <a:lnTo>
                  <a:pt x="6368" y="72"/>
                </a:lnTo>
                <a:lnTo>
                  <a:pt x="6424" y="72"/>
                </a:lnTo>
                <a:lnTo>
                  <a:pt x="6478" y="74"/>
                </a:lnTo>
                <a:lnTo>
                  <a:pt x="6534" y="78"/>
                </a:lnTo>
                <a:lnTo>
                  <a:pt x="6588" y="82"/>
                </a:lnTo>
                <a:lnTo>
                  <a:pt x="6642" y="88"/>
                </a:lnTo>
                <a:lnTo>
                  <a:pt x="6696" y="96"/>
                </a:lnTo>
                <a:lnTo>
                  <a:pt x="6696" y="96"/>
                </a:lnTo>
                <a:lnTo>
                  <a:pt x="6780" y="110"/>
                </a:lnTo>
                <a:lnTo>
                  <a:pt x="6862" y="128"/>
                </a:lnTo>
                <a:lnTo>
                  <a:pt x="6942" y="148"/>
                </a:lnTo>
                <a:lnTo>
                  <a:pt x="7022" y="172"/>
                </a:lnTo>
                <a:lnTo>
                  <a:pt x="7098" y="198"/>
                </a:lnTo>
                <a:lnTo>
                  <a:pt x="7176" y="228"/>
                </a:lnTo>
                <a:lnTo>
                  <a:pt x="7250" y="260"/>
                </a:lnTo>
                <a:lnTo>
                  <a:pt x="7324" y="296"/>
                </a:lnTo>
                <a:lnTo>
                  <a:pt x="7396" y="332"/>
                </a:lnTo>
                <a:lnTo>
                  <a:pt x="7468" y="372"/>
                </a:lnTo>
                <a:lnTo>
                  <a:pt x="7538" y="414"/>
                </a:lnTo>
                <a:lnTo>
                  <a:pt x="7606" y="458"/>
                </a:lnTo>
                <a:lnTo>
                  <a:pt x="7674" y="504"/>
                </a:lnTo>
                <a:lnTo>
                  <a:pt x="7738" y="552"/>
                </a:lnTo>
                <a:lnTo>
                  <a:pt x="7804" y="602"/>
                </a:lnTo>
                <a:lnTo>
                  <a:pt x="7866" y="652"/>
                </a:lnTo>
                <a:lnTo>
                  <a:pt x="7866" y="652"/>
                </a:lnTo>
                <a:lnTo>
                  <a:pt x="7808" y="608"/>
                </a:lnTo>
                <a:lnTo>
                  <a:pt x="7746" y="566"/>
                </a:lnTo>
                <a:lnTo>
                  <a:pt x="7686" y="524"/>
                </a:lnTo>
                <a:lnTo>
                  <a:pt x="7622" y="484"/>
                </a:lnTo>
                <a:lnTo>
                  <a:pt x="7558" y="446"/>
                </a:lnTo>
                <a:lnTo>
                  <a:pt x="7494" y="410"/>
                </a:lnTo>
                <a:lnTo>
                  <a:pt x="7426" y="376"/>
                </a:lnTo>
                <a:lnTo>
                  <a:pt x="7360" y="342"/>
                </a:lnTo>
                <a:lnTo>
                  <a:pt x="7290" y="312"/>
                </a:lnTo>
                <a:lnTo>
                  <a:pt x="7220" y="284"/>
                </a:lnTo>
                <a:lnTo>
                  <a:pt x="7150" y="258"/>
                </a:lnTo>
                <a:lnTo>
                  <a:pt x="7078" y="234"/>
                </a:lnTo>
                <a:lnTo>
                  <a:pt x="7004" y="212"/>
                </a:lnTo>
                <a:lnTo>
                  <a:pt x="6928" y="192"/>
                </a:lnTo>
                <a:lnTo>
                  <a:pt x="6852" y="176"/>
                </a:lnTo>
                <a:lnTo>
                  <a:pt x="6776" y="162"/>
                </a:lnTo>
                <a:lnTo>
                  <a:pt x="6776" y="162"/>
                </a:lnTo>
                <a:close/>
                <a:moveTo>
                  <a:pt x="6622" y="24"/>
                </a:moveTo>
                <a:lnTo>
                  <a:pt x="6622" y="24"/>
                </a:lnTo>
                <a:lnTo>
                  <a:pt x="6704" y="38"/>
                </a:lnTo>
                <a:lnTo>
                  <a:pt x="6784" y="54"/>
                </a:lnTo>
                <a:lnTo>
                  <a:pt x="6862" y="74"/>
                </a:lnTo>
                <a:lnTo>
                  <a:pt x="6940" y="98"/>
                </a:lnTo>
                <a:lnTo>
                  <a:pt x="7016" y="124"/>
                </a:lnTo>
                <a:lnTo>
                  <a:pt x="7092" y="152"/>
                </a:lnTo>
                <a:lnTo>
                  <a:pt x="7166" y="184"/>
                </a:lnTo>
                <a:lnTo>
                  <a:pt x="7238" y="218"/>
                </a:lnTo>
                <a:lnTo>
                  <a:pt x="7310" y="254"/>
                </a:lnTo>
                <a:lnTo>
                  <a:pt x="7380" y="294"/>
                </a:lnTo>
                <a:lnTo>
                  <a:pt x="7450" y="334"/>
                </a:lnTo>
                <a:lnTo>
                  <a:pt x="7518" y="378"/>
                </a:lnTo>
                <a:lnTo>
                  <a:pt x="7584" y="424"/>
                </a:lnTo>
                <a:lnTo>
                  <a:pt x="7650" y="472"/>
                </a:lnTo>
                <a:lnTo>
                  <a:pt x="7714" y="522"/>
                </a:lnTo>
                <a:lnTo>
                  <a:pt x="7776" y="572"/>
                </a:lnTo>
                <a:lnTo>
                  <a:pt x="7776" y="572"/>
                </a:lnTo>
                <a:lnTo>
                  <a:pt x="7722" y="532"/>
                </a:lnTo>
                <a:lnTo>
                  <a:pt x="7666" y="492"/>
                </a:lnTo>
                <a:lnTo>
                  <a:pt x="7612" y="454"/>
                </a:lnTo>
                <a:lnTo>
                  <a:pt x="7556" y="418"/>
                </a:lnTo>
                <a:lnTo>
                  <a:pt x="7556" y="418"/>
                </a:lnTo>
                <a:lnTo>
                  <a:pt x="7504" y="386"/>
                </a:lnTo>
                <a:lnTo>
                  <a:pt x="7452" y="356"/>
                </a:lnTo>
                <a:lnTo>
                  <a:pt x="7400" y="328"/>
                </a:lnTo>
                <a:lnTo>
                  <a:pt x="7348" y="300"/>
                </a:lnTo>
                <a:lnTo>
                  <a:pt x="7294" y="274"/>
                </a:lnTo>
                <a:lnTo>
                  <a:pt x="7242" y="250"/>
                </a:lnTo>
                <a:lnTo>
                  <a:pt x="7188" y="228"/>
                </a:lnTo>
                <a:lnTo>
                  <a:pt x="7134" y="206"/>
                </a:lnTo>
                <a:lnTo>
                  <a:pt x="7080" y="186"/>
                </a:lnTo>
                <a:lnTo>
                  <a:pt x="7026" y="168"/>
                </a:lnTo>
                <a:lnTo>
                  <a:pt x="6972" y="150"/>
                </a:lnTo>
                <a:lnTo>
                  <a:pt x="6916" y="136"/>
                </a:lnTo>
                <a:lnTo>
                  <a:pt x="6862" y="122"/>
                </a:lnTo>
                <a:lnTo>
                  <a:pt x="6808" y="110"/>
                </a:lnTo>
                <a:lnTo>
                  <a:pt x="6752" y="100"/>
                </a:lnTo>
                <a:lnTo>
                  <a:pt x="6698" y="90"/>
                </a:lnTo>
                <a:lnTo>
                  <a:pt x="6698" y="90"/>
                </a:lnTo>
                <a:lnTo>
                  <a:pt x="6624" y="80"/>
                </a:lnTo>
                <a:lnTo>
                  <a:pt x="6552" y="74"/>
                </a:lnTo>
                <a:lnTo>
                  <a:pt x="6478" y="70"/>
                </a:lnTo>
                <a:lnTo>
                  <a:pt x="6406" y="68"/>
                </a:lnTo>
                <a:lnTo>
                  <a:pt x="6330" y="68"/>
                </a:lnTo>
                <a:lnTo>
                  <a:pt x="6256" y="72"/>
                </a:lnTo>
                <a:lnTo>
                  <a:pt x="6182" y="78"/>
                </a:lnTo>
                <a:lnTo>
                  <a:pt x="6106" y="86"/>
                </a:lnTo>
                <a:lnTo>
                  <a:pt x="6030" y="96"/>
                </a:lnTo>
                <a:lnTo>
                  <a:pt x="5954" y="110"/>
                </a:lnTo>
                <a:lnTo>
                  <a:pt x="5878" y="126"/>
                </a:lnTo>
                <a:lnTo>
                  <a:pt x="5802" y="144"/>
                </a:lnTo>
                <a:lnTo>
                  <a:pt x="5724" y="166"/>
                </a:lnTo>
                <a:lnTo>
                  <a:pt x="5648" y="190"/>
                </a:lnTo>
                <a:lnTo>
                  <a:pt x="5570" y="216"/>
                </a:lnTo>
                <a:lnTo>
                  <a:pt x="5492" y="246"/>
                </a:lnTo>
                <a:lnTo>
                  <a:pt x="5492" y="246"/>
                </a:lnTo>
                <a:lnTo>
                  <a:pt x="5412" y="278"/>
                </a:lnTo>
                <a:lnTo>
                  <a:pt x="5332" y="312"/>
                </a:lnTo>
                <a:lnTo>
                  <a:pt x="5252" y="350"/>
                </a:lnTo>
                <a:lnTo>
                  <a:pt x="5170" y="390"/>
                </a:lnTo>
                <a:lnTo>
                  <a:pt x="5088" y="434"/>
                </a:lnTo>
                <a:lnTo>
                  <a:pt x="5006" y="480"/>
                </a:lnTo>
                <a:lnTo>
                  <a:pt x="4924" y="528"/>
                </a:lnTo>
                <a:lnTo>
                  <a:pt x="4842" y="580"/>
                </a:lnTo>
                <a:lnTo>
                  <a:pt x="4842" y="580"/>
                </a:lnTo>
                <a:lnTo>
                  <a:pt x="4782" y="590"/>
                </a:lnTo>
                <a:lnTo>
                  <a:pt x="4720" y="602"/>
                </a:lnTo>
                <a:lnTo>
                  <a:pt x="4720" y="602"/>
                </a:lnTo>
                <a:lnTo>
                  <a:pt x="4782" y="560"/>
                </a:lnTo>
                <a:lnTo>
                  <a:pt x="4846" y="518"/>
                </a:lnTo>
                <a:lnTo>
                  <a:pt x="4908" y="478"/>
                </a:lnTo>
                <a:lnTo>
                  <a:pt x="4970" y="440"/>
                </a:lnTo>
                <a:lnTo>
                  <a:pt x="5032" y="404"/>
                </a:lnTo>
                <a:lnTo>
                  <a:pt x="5094" y="368"/>
                </a:lnTo>
                <a:lnTo>
                  <a:pt x="5154" y="336"/>
                </a:lnTo>
                <a:lnTo>
                  <a:pt x="5216" y="304"/>
                </a:lnTo>
                <a:lnTo>
                  <a:pt x="5278" y="274"/>
                </a:lnTo>
                <a:lnTo>
                  <a:pt x="5338" y="244"/>
                </a:lnTo>
                <a:lnTo>
                  <a:pt x="5398" y="218"/>
                </a:lnTo>
                <a:lnTo>
                  <a:pt x="5460" y="192"/>
                </a:lnTo>
                <a:lnTo>
                  <a:pt x="5520" y="168"/>
                </a:lnTo>
                <a:lnTo>
                  <a:pt x="5580" y="146"/>
                </a:lnTo>
                <a:lnTo>
                  <a:pt x="5640" y="126"/>
                </a:lnTo>
                <a:lnTo>
                  <a:pt x="5698" y="106"/>
                </a:lnTo>
                <a:lnTo>
                  <a:pt x="5758" y="90"/>
                </a:lnTo>
                <a:lnTo>
                  <a:pt x="5818" y="74"/>
                </a:lnTo>
                <a:lnTo>
                  <a:pt x="5876" y="60"/>
                </a:lnTo>
                <a:lnTo>
                  <a:pt x="5936" y="48"/>
                </a:lnTo>
                <a:lnTo>
                  <a:pt x="5994" y="36"/>
                </a:lnTo>
                <a:lnTo>
                  <a:pt x="6052" y="28"/>
                </a:lnTo>
                <a:lnTo>
                  <a:pt x="6110" y="20"/>
                </a:lnTo>
                <a:lnTo>
                  <a:pt x="6168" y="14"/>
                </a:lnTo>
                <a:lnTo>
                  <a:pt x="6226" y="10"/>
                </a:lnTo>
                <a:lnTo>
                  <a:pt x="6282" y="6"/>
                </a:lnTo>
                <a:lnTo>
                  <a:pt x="6340" y="6"/>
                </a:lnTo>
                <a:lnTo>
                  <a:pt x="6396" y="6"/>
                </a:lnTo>
                <a:lnTo>
                  <a:pt x="6454" y="8"/>
                </a:lnTo>
                <a:lnTo>
                  <a:pt x="6510" y="12"/>
                </a:lnTo>
                <a:lnTo>
                  <a:pt x="6566" y="18"/>
                </a:lnTo>
                <a:lnTo>
                  <a:pt x="6622" y="24"/>
                </a:lnTo>
                <a:lnTo>
                  <a:pt x="6622" y="24"/>
                </a:lnTo>
                <a:close/>
                <a:moveTo>
                  <a:pt x="4708" y="612"/>
                </a:moveTo>
                <a:lnTo>
                  <a:pt x="4708" y="612"/>
                </a:lnTo>
                <a:lnTo>
                  <a:pt x="4770" y="598"/>
                </a:lnTo>
                <a:lnTo>
                  <a:pt x="4830" y="586"/>
                </a:lnTo>
                <a:lnTo>
                  <a:pt x="4830" y="586"/>
                </a:lnTo>
                <a:lnTo>
                  <a:pt x="4782" y="618"/>
                </a:lnTo>
                <a:lnTo>
                  <a:pt x="4782" y="618"/>
                </a:lnTo>
                <a:lnTo>
                  <a:pt x="4724" y="628"/>
                </a:lnTo>
                <a:lnTo>
                  <a:pt x="4666" y="640"/>
                </a:lnTo>
                <a:lnTo>
                  <a:pt x="4666" y="640"/>
                </a:lnTo>
                <a:lnTo>
                  <a:pt x="4708" y="612"/>
                </a:lnTo>
                <a:lnTo>
                  <a:pt x="4708" y="612"/>
                </a:lnTo>
                <a:close/>
                <a:moveTo>
                  <a:pt x="4694" y="614"/>
                </a:moveTo>
                <a:lnTo>
                  <a:pt x="4694" y="614"/>
                </a:lnTo>
                <a:lnTo>
                  <a:pt x="4652" y="644"/>
                </a:lnTo>
                <a:lnTo>
                  <a:pt x="4652" y="644"/>
                </a:lnTo>
                <a:lnTo>
                  <a:pt x="4576" y="664"/>
                </a:lnTo>
                <a:lnTo>
                  <a:pt x="4498" y="690"/>
                </a:lnTo>
                <a:lnTo>
                  <a:pt x="4418" y="718"/>
                </a:lnTo>
                <a:lnTo>
                  <a:pt x="4338" y="748"/>
                </a:lnTo>
                <a:lnTo>
                  <a:pt x="4258" y="784"/>
                </a:lnTo>
                <a:lnTo>
                  <a:pt x="4178" y="820"/>
                </a:lnTo>
                <a:lnTo>
                  <a:pt x="4096" y="860"/>
                </a:lnTo>
                <a:lnTo>
                  <a:pt x="4014" y="902"/>
                </a:lnTo>
                <a:lnTo>
                  <a:pt x="4014" y="902"/>
                </a:lnTo>
                <a:lnTo>
                  <a:pt x="4102" y="856"/>
                </a:lnTo>
                <a:lnTo>
                  <a:pt x="4188" y="810"/>
                </a:lnTo>
                <a:lnTo>
                  <a:pt x="4274" y="770"/>
                </a:lnTo>
                <a:lnTo>
                  <a:pt x="4360" y="730"/>
                </a:lnTo>
                <a:lnTo>
                  <a:pt x="4444" y="696"/>
                </a:lnTo>
                <a:lnTo>
                  <a:pt x="4528" y="664"/>
                </a:lnTo>
                <a:lnTo>
                  <a:pt x="4612" y="638"/>
                </a:lnTo>
                <a:lnTo>
                  <a:pt x="4694" y="614"/>
                </a:lnTo>
                <a:lnTo>
                  <a:pt x="4694" y="614"/>
                </a:lnTo>
                <a:close/>
                <a:moveTo>
                  <a:pt x="4640" y="652"/>
                </a:moveTo>
                <a:lnTo>
                  <a:pt x="4640" y="652"/>
                </a:lnTo>
                <a:lnTo>
                  <a:pt x="4600" y="682"/>
                </a:lnTo>
                <a:lnTo>
                  <a:pt x="4600" y="682"/>
                </a:lnTo>
                <a:lnTo>
                  <a:pt x="4518" y="704"/>
                </a:lnTo>
                <a:lnTo>
                  <a:pt x="4434" y="730"/>
                </a:lnTo>
                <a:lnTo>
                  <a:pt x="4350" y="760"/>
                </a:lnTo>
                <a:lnTo>
                  <a:pt x="4266" y="794"/>
                </a:lnTo>
                <a:lnTo>
                  <a:pt x="4180" y="832"/>
                </a:lnTo>
                <a:lnTo>
                  <a:pt x="4094" y="872"/>
                </a:lnTo>
                <a:lnTo>
                  <a:pt x="4008" y="914"/>
                </a:lnTo>
                <a:lnTo>
                  <a:pt x="3920" y="960"/>
                </a:lnTo>
                <a:lnTo>
                  <a:pt x="3920" y="960"/>
                </a:lnTo>
                <a:lnTo>
                  <a:pt x="4012" y="910"/>
                </a:lnTo>
                <a:lnTo>
                  <a:pt x="4104" y="862"/>
                </a:lnTo>
                <a:lnTo>
                  <a:pt x="4196" y="818"/>
                </a:lnTo>
                <a:lnTo>
                  <a:pt x="4286" y="776"/>
                </a:lnTo>
                <a:lnTo>
                  <a:pt x="4376" y="740"/>
                </a:lnTo>
                <a:lnTo>
                  <a:pt x="4466" y="706"/>
                </a:lnTo>
                <a:lnTo>
                  <a:pt x="4554" y="676"/>
                </a:lnTo>
                <a:lnTo>
                  <a:pt x="4640" y="652"/>
                </a:lnTo>
                <a:lnTo>
                  <a:pt x="4640" y="652"/>
                </a:lnTo>
                <a:close/>
                <a:moveTo>
                  <a:pt x="4590" y="690"/>
                </a:moveTo>
                <a:lnTo>
                  <a:pt x="4590" y="690"/>
                </a:lnTo>
                <a:lnTo>
                  <a:pt x="4550" y="720"/>
                </a:lnTo>
                <a:lnTo>
                  <a:pt x="4550" y="720"/>
                </a:lnTo>
                <a:lnTo>
                  <a:pt x="4462" y="744"/>
                </a:lnTo>
                <a:lnTo>
                  <a:pt x="4374" y="772"/>
                </a:lnTo>
                <a:lnTo>
                  <a:pt x="4284" y="804"/>
                </a:lnTo>
                <a:lnTo>
                  <a:pt x="4194" y="840"/>
                </a:lnTo>
                <a:lnTo>
                  <a:pt x="4104" y="880"/>
                </a:lnTo>
                <a:lnTo>
                  <a:pt x="4012" y="922"/>
                </a:lnTo>
                <a:lnTo>
                  <a:pt x="3920" y="968"/>
                </a:lnTo>
                <a:lnTo>
                  <a:pt x="3826" y="1016"/>
                </a:lnTo>
                <a:lnTo>
                  <a:pt x="3826" y="1016"/>
                </a:lnTo>
                <a:lnTo>
                  <a:pt x="3924" y="964"/>
                </a:lnTo>
                <a:lnTo>
                  <a:pt x="4022" y="912"/>
                </a:lnTo>
                <a:lnTo>
                  <a:pt x="4120" y="866"/>
                </a:lnTo>
                <a:lnTo>
                  <a:pt x="4214" y="822"/>
                </a:lnTo>
                <a:lnTo>
                  <a:pt x="4310" y="782"/>
                </a:lnTo>
                <a:lnTo>
                  <a:pt x="4404" y="748"/>
                </a:lnTo>
                <a:lnTo>
                  <a:pt x="4498" y="716"/>
                </a:lnTo>
                <a:lnTo>
                  <a:pt x="4590" y="690"/>
                </a:lnTo>
                <a:lnTo>
                  <a:pt x="4590" y="690"/>
                </a:lnTo>
                <a:close/>
                <a:moveTo>
                  <a:pt x="4538" y="728"/>
                </a:moveTo>
                <a:lnTo>
                  <a:pt x="4538" y="728"/>
                </a:lnTo>
                <a:lnTo>
                  <a:pt x="4500" y="758"/>
                </a:lnTo>
                <a:lnTo>
                  <a:pt x="4500" y="758"/>
                </a:lnTo>
                <a:lnTo>
                  <a:pt x="4406" y="784"/>
                </a:lnTo>
                <a:lnTo>
                  <a:pt x="4314" y="814"/>
                </a:lnTo>
                <a:lnTo>
                  <a:pt x="4218" y="848"/>
                </a:lnTo>
                <a:lnTo>
                  <a:pt x="4122" y="886"/>
                </a:lnTo>
                <a:lnTo>
                  <a:pt x="4026" y="928"/>
                </a:lnTo>
                <a:lnTo>
                  <a:pt x="3930" y="974"/>
                </a:lnTo>
                <a:lnTo>
                  <a:pt x="3832" y="1022"/>
                </a:lnTo>
                <a:lnTo>
                  <a:pt x="3734" y="1072"/>
                </a:lnTo>
                <a:lnTo>
                  <a:pt x="3734" y="1072"/>
                </a:lnTo>
                <a:lnTo>
                  <a:pt x="3836" y="1018"/>
                </a:lnTo>
                <a:lnTo>
                  <a:pt x="3940" y="964"/>
                </a:lnTo>
                <a:lnTo>
                  <a:pt x="4042" y="914"/>
                </a:lnTo>
                <a:lnTo>
                  <a:pt x="4142" y="868"/>
                </a:lnTo>
                <a:lnTo>
                  <a:pt x="4244" y="826"/>
                </a:lnTo>
                <a:lnTo>
                  <a:pt x="4342" y="788"/>
                </a:lnTo>
                <a:lnTo>
                  <a:pt x="4442" y="756"/>
                </a:lnTo>
                <a:lnTo>
                  <a:pt x="4490" y="742"/>
                </a:lnTo>
                <a:lnTo>
                  <a:pt x="4538" y="728"/>
                </a:lnTo>
                <a:lnTo>
                  <a:pt x="4538" y="728"/>
                </a:lnTo>
                <a:close/>
                <a:moveTo>
                  <a:pt x="4490" y="766"/>
                </a:moveTo>
                <a:lnTo>
                  <a:pt x="4490" y="766"/>
                </a:lnTo>
                <a:lnTo>
                  <a:pt x="4450" y="798"/>
                </a:lnTo>
                <a:lnTo>
                  <a:pt x="4450" y="798"/>
                </a:lnTo>
                <a:lnTo>
                  <a:pt x="4402" y="810"/>
                </a:lnTo>
                <a:lnTo>
                  <a:pt x="4352" y="824"/>
                </a:lnTo>
                <a:lnTo>
                  <a:pt x="4254" y="856"/>
                </a:lnTo>
                <a:lnTo>
                  <a:pt x="4154" y="892"/>
                </a:lnTo>
                <a:lnTo>
                  <a:pt x="4054" y="932"/>
                </a:lnTo>
                <a:lnTo>
                  <a:pt x="3952" y="976"/>
                </a:lnTo>
                <a:lnTo>
                  <a:pt x="3850" y="1024"/>
                </a:lnTo>
                <a:lnTo>
                  <a:pt x="3746" y="1074"/>
                </a:lnTo>
                <a:lnTo>
                  <a:pt x="3644" y="1128"/>
                </a:lnTo>
                <a:lnTo>
                  <a:pt x="3644" y="1128"/>
                </a:lnTo>
                <a:lnTo>
                  <a:pt x="3752" y="1070"/>
                </a:lnTo>
                <a:lnTo>
                  <a:pt x="3860" y="1014"/>
                </a:lnTo>
                <a:lnTo>
                  <a:pt x="3968" y="962"/>
                </a:lnTo>
                <a:lnTo>
                  <a:pt x="4074" y="914"/>
                </a:lnTo>
                <a:lnTo>
                  <a:pt x="4180" y="870"/>
                </a:lnTo>
                <a:lnTo>
                  <a:pt x="4284" y="830"/>
                </a:lnTo>
                <a:lnTo>
                  <a:pt x="4336" y="812"/>
                </a:lnTo>
                <a:lnTo>
                  <a:pt x="4388" y="796"/>
                </a:lnTo>
                <a:lnTo>
                  <a:pt x="4438" y="780"/>
                </a:lnTo>
                <a:lnTo>
                  <a:pt x="4490" y="766"/>
                </a:lnTo>
                <a:lnTo>
                  <a:pt x="4490" y="766"/>
                </a:lnTo>
                <a:close/>
                <a:moveTo>
                  <a:pt x="4440" y="806"/>
                </a:moveTo>
                <a:lnTo>
                  <a:pt x="4440" y="806"/>
                </a:lnTo>
                <a:lnTo>
                  <a:pt x="4404" y="836"/>
                </a:lnTo>
                <a:lnTo>
                  <a:pt x="4404" y="836"/>
                </a:lnTo>
                <a:lnTo>
                  <a:pt x="4352" y="848"/>
                </a:lnTo>
                <a:lnTo>
                  <a:pt x="4300" y="864"/>
                </a:lnTo>
                <a:lnTo>
                  <a:pt x="4198" y="896"/>
                </a:lnTo>
                <a:lnTo>
                  <a:pt x="4092" y="934"/>
                </a:lnTo>
                <a:lnTo>
                  <a:pt x="3988" y="976"/>
                </a:lnTo>
                <a:lnTo>
                  <a:pt x="3882" y="1022"/>
                </a:lnTo>
                <a:lnTo>
                  <a:pt x="3774" y="1072"/>
                </a:lnTo>
                <a:lnTo>
                  <a:pt x="3666" y="1124"/>
                </a:lnTo>
                <a:lnTo>
                  <a:pt x="3558" y="1178"/>
                </a:lnTo>
                <a:lnTo>
                  <a:pt x="3558" y="1178"/>
                </a:lnTo>
                <a:lnTo>
                  <a:pt x="3672" y="1118"/>
                </a:lnTo>
                <a:lnTo>
                  <a:pt x="3784" y="1062"/>
                </a:lnTo>
                <a:lnTo>
                  <a:pt x="3896" y="1008"/>
                </a:lnTo>
                <a:lnTo>
                  <a:pt x="4006" y="958"/>
                </a:lnTo>
                <a:lnTo>
                  <a:pt x="4116" y="912"/>
                </a:lnTo>
                <a:lnTo>
                  <a:pt x="4226" y="872"/>
                </a:lnTo>
                <a:lnTo>
                  <a:pt x="4280" y="852"/>
                </a:lnTo>
                <a:lnTo>
                  <a:pt x="4334" y="836"/>
                </a:lnTo>
                <a:lnTo>
                  <a:pt x="4388" y="820"/>
                </a:lnTo>
                <a:lnTo>
                  <a:pt x="4440" y="806"/>
                </a:lnTo>
                <a:lnTo>
                  <a:pt x="4440" y="806"/>
                </a:lnTo>
                <a:close/>
                <a:moveTo>
                  <a:pt x="3492" y="1218"/>
                </a:moveTo>
                <a:lnTo>
                  <a:pt x="3492" y="1218"/>
                </a:lnTo>
                <a:lnTo>
                  <a:pt x="3608" y="1158"/>
                </a:lnTo>
                <a:lnTo>
                  <a:pt x="3722" y="1102"/>
                </a:lnTo>
                <a:lnTo>
                  <a:pt x="3838" y="1048"/>
                </a:lnTo>
                <a:lnTo>
                  <a:pt x="3950" y="998"/>
                </a:lnTo>
                <a:lnTo>
                  <a:pt x="4062" y="952"/>
                </a:lnTo>
                <a:lnTo>
                  <a:pt x="4174" y="910"/>
                </a:lnTo>
                <a:lnTo>
                  <a:pt x="4230" y="892"/>
                </a:lnTo>
                <a:lnTo>
                  <a:pt x="4284" y="874"/>
                </a:lnTo>
                <a:lnTo>
                  <a:pt x="4340" y="858"/>
                </a:lnTo>
                <a:lnTo>
                  <a:pt x="4394" y="844"/>
                </a:lnTo>
                <a:lnTo>
                  <a:pt x="4394" y="844"/>
                </a:lnTo>
                <a:lnTo>
                  <a:pt x="4356" y="874"/>
                </a:lnTo>
                <a:lnTo>
                  <a:pt x="4356" y="874"/>
                </a:lnTo>
                <a:lnTo>
                  <a:pt x="4304" y="888"/>
                </a:lnTo>
                <a:lnTo>
                  <a:pt x="4250" y="902"/>
                </a:lnTo>
                <a:lnTo>
                  <a:pt x="4144" y="936"/>
                </a:lnTo>
                <a:lnTo>
                  <a:pt x="4038" y="974"/>
                </a:lnTo>
                <a:lnTo>
                  <a:pt x="3930" y="1018"/>
                </a:lnTo>
                <a:lnTo>
                  <a:pt x="3820" y="1064"/>
                </a:lnTo>
                <a:lnTo>
                  <a:pt x="3712" y="1112"/>
                </a:lnTo>
                <a:lnTo>
                  <a:pt x="3602" y="1164"/>
                </a:lnTo>
                <a:lnTo>
                  <a:pt x="3490" y="1220"/>
                </a:lnTo>
                <a:lnTo>
                  <a:pt x="3492" y="1218"/>
                </a:lnTo>
                <a:close/>
                <a:moveTo>
                  <a:pt x="3448" y="1246"/>
                </a:moveTo>
                <a:lnTo>
                  <a:pt x="3448" y="1246"/>
                </a:lnTo>
                <a:lnTo>
                  <a:pt x="3562" y="1190"/>
                </a:lnTo>
                <a:lnTo>
                  <a:pt x="3678" y="1134"/>
                </a:lnTo>
                <a:lnTo>
                  <a:pt x="3792" y="1082"/>
                </a:lnTo>
                <a:lnTo>
                  <a:pt x="3904" y="1034"/>
                </a:lnTo>
                <a:lnTo>
                  <a:pt x="4016" y="988"/>
                </a:lnTo>
                <a:lnTo>
                  <a:pt x="4128" y="948"/>
                </a:lnTo>
                <a:lnTo>
                  <a:pt x="4238" y="912"/>
                </a:lnTo>
                <a:lnTo>
                  <a:pt x="4292" y="896"/>
                </a:lnTo>
                <a:lnTo>
                  <a:pt x="4346" y="882"/>
                </a:lnTo>
                <a:lnTo>
                  <a:pt x="4346" y="882"/>
                </a:lnTo>
                <a:lnTo>
                  <a:pt x="4312" y="912"/>
                </a:lnTo>
                <a:lnTo>
                  <a:pt x="4312" y="912"/>
                </a:lnTo>
                <a:lnTo>
                  <a:pt x="4206" y="940"/>
                </a:lnTo>
                <a:lnTo>
                  <a:pt x="4100" y="974"/>
                </a:lnTo>
                <a:lnTo>
                  <a:pt x="3992" y="1012"/>
                </a:lnTo>
                <a:lnTo>
                  <a:pt x="3884" y="1052"/>
                </a:lnTo>
                <a:lnTo>
                  <a:pt x="3774" y="1098"/>
                </a:lnTo>
                <a:lnTo>
                  <a:pt x="3664" y="1146"/>
                </a:lnTo>
                <a:lnTo>
                  <a:pt x="3554" y="1196"/>
                </a:lnTo>
                <a:lnTo>
                  <a:pt x="3444" y="1250"/>
                </a:lnTo>
                <a:lnTo>
                  <a:pt x="3444" y="1250"/>
                </a:lnTo>
                <a:lnTo>
                  <a:pt x="3448" y="1246"/>
                </a:lnTo>
                <a:lnTo>
                  <a:pt x="3448" y="1246"/>
                </a:lnTo>
                <a:close/>
                <a:moveTo>
                  <a:pt x="3406" y="1274"/>
                </a:moveTo>
                <a:lnTo>
                  <a:pt x="3406" y="1274"/>
                </a:lnTo>
                <a:lnTo>
                  <a:pt x="3520" y="1218"/>
                </a:lnTo>
                <a:lnTo>
                  <a:pt x="3634" y="1166"/>
                </a:lnTo>
                <a:lnTo>
                  <a:pt x="3748" y="1114"/>
                </a:lnTo>
                <a:lnTo>
                  <a:pt x="3860" y="1068"/>
                </a:lnTo>
                <a:lnTo>
                  <a:pt x="3972" y="1024"/>
                </a:lnTo>
                <a:lnTo>
                  <a:pt x="4084" y="984"/>
                </a:lnTo>
                <a:lnTo>
                  <a:pt x="4194" y="950"/>
                </a:lnTo>
                <a:lnTo>
                  <a:pt x="4248" y="934"/>
                </a:lnTo>
                <a:lnTo>
                  <a:pt x="4302" y="920"/>
                </a:lnTo>
                <a:lnTo>
                  <a:pt x="4302" y="920"/>
                </a:lnTo>
                <a:lnTo>
                  <a:pt x="4268" y="948"/>
                </a:lnTo>
                <a:lnTo>
                  <a:pt x="4268" y="948"/>
                </a:lnTo>
                <a:lnTo>
                  <a:pt x="4162" y="978"/>
                </a:lnTo>
                <a:lnTo>
                  <a:pt x="4056" y="1010"/>
                </a:lnTo>
                <a:lnTo>
                  <a:pt x="3948" y="1046"/>
                </a:lnTo>
                <a:lnTo>
                  <a:pt x="3840" y="1088"/>
                </a:lnTo>
                <a:lnTo>
                  <a:pt x="3732" y="1130"/>
                </a:lnTo>
                <a:lnTo>
                  <a:pt x="3622" y="1178"/>
                </a:lnTo>
                <a:lnTo>
                  <a:pt x="3512" y="1226"/>
                </a:lnTo>
                <a:lnTo>
                  <a:pt x="3400" y="1278"/>
                </a:lnTo>
                <a:lnTo>
                  <a:pt x="3400" y="1278"/>
                </a:lnTo>
                <a:lnTo>
                  <a:pt x="3406" y="1274"/>
                </a:lnTo>
                <a:lnTo>
                  <a:pt x="3406" y="1274"/>
                </a:lnTo>
                <a:close/>
                <a:moveTo>
                  <a:pt x="3368" y="1298"/>
                </a:moveTo>
                <a:lnTo>
                  <a:pt x="3368" y="1298"/>
                </a:lnTo>
                <a:lnTo>
                  <a:pt x="3482" y="1246"/>
                </a:lnTo>
                <a:lnTo>
                  <a:pt x="3594" y="1194"/>
                </a:lnTo>
                <a:lnTo>
                  <a:pt x="3708" y="1146"/>
                </a:lnTo>
                <a:lnTo>
                  <a:pt x="3820" y="1100"/>
                </a:lnTo>
                <a:lnTo>
                  <a:pt x="3930" y="1058"/>
                </a:lnTo>
                <a:lnTo>
                  <a:pt x="4040" y="1020"/>
                </a:lnTo>
                <a:lnTo>
                  <a:pt x="4150" y="986"/>
                </a:lnTo>
                <a:lnTo>
                  <a:pt x="4260" y="956"/>
                </a:lnTo>
                <a:lnTo>
                  <a:pt x="4260" y="956"/>
                </a:lnTo>
                <a:lnTo>
                  <a:pt x="4228" y="984"/>
                </a:lnTo>
                <a:lnTo>
                  <a:pt x="4228" y="984"/>
                </a:lnTo>
                <a:lnTo>
                  <a:pt x="4170" y="998"/>
                </a:lnTo>
                <a:lnTo>
                  <a:pt x="4112" y="1014"/>
                </a:lnTo>
                <a:lnTo>
                  <a:pt x="4112" y="1014"/>
                </a:lnTo>
                <a:lnTo>
                  <a:pt x="4020" y="1042"/>
                </a:lnTo>
                <a:lnTo>
                  <a:pt x="3928" y="1072"/>
                </a:lnTo>
                <a:lnTo>
                  <a:pt x="3836" y="1106"/>
                </a:lnTo>
                <a:lnTo>
                  <a:pt x="3742" y="1140"/>
                </a:lnTo>
                <a:lnTo>
                  <a:pt x="3648" y="1178"/>
                </a:lnTo>
                <a:lnTo>
                  <a:pt x="3554" y="1218"/>
                </a:lnTo>
                <a:lnTo>
                  <a:pt x="3364" y="1302"/>
                </a:lnTo>
                <a:lnTo>
                  <a:pt x="3364" y="1302"/>
                </a:lnTo>
                <a:lnTo>
                  <a:pt x="3368" y="1298"/>
                </a:lnTo>
                <a:lnTo>
                  <a:pt x="3368" y="1298"/>
                </a:lnTo>
                <a:close/>
                <a:moveTo>
                  <a:pt x="3334" y="1320"/>
                </a:moveTo>
                <a:lnTo>
                  <a:pt x="3334" y="1320"/>
                </a:lnTo>
                <a:lnTo>
                  <a:pt x="3446" y="1270"/>
                </a:lnTo>
                <a:lnTo>
                  <a:pt x="3560" y="1222"/>
                </a:lnTo>
                <a:lnTo>
                  <a:pt x="3670" y="1176"/>
                </a:lnTo>
                <a:lnTo>
                  <a:pt x="3782" y="1132"/>
                </a:lnTo>
                <a:lnTo>
                  <a:pt x="3892" y="1092"/>
                </a:lnTo>
                <a:lnTo>
                  <a:pt x="4002" y="1054"/>
                </a:lnTo>
                <a:lnTo>
                  <a:pt x="4110" y="1022"/>
                </a:lnTo>
                <a:lnTo>
                  <a:pt x="4218" y="992"/>
                </a:lnTo>
                <a:lnTo>
                  <a:pt x="4218" y="992"/>
                </a:lnTo>
                <a:lnTo>
                  <a:pt x="4188" y="1018"/>
                </a:lnTo>
                <a:lnTo>
                  <a:pt x="4188" y="1018"/>
                </a:lnTo>
                <a:lnTo>
                  <a:pt x="4128" y="1034"/>
                </a:lnTo>
                <a:lnTo>
                  <a:pt x="4066" y="1050"/>
                </a:lnTo>
                <a:lnTo>
                  <a:pt x="4066" y="1050"/>
                </a:lnTo>
                <a:lnTo>
                  <a:pt x="3976" y="1078"/>
                </a:lnTo>
                <a:lnTo>
                  <a:pt x="3886" y="1106"/>
                </a:lnTo>
                <a:lnTo>
                  <a:pt x="3796" y="1138"/>
                </a:lnTo>
                <a:lnTo>
                  <a:pt x="3704" y="1172"/>
                </a:lnTo>
                <a:lnTo>
                  <a:pt x="3612" y="1206"/>
                </a:lnTo>
                <a:lnTo>
                  <a:pt x="3518" y="1244"/>
                </a:lnTo>
                <a:lnTo>
                  <a:pt x="3330" y="1322"/>
                </a:lnTo>
                <a:lnTo>
                  <a:pt x="3330" y="1322"/>
                </a:lnTo>
                <a:lnTo>
                  <a:pt x="3334" y="1320"/>
                </a:lnTo>
                <a:lnTo>
                  <a:pt x="3334" y="1320"/>
                </a:lnTo>
                <a:close/>
                <a:moveTo>
                  <a:pt x="3304" y="1340"/>
                </a:moveTo>
                <a:lnTo>
                  <a:pt x="3304" y="1340"/>
                </a:lnTo>
                <a:lnTo>
                  <a:pt x="3416" y="1292"/>
                </a:lnTo>
                <a:lnTo>
                  <a:pt x="3526" y="1246"/>
                </a:lnTo>
                <a:lnTo>
                  <a:pt x="3638" y="1202"/>
                </a:lnTo>
                <a:lnTo>
                  <a:pt x="3746" y="1162"/>
                </a:lnTo>
                <a:lnTo>
                  <a:pt x="3856" y="1122"/>
                </a:lnTo>
                <a:lnTo>
                  <a:pt x="3964" y="1088"/>
                </a:lnTo>
                <a:lnTo>
                  <a:pt x="4072" y="1056"/>
                </a:lnTo>
                <a:lnTo>
                  <a:pt x="4180" y="1026"/>
                </a:lnTo>
                <a:lnTo>
                  <a:pt x="4180" y="1026"/>
                </a:lnTo>
                <a:lnTo>
                  <a:pt x="4152" y="1052"/>
                </a:lnTo>
                <a:lnTo>
                  <a:pt x="4152" y="1052"/>
                </a:lnTo>
                <a:lnTo>
                  <a:pt x="4086" y="1068"/>
                </a:lnTo>
                <a:lnTo>
                  <a:pt x="4020" y="1086"/>
                </a:lnTo>
                <a:lnTo>
                  <a:pt x="4020" y="1086"/>
                </a:lnTo>
                <a:lnTo>
                  <a:pt x="3932" y="1112"/>
                </a:lnTo>
                <a:lnTo>
                  <a:pt x="3844" y="1140"/>
                </a:lnTo>
                <a:lnTo>
                  <a:pt x="3754" y="1170"/>
                </a:lnTo>
                <a:lnTo>
                  <a:pt x="3666" y="1200"/>
                </a:lnTo>
                <a:lnTo>
                  <a:pt x="3486" y="1268"/>
                </a:lnTo>
                <a:lnTo>
                  <a:pt x="3302" y="1340"/>
                </a:lnTo>
                <a:lnTo>
                  <a:pt x="3304" y="1340"/>
                </a:lnTo>
                <a:close/>
                <a:moveTo>
                  <a:pt x="4142" y="1060"/>
                </a:moveTo>
                <a:lnTo>
                  <a:pt x="4142" y="1060"/>
                </a:lnTo>
                <a:lnTo>
                  <a:pt x="4118" y="1084"/>
                </a:lnTo>
                <a:lnTo>
                  <a:pt x="4118" y="1084"/>
                </a:lnTo>
                <a:lnTo>
                  <a:pt x="4044" y="1102"/>
                </a:lnTo>
                <a:lnTo>
                  <a:pt x="3968" y="1122"/>
                </a:lnTo>
                <a:lnTo>
                  <a:pt x="3968" y="1122"/>
                </a:lnTo>
                <a:lnTo>
                  <a:pt x="3884" y="1146"/>
                </a:lnTo>
                <a:lnTo>
                  <a:pt x="3800" y="1172"/>
                </a:lnTo>
                <a:lnTo>
                  <a:pt x="3716" y="1198"/>
                </a:lnTo>
                <a:lnTo>
                  <a:pt x="3630" y="1228"/>
                </a:lnTo>
                <a:lnTo>
                  <a:pt x="3458" y="1288"/>
                </a:lnTo>
                <a:lnTo>
                  <a:pt x="3284" y="1354"/>
                </a:lnTo>
                <a:lnTo>
                  <a:pt x="3284" y="1354"/>
                </a:lnTo>
                <a:lnTo>
                  <a:pt x="3392" y="1310"/>
                </a:lnTo>
                <a:lnTo>
                  <a:pt x="3502" y="1268"/>
                </a:lnTo>
                <a:lnTo>
                  <a:pt x="3610" y="1226"/>
                </a:lnTo>
                <a:lnTo>
                  <a:pt x="3718" y="1188"/>
                </a:lnTo>
                <a:lnTo>
                  <a:pt x="3826" y="1152"/>
                </a:lnTo>
                <a:lnTo>
                  <a:pt x="3932" y="1118"/>
                </a:lnTo>
                <a:lnTo>
                  <a:pt x="4038" y="1088"/>
                </a:lnTo>
                <a:lnTo>
                  <a:pt x="4142" y="1060"/>
                </a:lnTo>
                <a:lnTo>
                  <a:pt x="4142" y="1060"/>
                </a:lnTo>
                <a:close/>
                <a:moveTo>
                  <a:pt x="4046" y="1150"/>
                </a:moveTo>
                <a:lnTo>
                  <a:pt x="4046" y="1150"/>
                </a:lnTo>
                <a:lnTo>
                  <a:pt x="4024" y="1170"/>
                </a:lnTo>
                <a:lnTo>
                  <a:pt x="4024" y="1170"/>
                </a:lnTo>
                <a:lnTo>
                  <a:pt x="3842" y="1214"/>
                </a:lnTo>
                <a:lnTo>
                  <a:pt x="3656" y="1262"/>
                </a:lnTo>
                <a:lnTo>
                  <a:pt x="3468" y="1316"/>
                </a:lnTo>
                <a:lnTo>
                  <a:pt x="3278" y="1372"/>
                </a:lnTo>
                <a:lnTo>
                  <a:pt x="3278" y="1372"/>
                </a:lnTo>
                <a:lnTo>
                  <a:pt x="3476" y="1308"/>
                </a:lnTo>
                <a:lnTo>
                  <a:pt x="3668" y="1250"/>
                </a:lnTo>
                <a:lnTo>
                  <a:pt x="3764" y="1222"/>
                </a:lnTo>
                <a:lnTo>
                  <a:pt x="3858" y="1196"/>
                </a:lnTo>
                <a:lnTo>
                  <a:pt x="3952" y="1172"/>
                </a:lnTo>
                <a:lnTo>
                  <a:pt x="4046" y="1150"/>
                </a:lnTo>
                <a:lnTo>
                  <a:pt x="4046" y="1150"/>
                </a:lnTo>
                <a:close/>
                <a:moveTo>
                  <a:pt x="4016" y="1176"/>
                </a:moveTo>
                <a:lnTo>
                  <a:pt x="4016" y="1176"/>
                </a:lnTo>
                <a:lnTo>
                  <a:pt x="3998" y="1196"/>
                </a:lnTo>
                <a:lnTo>
                  <a:pt x="3998" y="1196"/>
                </a:lnTo>
                <a:lnTo>
                  <a:pt x="3820" y="1236"/>
                </a:lnTo>
                <a:lnTo>
                  <a:pt x="3640" y="1280"/>
                </a:lnTo>
                <a:lnTo>
                  <a:pt x="3460" y="1328"/>
                </a:lnTo>
                <a:lnTo>
                  <a:pt x="3276" y="1378"/>
                </a:lnTo>
                <a:lnTo>
                  <a:pt x="3276" y="1378"/>
                </a:lnTo>
                <a:lnTo>
                  <a:pt x="3464" y="1322"/>
                </a:lnTo>
                <a:lnTo>
                  <a:pt x="3652" y="1270"/>
                </a:lnTo>
                <a:lnTo>
                  <a:pt x="3834" y="1220"/>
                </a:lnTo>
                <a:lnTo>
                  <a:pt x="4016" y="1176"/>
                </a:lnTo>
                <a:lnTo>
                  <a:pt x="4016" y="1176"/>
                </a:lnTo>
                <a:close/>
                <a:moveTo>
                  <a:pt x="3964" y="1228"/>
                </a:moveTo>
                <a:lnTo>
                  <a:pt x="3964" y="1228"/>
                </a:lnTo>
                <a:lnTo>
                  <a:pt x="3946" y="1244"/>
                </a:lnTo>
                <a:lnTo>
                  <a:pt x="3946" y="1244"/>
                </a:lnTo>
                <a:lnTo>
                  <a:pt x="3704" y="1296"/>
                </a:lnTo>
                <a:lnTo>
                  <a:pt x="3704" y="1296"/>
                </a:lnTo>
                <a:lnTo>
                  <a:pt x="3474" y="1346"/>
                </a:lnTo>
                <a:lnTo>
                  <a:pt x="3242" y="1398"/>
                </a:lnTo>
                <a:lnTo>
                  <a:pt x="3242" y="1398"/>
                </a:lnTo>
                <a:lnTo>
                  <a:pt x="3426" y="1352"/>
                </a:lnTo>
                <a:lnTo>
                  <a:pt x="3608" y="1308"/>
                </a:lnTo>
                <a:lnTo>
                  <a:pt x="3786" y="1266"/>
                </a:lnTo>
                <a:lnTo>
                  <a:pt x="3964" y="1228"/>
                </a:lnTo>
                <a:lnTo>
                  <a:pt x="3964" y="1228"/>
                </a:lnTo>
                <a:close/>
                <a:moveTo>
                  <a:pt x="3706" y="1302"/>
                </a:moveTo>
                <a:lnTo>
                  <a:pt x="3706" y="1302"/>
                </a:lnTo>
                <a:lnTo>
                  <a:pt x="3938" y="1250"/>
                </a:lnTo>
                <a:lnTo>
                  <a:pt x="3938" y="1250"/>
                </a:lnTo>
                <a:lnTo>
                  <a:pt x="3920" y="1268"/>
                </a:lnTo>
                <a:lnTo>
                  <a:pt x="3920" y="1268"/>
                </a:lnTo>
                <a:lnTo>
                  <a:pt x="3784" y="1296"/>
                </a:lnTo>
                <a:lnTo>
                  <a:pt x="3646" y="1324"/>
                </a:lnTo>
                <a:lnTo>
                  <a:pt x="3368" y="1380"/>
                </a:lnTo>
                <a:lnTo>
                  <a:pt x="3368" y="1380"/>
                </a:lnTo>
                <a:lnTo>
                  <a:pt x="3216" y="1410"/>
                </a:lnTo>
                <a:lnTo>
                  <a:pt x="3216" y="1410"/>
                </a:lnTo>
                <a:lnTo>
                  <a:pt x="3462" y="1354"/>
                </a:lnTo>
                <a:lnTo>
                  <a:pt x="3706" y="1302"/>
                </a:lnTo>
                <a:lnTo>
                  <a:pt x="3706" y="1302"/>
                </a:lnTo>
                <a:close/>
                <a:moveTo>
                  <a:pt x="3368" y="1384"/>
                </a:moveTo>
                <a:lnTo>
                  <a:pt x="3368" y="1384"/>
                </a:lnTo>
                <a:lnTo>
                  <a:pt x="3642" y="1330"/>
                </a:lnTo>
                <a:lnTo>
                  <a:pt x="3778" y="1304"/>
                </a:lnTo>
                <a:lnTo>
                  <a:pt x="3912" y="1274"/>
                </a:lnTo>
                <a:lnTo>
                  <a:pt x="3912" y="1274"/>
                </a:lnTo>
                <a:lnTo>
                  <a:pt x="3894" y="1290"/>
                </a:lnTo>
                <a:lnTo>
                  <a:pt x="3894" y="1290"/>
                </a:lnTo>
                <a:lnTo>
                  <a:pt x="3728" y="1324"/>
                </a:lnTo>
                <a:lnTo>
                  <a:pt x="3562" y="1356"/>
                </a:lnTo>
                <a:lnTo>
                  <a:pt x="3394" y="1386"/>
                </a:lnTo>
                <a:lnTo>
                  <a:pt x="3226" y="1414"/>
                </a:lnTo>
                <a:lnTo>
                  <a:pt x="3226" y="1414"/>
                </a:lnTo>
                <a:lnTo>
                  <a:pt x="3180" y="1422"/>
                </a:lnTo>
                <a:lnTo>
                  <a:pt x="3180" y="1422"/>
                </a:lnTo>
                <a:lnTo>
                  <a:pt x="3368" y="1384"/>
                </a:lnTo>
                <a:lnTo>
                  <a:pt x="3368" y="1384"/>
                </a:lnTo>
                <a:close/>
                <a:moveTo>
                  <a:pt x="3164" y="1430"/>
                </a:moveTo>
                <a:lnTo>
                  <a:pt x="3164" y="1430"/>
                </a:lnTo>
                <a:lnTo>
                  <a:pt x="3226" y="1420"/>
                </a:lnTo>
                <a:lnTo>
                  <a:pt x="3226" y="1420"/>
                </a:lnTo>
                <a:lnTo>
                  <a:pt x="3392" y="1392"/>
                </a:lnTo>
                <a:lnTo>
                  <a:pt x="3558" y="1362"/>
                </a:lnTo>
                <a:lnTo>
                  <a:pt x="3722" y="1332"/>
                </a:lnTo>
                <a:lnTo>
                  <a:pt x="3886" y="1296"/>
                </a:lnTo>
                <a:lnTo>
                  <a:pt x="3886" y="1296"/>
                </a:lnTo>
                <a:lnTo>
                  <a:pt x="3868" y="1312"/>
                </a:lnTo>
                <a:lnTo>
                  <a:pt x="3868" y="1312"/>
                </a:lnTo>
                <a:lnTo>
                  <a:pt x="3780" y="1332"/>
                </a:lnTo>
                <a:lnTo>
                  <a:pt x="3692" y="1348"/>
                </a:lnTo>
                <a:lnTo>
                  <a:pt x="3604" y="1364"/>
                </a:lnTo>
                <a:lnTo>
                  <a:pt x="3516" y="1380"/>
                </a:lnTo>
                <a:lnTo>
                  <a:pt x="3340" y="1406"/>
                </a:lnTo>
                <a:lnTo>
                  <a:pt x="3162" y="1432"/>
                </a:lnTo>
                <a:lnTo>
                  <a:pt x="3164" y="1430"/>
                </a:lnTo>
                <a:close/>
                <a:moveTo>
                  <a:pt x="3858" y="1320"/>
                </a:moveTo>
                <a:lnTo>
                  <a:pt x="3858" y="1320"/>
                </a:lnTo>
                <a:lnTo>
                  <a:pt x="3842" y="1334"/>
                </a:lnTo>
                <a:lnTo>
                  <a:pt x="3842" y="1334"/>
                </a:lnTo>
                <a:lnTo>
                  <a:pt x="3754" y="1354"/>
                </a:lnTo>
                <a:lnTo>
                  <a:pt x="3668" y="1370"/>
                </a:lnTo>
                <a:lnTo>
                  <a:pt x="3582" y="1386"/>
                </a:lnTo>
                <a:lnTo>
                  <a:pt x="3494" y="1398"/>
                </a:lnTo>
                <a:lnTo>
                  <a:pt x="3408" y="1410"/>
                </a:lnTo>
                <a:lnTo>
                  <a:pt x="3322" y="1422"/>
                </a:lnTo>
                <a:lnTo>
                  <a:pt x="3148" y="1440"/>
                </a:lnTo>
                <a:lnTo>
                  <a:pt x="3148" y="1440"/>
                </a:lnTo>
                <a:lnTo>
                  <a:pt x="3152" y="1438"/>
                </a:lnTo>
                <a:lnTo>
                  <a:pt x="3152" y="1438"/>
                </a:lnTo>
                <a:lnTo>
                  <a:pt x="3330" y="1414"/>
                </a:lnTo>
                <a:lnTo>
                  <a:pt x="3506" y="1386"/>
                </a:lnTo>
                <a:lnTo>
                  <a:pt x="3594" y="1372"/>
                </a:lnTo>
                <a:lnTo>
                  <a:pt x="3682" y="1356"/>
                </a:lnTo>
                <a:lnTo>
                  <a:pt x="3770" y="1338"/>
                </a:lnTo>
                <a:lnTo>
                  <a:pt x="3858" y="1320"/>
                </a:lnTo>
                <a:lnTo>
                  <a:pt x="3858" y="1320"/>
                </a:lnTo>
                <a:close/>
                <a:moveTo>
                  <a:pt x="3142" y="1434"/>
                </a:moveTo>
                <a:lnTo>
                  <a:pt x="3142" y="1434"/>
                </a:lnTo>
                <a:lnTo>
                  <a:pt x="3150" y="1432"/>
                </a:lnTo>
                <a:lnTo>
                  <a:pt x="3150" y="1432"/>
                </a:lnTo>
                <a:lnTo>
                  <a:pt x="3150" y="1432"/>
                </a:lnTo>
                <a:lnTo>
                  <a:pt x="3142" y="1434"/>
                </a:lnTo>
                <a:lnTo>
                  <a:pt x="3142" y="1434"/>
                </a:lnTo>
                <a:close/>
                <a:moveTo>
                  <a:pt x="3832" y="1342"/>
                </a:moveTo>
                <a:lnTo>
                  <a:pt x="3832" y="1342"/>
                </a:lnTo>
                <a:lnTo>
                  <a:pt x="3814" y="1356"/>
                </a:lnTo>
                <a:lnTo>
                  <a:pt x="3814" y="1356"/>
                </a:lnTo>
                <a:lnTo>
                  <a:pt x="3728" y="1376"/>
                </a:lnTo>
                <a:lnTo>
                  <a:pt x="3642" y="1392"/>
                </a:lnTo>
                <a:lnTo>
                  <a:pt x="3556" y="1408"/>
                </a:lnTo>
                <a:lnTo>
                  <a:pt x="3472" y="1420"/>
                </a:lnTo>
                <a:lnTo>
                  <a:pt x="3386" y="1430"/>
                </a:lnTo>
                <a:lnTo>
                  <a:pt x="3302" y="1438"/>
                </a:lnTo>
                <a:lnTo>
                  <a:pt x="3130" y="1452"/>
                </a:lnTo>
                <a:lnTo>
                  <a:pt x="3130" y="1452"/>
                </a:lnTo>
                <a:lnTo>
                  <a:pt x="3138" y="1448"/>
                </a:lnTo>
                <a:lnTo>
                  <a:pt x="3138" y="1448"/>
                </a:lnTo>
                <a:lnTo>
                  <a:pt x="3312" y="1428"/>
                </a:lnTo>
                <a:lnTo>
                  <a:pt x="3398" y="1418"/>
                </a:lnTo>
                <a:lnTo>
                  <a:pt x="3484" y="1406"/>
                </a:lnTo>
                <a:lnTo>
                  <a:pt x="3572" y="1392"/>
                </a:lnTo>
                <a:lnTo>
                  <a:pt x="3658" y="1378"/>
                </a:lnTo>
                <a:lnTo>
                  <a:pt x="3744" y="1360"/>
                </a:lnTo>
                <a:lnTo>
                  <a:pt x="3832" y="1342"/>
                </a:lnTo>
                <a:lnTo>
                  <a:pt x="3832" y="1342"/>
                </a:lnTo>
                <a:close/>
                <a:moveTo>
                  <a:pt x="3132" y="1440"/>
                </a:moveTo>
                <a:lnTo>
                  <a:pt x="3132" y="1440"/>
                </a:lnTo>
                <a:lnTo>
                  <a:pt x="3138" y="1440"/>
                </a:lnTo>
                <a:lnTo>
                  <a:pt x="3138" y="1440"/>
                </a:lnTo>
                <a:lnTo>
                  <a:pt x="3136" y="1442"/>
                </a:lnTo>
                <a:lnTo>
                  <a:pt x="3136" y="1442"/>
                </a:lnTo>
                <a:lnTo>
                  <a:pt x="3128" y="1442"/>
                </a:lnTo>
                <a:lnTo>
                  <a:pt x="3128" y="1442"/>
                </a:lnTo>
                <a:lnTo>
                  <a:pt x="3132" y="1440"/>
                </a:lnTo>
                <a:lnTo>
                  <a:pt x="3132" y="1440"/>
                </a:lnTo>
                <a:close/>
                <a:moveTo>
                  <a:pt x="3120" y="1452"/>
                </a:moveTo>
                <a:lnTo>
                  <a:pt x="3120" y="1452"/>
                </a:lnTo>
                <a:lnTo>
                  <a:pt x="3112" y="1452"/>
                </a:lnTo>
                <a:lnTo>
                  <a:pt x="3112" y="1452"/>
                </a:lnTo>
                <a:lnTo>
                  <a:pt x="3118" y="1450"/>
                </a:lnTo>
                <a:lnTo>
                  <a:pt x="3118" y="1450"/>
                </a:lnTo>
                <a:lnTo>
                  <a:pt x="3126" y="1448"/>
                </a:lnTo>
                <a:lnTo>
                  <a:pt x="3126" y="1448"/>
                </a:lnTo>
                <a:lnTo>
                  <a:pt x="3120" y="1452"/>
                </a:lnTo>
                <a:lnTo>
                  <a:pt x="3120" y="1452"/>
                </a:lnTo>
                <a:close/>
                <a:moveTo>
                  <a:pt x="3114" y="1444"/>
                </a:moveTo>
                <a:lnTo>
                  <a:pt x="3114" y="1444"/>
                </a:lnTo>
                <a:lnTo>
                  <a:pt x="3118" y="1442"/>
                </a:lnTo>
                <a:lnTo>
                  <a:pt x="3118" y="1442"/>
                </a:lnTo>
                <a:lnTo>
                  <a:pt x="3116" y="1444"/>
                </a:lnTo>
                <a:lnTo>
                  <a:pt x="3116" y="1444"/>
                </a:lnTo>
                <a:lnTo>
                  <a:pt x="3112" y="1444"/>
                </a:lnTo>
                <a:lnTo>
                  <a:pt x="3114" y="1444"/>
                </a:lnTo>
                <a:close/>
                <a:moveTo>
                  <a:pt x="3098" y="1446"/>
                </a:moveTo>
                <a:lnTo>
                  <a:pt x="3098" y="1446"/>
                </a:lnTo>
                <a:lnTo>
                  <a:pt x="3100" y="1444"/>
                </a:lnTo>
                <a:lnTo>
                  <a:pt x="3100" y="1446"/>
                </a:lnTo>
                <a:lnTo>
                  <a:pt x="3100" y="1446"/>
                </a:lnTo>
                <a:lnTo>
                  <a:pt x="3096" y="1446"/>
                </a:lnTo>
                <a:lnTo>
                  <a:pt x="3098" y="1446"/>
                </a:lnTo>
                <a:close/>
                <a:moveTo>
                  <a:pt x="3102" y="1450"/>
                </a:moveTo>
                <a:lnTo>
                  <a:pt x="3102" y="1450"/>
                </a:lnTo>
                <a:lnTo>
                  <a:pt x="3106" y="1450"/>
                </a:lnTo>
                <a:lnTo>
                  <a:pt x="3106" y="1450"/>
                </a:lnTo>
                <a:lnTo>
                  <a:pt x="3102" y="1454"/>
                </a:lnTo>
                <a:lnTo>
                  <a:pt x="3102" y="1454"/>
                </a:lnTo>
                <a:lnTo>
                  <a:pt x="3096" y="1454"/>
                </a:lnTo>
                <a:lnTo>
                  <a:pt x="3096" y="1454"/>
                </a:lnTo>
                <a:lnTo>
                  <a:pt x="3102" y="1450"/>
                </a:lnTo>
                <a:lnTo>
                  <a:pt x="3102" y="1450"/>
                </a:lnTo>
                <a:close/>
                <a:moveTo>
                  <a:pt x="3102" y="1458"/>
                </a:moveTo>
                <a:lnTo>
                  <a:pt x="3102" y="1458"/>
                </a:lnTo>
                <a:lnTo>
                  <a:pt x="3110" y="1458"/>
                </a:lnTo>
                <a:lnTo>
                  <a:pt x="3110" y="1458"/>
                </a:lnTo>
                <a:lnTo>
                  <a:pt x="3102" y="1464"/>
                </a:lnTo>
                <a:lnTo>
                  <a:pt x="3102" y="1464"/>
                </a:lnTo>
                <a:lnTo>
                  <a:pt x="3094" y="1464"/>
                </a:lnTo>
                <a:lnTo>
                  <a:pt x="3094" y="1464"/>
                </a:lnTo>
                <a:lnTo>
                  <a:pt x="3102" y="1458"/>
                </a:lnTo>
                <a:lnTo>
                  <a:pt x="3102" y="1458"/>
                </a:lnTo>
                <a:close/>
                <a:moveTo>
                  <a:pt x="3082" y="1476"/>
                </a:moveTo>
                <a:lnTo>
                  <a:pt x="3082" y="1476"/>
                </a:lnTo>
                <a:lnTo>
                  <a:pt x="3074" y="1476"/>
                </a:lnTo>
                <a:lnTo>
                  <a:pt x="3074" y="1476"/>
                </a:lnTo>
                <a:lnTo>
                  <a:pt x="3086" y="1470"/>
                </a:lnTo>
                <a:lnTo>
                  <a:pt x="3086" y="1470"/>
                </a:lnTo>
                <a:lnTo>
                  <a:pt x="3092" y="1470"/>
                </a:lnTo>
                <a:lnTo>
                  <a:pt x="3092" y="1470"/>
                </a:lnTo>
                <a:lnTo>
                  <a:pt x="3082" y="1476"/>
                </a:lnTo>
                <a:lnTo>
                  <a:pt x="3082" y="1476"/>
                </a:lnTo>
                <a:close/>
                <a:moveTo>
                  <a:pt x="3084" y="1448"/>
                </a:moveTo>
                <a:lnTo>
                  <a:pt x="3084" y="1448"/>
                </a:lnTo>
                <a:lnTo>
                  <a:pt x="3084" y="1448"/>
                </a:lnTo>
                <a:lnTo>
                  <a:pt x="3084" y="1448"/>
                </a:lnTo>
                <a:lnTo>
                  <a:pt x="3084" y="1448"/>
                </a:lnTo>
                <a:close/>
                <a:moveTo>
                  <a:pt x="3086" y="1452"/>
                </a:moveTo>
                <a:lnTo>
                  <a:pt x="3086" y="1452"/>
                </a:lnTo>
                <a:lnTo>
                  <a:pt x="3088" y="1452"/>
                </a:lnTo>
                <a:lnTo>
                  <a:pt x="3088" y="1452"/>
                </a:lnTo>
                <a:lnTo>
                  <a:pt x="3084" y="1454"/>
                </a:lnTo>
                <a:lnTo>
                  <a:pt x="3084" y="1454"/>
                </a:lnTo>
                <a:lnTo>
                  <a:pt x="3082" y="1454"/>
                </a:lnTo>
                <a:lnTo>
                  <a:pt x="3082" y="1454"/>
                </a:lnTo>
                <a:lnTo>
                  <a:pt x="3086" y="1452"/>
                </a:lnTo>
                <a:lnTo>
                  <a:pt x="3086" y="1452"/>
                </a:lnTo>
                <a:close/>
                <a:moveTo>
                  <a:pt x="3086" y="1460"/>
                </a:moveTo>
                <a:lnTo>
                  <a:pt x="3086" y="1460"/>
                </a:lnTo>
                <a:lnTo>
                  <a:pt x="3092" y="1460"/>
                </a:lnTo>
                <a:lnTo>
                  <a:pt x="3092" y="1460"/>
                </a:lnTo>
                <a:lnTo>
                  <a:pt x="3084" y="1464"/>
                </a:lnTo>
                <a:lnTo>
                  <a:pt x="3084" y="1464"/>
                </a:lnTo>
                <a:lnTo>
                  <a:pt x="3078" y="1464"/>
                </a:lnTo>
                <a:lnTo>
                  <a:pt x="3078" y="1464"/>
                </a:lnTo>
                <a:lnTo>
                  <a:pt x="3086" y="1460"/>
                </a:lnTo>
                <a:lnTo>
                  <a:pt x="3086" y="1460"/>
                </a:lnTo>
                <a:close/>
                <a:moveTo>
                  <a:pt x="3072" y="1454"/>
                </a:moveTo>
                <a:lnTo>
                  <a:pt x="3074" y="1454"/>
                </a:lnTo>
                <a:lnTo>
                  <a:pt x="3074" y="1454"/>
                </a:lnTo>
                <a:lnTo>
                  <a:pt x="3070" y="1456"/>
                </a:lnTo>
                <a:lnTo>
                  <a:pt x="3070" y="1456"/>
                </a:lnTo>
                <a:lnTo>
                  <a:pt x="3070" y="1456"/>
                </a:lnTo>
                <a:lnTo>
                  <a:pt x="3072" y="1454"/>
                </a:lnTo>
                <a:lnTo>
                  <a:pt x="3072" y="1454"/>
                </a:lnTo>
                <a:close/>
                <a:moveTo>
                  <a:pt x="3072" y="1460"/>
                </a:moveTo>
                <a:lnTo>
                  <a:pt x="3072" y="1460"/>
                </a:lnTo>
                <a:lnTo>
                  <a:pt x="3074" y="1460"/>
                </a:lnTo>
                <a:lnTo>
                  <a:pt x="3074" y="1460"/>
                </a:lnTo>
                <a:lnTo>
                  <a:pt x="3068" y="1464"/>
                </a:lnTo>
                <a:lnTo>
                  <a:pt x="3068" y="1464"/>
                </a:lnTo>
                <a:lnTo>
                  <a:pt x="3064" y="1466"/>
                </a:lnTo>
                <a:lnTo>
                  <a:pt x="3064" y="1466"/>
                </a:lnTo>
                <a:lnTo>
                  <a:pt x="3072" y="1460"/>
                </a:lnTo>
                <a:lnTo>
                  <a:pt x="3072" y="1460"/>
                </a:lnTo>
                <a:close/>
                <a:moveTo>
                  <a:pt x="3070" y="1470"/>
                </a:moveTo>
                <a:lnTo>
                  <a:pt x="3070" y="1470"/>
                </a:lnTo>
                <a:lnTo>
                  <a:pt x="3074" y="1470"/>
                </a:lnTo>
                <a:lnTo>
                  <a:pt x="3074" y="1470"/>
                </a:lnTo>
                <a:lnTo>
                  <a:pt x="3064" y="1476"/>
                </a:lnTo>
                <a:lnTo>
                  <a:pt x="3064" y="1476"/>
                </a:lnTo>
                <a:lnTo>
                  <a:pt x="3058" y="1476"/>
                </a:lnTo>
                <a:lnTo>
                  <a:pt x="3058" y="1476"/>
                </a:lnTo>
                <a:lnTo>
                  <a:pt x="3070" y="1470"/>
                </a:lnTo>
                <a:lnTo>
                  <a:pt x="3070" y="1470"/>
                </a:lnTo>
                <a:close/>
                <a:moveTo>
                  <a:pt x="3058" y="1462"/>
                </a:moveTo>
                <a:lnTo>
                  <a:pt x="3060" y="1462"/>
                </a:lnTo>
                <a:lnTo>
                  <a:pt x="3060" y="1462"/>
                </a:lnTo>
                <a:lnTo>
                  <a:pt x="3054" y="1466"/>
                </a:lnTo>
                <a:lnTo>
                  <a:pt x="3052" y="1466"/>
                </a:lnTo>
                <a:lnTo>
                  <a:pt x="3052" y="1466"/>
                </a:lnTo>
                <a:lnTo>
                  <a:pt x="3058" y="1462"/>
                </a:lnTo>
                <a:lnTo>
                  <a:pt x="3058" y="1462"/>
                </a:lnTo>
                <a:close/>
                <a:moveTo>
                  <a:pt x="3056" y="1470"/>
                </a:moveTo>
                <a:lnTo>
                  <a:pt x="3056" y="1470"/>
                </a:lnTo>
                <a:lnTo>
                  <a:pt x="3058" y="1470"/>
                </a:lnTo>
                <a:lnTo>
                  <a:pt x="3058" y="1470"/>
                </a:lnTo>
                <a:lnTo>
                  <a:pt x="3048" y="1476"/>
                </a:lnTo>
                <a:lnTo>
                  <a:pt x="3048" y="1476"/>
                </a:lnTo>
                <a:lnTo>
                  <a:pt x="3046" y="1476"/>
                </a:lnTo>
                <a:lnTo>
                  <a:pt x="3046" y="1476"/>
                </a:lnTo>
                <a:lnTo>
                  <a:pt x="3056" y="1470"/>
                </a:lnTo>
                <a:lnTo>
                  <a:pt x="3056" y="1470"/>
                </a:lnTo>
                <a:close/>
                <a:moveTo>
                  <a:pt x="3042" y="1472"/>
                </a:moveTo>
                <a:lnTo>
                  <a:pt x="3044" y="1472"/>
                </a:lnTo>
                <a:lnTo>
                  <a:pt x="3044" y="1472"/>
                </a:lnTo>
                <a:lnTo>
                  <a:pt x="3034" y="1476"/>
                </a:lnTo>
                <a:lnTo>
                  <a:pt x="3034" y="1476"/>
                </a:lnTo>
                <a:lnTo>
                  <a:pt x="3034" y="1476"/>
                </a:lnTo>
                <a:lnTo>
                  <a:pt x="3042" y="1472"/>
                </a:lnTo>
                <a:lnTo>
                  <a:pt x="3042" y="1472"/>
                </a:lnTo>
                <a:close/>
                <a:moveTo>
                  <a:pt x="3036" y="1482"/>
                </a:moveTo>
                <a:lnTo>
                  <a:pt x="3036" y="1482"/>
                </a:lnTo>
                <a:lnTo>
                  <a:pt x="3040" y="1482"/>
                </a:lnTo>
                <a:lnTo>
                  <a:pt x="3040" y="1482"/>
                </a:lnTo>
                <a:lnTo>
                  <a:pt x="3028" y="1490"/>
                </a:lnTo>
                <a:lnTo>
                  <a:pt x="3028" y="1490"/>
                </a:lnTo>
                <a:lnTo>
                  <a:pt x="3024" y="1490"/>
                </a:lnTo>
                <a:lnTo>
                  <a:pt x="3024" y="1490"/>
                </a:lnTo>
                <a:lnTo>
                  <a:pt x="3036" y="1482"/>
                </a:lnTo>
                <a:lnTo>
                  <a:pt x="3036" y="1482"/>
                </a:lnTo>
                <a:close/>
                <a:moveTo>
                  <a:pt x="3026" y="1482"/>
                </a:moveTo>
                <a:lnTo>
                  <a:pt x="3026" y="1482"/>
                </a:lnTo>
                <a:lnTo>
                  <a:pt x="3014" y="1490"/>
                </a:lnTo>
                <a:lnTo>
                  <a:pt x="3012" y="1488"/>
                </a:lnTo>
                <a:lnTo>
                  <a:pt x="3012" y="1488"/>
                </a:lnTo>
                <a:lnTo>
                  <a:pt x="3024" y="1482"/>
                </a:lnTo>
                <a:lnTo>
                  <a:pt x="3026" y="1482"/>
                </a:lnTo>
                <a:close/>
                <a:moveTo>
                  <a:pt x="3014" y="1482"/>
                </a:moveTo>
                <a:lnTo>
                  <a:pt x="3014" y="1482"/>
                </a:lnTo>
                <a:lnTo>
                  <a:pt x="3014" y="1482"/>
                </a:lnTo>
                <a:lnTo>
                  <a:pt x="3002" y="1488"/>
                </a:lnTo>
                <a:lnTo>
                  <a:pt x="3002" y="1488"/>
                </a:lnTo>
                <a:lnTo>
                  <a:pt x="3002" y="1488"/>
                </a:lnTo>
                <a:lnTo>
                  <a:pt x="3014" y="1482"/>
                </a:lnTo>
                <a:lnTo>
                  <a:pt x="3014" y="1482"/>
                </a:lnTo>
                <a:close/>
                <a:moveTo>
                  <a:pt x="2992" y="1494"/>
                </a:moveTo>
                <a:lnTo>
                  <a:pt x="2994" y="1494"/>
                </a:lnTo>
                <a:lnTo>
                  <a:pt x="2994" y="1494"/>
                </a:lnTo>
                <a:lnTo>
                  <a:pt x="2980" y="1502"/>
                </a:lnTo>
                <a:lnTo>
                  <a:pt x="2978" y="1502"/>
                </a:lnTo>
                <a:lnTo>
                  <a:pt x="2978" y="1502"/>
                </a:lnTo>
                <a:lnTo>
                  <a:pt x="2992" y="1494"/>
                </a:lnTo>
                <a:lnTo>
                  <a:pt x="2992" y="1494"/>
                </a:lnTo>
                <a:close/>
                <a:moveTo>
                  <a:pt x="2980" y="1508"/>
                </a:moveTo>
                <a:lnTo>
                  <a:pt x="2980" y="1508"/>
                </a:lnTo>
                <a:lnTo>
                  <a:pt x="2984" y="1508"/>
                </a:lnTo>
                <a:lnTo>
                  <a:pt x="2984" y="1508"/>
                </a:lnTo>
                <a:lnTo>
                  <a:pt x="2966" y="1518"/>
                </a:lnTo>
                <a:lnTo>
                  <a:pt x="2966" y="1518"/>
                </a:lnTo>
                <a:lnTo>
                  <a:pt x="2962" y="1518"/>
                </a:lnTo>
                <a:lnTo>
                  <a:pt x="2962" y="1518"/>
                </a:lnTo>
                <a:lnTo>
                  <a:pt x="2980" y="1508"/>
                </a:lnTo>
                <a:lnTo>
                  <a:pt x="2980" y="1508"/>
                </a:lnTo>
                <a:close/>
                <a:moveTo>
                  <a:pt x="2970" y="1506"/>
                </a:moveTo>
                <a:lnTo>
                  <a:pt x="2972" y="1506"/>
                </a:lnTo>
                <a:lnTo>
                  <a:pt x="2972" y="1506"/>
                </a:lnTo>
                <a:lnTo>
                  <a:pt x="2954" y="1516"/>
                </a:lnTo>
                <a:lnTo>
                  <a:pt x="2952" y="1516"/>
                </a:lnTo>
                <a:lnTo>
                  <a:pt x="2952" y="1516"/>
                </a:lnTo>
                <a:lnTo>
                  <a:pt x="2970" y="1506"/>
                </a:lnTo>
                <a:lnTo>
                  <a:pt x="2970" y="1506"/>
                </a:lnTo>
                <a:close/>
                <a:moveTo>
                  <a:pt x="2928" y="1532"/>
                </a:moveTo>
                <a:lnTo>
                  <a:pt x="2926" y="1532"/>
                </a:lnTo>
                <a:lnTo>
                  <a:pt x="2926" y="1532"/>
                </a:lnTo>
                <a:lnTo>
                  <a:pt x="2944" y="1520"/>
                </a:lnTo>
                <a:lnTo>
                  <a:pt x="2946" y="1520"/>
                </a:lnTo>
                <a:lnTo>
                  <a:pt x="2946" y="1520"/>
                </a:lnTo>
                <a:lnTo>
                  <a:pt x="2928" y="1532"/>
                </a:lnTo>
                <a:lnTo>
                  <a:pt x="2928" y="1532"/>
                </a:lnTo>
                <a:close/>
                <a:moveTo>
                  <a:pt x="2946" y="1514"/>
                </a:moveTo>
                <a:lnTo>
                  <a:pt x="2946" y="1514"/>
                </a:lnTo>
                <a:lnTo>
                  <a:pt x="2944" y="1514"/>
                </a:lnTo>
                <a:lnTo>
                  <a:pt x="2944" y="1514"/>
                </a:lnTo>
                <a:lnTo>
                  <a:pt x="2944" y="1514"/>
                </a:lnTo>
                <a:lnTo>
                  <a:pt x="2946" y="1514"/>
                </a:lnTo>
                <a:lnTo>
                  <a:pt x="2946" y="1514"/>
                </a:lnTo>
                <a:close/>
                <a:moveTo>
                  <a:pt x="2936" y="1520"/>
                </a:moveTo>
                <a:lnTo>
                  <a:pt x="2936" y="1520"/>
                </a:lnTo>
                <a:lnTo>
                  <a:pt x="2936" y="1520"/>
                </a:lnTo>
                <a:lnTo>
                  <a:pt x="2918" y="1530"/>
                </a:lnTo>
                <a:lnTo>
                  <a:pt x="2916" y="1530"/>
                </a:lnTo>
                <a:lnTo>
                  <a:pt x="2916" y="1530"/>
                </a:lnTo>
                <a:lnTo>
                  <a:pt x="2936" y="1520"/>
                </a:lnTo>
                <a:lnTo>
                  <a:pt x="2936" y="1520"/>
                </a:lnTo>
                <a:close/>
                <a:moveTo>
                  <a:pt x="2908" y="1534"/>
                </a:moveTo>
                <a:lnTo>
                  <a:pt x="2910" y="1534"/>
                </a:lnTo>
                <a:lnTo>
                  <a:pt x="2910" y="1534"/>
                </a:lnTo>
                <a:lnTo>
                  <a:pt x="2888" y="1546"/>
                </a:lnTo>
                <a:lnTo>
                  <a:pt x="2888" y="1546"/>
                </a:lnTo>
                <a:lnTo>
                  <a:pt x="2888" y="1546"/>
                </a:lnTo>
                <a:lnTo>
                  <a:pt x="2908" y="1534"/>
                </a:lnTo>
                <a:lnTo>
                  <a:pt x="2908" y="1534"/>
                </a:lnTo>
                <a:close/>
                <a:moveTo>
                  <a:pt x="2884" y="1492"/>
                </a:moveTo>
                <a:lnTo>
                  <a:pt x="2882" y="1492"/>
                </a:lnTo>
                <a:lnTo>
                  <a:pt x="2882" y="1492"/>
                </a:lnTo>
                <a:lnTo>
                  <a:pt x="2882" y="1492"/>
                </a:lnTo>
                <a:lnTo>
                  <a:pt x="2884" y="1492"/>
                </a:lnTo>
                <a:lnTo>
                  <a:pt x="2884" y="1492"/>
                </a:lnTo>
                <a:close/>
                <a:moveTo>
                  <a:pt x="2882" y="1542"/>
                </a:moveTo>
                <a:lnTo>
                  <a:pt x="2882" y="1542"/>
                </a:lnTo>
                <a:lnTo>
                  <a:pt x="2880" y="1544"/>
                </a:lnTo>
                <a:lnTo>
                  <a:pt x="2880" y="1544"/>
                </a:lnTo>
                <a:lnTo>
                  <a:pt x="2880" y="1544"/>
                </a:lnTo>
                <a:lnTo>
                  <a:pt x="2882" y="1542"/>
                </a:lnTo>
                <a:lnTo>
                  <a:pt x="2882" y="1542"/>
                </a:lnTo>
                <a:close/>
                <a:moveTo>
                  <a:pt x="1528" y="2066"/>
                </a:moveTo>
                <a:lnTo>
                  <a:pt x="1528" y="2066"/>
                </a:lnTo>
                <a:lnTo>
                  <a:pt x="1610" y="2046"/>
                </a:lnTo>
                <a:lnTo>
                  <a:pt x="1692" y="2022"/>
                </a:lnTo>
                <a:lnTo>
                  <a:pt x="1774" y="1998"/>
                </a:lnTo>
                <a:lnTo>
                  <a:pt x="1856" y="1970"/>
                </a:lnTo>
                <a:lnTo>
                  <a:pt x="1938" y="1944"/>
                </a:lnTo>
                <a:lnTo>
                  <a:pt x="2018" y="1914"/>
                </a:lnTo>
                <a:lnTo>
                  <a:pt x="2098" y="1884"/>
                </a:lnTo>
                <a:lnTo>
                  <a:pt x="2178" y="1852"/>
                </a:lnTo>
                <a:lnTo>
                  <a:pt x="2338" y="1784"/>
                </a:lnTo>
                <a:lnTo>
                  <a:pt x="2496" y="1716"/>
                </a:lnTo>
                <a:lnTo>
                  <a:pt x="2652" y="1642"/>
                </a:lnTo>
                <a:lnTo>
                  <a:pt x="2808" y="1568"/>
                </a:lnTo>
                <a:lnTo>
                  <a:pt x="2808" y="1568"/>
                </a:lnTo>
                <a:lnTo>
                  <a:pt x="2582" y="1678"/>
                </a:lnTo>
                <a:lnTo>
                  <a:pt x="2468" y="1732"/>
                </a:lnTo>
                <a:lnTo>
                  <a:pt x="2354" y="1784"/>
                </a:lnTo>
                <a:lnTo>
                  <a:pt x="2238" y="1836"/>
                </a:lnTo>
                <a:lnTo>
                  <a:pt x="2122" y="1884"/>
                </a:lnTo>
                <a:lnTo>
                  <a:pt x="2004" y="1928"/>
                </a:lnTo>
                <a:lnTo>
                  <a:pt x="1886" y="1972"/>
                </a:lnTo>
                <a:lnTo>
                  <a:pt x="1766" y="2010"/>
                </a:lnTo>
                <a:lnTo>
                  <a:pt x="1646" y="2046"/>
                </a:lnTo>
                <a:lnTo>
                  <a:pt x="1526" y="2076"/>
                </a:lnTo>
                <a:lnTo>
                  <a:pt x="1466" y="2090"/>
                </a:lnTo>
                <a:lnTo>
                  <a:pt x="1404" y="2102"/>
                </a:lnTo>
                <a:lnTo>
                  <a:pt x="1344" y="2114"/>
                </a:lnTo>
                <a:lnTo>
                  <a:pt x="1282" y="2124"/>
                </a:lnTo>
                <a:lnTo>
                  <a:pt x="1220" y="2132"/>
                </a:lnTo>
                <a:lnTo>
                  <a:pt x="1160" y="2140"/>
                </a:lnTo>
                <a:lnTo>
                  <a:pt x="1098" y="2146"/>
                </a:lnTo>
                <a:lnTo>
                  <a:pt x="1036" y="2150"/>
                </a:lnTo>
                <a:lnTo>
                  <a:pt x="974" y="2154"/>
                </a:lnTo>
                <a:lnTo>
                  <a:pt x="912" y="2154"/>
                </a:lnTo>
                <a:lnTo>
                  <a:pt x="912" y="2154"/>
                </a:lnTo>
                <a:lnTo>
                  <a:pt x="986" y="2152"/>
                </a:lnTo>
                <a:lnTo>
                  <a:pt x="1062" y="2146"/>
                </a:lnTo>
                <a:lnTo>
                  <a:pt x="1138" y="2138"/>
                </a:lnTo>
                <a:lnTo>
                  <a:pt x="1214" y="2128"/>
                </a:lnTo>
                <a:lnTo>
                  <a:pt x="1292" y="2116"/>
                </a:lnTo>
                <a:lnTo>
                  <a:pt x="1370" y="2102"/>
                </a:lnTo>
                <a:lnTo>
                  <a:pt x="1448" y="2084"/>
                </a:lnTo>
                <a:lnTo>
                  <a:pt x="1528" y="2066"/>
                </a:lnTo>
                <a:lnTo>
                  <a:pt x="1528" y="2066"/>
                </a:lnTo>
                <a:close/>
                <a:moveTo>
                  <a:pt x="902" y="2148"/>
                </a:moveTo>
                <a:lnTo>
                  <a:pt x="902" y="2148"/>
                </a:lnTo>
                <a:lnTo>
                  <a:pt x="978" y="2142"/>
                </a:lnTo>
                <a:lnTo>
                  <a:pt x="1054" y="2136"/>
                </a:lnTo>
                <a:lnTo>
                  <a:pt x="1132" y="2126"/>
                </a:lnTo>
                <a:lnTo>
                  <a:pt x="1208" y="2114"/>
                </a:lnTo>
                <a:lnTo>
                  <a:pt x="1288" y="2102"/>
                </a:lnTo>
                <a:lnTo>
                  <a:pt x="1366" y="2086"/>
                </a:lnTo>
                <a:lnTo>
                  <a:pt x="1446" y="2068"/>
                </a:lnTo>
                <a:lnTo>
                  <a:pt x="1526" y="2050"/>
                </a:lnTo>
                <a:lnTo>
                  <a:pt x="1526" y="2050"/>
                </a:lnTo>
                <a:lnTo>
                  <a:pt x="1608" y="2028"/>
                </a:lnTo>
                <a:lnTo>
                  <a:pt x="1688" y="2006"/>
                </a:lnTo>
                <a:lnTo>
                  <a:pt x="1770" y="1980"/>
                </a:lnTo>
                <a:lnTo>
                  <a:pt x="1850" y="1956"/>
                </a:lnTo>
                <a:lnTo>
                  <a:pt x="1932" y="1928"/>
                </a:lnTo>
                <a:lnTo>
                  <a:pt x="2012" y="1900"/>
                </a:lnTo>
                <a:lnTo>
                  <a:pt x="2170" y="1840"/>
                </a:lnTo>
                <a:lnTo>
                  <a:pt x="2326" y="1776"/>
                </a:lnTo>
                <a:lnTo>
                  <a:pt x="2482" y="1710"/>
                </a:lnTo>
                <a:lnTo>
                  <a:pt x="2636" y="1642"/>
                </a:lnTo>
                <a:lnTo>
                  <a:pt x="2790" y="1572"/>
                </a:lnTo>
                <a:lnTo>
                  <a:pt x="2790" y="1572"/>
                </a:lnTo>
                <a:lnTo>
                  <a:pt x="2566" y="1676"/>
                </a:lnTo>
                <a:lnTo>
                  <a:pt x="2454" y="1728"/>
                </a:lnTo>
                <a:lnTo>
                  <a:pt x="2340" y="1778"/>
                </a:lnTo>
                <a:lnTo>
                  <a:pt x="2226" y="1826"/>
                </a:lnTo>
                <a:lnTo>
                  <a:pt x="2110" y="1872"/>
                </a:lnTo>
                <a:lnTo>
                  <a:pt x="1992" y="1916"/>
                </a:lnTo>
                <a:lnTo>
                  <a:pt x="1876" y="1958"/>
                </a:lnTo>
                <a:lnTo>
                  <a:pt x="1756" y="1996"/>
                </a:lnTo>
                <a:lnTo>
                  <a:pt x="1638" y="2030"/>
                </a:lnTo>
                <a:lnTo>
                  <a:pt x="1516" y="2062"/>
                </a:lnTo>
                <a:lnTo>
                  <a:pt x="1396" y="2088"/>
                </a:lnTo>
                <a:lnTo>
                  <a:pt x="1274" y="2112"/>
                </a:lnTo>
                <a:lnTo>
                  <a:pt x="1212" y="2120"/>
                </a:lnTo>
                <a:lnTo>
                  <a:pt x="1150" y="2128"/>
                </a:lnTo>
                <a:lnTo>
                  <a:pt x="1088" y="2136"/>
                </a:lnTo>
                <a:lnTo>
                  <a:pt x="1026" y="2142"/>
                </a:lnTo>
                <a:lnTo>
                  <a:pt x="964" y="2146"/>
                </a:lnTo>
                <a:lnTo>
                  <a:pt x="902" y="2148"/>
                </a:lnTo>
                <a:lnTo>
                  <a:pt x="902" y="2148"/>
                </a:lnTo>
                <a:close/>
                <a:moveTo>
                  <a:pt x="908" y="2136"/>
                </a:moveTo>
                <a:lnTo>
                  <a:pt x="908" y="2136"/>
                </a:lnTo>
                <a:lnTo>
                  <a:pt x="982" y="2126"/>
                </a:lnTo>
                <a:lnTo>
                  <a:pt x="1056" y="2114"/>
                </a:lnTo>
                <a:lnTo>
                  <a:pt x="1132" y="2102"/>
                </a:lnTo>
                <a:lnTo>
                  <a:pt x="1208" y="2088"/>
                </a:lnTo>
                <a:lnTo>
                  <a:pt x="1284" y="2072"/>
                </a:lnTo>
                <a:lnTo>
                  <a:pt x="1360" y="2056"/>
                </a:lnTo>
                <a:lnTo>
                  <a:pt x="1436" y="2036"/>
                </a:lnTo>
                <a:lnTo>
                  <a:pt x="1514" y="2018"/>
                </a:lnTo>
                <a:lnTo>
                  <a:pt x="1514" y="2018"/>
                </a:lnTo>
                <a:lnTo>
                  <a:pt x="1598" y="1994"/>
                </a:lnTo>
                <a:lnTo>
                  <a:pt x="1682" y="1970"/>
                </a:lnTo>
                <a:lnTo>
                  <a:pt x="1846" y="1920"/>
                </a:lnTo>
                <a:lnTo>
                  <a:pt x="2008" y="1866"/>
                </a:lnTo>
                <a:lnTo>
                  <a:pt x="2168" y="1808"/>
                </a:lnTo>
                <a:lnTo>
                  <a:pt x="2326" y="1748"/>
                </a:lnTo>
                <a:lnTo>
                  <a:pt x="2482" y="1686"/>
                </a:lnTo>
                <a:lnTo>
                  <a:pt x="2638" y="1624"/>
                </a:lnTo>
                <a:lnTo>
                  <a:pt x="2790" y="1560"/>
                </a:lnTo>
                <a:lnTo>
                  <a:pt x="2790" y="1560"/>
                </a:lnTo>
                <a:lnTo>
                  <a:pt x="2572" y="1654"/>
                </a:lnTo>
                <a:lnTo>
                  <a:pt x="2460" y="1702"/>
                </a:lnTo>
                <a:lnTo>
                  <a:pt x="2348" y="1748"/>
                </a:lnTo>
                <a:lnTo>
                  <a:pt x="2234" y="1794"/>
                </a:lnTo>
                <a:lnTo>
                  <a:pt x="2118" y="1836"/>
                </a:lnTo>
                <a:lnTo>
                  <a:pt x="2002" y="1878"/>
                </a:lnTo>
                <a:lnTo>
                  <a:pt x="1886" y="1920"/>
                </a:lnTo>
                <a:lnTo>
                  <a:pt x="1768" y="1956"/>
                </a:lnTo>
                <a:lnTo>
                  <a:pt x="1648" y="1992"/>
                </a:lnTo>
                <a:lnTo>
                  <a:pt x="1528" y="2024"/>
                </a:lnTo>
                <a:lnTo>
                  <a:pt x="1406" y="2054"/>
                </a:lnTo>
                <a:lnTo>
                  <a:pt x="1284" y="2080"/>
                </a:lnTo>
                <a:lnTo>
                  <a:pt x="1160" y="2102"/>
                </a:lnTo>
                <a:lnTo>
                  <a:pt x="1034" y="2122"/>
                </a:lnTo>
                <a:lnTo>
                  <a:pt x="908" y="2136"/>
                </a:lnTo>
                <a:lnTo>
                  <a:pt x="908" y="2136"/>
                </a:lnTo>
                <a:close/>
                <a:moveTo>
                  <a:pt x="1530" y="2084"/>
                </a:moveTo>
                <a:lnTo>
                  <a:pt x="1530" y="2084"/>
                </a:lnTo>
                <a:lnTo>
                  <a:pt x="1614" y="2062"/>
                </a:lnTo>
                <a:lnTo>
                  <a:pt x="1698" y="2038"/>
                </a:lnTo>
                <a:lnTo>
                  <a:pt x="1782" y="2012"/>
                </a:lnTo>
                <a:lnTo>
                  <a:pt x="1864" y="1986"/>
                </a:lnTo>
                <a:lnTo>
                  <a:pt x="1948" y="1956"/>
                </a:lnTo>
                <a:lnTo>
                  <a:pt x="2030" y="1926"/>
                </a:lnTo>
                <a:lnTo>
                  <a:pt x="2112" y="1894"/>
                </a:lnTo>
                <a:lnTo>
                  <a:pt x="2194" y="1860"/>
                </a:lnTo>
                <a:lnTo>
                  <a:pt x="2358" y="1790"/>
                </a:lnTo>
                <a:lnTo>
                  <a:pt x="2518" y="1716"/>
                </a:lnTo>
                <a:lnTo>
                  <a:pt x="2678" y="1638"/>
                </a:lnTo>
                <a:lnTo>
                  <a:pt x="2838" y="1560"/>
                </a:lnTo>
                <a:lnTo>
                  <a:pt x="2838" y="1560"/>
                </a:lnTo>
                <a:lnTo>
                  <a:pt x="2724" y="1618"/>
                </a:lnTo>
                <a:lnTo>
                  <a:pt x="2608" y="1676"/>
                </a:lnTo>
                <a:lnTo>
                  <a:pt x="2492" y="1732"/>
                </a:lnTo>
                <a:lnTo>
                  <a:pt x="2376" y="1788"/>
                </a:lnTo>
                <a:lnTo>
                  <a:pt x="2258" y="1842"/>
                </a:lnTo>
                <a:lnTo>
                  <a:pt x="2140" y="1892"/>
                </a:lnTo>
                <a:lnTo>
                  <a:pt x="2020" y="1940"/>
                </a:lnTo>
                <a:lnTo>
                  <a:pt x="1900" y="1984"/>
                </a:lnTo>
                <a:lnTo>
                  <a:pt x="1778" y="2024"/>
                </a:lnTo>
                <a:lnTo>
                  <a:pt x="1656" y="2060"/>
                </a:lnTo>
                <a:lnTo>
                  <a:pt x="1596" y="2076"/>
                </a:lnTo>
                <a:lnTo>
                  <a:pt x="1534" y="2092"/>
                </a:lnTo>
                <a:lnTo>
                  <a:pt x="1472" y="2104"/>
                </a:lnTo>
                <a:lnTo>
                  <a:pt x="1410" y="2118"/>
                </a:lnTo>
                <a:lnTo>
                  <a:pt x="1348" y="2128"/>
                </a:lnTo>
                <a:lnTo>
                  <a:pt x="1286" y="2138"/>
                </a:lnTo>
                <a:lnTo>
                  <a:pt x="1224" y="2146"/>
                </a:lnTo>
                <a:lnTo>
                  <a:pt x="1162" y="2152"/>
                </a:lnTo>
                <a:lnTo>
                  <a:pt x="1100" y="2158"/>
                </a:lnTo>
                <a:lnTo>
                  <a:pt x="1038" y="2160"/>
                </a:lnTo>
                <a:lnTo>
                  <a:pt x="974" y="2162"/>
                </a:lnTo>
                <a:lnTo>
                  <a:pt x="912" y="2162"/>
                </a:lnTo>
                <a:lnTo>
                  <a:pt x="912" y="2162"/>
                </a:lnTo>
                <a:lnTo>
                  <a:pt x="986" y="2160"/>
                </a:lnTo>
                <a:lnTo>
                  <a:pt x="1062" y="2156"/>
                </a:lnTo>
                <a:lnTo>
                  <a:pt x="1138" y="2150"/>
                </a:lnTo>
                <a:lnTo>
                  <a:pt x="1216" y="2142"/>
                </a:lnTo>
                <a:lnTo>
                  <a:pt x="1292" y="2130"/>
                </a:lnTo>
                <a:lnTo>
                  <a:pt x="1370" y="2116"/>
                </a:lnTo>
                <a:lnTo>
                  <a:pt x="1450" y="2102"/>
                </a:lnTo>
                <a:lnTo>
                  <a:pt x="1530" y="2084"/>
                </a:lnTo>
                <a:lnTo>
                  <a:pt x="1530" y="2084"/>
                </a:lnTo>
                <a:close/>
                <a:moveTo>
                  <a:pt x="2736" y="1510"/>
                </a:moveTo>
                <a:lnTo>
                  <a:pt x="2736" y="1510"/>
                </a:lnTo>
                <a:lnTo>
                  <a:pt x="2728" y="1508"/>
                </a:lnTo>
                <a:lnTo>
                  <a:pt x="2728" y="1508"/>
                </a:lnTo>
                <a:lnTo>
                  <a:pt x="2748" y="1504"/>
                </a:lnTo>
                <a:lnTo>
                  <a:pt x="2748" y="1504"/>
                </a:lnTo>
                <a:lnTo>
                  <a:pt x="2756" y="1504"/>
                </a:lnTo>
                <a:lnTo>
                  <a:pt x="2756" y="1504"/>
                </a:lnTo>
                <a:lnTo>
                  <a:pt x="2736" y="1510"/>
                </a:lnTo>
                <a:lnTo>
                  <a:pt x="2736" y="1510"/>
                </a:lnTo>
                <a:close/>
                <a:moveTo>
                  <a:pt x="2742" y="1516"/>
                </a:moveTo>
                <a:lnTo>
                  <a:pt x="2742" y="1516"/>
                </a:lnTo>
                <a:lnTo>
                  <a:pt x="2544" y="1566"/>
                </a:lnTo>
                <a:lnTo>
                  <a:pt x="2342" y="1622"/>
                </a:lnTo>
                <a:lnTo>
                  <a:pt x="2132" y="1680"/>
                </a:lnTo>
                <a:lnTo>
                  <a:pt x="1916" y="1746"/>
                </a:lnTo>
                <a:lnTo>
                  <a:pt x="1694" y="1816"/>
                </a:lnTo>
                <a:lnTo>
                  <a:pt x="1462" y="1894"/>
                </a:lnTo>
                <a:lnTo>
                  <a:pt x="1220" y="1978"/>
                </a:lnTo>
                <a:lnTo>
                  <a:pt x="970" y="2070"/>
                </a:lnTo>
                <a:lnTo>
                  <a:pt x="970" y="2070"/>
                </a:lnTo>
                <a:lnTo>
                  <a:pt x="1098" y="2018"/>
                </a:lnTo>
                <a:lnTo>
                  <a:pt x="1222" y="1970"/>
                </a:lnTo>
                <a:lnTo>
                  <a:pt x="1344" y="1922"/>
                </a:lnTo>
                <a:lnTo>
                  <a:pt x="1464" y="1880"/>
                </a:lnTo>
                <a:lnTo>
                  <a:pt x="1582" y="1838"/>
                </a:lnTo>
                <a:lnTo>
                  <a:pt x="1696" y="1798"/>
                </a:lnTo>
                <a:lnTo>
                  <a:pt x="1810" y="1762"/>
                </a:lnTo>
                <a:lnTo>
                  <a:pt x="1920" y="1728"/>
                </a:lnTo>
                <a:lnTo>
                  <a:pt x="2028" y="1696"/>
                </a:lnTo>
                <a:lnTo>
                  <a:pt x="2134" y="1666"/>
                </a:lnTo>
                <a:lnTo>
                  <a:pt x="2342" y="1610"/>
                </a:lnTo>
                <a:lnTo>
                  <a:pt x="2542" y="1560"/>
                </a:lnTo>
                <a:lnTo>
                  <a:pt x="2736" y="1514"/>
                </a:lnTo>
                <a:lnTo>
                  <a:pt x="2736" y="1514"/>
                </a:lnTo>
                <a:lnTo>
                  <a:pt x="2742" y="1516"/>
                </a:lnTo>
                <a:lnTo>
                  <a:pt x="2742" y="1516"/>
                </a:lnTo>
                <a:close/>
                <a:moveTo>
                  <a:pt x="2768" y="1508"/>
                </a:moveTo>
                <a:lnTo>
                  <a:pt x="2768" y="1508"/>
                </a:lnTo>
                <a:lnTo>
                  <a:pt x="2774" y="1508"/>
                </a:lnTo>
                <a:lnTo>
                  <a:pt x="2774" y="1508"/>
                </a:lnTo>
                <a:lnTo>
                  <a:pt x="2754" y="1514"/>
                </a:lnTo>
                <a:lnTo>
                  <a:pt x="2754" y="1514"/>
                </a:lnTo>
                <a:lnTo>
                  <a:pt x="2748" y="1512"/>
                </a:lnTo>
                <a:lnTo>
                  <a:pt x="2748" y="1512"/>
                </a:lnTo>
                <a:lnTo>
                  <a:pt x="2768" y="1508"/>
                </a:lnTo>
                <a:lnTo>
                  <a:pt x="2768" y="1508"/>
                </a:lnTo>
                <a:close/>
                <a:moveTo>
                  <a:pt x="2786" y="1510"/>
                </a:moveTo>
                <a:lnTo>
                  <a:pt x="2786" y="1510"/>
                </a:lnTo>
                <a:lnTo>
                  <a:pt x="2792" y="1512"/>
                </a:lnTo>
                <a:lnTo>
                  <a:pt x="2792" y="1512"/>
                </a:lnTo>
                <a:lnTo>
                  <a:pt x="2770" y="1518"/>
                </a:lnTo>
                <a:lnTo>
                  <a:pt x="2770" y="1518"/>
                </a:lnTo>
                <a:lnTo>
                  <a:pt x="2764" y="1516"/>
                </a:lnTo>
                <a:lnTo>
                  <a:pt x="2764" y="1516"/>
                </a:lnTo>
                <a:lnTo>
                  <a:pt x="2786" y="1510"/>
                </a:lnTo>
                <a:lnTo>
                  <a:pt x="2786" y="1510"/>
                </a:lnTo>
                <a:close/>
                <a:moveTo>
                  <a:pt x="2850" y="1502"/>
                </a:moveTo>
                <a:lnTo>
                  <a:pt x="2850" y="1502"/>
                </a:lnTo>
                <a:lnTo>
                  <a:pt x="2848" y="1502"/>
                </a:lnTo>
                <a:lnTo>
                  <a:pt x="2848" y="1502"/>
                </a:lnTo>
                <a:lnTo>
                  <a:pt x="2866" y="1496"/>
                </a:lnTo>
                <a:lnTo>
                  <a:pt x="2868" y="1496"/>
                </a:lnTo>
                <a:lnTo>
                  <a:pt x="2868" y="1496"/>
                </a:lnTo>
                <a:lnTo>
                  <a:pt x="2850" y="1502"/>
                </a:lnTo>
                <a:lnTo>
                  <a:pt x="2850" y="1502"/>
                </a:lnTo>
                <a:close/>
                <a:moveTo>
                  <a:pt x="2868" y="1502"/>
                </a:moveTo>
                <a:lnTo>
                  <a:pt x="2868" y="1502"/>
                </a:lnTo>
                <a:lnTo>
                  <a:pt x="2864" y="1504"/>
                </a:lnTo>
                <a:lnTo>
                  <a:pt x="2862" y="1504"/>
                </a:lnTo>
                <a:lnTo>
                  <a:pt x="2862" y="1504"/>
                </a:lnTo>
                <a:lnTo>
                  <a:pt x="2868" y="1502"/>
                </a:lnTo>
                <a:lnTo>
                  <a:pt x="2868" y="1502"/>
                </a:lnTo>
                <a:close/>
                <a:moveTo>
                  <a:pt x="2858" y="1512"/>
                </a:moveTo>
                <a:lnTo>
                  <a:pt x="2858" y="1512"/>
                </a:lnTo>
                <a:lnTo>
                  <a:pt x="2844" y="1516"/>
                </a:lnTo>
                <a:lnTo>
                  <a:pt x="2842" y="1516"/>
                </a:lnTo>
                <a:lnTo>
                  <a:pt x="2842" y="1516"/>
                </a:lnTo>
                <a:lnTo>
                  <a:pt x="2858" y="1512"/>
                </a:lnTo>
                <a:lnTo>
                  <a:pt x="2858" y="1512"/>
                </a:lnTo>
                <a:close/>
                <a:moveTo>
                  <a:pt x="2832" y="1514"/>
                </a:moveTo>
                <a:lnTo>
                  <a:pt x="2830" y="1514"/>
                </a:lnTo>
                <a:lnTo>
                  <a:pt x="2830" y="1514"/>
                </a:lnTo>
                <a:lnTo>
                  <a:pt x="2850" y="1508"/>
                </a:lnTo>
                <a:lnTo>
                  <a:pt x="2852" y="1508"/>
                </a:lnTo>
                <a:lnTo>
                  <a:pt x="2852" y="1508"/>
                </a:lnTo>
                <a:lnTo>
                  <a:pt x="2832" y="1514"/>
                </a:lnTo>
                <a:lnTo>
                  <a:pt x="2832" y="1514"/>
                </a:lnTo>
                <a:close/>
                <a:moveTo>
                  <a:pt x="2836" y="1500"/>
                </a:moveTo>
                <a:lnTo>
                  <a:pt x="2836" y="1500"/>
                </a:lnTo>
                <a:lnTo>
                  <a:pt x="2832" y="1500"/>
                </a:lnTo>
                <a:lnTo>
                  <a:pt x="2832" y="1500"/>
                </a:lnTo>
                <a:lnTo>
                  <a:pt x="2850" y="1496"/>
                </a:lnTo>
                <a:lnTo>
                  <a:pt x="2852" y="1496"/>
                </a:lnTo>
                <a:lnTo>
                  <a:pt x="2852" y="1496"/>
                </a:lnTo>
                <a:lnTo>
                  <a:pt x="2836" y="1500"/>
                </a:lnTo>
                <a:lnTo>
                  <a:pt x="2836" y="1500"/>
                </a:lnTo>
                <a:close/>
                <a:moveTo>
                  <a:pt x="2836" y="1506"/>
                </a:moveTo>
                <a:lnTo>
                  <a:pt x="2836" y="1506"/>
                </a:lnTo>
                <a:lnTo>
                  <a:pt x="2838" y="1506"/>
                </a:lnTo>
                <a:lnTo>
                  <a:pt x="2838" y="1506"/>
                </a:lnTo>
                <a:lnTo>
                  <a:pt x="2818" y="1512"/>
                </a:lnTo>
                <a:lnTo>
                  <a:pt x="2818" y="1512"/>
                </a:lnTo>
                <a:lnTo>
                  <a:pt x="2814" y="1510"/>
                </a:lnTo>
                <a:lnTo>
                  <a:pt x="2814" y="1510"/>
                </a:lnTo>
                <a:lnTo>
                  <a:pt x="2836" y="1506"/>
                </a:lnTo>
                <a:lnTo>
                  <a:pt x="2836" y="1506"/>
                </a:lnTo>
                <a:close/>
                <a:moveTo>
                  <a:pt x="2804" y="1508"/>
                </a:moveTo>
                <a:lnTo>
                  <a:pt x="2804" y="1508"/>
                </a:lnTo>
                <a:lnTo>
                  <a:pt x="2798" y="1508"/>
                </a:lnTo>
                <a:lnTo>
                  <a:pt x="2798" y="1508"/>
                </a:lnTo>
                <a:lnTo>
                  <a:pt x="2818" y="1502"/>
                </a:lnTo>
                <a:lnTo>
                  <a:pt x="2818" y="1502"/>
                </a:lnTo>
                <a:lnTo>
                  <a:pt x="2822" y="1504"/>
                </a:lnTo>
                <a:lnTo>
                  <a:pt x="2822" y="1504"/>
                </a:lnTo>
                <a:lnTo>
                  <a:pt x="2804" y="1508"/>
                </a:lnTo>
                <a:lnTo>
                  <a:pt x="2804" y="1508"/>
                </a:lnTo>
                <a:close/>
                <a:moveTo>
                  <a:pt x="2786" y="1506"/>
                </a:moveTo>
                <a:lnTo>
                  <a:pt x="2786" y="1506"/>
                </a:lnTo>
                <a:lnTo>
                  <a:pt x="2782" y="1504"/>
                </a:lnTo>
                <a:lnTo>
                  <a:pt x="2782" y="1504"/>
                </a:lnTo>
                <a:lnTo>
                  <a:pt x="2782" y="1504"/>
                </a:lnTo>
                <a:lnTo>
                  <a:pt x="2800" y="1500"/>
                </a:lnTo>
                <a:lnTo>
                  <a:pt x="2800" y="1500"/>
                </a:lnTo>
                <a:lnTo>
                  <a:pt x="2804" y="1500"/>
                </a:lnTo>
                <a:lnTo>
                  <a:pt x="2804" y="1500"/>
                </a:lnTo>
                <a:lnTo>
                  <a:pt x="2786" y="1506"/>
                </a:lnTo>
                <a:lnTo>
                  <a:pt x="2786" y="1506"/>
                </a:lnTo>
                <a:close/>
                <a:moveTo>
                  <a:pt x="2804" y="1514"/>
                </a:moveTo>
                <a:lnTo>
                  <a:pt x="2804" y="1514"/>
                </a:lnTo>
                <a:lnTo>
                  <a:pt x="2808" y="1514"/>
                </a:lnTo>
                <a:lnTo>
                  <a:pt x="2808" y="1514"/>
                </a:lnTo>
                <a:lnTo>
                  <a:pt x="2786" y="1522"/>
                </a:lnTo>
                <a:lnTo>
                  <a:pt x="2786" y="1522"/>
                </a:lnTo>
                <a:lnTo>
                  <a:pt x="2780" y="1520"/>
                </a:lnTo>
                <a:lnTo>
                  <a:pt x="2780" y="1520"/>
                </a:lnTo>
                <a:lnTo>
                  <a:pt x="2804" y="1514"/>
                </a:lnTo>
                <a:lnTo>
                  <a:pt x="2804" y="1514"/>
                </a:lnTo>
                <a:close/>
                <a:moveTo>
                  <a:pt x="2818" y="1518"/>
                </a:moveTo>
                <a:lnTo>
                  <a:pt x="2818" y="1518"/>
                </a:lnTo>
                <a:lnTo>
                  <a:pt x="2822" y="1518"/>
                </a:lnTo>
                <a:lnTo>
                  <a:pt x="2822" y="1518"/>
                </a:lnTo>
                <a:lnTo>
                  <a:pt x="2800" y="1524"/>
                </a:lnTo>
                <a:lnTo>
                  <a:pt x="2800" y="1524"/>
                </a:lnTo>
                <a:lnTo>
                  <a:pt x="2796" y="1524"/>
                </a:lnTo>
                <a:lnTo>
                  <a:pt x="2796" y="1524"/>
                </a:lnTo>
                <a:lnTo>
                  <a:pt x="2818" y="1518"/>
                </a:lnTo>
                <a:lnTo>
                  <a:pt x="2818" y="1518"/>
                </a:lnTo>
                <a:close/>
                <a:moveTo>
                  <a:pt x="2832" y="1520"/>
                </a:moveTo>
                <a:lnTo>
                  <a:pt x="2834" y="1520"/>
                </a:lnTo>
                <a:lnTo>
                  <a:pt x="2834" y="1520"/>
                </a:lnTo>
                <a:lnTo>
                  <a:pt x="2810" y="1528"/>
                </a:lnTo>
                <a:lnTo>
                  <a:pt x="2808" y="1528"/>
                </a:lnTo>
                <a:lnTo>
                  <a:pt x="2808" y="1528"/>
                </a:lnTo>
                <a:lnTo>
                  <a:pt x="2832" y="1520"/>
                </a:lnTo>
                <a:lnTo>
                  <a:pt x="2832" y="1520"/>
                </a:lnTo>
                <a:close/>
                <a:moveTo>
                  <a:pt x="2842" y="1522"/>
                </a:moveTo>
                <a:lnTo>
                  <a:pt x="2842" y="1522"/>
                </a:lnTo>
                <a:lnTo>
                  <a:pt x="2824" y="1530"/>
                </a:lnTo>
                <a:lnTo>
                  <a:pt x="2824" y="1530"/>
                </a:lnTo>
                <a:lnTo>
                  <a:pt x="2822" y="1530"/>
                </a:lnTo>
                <a:lnTo>
                  <a:pt x="2820" y="1530"/>
                </a:lnTo>
                <a:lnTo>
                  <a:pt x="2820" y="1530"/>
                </a:lnTo>
                <a:lnTo>
                  <a:pt x="2842" y="1522"/>
                </a:lnTo>
                <a:lnTo>
                  <a:pt x="2842" y="1522"/>
                </a:lnTo>
                <a:close/>
                <a:moveTo>
                  <a:pt x="960" y="2170"/>
                </a:moveTo>
                <a:lnTo>
                  <a:pt x="960" y="2170"/>
                </a:lnTo>
                <a:lnTo>
                  <a:pt x="1030" y="2168"/>
                </a:lnTo>
                <a:lnTo>
                  <a:pt x="1100" y="2164"/>
                </a:lnTo>
                <a:lnTo>
                  <a:pt x="1170" y="2160"/>
                </a:lnTo>
                <a:lnTo>
                  <a:pt x="1240" y="2152"/>
                </a:lnTo>
                <a:lnTo>
                  <a:pt x="1312" y="2142"/>
                </a:lnTo>
                <a:lnTo>
                  <a:pt x="1384" y="2130"/>
                </a:lnTo>
                <a:lnTo>
                  <a:pt x="1458" y="2116"/>
                </a:lnTo>
                <a:lnTo>
                  <a:pt x="1530" y="2100"/>
                </a:lnTo>
                <a:lnTo>
                  <a:pt x="1530" y="2100"/>
                </a:lnTo>
                <a:lnTo>
                  <a:pt x="1616" y="2078"/>
                </a:lnTo>
                <a:lnTo>
                  <a:pt x="1702" y="2054"/>
                </a:lnTo>
                <a:lnTo>
                  <a:pt x="1788" y="2028"/>
                </a:lnTo>
                <a:lnTo>
                  <a:pt x="1874" y="2000"/>
                </a:lnTo>
                <a:lnTo>
                  <a:pt x="1958" y="1970"/>
                </a:lnTo>
                <a:lnTo>
                  <a:pt x="2042" y="1938"/>
                </a:lnTo>
                <a:lnTo>
                  <a:pt x="2128" y="1904"/>
                </a:lnTo>
                <a:lnTo>
                  <a:pt x="2212" y="1868"/>
                </a:lnTo>
                <a:lnTo>
                  <a:pt x="2294" y="1832"/>
                </a:lnTo>
                <a:lnTo>
                  <a:pt x="2378" y="1794"/>
                </a:lnTo>
                <a:lnTo>
                  <a:pt x="2544" y="1714"/>
                </a:lnTo>
                <a:lnTo>
                  <a:pt x="2708" y="1632"/>
                </a:lnTo>
                <a:lnTo>
                  <a:pt x="2872" y="1548"/>
                </a:lnTo>
                <a:lnTo>
                  <a:pt x="2872" y="1548"/>
                </a:lnTo>
                <a:lnTo>
                  <a:pt x="2872" y="1548"/>
                </a:lnTo>
                <a:lnTo>
                  <a:pt x="2756" y="1610"/>
                </a:lnTo>
                <a:lnTo>
                  <a:pt x="2638" y="1672"/>
                </a:lnTo>
                <a:lnTo>
                  <a:pt x="2520" y="1732"/>
                </a:lnTo>
                <a:lnTo>
                  <a:pt x="2400" y="1790"/>
                </a:lnTo>
                <a:lnTo>
                  <a:pt x="2280" y="1846"/>
                </a:lnTo>
                <a:lnTo>
                  <a:pt x="2158" y="1900"/>
                </a:lnTo>
                <a:lnTo>
                  <a:pt x="2036" y="1948"/>
                </a:lnTo>
                <a:lnTo>
                  <a:pt x="1914" y="1996"/>
                </a:lnTo>
                <a:lnTo>
                  <a:pt x="1792" y="2036"/>
                </a:lnTo>
                <a:lnTo>
                  <a:pt x="1730" y="2056"/>
                </a:lnTo>
                <a:lnTo>
                  <a:pt x="1668" y="2074"/>
                </a:lnTo>
                <a:lnTo>
                  <a:pt x="1604" y="2090"/>
                </a:lnTo>
                <a:lnTo>
                  <a:pt x="1542" y="2106"/>
                </a:lnTo>
                <a:lnTo>
                  <a:pt x="1480" y="2120"/>
                </a:lnTo>
                <a:lnTo>
                  <a:pt x="1418" y="2132"/>
                </a:lnTo>
                <a:lnTo>
                  <a:pt x="1354" y="2142"/>
                </a:lnTo>
                <a:lnTo>
                  <a:pt x="1292" y="2152"/>
                </a:lnTo>
                <a:lnTo>
                  <a:pt x="1230" y="2158"/>
                </a:lnTo>
                <a:lnTo>
                  <a:pt x="1166" y="2164"/>
                </a:lnTo>
                <a:lnTo>
                  <a:pt x="1102" y="2168"/>
                </a:lnTo>
                <a:lnTo>
                  <a:pt x="1040" y="2170"/>
                </a:lnTo>
                <a:lnTo>
                  <a:pt x="976" y="2170"/>
                </a:lnTo>
                <a:lnTo>
                  <a:pt x="912" y="2168"/>
                </a:lnTo>
                <a:lnTo>
                  <a:pt x="912" y="2168"/>
                </a:lnTo>
                <a:lnTo>
                  <a:pt x="960" y="2170"/>
                </a:lnTo>
                <a:lnTo>
                  <a:pt x="960" y="2170"/>
                </a:lnTo>
                <a:close/>
                <a:moveTo>
                  <a:pt x="2872" y="1490"/>
                </a:moveTo>
                <a:lnTo>
                  <a:pt x="2872" y="1490"/>
                </a:lnTo>
                <a:lnTo>
                  <a:pt x="2866" y="1492"/>
                </a:lnTo>
                <a:lnTo>
                  <a:pt x="2866" y="1492"/>
                </a:lnTo>
                <a:lnTo>
                  <a:pt x="2866" y="1492"/>
                </a:lnTo>
                <a:lnTo>
                  <a:pt x="2872" y="1490"/>
                </a:lnTo>
                <a:lnTo>
                  <a:pt x="2872" y="1490"/>
                </a:lnTo>
                <a:close/>
                <a:moveTo>
                  <a:pt x="2852" y="1490"/>
                </a:moveTo>
                <a:lnTo>
                  <a:pt x="2852" y="1490"/>
                </a:lnTo>
                <a:lnTo>
                  <a:pt x="2850" y="1490"/>
                </a:lnTo>
                <a:lnTo>
                  <a:pt x="2850" y="1490"/>
                </a:lnTo>
                <a:lnTo>
                  <a:pt x="2850" y="1490"/>
                </a:lnTo>
                <a:lnTo>
                  <a:pt x="2852" y="1490"/>
                </a:lnTo>
                <a:lnTo>
                  <a:pt x="2852" y="1490"/>
                </a:lnTo>
                <a:close/>
                <a:moveTo>
                  <a:pt x="2840" y="1486"/>
                </a:moveTo>
                <a:lnTo>
                  <a:pt x="2840" y="1486"/>
                </a:lnTo>
                <a:lnTo>
                  <a:pt x="2832" y="1488"/>
                </a:lnTo>
                <a:lnTo>
                  <a:pt x="2830" y="1488"/>
                </a:lnTo>
                <a:lnTo>
                  <a:pt x="2830" y="1488"/>
                </a:lnTo>
                <a:lnTo>
                  <a:pt x="2840" y="1486"/>
                </a:lnTo>
                <a:lnTo>
                  <a:pt x="2840" y="1486"/>
                </a:lnTo>
                <a:close/>
                <a:moveTo>
                  <a:pt x="2832" y="1494"/>
                </a:moveTo>
                <a:lnTo>
                  <a:pt x="2834" y="1494"/>
                </a:lnTo>
                <a:lnTo>
                  <a:pt x="2834" y="1494"/>
                </a:lnTo>
                <a:lnTo>
                  <a:pt x="2818" y="1498"/>
                </a:lnTo>
                <a:lnTo>
                  <a:pt x="2818" y="1498"/>
                </a:lnTo>
                <a:lnTo>
                  <a:pt x="2816" y="1498"/>
                </a:lnTo>
                <a:lnTo>
                  <a:pt x="2816" y="1498"/>
                </a:lnTo>
                <a:lnTo>
                  <a:pt x="2832" y="1494"/>
                </a:lnTo>
                <a:lnTo>
                  <a:pt x="2832" y="1494"/>
                </a:lnTo>
                <a:close/>
                <a:moveTo>
                  <a:pt x="2812" y="1486"/>
                </a:moveTo>
                <a:lnTo>
                  <a:pt x="2812" y="1486"/>
                </a:lnTo>
                <a:lnTo>
                  <a:pt x="2812" y="1486"/>
                </a:lnTo>
                <a:lnTo>
                  <a:pt x="2812" y="1486"/>
                </a:lnTo>
                <a:close/>
                <a:moveTo>
                  <a:pt x="2812" y="1492"/>
                </a:moveTo>
                <a:lnTo>
                  <a:pt x="2812" y="1492"/>
                </a:lnTo>
                <a:lnTo>
                  <a:pt x="2814" y="1492"/>
                </a:lnTo>
                <a:lnTo>
                  <a:pt x="2814" y="1492"/>
                </a:lnTo>
                <a:lnTo>
                  <a:pt x="2800" y="1494"/>
                </a:lnTo>
                <a:lnTo>
                  <a:pt x="2800" y="1494"/>
                </a:lnTo>
                <a:lnTo>
                  <a:pt x="2796" y="1494"/>
                </a:lnTo>
                <a:lnTo>
                  <a:pt x="2796" y="1494"/>
                </a:lnTo>
                <a:lnTo>
                  <a:pt x="2812" y="1492"/>
                </a:lnTo>
                <a:lnTo>
                  <a:pt x="2812" y="1492"/>
                </a:lnTo>
                <a:close/>
                <a:moveTo>
                  <a:pt x="2790" y="1490"/>
                </a:moveTo>
                <a:lnTo>
                  <a:pt x="2790" y="1490"/>
                </a:lnTo>
                <a:lnTo>
                  <a:pt x="2792" y="1490"/>
                </a:lnTo>
                <a:lnTo>
                  <a:pt x="2792" y="1490"/>
                </a:lnTo>
                <a:lnTo>
                  <a:pt x="2780" y="1492"/>
                </a:lnTo>
                <a:lnTo>
                  <a:pt x="2780" y="1492"/>
                </a:lnTo>
                <a:lnTo>
                  <a:pt x="2776" y="1492"/>
                </a:lnTo>
                <a:lnTo>
                  <a:pt x="2776" y="1492"/>
                </a:lnTo>
                <a:lnTo>
                  <a:pt x="2790" y="1490"/>
                </a:lnTo>
                <a:lnTo>
                  <a:pt x="2790" y="1490"/>
                </a:lnTo>
                <a:close/>
                <a:moveTo>
                  <a:pt x="2780" y="1498"/>
                </a:moveTo>
                <a:lnTo>
                  <a:pt x="2780" y="1498"/>
                </a:lnTo>
                <a:lnTo>
                  <a:pt x="2786" y="1498"/>
                </a:lnTo>
                <a:lnTo>
                  <a:pt x="2786" y="1498"/>
                </a:lnTo>
                <a:lnTo>
                  <a:pt x="2768" y="1502"/>
                </a:lnTo>
                <a:lnTo>
                  <a:pt x="2768" y="1502"/>
                </a:lnTo>
                <a:lnTo>
                  <a:pt x="2762" y="1500"/>
                </a:lnTo>
                <a:lnTo>
                  <a:pt x="2762" y="1500"/>
                </a:lnTo>
                <a:lnTo>
                  <a:pt x="2780" y="1498"/>
                </a:lnTo>
                <a:lnTo>
                  <a:pt x="2780" y="1498"/>
                </a:lnTo>
                <a:close/>
                <a:moveTo>
                  <a:pt x="2766" y="1488"/>
                </a:moveTo>
                <a:lnTo>
                  <a:pt x="2768" y="1488"/>
                </a:lnTo>
                <a:lnTo>
                  <a:pt x="2768" y="1488"/>
                </a:lnTo>
                <a:lnTo>
                  <a:pt x="2760" y="1490"/>
                </a:lnTo>
                <a:lnTo>
                  <a:pt x="2760" y="1490"/>
                </a:lnTo>
                <a:lnTo>
                  <a:pt x="2756" y="1488"/>
                </a:lnTo>
                <a:lnTo>
                  <a:pt x="2756" y="1488"/>
                </a:lnTo>
                <a:lnTo>
                  <a:pt x="2766" y="1488"/>
                </a:lnTo>
                <a:lnTo>
                  <a:pt x="2766" y="1488"/>
                </a:lnTo>
                <a:close/>
                <a:moveTo>
                  <a:pt x="2760" y="1494"/>
                </a:moveTo>
                <a:lnTo>
                  <a:pt x="2760" y="1494"/>
                </a:lnTo>
                <a:lnTo>
                  <a:pt x="2764" y="1496"/>
                </a:lnTo>
                <a:lnTo>
                  <a:pt x="2764" y="1496"/>
                </a:lnTo>
                <a:lnTo>
                  <a:pt x="2748" y="1498"/>
                </a:lnTo>
                <a:lnTo>
                  <a:pt x="2748" y="1498"/>
                </a:lnTo>
                <a:lnTo>
                  <a:pt x="2742" y="1496"/>
                </a:lnTo>
                <a:lnTo>
                  <a:pt x="2742" y="1496"/>
                </a:lnTo>
                <a:lnTo>
                  <a:pt x="2760" y="1494"/>
                </a:lnTo>
                <a:lnTo>
                  <a:pt x="2760" y="1494"/>
                </a:lnTo>
                <a:close/>
                <a:moveTo>
                  <a:pt x="2738" y="1486"/>
                </a:moveTo>
                <a:lnTo>
                  <a:pt x="2736" y="1486"/>
                </a:lnTo>
                <a:lnTo>
                  <a:pt x="2736" y="1486"/>
                </a:lnTo>
                <a:lnTo>
                  <a:pt x="2738" y="1486"/>
                </a:lnTo>
                <a:close/>
                <a:moveTo>
                  <a:pt x="2736" y="1492"/>
                </a:moveTo>
                <a:lnTo>
                  <a:pt x="2736" y="1492"/>
                </a:lnTo>
                <a:lnTo>
                  <a:pt x="2742" y="1492"/>
                </a:lnTo>
                <a:lnTo>
                  <a:pt x="2742" y="1492"/>
                </a:lnTo>
                <a:lnTo>
                  <a:pt x="2728" y="1494"/>
                </a:lnTo>
                <a:lnTo>
                  <a:pt x="2728" y="1494"/>
                </a:lnTo>
                <a:lnTo>
                  <a:pt x="2722" y="1494"/>
                </a:lnTo>
                <a:lnTo>
                  <a:pt x="2722" y="1494"/>
                </a:lnTo>
                <a:lnTo>
                  <a:pt x="2736" y="1492"/>
                </a:lnTo>
                <a:lnTo>
                  <a:pt x="2736" y="1492"/>
                </a:lnTo>
                <a:close/>
                <a:moveTo>
                  <a:pt x="2728" y="1500"/>
                </a:moveTo>
                <a:lnTo>
                  <a:pt x="2728" y="1500"/>
                </a:lnTo>
                <a:lnTo>
                  <a:pt x="2734" y="1500"/>
                </a:lnTo>
                <a:lnTo>
                  <a:pt x="2734" y="1500"/>
                </a:lnTo>
                <a:lnTo>
                  <a:pt x="2716" y="1504"/>
                </a:lnTo>
                <a:lnTo>
                  <a:pt x="2716" y="1504"/>
                </a:lnTo>
                <a:lnTo>
                  <a:pt x="2708" y="1502"/>
                </a:lnTo>
                <a:lnTo>
                  <a:pt x="2708" y="1502"/>
                </a:lnTo>
                <a:lnTo>
                  <a:pt x="2728" y="1500"/>
                </a:lnTo>
                <a:lnTo>
                  <a:pt x="2728" y="1500"/>
                </a:lnTo>
                <a:close/>
                <a:moveTo>
                  <a:pt x="2696" y="1500"/>
                </a:moveTo>
                <a:lnTo>
                  <a:pt x="2696" y="1500"/>
                </a:lnTo>
                <a:lnTo>
                  <a:pt x="2688" y="1498"/>
                </a:lnTo>
                <a:lnTo>
                  <a:pt x="2688" y="1498"/>
                </a:lnTo>
                <a:lnTo>
                  <a:pt x="2706" y="1496"/>
                </a:lnTo>
                <a:lnTo>
                  <a:pt x="2706" y="1496"/>
                </a:lnTo>
                <a:lnTo>
                  <a:pt x="2712" y="1496"/>
                </a:lnTo>
                <a:lnTo>
                  <a:pt x="2712" y="1496"/>
                </a:lnTo>
                <a:lnTo>
                  <a:pt x="2696" y="1500"/>
                </a:lnTo>
                <a:lnTo>
                  <a:pt x="2696" y="1500"/>
                </a:lnTo>
                <a:close/>
                <a:moveTo>
                  <a:pt x="2712" y="1488"/>
                </a:moveTo>
                <a:lnTo>
                  <a:pt x="2712" y="1488"/>
                </a:lnTo>
                <a:lnTo>
                  <a:pt x="2716" y="1488"/>
                </a:lnTo>
                <a:lnTo>
                  <a:pt x="2716" y="1488"/>
                </a:lnTo>
                <a:lnTo>
                  <a:pt x="2706" y="1490"/>
                </a:lnTo>
                <a:lnTo>
                  <a:pt x="2706" y="1490"/>
                </a:lnTo>
                <a:lnTo>
                  <a:pt x="2702" y="1490"/>
                </a:lnTo>
                <a:lnTo>
                  <a:pt x="2702" y="1490"/>
                </a:lnTo>
                <a:lnTo>
                  <a:pt x="2712" y="1488"/>
                </a:lnTo>
                <a:lnTo>
                  <a:pt x="2712" y="1488"/>
                </a:lnTo>
                <a:close/>
                <a:moveTo>
                  <a:pt x="2688" y="1484"/>
                </a:moveTo>
                <a:lnTo>
                  <a:pt x="2690" y="1484"/>
                </a:lnTo>
                <a:lnTo>
                  <a:pt x="2690" y="1484"/>
                </a:lnTo>
                <a:lnTo>
                  <a:pt x="2682" y="1486"/>
                </a:lnTo>
                <a:lnTo>
                  <a:pt x="2680" y="1486"/>
                </a:lnTo>
                <a:lnTo>
                  <a:pt x="2680" y="1486"/>
                </a:lnTo>
                <a:lnTo>
                  <a:pt x="2688" y="1484"/>
                </a:lnTo>
                <a:lnTo>
                  <a:pt x="2688" y="1484"/>
                </a:lnTo>
                <a:close/>
                <a:moveTo>
                  <a:pt x="2682" y="1490"/>
                </a:moveTo>
                <a:lnTo>
                  <a:pt x="2682" y="1490"/>
                </a:lnTo>
                <a:lnTo>
                  <a:pt x="2688" y="1492"/>
                </a:lnTo>
                <a:lnTo>
                  <a:pt x="2688" y="1492"/>
                </a:lnTo>
                <a:lnTo>
                  <a:pt x="2674" y="1494"/>
                </a:lnTo>
                <a:lnTo>
                  <a:pt x="2674" y="1494"/>
                </a:lnTo>
                <a:lnTo>
                  <a:pt x="2668" y="1492"/>
                </a:lnTo>
                <a:lnTo>
                  <a:pt x="2668" y="1492"/>
                </a:lnTo>
                <a:lnTo>
                  <a:pt x="2682" y="1490"/>
                </a:lnTo>
                <a:lnTo>
                  <a:pt x="2682" y="1490"/>
                </a:lnTo>
                <a:close/>
                <a:moveTo>
                  <a:pt x="2658" y="1486"/>
                </a:moveTo>
                <a:lnTo>
                  <a:pt x="2658" y="1486"/>
                </a:lnTo>
                <a:lnTo>
                  <a:pt x="2664" y="1488"/>
                </a:lnTo>
                <a:lnTo>
                  <a:pt x="2664" y="1488"/>
                </a:lnTo>
                <a:lnTo>
                  <a:pt x="2652" y="1488"/>
                </a:lnTo>
                <a:lnTo>
                  <a:pt x="2652" y="1488"/>
                </a:lnTo>
                <a:lnTo>
                  <a:pt x="2646" y="1488"/>
                </a:lnTo>
                <a:lnTo>
                  <a:pt x="2646" y="1488"/>
                </a:lnTo>
                <a:lnTo>
                  <a:pt x="2658" y="1486"/>
                </a:lnTo>
                <a:lnTo>
                  <a:pt x="2658" y="1486"/>
                </a:lnTo>
                <a:close/>
                <a:moveTo>
                  <a:pt x="2634" y="1482"/>
                </a:moveTo>
                <a:lnTo>
                  <a:pt x="2634" y="1482"/>
                </a:lnTo>
                <a:lnTo>
                  <a:pt x="2638" y="1482"/>
                </a:lnTo>
                <a:lnTo>
                  <a:pt x="2638" y="1482"/>
                </a:lnTo>
                <a:lnTo>
                  <a:pt x="2630" y="1484"/>
                </a:lnTo>
                <a:lnTo>
                  <a:pt x="2630" y="1484"/>
                </a:lnTo>
                <a:lnTo>
                  <a:pt x="2626" y="1482"/>
                </a:lnTo>
                <a:lnTo>
                  <a:pt x="2626" y="1482"/>
                </a:lnTo>
                <a:lnTo>
                  <a:pt x="2634" y="1482"/>
                </a:lnTo>
                <a:lnTo>
                  <a:pt x="2634" y="1482"/>
                </a:lnTo>
                <a:close/>
                <a:moveTo>
                  <a:pt x="2414" y="1448"/>
                </a:moveTo>
                <a:lnTo>
                  <a:pt x="2414" y="1448"/>
                </a:lnTo>
                <a:lnTo>
                  <a:pt x="2334" y="1442"/>
                </a:lnTo>
                <a:lnTo>
                  <a:pt x="2252" y="1442"/>
                </a:lnTo>
                <a:lnTo>
                  <a:pt x="2210" y="1442"/>
                </a:lnTo>
                <a:lnTo>
                  <a:pt x="2166" y="1444"/>
                </a:lnTo>
                <a:lnTo>
                  <a:pt x="2124" y="1448"/>
                </a:lnTo>
                <a:lnTo>
                  <a:pt x="2080" y="1454"/>
                </a:lnTo>
                <a:lnTo>
                  <a:pt x="2034" y="1460"/>
                </a:lnTo>
                <a:lnTo>
                  <a:pt x="1988" y="1470"/>
                </a:lnTo>
                <a:lnTo>
                  <a:pt x="1942" y="1480"/>
                </a:lnTo>
                <a:lnTo>
                  <a:pt x="1894" y="1492"/>
                </a:lnTo>
                <a:lnTo>
                  <a:pt x="1846" y="1504"/>
                </a:lnTo>
                <a:lnTo>
                  <a:pt x="1798" y="1520"/>
                </a:lnTo>
                <a:lnTo>
                  <a:pt x="1748" y="1538"/>
                </a:lnTo>
                <a:lnTo>
                  <a:pt x="1696" y="1558"/>
                </a:lnTo>
                <a:lnTo>
                  <a:pt x="1696" y="1558"/>
                </a:lnTo>
                <a:lnTo>
                  <a:pt x="1620" y="1592"/>
                </a:lnTo>
                <a:lnTo>
                  <a:pt x="1542" y="1630"/>
                </a:lnTo>
                <a:lnTo>
                  <a:pt x="1462" y="1672"/>
                </a:lnTo>
                <a:lnTo>
                  <a:pt x="1382" y="1718"/>
                </a:lnTo>
                <a:lnTo>
                  <a:pt x="1302" y="1770"/>
                </a:lnTo>
                <a:lnTo>
                  <a:pt x="1220" y="1826"/>
                </a:lnTo>
                <a:lnTo>
                  <a:pt x="1136" y="1886"/>
                </a:lnTo>
                <a:lnTo>
                  <a:pt x="1052" y="1952"/>
                </a:lnTo>
                <a:lnTo>
                  <a:pt x="1052" y="1952"/>
                </a:lnTo>
                <a:lnTo>
                  <a:pt x="1106" y="1906"/>
                </a:lnTo>
                <a:lnTo>
                  <a:pt x="1160" y="1864"/>
                </a:lnTo>
                <a:lnTo>
                  <a:pt x="1214" y="1822"/>
                </a:lnTo>
                <a:lnTo>
                  <a:pt x="1266" y="1784"/>
                </a:lnTo>
                <a:lnTo>
                  <a:pt x="1318" y="1750"/>
                </a:lnTo>
                <a:lnTo>
                  <a:pt x="1368" y="1716"/>
                </a:lnTo>
                <a:lnTo>
                  <a:pt x="1416" y="1684"/>
                </a:lnTo>
                <a:lnTo>
                  <a:pt x="1464" y="1656"/>
                </a:lnTo>
                <a:lnTo>
                  <a:pt x="1512" y="1628"/>
                </a:lnTo>
                <a:lnTo>
                  <a:pt x="1560" y="1604"/>
                </a:lnTo>
                <a:lnTo>
                  <a:pt x="1604" y="1580"/>
                </a:lnTo>
                <a:lnTo>
                  <a:pt x="1650" y="1560"/>
                </a:lnTo>
                <a:lnTo>
                  <a:pt x="1694" y="1540"/>
                </a:lnTo>
                <a:lnTo>
                  <a:pt x="1738" y="1524"/>
                </a:lnTo>
                <a:lnTo>
                  <a:pt x="1780" y="1508"/>
                </a:lnTo>
                <a:lnTo>
                  <a:pt x="1822" y="1494"/>
                </a:lnTo>
                <a:lnTo>
                  <a:pt x="1864" y="1482"/>
                </a:lnTo>
                <a:lnTo>
                  <a:pt x="1904" y="1470"/>
                </a:lnTo>
                <a:lnTo>
                  <a:pt x="1944" y="1462"/>
                </a:lnTo>
                <a:lnTo>
                  <a:pt x="1984" y="1454"/>
                </a:lnTo>
                <a:lnTo>
                  <a:pt x="2022" y="1446"/>
                </a:lnTo>
                <a:lnTo>
                  <a:pt x="2060" y="1442"/>
                </a:lnTo>
                <a:lnTo>
                  <a:pt x="2136" y="1434"/>
                </a:lnTo>
                <a:lnTo>
                  <a:pt x="2208" y="1432"/>
                </a:lnTo>
                <a:lnTo>
                  <a:pt x="2278" y="1434"/>
                </a:lnTo>
                <a:lnTo>
                  <a:pt x="2348" y="1440"/>
                </a:lnTo>
                <a:lnTo>
                  <a:pt x="2414" y="1448"/>
                </a:lnTo>
                <a:lnTo>
                  <a:pt x="2414" y="1448"/>
                </a:lnTo>
                <a:close/>
                <a:moveTo>
                  <a:pt x="2460" y="1458"/>
                </a:moveTo>
                <a:lnTo>
                  <a:pt x="2460" y="1458"/>
                </a:lnTo>
                <a:lnTo>
                  <a:pt x="2376" y="1454"/>
                </a:lnTo>
                <a:lnTo>
                  <a:pt x="2288" y="1454"/>
                </a:lnTo>
                <a:lnTo>
                  <a:pt x="2244" y="1456"/>
                </a:lnTo>
                <a:lnTo>
                  <a:pt x="2198" y="1460"/>
                </a:lnTo>
                <a:lnTo>
                  <a:pt x="2152" y="1464"/>
                </a:lnTo>
                <a:lnTo>
                  <a:pt x="2106" y="1470"/>
                </a:lnTo>
                <a:lnTo>
                  <a:pt x="2058" y="1478"/>
                </a:lnTo>
                <a:lnTo>
                  <a:pt x="2010" y="1488"/>
                </a:lnTo>
                <a:lnTo>
                  <a:pt x="1962" y="1498"/>
                </a:lnTo>
                <a:lnTo>
                  <a:pt x="1912" y="1510"/>
                </a:lnTo>
                <a:lnTo>
                  <a:pt x="1860" y="1524"/>
                </a:lnTo>
                <a:lnTo>
                  <a:pt x="1810" y="1540"/>
                </a:lnTo>
                <a:lnTo>
                  <a:pt x="1756" y="1558"/>
                </a:lnTo>
                <a:lnTo>
                  <a:pt x="1702" y="1580"/>
                </a:lnTo>
                <a:lnTo>
                  <a:pt x="1702" y="1580"/>
                </a:lnTo>
                <a:lnTo>
                  <a:pt x="1624" y="1612"/>
                </a:lnTo>
                <a:lnTo>
                  <a:pt x="1544" y="1650"/>
                </a:lnTo>
                <a:lnTo>
                  <a:pt x="1462" y="1692"/>
                </a:lnTo>
                <a:lnTo>
                  <a:pt x="1380" y="1738"/>
                </a:lnTo>
                <a:lnTo>
                  <a:pt x="1296" y="1788"/>
                </a:lnTo>
                <a:lnTo>
                  <a:pt x="1212" y="1844"/>
                </a:lnTo>
                <a:lnTo>
                  <a:pt x="1128" y="1902"/>
                </a:lnTo>
                <a:lnTo>
                  <a:pt x="1042" y="1966"/>
                </a:lnTo>
                <a:lnTo>
                  <a:pt x="1042" y="1966"/>
                </a:lnTo>
                <a:lnTo>
                  <a:pt x="1098" y="1922"/>
                </a:lnTo>
                <a:lnTo>
                  <a:pt x="1154" y="1880"/>
                </a:lnTo>
                <a:lnTo>
                  <a:pt x="1208" y="1840"/>
                </a:lnTo>
                <a:lnTo>
                  <a:pt x="1262" y="1802"/>
                </a:lnTo>
                <a:lnTo>
                  <a:pt x="1316" y="1766"/>
                </a:lnTo>
                <a:lnTo>
                  <a:pt x="1368" y="1732"/>
                </a:lnTo>
                <a:lnTo>
                  <a:pt x="1418" y="1702"/>
                </a:lnTo>
                <a:lnTo>
                  <a:pt x="1468" y="1674"/>
                </a:lnTo>
                <a:lnTo>
                  <a:pt x="1518" y="1646"/>
                </a:lnTo>
                <a:lnTo>
                  <a:pt x="1566" y="1622"/>
                </a:lnTo>
                <a:lnTo>
                  <a:pt x="1614" y="1598"/>
                </a:lnTo>
                <a:lnTo>
                  <a:pt x="1662" y="1578"/>
                </a:lnTo>
                <a:lnTo>
                  <a:pt x="1708" y="1558"/>
                </a:lnTo>
                <a:lnTo>
                  <a:pt x="1752" y="1542"/>
                </a:lnTo>
                <a:lnTo>
                  <a:pt x="1796" y="1526"/>
                </a:lnTo>
                <a:lnTo>
                  <a:pt x="1840" y="1512"/>
                </a:lnTo>
                <a:lnTo>
                  <a:pt x="1884" y="1500"/>
                </a:lnTo>
                <a:lnTo>
                  <a:pt x="1926" y="1488"/>
                </a:lnTo>
                <a:lnTo>
                  <a:pt x="1968" y="1478"/>
                </a:lnTo>
                <a:lnTo>
                  <a:pt x="2008" y="1470"/>
                </a:lnTo>
                <a:lnTo>
                  <a:pt x="2090" y="1458"/>
                </a:lnTo>
                <a:lnTo>
                  <a:pt x="2168" y="1450"/>
                </a:lnTo>
                <a:lnTo>
                  <a:pt x="2244" y="1446"/>
                </a:lnTo>
                <a:lnTo>
                  <a:pt x="2318" y="1448"/>
                </a:lnTo>
                <a:lnTo>
                  <a:pt x="2390" y="1450"/>
                </a:lnTo>
                <a:lnTo>
                  <a:pt x="2460" y="1458"/>
                </a:lnTo>
                <a:lnTo>
                  <a:pt x="2460" y="1458"/>
                </a:lnTo>
                <a:close/>
                <a:moveTo>
                  <a:pt x="2508" y="1466"/>
                </a:moveTo>
                <a:lnTo>
                  <a:pt x="2508" y="1466"/>
                </a:lnTo>
                <a:lnTo>
                  <a:pt x="2434" y="1464"/>
                </a:lnTo>
                <a:lnTo>
                  <a:pt x="2358" y="1466"/>
                </a:lnTo>
                <a:lnTo>
                  <a:pt x="2280" y="1470"/>
                </a:lnTo>
                <a:lnTo>
                  <a:pt x="2200" y="1478"/>
                </a:lnTo>
                <a:lnTo>
                  <a:pt x="2120" y="1488"/>
                </a:lnTo>
                <a:lnTo>
                  <a:pt x="2036" y="1504"/>
                </a:lnTo>
                <a:lnTo>
                  <a:pt x="1950" y="1524"/>
                </a:lnTo>
                <a:lnTo>
                  <a:pt x="1862" y="1548"/>
                </a:lnTo>
                <a:lnTo>
                  <a:pt x="1770" y="1578"/>
                </a:lnTo>
                <a:lnTo>
                  <a:pt x="1676" y="1612"/>
                </a:lnTo>
                <a:lnTo>
                  <a:pt x="1580" y="1654"/>
                </a:lnTo>
                <a:lnTo>
                  <a:pt x="1480" y="1702"/>
                </a:lnTo>
                <a:lnTo>
                  <a:pt x="1430" y="1728"/>
                </a:lnTo>
                <a:lnTo>
                  <a:pt x="1378" y="1756"/>
                </a:lnTo>
                <a:lnTo>
                  <a:pt x="1324" y="1786"/>
                </a:lnTo>
                <a:lnTo>
                  <a:pt x="1272" y="1818"/>
                </a:lnTo>
                <a:lnTo>
                  <a:pt x="1218" y="1852"/>
                </a:lnTo>
                <a:lnTo>
                  <a:pt x="1162" y="1888"/>
                </a:lnTo>
                <a:lnTo>
                  <a:pt x="1106" y="1926"/>
                </a:lnTo>
                <a:lnTo>
                  <a:pt x="1048" y="1966"/>
                </a:lnTo>
                <a:lnTo>
                  <a:pt x="1048" y="1966"/>
                </a:lnTo>
                <a:lnTo>
                  <a:pt x="1106" y="1924"/>
                </a:lnTo>
                <a:lnTo>
                  <a:pt x="1164" y="1882"/>
                </a:lnTo>
                <a:lnTo>
                  <a:pt x="1220" y="1844"/>
                </a:lnTo>
                <a:lnTo>
                  <a:pt x="1274" y="1808"/>
                </a:lnTo>
                <a:lnTo>
                  <a:pt x="1328" y="1774"/>
                </a:lnTo>
                <a:lnTo>
                  <a:pt x="1382" y="1742"/>
                </a:lnTo>
                <a:lnTo>
                  <a:pt x="1434" y="1712"/>
                </a:lnTo>
                <a:lnTo>
                  <a:pt x="1486" y="1684"/>
                </a:lnTo>
                <a:lnTo>
                  <a:pt x="1536" y="1658"/>
                </a:lnTo>
                <a:lnTo>
                  <a:pt x="1586" y="1634"/>
                </a:lnTo>
                <a:lnTo>
                  <a:pt x="1634" y="1612"/>
                </a:lnTo>
                <a:lnTo>
                  <a:pt x="1682" y="1592"/>
                </a:lnTo>
                <a:lnTo>
                  <a:pt x="1730" y="1574"/>
                </a:lnTo>
                <a:lnTo>
                  <a:pt x="1776" y="1556"/>
                </a:lnTo>
                <a:lnTo>
                  <a:pt x="1822" y="1542"/>
                </a:lnTo>
                <a:lnTo>
                  <a:pt x="1868" y="1528"/>
                </a:lnTo>
                <a:lnTo>
                  <a:pt x="1912" y="1516"/>
                </a:lnTo>
                <a:lnTo>
                  <a:pt x="1956" y="1504"/>
                </a:lnTo>
                <a:lnTo>
                  <a:pt x="2040" y="1486"/>
                </a:lnTo>
                <a:lnTo>
                  <a:pt x="2124" y="1474"/>
                </a:lnTo>
                <a:lnTo>
                  <a:pt x="2204" y="1464"/>
                </a:lnTo>
                <a:lnTo>
                  <a:pt x="2284" y="1460"/>
                </a:lnTo>
                <a:lnTo>
                  <a:pt x="2360" y="1460"/>
                </a:lnTo>
                <a:lnTo>
                  <a:pt x="2436" y="1462"/>
                </a:lnTo>
                <a:lnTo>
                  <a:pt x="2508" y="1466"/>
                </a:lnTo>
                <a:lnTo>
                  <a:pt x="2508" y="1466"/>
                </a:lnTo>
                <a:close/>
                <a:moveTo>
                  <a:pt x="2554" y="1472"/>
                </a:moveTo>
                <a:lnTo>
                  <a:pt x="2554" y="1472"/>
                </a:lnTo>
                <a:lnTo>
                  <a:pt x="2476" y="1474"/>
                </a:lnTo>
                <a:lnTo>
                  <a:pt x="2396" y="1478"/>
                </a:lnTo>
                <a:lnTo>
                  <a:pt x="2316" y="1484"/>
                </a:lnTo>
                <a:lnTo>
                  <a:pt x="2232" y="1492"/>
                </a:lnTo>
                <a:lnTo>
                  <a:pt x="2148" y="1504"/>
                </a:lnTo>
                <a:lnTo>
                  <a:pt x="2060" y="1522"/>
                </a:lnTo>
                <a:lnTo>
                  <a:pt x="1970" y="1542"/>
                </a:lnTo>
                <a:lnTo>
                  <a:pt x="1880" y="1566"/>
                </a:lnTo>
                <a:lnTo>
                  <a:pt x="1784" y="1596"/>
                </a:lnTo>
                <a:lnTo>
                  <a:pt x="1688" y="1632"/>
                </a:lnTo>
                <a:lnTo>
                  <a:pt x="1588" y="1674"/>
                </a:lnTo>
                <a:lnTo>
                  <a:pt x="1484" y="1720"/>
                </a:lnTo>
                <a:lnTo>
                  <a:pt x="1378" y="1774"/>
                </a:lnTo>
                <a:lnTo>
                  <a:pt x="1268" y="1836"/>
                </a:lnTo>
                <a:lnTo>
                  <a:pt x="1156" y="1904"/>
                </a:lnTo>
                <a:lnTo>
                  <a:pt x="1040" y="1980"/>
                </a:lnTo>
                <a:lnTo>
                  <a:pt x="1040" y="1980"/>
                </a:lnTo>
                <a:lnTo>
                  <a:pt x="1100" y="1938"/>
                </a:lnTo>
                <a:lnTo>
                  <a:pt x="1158" y="1898"/>
                </a:lnTo>
                <a:lnTo>
                  <a:pt x="1216" y="1860"/>
                </a:lnTo>
                <a:lnTo>
                  <a:pt x="1272" y="1824"/>
                </a:lnTo>
                <a:lnTo>
                  <a:pt x="1328" y="1792"/>
                </a:lnTo>
                <a:lnTo>
                  <a:pt x="1382" y="1760"/>
                </a:lnTo>
                <a:lnTo>
                  <a:pt x="1436" y="1730"/>
                </a:lnTo>
                <a:lnTo>
                  <a:pt x="1490" y="1704"/>
                </a:lnTo>
                <a:lnTo>
                  <a:pt x="1542" y="1678"/>
                </a:lnTo>
                <a:lnTo>
                  <a:pt x="1594" y="1654"/>
                </a:lnTo>
                <a:lnTo>
                  <a:pt x="1644" y="1632"/>
                </a:lnTo>
                <a:lnTo>
                  <a:pt x="1694" y="1612"/>
                </a:lnTo>
                <a:lnTo>
                  <a:pt x="1742" y="1592"/>
                </a:lnTo>
                <a:lnTo>
                  <a:pt x="1790" y="1576"/>
                </a:lnTo>
                <a:lnTo>
                  <a:pt x="1838" y="1560"/>
                </a:lnTo>
                <a:lnTo>
                  <a:pt x="1886" y="1546"/>
                </a:lnTo>
                <a:lnTo>
                  <a:pt x="1976" y="1522"/>
                </a:lnTo>
                <a:lnTo>
                  <a:pt x="2066" y="1504"/>
                </a:lnTo>
                <a:lnTo>
                  <a:pt x="2152" y="1490"/>
                </a:lnTo>
                <a:lnTo>
                  <a:pt x="2236" y="1480"/>
                </a:lnTo>
                <a:lnTo>
                  <a:pt x="2318" y="1474"/>
                </a:lnTo>
                <a:lnTo>
                  <a:pt x="2398" y="1470"/>
                </a:lnTo>
                <a:lnTo>
                  <a:pt x="2478" y="1470"/>
                </a:lnTo>
                <a:lnTo>
                  <a:pt x="2554" y="1472"/>
                </a:lnTo>
                <a:lnTo>
                  <a:pt x="2554" y="1472"/>
                </a:lnTo>
                <a:close/>
                <a:moveTo>
                  <a:pt x="2582" y="1478"/>
                </a:moveTo>
                <a:lnTo>
                  <a:pt x="2582" y="1478"/>
                </a:lnTo>
                <a:lnTo>
                  <a:pt x="2586" y="1478"/>
                </a:lnTo>
                <a:lnTo>
                  <a:pt x="2586" y="1478"/>
                </a:lnTo>
                <a:lnTo>
                  <a:pt x="2504" y="1482"/>
                </a:lnTo>
                <a:lnTo>
                  <a:pt x="2422" y="1488"/>
                </a:lnTo>
                <a:lnTo>
                  <a:pt x="2338" y="1498"/>
                </a:lnTo>
                <a:lnTo>
                  <a:pt x="2252" y="1508"/>
                </a:lnTo>
                <a:lnTo>
                  <a:pt x="2164" y="1522"/>
                </a:lnTo>
                <a:lnTo>
                  <a:pt x="2074" y="1540"/>
                </a:lnTo>
                <a:lnTo>
                  <a:pt x="1982" y="1562"/>
                </a:lnTo>
                <a:lnTo>
                  <a:pt x="1886" y="1588"/>
                </a:lnTo>
                <a:lnTo>
                  <a:pt x="1790" y="1620"/>
                </a:lnTo>
                <a:lnTo>
                  <a:pt x="1690" y="1656"/>
                </a:lnTo>
                <a:lnTo>
                  <a:pt x="1586" y="1696"/>
                </a:lnTo>
                <a:lnTo>
                  <a:pt x="1480" y="1744"/>
                </a:lnTo>
                <a:lnTo>
                  <a:pt x="1372" y="1796"/>
                </a:lnTo>
                <a:lnTo>
                  <a:pt x="1260" y="1856"/>
                </a:lnTo>
                <a:lnTo>
                  <a:pt x="1144" y="1922"/>
                </a:lnTo>
                <a:lnTo>
                  <a:pt x="1026" y="1996"/>
                </a:lnTo>
                <a:lnTo>
                  <a:pt x="1026" y="1996"/>
                </a:lnTo>
                <a:lnTo>
                  <a:pt x="1086" y="1954"/>
                </a:lnTo>
                <a:lnTo>
                  <a:pt x="1146" y="1916"/>
                </a:lnTo>
                <a:lnTo>
                  <a:pt x="1204" y="1880"/>
                </a:lnTo>
                <a:lnTo>
                  <a:pt x="1262" y="1846"/>
                </a:lnTo>
                <a:lnTo>
                  <a:pt x="1320" y="1812"/>
                </a:lnTo>
                <a:lnTo>
                  <a:pt x="1376" y="1782"/>
                </a:lnTo>
                <a:lnTo>
                  <a:pt x="1430" y="1754"/>
                </a:lnTo>
                <a:lnTo>
                  <a:pt x="1484" y="1726"/>
                </a:lnTo>
                <a:lnTo>
                  <a:pt x="1538" y="1702"/>
                </a:lnTo>
                <a:lnTo>
                  <a:pt x="1590" y="1678"/>
                </a:lnTo>
                <a:lnTo>
                  <a:pt x="1694" y="1636"/>
                </a:lnTo>
                <a:lnTo>
                  <a:pt x="1794" y="1600"/>
                </a:lnTo>
                <a:lnTo>
                  <a:pt x="1890" y="1568"/>
                </a:lnTo>
                <a:lnTo>
                  <a:pt x="1984" y="1544"/>
                </a:lnTo>
                <a:lnTo>
                  <a:pt x="2076" y="1524"/>
                </a:lnTo>
                <a:lnTo>
                  <a:pt x="2166" y="1508"/>
                </a:lnTo>
                <a:lnTo>
                  <a:pt x="2252" y="1496"/>
                </a:lnTo>
                <a:lnTo>
                  <a:pt x="2338" y="1486"/>
                </a:lnTo>
                <a:lnTo>
                  <a:pt x="2420" y="1482"/>
                </a:lnTo>
                <a:lnTo>
                  <a:pt x="2502" y="1478"/>
                </a:lnTo>
                <a:lnTo>
                  <a:pt x="2582" y="1478"/>
                </a:lnTo>
                <a:lnTo>
                  <a:pt x="2582" y="1478"/>
                </a:lnTo>
                <a:close/>
                <a:moveTo>
                  <a:pt x="2606" y="1484"/>
                </a:moveTo>
                <a:lnTo>
                  <a:pt x="2606" y="1484"/>
                </a:lnTo>
                <a:lnTo>
                  <a:pt x="2612" y="1484"/>
                </a:lnTo>
                <a:lnTo>
                  <a:pt x="2612" y="1484"/>
                </a:lnTo>
                <a:lnTo>
                  <a:pt x="2528" y="1492"/>
                </a:lnTo>
                <a:lnTo>
                  <a:pt x="2442" y="1500"/>
                </a:lnTo>
                <a:lnTo>
                  <a:pt x="2356" y="1512"/>
                </a:lnTo>
                <a:lnTo>
                  <a:pt x="2266" y="1524"/>
                </a:lnTo>
                <a:lnTo>
                  <a:pt x="2176" y="1542"/>
                </a:lnTo>
                <a:lnTo>
                  <a:pt x="2084" y="1560"/>
                </a:lnTo>
                <a:lnTo>
                  <a:pt x="1988" y="1584"/>
                </a:lnTo>
                <a:lnTo>
                  <a:pt x="1892" y="1612"/>
                </a:lnTo>
                <a:lnTo>
                  <a:pt x="1792" y="1642"/>
                </a:lnTo>
                <a:lnTo>
                  <a:pt x="1690" y="1678"/>
                </a:lnTo>
                <a:lnTo>
                  <a:pt x="1586" y="1720"/>
                </a:lnTo>
                <a:lnTo>
                  <a:pt x="1478" y="1766"/>
                </a:lnTo>
                <a:lnTo>
                  <a:pt x="1366" y="1818"/>
                </a:lnTo>
                <a:lnTo>
                  <a:pt x="1252" y="1874"/>
                </a:lnTo>
                <a:lnTo>
                  <a:pt x="1136" y="1938"/>
                </a:lnTo>
                <a:lnTo>
                  <a:pt x="1014" y="2010"/>
                </a:lnTo>
                <a:lnTo>
                  <a:pt x="1014" y="2010"/>
                </a:lnTo>
                <a:lnTo>
                  <a:pt x="1136" y="1934"/>
                </a:lnTo>
                <a:lnTo>
                  <a:pt x="1254" y="1864"/>
                </a:lnTo>
                <a:lnTo>
                  <a:pt x="1370" y="1804"/>
                </a:lnTo>
                <a:lnTo>
                  <a:pt x="1480" y="1750"/>
                </a:lnTo>
                <a:lnTo>
                  <a:pt x="1588" y="1702"/>
                </a:lnTo>
                <a:lnTo>
                  <a:pt x="1694" y="1660"/>
                </a:lnTo>
                <a:lnTo>
                  <a:pt x="1796" y="1622"/>
                </a:lnTo>
                <a:lnTo>
                  <a:pt x="1894" y="1592"/>
                </a:lnTo>
                <a:lnTo>
                  <a:pt x="1990" y="1566"/>
                </a:lnTo>
                <a:lnTo>
                  <a:pt x="2084" y="1544"/>
                </a:lnTo>
                <a:lnTo>
                  <a:pt x="2176" y="1526"/>
                </a:lnTo>
                <a:lnTo>
                  <a:pt x="2266" y="1512"/>
                </a:lnTo>
                <a:lnTo>
                  <a:pt x="2354" y="1500"/>
                </a:lnTo>
                <a:lnTo>
                  <a:pt x="2440" y="1492"/>
                </a:lnTo>
                <a:lnTo>
                  <a:pt x="2524" y="1486"/>
                </a:lnTo>
                <a:lnTo>
                  <a:pt x="2606" y="1484"/>
                </a:lnTo>
                <a:lnTo>
                  <a:pt x="2606" y="1484"/>
                </a:lnTo>
                <a:close/>
                <a:moveTo>
                  <a:pt x="2630" y="1488"/>
                </a:moveTo>
                <a:lnTo>
                  <a:pt x="2630" y="1488"/>
                </a:lnTo>
                <a:lnTo>
                  <a:pt x="2636" y="1490"/>
                </a:lnTo>
                <a:lnTo>
                  <a:pt x="2636" y="1490"/>
                </a:lnTo>
                <a:lnTo>
                  <a:pt x="2550" y="1500"/>
                </a:lnTo>
                <a:lnTo>
                  <a:pt x="2462" y="1512"/>
                </a:lnTo>
                <a:lnTo>
                  <a:pt x="2372" y="1526"/>
                </a:lnTo>
                <a:lnTo>
                  <a:pt x="2282" y="1542"/>
                </a:lnTo>
                <a:lnTo>
                  <a:pt x="2188" y="1560"/>
                </a:lnTo>
                <a:lnTo>
                  <a:pt x="2092" y="1582"/>
                </a:lnTo>
                <a:lnTo>
                  <a:pt x="1996" y="1606"/>
                </a:lnTo>
                <a:lnTo>
                  <a:pt x="1896" y="1634"/>
                </a:lnTo>
                <a:lnTo>
                  <a:pt x="1794" y="1666"/>
                </a:lnTo>
                <a:lnTo>
                  <a:pt x="1690" y="1702"/>
                </a:lnTo>
                <a:lnTo>
                  <a:pt x="1582" y="1742"/>
                </a:lnTo>
                <a:lnTo>
                  <a:pt x="1472" y="1788"/>
                </a:lnTo>
                <a:lnTo>
                  <a:pt x="1360" y="1838"/>
                </a:lnTo>
                <a:lnTo>
                  <a:pt x="1244" y="1894"/>
                </a:lnTo>
                <a:lnTo>
                  <a:pt x="1124" y="1956"/>
                </a:lnTo>
                <a:lnTo>
                  <a:pt x="1002" y="2022"/>
                </a:lnTo>
                <a:lnTo>
                  <a:pt x="1002" y="2022"/>
                </a:lnTo>
                <a:lnTo>
                  <a:pt x="1126" y="1950"/>
                </a:lnTo>
                <a:lnTo>
                  <a:pt x="1246" y="1884"/>
                </a:lnTo>
                <a:lnTo>
                  <a:pt x="1362" y="1826"/>
                </a:lnTo>
                <a:lnTo>
                  <a:pt x="1474" y="1772"/>
                </a:lnTo>
                <a:lnTo>
                  <a:pt x="1584" y="1726"/>
                </a:lnTo>
                <a:lnTo>
                  <a:pt x="1692" y="1684"/>
                </a:lnTo>
                <a:lnTo>
                  <a:pt x="1796" y="1646"/>
                </a:lnTo>
                <a:lnTo>
                  <a:pt x="1898" y="1616"/>
                </a:lnTo>
                <a:lnTo>
                  <a:pt x="1996" y="1588"/>
                </a:lnTo>
                <a:lnTo>
                  <a:pt x="2092" y="1564"/>
                </a:lnTo>
                <a:lnTo>
                  <a:pt x="2186" y="1544"/>
                </a:lnTo>
                <a:lnTo>
                  <a:pt x="2278" y="1528"/>
                </a:lnTo>
                <a:lnTo>
                  <a:pt x="2370" y="1514"/>
                </a:lnTo>
                <a:lnTo>
                  <a:pt x="2458" y="1504"/>
                </a:lnTo>
                <a:lnTo>
                  <a:pt x="2544" y="1496"/>
                </a:lnTo>
                <a:lnTo>
                  <a:pt x="2630" y="1488"/>
                </a:lnTo>
                <a:lnTo>
                  <a:pt x="2630" y="1488"/>
                </a:lnTo>
                <a:close/>
                <a:moveTo>
                  <a:pt x="2652" y="1494"/>
                </a:moveTo>
                <a:lnTo>
                  <a:pt x="2652" y="1494"/>
                </a:lnTo>
                <a:lnTo>
                  <a:pt x="2660" y="1496"/>
                </a:lnTo>
                <a:lnTo>
                  <a:pt x="2660" y="1496"/>
                </a:lnTo>
                <a:lnTo>
                  <a:pt x="2572" y="1508"/>
                </a:lnTo>
                <a:lnTo>
                  <a:pt x="2480" y="1524"/>
                </a:lnTo>
                <a:lnTo>
                  <a:pt x="2388" y="1540"/>
                </a:lnTo>
                <a:lnTo>
                  <a:pt x="2294" y="1558"/>
                </a:lnTo>
                <a:lnTo>
                  <a:pt x="2200" y="1578"/>
                </a:lnTo>
                <a:lnTo>
                  <a:pt x="2102" y="1602"/>
                </a:lnTo>
                <a:lnTo>
                  <a:pt x="2002" y="1628"/>
                </a:lnTo>
                <a:lnTo>
                  <a:pt x="1900" y="1658"/>
                </a:lnTo>
                <a:lnTo>
                  <a:pt x="1796" y="1690"/>
                </a:lnTo>
                <a:lnTo>
                  <a:pt x="1688" y="1726"/>
                </a:lnTo>
                <a:lnTo>
                  <a:pt x="1580" y="1766"/>
                </a:lnTo>
                <a:lnTo>
                  <a:pt x="1468" y="1810"/>
                </a:lnTo>
                <a:lnTo>
                  <a:pt x="1352" y="1860"/>
                </a:lnTo>
                <a:lnTo>
                  <a:pt x="1236" y="1914"/>
                </a:lnTo>
                <a:lnTo>
                  <a:pt x="1114" y="1972"/>
                </a:lnTo>
                <a:lnTo>
                  <a:pt x="990" y="2036"/>
                </a:lnTo>
                <a:lnTo>
                  <a:pt x="990" y="2036"/>
                </a:lnTo>
                <a:lnTo>
                  <a:pt x="1116" y="1966"/>
                </a:lnTo>
                <a:lnTo>
                  <a:pt x="1236" y="1904"/>
                </a:lnTo>
                <a:lnTo>
                  <a:pt x="1354" y="1846"/>
                </a:lnTo>
                <a:lnTo>
                  <a:pt x="1470" y="1796"/>
                </a:lnTo>
                <a:lnTo>
                  <a:pt x="1582" y="1748"/>
                </a:lnTo>
                <a:lnTo>
                  <a:pt x="1690" y="1708"/>
                </a:lnTo>
                <a:lnTo>
                  <a:pt x="1796" y="1670"/>
                </a:lnTo>
                <a:lnTo>
                  <a:pt x="1900" y="1638"/>
                </a:lnTo>
                <a:lnTo>
                  <a:pt x="2002" y="1610"/>
                </a:lnTo>
                <a:lnTo>
                  <a:pt x="2100" y="1584"/>
                </a:lnTo>
                <a:lnTo>
                  <a:pt x="2198" y="1564"/>
                </a:lnTo>
                <a:lnTo>
                  <a:pt x="2292" y="1544"/>
                </a:lnTo>
                <a:lnTo>
                  <a:pt x="2384" y="1528"/>
                </a:lnTo>
                <a:lnTo>
                  <a:pt x="2476" y="1516"/>
                </a:lnTo>
                <a:lnTo>
                  <a:pt x="2564" y="1504"/>
                </a:lnTo>
                <a:lnTo>
                  <a:pt x="2652" y="1494"/>
                </a:lnTo>
                <a:lnTo>
                  <a:pt x="2652" y="1494"/>
                </a:lnTo>
                <a:close/>
                <a:moveTo>
                  <a:pt x="2674" y="1500"/>
                </a:moveTo>
                <a:lnTo>
                  <a:pt x="2674" y="1500"/>
                </a:lnTo>
                <a:lnTo>
                  <a:pt x="2682" y="1502"/>
                </a:lnTo>
                <a:lnTo>
                  <a:pt x="2682" y="1502"/>
                </a:lnTo>
                <a:lnTo>
                  <a:pt x="2592" y="1518"/>
                </a:lnTo>
                <a:lnTo>
                  <a:pt x="2498" y="1534"/>
                </a:lnTo>
                <a:lnTo>
                  <a:pt x="2404" y="1554"/>
                </a:lnTo>
                <a:lnTo>
                  <a:pt x="2308" y="1574"/>
                </a:lnTo>
                <a:lnTo>
                  <a:pt x="2210" y="1596"/>
                </a:lnTo>
                <a:lnTo>
                  <a:pt x="2110" y="1622"/>
                </a:lnTo>
                <a:lnTo>
                  <a:pt x="2008" y="1650"/>
                </a:lnTo>
                <a:lnTo>
                  <a:pt x="1904" y="1680"/>
                </a:lnTo>
                <a:lnTo>
                  <a:pt x="1796" y="1714"/>
                </a:lnTo>
                <a:lnTo>
                  <a:pt x="1688" y="1750"/>
                </a:lnTo>
                <a:lnTo>
                  <a:pt x="1576" y="1790"/>
                </a:lnTo>
                <a:lnTo>
                  <a:pt x="1462" y="1834"/>
                </a:lnTo>
                <a:lnTo>
                  <a:pt x="1346" y="1880"/>
                </a:lnTo>
                <a:lnTo>
                  <a:pt x="1226" y="1932"/>
                </a:lnTo>
                <a:lnTo>
                  <a:pt x="1104" y="1988"/>
                </a:lnTo>
                <a:lnTo>
                  <a:pt x="980" y="2048"/>
                </a:lnTo>
                <a:lnTo>
                  <a:pt x="980" y="2048"/>
                </a:lnTo>
                <a:lnTo>
                  <a:pt x="1106" y="1982"/>
                </a:lnTo>
                <a:lnTo>
                  <a:pt x="1228" y="1922"/>
                </a:lnTo>
                <a:lnTo>
                  <a:pt x="1348" y="1868"/>
                </a:lnTo>
                <a:lnTo>
                  <a:pt x="1464" y="1818"/>
                </a:lnTo>
                <a:lnTo>
                  <a:pt x="1578" y="1772"/>
                </a:lnTo>
                <a:lnTo>
                  <a:pt x="1690" y="1732"/>
                </a:lnTo>
                <a:lnTo>
                  <a:pt x="1798" y="1694"/>
                </a:lnTo>
                <a:lnTo>
                  <a:pt x="1904" y="1662"/>
                </a:lnTo>
                <a:lnTo>
                  <a:pt x="2006" y="1632"/>
                </a:lnTo>
                <a:lnTo>
                  <a:pt x="2108" y="1606"/>
                </a:lnTo>
                <a:lnTo>
                  <a:pt x="2208" y="1582"/>
                </a:lnTo>
                <a:lnTo>
                  <a:pt x="2304" y="1562"/>
                </a:lnTo>
                <a:lnTo>
                  <a:pt x="2400" y="1542"/>
                </a:lnTo>
                <a:lnTo>
                  <a:pt x="2492" y="1526"/>
                </a:lnTo>
                <a:lnTo>
                  <a:pt x="2584" y="1512"/>
                </a:lnTo>
                <a:lnTo>
                  <a:pt x="2674" y="1500"/>
                </a:lnTo>
                <a:lnTo>
                  <a:pt x="2674" y="1500"/>
                </a:lnTo>
                <a:close/>
                <a:moveTo>
                  <a:pt x="2696" y="1504"/>
                </a:moveTo>
                <a:lnTo>
                  <a:pt x="2696" y="1504"/>
                </a:lnTo>
                <a:lnTo>
                  <a:pt x="2704" y="1506"/>
                </a:lnTo>
                <a:lnTo>
                  <a:pt x="2704" y="1506"/>
                </a:lnTo>
                <a:lnTo>
                  <a:pt x="2516" y="1546"/>
                </a:lnTo>
                <a:lnTo>
                  <a:pt x="2418" y="1568"/>
                </a:lnTo>
                <a:lnTo>
                  <a:pt x="2320" y="1590"/>
                </a:lnTo>
                <a:lnTo>
                  <a:pt x="2220" y="1616"/>
                </a:lnTo>
                <a:lnTo>
                  <a:pt x="2116" y="1642"/>
                </a:lnTo>
                <a:lnTo>
                  <a:pt x="2012" y="1672"/>
                </a:lnTo>
                <a:lnTo>
                  <a:pt x="1906" y="1702"/>
                </a:lnTo>
                <a:lnTo>
                  <a:pt x="1798" y="1736"/>
                </a:lnTo>
                <a:lnTo>
                  <a:pt x="1686" y="1774"/>
                </a:lnTo>
                <a:lnTo>
                  <a:pt x="1574" y="1812"/>
                </a:lnTo>
                <a:lnTo>
                  <a:pt x="1458" y="1856"/>
                </a:lnTo>
                <a:lnTo>
                  <a:pt x="1340" y="1900"/>
                </a:lnTo>
                <a:lnTo>
                  <a:pt x="1218" y="1950"/>
                </a:lnTo>
                <a:lnTo>
                  <a:pt x="1096" y="2002"/>
                </a:lnTo>
                <a:lnTo>
                  <a:pt x="968" y="2058"/>
                </a:lnTo>
                <a:lnTo>
                  <a:pt x="968" y="2058"/>
                </a:lnTo>
                <a:lnTo>
                  <a:pt x="1096" y="1998"/>
                </a:lnTo>
                <a:lnTo>
                  <a:pt x="1220" y="1940"/>
                </a:lnTo>
                <a:lnTo>
                  <a:pt x="1342" y="1888"/>
                </a:lnTo>
                <a:lnTo>
                  <a:pt x="1460" y="1840"/>
                </a:lnTo>
                <a:lnTo>
                  <a:pt x="1576" y="1796"/>
                </a:lnTo>
                <a:lnTo>
                  <a:pt x="1688" y="1756"/>
                </a:lnTo>
                <a:lnTo>
                  <a:pt x="1798" y="1718"/>
                </a:lnTo>
                <a:lnTo>
                  <a:pt x="1906" y="1684"/>
                </a:lnTo>
                <a:lnTo>
                  <a:pt x="2012" y="1654"/>
                </a:lnTo>
                <a:lnTo>
                  <a:pt x="2116" y="1626"/>
                </a:lnTo>
                <a:lnTo>
                  <a:pt x="2216" y="1600"/>
                </a:lnTo>
                <a:lnTo>
                  <a:pt x="2316" y="1578"/>
                </a:lnTo>
                <a:lnTo>
                  <a:pt x="2414" y="1556"/>
                </a:lnTo>
                <a:lnTo>
                  <a:pt x="2510" y="1538"/>
                </a:lnTo>
                <a:lnTo>
                  <a:pt x="2604" y="1520"/>
                </a:lnTo>
                <a:lnTo>
                  <a:pt x="2696" y="1504"/>
                </a:lnTo>
                <a:lnTo>
                  <a:pt x="2696" y="1504"/>
                </a:lnTo>
                <a:close/>
                <a:moveTo>
                  <a:pt x="2716" y="1510"/>
                </a:moveTo>
                <a:lnTo>
                  <a:pt x="2716" y="1510"/>
                </a:lnTo>
                <a:lnTo>
                  <a:pt x="2724" y="1512"/>
                </a:lnTo>
                <a:lnTo>
                  <a:pt x="2724" y="1512"/>
                </a:lnTo>
                <a:lnTo>
                  <a:pt x="2530" y="1556"/>
                </a:lnTo>
                <a:lnTo>
                  <a:pt x="2330" y="1606"/>
                </a:lnTo>
                <a:lnTo>
                  <a:pt x="2122" y="1664"/>
                </a:lnTo>
                <a:lnTo>
                  <a:pt x="2016" y="1694"/>
                </a:lnTo>
                <a:lnTo>
                  <a:pt x="1906" y="1726"/>
                </a:lnTo>
                <a:lnTo>
                  <a:pt x="1796" y="1762"/>
                </a:lnTo>
                <a:lnTo>
                  <a:pt x="1684" y="1798"/>
                </a:lnTo>
                <a:lnTo>
                  <a:pt x="1568" y="1836"/>
                </a:lnTo>
                <a:lnTo>
                  <a:pt x="1450" y="1878"/>
                </a:lnTo>
                <a:lnTo>
                  <a:pt x="1330" y="1922"/>
                </a:lnTo>
                <a:lnTo>
                  <a:pt x="1208" y="1970"/>
                </a:lnTo>
                <a:lnTo>
                  <a:pt x="1082" y="2018"/>
                </a:lnTo>
                <a:lnTo>
                  <a:pt x="954" y="2070"/>
                </a:lnTo>
                <a:lnTo>
                  <a:pt x="954" y="2070"/>
                </a:lnTo>
                <a:lnTo>
                  <a:pt x="1082" y="2014"/>
                </a:lnTo>
                <a:lnTo>
                  <a:pt x="1208" y="1960"/>
                </a:lnTo>
                <a:lnTo>
                  <a:pt x="1332" y="1910"/>
                </a:lnTo>
                <a:lnTo>
                  <a:pt x="1452" y="1864"/>
                </a:lnTo>
                <a:lnTo>
                  <a:pt x="1570" y="1820"/>
                </a:lnTo>
                <a:lnTo>
                  <a:pt x="1684" y="1780"/>
                </a:lnTo>
                <a:lnTo>
                  <a:pt x="1798" y="1742"/>
                </a:lnTo>
                <a:lnTo>
                  <a:pt x="1908" y="1708"/>
                </a:lnTo>
                <a:lnTo>
                  <a:pt x="2016" y="1676"/>
                </a:lnTo>
                <a:lnTo>
                  <a:pt x="2120" y="1646"/>
                </a:lnTo>
                <a:lnTo>
                  <a:pt x="2224" y="1620"/>
                </a:lnTo>
                <a:lnTo>
                  <a:pt x="2326" y="1594"/>
                </a:lnTo>
                <a:lnTo>
                  <a:pt x="2426" y="1570"/>
                </a:lnTo>
                <a:lnTo>
                  <a:pt x="2524" y="1548"/>
                </a:lnTo>
                <a:lnTo>
                  <a:pt x="2716" y="1510"/>
                </a:lnTo>
                <a:lnTo>
                  <a:pt x="2716" y="1510"/>
                </a:lnTo>
                <a:close/>
                <a:moveTo>
                  <a:pt x="2754" y="1518"/>
                </a:moveTo>
                <a:lnTo>
                  <a:pt x="2754" y="1518"/>
                </a:lnTo>
                <a:lnTo>
                  <a:pt x="2760" y="1520"/>
                </a:lnTo>
                <a:lnTo>
                  <a:pt x="2760" y="1520"/>
                </a:lnTo>
                <a:lnTo>
                  <a:pt x="2556" y="1578"/>
                </a:lnTo>
                <a:lnTo>
                  <a:pt x="2346" y="1638"/>
                </a:lnTo>
                <a:lnTo>
                  <a:pt x="2130" y="1702"/>
                </a:lnTo>
                <a:lnTo>
                  <a:pt x="1908" y="1772"/>
                </a:lnTo>
                <a:lnTo>
                  <a:pt x="1678" y="1844"/>
                </a:lnTo>
                <a:lnTo>
                  <a:pt x="1438" y="1920"/>
                </a:lnTo>
                <a:lnTo>
                  <a:pt x="1192" y="2002"/>
                </a:lnTo>
                <a:lnTo>
                  <a:pt x="934" y="2090"/>
                </a:lnTo>
                <a:lnTo>
                  <a:pt x="934" y="2090"/>
                </a:lnTo>
                <a:lnTo>
                  <a:pt x="1192" y="1994"/>
                </a:lnTo>
                <a:lnTo>
                  <a:pt x="1440" y="1906"/>
                </a:lnTo>
                <a:lnTo>
                  <a:pt x="1678" y="1826"/>
                </a:lnTo>
                <a:lnTo>
                  <a:pt x="1908" y="1754"/>
                </a:lnTo>
                <a:lnTo>
                  <a:pt x="2130" y="1688"/>
                </a:lnTo>
                <a:lnTo>
                  <a:pt x="2344" y="1626"/>
                </a:lnTo>
                <a:lnTo>
                  <a:pt x="2552" y="1570"/>
                </a:lnTo>
                <a:lnTo>
                  <a:pt x="2754" y="1518"/>
                </a:lnTo>
                <a:lnTo>
                  <a:pt x="2754" y="1518"/>
                </a:lnTo>
                <a:close/>
                <a:moveTo>
                  <a:pt x="2770" y="1524"/>
                </a:moveTo>
                <a:lnTo>
                  <a:pt x="2770" y="1524"/>
                </a:lnTo>
                <a:lnTo>
                  <a:pt x="2776" y="1524"/>
                </a:lnTo>
                <a:lnTo>
                  <a:pt x="2776" y="1524"/>
                </a:lnTo>
                <a:lnTo>
                  <a:pt x="2362" y="1652"/>
                </a:lnTo>
                <a:lnTo>
                  <a:pt x="1926" y="1788"/>
                </a:lnTo>
                <a:lnTo>
                  <a:pt x="1926" y="1788"/>
                </a:lnTo>
                <a:lnTo>
                  <a:pt x="1446" y="1938"/>
                </a:lnTo>
                <a:lnTo>
                  <a:pt x="930" y="2096"/>
                </a:lnTo>
                <a:lnTo>
                  <a:pt x="930" y="2096"/>
                </a:lnTo>
                <a:lnTo>
                  <a:pt x="1190" y="2008"/>
                </a:lnTo>
                <a:lnTo>
                  <a:pt x="1440" y="1926"/>
                </a:lnTo>
                <a:lnTo>
                  <a:pt x="1680" y="1848"/>
                </a:lnTo>
                <a:lnTo>
                  <a:pt x="1912" y="1776"/>
                </a:lnTo>
                <a:lnTo>
                  <a:pt x="2136" y="1706"/>
                </a:lnTo>
                <a:lnTo>
                  <a:pt x="2354" y="1642"/>
                </a:lnTo>
                <a:lnTo>
                  <a:pt x="2564" y="1580"/>
                </a:lnTo>
                <a:lnTo>
                  <a:pt x="2770" y="1524"/>
                </a:lnTo>
                <a:lnTo>
                  <a:pt x="2770" y="1524"/>
                </a:lnTo>
                <a:close/>
                <a:moveTo>
                  <a:pt x="1928" y="1792"/>
                </a:moveTo>
                <a:lnTo>
                  <a:pt x="1928" y="1792"/>
                </a:lnTo>
                <a:lnTo>
                  <a:pt x="2368" y="1656"/>
                </a:lnTo>
                <a:lnTo>
                  <a:pt x="2786" y="1526"/>
                </a:lnTo>
                <a:lnTo>
                  <a:pt x="2786" y="1526"/>
                </a:lnTo>
                <a:lnTo>
                  <a:pt x="2790" y="1528"/>
                </a:lnTo>
                <a:lnTo>
                  <a:pt x="2790" y="1528"/>
                </a:lnTo>
                <a:lnTo>
                  <a:pt x="2540" y="1610"/>
                </a:lnTo>
                <a:lnTo>
                  <a:pt x="2540" y="1610"/>
                </a:lnTo>
                <a:lnTo>
                  <a:pt x="2166" y="1732"/>
                </a:lnTo>
                <a:lnTo>
                  <a:pt x="1974" y="1794"/>
                </a:lnTo>
                <a:lnTo>
                  <a:pt x="1774" y="1856"/>
                </a:lnTo>
                <a:lnTo>
                  <a:pt x="1572" y="1920"/>
                </a:lnTo>
                <a:lnTo>
                  <a:pt x="1362" y="1982"/>
                </a:lnTo>
                <a:lnTo>
                  <a:pt x="1148" y="2042"/>
                </a:lnTo>
                <a:lnTo>
                  <a:pt x="926" y="2102"/>
                </a:lnTo>
                <a:lnTo>
                  <a:pt x="926" y="2102"/>
                </a:lnTo>
                <a:lnTo>
                  <a:pt x="1446" y="1944"/>
                </a:lnTo>
                <a:lnTo>
                  <a:pt x="1928" y="1792"/>
                </a:lnTo>
                <a:lnTo>
                  <a:pt x="1928" y="1792"/>
                </a:lnTo>
                <a:close/>
                <a:moveTo>
                  <a:pt x="2542" y="1614"/>
                </a:moveTo>
                <a:lnTo>
                  <a:pt x="2542" y="1614"/>
                </a:lnTo>
                <a:lnTo>
                  <a:pt x="2800" y="1530"/>
                </a:lnTo>
                <a:lnTo>
                  <a:pt x="2800" y="1530"/>
                </a:lnTo>
                <a:lnTo>
                  <a:pt x="2802" y="1530"/>
                </a:lnTo>
                <a:lnTo>
                  <a:pt x="2802" y="1530"/>
                </a:lnTo>
                <a:lnTo>
                  <a:pt x="2728" y="1556"/>
                </a:lnTo>
                <a:lnTo>
                  <a:pt x="2728" y="1556"/>
                </a:lnTo>
                <a:lnTo>
                  <a:pt x="2308" y="1702"/>
                </a:lnTo>
                <a:lnTo>
                  <a:pt x="2090" y="1776"/>
                </a:lnTo>
                <a:lnTo>
                  <a:pt x="1868" y="1848"/>
                </a:lnTo>
                <a:lnTo>
                  <a:pt x="1638" y="1920"/>
                </a:lnTo>
                <a:lnTo>
                  <a:pt x="1520" y="1954"/>
                </a:lnTo>
                <a:lnTo>
                  <a:pt x="1402" y="1988"/>
                </a:lnTo>
                <a:lnTo>
                  <a:pt x="1282" y="2020"/>
                </a:lnTo>
                <a:lnTo>
                  <a:pt x="1160" y="2052"/>
                </a:lnTo>
                <a:lnTo>
                  <a:pt x="1036" y="2084"/>
                </a:lnTo>
                <a:lnTo>
                  <a:pt x="910" y="2112"/>
                </a:lnTo>
                <a:lnTo>
                  <a:pt x="910" y="2112"/>
                </a:lnTo>
                <a:lnTo>
                  <a:pt x="1134" y="2052"/>
                </a:lnTo>
                <a:lnTo>
                  <a:pt x="1350" y="1990"/>
                </a:lnTo>
                <a:lnTo>
                  <a:pt x="1562" y="1928"/>
                </a:lnTo>
                <a:lnTo>
                  <a:pt x="1768" y="1864"/>
                </a:lnTo>
                <a:lnTo>
                  <a:pt x="1968" y="1800"/>
                </a:lnTo>
                <a:lnTo>
                  <a:pt x="2164" y="1738"/>
                </a:lnTo>
                <a:lnTo>
                  <a:pt x="2542" y="1614"/>
                </a:lnTo>
                <a:lnTo>
                  <a:pt x="2542" y="1614"/>
                </a:lnTo>
                <a:close/>
                <a:moveTo>
                  <a:pt x="2730" y="1562"/>
                </a:moveTo>
                <a:lnTo>
                  <a:pt x="2730" y="1562"/>
                </a:lnTo>
                <a:lnTo>
                  <a:pt x="2810" y="1534"/>
                </a:lnTo>
                <a:lnTo>
                  <a:pt x="2812" y="1534"/>
                </a:lnTo>
                <a:lnTo>
                  <a:pt x="2812" y="1534"/>
                </a:lnTo>
                <a:lnTo>
                  <a:pt x="2594" y="1614"/>
                </a:lnTo>
                <a:lnTo>
                  <a:pt x="2372" y="1696"/>
                </a:lnTo>
                <a:lnTo>
                  <a:pt x="2144" y="1776"/>
                </a:lnTo>
                <a:lnTo>
                  <a:pt x="2028" y="1816"/>
                </a:lnTo>
                <a:lnTo>
                  <a:pt x="1910" y="1856"/>
                </a:lnTo>
                <a:lnTo>
                  <a:pt x="1790" y="1894"/>
                </a:lnTo>
                <a:lnTo>
                  <a:pt x="1670" y="1930"/>
                </a:lnTo>
                <a:lnTo>
                  <a:pt x="1546" y="1966"/>
                </a:lnTo>
                <a:lnTo>
                  <a:pt x="1422" y="2000"/>
                </a:lnTo>
                <a:lnTo>
                  <a:pt x="1296" y="2032"/>
                </a:lnTo>
                <a:lnTo>
                  <a:pt x="1170" y="2062"/>
                </a:lnTo>
                <a:lnTo>
                  <a:pt x="1040" y="2092"/>
                </a:lnTo>
                <a:lnTo>
                  <a:pt x="910" y="2118"/>
                </a:lnTo>
                <a:lnTo>
                  <a:pt x="910" y="2118"/>
                </a:lnTo>
                <a:lnTo>
                  <a:pt x="1036" y="2088"/>
                </a:lnTo>
                <a:lnTo>
                  <a:pt x="1160" y="2058"/>
                </a:lnTo>
                <a:lnTo>
                  <a:pt x="1282" y="2026"/>
                </a:lnTo>
                <a:lnTo>
                  <a:pt x="1402" y="1992"/>
                </a:lnTo>
                <a:lnTo>
                  <a:pt x="1520" y="1960"/>
                </a:lnTo>
                <a:lnTo>
                  <a:pt x="1638" y="1924"/>
                </a:lnTo>
                <a:lnTo>
                  <a:pt x="1868" y="1854"/>
                </a:lnTo>
                <a:lnTo>
                  <a:pt x="2092" y="1782"/>
                </a:lnTo>
                <a:lnTo>
                  <a:pt x="2310" y="1708"/>
                </a:lnTo>
                <a:lnTo>
                  <a:pt x="2730" y="1562"/>
                </a:lnTo>
                <a:lnTo>
                  <a:pt x="2730" y="1562"/>
                </a:lnTo>
                <a:close/>
                <a:moveTo>
                  <a:pt x="2822" y="1536"/>
                </a:moveTo>
                <a:lnTo>
                  <a:pt x="2822" y="1536"/>
                </a:lnTo>
                <a:lnTo>
                  <a:pt x="2600" y="1622"/>
                </a:lnTo>
                <a:lnTo>
                  <a:pt x="2376" y="1710"/>
                </a:lnTo>
                <a:lnTo>
                  <a:pt x="2260" y="1752"/>
                </a:lnTo>
                <a:lnTo>
                  <a:pt x="2144" y="1794"/>
                </a:lnTo>
                <a:lnTo>
                  <a:pt x="2026" y="1836"/>
                </a:lnTo>
                <a:lnTo>
                  <a:pt x="1908" y="1874"/>
                </a:lnTo>
                <a:lnTo>
                  <a:pt x="1788" y="1914"/>
                </a:lnTo>
                <a:lnTo>
                  <a:pt x="1666" y="1950"/>
                </a:lnTo>
                <a:lnTo>
                  <a:pt x="1542" y="1986"/>
                </a:lnTo>
                <a:lnTo>
                  <a:pt x="1418" y="2018"/>
                </a:lnTo>
                <a:lnTo>
                  <a:pt x="1292" y="2048"/>
                </a:lnTo>
                <a:lnTo>
                  <a:pt x="1164" y="2076"/>
                </a:lnTo>
                <a:lnTo>
                  <a:pt x="1034" y="2102"/>
                </a:lnTo>
                <a:lnTo>
                  <a:pt x="904" y="2124"/>
                </a:lnTo>
                <a:lnTo>
                  <a:pt x="904" y="2124"/>
                </a:lnTo>
                <a:lnTo>
                  <a:pt x="1036" y="2098"/>
                </a:lnTo>
                <a:lnTo>
                  <a:pt x="1166" y="2068"/>
                </a:lnTo>
                <a:lnTo>
                  <a:pt x="1294" y="2038"/>
                </a:lnTo>
                <a:lnTo>
                  <a:pt x="1422" y="2006"/>
                </a:lnTo>
                <a:lnTo>
                  <a:pt x="1546" y="1970"/>
                </a:lnTo>
                <a:lnTo>
                  <a:pt x="1670" y="1936"/>
                </a:lnTo>
                <a:lnTo>
                  <a:pt x="1792" y="1898"/>
                </a:lnTo>
                <a:lnTo>
                  <a:pt x="1912" y="1860"/>
                </a:lnTo>
                <a:lnTo>
                  <a:pt x="2030" y="1820"/>
                </a:lnTo>
                <a:lnTo>
                  <a:pt x="2148" y="1780"/>
                </a:lnTo>
                <a:lnTo>
                  <a:pt x="2378" y="1700"/>
                </a:lnTo>
                <a:lnTo>
                  <a:pt x="2602" y="1618"/>
                </a:lnTo>
                <a:lnTo>
                  <a:pt x="2822" y="1536"/>
                </a:lnTo>
                <a:lnTo>
                  <a:pt x="2822" y="1536"/>
                </a:lnTo>
                <a:close/>
                <a:moveTo>
                  <a:pt x="2804" y="1548"/>
                </a:moveTo>
                <a:lnTo>
                  <a:pt x="2804" y="1548"/>
                </a:lnTo>
                <a:lnTo>
                  <a:pt x="2584" y="1640"/>
                </a:lnTo>
                <a:lnTo>
                  <a:pt x="2358" y="1730"/>
                </a:lnTo>
                <a:lnTo>
                  <a:pt x="2244" y="1774"/>
                </a:lnTo>
                <a:lnTo>
                  <a:pt x="2128" y="1816"/>
                </a:lnTo>
                <a:lnTo>
                  <a:pt x="2012" y="1858"/>
                </a:lnTo>
                <a:lnTo>
                  <a:pt x="1894" y="1898"/>
                </a:lnTo>
                <a:lnTo>
                  <a:pt x="1774" y="1936"/>
                </a:lnTo>
                <a:lnTo>
                  <a:pt x="1654" y="1972"/>
                </a:lnTo>
                <a:lnTo>
                  <a:pt x="1532" y="2006"/>
                </a:lnTo>
                <a:lnTo>
                  <a:pt x="1408" y="2038"/>
                </a:lnTo>
                <a:lnTo>
                  <a:pt x="1284" y="2066"/>
                </a:lnTo>
                <a:lnTo>
                  <a:pt x="1158" y="2090"/>
                </a:lnTo>
                <a:lnTo>
                  <a:pt x="1032" y="2112"/>
                </a:lnTo>
                <a:lnTo>
                  <a:pt x="902" y="2130"/>
                </a:lnTo>
                <a:lnTo>
                  <a:pt x="902" y="2130"/>
                </a:lnTo>
                <a:lnTo>
                  <a:pt x="1032" y="2108"/>
                </a:lnTo>
                <a:lnTo>
                  <a:pt x="1160" y="2084"/>
                </a:lnTo>
                <a:lnTo>
                  <a:pt x="1288" y="2056"/>
                </a:lnTo>
                <a:lnTo>
                  <a:pt x="1412" y="2026"/>
                </a:lnTo>
                <a:lnTo>
                  <a:pt x="1536" y="1992"/>
                </a:lnTo>
                <a:lnTo>
                  <a:pt x="1658" y="1958"/>
                </a:lnTo>
                <a:lnTo>
                  <a:pt x="1778" y="1922"/>
                </a:lnTo>
                <a:lnTo>
                  <a:pt x="1898" y="1884"/>
                </a:lnTo>
                <a:lnTo>
                  <a:pt x="2016" y="1844"/>
                </a:lnTo>
                <a:lnTo>
                  <a:pt x="2132" y="1804"/>
                </a:lnTo>
                <a:lnTo>
                  <a:pt x="2246" y="1762"/>
                </a:lnTo>
                <a:lnTo>
                  <a:pt x="2360" y="1720"/>
                </a:lnTo>
                <a:lnTo>
                  <a:pt x="2584" y="1634"/>
                </a:lnTo>
                <a:lnTo>
                  <a:pt x="2804" y="1548"/>
                </a:lnTo>
                <a:lnTo>
                  <a:pt x="2804" y="1548"/>
                </a:lnTo>
                <a:close/>
                <a:moveTo>
                  <a:pt x="1522" y="2034"/>
                </a:moveTo>
                <a:lnTo>
                  <a:pt x="1522" y="2034"/>
                </a:lnTo>
                <a:lnTo>
                  <a:pt x="1604" y="2012"/>
                </a:lnTo>
                <a:lnTo>
                  <a:pt x="1686" y="1988"/>
                </a:lnTo>
                <a:lnTo>
                  <a:pt x="1768" y="1964"/>
                </a:lnTo>
                <a:lnTo>
                  <a:pt x="1848" y="1938"/>
                </a:lnTo>
                <a:lnTo>
                  <a:pt x="2008" y="1884"/>
                </a:lnTo>
                <a:lnTo>
                  <a:pt x="2166" y="1826"/>
                </a:lnTo>
                <a:lnTo>
                  <a:pt x="2324" y="1764"/>
                </a:lnTo>
                <a:lnTo>
                  <a:pt x="2478" y="1700"/>
                </a:lnTo>
                <a:lnTo>
                  <a:pt x="2632" y="1634"/>
                </a:lnTo>
                <a:lnTo>
                  <a:pt x="2784" y="1568"/>
                </a:lnTo>
                <a:lnTo>
                  <a:pt x="2784" y="1568"/>
                </a:lnTo>
                <a:lnTo>
                  <a:pt x="2562" y="1668"/>
                </a:lnTo>
                <a:lnTo>
                  <a:pt x="2450" y="1718"/>
                </a:lnTo>
                <a:lnTo>
                  <a:pt x="2336" y="1766"/>
                </a:lnTo>
                <a:lnTo>
                  <a:pt x="2220" y="1814"/>
                </a:lnTo>
                <a:lnTo>
                  <a:pt x="2104" y="1858"/>
                </a:lnTo>
                <a:lnTo>
                  <a:pt x="1988" y="1902"/>
                </a:lnTo>
                <a:lnTo>
                  <a:pt x="1870" y="1942"/>
                </a:lnTo>
                <a:lnTo>
                  <a:pt x="1750" y="1980"/>
                </a:lnTo>
                <a:lnTo>
                  <a:pt x="1630" y="2016"/>
                </a:lnTo>
                <a:lnTo>
                  <a:pt x="1510" y="2046"/>
                </a:lnTo>
                <a:lnTo>
                  <a:pt x="1388" y="2074"/>
                </a:lnTo>
                <a:lnTo>
                  <a:pt x="1264" y="2098"/>
                </a:lnTo>
                <a:lnTo>
                  <a:pt x="1140" y="2118"/>
                </a:lnTo>
                <a:lnTo>
                  <a:pt x="1078" y="2126"/>
                </a:lnTo>
                <a:lnTo>
                  <a:pt x="1014" y="2134"/>
                </a:lnTo>
                <a:lnTo>
                  <a:pt x="952" y="2138"/>
                </a:lnTo>
                <a:lnTo>
                  <a:pt x="888" y="2144"/>
                </a:lnTo>
                <a:lnTo>
                  <a:pt x="888" y="2144"/>
                </a:lnTo>
                <a:lnTo>
                  <a:pt x="966" y="2136"/>
                </a:lnTo>
                <a:lnTo>
                  <a:pt x="1044" y="2126"/>
                </a:lnTo>
                <a:lnTo>
                  <a:pt x="1122" y="2116"/>
                </a:lnTo>
                <a:lnTo>
                  <a:pt x="1200" y="2102"/>
                </a:lnTo>
                <a:lnTo>
                  <a:pt x="1280" y="2088"/>
                </a:lnTo>
                <a:lnTo>
                  <a:pt x="1360" y="2072"/>
                </a:lnTo>
                <a:lnTo>
                  <a:pt x="1440" y="2054"/>
                </a:lnTo>
                <a:lnTo>
                  <a:pt x="1522" y="2034"/>
                </a:lnTo>
                <a:lnTo>
                  <a:pt x="1522" y="2034"/>
                </a:lnTo>
                <a:close/>
                <a:moveTo>
                  <a:pt x="814" y="2168"/>
                </a:moveTo>
                <a:lnTo>
                  <a:pt x="814" y="2168"/>
                </a:lnTo>
                <a:lnTo>
                  <a:pt x="862" y="2174"/>
                </a:lnTo>
                <a:lnTo>
                  <a:pt x="912" y="2176"/>
                </a:lnTo>
                <a:lnTo>
                  <a:pt x="960" y="2178"/>
                </a:lnTo>
                <a:lnTo>
                  <a:pt x="1010" y="2180"/>
                </a:lnTo>
                <a:lnTo>
                  <a:pt x="1010" y="2180"/>
                </a:lnTo>
                <a:lnTo>
                  <a:pt x="1074" y="2178"/>
                </a:lnTo>
                <a:lnTo>
                  <a:pt x="1136" y="2176"/>
                </a:lnTo>
                <a:lnTo>
                  <a:pt x="1200" y="2170"/>
                </a:lnTo>
                <a:lnTo>
                  <a:pt x="1266" y="2164"/>
                </a:lnTo>
                <a:lnTo>
                  <a:pt x="1330" y="2154"/>
                </a:lnTo>
                <a:lnTo>
                  <a:pt x="1398" y="2144"/>
                </a:lnTo>
                <a:lnTo>
                  <a:pt x="1464" y="2132"/>
                </a:lnTo>
                <a:lnTo>
                  <a:pt x="1532" y="2116"/>
                </a:lnTo>
                <a:lnTo>
                  <a:pt x="1532" y="2116"/>
                </a:lnTo>
                <a:lnTo>
                  <a:pt x="1618" y="2096"/>
                </a:lnTo>
                <a:lnTo>
                  <a:pt x="1704" y="2072"/>
                </a:lnTo>
                <a:lnTo>
                  <a:pt x="1790" y="2046"/>
                </a:lnTo>
                <a:lnTo>
                  <a:pt x="1876" y="2016"/>
                </a:lnTo>
                <a:lnTo>
                  <a:pt x="1960" y="1986"/>
                </a:lnTo>
                <a:lnTo>
                  <a:pt x="2046" y="1952"/>
                </a:lnTo>
                <a:lnTo>
                  <a:pt x="2130" y="1918"/>
                </a:lnTo>
                <a:lnTo>
                  <a:pt x="2214" y="1882"/>
                </a:lnTo>
                <a:lnTo>
                  <a:pt x="2298" y="1844"/>
                </a:lnTo>
                <a:lnTo>
                  <a:pt x="2382" y="1804"/>
                </a:lnTo>
                <a:lnTo>
                  <a:pt x="2550" y="1722"/>
                </a:lnTo>
                <a:lnTo>
                  <a:pt x="2716" y="1638"/>
                </a:lnTo>
                <a:lnTo>
                  <a:pt x="2880" y="1550"/>
                </a:lnTo>
                <a:lnTo>
                  <a:pt x="2882" y="1550"/>
                </a:lnTo>
                <a:lnTo>
                  <a:pt x="2882" y="1550"/>
                </a:lnTo>
                <a:lnTo>
                  <a:pt x="2754" y="1620"/>
                </a:lnTo>
                <a:lnTo>
                  <a:pt x="2626" y="1688"/>
                </a:lnTo>
                <a:lnTo>
                  <a:pt x="2498" y="1756"/>
                </a:lnTo>
                <a:lnTo>
                  <a:pt x="2370" y="1820"/>
                </a:lnTo>
                <a:lnTo>
                  <a:pt x="2242" y="1880"/>
                </a:lnTo>
                <a:lnTo>
                  <a:pt x="2112" y="1938"/>
                </a:lnTo>
                <a:lnTo>
                  <a:pt x="1984" y="1990"/>
                </a:lnTo>
                <a:lnTo>
                  <a:pt x="1918" y="2014"/>
                </a:lnTo>
                <a:lnTo>
                  <a:pt x="1854" y="2038"/>
                </a:lnTo>
                <a:lnTo>
                  <a:pt x="1790" y="2060"/>
                </a:lnTo>
                <a:lnTo>
                  <a:pt x="1724" y="2080"/>
                </a:lnTo>
                <a:lnTo>
                  <a:pt x="1660" y="2100"/>
                </a:lnTo>
                <a:lnTo>
                  <a:pt x="1594" y="2116"/>
                </a:lnTo>
                <a:lnTo>
                  <a:pt x="1530" y="2132"/>
                </a:lnTo>
                <a:lnTo>
                  <a:pt x="1464" y="2146"/>
                </a:lnTo>
                <a:lnTo>
                  <a:pt x="1400" y="2158"/>
                </a:lnTo>
                <a:lnTo>
                  <a:pt x="1334" y="2168"/>
                </a:lnTo>
                <a:lnTo>
                  <a:pt x="1268" y="2176"/>
                </a:lnTo>
                <a:lnTo>
                  <a:pt x="1204" y="2182"/>
                </a:lnTo>
                <a:lnTo>
                  <a:pt x="1138" y="2186"/>
                </a:lnTo>
                <a:lnTo>
                  <a:pt x="1072" y="2188"/>
                </a:lnTo>
                <a:lnTo>
                  <a:pt x="1008" y="2186"/>
                </a:lnTo>
                <a:lnTo>
                  <a:pt x="942" y="2184"/>
                </a:lnTo>
                <a:lnTo>
                  <a:pt x="876" y="2178"/>
                </a:lnTo>
                <a:lnTo>
                  <a:pt x="810" y="2172"/>
                </a:lnTo>
                <a:lnTo>
                  <a:pt x="810" y="2172"/>
                </a:lnTo>
                <a:lnTo>
                  <a:pt x="814" y="2168"/>
                </a:lnTo>
                <a:lnTo>
                  <a:pt x="814" y="2168"/>
                </a:lnTo>
                <a:close/>
                <a:moveTo>
                  <a:pt x="1548" y="2212"/>
                </a:moveTo>
                <a:lnTo>
                  <a:pt x="1548" y="2212"/>
                </a:lnTo>
                <a:lnTo>
                  <a:pt x="1500" y="2220"/>
                </a:lnTo>
                <a:lnTo>
                  <a:pt x="1452" y="2228"/>
                </a:lnTo>
                <a:lnTo>
                  <a:pt x="1406" y="2234"/>
                </a:lnTo>
                <a:lnTo>
                  <a:pt x="1360" y="2240"/>
                </a:lnTo>
                <a:lnTo>
                  <a:pt x="1314" y="2244"/>
                </a:lnTo>
                <a:lnTo>
                  <a:pt x="1268" y="2246"/>
                </a:lnTo>
                <a:lnTo>
                  <a:pt x="1222" y="2248"/>
                </a:lnTo>
                <a:lnTo>
                  <a:pt x="1178" y="2248"/>
                </a:lnTo>
                <a:lnTo>
                  <a:pt x="1132" y="2246"/>
                </a:lnTo>
                <a:lnTo>
                  <a:pt x="1088" y="2244"/>
                </a:lnTo>
                <a:lnTo>
                  <a:pt x="1044" y="2240"/>
                </a:lnTo>
                <a:lnTo>
                  <a:pt x="1000" y="2234"/>
                </a:lnTo>
                <a:lnTo>
                  <a:pt x="958" y="2228"/>
                </a:lnTo>
                <a:lnTo>
                  <a:pt x="914" y="2220"/>
                </a:lnTo>
                <a:lnTo>
                  <a:pt x="872" y="2210"/>
                </a:lnTo>
                <a:lnTo>
                  <a:pt x="830" y="2200"/>
                </a:lnTo>
                <a:lnTo>
                  <a:pt x="830" y="2200"/>
                </a:lnTo>
                <a:lnTo>
                  <a:pt x="872" y="2210"/>
                </a:lnTo>
                <a:lnTo>
                  <a:pt x="914" y="2218"/>
                </a:lnTo>
                <a:lnTo>
                  <a:pt x="956" y="2224"/>
                </a:lnTo>
                <a:lnTo>
                  <a:pt x="998" y="2230"/>
                </a:lnTo>
                <a:lnTo>
                  <a:pt x="1042" y="2234"/>
                </a:lnTo>
                <a:lnTo>
                  <a:pt x="1086" y="2238"/>
                </a:lnTo>
                <a:lnTo>
                  <a:pt x="1130" y="2240"/>
                </a:lnTo>
                <a:lnTo>
                  <a:pt x="1174" y="2240"/>
                </a:lnTo>
                <a:lnTo>
                  <a:pt x="1174" y="2240"/>
                </a:lnTo>
                <a:lnTo>
                  <a:pt x="1218" y="2240"/>
                </a:lnTo>
                <a:lnTo>
                  <a:pt x="1264" y="2238"/>
                </a:lnTo>
                <a:lnTo>
                  <a:pt x="1310" y="2234"/>
                </a:lnTo>
                <a:lnTo>
                  <a:pt x="1356" y="2230"/>
                </a:lnTo>
                <a:lnTo>
                  <a:pt x="1450" y="2218"/>
                </a:lnTo>
                <a:lnTo>
                  <a:pt x="1546" y="2200"/>
                </a:lnTo>
                <a:lnTo>
                  <a:pt x="1546" y="2200"/>
                </a:lnTo>
                <a:lnTo>
                  <a:pt x="1632" y="2180"/>
                </a:lnTo>
                <a:lnTo>
                  <a:pt x="1720" y="2156"/>
                </a:lnTo>
                <a:lnTo>
                  <a:pt x="1808" y="2130"/>
                </a:lnTo>
                <a:lnTo>
                  <a:pt x="1894" y="2100"/>
                </a:lnTo>
                <a:lnTo>
                  <a:pt x="1982" y="2066"/>
                </a:lnTo>
                <a:lnTo>
                  <a:pt x="2070" y="2030"/>
                </a:lnTo>
                <a:lnTo>
                  <a:pt x="2156" y="1992"/>
                </a:lnTo>
                <a:lnTo>
                  <a:pt x="2244" y="1950"/>
                </a:lnTo>
                <a:lnTo>
                  <a:pt x="2332" y="1908"/>
                </a:lnTo>
                <a:lnTo>
                  <a:pt x="2418" y="1862"/>
                </a:lnTo>
                <a:lnTo>
                  <a:pt x="2506" y="1816"/>
                </a:lnTo>
                <a:lnTo>
                  <a:pt x="2592" y="1768"/>
                </a:lnTo>
                <a:lnTo>
                  <a:pt x="2766" y="1666"/>
                </a:lnTo>
                <a:lnTo>
                  <a:pt x="2938" y="1562"/>
                </a:lnTo>
                <a:lnTo>
                  <a:pt x="2938" y="1562"/>
                </a:lnTo>
                <a:lnTo>
                  <a:pt x="2944" y="1564"/>
                </a:lnTo>
                <a:lnTo>
                  <a:pt x="2944" y="1564"/>
                </a:lnTo>
                <a:lnTo>
                  <a:pt x="2772" y="1670"/>
                </a:lnTo>
                <a:lnTo>
                  <a:pt x="2684" y="1722"/>
                </a:lnTo>
                <a:lnTo>
                  <a:pt x="2598" y="1774"/>
                </a:lnTo>
                <a:lnTo>
                  <a:pt x="2510" y="1824"/>
                </a:lnTo>
                <a:lnTo>
                  <a:pt x="2422" y="1870"/>
                </a:lnTo>
                <a:lnTo>
                  <a:pt x="2336" y="1916"/>
                </a:lnTo>
                <a:lnTo>
                  <a:pt x="2248" y="1960"/>
                </a:lnTo>
                <a:lnTo>
                  <a:pt x="2160" y="2002"/>
                </a:lnTo>
                <a:lnTo>
                  <a:pt x="2072" y="2042"/>
                </a:lnTo>
                <a:lnTo>
                  <a:pt x="1986" y="2078"/>
                </a:lnTo>
                <a:lnTo>
                  <a:pt x="1898" y="2112"/>
                </a:lnTo>
                <a:lnTo>
                  <a:pt x="1810" y="2142"/>
                </a:lnTo>
                <a:lnTo>
                  <a:pt x="1722" y="2168"/>
                </a:lnTo>
                <a:lnTo>
                  <a:pt x="1636" y="2192"/>
                </a:lnTo>
                <a:lnTo>
                  <a:pt x="1548" y="2212"/>
                </a:lnTo>
                <a:lnTo>
                  <a:pt x="1548" y="2212"/>
                </a:lnTo>
                <a:close/>
                <a:moveTo>
                  <a:pt x="2952" y="1560"/>
                </a:moveTo>
                <a:lnTo>
                  <a:pt x="2952" y="1560"/>
                </a:lnTo>
                <a:lnTo>
                  <a:pt x="2944" y="1558"/>
                </a:lnTo>
                <a:lnTo>
                  <a:pt x="2944" y="1558"/>
                </a:lnTo>
                <a:lnTo>
                  <a:pt x="2966" y="1544"/>
                </a:lnTo>
                <a:lnTo>
                  <a:pt x="2966" y="1544"/>
                </a:lnTo>
                <a:lnTo>
                  <a:pt x="2974" y="1544"/>
                </a:lnTo>
                <a:lnTo>
                  <a:pt x="2974" y="1544"/>
                </a:lnTo>
                <a:lnTo>
                  <a:pt x="2952" y="1560"/>
                </a:lnTo>
                <a:lnTo>
                  <a:pt x="2952" y="1560"/>
                </a:lnTo>
                <a:close/>
                <a:moveTo>
                  <a:pt x="2960" y="1560"/>
                </a:moveTo>
                <a:lnTo>
                  <a:pt x="2960" y="1560"/>
                </a:lnTo>
                <a:lnTo>
                  <a:pt x="2982" y="1546"/>
                </a:lnTo>
                <a:lnTo>
                  <a:pt x="2982" y="1546"/>
                </a:lnTo>
                <a:lnTo>
                  <a:pt x="3030" y="1552"/>
                </a:lnTo>
                <a:lnTo>
                  <a:pt x="3078" y="1558"/>
                </a:lnTo>
                <a:lnTo>
                  <a:pt x="3126" y="1562"/>
                </a:lnTo>
                <a:lnTo>
                  <a:pt x="3174" y="1566"/>
                </a:lnTo>
                <a:lnTo>
                  <a:pt x="3224" y="1566"/>
                </a:lnTo>
                <a:lnTo>
                  <a:pt x="3272" y="1566"/>
                </a:lnTo>
                <a:lnTo>
                  <a:pt x="3322" y="1562"/>
                </a:lnTo>
                <a:lnTo>
                  <a:pt x="3372" y="1556"/>
                </a:lnTo>
                <a:lnTo>
                  <a:pt x="3372" y="1556"/>
                </a:lnTo>
                <a:lnTo>
                  <a:pt x="3418" y="1548"/>
                </a:lnTo>
                <a:lnTo>
                  <a:pt x="3464" y="1538"/>
                </a:lnTo>
                <a:lnTo>
                  <a:pt x="3510" y="1526"/>
                </a:lnTo>
                <a:lnTo>
                  <a:pt x="3554" y="1510"/>
                </a:lnTo>
                <a:lnTo>
                  <a:pt x="3554" y="1510"/>
                </a:lnTo>
                <a:lnTo>
                  <a:pt x="3514" y="1528"/>
                </a:lnTo>
                <a:lnTo>
                  <a:pt x="3474" y="1542"/>
                </a:lnTo>
                <a:lnTo>
                  <a:pt x="3436" y="1552"/>
                </a:lnTo>
                <a:lnTo>
                  <a:pt x="3398" y="1562"/>
                </a:lnTo>
                <a:lnTo>
                  <a:pt x="3360" y="1570"/>
                </a:lnTo>
                <a:lnTo>
                  <a:pt x="3322" y="1576"/>
                </a:lnTo>
                <a:lnTo>
                  <a:pt x="3284" y="1582"/>
                </a:lnTo>
                <a:lnTo>
                  <a:pt x="3246" y="1584"/>
                </a:lnTo>
                <a:lnTo>
                  <a:pt x="3210" y="1586"/>
                </a:lnTo>
                <a:lnTo>
                  <a:pt x="3174" y="1586"/>
                </a:lnTo>
                <a:lnTo>
                  <a:pt x="3138" y="1584"/>
                </a:lnTo>
                <a:lnTo>
                  <a:pt x="3102" y="1582"/>
                </a:lnTo>
                <a:lnTo>
                  <a:pt x="3030" y="1572"/>
                </a:lnTo>
                <a:lnTo>
                  <a:pt x="2960" y="1560"/>
                </a:lnTo>
                <a:lnTo>
                  <a:pt x="2960" y="1560"/>
                </a:lnTo>
                <a:close/>
                <a:moveTo>
                  <a:pt x="2990" y="1542"/>
                </a:moveTo>
                <a:lnTo>
                  <a:pt x="2990" y="1542"/>
                </a:lnTo>
                <a:lnTo>
                  <a:pt x="3010" y="1528"/>
                </a:lnTo>
                <a:lnTo>
                  <a:pt x="3010" y="1528"/>
                </a:lnTo>
                <a:lnTo>
                  <a:pt x="3112" y="1538"/>
                </a:lnTo>
                <a:lnTo>
                  <a:pt x="3164" y="1540"/>
                </a:lnTo>
                <a:lnTo>
                  <a:pt x="3216" y="1542"/>
                </a:lnTo>
                <a:lnTo>
                  <a:pt x="3266" y="1542"/>
                </a:lnTo>
                <a:lnTo>
                  <a:pt x="3318" y="1540"/>
                </a:lnTo>
                <a:lnTo>
                  <a:pt x="3370" y="1534"/>
                </a:lnTo>
                <a:lnTo>
                  <a:pt x="3424" y="1528"/>
                </a:lnTo>
                <a:lnTo>
                  <a:pt x="3424" y="1528"/>
                </a:lnTo>
                <a:lnTo>
                  <a:pt x="3472" y="1520"/>
                </a:lnTo>
                <a:lnTo>
                  <a:pt x="3522" y="1508"/>
                </a:lnTo>
                <a:lnTo>
                  <a:pt x="3570" y="1494"/>
                </a:lnTo>
                <a:lnTo>
                  <a:pt x="3618" y="1480"/>
                </a:lnTo>
                <a:lnTo>
                  <a:pt x="3618" y="1480"/>
                </a:lnTo>
                <a:lnTo>
                  <a:pt x="3576" y="1496"/>
                </a:lnTo>
                <a:lnTo>
                  <a:pt x="3534" y="1510"/>
                </a:lnTo>
                <a:lnTo>
                  <a:pt x="3494" y="1524"/>
                </a:lnTo>
                <a:lnTo>
                  <a:pt x="3454" y="1534"/>
                </a:lnTo>
                <a:lnTo>
                  <a:pt x="3412" y="1542"/>
                </a:lnTo>
                <a:lnTo>
                  <a:pt x="3372" y="1548"/>
                </a:lnTo>
                <a:lnTo>
                  <a:pt x="3334" y="1554"/>
                </a:lnTo>
                <a:lnTo>
                  <a:pt x="3294" y="1558"/>
                </a:lnTo>
                <a:lnTo>
                  <a:pt x="3256" y="1560"/>
                </a:lnTo>
                <a:lnTo>
                  <a:pt x="3216" y="1560"/>
                </a:lnTo>
                <a:lnTo>
                  <a:pt x="3140" y="1558"/>
                </a:lnTo>
                <a:lnTo>
                  <a:pt x="3064" y="1552"/>
                </a:lnTo>
                <a:lnTo>
                  <a:pt x="2990" y="1542"/>
                </a:lnTo>
                <a:lnTo>
                  <a:pt x="2990" y="1542"/>
                </a:lnTo>
                <a:close/>
                <a:moveTo>
                  <a:pt x="3664" y="1456"/>
                </a:moveTo>
                <a:lnTo>
                  <a:pt x="3664" y="1456"/>
                </a:lnTo>
                <a:lnTo>
                  <a:pt x="3620" y="1472"/>
                </a:lnTo>
                <a:lnTo>
                  <a:pt x="3578" y="1486"/>
                </a:lnTo>
                <a:lnTo>
                  <a:pt x="3536" y="1498"/>
                </a:lnTo>
                <a:lnTo>
                  <a:pt x="3494" y="1508"/>
                </a:lnTo>
                <a:lnTo>
                  <a:pt x="3454" y="1516"/>
                </a:lnTo>
                <a:lnTo>
                  <a:pt x="3412" y="1524"/>
                </a:lnTo>
                <a:lnTo>
                  <a:pt x="3372" y="1528"/>
                </a:lnTo>
                <a:lnTo>
                  <a:pt x="3332" y="1532"/>
                </a:lnTo>
                <a:lnTo>
                  <a:pt x="3292" y="1534"/>
                </a:lnTo>
                <a:lnTo>
                  <a:pt x="3252" y="1536"/>
                </a:lnTo>
                <a:lnTo>
                  <a:pt x="3174" y="1536"/>
                </a:lnTo>
                <a:lnTo>
                  <a:pt x="3096" y="1532"/>
                </a:lnTo>
                <a:lnTo>
                  <a:pt x="3018" y="1524"/>
                </a:lnTo>
                <a:lnTo>
                  <a:pt x="3018" y="1524"/>
                </a:lnTo>
                <a:lnTo>
                  <a:pt x="3036" y="1512"/>
                </a:lnTo>
                <a:lnTo>
                  <a:pt x="3036" y="1512"/>
                </a:lnTo>
                <a:lnTo>
                  <a:pt x="3146" y="1518"/>
                </a:lnTo>
                <a:lnTo>
                  <a:pt x="3200" y="1520"/>
                </a:lnTo>
                <a:lnTo>
                  <a:pt x="3254" y="1520"/>
                </a:lnTo>
                <a:lnTo>
                  <a:pt x="3310" y="1518"/>
                </a:lnTo>
                <a:lnTo>
                  <a:pt x="3364" y="1514"/>
                </a:lnTo>
                <a:lnTo>
                  <a:pt x="3420" y="1508"/>
                </a:lnTo>
                <a:lnTo>
                  <a:pt x="3476" y="1500"/>
                </a:lnTo>
                <a:lnTo>
                  <a:pt x="3476" y="1500"/>
                </a:lnTo>
                <a:lnTo>
                  <a:pt x="3524" y="1492"/>
                </a:lnTo>
                <a:lnTo>
                  <a:pt x="3574" y="1480"/>
                </a:lnTo>
                <a:lnTo>
                  <a:pt x="3622" y="1468"/>
                </a:lnTo>
                <a:lnTo>
                  <a:pt x="3670" y="1452"/>
                </a:lnTo>
                <a:lnTo>
                  <a:pt x="3670" y="1452"/>
                </a:lnTo>
                <a:lnTo>
                  <a:pt x="3664" y="1456"/>
                </a:lnTo>
                <a:lnTo>
                  <a:pt x="3664" y="1456"/>
                </a:lnTo>
                <a:close/>
                <a:moveTo>
                  <a:pt x="3694" y="1438"/>
                </a:moveTo>
                <a:lnTo>
                  <a:pt x="3694" y="1438"/>
                </a:lnTo>
                <a:lnTo>
                  <a:pt x="3652" y="1452"/>
                </a:lnTo>
                <a:lnTo>
                  <a:pt x="3610" y="1464"/>
                </a:lnTo>
                <a:lnTo>
                  <a:pt x="3568" y="1476"/>
                </a:lnTo>
                <a:lnTo>
                  <a:pt x="3526" y="1484"/>
                </a:lnTo>
                <a:lnTo>
                  <a:pt x="3486" y="1492"/>
                </a:lnTo>
                <a:lnTo>
                  <a:pt x="3444" y="1498"/>
                </a:lnTo>
                <a:lnTo>
                  <a:pt x="3404" y="1504"/>
                </a:lnTo>
                <a:lnTo>
                  <a:pt x="3364" y="1508"/>
                </a:lnTo>
                <a:lnTo>
                  <a:pt x="3282" y="1512"/>
                </a:lnTo>
                <a:lnTo>
                  <a:pt x="3202" y="1514"/>
                </a:lnTo>
                <a:lnTo>
                  <a:pt x="3124" y="1512"/>
                </a:lnTo>
                <a:lnTo>
                  <a:pt x="3044" y="1506"/>
                </a:lnTo>
                <a:lnTo>
                  <a:pt x="3044" y="1506"/>
                </a:lnTo>
                <a:lnTo>
                  <a:pt x="3060" y="1496"/>
                </a:lnTo>
                <a:lnTo>
                  <a:pt x="3060" y="1496"/>
                </a:lnTo>
                <a:lnTo>
                  <a:pt x="3140" y="1498"/>
                </a:lnTo>
                <a:lnTo>
                  <a:pt x="3220" y="1498"/>
                </a:lnTo>
                <a:lnTo>
                  <a:pt x="3300" y="1496"/>
                </a:lnTo>
                <a:lnTo>
                  <a:pt x="3380" y="1490"/>
                </a:lnTo>
                <a:lnTo>
                  <a:pt x="3462" y="1482"/>
                </a:lnTo>
                <a:lnTo>
                  <a:pt x="3544" y="1470"/>
                </a:lnTo>
                <a:lnTo>
                  <a:pt x="3584" y="1460"/>
                </a:lnTo>
                <a:lnTo>
                  <a:pt x="3626" y="1452"/>
                </a:lnTo>
                <a:lnTo>
                  <a:pt x="3668" y="1440"/>
                </a:lnTo>
                <a:lnTo>
                  <a:pt x="3710" y="1428"/>
                </a:lnTo>
                <a:lnTo>
                  <a:pt x="3710" y="1428"/>
                </a:lnTo>
                <a:lnTo>
                  <a:pt x="3694" y="1438"/>
                </a:lnTo>
                <a:lnTo>
                  <a:pt x="3694" y="1438"/>
                </a:lnTo>
                <a:close/>
                <a:moveTo>
                  <a:pt x="3734" y="1422"/>
                </a:moveTo>
                <a:lnTo>
                  <a:pt x="3734" y="1422"/>
                </a:lnTo>
                <a:lnTo>
                  <a:pt x="3722" y="1428"/>
                </a:lnTo>
                <a:lnTo>
                  <a:pt x="3722" y="1428"/>
                </a:lnTo>
                <a:lnTo>
                  <a:pt x="3730" y="1422"/>
                </a:lnTo>
                <a:lnTo>
                  <a:pt x="3730" y="1422"/>
                </a:lnTo>
                <a:lnTo>
                  <a:pt x="3742" y="1418"/>
                </a:lnTo>
                <a:lnTo>
                  <a:pt x="3742" y="1418"/>
                </a:lnTo>
                <a:lnTo>
                  <a:pt x="3734" y="1422"/>
                </a:lnTo>
                <a:lnTo>
                  <a:pt x="3734" y="1422"/>
                </a:lnTo>
                <a:close/>
                <a:moveTo>
                  <a:pt x="3766" y="1404"/>
                </a:moveTo>
                <a:lnTo>
                  <a:pt x="3766" y="1404"/>
                </a:lnTo>
                <a:lnTo>
                  <a:pt x="3748" y="1410"/>
                </a:lnTo>
                <a:lnTo>
                  <a:pt x="3748" y="1410"/>
                </a:lnTo>
                <a:lnTo>
                  <a:pt x="3760" y="1402"/>
                </a:lnTo>
                <a:lnTo>
                  <a:pt x="3760" y="1402"/>
                </a:lnTo>
                <a:lnTo>
                  <a:pt x="3778" y="1396"/>
                </a:lnTo>
                <a:lnTo>
                  <a:pt x="3778" y="1396"/>
                </a:lnTo>
                <a:lnTo>
                  <a:pt x="3766" y="1404"/>
                </a:lnTo>
                <a:lnTo>
                  <a:pt x="3766" y="1404"/>
                </a:lnTo>
                <a:close/>
                <a:moveTo>
                  <a:pt x="3804" y="1390"/>
                </a:moveTo>
                <a:lnTo>
                  <a:pt x="3804" y="1390"/>
                </a:lnTo>
                <a:lnTo>
                  <a:pt x="3794" y="1394"/>
                </a:lnTo>
                <a:lnTo>
                  <a:pt x="3794" y="1394"/>
                </a:lnTo>
                <a:lnTo>
                  <a:pt x="3802" y="1388"/>
                </a:lnTo>
                <a:lnTo>
                  <a:pt x="3802" y="1388"/>
                </a:lnTo>
                <a:lnTo>
                  <a:pt x="3812" y="1384"/>
                </a:lnTo>
                <a:lnTo>
                  <a:pt x="3812" y="1384"/>
                </a:lnTo>
                <a:lnTo>
                  <a:pt x="3804" y="1390"/>
                </a:lnTo>
                <a:lnTo>
                  <a:pt x="3804" y="1390"/>
                </a:lnTo>
                <a:close/>
                <a:moveTo>
                  <a:pt x="3798" y="1384"/>
                </a:moveTo>
                <a:lnTo>
                  <a:pt x="3798" y="1384"/>
                </a:lnTo>
                <a:lnTo>
                  <a:pt x="3774" y="1392"/>
                </a:lnTo>
                <a:lnTo>
                  <a:pt x="3774" y="1392"/>
                </a:lnTo>
                <a:lnTo>
                  <a:pt x="3788" y="1382"/>
                </a:lnTo>
                <a:lnTo>
                  <a:pt x="3788" y="1382"/>
                </a:lnTo>
                <a:lnTo>
                  <a:pt x="3814" y="1374"/>
                </a:lnTo>
                <a:lnTo>
                  <a:pt x="3814" y="1374"/>
                </a:lnTo>
                <a:lnTo>
                  <a:pt x="3798" y="1384"/>
                </a:lnTo>
                <a:lnTo>
                  <a:pt x="3798" y="1384"/>
                </a:lnTo>
                <a:close/>
                <a:moveTo>
                  <a:pt x="3838" y="1370"/>
                </a:moveTo>
                <a:lnTo>
                  <a:pt x="3838" y="1370"/>
                </a:lnTo>
                <a:lnTo>
                  <a:pt x="3820" y="1378"/>
                </a:lnTo>
                <a:lnTo>
                  <a:pt x="3820" y="1378"/>
                </a:lnTo>
                <a:lnTo>
                  <a:pt x="3832" y="1368"/>
                </a:lnTo>
                <a:lnTo>
                  <a:pt x="3832" y="1368"/>
                </a:lnTo>
                <a:lnTo>
                  <a:pt x="3852" y="1362"/>
                </a:lnTo>
                <a:lnTo>
                  <a:pt x="3852" y="1362"/>
                </a:lnTo>
                <a:lnTo>
                  <a:pt x="3838" y="1370"/>
                </a:lnTo>
                <a:lnTo>
                  <a:pt x="3838" y="1370"/>
                </a:lnTo>
                <a:close/>
                <a:moveTo>
                  <a:pt x="3880" y="1356"/>
                </a:moveTo>
                <a:lnTo>
                  <a:pt x="3880" y="1356"/>
                </a:lnTo>
                <a:lnTo>
                  <a:pt x="3866" y="1360"/>
                </a:lnTo>
                <a:lnTo>
                  <a:pt x="3866" y="1360"/>
                </a:lnTo>
                <a:lnTo>
                  <a:pt x="3874" y="1356"/>
                </a:lnTo>
                <a:lnTo>
                  <a:pt x="3874" y="1356"/>
                </a:lnTo>
                <a:lnTo>
                  <a:pt x="3886" y="1352"/>
                </a:lnTo>
                <a:lnTo>
                  <a:pt x="3886" y="1352"/>
                </a:lnTo>
                <a:lnTo>
                  <a:pt x="3880" y="1356"/>
                </a:lnTo>
                <a:lnTo>
                  <a:pt x="3880" y="1356"/>
                </a:lnTo>
                <a:close/>
                <a:moveTo>
                  <a:pt x="3872" y="1352"/>
                </a:moveTo>
                <a:lnTo>
                  <a:pt x="3872" y="1352"/>
                </a:lnTo>
                <a:lnTo>
                  <a:pt x="3846" y="1358"/>
                </a:lnTo>
                <a:lnTo>
                  <a:pt x="3846" y="1358"/>
                </a:lnTo>
                <a:lnTo>
                  <a:pt x="3862" y="1348"/>
                </a:lnTo>
                <a:lnTo>
                  <a:pt x="3862" y="1348"/>
                </a:lnTo>
                <a:lnTo>
                  <a:pt x="3886" y="1342"/>
                </a:lnTo>
                <a:lnTo>
                  <a:pt x="3886" y="1342"/>
                </a:lnTo>
                <a:lnTo>
                  <a:pt x="3872" y="1352"/>
                </a:lnTo>
                <a:lnTo>
                  <a:pt x="3872" y="1352"/>
                </a:lnTo>
                <a:close/>
                <a:moveTo>
                  <a:pt x="3912" y="1338"/>
                </a:moveTo>
                <a:lnTo>
                  <a:pt x="3912" y="1338"/>
                </a:lnTo>
                <a:lnTo>
                  <a:pt x="3894" y="1344"/>
                </a:lnTo>
                <a:lnTo>
                  <a:pt x="3894" y="1344"/>
                </a:lnTo>
                <a:lnTo>
                  <a:pt x="3906" y="1336"/>
                </a:lnTo>
                <a:lnTo>
                  <a:pt x="3906" y="1336"/>
                </a:lnTo>
                <a:lnTo>
                  <a:pt x="3928" y="1330"/>
                </a:lnTo>
                <a:lnTo>
                  <a:pt x="3928" y="1330"/>
                </a:lnTo>
                <a:lnTo>
                  <a:pt x="3912" y="1338"/>
                </a:lnTo>
                <a:lnTo>
                  <a:pt x="3912" y="1338"/>
                </a:lnTo>
                <a:close/>
                <a:moveTo>
                  <a:pt x="3954" y="1322"/>
                </a:moveTo>
                <a:lnTo>
                  <a:pt x="3954" y="1322"/>
                </a:lnTo>
                <a:lnTo>
                  <a:pt x="3944" y="1326"/>
                </a:lnTo>
                <a:lnTo>
                  <a:pt x="3944" y="1326"/>
                </a:lnTo>
                <a:lnTo>
                  <a:pt x="3950" y="1322"/>
                </a:lnTo>
                <a:lnTo>
                  <a:pt x="3950" y="1322"/>
                </a:lnTo>
                <a:lnTo>
                  <a:pt x="3962" y="1318"/>
                </a:lnTo>
                <a:lnTo>
                  <a:pt x="3962" y="1318"/>
                </a:lnTo>
                <a:lnTo>
                  <a:pt x="3954" y="1322"/>
                </a:lnTo>
                <a:lnTo>
                  <a:pt x="3954" y="1322"/>
                </a:lnTo>
                <a:close/>
                <a:moveTo>
                  <a:pt x="3946" y="1318"/>
                </a:moveTo>
                <a:lnTo>
                  <a:pt x="3946" y="1318"/>
                </a:lnTo>
                <a:lnTo>
                  <a:pt x="3922" y="1326"/>
                </a:lnTo>
                <a:lnTo>
                  <a:pt x="3922" y="1326"/>
                </a:lnTo>
                <a:lnTo>
                  <a:pt x="3938" y="1314"/>
                </a:lnTo>
                <a:lnTo>
                  <a:pt x="3938" y="1314"/>
                </a:lnTo>
                <a:lnTo>
                  <a:pt x="3964" y="1308"/>
                </a:lnTo>
                <a:lnTo>
                  <a:pt x="3964" y="1308"/>
                </a:lnTo>
                <a:lnTo>
                  <a:pt x="3946" y="1318"/>
                </a:lnTo>
                <a:lnTo>
                  <a:pt x="3946" y="1318"/>
                </a:lnTo>
                <a:close/>
                <a:moveTo>
                  <a:pt x="3990" y="1304"/>
                </a:moveTo>
                <a:lnTo>
                  <a:pt x="3990" y="1304"/>
                </a:lnTo>
                <a:lnTo>
                  <a:pt x="3970" y="1310"/>
                </a:lnTo>
                <a:lnTo>
                  <a:pt x="3970" y="1310"/>
                </a:lnTo>
                <a:lnTo>
                  <a:pt x="3984" y="1302"/>
                </a:lnTo>
                <a:lnTo>
                  <a:pt x="3984" y="1302"/>
                </a:lnTo>
                <a:lnTo>
                  <a:pt x="4004" y="1296"/>
                </a:lnTo>
                <a:lnTo>
                  <a:pt x="4004" y="1296"/>
                </a:lnTo>
                <a:lnTo>
                  <a:pt x="3990" y="1304"/>
                </a:lnTo>
                <a:lnTo>
                  <a:pt x="3990" y="1304"/>
                </a:lnTo>
                <a:close/>
                <a:moveTo>
                  <a:pt x="4034" y="1288"/>
                </a:moveTo>
                <a:lnTo>
                  <a:pt x="4034" y="1288"/>
                </a:lnTo>
                <a:lnTo>
                  <a:pt x="4020" y="1294"/>
                </a:lnTo>
                <a:lnTo>
                  <a:pt x="4020" y="1294"/>
                </a:lnTo>
                <a:lnTo>
                  <a:pt x="4028" y="1288"/>
                </a:lnTo>
                <a:lnTo>
                  <a:pt x="4028" y="1288"/>
                </a:lnTo>
                <a:lnTo>
                  <a:pt x="4042" y="1284"/>
                </a:lnTo>
                <a:lnTo>
                  <a:pt x="4042" y="1284"/>
                </a:lnTo>
                <a:lnTo>
                  <a:pt x="4034" y="1288"/>
                </a:lnTo>
                <a:lnTo>
                  <a:pt x="4034" y="1288"/>
                </a:lnTo>
                <a:close/>
                <a:moveTo>
                  <a:pt x="4026" y="1284"/>
                </a:moveTo>
                <a:lnTo>
                  <a:pt x="4026" y="1284"/>
                </a:lnTo>
                <a:lnTo>
                  <a:pt x="4000" y="1292"/>
                </a:lnTo>
                <a:lnTo>
                  <a:pt x="4000" y="1292"/>
                </a:lnTo>
                <a:lnTo>
                  <a:pt x="4016" y="1280"/>
                </a:lnTo>
                <a:lnTo>
                  <a:pt x="4016" y="1280"/>
                </a:lnTo>
                <a:lnTo>
                  <a:pt x="4044" y="1272"/>
                </a:lnTo>
                <a:lnTo>
                  <a:pt x="4044" y="1272"/>
                </a:lnTo>
                <a:lnTo>
                  <a:pt x="4026" y="1284"/>
                </a:lnTo>
                <a:lnTo>
                  <a:pt x="4026" y="1284"/>
                </a:lnTo>
                <a:close/>
                <a:moveTo>
                  <a:pt x="4072" y="1268"/>
                </a:moveTo>
                <a:lnTo>
                  <a:pt x="4072" y="1268"/>
                </a:lnTo>
                <a:lnTo>
                  <a:pt x="4048" y="1276"/>
                </a:lnTo>
                <a:lnTo>
                  <a:pt x="4048" y="1276"/>
                </a:lnTo>
                <a:lnTo>
                  <a:pt x="4064" y="1268"/>
                </a:lnTo>
                <a:lnTo>
                  <a:pt x="4064" y="1268"/>
                </a:lnTo>
                <a:lnTo>
                  <a:pt x="4088" y="1260"/>
                </a:lnTo>
                <a:lnTo>
                  <a:pt x="4088" y="1260"/>
                </a:lnTo>
                <a:lnTo>
                  <a:pt x="4072" y="1268"/>
                </a:lnTo>
                <a:lnTo>
                  <a:pt x="4072" y="1268"/>
                </a:lnTo>
                <a:close/>
                <a:moveTo>
                  <a:pt x="4116" y="1254"/>
                </a:moveTo>
                <a:lnTo>
                  <a:pt x="4116" y="1254"/>
                </a:lnTo>
                <a:lnTo>
                  <a:pt x="4102" y="1258"/>
                </a:lnTo>
                <a:lnTo>
                  <a:pt x="4102" y="1258"/>
                </a:lnTo>
                <a:lnTo>
                  <a:pt x="4112" y="1254"/>
                </a:lnTo>
                <a:lnTo>
                  <a:pt x="4112" y="1254"/>
                </a:lnTo>
                <a:lnTo>
                  <a:pt x="4126" y="1248"/>
                </a:lnTo>
                <a:lnTo>
                  <a:pt x="4126" y="1248"/>
                </a:lnTo>
                <a:lnTo>
                  <a:pt x="4116" y="1254"/>
                </a:lnTo>
                <a:lnTo>
                  <a:pt x="4116" y="1254"/>
                </a:lnTo>
                <a:close/>
                <a:moveTo>
                  <a:pt x="4110" y="1248"/>
                </a:moveTo>
                <a:lnTo>
                  <a:pt x="4110" y="1248"/>
                </a:lnTo>
                <a:lnTo>
                  <a:pt x="4080" y="1256"/>
                </a:lnTo>
                <a:lnTo>
                  <a:pt x="4080" y="1256"/>
                </a:lnTo>
                <a:lnTo>
                  <a:pt x="4098" y="1246"/>
                </a:lnTo>
                <a:lnTo>
                  <a:pt x="4098" y="1246"/>
                </a:lnTo>
                <a:lnTo>
                  <a:pt x="4128" y="1238"/>
                </a:lnTo>
                <a:lnTo>
                  <a:pt x="4128" y="1238"/>
                </a:lnTo>
                <a:lnTo>
                  <a:pt x="4110" y="1248"/>
                </a:lnTo>
                <a:lnTo>
                  <a:pt x="4110" y="1248"/>
                </a:lnTo>
                <a:close/>
                <a:moveTo>
                  <a:pt x="4156" y="1234"/>
                </a:moveTo>
                <a:lnTo>
                  <a:pt x="4156" y="1234"/>
                </a:lnTo>
                <a:lnTo>
                  <a:pt x="4132" y="1242"/>
                </a:lnTo>
                <a:lnTo>
                  <a:pt x="4132" y="1242"/>
                </a:lnTo>
                <a:lnTo>
                  <a:pt x="4148" y="1232"/>
                </a:lnTo>
                <a:lnTo>
                  <a:pt x="4148" y="1232"/>
                </a:lnTo>
                <a:lnTo>
                  <a:pt x="4172" y="1226"/>
                </a:lnTo>
                <a:lnTo>
                  <a:pt x="4172" y="1226"/>
                </a:lnTo>
                <a:lnTo>
                  <a:pt x="4156" y="1234"/>
                </a:lnTo>
                <a:lnTo>
                  <a:pt x="4156" y="1234"/>
                </a:lnTo>
                <a:close/>
                <a:moveTo>
                  <a:pt x="4204" y="1218"/>
                </a:moveTo>
                <a:lnTo>
                  <a:pt x="4204" y="1218"/>
                </a:lnTo>
                <a:lnTo>
                  <a:pt x="4188" y="1224"/>
                </a:lnTo>
                <a:lnTo>
                  <a:pt x="4188" y="1224"/>
                </a:lnTo>
                <a:lnTo>
                  <a:pt x="4198" y="1218"/>
                </a:lnTo>
                <a:lnTo>
                  <a:pt x="4198" y="1218"/>
                </a:lnTo>
                <a:lnTo>
                  <a:pt x="4214" y="1214"/>
                </a:lnTo>
                <a:lnTo>
                  <a:pt x="4214" y="1214"/>
                </a:lnTo>
                <a:lnTo>
                  <a:pt x="4204" y="1218"/>
                </a:lnTo>
                <a:lnTo>
                  <a:pt x="4204" y="1218"/>
                </a:lnTo>
                <a:close/>
                <a:moveTo>
                  <a:pt x="4196" y="1214"/>
                </a:moveTo>
                <a:lnTo>
                  <a:pt x="4196" y="1214"/>
                </a:lnTo>
                <a:lnTo>
                  <a:pt x="4166" y="1222"/>
                </a:lnTo>
                <a:lnTo>
                  <a:pt x="4166" y="1222"/>
                </a:lnTo>
                <a:lnTo>
                  <a:pt x="4184" y="1210"/>
                </a:lnTo>
                <a:lnTo>
                  <a:pt x="4184" y="1210"/>
                </a:lnTo>
                <a:lnTo>
                  <a:pt x="4216" y="1202"/>
                </a:lnTo>
                <a:lnTo>
                  <a:pt x="4216" y="1202"/>
                </a:lnTo>
                <a:lnTo>
                  <a:pt x="4196" y="1214"/>
                </a:lnTo>
                <a:lnTo>
                  <a:pt x="4196" y="1214"/>
                </a:lnTo>
                <a:close/>
                <a:moveTo>
                  <a:pt x="4246" y="1198"/>
                </a:moveTo>
                <a:lnTo>
                  <a:pt x="4246" y="1198"/>
                </a:lnTo>
                <a:lnTo>
                  <a:pt x="4220" y="1206"/>
                </a:lnTo>
                <a:lnTo>
                  <a:pt x="4220" y="1206"/>
                </a:lnTo>
                <a:lnTo>
                  <a:pt x="4236" y="1198"/>
                </a:lnTo>
                <a:lnTo>
                  <a:pt x="4236" y="1198"/>
                </a:lnTo>
                <a:lnTo>
                  <a:pt x="4262" y="1190"/>
                </a:lnTo>
                <a:lnTo>
                  <a:pt x="4262" y="1190"/>
                </a:lnTo>
                <a:lnTo>
                  <a:pt x="4246" y="1198"/>
                </a:lnTo>
                <a:lnTo>
                  <a:pt x="4246" y="1198"/>
                </a:lnTo>
                <a:close/>
                <a:moveTo>
                  <a:pt x="4294" y="1184"/>
                </a:moveTo>
                <a:lnTo>
                  <a:pt x="4294" y="1184"/>
                </a:lnTo>
                <a:lnTo>
                  <a:pt x="4276" y="1190"/>
                </a:lnTo>
                <a:lnTo>
                  <a:pt x="4276" y="1190"/>
                </a:lnTo>
                <a:lnTo>
                  <a:pt x="4288" y="1184"/>
                </a:lnTo>
                <a:lnTo>
                  <a:pt x="4288" y="1184"/>
                </a:lnTo>
                <a:lnTo>
                  <a:pt x="4306" y="1178"/>
                </a:lnTo>
                <a:lnTo>
                  <a:pt x="4306" y="1178"/>
                </a:lnTo>
                <a:lnTo>
                  <a:pt x="4294" y="1184"/>
                </a:lnTo>
                <a:lnTo>
                  <a:pt x="4294" y="1184"/>
                </a:lnTo>
                <a:close/>
                <a:moveTo>
                  <a:pt x="4286" y="1178"/>
                </a:moveTo>
                <a:lnTo>
                  <a:pt x="4286" y="1178"/>
                </a:lnTo>
                <a:lnTo>
                  <a:pt x="4254" y="1188"/>
                </a:lnTo>
                <a:lnTo>
                  <a:pt x="4254" y="1188"/>
                </a:lnTo>
                <a:lnTo>
                  <a:pt x="4276" y="1176"/>
                </a:lnTo>
                <a:lnTo>
                  <a:pt x="4276" y="1176"/>
                </a:lnTo>
                <a:lnTo>
                  <a:pt x="4308" y="1168"/>
                </a:lnTo>
                <a:lnTo>
                  <a:pt x="4308" y="1168"/>
                </a:lnTo>
                <a:lnTo>
                  <a:pt x="4286" y="1178"/>
                </a:lnTo>
                <a:lnTo>
                  <a:pt x="4286" y="1178"/>
                </a:lnTo>
                <a:close/>
                <a:moveTo>
                  <a:pt x="4338" y="1164"/>
                </a:moveTo>
                <a:lnTo>
                  <a:pt x="4338" y="1164"/>
                </a:lnTo>
                <a:lnTo>
                  <a:pt x="4310" y="1172"/>
                </a:lnTo>
                <a:lnTo>
                  <a:pt x="4310" y="1172"/>
                </a:lnTo>
                <a:lnTo>
                  <a:pt x="4330" y="1162"/>
                </a:lnTo>
                <a:lnTo>
                  <a:pt x="4330" y="1162"/>
                </a:lnTo>
                <a:lnTo>
                  <a:pt x="4358" y="1156"/>
                </a:lnTo>
                <a:lnTo>
                  <a:pt x="4358" y="1156"/>
                </a:lnTo>
                <a:lnTo>
                  <a:pt x="4338" y="1164"/>
                </a:lnTo>
                <a:lnTo>
                  <a:pt x="4338" y="1164"/>
                </a:lnTo>
                <a:close/>
                <a:moveTo>
                  <a:pt x="4390" y="1150"/>
                </a:moveTo>
                <a:lnTo>
                  <a:pt x="4390" y="1150"/>
                </a:lnTo>
                <a:lnTo>
                  <a:pt x="4370" y="1156"/>
                </a:lnTo>
                <a:lnTo>
                  <a:pt x="4370" y="1156"/>
                </a:lnTo>
                <a:lnTo>
                  <a:pt x="4384" y="1150"/>
                </a:lnTo>
                <a:lnTo>
                  <a:pt x="4384" y="1150"/>
                </a:lnTo>
                <a:lnTo>
                  <a:pt x="4404" y="1146"/>
                </a:lnTo>
                <a:lnTo>
                  <a:pt x="4404" y="1146"/>
                </a:lnTo>
                <a:lnTo>
                  <a:pt x="4390" y="1150"/>
                </a:lnTo>
                <a:lnTo>
                  <a:pt x="4390" y="1150"/>
                </a:lnTo>
                <a:close/>
                <a:moveTo>
                  <a:pt x="4438" y="1136"/>
                </a:moveTo>
                <a:lnTo>
                  <a:pt x="4438" y="1136"/>
                </a:lnTo>
                <a:lnTo>
                  <a:pt x="4434" y="1138"/>
                </a:lnTo>
                <a:lnTo>
                  <a:pt x="4434" y="1138"/>
                </a:lnTo>
                <a:lnTo>
                  <a:pt x="4436" y="1138"/>
                </a:lnTo>
                <a:lnTo>
                  <a:pt x="4436" y="1138"/>
                </a:lnTo>
                <a:lnTo>
                  <a:pt x="4442" y="1136"/>
                </a:lnTo>
                <a:lnTo>
                  <a:pt x="4442" y="1136"/>
                </a:lnTo>
                <a:lnTo>
                  <a:pt x="4438" y="1136"/>
                </a:lnTo>
                <a:lnTo>
                  <a:pt x="4438" y="1136"/>
                </a:lnTo>
                <a:close/>
                <a:moveTo>
                  <a:pt x="4434" y="1132"/>
                </a:moveTo>
                <a:lnTo>
                  <a:pt x="4434" y="1132"/>
                </a:lnTo>
                <a:lnTo>
                  <a:pt x="4406" y="1140"/>
                </a:lnTo>
                <a:lnTo>
                  <a:pt x="4406" y="1140"/>
                </a:lnTo>
                <a:lnTo>
                  <a:pt x="4428" y="1128"/>
                </a:lnTo>
                <a:lnTo>
                  <a:pt x="4428" y="1128"/>
                </a:lnTo>
                <a:lnTo>
                  <a:pt x="4458" y="1122"/>
                </a:lnTo>
                <a:lnTo>
                  <a:pt x="4458" y="1122"/>
                </a:lnTo>
                <a:lnTo>
                  <a:pt x="4434" y="1132"/>
                </a:lnTo>
                <a:lnTo>
                  <a:pt x="4434" y="1132"/>
                </a:lnTo>
                <a:close/>
                <a:moveTo>
                  <a:pt x="4490" y="1118"/>
                </a:moveTo>
                <a:lnTo>
                  <a:pt x="4490" y="1118"/>
                </a:lnTo>
                <a:lnTo>
                  <a:pt x="4468" y="1124"/>
                </a:lnTo>
                <a:lnTo>
                  <a:pt x="4468" y="1124"/>
                </a:lnTo>
                <a:lnTo>
                  <a:pt x="4484" y="1118"/>
                </a:lnTo>
                <a:lnTo>
                  <a:pt x="4484" y="1118"/>
                </a:lnTo>
                <a:lnTo>
                  <a:pt x="4506" y="1112"/>
                </a:lnTo>
                <a:lnTo>
                  <a:pt x="4506" y="1112"/>
                </a:lnTo>
                <a:lnTo>
                  <a:pt x="4490" y="1118"/>
                </a:lnTo>
                <a:lnTo>
                  <a:pt x="4490" y="1118"/>
                </a:lnTo>
                <a:close/>
                <a:moveTo>
                  <a:pt x="4542" y="1106"/>
                </a:moveTo>
                <a:lnTo>
                  <a:pt x="4542" y="1106"/>
                </a:lnTo>
                <a:lnTo>
                  <a:pt x="4536" y="1108"/>
                </a:lnTo>
                <a:lnTo>
                  <a:pt x="4536" y="1108"/>
                </a:lnTo>
                <a:lnTo>
                  <a:pt x="4540" y="1106"/>
                </a:lnTo>
                <a:lnTo>
                  <a:pt x="4540" y="1106"/>
                </a:lnTo>
                <a:lnTo>
                  <a:pt x="4540" y="1106"/>
                </a:lnTo>
                <a:lnTo>
                  <a:pt x="4546" y="1104"/>
                </a:lnTo>
                <a:lnTo>
                  <a:pt x="4546" y="1104"/>
                </a:lnTo>
                <a:lnTo>
                  <a:pt x="4542" y="1106"/>
                </a:lnTo>
                <a:lnTo>
                  <a:pt x="4542" y="1106"/>
                </a:lnTo>
                <a:close/>
                <a:moveTo>
                  <a:pt x="4540" y="1100"/>
                </a:moveTo>
                <a:lnTo>
                  <a:pt x="4540" y="1100"/>
                </a:lnTo>
                <a:lnTo>
                  <a:pt x="4508" y="1108"/>
                </a:lnTo>
                <a:lnTo>
                  <a:pt x="4508" y="1108"/>
                </a:lnTo>
                <a:lnTo>
                  <a:pt x="4534" y="1096"/>
                </a:lnTo>
                <a:lnTo>
                  <a:pt x="4534" y="1096"/>
                </a:lnTo>
                <a:lnTo>
                  <a:pt x="4566" y="1092"/>
                </a:lnTo>
                <a:lnTo>
                  <a:pt x="4566" y="1092"/>
                </a:lnTo>
                <a:lnTo>
                  <a:pt x="4540" y="1100"/>
                </a:lnTo>
                <a:lnTo>
                  <a:pt x="4540" y="1100"/>
                </a:lnTo>
                <a:close/>
                <a:moveTo>
                  <a:pt x="4596" y="1090"/>
                </a:moveTo>
                <a:lnTo>
                  <a:pt x="4596" y="1090"/>
                </a:lnTo>
                <a:lnTo>
                  <a:pt x="4572" y="1094"/>
                </a:lnTo>
                <a:lnTo>
                  <a:pt x="4572" y="1094"/>
                </a:lnTo>
                <a:lnTo>
                  <a:pt x="4592" y="1086"/>
                </a:lnTo>
                <a:lnTo>
                  <a:pt x="4592" y="1086"/>
                </a:lnTo>
                <a:lnTo>
                  <a:pt x="4616" y="1084"/>
                </a:lnTo>
                <a:lnTo>
                  <a:pt x="4616" y="1084"/>
                </a:lnTo>
                <a:lnTo>
                  <a:pt x="4596" y="1090"/>
                </a:lnTo>
                <a:lnTo>
                  <a:pt x="4596" y="1090"/>
                </a:lnTo>
                <a:close/>
                <a:moveTo>
                  <a:pt x="4652" y="1078"/>
                </a:moveTo>
                <a:lnTo>
                  <a:pt x="4652" y="1078"/>
                </a:lnTo>
                <a:lnTo>
                  <a:pt x="4646" y="1080"/>
                </a:lnTo>
                <a:lnTo>
                  <a:pt x="4646" y="1080"/>
                </a:lnTo>
                <a:lnTo>
                  <a:pt x="4652" y="1078"/>
                </a:lnTo>
                <a:lnTo>
                  <a:pt x="4652" y="1078"/>
                </a:lnTo>
                <a:lnTo>
                  <a:pt x="4658" y="1076"/>
                </a:lnTo>
                <a:lnTo>
                  <a:pt x="4658" y="1076"/>
                </a:lnTo>
                <a:lnTo>
                  <a:pt x="4652" y="1078"/>
                </a:lnTo>
                <a:lnTo>
                  <a:pt x="4652" y="1078"/>
                </a:lnTo>
                <a:close/>
                <a:moveTo>
                  <a:pt x="4650" y="1072"/>
                </a:moveTo>
                <a:lnTo>
                  <a:pt x="4650" y="1072"/>
                </a:lnTo>
                <a:lnTo>
                  <a:pt x="4618" y="1078"/>
                </a:lnTo>
                <a:lnTo>
                  <a:pt x="4618" y="1078"/>
                </a:lnTo>
                <a:lnTo>
                  <a:pt x="4646" y="1068"/>
                </a:lnTo>
                <a:lnTo>
                  <a:pt x="4646" y="1068"/>
                </a:lnTo>
                <a:lnTo>
                  <a:pt x="4682" y="1064"/>
                </a:lnTo>
                <a:lnTo>
                  <a:pt x="4682" y="1064"/>
                </a:lnTo>
                <a:lnTo>
                  <a:pt x="4650" y="1072"/>
                </a:lnTo>
                <a:lnTo>
                  <a:pt x="4650" y="1072"/>
                </a:lnTo>
                <a:close/>
                <a:moveTo>
                  <a:pt x="4710" y="1064"/>
                </a:moveTo>
                <a:lnTo>
                  <a:pt x="4710" y="1064"/>
                </a:lnTo>
                <a:lnTo>
                  <a:pt x="4686" y="1068"/>
                </a:lnTo>
                <a:lnTo>
                  <a:pt x="4686" y="1068"/>
                </a:lnTo>
                <a:lnTo>
                  <a:pt x="4706" y="1060"/>
                </a:lnTo>
                <a:lnTo>
                  <a:pt x="4706" y="1060"/>
                </a:lnTo>
                <a:lnTo>
                  <a:pt x="4732" y="1058"/>
                </a:lnTo>
                <a:lnTo>
                  <a:pt x="4732" y="1058"/>
                </a:lnTo>
                <a:lnTo>
                  <a:pt x="4710" y="1064"/>
                </a:lnTo>
                <a:lnTo>
                  <a:pt x="4710" y="1064"/>
                </a:lnTo>
                <a:close/>
                <a:moveTo>
                  <a:pt x="4770" y="1056"/>
                </a:moveTo>
                <a:lnTo>
                  <a:pt x="4770" y="1056"/>
                </a:lnTo>
                <a:lnTo>
                  <a:pt x="4762" y="1056"/>
                </a:lnTo>
                <a:lnTo>
                  <a:pt x="4762" y="1056"/>
                </a:lnTo>
                <a:lnTo>
                  <a:pt x="4760" y="1058"/>
                </a:lnTo>
                <a:lnTo>
                  <a:pt x="4760" y="1058"/>
                </a:lnTo>
                <a:lnTo>
                  <a:pt x="4766" y="1056"/>
                </a:lnTo>
                <a:lnTo>
                  <a:pt x="4766" y="1056"/>
                </a:lnTo>
                <a:lnTo>
                  <a:pt x="4774" y="1054"/>
                </a:lnTo>
                <a:lnTo>
                  <a:pt x="4774" y="1054"/>
                </a:lnTo>
                <a:lnTo>
                  <a:pt x="4770" y="1056"/>
                </a:lnTo>
                <a:lnTo>
                  <a:pt x="4770" y="1056"/>
                </a:lnTo>
                <a:close/>
                <a:moveTo>
                  <a:pt x="4764" y="1050"/>
                </a:moveTo>
                <a:lnTo>
                  <a:pt x="4764" y="1050"/>
                </a:lnTo>
                <a:lnTo>
                  <a:pt x="4732" y="1054"/>
                </a:lnTo>
                <a:lnTo>
                  <a:pt x="4732" y="1054"/>
                </a:lnTo>
                <a:lnTo>
                  <a:pt x="4766" y="1044"/>
                </a:lnTo>
                <a:lnTo>
                  <a:pt x="4766" y="1044"/>
                </a:lnTo>
                <a:lnTo>
                  <a:pt x="4800" y="1042"/>
                </a:lnTo>
                <a:lnTo>
                  <a:pt x="4800" y="1042"/>
                </a:lnTo>
                <a:lnTo>
                  <a:pt x="4764" y="1050"/>
                </a:lnTo>
                <a:lnTo>
                  <a:pt x="4764" y="1050"/>
                </a:lnTo>
                <a:close/>
                <a:moveTo>
                  <a:pt x="4826" y="1046"/>
                </a:moveTo>
                <a:lnTo>
                  <a:pt x="4826" y="1046"/>
                </a:lnTo>
                <a:lnTo>
                  <a:pt x="4818" y="1046"/>
                </a:lnTo>
                <a:lnTo>
                  <a:pt x="4818" y="1046"/>
                </a:lnTo>
                <a:lnTo>
                  <a:pt x="4802" y="1048"/>
                </a:lnTo>
                <a:lnTo>
                  <a:pt x="4802" y="1048"/>
                </a:lnTo>
                <a:lnTo>
                  <a:pt x="4828" y="1042"/>
                </a:lnTo>
                <a:lnTo>
                  <a:pt x="4828" y="1042"/>
                </a:lnTo>
                <a:lnTo>
                  <a:pt x="4852" y="1040"/>
                </a:lnTo>
                <a:lnTo>
                  <a:pt x="4852" y="1040"/>
                </a:lnTo>
                <a:lnTo>
                  <a:pt x="4826" y="1046"/>
                </a:lnTo>
                <a:lnTo>
                  <a:pt x="4826" y="1046"/>
                </a:lnTo>
                <a:close/>
                <a:moveTo>
                  <a:pt x="4852" y="1036"/>
                </a:moveTo>
                <a:lnTo>
                  <a:pt x="4852" y="1036"/>
                </a:lnTo>
                <a:lnTo>
                  <a:pt x="4886" y="1028"/>
                </a:lnTo>
                <a:lnTo>
                  <a:pt x="4886" y="1028"/>
                </a:lnTo>
                <a:lnTo>
                  <a:pt x="4918" y="1028"/>
                </a:lnTo>
                <a:lnTo>
                  <a:pt x="4918" y="1028"/>
                </a:lnTo>
                <a:lnTo>
                  <a:pt x="4884" y="1034"/>
                </a:lnTo>
                <a:lnTo>
                  <a:pt x="4884" y="1034"/>
                </a:lnTo>
                <a:lnTo>
                  <a:pt x="4874" y="1034"/>
                </a:lnTo>
                <a:lnTo>
                  <a:pt x="4874" y="1034"/>
                </a:lnTo>
                <a:lnTo>
                  <a:pt x="4852" y="1036"/>
                </a:lnTo>
                <a:lnTo>
                  <a:pt x="4852" y="1036"/>
                </a:lnTo>
                <a:close/>
                <a:moveTo>
                  <a:pt x="4882" y="1042"/>
                </a:moveTo>
                <a:lnTo>
                  <a:pt x="4882" y="1042"/>
                </a:lnTo>
                <a:lnTo>
                  <a:pt x="4874" y="1042"/>
                </a:lnTo>
                <a:lnTo>
                  <a:pt x="4874" y="1042"/>
                </a:lnTo>
                <a:lnTo>
                  <a:pt x="4886" y="1040"/>
                </a:lnTo>
                <a:lnTo>
                  <a:pt x="4886" y="1040"/>
                </a:lnTo>
                <a:lnTo>
                  <a:pt x="4894" y="1040"/>
                </a:lnTo>
                <a:lnTo>
                  <a:pt x="4894" y="1040"/>
                </a:lnTo>
                <a:lnTo>
                  <a:pt x="4882" y="1042"/>
                </a:lnTo>
                <a:lnTo>
                  <a:pt x="4882" y="1042"/>
                </a:lnTo>
                <a:close/>
                <a:moveTo>
                  <a:pt x="4940" y="1034"/>
                </a:moveTo>
                <a:lnTo>
                  <a:pt x="4940" y="1034"/>
                </a:lnTo>
                <a:lnTo>
                  <a:pt x="4918" y="1034"/>
                </a:lnTo>
                <a:lnTo>
                  <a:pt x="4918" y="1034"/>
                </a:lnTo>
                <a:lnTo>
                  <a:pt x="4944" y="1030"/>
                </a:lnTo>
                <a:lnTo>
                  <a:pt x="4944" y="1030"/>
                </a:lnTo>
                <a:lnTo>
                  <a:pt x="4966" y="1030"/>
                </a:lnTo>
                <a:lnTo>
                  <a:pt x="4966" y="1030"/>
                </a:lnTo>
                <a:lnTo>
                  <a:pt x="4940" y="1034"/>
                </a:lnTo>
                <a:lnTo>
                  <a:pt x="4940" y="1034"/>
                </a:lnTo>
                <a:close/>
                <a:moveTo>
                  <a:pt x="5000" y="1020"/>
                </a:moveTo>
                <a:lnTo>
                  <a:pt x="5000" y="1020"/>
                </a:lnTo>
                <a:lnTo>
                  <a:pt x="5032" y="1022"/>
                </a:lnTo>
                <a:lnTo>
                  <a:pt x="5032" y="1022"/>
                </a:lnTo>
                <a:lnTo>
                  <a:pt x="4998" y="1026"/>
                </a:lnTo>
                <a:lnTo>
                  <a:pt x="4998" y="1026"/>
                </a:lnTo>
                <a:lnTo>
                  <a:pt x="4968" y="1026"/>
                </a:lnTo>
                <a:lnTo>
                  <a:pt x="4968" y="1026"/>
                </a:lnTo>
                <a:lnTo>
                  <a:pt x="5000" y="1020"/>
                </a:lnTo>
                <a:lnTo>
                  <a:pt x="5000" y="1020"/>
                </a:lnTo>
                <a:close/>
                <a:moveTo>
                  <a:pt x="4996" y="1034"/>
                </a:moveTo>
                <a:lnTo>
                  <a:pt x="4996" y="1034"/>
                </a:lnTo>
                <a:lnTo>
                  <a:pt x="4990" y="1034"/>
                </a:lnTo>
                <a:lnTo>
                  <a:pt x="4990" y="1034"/>
                </a:lnTo>
                <a:lnTo>
                  <a:pt x="4998" y="1032"/>
                </a:lnTo>
                <a:lnTo>
                  <a:pt x="4998" y="1032"/>
                </a:lnTo>
                <a:lnTo>
                  <a:pt x="5006" y="1032"/>
                </a:lnTo>
                <a:lnTo>
                  <a:pt x="5006" y="1032"/>
                </a:lnTo>
                <a:lnTo>
                  <a:pt x="4996" y="1034"/>
                </a:lnTo>
                <a:lnTo>
                  <a:pt x="4996" y="1034"/>
                </a:lnTo>
                <a:close/>
                <a:moveTo>
                  <a:pt x="5052" y="1030"/>
                </a:moveTo>
                <a:lnTo>
                  <a:pt x="5052" y="1030"/>
                </a:lnTo>
                <a:lnTo>
                  <a:pt x="5030" y="1028"/>
                </a:lnTo>
                <a:lnTo>
                  <a:pt x="5030" y="1028"/>
                </a:lnTo>
                <a:lnTo>
                  <a:pt x="5054" y="1026"/>
                </a:lnTo>
                <a:lnTo>
                  <a:pt x="5054" y="1026"/>
                </a:lnTo>
                <a:lnTo>
                  <a:pt x="5078" y="1028"/>
                </a:lnTo>
                <a:lnTo>
                  <a:pt x="5078" y="1028"/>
                </a:lnTo>
                <a:lnTo>
                  <a:pt x="5052" y="1030"/>
                </a:lnTo>
                <a:lnTo>
                  <a:pt x="5052" y="1030"/>
                </a:lnTo>
                <a:close/>
                <a:moveTo>
                  <a:pt x="5112" y="1018"/>
                </a:moveTo>
                <a:lnTo>
                  <a:pt x="5112" y="1018"/>
                </a:lnTo>
                <a:lnTo>
                  <a:pt x="5142" y="1024"/>
                </a:lnTo>
                <a:lnTo>
                  <a:pt x="5142" y="1024"/>
                </a:lnTo>
                <a:lnTo>
                  <a:pt x="5110" y="1026"/>
                </a:lnTo>
                <a:lnTo>
                  <a:pt x="5110" y="1026"/>
                </a:lnTo>
                <a:lnTo>
                  <a:pt x="5080" y="1022"/>
                </a:lnTo>
                <a:lnTo>
                  <a:pt x="5080" y="1022"/>
                </a:lnTo>
                <a:lnTo>
                  <a:pt x="5112" y="1018"/>
                </a:lnTo>
                <a:lnTo>
                  <a:pt x="5112" y="1018"/>
                </a:lnTo>
                <a:close/>
                <a:moveTo>
                  <a:pt x="5108" y="1032"/>
                </a:moveTo>
                <a:lnTo>
                  <a:pt x="5108" y="1032"/>
                </a:lnTo>
                <a:lnTo>
                  <a:pt x="5100" y="1032"/>
                </a:lnTo>
                <a:lnTo>
                  <a:pt x="5100" y="1032"/>
                </a:lnTo>
                <a:lnTo>
                  <a:pt x="5110" y="1032"/>
                </a:lnTo>
                <a:lnTo>
                  <a:pt x="5110" y="1032"/>
                </a:lnTo>
                <a:lnTo>
                  <a:pt x="5116" y="1032"/>
                </a:lnTo>
                <a:lnTo>
                  <a:pt x="5116" y="1032"/>
                </a:lnTo>
                <a:lnTo>
                  <a:pt x="5108" y="1032"/>
                </a:lnTo>
                <a:lnTo>
                  <a:pt x="5108" y="1032"/>
                </a:lnTo>
                <a:close/>
                <a:moveTo>
                  <a:pt x="5164" y="1032"/>
                </a:moveTo>
                <a:lnTo>
                  <a:pt x="5164" y="1032"/>
                </a:lnTo>
                <a:lnTo>
                  <a:pt x="5142" y="1030"/>
                </a:lnTo>
                <a:lnTo>
                  <a:pt x="5142" y="1030"/>
                </a:lnTo>
                <a:lnTo>
                  <a:pt x="5166" y="1028"/>
                </a:lnTo>
                <a:lnTo>
                  <a:pt x="5166" y="1028"/>
                </a:lnTo>
                <a:lnTo>
                  <a:pt x="5186" y="1032"/>
                </a:lnTo>
                <a:lnTo>
                  <a:pt x="5186" y="1032"/>
                </a:lnTo>
                <a:lnTo>
                  <a:pt x="5164" y="1032"/>
                </a:lnTo>
                <a:lnTo>
                  <a:pt x="5164" y="1032"/>
                </a:lnTo>
                <a:close/>
                <a:moveTo>
                  <a:pt x="5216" y="1036"/>
                </a:moveTo>
                <a:lnTo>
                  <a:pt x="5216" y="1036"/>
                </a:lnTo>
                <a:lnTo>
                  <a:pt x="5210" y="1036"/>
                </a:lnTo>
                <a:lnTo>
                  <a:pt x="5210" y="1036"/>
                </a:lnTo>
                <a:lnTo>
                  <a:pt x="5218" y="1036"/>
                </a:lnTo>
                <a:lnTo>
                  <a:pt x="5218" y="1036"/>
                </a:lnTo>
                <a:lnTo>
                  <a:pt x="5226" y="1038"/>
                </a:lnTo>
                <a:lnTo>
                  <a:pt x="5226" y="1038"/>
                </a:lnTo>
                <a:lnTo>
                  <a:pt x="5216" y="1036"/>
                </a:lnTo>
                <a:lnTo>
                  <a:pt x="5216" y="1036"/>
                </a:lnTo>
                <a:close/>
                <a:moveTo>
                  <a:pt x="5218" y="1030"/>
                </a:moveTo>
                <a:lnTo>
                  <a:pt x="5218" y="1030"/>
                </a:lnTo>
                <a:lnTo>
                  <a:pt x="5190" y="1026"/>
                </a:lnTo>
                <a:lnTo>
                  <a:pt x="5190" y="1026"/>
                </a:lnTo>
                <a:lnTo>
                  <a:pt x="5222" y="1024"/>
                </a:lnTo>
                <a:lnTo>
                  <a:pt x="5222" y="1024"/>
                </a:lnTo>
                <a:lnTo>
                  <a:pt x="5250" y="1030"/>
                </a:lnTo>
                <a:lnTo>
                  <a:pt x="5250" y="1030"/>
                </a:lnTo>
                <a:lnTo>
                  <a:pt x="5218" y="1030"/>
                </a:lnTo>
                <a:lnTo>
                  <a:pt x="5218" y="1030"/>
                </a:lnTo>
                <a:close/>
                <a:moveTo>
                  <a:pt x="5272" y="1040"/>
                </a:moveTo>
                <a:lnTo>
                  <a:pt x="5272" y="1040"/>
                </a:lnTo>
                <a:lnTo>
                  <a:pt x="5250" y="1036"/>
                </a:lnTo>
                <a:lnTo>
                  <a:pt x="5250" y="1036"/>
                </a:lnTo>
                <a:lnTo>
                  <a:pt x="5274" y="1036"/>
                </a:lnTo>
                <a:lnTo>
                  <a:pt x="5274" y="1036"/>
                </a:lnTo>
                <a:lnTo>
                  <a:pt x="5294" y="1040"/>
                </a:lnTo>
                <a:lnTo>
                  <a:pt x="5294" y="1040"/>
                </a:lnTo>
                <a:lnTo>
                  <a:pt x="5272" y="1040"/>
                </a:lnTo>
                <a:lnTo>
                  <a:pt x="5272" y="1040"/>
                </a:lnTo>
                <a:close/>
                <a:moveTo>
                  <a:pt x="5324" y="1048"/>
                </a:moveTo>
                <a:lnTo>
                  <a:pt x="5324" y="1048"/>
                </a:lnTo>
                <a:lnTo>
                  <a:pt x="5320" y="1046"/>
                </a:lnTo>
                <a:lnTo>
                  <a:pt x="5320" y="1046"/>
                </a:lnTo>
                <a:lnTo>
                  <a:pt x="5324" y="1046"/>
                </a:lnTo>
                <a:lnTo>
                  <a:pt x="5324" y="1046"/>
                </a:lnTo>
                <a:lnTo>
                  <a:pt x="5330" y="1048"/>
                </a:lnTo>
                <a:lnTo>
                  <a:pt x="5330" y="1048"/>
                </a:lnTo>
                <a:lnTo>
                  <a:pt x="5324" y="1048"/>
                </a:lnTo>
                <a:lnTo>
                  <a:pt x="5324" y="1048"/>
                </a:lnTo>
                <a:close/>
                <a:moveTo>
                  <a:pt x="5326" y="1042"/>
                </a:moveTo>
                <a:lnTo>
                  <a:pt x="5326" y="1042"/>
                </a:lnTo>
                <a:lnTo>
                  <a:pt x="5298" y="1036"/>
                </a:lnTo>
                <a:lnTo>
                  <a:pt x="5298" y="1036"/>
                </a:lnTo>
                <a:lnTo>
                  <a:pt x="5330" y="1036"/>
                </a:lnTo>
                <a:lnTo>
                  <a:pt x="5330" y="1036"/>
                </a:lnTo>
                <a:lnTo>
                  <a:pt x="5358" y="1042"/>
                </a:lnTo>
                <a:lnTo>
                  <a:pt x="5358" y="1042"/>
                </a:lnTo>
                <a:lnTo>
                  <a:pt x="5326" y="1042"/>
                </a:lnTo>
                <a:lnTo>
                  <a:pt x="5326" y="1042"/>
                </a:lnTo>
                <a:close/>
                <a:moveTo>
                  <a:pt x="5376" y="1052"/>
                </a:moveTo>
                <a:lnTo>
                  <a:pt x="5376" y="1052"/>
                </a:lnTo>
                <a:lnTo>
                  <a:pt x="5358" y="1048"/>
                </a:lnTo>
                <a:lnTo>
                  <a:pt x="5358" y="1048"/>
                </a:lnTo>
                <a:lnTo>
                  <a:pt x="5380" y="1050"/>
                </a:lnTo>
                <a:lnTo>
                  <a:pt x="5380" y="1050"/>
                </a:lnTo>
                <a:lnTo>
                  <a:pt x="5398" y="1054"/>
                </a:lnTo>
                <a:lnTo>
                  <a:pt x="5398" y="1054"/>
                </a:lnTo>
                <a:lnTo>
                  <a:pt x="5376" y="1052"/>
                </a:lnTo>
                <a:lnTo>
                  <a:pt x="5376" y="1052"/>
                </a:lnTo>
                <a:close/>
                <a:moveTo>
                  <a:pt x="5432" y="1064"/>
                </a:moveTo>
                <a:lnTo>
                  <a:pt x="5432" y="1064"/>
                </a:lnTo>
                <a:lnTo>
                  <a:pt x="5426" y="1062"/>
                </a:lnTo>
                <a:lnTo>
                  <a:pt x="5426" y="1062"/>
                </a:lnTo>
                <a:lnTo>
                  <a:pt x="5430" y="1062"/>
                </a:lnTo>
                <a:lnTo>
                  <a:pt x="5430" y="1062"/>
                </a:lnTo>
                <a:lnTo>
                  <a:pt x="5434" y="1064"/>
                </a:lnTo>
                <a:lnTo>
                  <a:pt x="5432" y="1064"/>
                </a:lnTo>
                <a:close/>
                <a:moveTo>
                  <a:pt x="5430" y="1058"/>
                </a:moveTo>
                <a:lnTo>
                  <a:pt x="5430" y="1058"/>
                </a:lnTo>
                <a:lnTo>
                  <a:pt x="5404" y="1050"/>
                </a:lnTo>
                <a:lnTo>
                  <a:pt x="5404" y="1050"/>
                </a:lnTo>
                <a:lnTo>
                  <a:pt x="5432" y="1052"/>
                </a:lnTo>
                <a:lnTo>
                  <a:pt x="5432" y="1052"/>
                </a:lnTo>
                <a:lnTo>
                  <a:pt x="5458" y="1060"/>
                </a:lnTo>
                <a:lnTo>
                  <a:pt x="5458" y="1060"/>
                </a:lnTo>
                <a:lnTo>
                  <a:pt x="5430" y="1058"/>
                </a:lnTo>
                <a:lnTo>
                  <a:pt x="5430" y="1058"/>
                </a:lnTo>
                <a:close/>
                <a:moveTo>
                  <a:pt x="5480" y="1070"/>
                </a:moveTo>
                <a:lnTo>
                  <a:pt x="5480" y="1070"/>
                </a:lnTo>
                <a:lnTo>
                  <a:pt x="5460" y="1066"/>
                </a:lnTo>
                <a:lnTo>
                  <a:pt x="5460" y="1066"/>
                </a:lnTo>
                <a:lnTo>
                  <a:pt x="5482" y="1066"/>
                </a:lnTo>
                <a:lnTo>
                  <a:pt x="5482" y="1066"/>
                </a:lnTo>
                <a:lnTo>
                  <a:pt x="5500" y="1072"/>
                </a:lnTo>
                <a:lnTo>
                  <a:pt x="5500" y="1072"/>
                </a:lnTo>
                <a:lnTo>
                  <a:pt x="5480" y="1070"/>
                </a:lnTo>
                <a:lnTo>
                  <a:pt x="5480" y="1070"/>
                </a:lnTo>
                <a:close/>
                <a:moveTo>
                  <a:pt x="5532" y="1082"/>
                </a:moveTo>
                <a:lnTo>
                  <a:pt x="5532" y="1082"/>
                </a:lnTo>
                <a:lnTo>
                  <a:pt x="5528" y="1082"/>
                </a:lnTo>
                <a:lnTo>
                  <a:pt x="5530" y="1082"/>
                </a:lnTo>
                <a:lnTo>
                  <a:pt x="5530" y="1082"/>
                </a:lnTo>
                <a:lnTo>
                  <a:pt x="5532" y="1082"/>
                </a:lnTo>
                <a:lnTo>
                  <a:pt x="5532" y="1082"/>
                </a:lnTo>
                <a:close/>
                <a:moveTo>
                  <a:pt x="5532" y="1076"/>
                </a:moveTo>
                <a:lnTo>
                  <a:pt x="5532" y="1076"/>
                </a:lnTo>
                <a:lnTo>
                  <a:pt x="5506" y="1068"/>
                </a:lnTo>
                <a:lnTo>
                  <a:pt x="5506" y="1068"/>
                </a:lnTo>
                <a:lnTo>
                  <a:pt x="5536" y="1072"/>
                </a:lnTo>
                <a:lnTo>
                  <a:pt x="5536" y="1072"/>
                </a:lnTo>
                <a:lnTo>
                  <a:pt x="5560" y="1080"/>
                </a:lnTo>
                <a:lnTo>
                  <a:pt x="5560" y="1080"/>
                </a:lnTo>
                <a:lnTo>
                  <a:pt x="5532" y="1076"/>
                </a:lnTo>
                <a:lnTo>
                  <a:pt x="5532" y="1076"/>
                </a:lnTo>
                <a:close/>
                <a:moveTo>
                  <a:pt x="5578" y="1090"/>
                </a:moveTo>
                <a:lnTo>
                  <a:pt x="5578" y="1090"/>
                </a:lnTo>
                <a:lnTo>
                  <a:pt x="5564" y="1086"/>
                </a:lnTo>
                <a:lnTo>
                  <a:pt x="5564" y="1086"/>
                </a:lnTo>
                <a:lnTo>
                  <a:pt x="5584" y="1090"/>
                </a:lnTo>
                <a:lnTo>
                  <a:pt x="5584" y="1090"/>
                </a:lnTo>
                <a:lnTo>
                  <a:pt x="5602" y="1094"/>
                </a:lnTo>
                <a:lnTo>
                  <a:pt x="5602" y="1094"/>
                </a:lnTo>
                <a:lnTo>
                  <a:pt x="5578" y="1090"/>
                </a:lnTo>
                <a:lnTo>
                  <a:pt x="5578" y="1090"/>
                </a:lnTo>
                <a:close/>
                <a:moveTo>
                  <a:pt x="5632" y="1106"/>
                </a:moveTo>
                <a:lnTo>
                  <a:pt x="5632" y="1106"/>
                </a:lnTo>
                <a:lnTo>
                  <a:pt x="5634" y="1106"/>
                </a:lnTo>
                <a:lnTo>
                  <a:pt x="5636" y="1108"/>
                </a:lnTo>
                <a:lnTo>
                  <a:pt x="5636" y="1108"/>
                </a:lnTo>
                <a:lnTo>
                  <a:pt x="5632" y="1106"/>
                </a:lnTo>
                <a:lnTo>
                  <a:pt x="5632" y="1106"/>
                </a:lnTo>
                <a:close/>
                <a:moveTo>
                  <a:pt x="5632" y="1100"/>
                </a:moveTo>
                <a:lnTo>
                  <a:pt x="5632" y="1100"/>
                </a:lnTo>
                <a:lnTo>
                  <a:pt x="5608" y="1092"/>
                </a:lnTo>
                <a:lnTo>
                  <a:pt x="5608" y="1092"/>
                </a:lnTo>
                <a:lnTo>
                  <a:pt x="5634" y="1096"/>
                </a:lnTo>
                <a:lnTo>
                  <a:pt x="5634" y="1096"/>
                </a:lnTo>
                <a:lnTo>
                  <a:pt x="5658" y="1104"/>
                </a:lnTo>
                <a:lnTo>
                  <a:pt x="5658" y="1104"/>
                </a:lnTo>
                <a:lnTo>
                  <a:pt x="5632" y="1100"/>
                </a:lnTo>
                <a:lnTo>
                  <a:pt x="5632" y="1100"/>
                </a:lnTo>
                <a:close/>
                <a:moveTo>
                  <a:pt x="5680" y="1118"/>
                </a:moveTo>
                <a:lnTo>
                  <a:pt x="5680" y="1118"/>
                </a:lnTo>
                <a:lnTo>
                  <a:pt x="5664" y="1112"/>
                </a:lnTo>
                <a:lnTo>
                  <a:pt x="5664" y="1112"/>
                </a:lnTo>
                <a:lnTo>
                  <a:pt x="5682" y="1114"/>
                </a:lnTo>
                <a:lnTo>
                  <a:pt x="5682" y="1114"/>
                </a:lnTo>
                <a:lnTo>
                  <a:pt x="5698" y="1120"/>
                </a:lnTo>
                <a:lnTo>
                  <a:pt x="5698" y="1120"/>
                </a:lnTo>
                <a:lnTo>
                  <a:pt x="5680" y="1118"/>
                </a:lnTo>
                <a:lnTo>
                  <a:pt x="5680" y="1118"/>
                </a:lnTo>
                <a:close/>
                <a:moveTo>
                  <a:pt x="5724" y="1132"/>
                </a:moveTo>
                <a:lnTo>
                  <a:pt x="5724" y="1132"/>
                </a:lnTo>
                <a:lnTo>
                  <a:pt x="5726" y="1132"/>
                </a:lnTo>
                <a:lnTo>
                  <a:pt x="5726" y="1132"/>
                </a:lnTo>
                <a:lnTo>
                  <a:pt x="5724" y="1132"/>
                </a:lnTo>
                <a:lnTo>
                  <a:pt x="5724" y="1132"/>
                </a:lnTo>
                <a:close/>
                <a:moveTo>
                  <a:pt x="5728" y="1128"/>
                </a:moveTo>
                <a:lnTo>
                  <a:pt x="5728" y="1128"/>
                </a:lnTo>
                <a:lnTo>
                  <a:pt x="5706" y="1118"/>
                </a:lnTo>
                <a:lnTo>
                  <a:pt x="5706" y="1118"/>
                </a:lnTo>
                <a:lnTo>
                  <a:pt x="5732" y="1124"/>
                </a:lnTo>
                <a:lnTo>
                  <a:pt x="5732" y="1124"/>
                </a:lnTo>
                <a:lnTo>
                  <a:pt x="5754" y="1134"/>
                </a:lnTo>
                <a:lnTo>
                  <a:pt x="5754" y="1134"/>
                </a:lnTo>
                <a:lnTo>
                  <a:pt x="5728" y="1128"/>
                </a:lnTo>
                <a:lnTo>
                  <a:pt x="5728" y="1128"/>
                </a:lnTo>
                <a:close/>
                <a:moveTo>
                  <a:pt x="5772" y="1144"/>
                </a:moveTo>
                <a:lnTo>
                  <a:pt x="5772" y="1144"/>
                </a:lnTo>
                <a:lnTo>
                  <a:pt x="5756" y="1138"/>
                </a:lnTo>
                <a:lnTo>
                  <a:pt x="5756" y="1138"/>
                </a:lnTo>
                <a:lnTo>
                  <a:pt x="5774" y="1142"/>
                </a:lnTo>
                <a:lnTo>
                  <a:pt x="5774" y="1142"/>
                </a:lnTo>
                <a:lnTo>
                  <a:pt x="5790" y="1148"/>
                </a:lnTo>
                <a:lnTo>
                  <a:pt x="5790" y="1148"/>
                </a:lnTo>
                <a:lnTo>
                  <a:pt x="5772" y="1144"/>
                </a:lnTo>
                <a:lnTo>
                  <a:pt x="5772" y="1144"/>
                </a:lnTo>
                <a:close/>
                <a:moveTo>
                  <a:pt x="5824" y="1158"/>
                </a:moveTo>
                <a:lnTo>
                  <a:pt x="5824" y="1158"/>
                </a:lnTo>
                <a:lnTo>
                  <a:pt x="5798" y="1146"/>
                </a:lnTo>
                <a:lnTo>
                  <a:pt x="5798" y="1146"/>
                </a:lnTo>
                <a:lnTo>
                  <a:pt x="5824" y="1152"/>
                </a:lnTo>
                <a:lnTo>
                  <a:pt x="5824" y="1152"/>
                </a:lnTo>
                <a:lnTo>
                  <a:pt x="5846" y="1162"/>
                </a:lnTo>
                <a:lnTo>
                  <a:pt x="5846" y="1162"/>
                </a:lnTo>
                <a:lnTo>
                  <a:pt x="5824" y="1158"/>
                </a:lnTo>
                <a:lnTo>
                  <a:pt x="5824" y="1158"/>
                </a:lnTo>
                <a:close/>
                <a:moveTo>
                  <a:pt x="5862" y="1174"/>
                </a:moveTo>
                <a:lnTo>
                  <a:pt x="5862" y="1174"/>
                </a:lnTo>
                <a:lnTo>
                  <a:pt x="5854" y="1170"/>
                </a:lnTo>
                <a:lnTo>
                  <a:pt x="5854" y="1170"/>
                </a:lnTo>
                <a:lnTo>
                  <a:pt x="5868" y="1174"/>
                </a:lnTo>
                <a:lnTo>
                  <a:pt x="5868" y="1174"/>
                </a:lnTo>
                <a:lnTo>
                  <a:pt x="5880" y="1178"/>
                </a:lnTo>
                <a:lnTo>
                  <a:pt x="5880" y="1178"/>
                </a:lnTo>
                <a:lnTo>
                  <a:pt x="5862" y="1174"/>
                </a:lnTo>
                <a:lnTo>
                  <a:pt x="5862" y="1174"/>
                </a:lnTo>
                <a:close/>
                <a:moveTo>
                  <a:pt x="5908" y="1192"/>
                </a:moveTo>
                <a:lnTo>
                  <a:pt x="5908" y="1192"/>
                </a:lnTo>
                <a:lnTo>
                  <a:pt x="5908" y="1192"/>
                </a:lnTo>
                <a:lnTo>
                  <a:pt x="5908" y="1192"/>
                </a:lnTo>
                <a:close/>
                <a:moveTo>
                  <a:pt x="5912" y="1188"/>
                </a:moveTo>
                <a:lnTo>
                  <a:pt x="5912" y="1188"/>
                </a:lnTo>
                <a:lnTo>
                  <a:pt x="5896" y="1180"/>
                </a:lnTo>
                <a:lnTo>
                  <a:pt x="5896" y="1180"/>
                </a:lnTo>
                <a:lnTo>
                  <a:pt x="5916" y="1184"/>
                </a:lnTo>
                <a:lnTo>
                  <a:pt x="5916" y="1184"/>
                </a:lnTo>
                <a:lnTo>
                  <a:pt x="5934" y="1194"/>
                </a:lnTo>
                <a:lnTo>
                  <a:pt x="5934" y="1194"/>
                </a:lnTo>
                <a:lnTo>
                  <a:pt x="5912" y="1188"/>
                </a:lnTo>
                <a:lnTo>
                  <a:pt x="5912" y="1188"/>
                </a:lnTo>
                <a:close/>
                <a:moveTo>
                  <a:pt x="5964" y="1196"/>
                </a:moveTo>
                <a:lnTo>
                  <a:pt x="5964" y="1196"/>
                </a:lnTo>
                <a:lnTo>
                  <a:pt x="5984" y="1208"/>
                </a:lnTo>
                <a:lnTo>
                  <a:pt x="5984" y="1208"/>
                </a:lnTo>
                <a:lnTo>
                  <a:pt x="5962" y="1202"/>
                </a:lnTo>
                <a:lnTo>
                  <a:pt x="5962" y="1202"/>
                </a:lnTo>
                <a:lnTo>
                  <a:pt x="5938" y="1190"/>
                </a:lnTo>
                <a:lnTo>
                  <a:pt x="5938" y="1190"/>
                </a:lnTo>
                <a:lnTo>
                  <a:pt x="5964" y="1196"/>
                </a:lnTo>
                <a:lnTo>
                  <a:pt x="5964" y="1196"/>
                </a:lnTo>
                <a:close/>
                <a:moveTo>
                  <a:pt x="5966" y="1212"/>
                </a:moveTo>
                <a:lnTo>
                  <a:pt x="5966" y="1212"/>
                </a:lnTo>
                <a:lnTo>
                  <a:pt x="5944" y="1202"/>
                </a:lnTo>
                <a:lnTo>
                  <a:pt x="5944" y="1202"/>
                </a:lnTo>
                <a:lnTo>
                  <a:pt x="5956" y="1206"/>
                </a:lnTo>
                <a:lnTo>
                  <a:pt x="5956" y="1206"/>
                </a:lnTo>
                <a:lnTo>
                  <a:pt x="5972" y="1214"/>
                </a:lnTo>
                <a:lnTo>
                  <a:pt x="5972" y="1214"/>
                </a:lnTo>
                <a:lnTo>
                  <a:pt x="5966" y="1212"/>
                </a:lnTo>
                <a:lnTo>
                  <a:pt x="5966" y="1212"/>
                </a:lnTo>
                <a:close/>
                <a:moveTo>
                  <a:pt x="6008" y="1226"/>
                </a:moveTo>
                <a:lnTo>
                  <a:pt x="6008" y="1226"/>
                </a:lnTo>
                <a:lnTo>
                  <a:pt x="5982" y="1212"/>
                </a:lnTo>
                <a:lnTo>
                  <a:pt x="5982" y="1212"/>
                </a:lnTo>
                <a:lnTo>
                  <a:pt x="6002" y="1218"/>
                </a:lnTo>
                <a:lnTo>
                  <a:pt x="6002" y="1218"/>
                </a:lnTo>
                <a:lnTo>
                  <a:pt x="6024" y="1230"/>
                </a:lnTo>
                <a:lnTo>
                  <a:pt x="6024" y="1230"/>
                </a:lnTo>
                <a:lnTo>
                  <a:pt x="6008" y="1226"/>
                </a:lnTo>
                <a:lnTo>
                  <a:pt x="6008" y="1226"/>
                </a:lnTo>
                <a:close/>
                <a:moveTo>
                  <a:pt x="6050" y="1246"/>
                </a:moveTo>
                <a:lnTo>
                  <a:pt x="6050" y="1246"/>
                </a:lnTo>
                <a:lnTo>
                  <a:pt x="6036" y="1238"/>
                </a:lnTo>
                <a:lnTo>
                  <a:pt x="6036" y="1238"/>
                </a:lnTo>
                <a:lnTo>
                  <a:pt x="6042" y="1240"/>
                </a:lnTo>
                <a:lnTo>
                  <a:pt x="6042" y="1240"/>
                </a:lnTo>
                <a:lnTo>
                  <a:pt x="6054" y="1246"/>
                </a:lnTo>
                <a:lnTo>
                  <a:pt x="6054" y="1246"/>
                </a:lnTo>
                <a:lnTo>
                  <a:pt x="6050" y="1246"/>
                </a:lnTo>
                <a:lnTo>
                  <a:pt x="6050" y="1246"/>
                </a:lnTo>
                <a:close/>
                <a:moveTo>
                  <a:pt x="6082" y="1256"/>
                </a:moveTo>
                <a:lnTo>
                  <a:pt x="6082" y="1256"/>
                </a:lnTo>
                <a:lnTo>
                  <a:pt x="6064" y="1246"/>
                </a:lnTo>
                <a:lnTo>
                  <a:pt x="6064" y="1246"/>
                </a:lnTo>
                <a:lnTo>
                  <a:pt x="6090" y="1254"/>
                </a:lnTo>
                <a:lnTo>
                  <a:pt x="6090" y="1254"/>
                </a:lnTo>
                <a:lnTo>
                  <a:pt x="6108" y="1266"/>
                </a:lnTo>
                <a:lnTo>
                  <a:pt x="6108" y="1266"/>
                </a:lnTo>
                <a:lnTo>
                  <a:pt x="6082" y="1256"/>
                </a:lnTo>
                <a:lnTo>
                  <a:pt x="6082" y="1256"/>
                </a:lnTo>
                <a:close/>
                <a:moveTo>
                  <a:pt x="6114" y="1274"/>
                </a:moveTo>
                <a:lnTo>
                  <a:pt x="6112" y="1272"/>
                </a:lnTo>
                <a:lnTo>
                  <a:pt x="6112" y="1272"/>
                </a:lnTo>
                <a:lnTo>
                  <a:pt x="6132" y="1278"/>
                </a:lnTo>
                <a:lnTo>
                  <a:pt x="6132" y="1278"/>
                </a:lnTo>
                <a:lnTo>
                  <a:pt x="6138" y="1282"/>
                </a:lnTo>
                <a:lnTo>
                  <a:pt x="6138" y="1282"/>
                </a:lnTo>
                <a:lnTo>
                  <a:pt x="6114" y="1274"/>
                </a:lnTo>
                <a:lnTo>
                  <a:pt x="6114" y="1274"/>
                </a:lnTo>
                <a:close/>
                <a:moveTo>
                  <a:pt x="6136" y="1274"/>
                </a:moveTo>
                <a:lnTo>
                  <a:pt x="6136" y="1274"/>
                </a:lnTo>
                <a:lnTo>
                  <a:pt x="6114" y="1260"/>
                </a:lnTo>
                <a:lnTo>
                  <a:pt x="6114" y="1260"/>
                </a:lnTo>
                <a:lnTo>
                  <a:pt x="6134" y="1266"/>
                </a:lnTo>
                <a:lnTo>
                  <a:pt x="6134" y="1266"/>
                </a:lnTo>
                <a:lnTo>
                  <a:pt x="6156" y="1280"/>
                </a:lnTo>
                <a:lnTo>
                  <a:pt x="6156" y="1280"/>
                </a:lnTo>
                <a:lnTo>
                  <a:pt x="6136" y="1274"/>
                </a:lnTo>
                <a:lnTo>
                  <a:pt x="6136" y="1274"/>
                </a:lnTo>
                <a:close/>
                <a:moveTo>
                  <a:pt x="6176" y="1296"/>
                </a:moveTo>
                <a:lnTo>
                  <a:pt x="6176" y="1296"/>
                </a:lnTo>
                <a:lnTo>
                  <a:pt x="6160" y="1288"/>
                </a:lnTo>
                <a:lnTo>
                  <a:pt x="6160" y="1288"/>
                </a:lnTo>
                <a:lnTo>
                  <a:pt x="6174" y="1292"/>
                </a:lnTo>
                <a:lnTo>
                  <a:pt x="6174" y="1292"/>
                </a:lnTo>
                <a:lnTo>
                  <a:pt x="6188" y="1300"/>
                </a:lnTo>
                <a:lnTo>
                  <a:pt x="6188" y="1300"/>
                </a:lnTo>
                <a:lnTo>
                  <a:pt x="6176" y="1296"/>
                </a:lnTo>
                <a:lnTo>
                  <a:pt x="6176" y="1296"/>
                </a:lnTo>
                <a:close/>
                <a:moveTo>
                  <a:pt x="6218" y="1306"/>
                </a:moveTo>
                <a:lnTo>
                  <a:pt x="6218" y="1306"/>
                </a:lnTo>
                <a:lnTo>
                  <a:pt x="6236" y="1318"/>
                </a:lnTo>
                <a:lnTo>
                  <a:pt x="6236" y="1318"/>
                </a:lnTo>
                <a:lnTo>
                  <a:pt x="6210" y="1308"/>
                </a:lnTo>
                <a:lnTo>
                  <a:pt x="6210" y="1308"/>
                </a:lnTo>
                <a:lnTo>
                  <a:pt x="6194" y="1298"/>
                </a:lnTo>
                <a:lnTo>
                  <a:pt x="6194" y="1298"/>
                </a:lnTo>
                <a:lnTo>
                  <a:pt x="6218" y="1306"/>
                </a:lnTo>
                <a:lnTo>
                  <a:pt x="6218" y="1306"/>
                </a:lnTo>
                <a:close/>
                <a:moveTo>
                  <a:pt x="6214" y="1316"/>
                </a:moveTo>
                <a:lnTo>
                  <a:pt x="6214" y="1316"/>
                </a:lnTo>
                <a:lnTo>
                  <a:pt x="6208" y="1314"/>
                </a:lnTo>
                <a:lnTo>
                  <a:pt x="6210" y="1316"/>
                </a:lnTo>
                <a:lnTo>
                  <a:pt x="6210" y="1316"/>
                </a:lnTo>
                <a:lnTo>
                  <a:pt x="6214" y="1318"/>
                </a:lnTo>
                <a:lnTo>
                  <a:pt x="6214" y="1316"/>
                </a:lnTo>
                <a:close/>
                <a:moveTo>
                  <a:pt x="6246" y="1330"/>
                </a:moveTo>
                <a:lnTo>
                  <a:pt x="6246" y="1330"/>
                </a:lnTo>
                <a:lnTo>
                  <a:pt x="6234" y="1324"/>
                </a:lnTo>
                <a:lnTo>
                  <a:pt x="6234" y="1324"/>
                </a:lnTo>
                <a:lnTo>
                  <a:pt x="6254" y="1330"/>
                </a:lnTo>
                <a:lnTo>
                  <a:pt x="6254" y="1330"/>
                </a:lnTo>
                <a:lnTo>
                  <a:pt x="6266" y="1338"/>
                </a:lnTo>
                <a:lnTo>
                  <a:pt x="6266" y="1338"/>
                </a:lnTo>
                <a:lnTo>
                  <a:pt x="6246" y="1330"/>
                </a:lnTo>
                <a:lnTo>
                  <a:pt x="6246" y="1330"/>
                </a:lnTo>
                <a:close/>
                <a:moveTo>
                  <a:pt x="7822" y="1444"/>
                </a:moveTo>
                <a:lnTo>
                  <a:pt x="7822" y="1444"/>
                </a:lnTo>
                <a:lnTo>
                  <a:pt x="7904" y="1428"/>
                </a:lnTo>
                <a:lnTo>
                  <a:pt x="7984" y="1410"/>
                </a:lnTo>
                <a:lnTo>
                  <a:pt x="8064" y="1390"/>
                </a:lnTo>
                <a:lnTo>
                  <a:pt x="8142" y="1370"/>
                </a:lnTo>
                <a:lnTo>
                  <a:pt x="8218" y="1348"/>
                </a:lnTo>
                <a:lnTo>
                  <a:pt x="8292" y="1324"/>
                </a:lnTo>
                <a:lnTo>
                  <a:pt x="8364" y="1300"/>
                </a:lnTo>
                <a:lnTo>
                  <a:pt x="8436" y="1274"/>
                </a:lnTo>
                <a:lnTo>
                  <a:pt x="8436" y="1274"/>
                </a:lnTo>
                <a:lnTo>
                  <a:pt x="8446" y="1286"/>
                </a:lnTo>
                <a:lnTo>
                  <a:pt x="8446" y="1286"/>
                </a:lnTo>
                <a:lnTo>
                  <a:pt x="8336" y="1328"/>
                </a:lnTo>
                <a:lnTo>
                  <a:pt x="8222" y="1368"/>
                </a:lnTo>
                <a:lnTo>
                  <a:pt x="8106" y="1406"/>
                </a:lnTo>
                <a:lnTo>
                  <a:pt x="8046" y="1422"/>
                </a:lnTo>
                <a:lnTo>
                  <a:pt x="7984" y="1438"/>
                </a:lnTo>
                <a:lnTo>
                  <a:pt x="7922" y="1454"/>
                </a:lnTo>
                <a:lnTo>
                  <a:pt x="7860" y="1468"/>
                </a:lnTo>
                <a:lnTo>
                  <a:pt x="7796" y="1480"/>
                </a:lnTo>
                <a:lnTo>
                  <a:pt x="7732" y="1490"/>
                </a:lnTo>
                <a:lnTo>
                  <a:pt x="7666" y="1500"/>
                </a:lnTo>
                <a:lnTo>
                  <a:pt x="7600" y="1510"/>
                </a:lnTo>
                <a:lnTo>
                  <a:pt x="7534" y="1516"/>
                </a:lnTo>
                <a:lnTo>
                  <a:pt x="7466" y="1522"/>
                </a:lnTo>
                <a:lnTo>
                  <a:pt x="7398" y="1526"/>
                </a:lnTo>
                <a:lnTo>
                  <a:pt x="7328" y="1528"/>
                </a:lnTo>
                <a:lnTo>
                  <a:pt x="7258" y="1528"/>
                </a:lnTo>
                <a:lnTo>
                  <a:pt x="7188" y="1526"/>
                </a:lnTo>
                <a:lnTo>
                  <a:pt x="7116" y="1524"/>
                </a:lnTo>
                <a:lnTo>
                  <a:pt x="7044" y="1518"/>
                </a:lnTo>
                <a:lnTo>
                  <a:pt x="6970" y="1512"/>
                </a:lnTo>
                <a:lnTo>
                  <a:pt x="6898" y="1502"/>
                </a:lnTo>
                <a:lnTo>
                  <a:pt x="6824" y="1490"/>
                </a:lnTo>
                <a:lnTo>
                  <a:pt x="6748" y="1476"/>
                </a:lnTo>
                <a:lnTo>
                  <a:pt x="6674" y="1462"/>
                </a:lnTo>
                <a:lnTo>
                  <a:pt x="6598" y="1444"/>
                </a:lnTo>
                <a:lnTo>
                  <a:pt x="6520" y="1422"/>
                </a:lnTo>
                <a:lnTo>
                  <a:pt x="6444" y="1400"/>
                </a:lnTo>
                <a:lnTo>
                  <a:pt x="6366" y="1374"/>
                </a:lnTo>
                <a:lnTo>
                  <a:pt x="6288" y="1346"/>
                </a:lnTo>
                <a:lnTo>
                  <a:pt x="6288" y="1346"/>
                </a:lnTo>
                <a:lnTo>
                  <a:pt x="6274" y="1336"/>
                </a:lnTo>
                <a:lnTo>
                  <a:pt x="6274" y="1336"/>
                </a:lnTo>
                <a:lnTo>
                  <a:pt x="6368" y="1366"/>
                </a:lnTo>
                <a:lnTo>
                  <a:pt x="6464" y="1392"/>
                </a:lnTo>
                <a:lnTo>
                  <a:pt x="6558" y="1416"/>
                </a:lnTo>
                <a:lnTo>
                  <a:pt x="6654" y="1436"/>
                </a:lnTo>
                <a:lnTo>
                  <a:pt x="6750" y="1454"/>
                </a:lnTo>
                <a:lnTo>
                  <a:pt x="6846" y="1468"/>
                </a:lnTo>
                <a:lnTo>
                  <a:pt x="6944" y="1480"/>
                </a:lnTo>
                <a:lnTo>
                  <a:pt x="7040" y="1488"/>
                </a:lnTo>
                <a:lnTo>
                  <a:pt x="7136" y="1494"/>
                </a:lnTo>
                <a:lnTo>
                  <a:pt x="7234" y="1496"/>
                </a:lnTo>
                <a:lnTo>
                  <a:pt x="7332" y="1494"/>
                </a:lnTo>
                <a:lnTo>
                  <a:pt x="7430" y="1490"/>
                </a:lnTo>
                <a:lnTo>
                  <a:pt x="7528" y="1484"/>
                </a:lnTo>
                <a:lnTo>
                  <a:pt x="7626" y="1474"/>
                </a:lnTo>
                <a:lnTo>
                  <a:pt x="7724" y="1460"/>
                </a:lnTo>
                <a:lnTo>
                  <a:pt x="7822" y="1444"/>
                </a:lnTo>
                <a:lnTo>
                  <a:pt x="7822" y="1444"/>
                </a:lnTo>
                <a:close/>
                <a:moveTo>
                  <a:pt x="6298" y="1360"/>
                </a:moveTo>
                <a:lnTo>
                  <a:pt x="6298" y="1360"/>
                </a:lnTo>
                <a:lnTo>
                  <a:pt x="6280" y="1350"/>
                </a:lnTo>
                <a:lnTo>
                  <a:pt x="6280" y="1350"/>
                </a:lnTo>
                <a:lnTo>
                  <a:pt x="6292" y="1354"/>
                </a:lnTo>
                <a:lnTo>
                  <a:pt x="6292" y="1354"/>
                </a:lnTo>
                <a:lnTo>
                  <a:pt x="6310" y="1366"/>
                </a:lnTo>
                <a:lnTo>
                  <a:pt x="6310" y="1366"/>
                </a:lnTo>
                <a:lnTo>
                  <a:pt x="6298" y="1360"/>
                </a:lnTo>
                <a:lnTo>
                  <a:pt x="6298" y="1360"/>
                </a:lnTo>
                <a:close/>
                <a:moveTo>
                  <a:pt x="6384" y="1402"/>
                </a:moveTo>
                <a:lnTo>
                  <a:pt x="6384" y="1402"/>
                </a:lnTo>
                <a:lnTo>
                  <a:pt x="6442" y="1422"/>
                </a:lnTo>
                <a:lnTo>
                  <a:pt x="6498" y="1444"/>
                </a:lnTo>
                <a:lnTo>
                  <a:pt x="6556" y="1462"/>
                </a:lnTo>
                <a:lnTo>
                  <a:pt x="6614" y="1480"/>
                </a:lnTo>
                <a:lnTo>
                  <a:pt x="6670" y="1496"/>
                </a:lnTo>
                <a:lnTo>
                  <a:pt x="6728" y="1510"/>
                </a:lnTo>
                <a:lnTo>
                  <a:pt x="6786" y="1524"/>
                </a:lnTo>
                <a:lnTo>
                  <a:pt x="6844" y="1536"/>
                </a:lnTo>
                <a:lnTo>
                  <a:pt x="6902" y="1546"/>
                </a:lnTo>
                <a:lnTo>
                  <a:pt x="6960" y="1556"/>
                </a:lnTo>
                <a:lnTo>
                  <a:pt x="7018" y="1564"/>
                </a:lnTo>
                <a:lnTo>
                  <a:pt x="7076" y="1570"/>
                </a:lnTo>
                <a:lnTo>
                  <a:pt x="7134" y="1574"/>
                </a:lnTo>
                <a:lnTo>
                  <a:pt x="7194" y="1578"/>
                </a:lnTo>
                <a:lnTo>
                  <a:pt x="7252" y="1580"/>
                </a:lnTo>
                <a:lnTo>
                  <a:pt x="7310" y="1582"/>
                </a:lnTo>
                <a:lnTo>
                  <a:pt x="7310" y="1582"/>
                </a:lnTo>
                <a:lnTo>
                  <a:pt x="7384" y="1580"/>
                </a:lnTo>
                <a:lnTo>
                  <a:pt x="7456" y="1576"/>
                </a:lnTo>
                <a:lnTo>
                  <a:pt x="7456" y="1576"/>
                </a:lnTo>
                <a:lnTo>
                  <a:pt x="7392" y="1580"/>
                </a:lnTo>
                <a:lnTo>
                  <a:pt x="7326" y="1580"/>
                </a:lnTo>
                <a:lnTo>
                  <a:pt x="7260" y="1580"/>
                </a:lnTo>
                <a:lnTo>
                  <a:pt x="7192" y="1578"/>
                </a:lnTo>
                <a:lnTo>
                  <a:pt x="7124" y="1572"/>
                </a:lnTo>
                <a:lnTo>
                  <a:pt x="7056" y="1566"/>
                </a:lnTo>
                <a:lnTo>
                  <a:pt x="6986" y="1558"/>
                </a:lnTo>
                <a:lnTo>
                  <a:pt x="6918" y="1548"/>
                </a:lnTo>
                <a:lnTo>
                  <a:pt x="6848" y="1534"/>
                </a:lnTo>
                <a:lnTo>
                  <a:pt x="6776" y="1520"/>
                </a:lnTo>
                <a:lnTo>
                  <a:pt x="6704" y="1502"/>
                </a:lnTo>
                <a:lnTo>
                  <a:pt x="6632" y="1482"/>
                </a:lnTo>
                <a:lnTo>
                  <a:pt x="6560" y="1460"/>
                </a:lnTo>
                <a:lnTo>
                  <a:pt x="6488" y="1436"/>
                </a:lnTo>
                <a:lnTo>
                  <a:pt x="6414" y="1408"/>
                </a:lnTo>
                <a:lnTo>
                  <a:pt x="6340" y="1378"/>
                </a:lnTo>
                <a:lnTo>
                  <a:pt x="6340" y="1378"/>
                </a:lnTo>
                <a:lnTo>
                  <a:pt x="6316" y="1364"/>
                </a:lnTo>
                <a:lnTo>
                  <a:pt x="6316" y="1364"/>
                </a:lnTo>
                <a:lnTo>
                  <a:pt x="6414" y="1398"/>
                </a:lnTo>
                <a:lnTo>
                  <a:pt x="6512" y="1428"/>
                </a:lnTo>
                <a:lnTo>
                  <a:pt x="6610" y="1454"/>
                </a:lnTo>
                <a:lnTo>
                  <a:pt x="6708" y="1478"/>
                </a:lnTo>
                <a:lnTo>
                  <a:pt x="6808" y="1496"/>
                </a:lnTo>
                <a:lnTo>
                  <a:pt x="6906" y="1512"/>
                </a:lnTo>
                <a:lnTo>
                  <a:pt x="7006" y="1524"/>
                </a:lnTo>
                <a:lnTo>
                  <a:pt x="7106" y="1532"/>
                </a:lnTo>
                <a:lnTo>
                  <a:pt x="7206" y="1536"/>
                </a:lnTo>
                <a:lnTo>
                  <a:pt x="7306" y="1538"/>
                </a:lnTo>
                <a:lnTo>
                  <a:pt x="7408" y="1536"/>
                </a:lnTo>
                <a:lnTo>
                  <a:pt x="7508" y="1528"/>
                </a:lnTo>
                <a:lnTo>
                  <a:pt x="7610" y="1518"/>
                </a:lnTo>
                <a:lnTo>
                  <a:pt x="7710" y="1504"/>
                </a:lnTo>
                <a:lnTo>
                  <a:pt x="7812" y="1486"/>
                </a:lnTo>
                <a:lnTo>
                  <a:pt x="7914" y="1466"/>
                </a:lnTo>
                <a:lnTo>
                  <a:pt x="7914" y="1466"/>
                </a:lnTo>
                <a:lnTo>
                  <a:pt x="7986" y="1448"/>
                </a:lnTo>
                <a:lnTo>
                  <a:pt x="8056" y="1430"/>
                </a:lnTo>
                <a:lnTo>
                  <a:pt x="8124" y="1410"/>
                </a:lnTo>
                <a:lnTo>
                  <a:pt x="8192" y="1388"/>
                </a:lnTo>
                <a:lnTo>
                  <a:pt x="8260" y="1366"/>
                </a:lnTo>
                <a:lnTo>
                  <a:pt x="8324" y="1342"/>
                </a:lnTo>
                <a:lnTo>
                  <a:pt x="8388" y="1318"/>
                </a:lnTo>
                <a:lnTo>
                  <a:pt x="8450" y="1294"/>
                </a:lnTo>
                <a:lnTo>
                  <a:pt x="8450" y="1294"/>
                </a:lnTo>
                <a:lnTo>
                  <a:pt x="8464" y="1312"/>
                </a:lnTo>
                <a:lnTo>
                  <a:pt x="8464" y="1312"/>
                </a:lnTo>
                <a:lnTo>
                  <a:pt x="8406" y="1338"/>
                </a:lnTo>
                <a:lnTo>
                  <a:pt x="8348" y="1364"/>
                </a:lnTo>
                <a:lnTo>
                  <a:pt x="8286" y="1388"/>
                </a:lnTo>
                <a:lnTo>
                  <a:pt x="8226" y="1412"/>
                </a:lnTo>
                <a:lnTo>
                  <a:pt x="8162" y="1434"/>
                </a:lnTo>
                <a:lnTo>
                  <a:pt x="8098" y="1456"/>
                </a:lnTo>
                <a:lnTo>
                  <a:pt x="8034" y="1476"/>
                </a:lnTo>
                <a:lnTo>
                  <a:pt x="7968" y="1494"/>
                </a:lnTo>
                <a:lnTo>
                  <a:pt x="7968" y="1494"/>
                </a:lnTo>
                <a:lnTo>
                  <a:pt x="8008" y="1482"/>
                </a:lnTo>
                <a:lnTo>
                  <a:pt x="8008" y="1482"/>
                </a:lnTo>
                <a:lnTo>
                  <a:pt x="8070" y="1466"/>
                </a:lnTo>
                <a:lnTo>
                  <a:pt x="8128" y="1446"/>
                </a:lnTo>
                <a:lnTo>
                  <a:pt x="8188" y="1426"/>
                </a:lnTo>
                <a:lnTo>
                  <a:pt x="8246" y="1406"/>
                </a:lnTo>
                <a:lnTo>
                  <a:pt x="8358" y="1362"/>
                </a:lnTo>
                <a:lnTo>
                  <a:pt x="8466" y="1314"/>
                </a:lnTo>
                <a:lnTo>
                  <a:pt x="8466" y="1314"/>
                </a:lnTo>
                <a:lnTo>
                  <a:pt x="8476" y="1328"/>
                </a:lnTo>
                <a:lnTo>
                  <a:pt x="8476" y="1328"/>
                </a:lnTo>
                <a:lnTo>
                  <a:pt x="8402" y="1364"/>
                </a:lnTo>
                <a:lnTo>
                  <a:pt x="8328" y="1398"/>
                </a:lnTo>
                <a:lnTo>
                  <a:pt x="8254" y="1430"/>
                </a:lnTo>
                <a:lnTo>
                  <a:pt x="8180" y="1458"/>
                </a:lnTo>
                <a:lnTo>
                  <a:pt x="8108" y="1484"/>
                </a:lnTo>
                <a:lnTo>
                  <a:pt x="8036" y="1508"/>
                </a:lnTo>
                <a:lnTo>
                  <a:pt x="7964" y="1528"/>
                </a:lnTo>
                <a:lnTo>
                  <a:pt x="7894" y="1546"/>
                </a:lnTo>
                <a:lnTo>
                  <a:pt x="7824" y="1564"/>
                </a:lnTo>
                <a:lnTo>
                  <a:pt x="7754" y="1578"/>
                </a:lnTo>
                <a:lnTo>
                  <a:pt x="7684" y="1588"/>
                </a:lnTo>
                <a:lnTo>
                  <a:pt x="7616" y="1598"/>
                </a:lnTo>
                <a:lnTo>
                  <a:pt x="7548" y="1606"/>
                </a:lnTo>
                <a:lnTo>
                  <a:pt x="7482" y="1610"/>
                </a:lnTo>
                <a:lnTo>
                  <a:pt x="7414" y="1614"/>
                </a:lnTo>
                <a:lnTo>
                  <a:pt x="7348" y="1614"/>
                </a:lnTo>
                <a:lnTo>
                  <a:pt x="7284" y="1614"/>
                </a:lnTo>
                <a:lnTo>
                  <a:pt x="7218" y="1612"/>
                </a:lnTo>
                <a:lnTo>
                  <a:pt x="7154" y="1606"/>
                </a:lnTo>
                <a:lnTo>
                  <a:pt x="7092" y="1600"/>
                </a:lnTo>
                <a:lnTo>
                  <a:pt x="7028" y="1592"/>
                </a:lnTo>
                <a:lnTo>
                  <a:pt x="6966" y="1582"/>
                </a:lnTo>
                <a:lnTo>
                  <a:pt x="6906" y="1570"/>
                </a:lnTo>
                <a:lnTo>
                  <a:pt x="6844" y="1558"/>
                </a:lnTo>
                <a:lnTo>
                  <a:pt x="6784" y="1542"/>
                </a:lnTo>
                <a:lnTo>
                  <a:pt x="6726" y="1526"/>
                </a:lnTo>
                <a:lnTo>
                  <a:pt x="6666" y="1510"/>
                </a:lnTo>
                <a:lnTo>
                  <a:pt x="6608" y="1490"/>
                </a:lnTo>
                <a:lnTo>
                  <a:pt x="6552" y="1470"/>
                </a:lnTo>
                <a:lnTo>
                  <a:pt x="6494" y="1448"/>
                </a:lnTo>
                <a:lnTo>
                  <a:pt x="6440" y="1426"/>
                </a:lnTo>
                <a:lnTo>
                  <a:pt x="6384" y="1402"/>
                </a:lnTo>
                <a:lnTo>
                  <a:pt x="6384" y="1402"/>
                </a:lnTo>
                <a:close/>
                <a:moveTo>
                  <a:pt x="6950" y="1588"/>
                </a:moveTo>
                <a:lnTo>
                  <a:pt x="6950" y="1588"/>
                </a:lnTo>
                <a:lnTo>
                  <a:pt x="7022" y="1600"/>
                </a:lnTo>
                <a:lnTo>
                  <a:pt x="7094" y="1610"/>
                </a:lnTo>
                <a:lnTo>
                  <a:pt x="7166" y="1616"/>
                </a:lnTo>
                <a:lnTo>
                  <a:pt x="7238" y="1622"/>
                </a:lnTo>
                <a:lnTo>
                  <a:pt x="7310" y="1624"/>
                </a:lnTo>
                <a:lnTo>
                  <a:pt x="7382" y="1624"/>
                </a:lnTo>
                <a:lnTo>
                  <a:pt x="7456" y="1622"/>
                </a:lnTo>
                <a:lnTo>
                  <a:pt x="7528" y="1616"/>
                </a:lnTo>
                <a:lnTo>
                  <a:pt x="7602" y="1610"/>
                </a:lnTo>
                <a:lnTo>
                  <a:pt x="7674" y="1600"/>
                </a:lnTo>
                <a:lnTo>
                  <a:pt x="7746" y="1588"/>
                </a:lnTo>
                <a:lnTo>
                  <a:pt x="7820" y="1574"/>
                </a:lnTo>
                <a:lnTo>
                  <a:pt x="7892" y="1558"/>
                </a:lnTo>
                <a:lnTo>
                  <a:pt x="7966" y="1538"/>
                </a:lnTo>
                <a:lnTo>
                  <a:pt x="8038" y="1518"/>
                </a:lnTo>
                <a:lnTo>
                  <a:pt x="8112" y="1494"/>
                </a:lnTo>
                <a:lnTo>
                  <a:pt x="8112" y="1494"/>
                </a:lnTo>
                <a:lnTo>
                  <a:pt x="8208" y="1458"/>
                </a:lnTo>
                <a:lnTo>
                  <a:pt x="8302" y="1420"/>
                </a:lnTo>
                <a:lnTo>
                  <a:pt x="8394" y="1380"/>
                </a:lnTo>
                <a:lnTo>
                  <a:pt x="8484" y="1336"/>
                </a:lnTo>
                <a:lnTo>
                  <a:pt x="8484" y="1336"/>
                </a:lnTo>
                <a:lnTo>
                  <a:pt x="8496" y="1356"/>
                </a:lnTo>
                <a:lnTo>
                  <a:pt x="8496" y="1356"/>
                </a:lnTo>
                <a:lnTo>
                  <a:pt x="8424" y="1394"/>
                </a:lnTo>
                <a:lnTo>
                  <a:pt x="8352" y="1430"/>
                </a:lnTo>
                <a:lnTo>
                  <a:pt x="8280" y="1462"/>
                </a:lnTo>
                <a:lnTo>
                  <a:pt x="8210" y="1492"/>
                </a:lnTo>
                <a:lnTo>
                  <a:pt x="8142" y="1520"/>
                </a:lnTo>
                <a:lnTo>
                  <a:pt x="8076" y="1544"/>
                </a:lnTo>
                <a:lnTo>
                  <a:pt x="8010" y="1566"/>
                </a:lnTo>
                <a:lnTo>
                  <a:pt x="7944" y="1584"/>
                </a:lnTo>
                <a:lnTo>
                  <a:pt x="7882" y="1600"/>
                </a:lnTo>
                <a:lnTo>
                  <a:pt x="7820" y="1616"/>
                </a:lnTo>
                <a:lnTo>
                  <a:pt x="7760" y="1628"/>
                </a:lnTo>
                <a:lnTo>
                  <a:pt x="7702" y="1638"/>
                </a:lnTo>
                <a:lnTo>
                  <a:pt x="7646" y="1646"/>
                </a:lnTo>
                <a:lnTo>
                  <a:pt x="7592" y="1652"/>
                </a:lnTo>
                <a:lnTo>
                  <a:pt x="7538" y="1658"/>
                </a:lnTo>
                <a:lnTo>
                  <a:pt x="7486" y="1660"/>
                </a:lnTo>
                <a:lnTo>
                  <a:pt x="7486" y="1660"/>
                </a:lnTo>
                <a:lnTo>
                  <a:pt x="7436" y="1662"/>
                </a:lnTo>
                <a:lnTo>
                  <a:pt x="7384" y="1664"/>
                </a:lnTo>
                <a:lnTo>
                  <a:pt x="7384" y="1664"/>
                </a:lnTo>
                <a:lnTo>
                  <a:pt x="7322" y="1662"/>
                </a:lnTo>
                <a:lnTo>
                  <a:pt x="7260" y="1660"/>
                </a:lnTo>
                <a:lnTo>
                  <a:pt x="7200" y="1654"/>
                </a:lnTo>
                <a:lnTo>
                  <a:pt x="7138" y="1648"/>
                </a:lnTo>
                <a:lnTo>
                  <a:pt x="7078" y="1640"/>
                </a:lnTo>
                <a:lnTo>
                  <a:pt x="7016" y="1630"/>
                </a:lnTo>
                <a:lnTo>
                  <a:pt x="6956" y="1616"/>
                </a:lnTo>
                <a:lnTo>
                  <a:pt x="6894" y="1602"/>
                </a:lnTo>
                <a:lnTo>
                  <a:pt x="6834" y="1586"/>
                </a:lnTo>
                <a:lnTo>
                  <a:pt x="6774" y="1568"/>
                </a:lnTo>
                <a:lnTo>
                  <a:pt x="6714" y="1548"/>
                </a:lnTo>
                <a:lnTo>
                  <a:pt x="6652" y="1528"/>
                </a:lnTo>
                <a:lnTo>
                  <a:pt x="6592" y="1504"/>
                </a:lnTo>
                <a:lnTo>
                  <a:pt x="6532" y="1478"/>
                </a:lnTo>
                <a:lnTo>
                  <a:pt x="6472" y="1450"/>
                </a:lnTo>
                <a:lnTo>
                  <a:pt x="6412" y="1422"/>
                </a:lnTo>
                <a:lnTo>
                  <a:pt x="6412" y="1422"/>
                </a:lnTo>
                <a:lnTo>
                  <a:pt x="6480" y="1450"/>
                </a:lnTo>
                <a:lnTo>
                  <a:pt x="6546" y="1476"/>
                </a:lnTo>
                <a:lnTo>
                  <a:pt x="6614" y="1500"/>
                </a:lnTo>
                <a:lnTo>
                  <a:pt x="6680" y="1522"/>
                </a:lnTo>
                <a:lnTo>
                  <a:pt x="6748" y="1542"/>
                </a:lnTo>
                <a:lnTo>
                  <a:pt x="6816" y="1560"/>
                </a:lnTo>
                <a:lnTo>
                  <a:pt x="6882" y="1576"/>
                </a:lnTo>
                <a:lnTo>
                  <a:pt x="6950" y="1588"/>
                </a:lnTo>
                <a:lnTo>
                  <a:pt x="6950" y="1588"/>
                </a:lnTo>
                <a:close/>
                <a:moveTo>
                  <a:pt x="7606" y="1700"/>
                </a:moveTo>
                <a:lnTo>
                  <a:pt x="7606" y="1700"/>
                </a:lnTo>
                <a:lnTo>
                  <a:pt x="7536" y="1706"/>
                </a:lnTo>
                <a:lnTo>
                  <a:pt x="7464" y="1708"/>
                </a:lnTo>
                <a:lnTo>
                  <a:pt x="7394" y="1708"/>
                </a:lnTo>
                <a:lnTo>
                  <a:pt x="7324" y="1706"/>
                </a:lnTo>
                <a:lnTo>
                  <a:pt x="7254" y="1700"/>
                </a:lnTo>
                <a:lnTo>
                  <a:pt x="7184" y="1692"/>
                </a:lnTo>
                <a:lnTo>
                  <a:pt x="7116" y="1682"/>
                </a:lnTo>
                <a:lnTo>
                  <a:pt x="7046" y="1670"/>
                </a:lnTo>
                <a:lnTo>
                  <a:pt x="6976" y="1654"/>
                </a:lnTo>
                <a:lnTo>
                  <a:pt x="6906" y="1634"/>
                </a:lnTo>
                <a:lnTo>
                  <a:pt x="6838" y="1614"/>
                </a:lnTo>
                <a:lnTo>
                  <a:pt x="6768" y="1590"/>
                </a:lnTo>
                <a:lnTo>
                  <a:pt x="6700" y="1562"/>
                </a:lnTo>
                <a:lnTo>
                  <a:pt x="6630" y="1534"/>
                </a:lnTo>
                <a:lnTo>
                  <a:pt x="6562" y="1502"/>
                </a:lnTo>
                <a:lnTo>
                  <a:pt x="6494" y="1466"/>
                </a:lnTo>
                <a:lnTo>
                  <a:pt x="6494" y="1466"/>
                </a:lnTo>
                <a:lnTo>
                  <a:pt x="6554" y="1494"/>
                </a:lnTo>
                <a:lnTo>
                  <a:pt x="6616" y="1518"/>
                </a:lnTo>
                <a:lnTo>
                  <a:pt x="6678" y="1542"/>
                </a:lnTo>
                <a:lnTo>
                  <a:pt x="6740" y="1564"/>
                </a:lnTo>
                <a:lnTo>
                  <a:pt x="6800" y="1582"/>
                </a:lnTo>
                <a:lnTo>
                  <a:pt x="6862" y="1600"/>
                </a:lnTo>
                <a:lnTo>
                  <a:pt x="6924" y="1616"/>
                </a:lnTo>
                <a:lnTo>
                  <a:pt x="6986" y="1628"/>
                </a:lnTo>
                <a:lnTo>
                  <a:pt x="7050" y="1640"/>
                </a:lnTo>
                <a:lnTo>
                  <a:pt x="7112" y="1650"/>
                </a:lnTo>
                <a:lnTo>
                  <a:pt x="7174" y="1658"/>
                </a:lnTo>
                <a:lnTo>
                  <a:pt x="7236" y="1664"/>
                </a:lnTo>
                <a:lnTo>
                  <a:pt x="7298" y="1666"/>
                </a:lnTo>
                <a:lnTo>
                  <a:pt x="7362" y="1668"/>
                </a:lnTo>
                <a:lnTo>
                  <a:pt x="7424" y="1668"/>
                </a:lnTo>
                <a:lnTo>
                  <a:pt x="7488" y="1666"/>
                </a:lnTo>
                <a:lnTo>
                  <a:pt x="7488" y="1666"/>
                </a:lnTo>
                <a:lnTo>
                  <a:pt x="7550" y="1662"/>
                </a:lnTo>
                <a:lnTo>
                  <a:pt x="7614" y="1656"/>
                </a:lnTo>
                <a:lnTo>
                  <a:pt x="7678" y="1648"/>
                </a:lnTo>
                <a:lnTo>
                  <a:pt x="7742" y="1636"/>
                </a:lnTo>
                <a:lnTo>
                  <a:pt x="7804" y="1624"/>
                </a:lnTo>
                <a:lnTo>
                  <a:pt x="7868" y="1610"/>
                </a:lnTo>
                <a:lnTo>
                  <a:pt x="7932" y="1594"/>
                </a:lnTo>
                <a:lnTo>
                  <a:pt x="7996" y="1576"/>
                </a:lnTo>
                <a:lnTo>
                  <a:pt x="8058" y="1556"/>
                </a:lnTo>
                <a:lnTo>
                  <a:pt x="8122" y="1534"/>
                </a:lnTo>
                <a:lnTo>
                  <a:pt x="8186" y="1510"/>
                </a:lnTo>
                <a:lnTo>
                  <a:pt x="8248" y="1484"/>
                </a:lnTo>
                <a:lnTo>
                  <a:pt x="8312" y="1456"/>
                </a:lnTo>
                <a:lnTo>
                  <a:pt x="8374" y="1426"/>
                </a:lnTo>
                <a:lnTo>
                  <a:pt x="8438" y="1394"/>
                </a:lnTo>
                <a:lnTo>
                  <a:pt x="8500" y="1360"/>
                </a:lnTo>
                <a:lnTo>
                  <a:pt x="8500" y="1360"/>
                </a:lnTo>
                <a:lnTo>
                  <a:pt x="8516" y="1382"/>
                </a:lnTo>
                <a:lnTo>
                  <a:pt x="8516" y="1382"/>
                </a:lnTo>
                <a:lnTo>
                  <a:pt x="8466" y="1410"/>
                </a:lnTo>
                <a:lnTo>
                  <a:pt x="8416" y="1438"/>
                </a:lnTo>
                <a:lnTo>
                  <a:pt x="8364" y="1466"/>
                </a:lnTo>
                <a:lnTo>
                  <a:pt x="8310" y="1492"/>
                </a:lnTo>
                <a:lnTo>
                  <a:pt x="8258" y="1518"/>
                </a:lnTo>
                <a:lnTo>
                  <a:pt x="8202" y="1542"/>
                </a:lnTo>
                <a:lnTo>
                  <a:pt x="8146" y="1564"/>
                </a:lnTo>
                <a:lnTo>
                  <a:pt x="8090" y="1586"/>
                </a:lnTo>
                <a:lnTo>
                  <a:pt x="8032" y="1606"/>
                </a:lnTo>
                <a:lnTo>
                  <a:pt x="7974" y="1626"/>
                </a:lnTo>
                <a:lnTo>
                  <a:pt x="7914" y="1642"/>
                </a:lnTo>
                <a:lnTo>
                  <a:pt x="7854" y="1658"/>
                </a:lnTo>
                <a:lnTo>
                  <a:pt x="7794" y="1670"/>
                </a:lnTo>
                <a:lnTo>
                  <a:pt x="7732" y="1682"/>
                </a:lnTo>
                <a:lnTo>
                  <a:pt x="7668" y="1692"/>
                </a:lnTo>
                <a:lnTo>
                  <a:pt x="7606" y="1700"/>
                </a:lnTo>
                <a:lnTo>
                  <a:pt x="7606" y="1700"/>
                </a:lnTo>
                <a:close/>
                <a:moveTo>
                  <a:pt x="8506" y="1358"/>
                </a:moveTo>
                <a:lnTo>
                  <a:pt x="8506" y="1358"/>
                </a:lnTo>
                <a:lnTo>
                  <a:pt x="8524" y="1348"/>
                </a:lnTo>
                <a:lnTo>
                  <a:pt x="8524" y="1348"/>
                </a:lnTo>
                <a:lnTo>
                  <a:pt x="8540" y="1368"/>
                </a:lnTo>
                <a:lnTo>
                  <a:pt x="8540" y="1368"/>
                </a:lnTo>
                <a:lnTo>
                  <a:pt x="8522" y="1378"/>
                </a:lnTo>
                <a:lnTo>
                  <a:pt x="8522" y="1378"/>
                </a:lnTo>
                <a:lnTo>
                  <a:pt x="8506" y="1358"/>
                </a:lnTo>
                <a:lnTo>
                  <a:pt x="8506" y="1358"/>
                </a:lnTo>
                <a:close/>
              </a:path>
            </a:pathLst>
          </a:custGeom>
          <a:solidFill>
            <a:srgbClr val="0080E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모서리가 둥근 직사각형 3"/>
          <p:cNvSpPr/>
          <p:nvPr userDrawn="1"/>
        </p:nvSpPr>
        <p:spPr>
          <a:xfrm>
            <a:off x="597553" y="2789240"/>
            <a:ext cx="1699024" cy="432048"/>
          </a:xfrm>
          <a:prstGeom prst="roundRect">
            <a:avLst>
              <a:gd name="adj" fmla="val 50000"/>
            </a:avLst>
          </a:prstGeom>
          <a:solidFill>
            <a:srgbClr val="37C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5" name="모서리가 둥근 직사각형 4"/>
          <p:cNvSpPr/>
          <p:nvPr userDrawn="1"/>
        </p:nvSpPr>
        <p:spPr>
          <a:xfrm>
            <a:off x="2682235" y="2789240"/>
            <a:ext cx="1699024" cy="432048"/>
          </a:xfrm>
          <a:prstGeom prst="roundRect">
            <a:avLst>
              <a:gd name="adj" fmla="val 50000"/>
            </a:avLst>
          </a:prstGeom>
          <a:solidFill>
            <a:srgbClr val="37C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6" name="모서리가 둥근 직사각형 5"/>
          <p:cNvSpPr/>
          <p:nvPr userDrawn="1"/>
        </p:nvSpPr>
        <p:spPr>
          <a:xfrm>
            <a:off x="4766917" y="2789240"/>
            <a:ext cx="1699024" cy="432048"/>
          </a:xfrm>
          <a:prstGeom prst="roundRect">
            <a:avLst>
              <a:gd name="adj" fmla="val 50000"/>
            </a:avLst>
          </a:prstGeom>
          <a:solidFill>
            <a:srgbClr val="37C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7" name="모서리가 둥근 직사각형 6"/>
          <p:cNvSpPr/>
          <p:nvPr userDrawn="1"/>
        </p:nvSpPr>
        <p:spPr>
          <a:xfrm>
            <a:off x="6851598" y="2789240"/>
            <a:ext cx="1699024" cy="432048"/>
          </a:xfrm>
          <a:prstGeom prst="roundRect">
            <a:avLst>
              <a:gd name="adj" fmla="val 50000"/>
            </a:avLst>
          </a:prstGeom>
          <a:solidFill>
            <a:srgbClr val="37C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584766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8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Freeform 2776"/>
          <p:cNvSpPr>
            <a:spLocks noEditPoints="1"/>
          </p:cNvSpPr>
          <p:nvPr userDrawn="1"/>
        </p:nvSpPr>
        <p:spPr bwMode="auto">
          <a:xfrm>
            <a:off x="-12700" y="2696356"/>
            <a:ext cx="9156700" cy="2447144"/>
          </a:xfrm>
          <a:custGeom>
            <a:avLst/>
            <a:gdLst>
              <a:gd name="T0" fmla="*/ 0 w 5768"/>
              <a:gd name="T1" fmla="*/ 134 h 1516"/>
              <a:gd name="T2" fmla="*/ 0 w 5768"/>
              <a:gd name="T3" fmla="*/ 430 h 1516"/>
              <a:gd name="T4" fmla="*/ 2022 w 5768"/>
              <a:gd name="T5" fmla="*/ 1430 h 1516"/>
              <a:gd name="T6" fmla="*/ 2282 w 5768"/>
              <a:gd name="T7" fmla="*/ 1416 h 1516"/>
              <a:gd name="T8" fmla="*/ 2132 w 5768"/>
              <a:gd name="T9" fmla="*/ 1200 h 1516"/>
              <a:gd name="T10" fmla="*/ 5652 w 5768"/>
              <a:gd name="T11" fmla="*/ 1496 h 1516"/>
              <a:gd name="T12" fmla="*/ 5076 w 5768"/>
              <a:gd name="T13" fmla="*/ 1420 h 1516"/>
              <a:gd name="T14" fmla="*/ 5414 w 5768"/>
              <a:gd name="T15" fmla="*/ 1232 h 1516"/>
              <a:gd name="T16" fmla="*/ 4916 w 5768"/>
              <a:gd name="T17" fmla="*/ 1196 h 1516"/>
              <a:gd name="T18" fmla="*/ 4790 w 5768"/>
              <a:gd name="T19" fmla="*/ 1050 h 1516"/>
              <a:gd name="T20" fmla="*/ 5768 w 5768"/>
              <a:gd name="T21" fmla="*/ 362 h 1516"/>
              <a:gd name="T22" fmla="*/ 124 w 5768"/>
              <a:gd name="T23" fmla="*/ 78 h 1516"/>
              <a:gd name="T24" fmla="*/ 604 w 5768"/>
              <a:gd name="T25" fmla="*/ 290 h 1516"/>
              <a:gd name="T26" fmla="*/ 810 w 5768"/>
              <a:gd name="T27" fmla="*/ 410 h 1516"/>
              <a:gd name="T28" fmla="*/ 1074 w 5768"/>
              <a:gd name="T29" fmla="*/ 462 h 1516"/>
              <a:gd name="T30" fmla="*/ 742 w 5768"/>
              <a:gd name="T31" fmla="*/ 390 h 1516"/>
              <a:gd name="T32" fmla="*/ 1356 w 5768"/>
              <a:gd name="T33" fmla="*/ 562 h 1516"/>
              <a:gd name="T34" fmla="*/ 3890 w 5768"/>
              <a:gd name="T35" fmla="*/ 1306 h 1516"/>
              <a:gd name="T36" fmla="*/ 3898 w 5768"/>
              <a:gd name="T37" fmla="*/ 1272 h 1516"/>
              <a:gd name="T38" fmla="*/ 4088 w 5768"/>
              <a:gd name="T39" fmla="*/ 1342 h 1516"/>
              <a:gd name="T40" fmla="*/ 3808 w 5768"/>
              <a:gd name="T41" fmla="*/ 1286 h 1516"/>
              <a:gd name="T42" fmla="*/ 3750 w 5768"/>
              <a:gd name="T43" fmla="*/ 1356 h 1516"/>
              <a:gd name="T44" fmla="*/ 4204 w 5768"/>
              <a:gd name="T45" fmla="*/ 1322 h 1516"/>
              <a:gd name="T46" fmla="*/ 4038 w 5768"/>
              <a:gd name="T47" fmla="*/ 1214 h 1516"/>
              <a:gd name="T48" fmla="*/ 3538 w 5768"/>
              <a:gd name="T49" fmla="*/ 1340 h 1516"/>
              <a:gd name="T50" fmla="*/ 2366 w 5768"/>
              <a:gd name="T51" fmla="*/ 1038 h 1516"/>
              <a:gd name="T52" fmla="*/ 2008 w 5768"/>
              <a:gd name="T53" fmla="*/ 910 h 1516"/>
              <a:gd name="T54" fmla="*/ 3352 w 5768"/>
              <a:gd name="T55" fmla="*/ 1452 h 1516"/>
              <a:gd name="T56" fmla="*/ 3872 w 5768"/>
              <a:gd name="T57" fmla="*/ 1376 h 1516"/>
              <a:gd name="T58" fmla="*/ 4426 w 5768"/>
              <a:gd name="T59" fmla="*/ 1334 h 1516"/>
              <a:gd name="T60" fmla="*/ 4362 w 5768"/>
              <a:gd name="T61" fmla="*/ 1258 h 1516"/>
              <a:gd name="T62" fmla="*/ 3836 w 5768"/>
              <a:gd name="T63" fmla="*/ 1194 h 1516"/>
              <a:gd name="T64" fmla="*/ 1926 w 5768"/>
              <a:gd name="T65" fmla="*/ 696 h 1516"/>
              <a:gd name="T66" fmla="*/ 1572 w 5768"/>
              <a:gd name="T67" fmla="*/ 594 h 1516"/>
              <a:gd name="T68" fmla="*/ 1192 w 5768"/>
              <a:gd name="T69" fmla="*/ 474 h 1516"/>
              <a:gd name="T70" fmla="*/ 810 w 5768"/>
              <a:gd name="T71" fmla="*/ 366 h 1516"/>
              <a:gd name="T72" fmla="*/ 668 w 5768"/>
              <a:gd name="T73" fmla="*/ 370 h 1516"/>
              <a:gd name="T74" fmla="*/ 1244 w 5768"/>
              <a:gd name="T75" fmla="*/ 546 h 1516"/>
              <a:gd name="T76" fmla="*/ 3398 w 5768"/>
              <a:gd name="T77" fmla="*/ 1442 h 1516"/>
              <a:gd name="T78" fmla="*/ 3784 w 5768"/>
              <a:gd name="T79" fmla="*/ 1398 h 1516"/>
              <a:gd name="T80" fmla="*/ 4296 w 5768"/>
              <a:gd name="T81" fmla="*/ 1366 h 1516"/>
              <a:gd name="T82" fmla="*/ 4706 w 5768"/>
              <a:gd name="T83" fmla="*/ 1360 h 1516"/>
              <a:gd name="T84" fmla="*/ 4236 w 5768"/>
              <a:gd name="T85" fmla="*/ 1210 h 1516"/>
              <a:gd name="T86" fmla="*/ 3584 w 5768"/>
              <a:gd name="T87" fmla="*/ 1074 h 1516"/>
              <a:gd name="T88" fmla="*/ 2688 w 5768"/>
              <a:gd name="T89" fmla="*/ 894 h 1516"/>
              <a:gd name="T90" fmla="*/ 2288 w 5768"/>
              <a:gd name="T91" fmla="*/ 804 h 1516"/>
              <a:gd name="T92" fmla="*/ 1708 w 5768"/>
              <a:gd name="T93" fmla="*/ 616 h 1516"/>
              <a:gd name="T94" fmla="*/ 1414 w 5768"/>
              <a:gd name="T95" fmla="*/ 522 h 1516"/>
              <a:gd name="T96" fmla="*/ 1170 w 5768"/>
              <a:gd name="T97" fmla="*/ 444 h 1516"/>
              <a:gd name="T98" fmla="*/ 922 w 5768"/>
              <a:gd name="T99" fmla="*/ 372 h 1516"/>
              <a:gd name="T100" fmla="*/ 704 w 5768"/>
              <a:gd name="T101" fmla="*/ 278 h 1516"/>
              <a:gd name="T102" fmla="*/ 452 w 5768"/>
              <a:gd name="T103" fmla="*/ 194 h 1516"/>
              <a:gd name="T104" fmla="*/ 210 w 5768"/>
              <a:gd name="T105" fmla="*/ 120 h 1516"/>
              <a:gd name="T106" fmla="*/ 626 w 5768"/>
              <a:gd name="T107" fmla="*/ 386 h 1516"/>
              <a:gd name="T108" fmla="*/ 1326 w 5768"/>
              <a:gd name="T109" fmla="*/ 574 h 1516"/>
              <a:gd name="T110" fmla="*/ 3272 w 5768"/>
              <a:gd name="T111" fmla="*/ 1486 h 1516"/>
              <a:gd name="T112" fmla="*/ 3472 w 5768"/>
              <a:gd name="T113" fmla="*/ 1466 h 1516"/>
              <a:gd name="T114" fmla="*/ 3780 w 5768"/>
              <a:gd name="T115" fmla="*/ 1412 h 1516"/>
              <a:gd name="T116" fmla="*/ 4046 w 5768"/>
              <a:gd name="T117" fmla="*/ 1408 h 1516"/>
              <a:gd name="T118" fmla="*/ 4376 w 5768"/>
              <a:gd name="T119" fmla="*/ 1382 h 1516"/>
              <a:gd name="T120" fmla="*/ 4672 w 5768"/>
              <a:gd name="T121" fmla="*/ 1376 h 1516"/>
              <a:gd name="T122" fmla="*/ 4946 w 5768"/>
              <a:gd name="T123" fmla="*/ 1414 h 1516"/>
              <a:gd name="T124" fmla="*/ 4528 w 5768"/>
              <a:gd name="T125" fmla="*/ 1250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68" h="1516">
                <a:moveTo>
                  <a:pt x="4438" y="864"/>
                </a:moveTo>
                <a:lnTo>
                  <a:pt x="4438" y="864"/>
                </a:lnTo>
                <a:lnTo>
                  <a:pt x="4240" y="972"/>
                </a:lnTo>
                <a:lnTo>
                  <a:pt x="4044" y="1078"/>
                </a:lnTo>
                <a:lnTo>
                  <a:pt x="4044" y="1078"/>
                </a:lnTo>
                <a:lnTo>
                  <a:pt x="3942" y="1048"/>
                </a:lnTo>
                <a:lnTo>
                  <a:pt x="3836" y="1020"/>
                </a:lnTo>
                <a:lnTo>
                  <a:pt x="3724" y="992"/>
                </a:lnTo>
                <a:lnTo>
                  <a:pt x="3606" y="966"/>
                </a:lnTo>
                <a:lnTo>
                  <a:pt x="3606" y="966"/>
                </a:lnTo>
                <a:lnTo>
                  <a:pt x="3308" y="904"/>
                </a:lnTo>
                <a:lnTo>
                  <a:pt x="3014" y="848"/>
                </a:lnTo>
                <a:lnTo>
                  <a:pt x="2726" y="794"/>
                </a:lnTo>
                <a:lnTo>
                  <a:pt x="2444" y="744"/>
                </a:lnTo>
                <a:lnTo>
                  <a:pt x="2444" y="744"/>
                </a:lnTo>
                <a:lnTo>
                  <a:pt x="2334" y="724"/>
                </a:lnTo>
                <a:lnTo>
                  <a:pt x="2334" y="724"/>
                </a:lnTo>
                <a:lnTo>
                  <a:pt x="2228" y="702"/>
                </a:lnTo>
                <a:lnTo>
                  <a:pt x="2228" y="702"/>
                </a:lnTo>
                <a:lnTo>
                  <a:pt x="2128" y="680"/>
                </a:lnTo>
                <a:lnTo>
                  <a:pt x="2128" y="680"/>
                </a:lnTo>
                <a:lnTo>
                  <a:pt x="2008" y="654"/>
                </a:lnTo>
                <a:lnTo>
                  <a:pt x="2008" y="654"/>
                </a:lnTo>
                <a:lnTo>
                  <a:pt x="1902" y="628"/>
                </a:lnTo>
                <a:lnTo>
                  <a:pt x="1902" y="628"/>
                </a:lnTo>
                <a:lnTo>
                  <a:pt x="1772" y="596"/>
                </a:lnTo>
                <a:lnTo>
                  <a:pt x="1772" y="596"/>
                </a:lnTo>
                <a:lnTo>
                  <a:pt x="1736" y="588"/>
                </a:lnTo>
                <a:lnTo>
                  <a:pt x="1736" y="588"/>
                </a:lnTo>
                <a:lnTo>
                  <a:pt x="1648" y="564"/>
                </a:lnTo>
                <a:lnTo>
                  <a:pt x="1648" y="564"/>
                </a:lnTo>
                <a:lnTo>
                  <a:pt x="1508" y="524"/>
                </a:lnTo>
                <a:lnTo>
                  <a:pt x="1508" y="524"/>
                </a:lnTo>
                <a:lnTo>
                  <a:pt x="1420" y="498"/>
                </a:lnTo>
                <a:lnTo>
                  <a:pt x="1420" y="498"/>
                </a:lnTo>
                <a:lnTo>
                  <a:pt x="1260" y="450"/>
                </a:lnTo>
                <a:lnTo>
                  <a:pt x="1260" y="450"/>
                </a:lnTo>
                <a:lnTo>
                  <a:pt x="1248" y="448"/>
                </a:lnTo>
                <a:lnTo>
                  <a:pt x="1248" y="448"/>
                </a:lnTo>
                <a:lnTo>
                  <a:pt x="1122" y="406"/>
                </a:lnTo>
                <a:lnTo>
                  <a:pt x="1122" y="406"/>
                </a:lnTo>
                <a:lnTo>
                  <a:pt x="1036" y="378"/>
                </a:lnTo>
                <a:lnTo>
                  <a:pt x="1036" y="378"/>
                </a:lnTo>
                <a:lnTo>
                  <a:pt x="952" y="350"/>
                </a:lnTo>
                <a:lnTo>
                  <a:pt x="952" y="350"/>
                </a:lnTo>
                <a:lnTo>
                  <a:pt x="840" y="312"/>
                </a:lnTo>
                <a:lnTo>
                  <a:pt x="840" y="312"/>
                </a:lnTo>
                <a:lnTo>
                  <a:pt x="760" y="286"/>
                </a:lnTo>
                <a:lnTo>
                  <a:pt x="760" y="286"/>
                </a:lnTo>
                <a:lnTo>
                  <a:pt x="712" y="268"/>
                </a:lnTo>
                <a:lnTo>
                  <a:pt x="712" y="268"/>
                </a:lnTo>
                <a:lnTo>
                  <a:pt x="684" y="258"/>
                </a:lnTo>
                <a:lnTo>
                  <a:pt x="684" y="258"/>
                </a:lnTo>
                <a:lnTo>
                  <a:pt x="648" y="246"/>
                </a:lnTo>
                <a:lnTo>
                  <a:pt x="648" y="246"/>
                </a:lnTo>
                <a:lnTo>
                  <a:pt x="596" y="226"/>
                </a:lnTo>
                <a:lnTo>
                  <a:pt x="596" y="226"/>
                </a:lnTo>
                <a:lnTo>
                  <a:pt x="584" y="222"/>
                </a:lnTo>
                <a:lnTo>
                  <a:pt x="584" y="222"/>
                </a:lnTo>
                <a:lnTo>
                  <a:pt x="512" y="196"/>
                </a:lnTo>
                <a:lnTo>
                  <a:pt x="512" y="196"/>
                </a:lnTo>
                <a:lnTo>
                  <a:pt x="396" y="154"/>
                </a:lnTo>
                <a:lnTo>
                  <a:pt x="396" y="154"/>
                </a:lnTo>
                <a:lnTo>
                  <a:pt x="308" y="120"/>
                </a:lnTo>
                <a:lnTo>
                  <a:pt x="222" y="88"/>
                </a:lnTo>
                <a:lnTo>
                  <a:pt x="222" y="88"/>
                </a:lnTo>
                <a:lnTo>
                  <a:pt x="96" y="38"/>
                </a:lnTo>
                <a:lnTo>
                  <a:pt x="96" y="38"/>
                </a:lnTo>
                <a:lnTo>
                  <a:pt x="60" y="24"/>
                </a:lnTo>
                <a:lnTo>
                  <a:pt x="60" y="24"/>
                </a:lnTo>
                <a:lnTo>
                  <a:pt x="0" y="0"/>
                </a:lnTo>
                <a:lnTo>
                  <a:pt x="0" y="30"/>
                </a:lnTo>
                <a:lnTo>
                  <a:pt x="0" y="30"/>
                </a:lnTo>
                <a:lnTo>
                  <a:pt x="32" y="40"/>
                </a:lnTo>
                <a:lnTo>
                  <a:pt x="32" y="40"/>
                </a:lnTo>
                <a:lnTo>
                  <a:pt x="48" y="48"/>
                </a:lnTo>
                <a:lnTo>
                  <a:pt x="48" y="48"/>
                </a:lnTo>
                <a:lnTo>
                  <a:pt x="0" y="34"/>
                </a:lnTo>
                <a:lnTo>
                  <a:pt x="0" y="42"/>
                </a:lnTo>
                <a:lnTo>
                  <a:pt x="0" y="42"/>
                </a:lnTo>
                <a:lnTo>
                  <a:pt x="80" y="64"/>
                </a:lnTo>
                <a:lnTo>
                  <a:pt x="80" y="64"/>
                </a:lnTo>
                <a:lnTo>
                  <a:pt x="86" y="68"/>
                </a:lnTo>
                <a:lnTo>
                  <a:pt x="86" y="68"/>
                </a:lnTo>
                <a:lnTo>
                  <a:pt x="0" y="44"/>
                </a:lnTo>
                <a:lnTo>
                  <a:pt x="0" y="54"/>
                </a:lnTo>
                <a:lnTo>
                  <a:pt x="0" y="54"/>
                </a:lnTo>
                <a:lnTo>
                  <a:pt x="124" y="86"/>
                </a:lnTo>
                <a:lnTo>
                  <a:pt x="124" y="88"/>
                </a:lnTo>
                <a:lnTo>
                  <a:pt x="124" y="88"/>
                </a:lnTo>
                <a:lnTo>
                  <a:pt x="0" y="56"/>
                </a:lnTo>
                <a:lnTo>
                  <a:pt x="0" y="60"/>
                </a:lnTo>
                <a:lnTo>
                  <a:pt x="0" y="60"/>
                </a:lnTo>
                <a:lnTo>
                  <a:pt x="142" y="96"/>
                </a:lnTo>
                <a:lnTo>
                  <a:pt x="142" y="96"/>
                </a:lnTo>
                <a:lnTo>
                  <a:pt x="162" y="108"/>
                </a:lnTo>
                <a:lnTo>
                  <a:pt x="162" y="108"/>
                </a:lnTo>
                <a:lnTo>
                  <a:pt x="0" y="68"/>
                </a:lnTo>
                <a:lnTo>
                  <a:pt x="0" y="74"/>
                </a:lnTo>
                <a:lnTo>
                  <a:pt x="0" y="74"/>
                </a:lnTo>
                <a:lnTo>
                  <a:pt x="184" y="120"/>
                </a:lnTo>
                <a:lnTo>
                  <a:pt x="184" y="120"/>
                </a:lnTo>
                <a:lnTo>
                  <a:pt x="200" y="128"/>
                </a:lnTo>
                <a:lnTo>
                  <a:pt x="200" y="128"/>
                </a:lnTo>
                <a:lnTo>
                  <a:pt x="100" y="104"/>
                </a:lnTo>
                <a:lnTo>
                  <a:pt x="0" y="82"/>
                </a:lnTo>
                <a:lnTo>
                  <a:pt x="0" y="88"/>
                </a:lnTo>
                <a:lnTo>
                  <a:pt x="0" y="88"/>
                </a:lnTo>
                <a:lnTo>
                  <a:pt x="112" y="114"/>
                </a:lnTo>
                <a:lnTo>
                  <a:pt x="224" y="142"/>
                </a:lnTo>
                <a:lnTo>
                  <a:pt x="224" y="142"/>
                </a:lnTo>
                <a:lnTo>
                  <a:pt x="238" y="150"/>
                </a:lnTo>
                <a:lnTo>
                  <a:pt x="238" y="150"/>
                </a:lnTo>
                <a:lnTo>
                  <a:pt x="118" y="122"/>
                </a:lnTo>
                <a:lnTo>
                  <a:pt x="0" y="96"/>
                </a:lnTo>
                <a:lnTo>
                  <a:pt x="0" y="98"/>
                </a:lnTo>
                <a:lnTo>
                  <a:pt x="0" y="98"/>
                </a:lnTo>
                <a:lnTo>
                  <a:pt x="122" y="126"/>
                </a:lnTo>
                <a:lnTo>
                  <a:pt x="246" y="154"/>
                </a:lnTo>
                <a:lnTo>
                  <a:pt x="246" y="154"/>
                </a:lnTo>
                <a:lnTo>
                  <a:pt x="274" y="170"/>
                </a:lnTo>
                <a:lnTo>
                  <a:pt x="274" y="170"/>
                </a:lnTo>
                <a:lnTo>
                  <a:pt x="138" y="140"/>
                </a:lnTo>
                <a:lnTo>
                  <a:pt x="0" y="110"/>
                </a:lnTo>
                <a:lnTo>
                  <a:pt x="0" y="116"/>
                </a:lnTo>
                <a:lnTo>
                  <a:pt x="0" y="116"/>
                </a:lnTo>
                <a:lnTo>
                  <a:pt x="142" y="146"/>
                </a:lnTo>
                <a:lnTo>
                  <a:pt x="288" y="178"/>
                </a:lnTo>
                <a:lnTo>
                  <a:pt x="288" y="178"/>
                </a:lnTo>
                <a:lnTo>
                  <a:pt x="308" y="190"/>
                </a:lnTo>
                <a:lnTo>
                  <a:pt x="308" y="190"/>
                </a:lnTo>
                <a:lnTo>
                  <a:pt x="154" y="158"/>
                </a:lnTo>
                <a:lnTo>
                  <a:pt x="0" y="126"/>
                </a:lnTo>
                <a:lnTo>
                  <a:pt x="0" y="134"/>
                </a:lnTo>
                <a:lnTo>
                  <a:pt x="0" y="134"/>
                </a:lnTo>
                <a:lnTo>
                  <a:pt x="162" y="166"/>
                </a:lnTo>
                <a:lnTo>
                  <a:pt x="326" y="200"/>
                </a:lnTo>
                <a:lnTo>
                  <a:pt x="326" y="200"/>
                </a:lnTo>
                <a:lnTo>
                  <a:pt x="346" y="214"/>
                </a:lnTo>
                <a:lnTo>
                  <a:pt x="346" y="214"/>
                </a:lnTo>
                <a:lnTo>
                  <a:pt x="174" y="178"/>
                </a:lnTo>
                <a:lnTo>
                  <a:pt x="0" y="144"/>
                </a:lnTo>
                <a:lnTo>
                  <a:pt x="0" y="152"/>
                </a:lnTo>
                <a:lnTo>
                  <a:pt x="0" y="152"/>
                </a:lnTo>
                <a:lnTo>
                  <a:pt x="182" y="186"/>
                </a:lnTo>
                <a:lnTo>
                  <a:pt x="364" y="224"/>
                </a:lnTo>
                <a:lnTo>
                  <a:pt x="364" y="224"/>
                </a:lnTo>
                <a:lnTo>
                  <a:pt x="382" y="234"/>
                </a:lnTo>
                <a:lnTo>
                  <a:pt x="382" y="234"/>
                </a:lnTo>
                <a:lnTo>
                  <a:pt x="192" y="198"/>
                </a:lnTo>
                <a:lnTo>
                  <a:pt x="0" y="162"/>
                </a:lnTo>
                <a:lnTo>
                  <a:pt x="0" y="170"/>
                </a:lnTo>
                <a:lnTo>
                  <a:pt x="0" y="170"/>
                </a:lnTo>
                <a:lnTo>
                  <a:pt x="200" y="208"/>
                </a:lnTo>
                <a:lnTo>
                  <a:pt x="402" y="248"/>
                </a:lnTo>
                <a:lnTo>
                  <a:pt x="402" y="248"/>
                </a:lnTo>
                <a:lnTo>
                  <a:pt x="420" y="258"/>
                </a:lnTo>
                <a:lnTo>
                  <a:pt x="420" y="258"/>
                </a:lnTo>
                <a:lnTo>
                  <a:pt x="210" y="218"/>
                </a:lnTo>
                <a:lnTo>
                  <a:pt x="0" y="182"/>
                </a:lnTo>
                <a:lnTo>
                  <a:pt x="0" y="186"/>
                </a:lnTo>
                <a:lnTo>
                  <a:pt x="0" y="186"/>
                </a:lnTo>
                <a:lnTo>
                  <a:pt x="214" y="224"/>
                </a:lnTo>
                <a:lnTo>
                  <a:pt x="430" y="264"/>
                </a:lnTo>
                <a:lnTo>
                  <a:pt x="430" y="264"/>
                </a:lnTo>
                <a:lnTo>
                  <a:pt x="454" y="280"/>
                </a:lnTo>
                <a:lnTo>
                  <a:pt x="454" y="280"/>
                </a:lnTo>
                <a:lnTo>
                  <a:pt x="224" y="238"/>
                </a:lnTo>
                <a:lnTo>
                  <a:pt x="0" y="202"/>
                </a:lnTo>
                <a:lnTo>
                  <a:pt x="0" y="208"/>
                </a:lnTo>
                <a:lnTo>
                  <a:pt x="0" y="208"/>
                </a:lnTo>
                <a:lnTo>
                  <a:pt x="232" y="246"/>
                </a:lnTo>
                <a:lnTo>
                  <a:pt x="468" y="288"/>
                </a:lnTo>
                <a:lnTo>
                  <a:pt x="468" y="288"/>
                </a:lnTo>
                <a:lnTo>
                  <a:pt x="492" y="304"/>
                </a:lnTo>
                <a:lnTo>
                  <a:pt x="492" y="304"/>
                </a:lnTo>
                <a:lnTo>
                  <a:pt x="244" y="262"/>
                </a:lnTo>
                <a:lnTo>
                  <a:pt x="0" y="224"/>
                </a:lnTo>
                <a:lnTo>
                  <a:pt x="0" y="230"/>
                </a:lnTo>
                <a:lnTo>
                  <a:pt x="0" y="230"/>
                </a:lnTo>
                <a:lnTo>
                  <a:pt x="250" y="268"/>
                </a:lnTo>
                <a:lnTo>
                  <a:pt x="506" y="312"/>
                </a:lnTo>
                <a:lnTo>
                  <a:pt x="506" y="312"/>
                </a:lnTo>
                <a:lnTo>
                  <a:pt x="530" y="328"/>
                </a:lnTo>
                <a:lnTo>
                  <a:pt x="530" y="328"/>
                </a:lnTo>
                <a:lnTo>
                  <a:pt x="262" y="284"/>
                </a:lnTo>
                <a:lnTo>
                  <a:pt x="0" y="246"/>
                </a:lnTo>
                <a:lnTo>
                  <a:pt x="0" y="252"/>
                </a:lnTo>
                <a:lnTo>
                  <a:pt x="0" y="252"/>
                </a:lnTo>
                <a:lnTo>
                  <a:pt x="268" y="292"/>
                </a:lnTo>
                <a:lnTo>
                  <a:pt x="404" y="314"/>
                </a:lnTo>
                <a:lnTo>
                  <a:pt x="542" y="338"/>
                </a:lnTo>
                <a:lnTo>
                  <a:pt x="542" y="338"/>
                </a:lnTo>
                <a:lnTo>
                  <a:pt x="564" y="352"/>
                </a:lnTo>
                <a:lnTo>
                  <a:pt x="564" y="352"/>
                </a:lnTo>
                <a:lnTo>
                  <a:pt x="284" y="308"/>
                </a:lnTo>
                <a:lnTo>
                  <a:pt x="0" y="268"/>
                </a:lnTo>
                <a:lnTo>
                  <a:pt x="0" y="276"/>
                </a:lnTo>
                <a:lnTo>
                  <a:pt x="0" y="276"/>
                </a:lnTo>
                <a:lnTo>
                  <a:pt x="286" y="316"/>
                </a:lnTo>
                <a:lnTo>
                  <a:pt x="432" y="338"/>
                </a:lnTo>
                <a:lnTo>
                  <a:pt x="578" y="362"/>
                </a:lnTo>
                <a:lnTo>
                  <a:pt x="578" y="362"/>
                </a:lnTo>
                <a:lnTo>
                  <a:pt x="600" y="376"/>
                </a:lnTo>
                <a:lnTo>
                  <a:pt x="600" y="376"/>
                </a:lnTo>
                <a:lnTo>
                  <a:pt x="336" y="338"/>
                </a:lnTo>
                <a:lnTo>
                  <a:pt x="68" y="300"/>
                </a:lnTo>
                <a:lnTo>
                  <a:pt x="68" y="300"/>
                </a:lnTo>
                <a:lnTo>
                  <a:pt x="0" y="292"/>
                </a:lnTo>
                <a:lnTo>
                  <a:pt x="0" y="298"/>
                </a:lnTo>
                <a:lnTo>
                  <a:pt x="0" y="298"/>
                </a:lnTo>
                <a:lnTo>
                  <a:pt x="150" y="316"/>
                </a:lnTo>
                <a:lnTo>
                  <a:pt x="300" y="338"/>
                </a:lnTo>
                <a:lnTo>
                  <a:pt x="454" y="360"/>
                </a:lnTo>
                <a:lnTo>
                  <a:pt x="610" y="382"/>
                </a:lnTo>
                <a:lnTo>
                  <a:pt x="610" y="382"/>
                </a:lnTo>
                <a:lnTo>
                  <a:pt x="634" y="400"/>
                </a:lnTo>
                <a:lnTo>
                  <a:pt x="634" y="400"/>
                </a:lnTo>
                <a:lnTo>
                  <a:pt x="472" y="378"/>
                </a:lnTo>
                <a:lnTo>
                  <a:pt x="312" y="356"/>
                </a:lnTo>
                <a:lnTo>
                  <a:pt x="0" y="316"/>
                </a:lnTo>
                <a:lnTo>
                  <a:pt x="0" y="322"/>
                </a:lnTo>
                <a:lnTo>
                  <a:pt x="0" y="322"/>
                </a:lnTo>
                <a:lnTo>
                  <a:pt x="158" y="342"/>
                </a:lnTo>
                <a:lnTo>
                  <a:pt x="318" y="362"/>
                </a:lnTo>
                <a:lnTo>
                  <a:pt x="482" y="384"/>
                </a:lnTo>
                <a:lnTo>
                  <a:pt x="646" y="408"/>
                </a:lnTo>
                <a:lnTo>
                  <a:pt x="646" y="408"/>
                </a:lnTo>
                <a:lnTo>
                  <a:pt x="672" y="426"/>
                </a:lnTo>
                <a:lnTo>
                  <a:pt x="672" y="426"/>
                </a:lnTo>
                <a:lnTo>
                  <a:pt x="500" y="404"/>
                </a:lnTo>
                <a:lnTo>
                  <a:pt x="330" y="382"/>
                </a:lnTo>
                <a:lnTo>
                  <a:pt x="0" y="342"/>
                </a:lnTo>
                <a:lnTo>
                  <a:pt x="0" y="348"/>
                </a:lnTo>
                <a:lnTo>
                  <a:pt x="0" y="348"/>
                </a:lnTo>
                <a:lnTo>
                  <a:pt x="166" y="368"/>
                </a:lnTo>
                <a:lnTo>
                  <a:pt x="336" y="388"/>
                </a:lnTo>
                <a:lnTo>
                  <a:pt x="508" y="410"/>
                </a:lnTo>
                <a:lnTo>
                  <a:pt x="682" y="434"/>
                </a:lnTo>
                <a:lnTo>
                  <a:pt x="682" y="434"/>
                </a:lnTo>
                <a:lnTo>
                  <a:pt x="708" y="452"/>
                </a:lnTo>
                <a:lnTo>
                  <a:pt x="708" y="452"/>
                </a:lnTo>
                <a:lnTo>
                  <a:pt x="526" y="430"/>
                </a:lnTo>
                <a:lnTo>
                  <a:pt x="348" y="408"/>
                </a:lnTo>
                <a:lnTo>
                  <a:pt x="0" y="368"/>
                </a:lnTo>
                <a:lnTo>
                  <a:pt x="0" y="374"/>
                </a:lnTo>
                <a:lnTo>
                  <a:pt x="0" y="374"/>
                </a:lnTo>
                <a:lnTo>
                  <a:pt x="352" y="414"/>
                </a:lnTo>
                <a:lnTo>
                  <a:pt x="534" y="436"/>
                </a:lnTo>
                <a:lnTo>
                  <a:pt x="718" y="460"/>
                </a:lnTo>
                <a:lnTo>
                  <a:pt x="718" y="460"/>
                </a:lnTo>
                <a:lnTo>
                  <a:pt x="742" y="480"/>
                </a:lnTo>
                <a:lnTo>
                  <a:pt x="742" y="480"/>
                </a:lnTo>
                <a:lnTo>
                  <a:pt x="552" y="456"/>
                </a:lnTo>
                <a:lnTo>
                  <a:pt x="364" y="434"/>
                </a:lnTo>
                <a:lnTo>
                  <a:pt x="0" y="396"/>
                </a:lnTo>
                <a:lnTo>
                  <a:pt x="0" y="402"/>
                </a:lnTo>
                <a:lnTo>
                  <a:pt x="0" y="402"/>
                </a:lnTo>
                <a:lnTo>
                  <a:pt x="370" y="442"/>
                </a:lnTo>
                <a:lnTo>
                  <a:pt x="560" y="464"/>
                </a:lnTo>
                <a:lnTo>
                  <a:pt x="752" y="486"/>
                </a:lnTo>
                <a:lnTo>
                  <a:pt x="752" y="486"/>
                </a:lnTo>
                <a:lnTo>
                  <a:pt x="778" y="506"/>
                </a:lnTo>
                <a:lnTo>
                  <a:pt x="778" y="506"/>
                </a:lnTo>
                <a:lnTo>
                  <a:pt x="382" y="462"/>
                </a:lnTo>
                <a:lnTo>
                  <a:pt x="0" y="424"/>
                </a:lnTo>
                <a:lnTo>
                  <a:pt x="0" y="430"/>
                </a:lnTo>
                <a:lnTo>
                  <a:pt x="0" y="430"/>
                </a:lnTo>
                <a:lnTo>
                  <a:pt x="386" y="468"/>
                </a:lnTo>
                <a:lnTo>
                  <a:pt x="788" y="514"/>
                </a:lnTo>
                <a:lnTo>
                  <a:pt x="788" y="514"/>
                </a:lnTo>
                <a:lnTo>
                  <a:pt x="886" y="590"/>
                </a:lnTo>
                <a:lnTo>
                  <a:pt x="982" y="670"/>
                </a:lnTo>
                <a:lnTo>
                  <a:pt x="1078" y="754"/>
                </a:lnTo>
                <a:lnTo>
                  <a:pt x="1174" y="842"/>
                </a:lnTo>
                <a:lnTo>
                  <a:pt x="1268" y="932"/>
                </a:lnTo>
                <a:lnTo>
                  <a:pt x="1362" y="1028"/>
                </a:lnTo>
                <a:lnTo>
                  <a:pt x="1454" y="1128"/>
                </a:lnTo>
                <a:lnTo>
                  <a:pt x="1544" y="1230"/>
                </a:lnTo>
                <a:lnTo>
                  <a:pt x="1544" y="1230"/>
                </a:lnTo>
                <a:lnTo>
                  <a:pt x="1586" y="1276"/>
                </a:lnTo>
                <a:lnTo>
                  <a:pt x="1628" y="1318"/>
                </a:lnTo>
                <a:lnTo>
                  <a:pt x="1670" y="1358"/>
                </a:lnTo>
                <a:lnTo>
                  <a:pt x="1712" y="1396"/>
                </a:lnTo>
                <a:lnTo>
                  <a:pt x="1756" y="1430"/>
                </a:lnTo>
                <a:lnTo>
                  <a:pt x="1800" y="1462"/>
                </a:lnTo>
                <a:lnTo>
                  <a:pt x="1846" y="1490"/>
                </a:lnTo>
                <a:lnTo>
                  <a:pt x="1892" y="1516"/>
                </a:lnTo>
                <a:lnTo>
                  <a:pt x="1906" y="1516"/>
                </a:lnTo>
                <a:lnTo>
                  <a:pt x="1906" y="1516"/>
                </a:lnTo>
                <a:lnTo>
                  <a:pt x="1858" y="1490"/>
                </a:lnTo>
                <a:lnTo>
                  <a:pt x="1812" y="1462"/>
                </a:lnTo>
                <a:lnTo>
                  <a:pt x="1766" y="1430"/>
                </a:lnTo>
                <a:lnTo>
                  <a:pt x="1722" y="1396"/>
                </a:lnTo>
                <a:lnTo>
                  <a:pt x="1678" y="1358"/>
                </a:lnTo>
                <a:lnTo>
                  <a:pt x="1634" y="1316"/>
                </a:lnTo>
                <a:lnTo>
                  <a:pt x="1592" y="1274"/>
                </a:lnTo>
                <a:lnTo>
                  <a:pt x="1550" y="1226"/>
                </a:lnTo>
                <a:lnTo>
                  <a:pt x="1550" y="1226"/>
                </a:lnTo>
                <a:lnTo>
                  <a:pt x="1462" y="1128"/>
                </a:lnTo>
                <a:lnTo>
                  <a:pt x="1374" y="1032"/>
                </a:lnTo>
                <a:lnTo>
                  <a:pt x="1282" y="938"/>
                </a:lnTo>
                <a:lnTo>
                  <a:pt x="1190" y="848"/>
                </a:lnTo>
                <a:lnTo>
                  <a:pt x="1096" y="760"/>
                </a:lnTo>
                <a:lnTo>
                  <a:pt x="1000" y="676"/>
                </a:lnTo>
                <a:lnTo>
                  <a:pt x="902" y="594"/>
                </a:lnTo>
                <a:lnTo>
                  <a:pt x="802" y="514"/>
                </a:lnTo>
                <a:lnTo>
                  <a:pt x="802" y="514"/>
                </a:lnTo>
                <a:lnTo>
                  <a:pt x="844" y="520"/>
                </a:lnTo>
                <a:lnTo>
                  <a:pt x="844" y="520"/>
                </a:lnTo>
                <a:lnTo>
                  <a:pt x="944" y="596"/>
                </a:lnTo>
                <a:lnTo>
                  <a:pt x="1042" y="674"/>
                </a:lnTo>
                <a:lnTo>
                  <a:pt x="1140" y="756"/>
                </a:lnTo>
                <a:lnTo>
                  <a:pt x="1236" y="842"/>
                </a:lnTo>
                <a:lnTo>
                  <a:pt x="1332" y="932"/>
                </a:lnTo>
                <a:lnTo>
                  <a:pt x="1426" y="1024"/>
                </a:lnTo>
                <a:lnTo>
                  <a:pt x="1518" y="1122"/>
                </a:lnTo>
                <a:lnTo>
                  <a:pt x="1612" y="1222"/>
                </a:lnTo>
                <a:lnTo>
                  <a:pt x="1612" y="1222"/>
                </a:lnTo>
                <a:lnTo>
                  <a:pt x="1656" y="1270"/>
                </a:lnTo>
                <a:lnTo>
                  <a:pt x="1702" y="1314"/>
                </a:lnTo>
                <a:lnTo>
                  <a:pt x="1748" y="1356"/>
                </a:lnTo>
                <a:lnTo>
                  <a:pt x="1794" y="1394"/>
                </a:lnTo>
                <a:lnTo>
                  <a:pt x="1842" y="1430"/>
                </a:lnTo>
                <a:lnTo>
                  <a:pt x="1890" y="1462"/>
                </a:lnTo>
                <a:lnTo>
                  <a:pt x="1940" y="1490"/>
                </a:lnTo>
                <a:lnTo>
                  <a:pt x="1990" y="1516"/>
                </a:lnTo>
                <a:lnTo>
                  <a:pt x="2004" y="1516"/>
                </a:lnTo>
                <a:lnTo>
                  <a:pt x="2004" y="1516"/>
                </a:lnTo>
                <a:lnTo>
                  <a:pt x="1954" y="1490"/>
                </a:lnTo>
                <a:lnTo>
                  <a:pt x="1902" y="1462"/>
                </a:lnTo>
                <a:lnTo>
                  <a:pt x="1854" y="1430"/>
                </a:lnTo>
                <a:lnTo>
                  <a:pt x="1804" y="1394"/>
                </a:lnTo>
                <a:lnTo>
                  <a:pt x="1756" y="1354"/>
                </a:lnTo>
                <a:lnTo>
                  <a:pt x="1708" y="1312"/>
                </a:lnTo>
                <a:lnTo>
                  <a:pt x="1662" y="1268"/>
                </a:lnTo>
                <a:lnTo>
                  <a:pt x="1616" y="1218"/>
                </a:lnTo>
                <a:lnTo>
                  <a:pt x="1616" y="1218"/>
                </a:lnTo>
                <a:lnTo>
                  <a:pt x="1528" y="1122"/>
                </a:lnTo>
                <a:lnTo>
                  <a:pt x="1436" y="1028"/>
                </a:lnTo>
                <a:lnTo>
                  <a:pt x="1344" y="936"/>
                </a:lnTo>
                <a:lnTo>
                  <a:pt x="1250" y="848"/>
                </a:lnTo>
                <a:lnTo>
                  <a:pt x="1154" y="762"/>
                </a:lnTo>
                <a:lnTo>
                  <a:pt x="1056" y="680"/>
                </a:lnTo>
                <a:lnTo>
                  <a:pt x="958" y="598"/>
                </a:lnTo>
                <a:lnTo>
                  <a:pt x="856" y="522"/>
                </a:lnTo>
                <a:lnTo>
                  <a:pt x="856" y="522"/>
                </a:lnTo>
                <a:lnTo>
                  <a:pt x="900" y="526"/>
                </a:lnTo>
                <a:lnTo>
                  <a:pt x="900" y="526"/>
                </a:lnTo>
                <a:lnTo>
                  <a:pt x="1010" y="608"/>
                </a:lnTo>
                <a:lnTo>
                  <a:pt x="1118" y="694"/>
                </a:lnTo>
                <a:lnTo>
                  <a:pt x="1222" y="778"/>
                </a:lnTo>
                <a:lnTo>
                  <a:pt x="1320" y="864"/>
                </a:lnTo>
                <a:lnTo>
                  <a:pt x="1416" y="952"/>
                </a:lnTo>
                <a:lnTo>
                  <a:pt x="1506" y="1038"/>
                </a:lnTo>
                <a:lnTo>
                  <a:pt x="1594" y="1126"/>
                </a:lnTo>
                <a:lnTo>
                  <a:pt x="1678" y="1214"/>
                </a:lnTo>
                <a:lnTo>
                  <a:pt x="1678" y="1214"/>
                </a:lnTo>
                <a:lnTo>
                  <a:pt x="1726" y="1264"/>
                </a:lnTo>
                <a:lnTo>
                  <a:pt x="1776" y="1310"/>
                </a:lnTo>
                <a:lnTo>
                  <a:pt x="1828" y="1354"/>
                </a:lnTo>
                <a:lnTo>
                  <a:pt x="1878" y="1394"/>
                </a:lnTo>
                <a:lnTo>
                  <a:pt x="1930" y="1430"/>
                </a:lnTo>
                <a:lnTo>
                  <a:pt x="1984" y="1462"/>
                </a:lnTo>
                <a:lnTo>
                  <a:pt x="2038" y="1490"/>
                </a:lnTo>
                <a:lnTo>
                  <a:pt x="2092" y="1516"/>
                </a:lnTo>
                <a:lnTo>
                  <a:pt x="2108" y="1516"/>
                </a:lnTo>
                <a:lnTo>
                  <a:pt x="2108" y="1516"/>
                </a:lnTo>
                <a:lnTo>
                  <a:pt x="2052" y="1490"/>
                </a:lnTo>
                <a:lnTo>
                  <a:pt x="1996" y="1462"/>
                </a:lnTo>
                <a:lnTo>
                  <a:pt x="1942" y="1430"/>
                </a:lnTo>
                <a:lnTo>
                  <a:pt x="1888" y="1392"/>
                </a:lnTo>
                <a:lnTo>
                  <a:pt x="1836" y="1352"/>
                </a:lnTo>
                <a:lnTo>
                  <a:pt x="1784" y="1308"/>
                </a:lnTo>
                <a:lnTo>
                  <a:pt x="1732" y="1262"/>
                </a:lnTo>
                <a:lnTo>
                  <a:pt x="1682" y="1210"/>
                </a:lnTo>
                <a:lnTo>
                  <a:pt x="1682" y="1210"/>
                </a:lnTo>
                <a:lnTo>
                  <a:pt x="1592" y="1116"/>
                </a:lnTo>
                <a:lnTo>
                  <a:pt x="1500" y="1024"/>
                </a:lnTo>
                <a:lnTo>
                  <a:pt x="1406" y="934"/>
                </a:lnTo>
                <a:lnTo>
                  <a:pt x="1310" y="848"/>
                </a:lnTo>
                <a:lnTo>
                  <a:pt x="1214" y="764"/>
                </a:lnTo>
                <a:lnTo>
                  <a:pt x="1114" y="682"/>
                </a:lnTo>
                <a:lnTo>
                  <a:pt x="1014" y="604"/>
                </a:lnTo>
                <a:lnTo>
                  <a:pt x="912" y="528"/>
                </a:lnTo>
                <a:lnTo>
                  <a:pt x="912" y="528"/>
                </a:lnTo>
                <a:lnTo>
                  <a:pt x="958" y="534"/>
                </a:lnTo>
                <a:lnTo>
                  <a:pt x="958" y="534"/>
                </a:lnTo>
                <a:lnTo>
                  <a:pt x="1062" y="608"/>
                </a:lnTo>
                <a:lnTo>
                  <a:pt x="1164" y="686"/>
                </a:lnTo>
                <a:lnTo>
                  <a:pt x="1264" y="764"/>
                </a:lnTo>
                <a:lnTo>
                  <a:pt x="1364" y="848"/>
                </a:lnTo>
                <a:lnTo>
                  <a:pt x="1460" y="932"/>
                </a:lnTo>
                <a:lnTo>
                  <a:pt x="1556" y="1022"/>
                </a:lnTo>
                <a:lnTo>
                  <a:pt x="1652" y="1112"/>
                </a:lnTo>
                <a:lnTo>
                  <a:pt x="1744" y="1206"/>
                </a:lnTo>
                <a:lnTo>
                  <a:pt x="1744" y="1206"/>
                </a:lnTo>
                <a:lnTo>
                  <a:pt x="1798" y="1258"/>
                </a:lnTo>
                <a:lnTo>
                  <a:pt x="1852" y="1308"/>
                </a:lnTo>
                <a:lnTo>
                  <a:pt x="1908" y="1352"/>
                </a:lnTo>
                <a:lnTo>
                  <a:pt x="1964" y="1392"/>
                </a:lnTo>
                <a:lnTo>
                  <a:pt x="2022" y="1430"/>
                </a:lnTo>
                <a:lnTo>
                  <a:pt x="2080" y="1462"/>
                </a:lnTo>
                <a:lnTo>
                  <a:pt x="2140" y="1492"/>
                </a:lnTo>
                <a:lnTo>
                  <a:pt x="2198" y="1516"/>
                </a:lnTo>
                <a:lnTo>
                  <a:pt x="2216" y="1516"/>
                </a:lnTo>
                <a:lnTo>
                  <a:pt x="2216" y="1516"/>
                </a:lnTo>
                <a:lnTo>
                  <a:pt x="2156" y="1492"/>
                </a:lnTo>
                <a:lnTo>
                  <a:pt x="2094" y="1462"/>
                </a:lnTo>
                <a:lnTo>
                  <a:pt x="2034" y="1430"/>
                </a:lnTo>
                <a:lnTo>
                  <a:pt x="1976" y="1392"/>
                </a:lnTo>
                <a:lnTo>
                  <a:pt x="1918" y="1352"/>
                </a:lnTo>
                <a:lnTo>
                  <a:pt x="1860" y="1306"/>
                </a:lnTo>
                <a:lnTo>
                  <a:pt x="1804" y="1256"/>
                </a:lnTo>
                <a:lnTo>
                  <a:pt x="1748" y="1202"/>
                </a:lnTo>
                <a:lnTo>
                  <a:pt x="1748" y="1202"/>
                </a:lnTo>
                <a:lnTo>
                  <a:pt x="1656" y="1108"/>
                </a:lnTo>
                <a:lnTo>
                  <a:pt x="1564" y="1018"/>
                </a:lnTo>
                <a:lnTo>
                  <a:pt x="1468" y="932"/>
                </a:lnTo>
                <a:lnTo>
                  <a:pt x="1372" y="846"/>
                </a:lnTo>
                <a:lnTo>
                  <a:pt x="1272" y="764"/>
                </a:lnTo>
                <a:lnTo>
                  <a:pt x="1172" y="686"/>
                </a:lnTo>
                <a:lnTo>
                  <a:pt x="1072" y="608"/>
                </a:lnTo>
                <a:lnTo>
                  <a:pt x="968" y="534"/>
                </a:lnTo>
                <a:lnTo>
                  <a:pt x="968" y="534"/>
                </a:lnTo>
                <a:lnTo>
                  <a:pt x="1012" y="540"/>
                </a:lnTo>
                <a:lnTo>
                  <a:pt x="1012" y="540"/>
                </a:lnTo>
                <a:lnTo>
                  <a:pt x="1114" y="610"/>
                </a:lnTo>
                <a:lnTo>
                  <a:pt x="1216" y="684"/>
                </a:lnTo>
                <a:lnTo>
                  <a:pt x="1316" y="762"/>
                </a:lnTo>
                <a:lnTo>
                  <a:pt x="1416" y="842"/>
                </a:lnTo>
                <a:lnTo>
                  <a:pt x="1516" y="926"/>
                </a:lnTo>
                <a:lnTo>
                  <a:pt x="1614" y="1012"/>
                </a:lnTo>
                <a:lnTo>
                  <a:pt x="1714" y="1104"/>
                </a:lnTo>
                <a:lnTo>
                  <a:pt x="1810" y="1198"/>
                </a:lnTo>
                <a:lnTo>
                  <a:pt x="1810" y="1198"/>
                </a:lnTo>
                <a:lnTo>
                  <a:pt x="1870" y="1254"/>
                </a:lnTo>
                <a:lnTo>
                  <a:pt x="1930" y="1304"/>
                </a:lnTo>
                <a:lnTo>
                  <a:pt x="1992" y="1350"/>
                </a:lnTo>
                <a:lnTo>
                  <a:pt x="2054" y="1392"/>
                </a:lnTo>
                <a:lnTo>
                  <a:pt x="2116" y="1430"/>
                </a:lnTo>
                <a:lnTo>
                  <a:pt x="2180" y="1464"/>
                </a:lnTo>
                <a:lnTo>
                  <a:pt x="2246" y="1492"/>
                </a:lnTo>
                <a:lnTo>
                  <a:pt x="2310" y="1516"/>
                </a:lnTo>
                <a:lnTo>
                  <a:pt x="2330" y="1516"/>
                </a:lnTo>
                <a:lnTo>
                  <a:pt x="2330" y="1516"/>
                </a:lnTo>
                <a:lnTo>
                  <a:pt x="2264" y="1492"/>
                </a:lnTo>
                <a:lnTo>
                  <a:pt x="2196" y="1464"/>
                </a:lnTo>
                <a:lnTo>
                  <a:pt x="2130" y="1430"/>
                </a:lnTo>
                <a:lnTo>
                  <a:pt x="2066" y="1392"/>
                </a:lnTo>
                <a:lnTo>
                  <a:pt x="2002" y="1350"/>
                </a:lnTo>
                <a:lnTo>
                  <a:pt x="1938" y="1302"/>
                </a:lnTo>
                <a:lnTo>
                  <a:pt x="1876" y="1250"/>
                </a:lnTo>
                <a:lnTo>
                  <a:pt x="1814" y="1192"/>
                </a:lnTo>
                <a:lnTo>
                  <a:pt x="1814" y="1192"/>
                </a:lnTo>
                <a:lnTo>
                  <a:pt x="1722" y="1102"/>
                </a:lnTo>
                <a:lnTo>
                  <a:pt x="1626" y="1014"/>
                </a:lnTo>
                <a:lnTo>
                  <a:pt x="1530" y="930"/>
                </a:lnTo>
                <a:lnTo>
                  <a:pt x="1432" y="846"/>
                </a:lnTo>
                <a:lnTo>
                  <a:pt x="1332" y="766"/>
                </a:lnTo>
                <a:lnTo>
                  <a:pt x="1230" y="688"/>
                </a:lnTo>
                <a:lnTo>
                  <a:pt x="1128" y="614"/>
                </a:lnTo>
                <a:lnTo>
                  <a:pt x="1024" y="542"/>
                </a:lnTo>
                <a:lnTo>
                  <a:pt x="1024" y="542"/>
                </a:lnTo>
                <a:lnTo>
                  <a:pt x="1062" y="546"/>
                </a:lnTo>
                <a:lnTo>
                  <a:pt x="1062" y="546"/>
                </a:lnTo>
                <a:lnTo>
                  <a:pt x="1166" y="616"/>
                </a:lnTo>
                <a:lnTo>
                  <a:pt x="1270" y="688"/>
                </a:lnTo>
                <a:lnTo>
                  <a:pt x="1374" y="762"/>
                </a:lnTo>
                <a:lnTo>
                  <a:pt x="1476" y="842"/>
                </a:lnTo>
                <a:lnTo>
                  <a:pt x="1576" y="924"/>
                </a:lnTo>
                <a:lnTo>
                  <a:pt x="1678" y="1008"/>
                </a:lnTo>
                <a:lnTo>
                  <a:pt x="1778" y="1096"/>
                </a:lnTo>
                <a:lnTo>
                  <a:pt x="1876" y="1188"/>
                </a:lnTo>
                <a:lnTo>
                  <a:pt x="1876" y="1188"/>
                </a:lnTo>
                <a:lnTo>
                  <a:pt x="1910" y="1220"/>
                </a:lnTo>
                <a:lnTo>
                  <a:pt x="1942" y="1248"/>
                </a:lnTo>
                <a:lnTo>
                  <a:pt x="1976" y="1276"/>
                </a:lnTo>
                <a:lnTo>
                  <a:pt x="2010" y="1302"/>
                </a:lnTo>
                <a:lnTo>
                  <a:pt x="2044" y="1326"/>
                </a:lnTo>
                <a:lnTo>
                  <a:pt x="2078" y="1350"/>
                </a:lnTo>
                <a:lnTo>
                  <a:pt x="2112" y="1372"/>
                </a:lnTo>
                <a:lnTo>
                  <a:pt x="2146" y="1394"/>
                </a:lnTo>
                <a:lnTo>
                  <a:pt x="2180" y="1414"/>
                </a:lnTo>
                <a:lnTo>
                  <a:pt x="2216" y="1432"/>
                </a:lnTo>
                <a:lnTo>
                  <a:pt x="2286" y="1464"/>
                </a:lnTo>
                <a:lnTo>
                  <a:pt x="2358" y="1494"/>
                </a:lnTo>
                <a:lnTo>
                  <a:pt x="2430" y="1516"/>
                </a:lnTo>
                <a:lnTo>
                  <a:pt x="2454" y="1516"/>
                </a:lnTo>
                <a:lnTo>
                  <a:pt x="2454" y="1516"/>
                </a:lnTo>
                <a:lnTo>
                  <a:pt x="2416" y="1506"/>
                </a:lnTo>
                <a:lnTo>
                  <a:pt x="2378" y="1494"/>
                </a:lnTo>
                <a:lnTo>
                  <a:pt x="2342" y="1480"/>
                </a:lnTo>
                <a:lnTo>
                  <a:pt x="2304" y="1466"/>
                </a:lnTo>
                <a:lnTo>
                  <a:pt x="2268" y="1450"/>
                </a:lnTo>
                <a:lnTo>
                  <a:pt x="2232" y="1432"/>
                </a:lnTo>
                <a:lnTo>
                  <a:pt x="2196" y="1414"/>
                </a:lnTo>
                <a:lnTo>
                  <a:pt x="2160" y="1394"/>
                </a:lnTo>
                <a:lnTo>
                  <a:pt x="2124" y="1372"/>
                </a:lnTo>
                <a:lnTo>
                  <a:pt x="2088" y="1350"/>
                </a:lnTo>
                <a:lnTo>
                  <a:pt x="2054" y="1326"/>
                </a:lnTo>
                <a:lnTo>
                  <a:pt x="2018" y="1300"/>
                </a:lnTo>
                <a:lnTo>
                  <a:pt x="1984" y="1274"/>
                </a:lnTo>
                <a:lnTo>
                  <a:pt x="1950" y="1246"/>
                </a:lnTo>
                <a:lnTo>
                  <a:pt x="1916" y="1216"/>
                </a:lnTo>
                <a:lnTo>
                  <a:pt x="1882" y="1184"/>
                </a:lnTo>
                <a:lnTo>
                  <a:pt x="1882" y="1184"/>
                </a:lnTo>
                <a:lnTo>
                  <a:pt x="1786" y="1096"/>
                </a:lnTo>
                <a:lnTo>
                  <a:pt x="1690" y="1010"/>
                </a:lnTo>
                <a:lnTo>
                  <a:pt x="1592" y="928"/>
                </a:lnTo>
                <a:lnTo>
                  <a:pt x="1492" y="846"/>
                </a:lnTo>
                <a:lnTo>
                  <a:pt x="1390" y="768"/>
                </a:lnTo>
                <a:lnTo>
                  <a:pt x="1288" y="692"/>
                </a:lnTo>
                <a:lnTo>
                  <a:pt x="1184" y="620"/>
                </a:lnTo>
                <a:lnTo>
                  <a:pt x="1078" y="548"/>
                </a:lnTo>
                <a:lnTo>
                  <a:pt x="1078" y="548"/>
                </a:lnTo>
                <a:lnTo>
                  <a:pt x="1120" y="554"/>
                </a:lnTo>
                <a:lnTo>
                  <a:pt x="1120" y="554"/>
                </a:lnTo>
                <a:lnTo>
                  <a:pt x="1224" y="622"/>
                </a:lnTo>
                <a:lnTo>
                  <a:pt x="1330" y="692"/>
                </a:lnTo>
                <a:lnTo>
                  <a:pt x="1434" y="766"/>
                </a:lnTo>
                <a:lnTo>
                  <a:pt x="1536" y="842"/>
                </a:lnTo>
                <a:lnTo>
                  <a:pt x="1640" y="922"/>
                </a:lnTo>
                <a:lnTo>
                  <a:pt x="1742" y="1004"/>
                </a:lnTo>
                <a:lnTo>
                  <a:pt x="1842" y="1090"/>
                </a:lnTo>
                <a:lnTo>
                  <a:pt x="1944" y="1180"/>
                </a:lnTo>
                <a:lnTo>
                  <a:pt x="1944" y="1180"/>
                </a:lnTo>
                <a:lnTo>
                  <a:pt x="1980" y="1212"/>
                </a:lnTo>
                <a:lnTo>
                  <a:pt x="2016" y="1244"/>
                </a:lnTo>
                <a:lnTo>
                  <a:pt x="2054" y="1272"/>
                </a:lnTo>
                <a:lnTo>
                  <a:pt x="2092" y="1300"/>
                </a:lnTo>
                <a:lnTo>
                  <a:pt x="2128" y="1326"/>
                </a:lnTo>
                <a:lnTo>
                  <a:pt x="2166" y="1352"/>
                </a:lnTo>
                <a:lnTo>
                  <a:pt x="2204" y="1374"/>
                </a:lnTo>
                <a:lnTo>
                  <a:pt x="2244" y="1396"/>
                </a:lnTo>
                <a:lnTo>
                  <a:pt x="2282" y="1416"/>
                </a:lnTo>
                <a:lnTo>
                  <a:pt x="2320" y="1434"/>
                </a:lnTo>
                <a:lnTo>
                  <a:pt x="2360" y="1452"/>
                </a:lnTo>
                <a:lnTo>
                  <a:pt x="2398" y="1468"/>
                </a:lnTo>
                <a:lnTo>
                  <a:pt x="2438" y="1482"/>
                </a:lnTo>
                <a:lnTo>
                  <a:pt x="2478" y="1494"/>
                </a:lnTo>
                <a:lnTo>
                  <a:pt x="2518" y="1506"/>
                </a:lnTo>
                <a:lnTo>
                  <a:pt x="2558" y="1516"/>
                </a:lnTo>
                <a:lnTo>
                  <a:pt x="2586" y="1516"/>
                </a:lnTo>
                <a:lnTo>
                  <a:pt x="2586" y="1516"/>
                </a:lnTo>
                <a:lnTo>
                  <a:pt x="2546" y="1506"/>
                </a:lnTo>
                <a:lnTo>
                  <a:pt x="2504" y="1496"/>
                </a:lnTo>
                <a:lnTo>
                  <a:pt x="2462" y="1482"/>
                </a:lnTo>
                <a:lnTo>
                  <a:pt x="2422" y="1468"/>
                </a:lnTo>
                <a:lnTo>
                  <a:pt x="2380" y="1452"/>
                </a:lnTo>
                <a:lnTo>
                  <a:pt x="2340" y="1436"/>
                </a:lnTo>
                <a:lnTo>
                  <a:pt x="2300" y="1416"/>
                </a:lnTo>
                <a:lnTo>
                  <a:pt x="2260" y="1396"/>
                </a:lnTo>
                <a:lnTo>
                  <a:pt x="2220" y="1374"/>
                </a:lnTo>
                <a:lnTo>
                  <a:pt x="2180" y="1352"/>
                </a:lnTo>
                <a:lnTo>
                  <a:pt x="2140" y="1326"/>
                </a:lnTo>
                <a:lnTo>
                  <a:pt x="2102" y="1300"/>
                </a:lnTo>
                <a:lnTo>
                  <a:pt x="2062" y="1272"/>
                </a:lnTo>
                <a:lnTo>
                  <a:pt x="2024" y="1242"/>
                </a:lnTo>
                <a:lnTo>
                  <a:pt x="1986" y="1210"/>
                </a:lnTo>
                <a:lnTo>
                  <a:pt x="1948" y="1176"/>
                </a:lnTo>
                <a:lnTo>
                  <a:pt x="1948" y="1176"/>
                </a:lnTo>
                <a:lnTo>
                  <a:pt x="1848" y="1088"/>
                </a:lnTo>
                <a:lnTo>
                  <a:pt x="1748" y="1002"/>
                </a:lnTo>
                <a:lnTo>
                  <a:pt x="1646" y="920"/>
                </a:lnTo>
                <a:lnTo>
                  <a:pt x="1546" y="840"/>
                </a:lnTo>
                <a:lnTo>
                  <a:pt x="1444" y="766"/>
                </a:lnTo>
                <a:lnTo>
                  <a:pt x="1340" y="692"/>
                </a:lnTo>
                <a:lnTo>
                  <a:pt x="1238" y="622"/>
                </a:lnTo>
                <a:lnTo>
                  <a:pt x="1134" y="556"/>
                </a:lnTo>
                <a:lnTo>
                  <a:pt x="1134" y="556"/>
                </a:lnTo>
                <a:lnTo>
                  <a:pt x="1172" y="560"/>
                </a:lnTo>
                <a:lnTo>
                  <a:pt x="1172" y="560"/>
                </a:lnTo>
                <a:lnTo>
                  <a:pt x="1278" y="626"/>
                </a:lnTo>
                <a:lnTo>
                  <a:pt x="1384" y="694"/>
                </a:lnTo>
                <a:lnTo>
                  <a:pt x="1490" y="766"/>
                </a:lnTo>
                <a:lnTo>
                  <a:pt x="1596" y="842"/>
                </a:lnTo>
                <a:lnTo>
                  <a:pt x="1700" y="920"/>
                </a:lnTo>
                <a:lnTo>
                  <a:pt x="1804" y="1000"/>
                </a:lnTo>
                <a:lnTo>
                  <a:pt x="1908" y="1084"/>
                </a:lnTo>
                <a:lnTo>
                  <a:pt x="2010" y="1172"/>
                </a:lnTo>
                <a:lnTo>
                  <a:pt x="2010" y="1172"/>
                </a:lnTo>
                <a:lnTo>
                  <a:pt x="2052" y="1208"/>
                </a:lnTo>
                <a:lnTo>
                  <a:pt x="2092" y="1240"/>
                </a:lnTo>
                <a:lnTo>
                  <a:pt x="2134" y="1272"/>
                </a:lnTo>
                <a:lnTo>
                  <a:pt x="2176" y="1300"/>
                </a:lnTo>
                <a:lnTo>
                  <a:pt x="2220" y="1328"/>
                </a:lnTo>
                <a:lnTo>
                  <a:pt x="2262" y="1354"/>
                </a:lnTo>
                <a:lnTo>
                  <a:pt x="2304" y="1378"/>
                </a:lnTo>
                <a:lnTo>
                  <a:pt x="2348" y="1400"/>
                </a:lnTo>
                <a:lnTo>
                  <a:pt x="2392" y="1420"/>
                </a:lnTo>
                <a:lnTo>
                  <a:pt x="2436" y="1438"/>
                </a:lnTo>
                <a:lnTo>
                  <a:pt x="2480" y="1456"/>
                </a:lnTo>
                <a:lnTo>
                  <a:pt x="2524" y="1472"/>
                </a:lnTo>
                <a:lnTo>
                  <a:pt x="2568" y="1484"/>
                </a:lnTo>
                <a:lnTo>
                  <a:pt x="2612" y="1496"/>
                </a:lnTo>
                <a:lnTo>
                  <a:pt x="2658" y="1508"/>
                </a:lnTo>
                <a:lnTo>
                  <a:pt x="2702" y="1516"/>
                </a:lnTo>
                <a:lnTo>
                  <a:pt x="2740" y="1516"/>
                </a:lnTo>
                <a:lnTo>
                  <a:pt x="2740" y="1516"/>
                </a:lnTo>
                <a:lnTo>
                  <a:pt x="2694" y="1508"/>
                </a:lnTo>
                <a:lnTo>
                  <a:pt x="2646" y="1498"/>
                </a:lnTo>
                <a:lnTo>
                  <a:pt x="2600" y="1486"/>
                </a:lnTo>
                <a:lnTo>
                  <a:pt x="2552" y="1474"/>
                </a:lnTo>
                <a:lnTo>
                  <a:pt x="2506" y="1458"/>
                </a:lnTo>
                <a:lnTo>
                  <a:pt x="2460" y="1442"/>
                </a:lnTo>
                <a:lnTo>
                  <a:pt x="2414" y="1422"/>
                </a:lnTo>
                <a:lnTo>
                  <a:pt x="2368" y="1402"/>
                </a:lnTo>
                <a:lnTo>
                  <a:pt x="2324" y="1380"/>
                </a:lnTo>
                <a:lnTo>
                  <a:pt x="2278" y="1356"/>
                </a:lnTo>
                <a:lnTo>
                  <a:pt x="2234" y="1330"/>
                </a:lnTo>
                <a:lnTo>
                  <a:pt x="2188" y="1302"/>
                </a:lnTo>
                <a:lnTo>
                  <a:pt x="2144" y="1270"/>
                </a:lnTo>
                <a:lnTo>
                  <a:pt x="2100" y="1238"/>
                </a:lnTo>
                <a:lnTo>
                  <a:pt x="2058" y="1204"/>
                </a:lnTo>
                <a:lnTo>
                  <a:pt x="2014" y="1168"/>
                </a:lnTo>
                <a:lnTo>
                  <a:pt x="2014" y="1168"/>
                </a:lnTo>
                <a:lnTo>
                  <a:pt x="1916" y="1084"/>
                </a:lnTo>
                <a:lnTo>
                  <a:pt x="1816" y="1002"/>
                </a:lnTo>
                <a:lnTo>
                  <a:pt x="1716" y="924"/>
                </a:lnTo>
                <a:lnTo>
                  <a:pt x="1612" y="846"/>
                </a:lnTo>
                <a:lnTo>
                  <a:pt x="1510" y="772"/>
                </a:lnTo>
                <a:lnTo>
                  <a:pt x="1404" y="700"/>
                </a:lnTo>
                <a:lnTo>
                  <a:pt x="1298" y="630"/>
                </a:lnTo>
                <a:lnTo>
                  <a:pt x="1190" y="562"/>
                </a:lnTo>
                <a:lnTo>
                  <a:pt x="1190" y="562"/>
                </a:lnTo>
                <a:lnTo>
                  <a:pt x="1230" y="568"/>
                </a:lnTo>
                <a:lnTo>
                  <a:pt x="1230" y="568"/>
                </a:lnTo>
                <a:lnTo>
                  <a:pt x="1338" y="632"/>
                </a:lnTo>
                <a:lnTo>
                  <a:pt x="1444" y="700"/>
                </a:lnTo>
                <a:lnTo>
                  <a:pt x="1550" y="770"/>
                </a:lnTo>
                <a:lnTo>
                  <a:pt x="1656" y="842"/>
                </a:lnTo>
                <a:lnTo>
                  <a:pt x="1762" y="918"/>
                </a:lnTo>
                <a:lnTo>
                  <a:pt x="1868" y="996"/>
                </a:lnTo>
                <a:lnTo>
                  <a:pt x="1972" y="1078"/>
                </a:lnTo>
                <a:lnTo>
                  <a:pt x="2076" y="1164"/>
                </a:lnTo>
                <a:lnTo>
                  <a:pt x="2076" y="1164"/>
                </a:lnTo>
                <a:lnTo>
                  <a:pt x="2124" y="1202"/>
                </a:lnTo>
                <a:lnTo>
                  <a:pt x="2172" y="1240"/>
                </a:lnTo>
                <a:lnTo>
                  <a:pt x="2222" y="1272"/>
                </a:lnTo>
                <a:lnTo>
                  <a:pt x="2270" y="1304"/>
                </a:lnTo>
                <a:lnTo>
                  <a:pt x="2320" y="1334"/>
                </a:lnTo>
                <a:lnTo>
                  <a:pt x="2368" y="1360"/>
                </a:lnTo>
                <a:lnTo>
                  <a:pt x="2418" y="1386"/>
                </a:lnTo>
                <a:lnTo>
                  <a:pt x="2468" y="1408"/>
                </a:lnTo>
                <a:lnTo>
                  <a:pt x="2518" y="1428"/>
                </a:lnTo>
                <a:lnTo>
                  <a:pt x="2568" y="1448"/>
                </a:lnTo>
                <a:lnTo>
                  <a:pt x="2620" y="1464"/>
                </a:lnTo>
                <a:lnTo>
                  <a:pt x="2670" y="1478"/>
                </a:lnTo>
                <a:lnTo>
                  <a:pt x="2722" y="1490"/>
                </a:lnTo>
                <a:lnTo>
                  <a:pt x="2774" y="1502"/>
                </a:lnTo>
                <a:lnTo>
                  <a:pt x="2826" y="1510"/>
                </a:lnTo>
                <a:lnTo>
                  <a:pt x="2878" y="1516"/>
                </a:lnTo>
                <a:lnTo>
                  <a:pt x="2944" y="1516"/>
                </a:lnTo>
                <a:lnTo>
                  <a:pt x="2944" y="1516"/>
                </a:lnTo>
                <a:lnTo>
                  <a:pt x="2888" y="1512"/>
                </a:lnTo>
                <a:lnTo>
                  <a:pt x="2832" y="1504"/>
                </a:lnTo>
                <a:lnTo>
                  <a:pt x="2776" y="1496"/>
                </a:lnTo>
                <a:lnTo>
                  <a:pt x="2722" y="1484"/>
                </a:lnTo>
                <a:lnTo>
                  <a:pt x="2666" y="1470"/>
                </a:lnTo>
                <a:lnTo>
                  <a:pt x="2612" y="1454"/>
                </a:lnTo>
                <a:lnTo>
                  <a:pt x="2556" y="1436"/>
                </a:lnTo>
                <a:lnTo>
                  <a:pt x="2502" y="1416"/>
                </a:lnTo>
                <a:lnTo>
                  <a:pt x="2448" y="1392"/>
                </a:lnTo>
                <a:lnTo>
                  <a:pt x="2396" y="1368"/>
                </a:lnTo>
                <a:lnTo>
                  <a:pt x="2342" y="1340"/>
                </a:lnTo>
                <a:lnTo>
                  <a:pt x="2288" y="1308"/>
                </a:lnTo>
                <a:lnTo>
                  <a:pt x="2236" y="1276"/>
                </a:lnTo>
                <a:lnTo>
                  <a:pt x="2184" y="1240"/>
                </a:lnTo>
                <a:lnTo>
                  <a:pt x="2132" y="1200"/>
                </a:lnTo>
                <a:lnTo>
                  <a:pt x="2080" y="1160"/>
                </a:lnTo>
                <a:lnTo>
                  <a:pt x="2080" y="1160"/>
                </a:lnTo>
                <a:lnTo>
                  <a:pt x="1978" y="1076"/>
                </a:lnTo>
                <a:lnTo>
                  <a:pt x="1874" y="994"/>
                </a:lnTo>
                <a:lnTo>
                  <a:pt x="1770" y="916"/>
                </a:lnTo>
                <a:lnTo>
                  <a:pt x="1666" y="842"/>
                </a:lnTo>
                <a:lnTo>
                  <a:pt x="1562" y="770"/>
                </a:lnTo>
                <a:lnTo>
                  <a:pt x="1458" y="700"/>
                </a:lnTo>
                <a:lnTo>
                  <a:pt x="1352" y="634"/>
                </a:lnTo>
                <a:lnTo>
                  <a:pt x="1246" y="570"/>
                </a:lnTo>
                <a:lnTo>
                  <a:pt x="1246" y="570"/>
                </a:lnTo>
                <a:lnTo>
                  <a:pt x="1282" y="574"/>
                </a:lnTo>
                <a:lnTo>
                  <a:pt x="1282" y="574"/>
                </a:lnTo>
                <a:lnTo>
                  <a:pt x="1392" y="638"/>
                </a:lnTo>
                <a:lnTo>
                  <a:pt x="1500" y="702"/>
                </a:lnTo>
                <a:lnTo>
                  <a:pt x="1608" y="770"/>
                </a:lnTo>
                <a:lnTo>
                  <a:pt x="1716" y="842"/>
                </a:lnTo>
                <a:lnTo>
                  <a:pt x="1824" y="916"/>
                </a:lnTo>
                <a:lnTo>
                  <a:pt x="1930" y="992"/>
                </a:lnTo>
                <a:lnTo>
                  <a:pt x="2036" y="1072"/>
                </a:lnTo>
                <a:lnTo>
                  <a:pt x="2142" y="1156"/>
                </a:lnTo>
                <a:lnTo>
                  <a:pt x="2142" y="1156"/>
                </a:lnTo>
                <a:lnTo>
                  <a:pt x="2182" y="1186"/>
                </a:lnTo>
                <a:lnTo>
                  <a:pt x="2222" y="1216"/>
                </a:lnTo>
                <a:lnTo>
                  <a:pt x="2264" y="1244"/>
                </a:lnTo>
                <a:lnTo>
                  <a:pt x="2304" y="1272"/>
                </a:lnTo>
                <a:lnTo>
                  <a:pt x="2346" y="1296"/>
                </a:lnTo>
                <a:lnTo>
                  <a:pt x="2386" y="1320"/>
                </a:lnTo>
                <a:lnTo>
                  <a:pt x="2428" y="1344"/>
                </a:lnTo>
                <a:lnTo>
                  <a:pt x="2470" y="1364"/>
                </a:lnTo>
                <a:lnTo>
                  <a:pt x="2514" y="1384"/>
                </a:lnTo>
                <a:lnTo>
                  <a:pt x="2556" y="1402"/>
                </a:lnTo>
                <a:lnTo>
                  <a:pt x="2600" y="1418"/>
                </a:lnTo>
                <a:lnTo>
                  <a:pt x="2644" y="1434"/>
                </a:lnTo>
                <a:lnTo>
                  <a:pt x="2688" y="1448"/>
                </a:lnTo>
                <a:lnTo>
                  <a:pt x="2732" y="1462"/>
                </a:lnTo>
                <a:lnTo>
                  <a:pt x="2778" y="1472"/>
                </a:lnTo>
                <a:lnTo>
                  <a:pt x="2824" y="1482"/>
                </a:lnTo>
                <a:lnTo>
                  <a:pt x="2824" y="1482"/>
                </a:lnTo>
                <a:lnTo>
                  <a:pt x="2890" y="1494"/>
                </a:lnTo>
                <a:lnTo>
                  <a:pt x="2960" y="1504"/>
                </a:lnTo>
                <a:lnTo>
                  <a:pt x="3028" y="1510"/>
                </a:lnTo>
                <a:lnTo>
                  <a:pt x="3098" y="1514"/>
                </a:lnTo>
                <a:lnTo>
                  <a:pt x="3098" y="1514"/>
                </a:lnTo>
                <a:lnTo>
                  <a:pt x="3088" y="1516"/>
                </a:lnTo>
                <a:lnTo>
                  <a:pt x="3108" y="1516"/>
                </a:lnTo>
                <a:lnTo>
                  <a:pt x="3108" y="1516"/>
                </a:lnTo>
                <a:lnTo>
                  <a:pt x="3116" y="1514"/>
                </a:lnTo>
                <a:lnTo>
                  <a:pt x="3116" y="1514"/>
                </a:lnTo>
                <a:lnTo>
                  <a:pt x="3134" y="1514"/>
                </a:lnTo>
                <a:lnTo>
                  <a:pt x="3134" y="1514"/>
                </a:lnTo>
                <a:lnTo>
                  <a:pt x="3124" y="1516"/>
                </a:lnTo>
                <a:lnTo>
                  <a:pt x="3146" y="1516"/>
                </a:lnTo>
                <a:lnTo>
                  <a:pt x="3146" y="1516"/>
                </a:lnTo>
                <a:lnTo>
                  <a:pt x="3154" y="1514"/>
                </a:lnTo>
                <a:lnTo>
                  <a:pt x="3154" y="1514"/>
                </a:lnTo>
                <a:lnTo>
                  <a:pt x="3168" y="1514"/>
                </a:lnTo>
                <a:lnTo>
                  <a:pt x="3168" y="1514"/>
                </a:lnTo>
                <a:lnTo>
                  <a:pt x="3158" y="1516"/>
                </a:lnTo>
                <a:lnTo>
                  <a:pt x="3180" y="1516"/>
                </a:lnTo>
                <a:lnTo>
                  <a:pt x="3180" y="1516"/>
                </a:lnTo>
                <a:lnTo>
                  <a:pt x="3192" y="1514"/>
                </a:lnTo>
                <a:lnTo>
                  <a:pt x="3192" y="1514"/>
                </a:lnTo>
                <a:lnTo>
                  <a:pt x="3204" y="1512"/>
                </a:lnTo>
                <a:lnTo>
                  <a:pt x="3204" y="1512"/>
                </a:lnTo>
                <a:lnTo>
                  <a:pt x="3190" y="1516"/>
                </a:lnTo>
                <a:lnTo>
                  <a:pt x="3286" y="1516"/>
                </a:lnTo>
                <a:lnTo>
                  <a:pt x="3286" y="1516"/>
                </a:lnTo>
                <a:lnTo>
                  <a:pt x="3344" y="1506"/>
                </a:lnTo>
                <a:lnTo>
                  <a:pt x="3344" y="1506"/>
                </a:lnTo>
                <a:lnTo>
                  <a:pt x="3416" y="1496"/>
                </a:lnTo>
                <a:lnTo>
                  <a:pt x="3416" y="1496"/>
                </a:lnTo>
                <a:lnTo>
                  <a:pt x="3498" y="1482"/>
                </a:lnTo>
                <a:lnTo>
                  <a:pt x="3498" y="1482"/>
                </a:lnTo>
                <a:lnTo>
                  <a:pt x="3576" y="1470"/>
                </a:lnTo>
                <a:lnTo>
                  <a:pt x="3576" y="1470"/>
                </a:lnTo>
                <a:lnTo>
                  <a:pt x="3656" y="1460"/>
                </a:lnTo>
                <a:lnTo>
                  <a:pt x="3656" y="1460"/>
                </a:lnTo>
                <a:lnTo>
                  <a:pt x="3736" y="1450"/>
                </a:lnTo>
                <a:lnTo>
                  <a:pt x="3736" y="1450"/>
                </a:lnTo>
                <a:lnTo>
                  <a:pt x="3814" y="1440"/>
                </a:lnTo>
                <a:lnTo>
                  <a:pt x="3814" y="1440"/>
                </a:lnTo>
                <a:lnTo>
                  <a:pt x="3900" y="1430"/>
                </a:lnTo>
                <a:lnTo>
                  <a:pt x="3900" y="1430"/>
                </a:lnTo>
                <a:lnTo>
                  <a:pt x="3970" y="1424"/>
                </a:lnTo>
                <a:lnTo>
                  <a:pt x="3970" y="1424"/>
                </a:lnTo>
                <a:lnTo>
                  <a:pt x="4042" y="1416"/>
                </a:lnTo>
                <a:lnTo>
                  <a:pt x="4042" y="1416"/>
                </a:lnTo>
                <a:lnTo>
                  <a:pt x="4128" y="1410"/>
                </a:lnTo>
                <a:lnTo>
                  <a:pt x="4128" y="1410"/>
                </a:lnTo>
                <a:lnTo>
                  <a:pt x="4194" y="1406"/>
                </a:lnTo>
                <a:lnTo>
                  <a:pt x="4194" y="1406"/>
                </a:lnTo>
                <a:lnTo>
                  <a:pt x="4294" y="1402"/>
                </a:lnTo>
                <a:lnTo>
                  <a:pt x="4294" y="1402"/>
                </a:lnTo>
                <a:lnTo>
                  <a:pt x="4354" y="1400"/>
                </a:lnTo>
                <a:lnTo>
                  <a:pt x="4354" y="1400"/>
                </a:lnTo>
                <a:lnTo>
                  <a:pt x="4360" y="1400"/>
                </a:lnTo>
                <a:lnTo>
                  <a:pt x="4360" y="1400"/>
                </a:lnTo>
                <a:lnTo>
                  <a:pt x="4456" y="1398"/>
                </a:lnTo>
                <a:lnTo>
                  <a:pt x="4456" y="1398"/>
                </a:lnTo>
                <a:lnTo>
                  <a:pt x="4488" y="1398"/>
                </a:lnTo>
                <a:lnTo>
                  <a:pt x="4488" y="1398"/>
                </a:lnTo>
                <a:lnTo>
                  <a:pt x="4508" y="1398"/>
                </a:lnTo>
                <a:lnTo>
                  <a:pt x="4508" y="1398"/>
                </a:lnTo>
                <a:lnTo>
                  <a:pt x="4598" y="1400"/>
                </a:lnTo>
                <a:lnTo>
                  <a:pt x="4598" y="1400"/>
                </a:lnTo>
                <a:lnTo>
                  <a:pt x="4662" y="1404"/>
                </a:lnTo>
                <a:lnTo>
                  <a:pt x="4662" y="1404"/>
                </a:lnTo>
                <a:lnTo>
                  <a:pt x="4724" y="1408"/>
                </a:lnTo>
                <a:lnTo>
                  <a:pt x="4784" y="1412"/>
                </a:lnTo>
                <a:lnTo>
                  <a:pt x="4784" y="1412"/>
                </a:lnTo>
                <a:lnTo>
                  <a:pt x="4812" y="1414"/>
                </a:lnTo>
                <a:lnTo>
                  <a:pt x="4812" y="1414"/>
                </a:lnTo>
                <a:lnTo>
                  <a:pt x="4908" y="1426"/>
                </a:lnTo>
                <a:lnTo>
                  <a:pt x="4908" y="1426"/>
                </a:lnTo>
                <a:lnTo>
                  <a:pt x="4988" y="1436"/>
                </a:lnTo>
                <a:lnTo>
                  <a:pt x="4988" y="1436"/>
                </a:lnTo>
                <a:lnTo>
                  <a:pt x="5052" y="1448"/>
                </a:lnTo>
                <a:lnTo>
                  <a:pt x="5052" y="1448"/>
                </a:lnTo>
                <a:lnTo>
                  <a:pt x="5128" y="1464"/>
                </a:lnTo>
                <a:lnTo>
                  <a:pt x="5128" y="1464"/>
                </a:lnTo>
                <a:lnTo>
                  <a:pt x="5214" y="1484"/>
                </a:lnTo>
                <a:lnTo>
                  <a:pt x="5256" y="1494"/>
                </a:lnTo>
                <a:lnTo>
                  <a:pt x="5298" y="1500"/>
                </a:lnTo>
                <a:lnTo>
                  <a:pt x="5340" y="1506"/>
                </a:lnTo>
                <a:lnTo>
                  <a:pt x="5384" y="1510"/>
                </a:lnTo>
                <a:lnTo>
                  <a:pt x="5426" y="1512"/>
                </a:lnTo>
                <a:lnTo>
                  <a:pt x="5468" y="1514"/>
                </a:lnTo>
                <a:lnTo>
                  <a:pt x="5468" y="1514"/>
                </a:lnTo>
                <a:lnTo>
                  <a:pt x="5504" y="1512"/>
                </a:lnTo>
                <a:lnTo>
                  <a:pt x="5542" y="1510"/>
                </a:lnTo>
                <a:lnTo>
                  <a:pt x="5578" y="1508"/>
                </a:lnTo>
                <a:lnTo>
                  <a:pt x="5614" y="1502"/>
                </a:lnTo>
                <a:lnTo>
                  <a:pt x="5652" y="1496"/>
                </a:lnTo>
                <a:lnTo>
                  <a:pt x="5690" y="1490"/>
                </a:lnTo>
                <a:lnTo>
                  <a:pt x="5728" y="1480"/>
                </a:lnTo>
                <a:lnTo>
                  <a:pt x="5768" y="1470"/>
                </a:lnTo>
                <a:lnTo>
                  <a:pt x="5768" y="1464"/>
                </a:lnTo>
                <a:lnTo>
                  <a:pt x="5768" y="1464"/>
                </a:lnTo>
                <a:lnTo>
                  <a:pt x="5730" y="1474"/>
                </a:lnTo>
                <a:lnTo>
                  <a:pt x="5694" y="1482"/>
                </a:lnTo>
                <a:lnTo>
                  <a:pt x="5658" y="1490"/>
                </a:lnTo>
                <a:lnTo>
                  <a:pt x="5622" y="1496"/>
                </a:lnTo>
                <a:lnTo>
                  <a:pt x="5586" y="1500"/>
                </a:lnTo>
                <a:lnTo>
                  <a:pt x="5552" y="1504"/>
                </a:lnTo>
                <a:lnTo>
                  <a:pt x="5482" y="1506"/>
                </a:lnTo>
                <a:lnTo>
                  <a:pt x="5414" y="1506"/>
                </a:lnTo>
                <a:lnTo>
                  <a:pt x="5346" y="1500"/>
                </a:lnTo>
                <a:lnTo>
                  <a:pt x="5278" y="1490"/>
                </a:lnTo>
                <a:lnTo>
                  <a:pt x="5208" y="1476"/>
                </a:lnTo>
                <a:lnTo>
                  <a:pt x="5208" y="1476"/>
                </a:lnTo>
                <a:lnTo>
                  <a:pt x="5254" y="1482"/>
                </a:lnTo>
                <a:lnTo>
                  <a:pt x="5300" y="1486"/>
                </a:lnTo>
                <a:lnTo>
                  <a:pt x="5344" y="1490"/>
                </a:lnTo>
                <a:lnTo>
                  <a:pt x="5390" y="1490"/>
                </a:lnTo>
                <a:lnTo>
                  <a:pt x="5390" y="1490"/>
                </a:lnTo>
                <a:lnTo>
                  <a:pt x="5436" y="1490"/>
                </a:lnTo>
                <a:lnTo>
                  <a:pt x="5482" y="1486"/>
                </a:lnTo>
                <a:lnTo>
                  <a:pt x="5528" y="1482"/>
                </a:lnTo>
                <a:lnTo>
                  <a:pt x="5574" y="1476"/>
                </a:lnTo>
                <a:lnTo>
                  <a:pt x="5622" y="1468"/>
                </a:lnTo>
                <a:lnTo>
                  <a:pt x="5670" y="1458"/>
                </a:lnTo>
                <a:lnTo>
                  <a:pt x="5718" y="1444"/>
                </a:lnTo>
                <a:lnTo>
                  <a:pt x="5768" y="1430"/>
                </a:lnTo>
                <a:lnTo>
                  <a:pt x="5768" y="1424"/>
                </a:lnTo>
                <a:lnTo>
                  <a:pt x="5768" y="1424"/>
                </a:lnTo>
                <a:lnTo>
                  <a:pt x="5726" y="1436"/>
                </a:lnTo>
                <a:lnTo>
                  <a:pt x="5684" y="1448"/>
                </a:lnTo>
                <a:lnTo>
                  <a:pt x="5644" y="1456"/>
                </a:lnTo>
                <a:lnTo>
                  <a:pt x="5604" y="1464"/>
                </a:lnTo>
                <a:lnTo>
                  <a:pt x="5564" y="1470"/>
                </a:lnTo>
                <a:lnTo>
                  <a:pt x="5526" y="1476"/>
                </a:lnTo>
                <a:lnTo>
                  <a:pt x="5486" y="1480"/>
                </a:lnTo>
                <a:lnTo>
                  <a:pt x="5448" y="1482"/>
                </a:lnTo>
                <a:lnTo>
                  <a:pt x="5408" y="1484"/>
                </a:lnTo>
                <a:lnTo>
                  <a:pt x="5370" y="1484"/>
                </a:lnTo>
                <a:lnTo>
                  <a:pt x="5294" y="1480"/>
                </a:lnTo>
                <a:lnTo>
                  <a:pt x="5218" y="1472"/>
                </a:lnTo>
                <a:lnTo>
                  <a:pt x="5140" y="1460"/>
                </a:lnTo>
                <a:lnTo>
                  <a:pt x="5140" y="1460"/>
                </a:lnTo>
                <a:lnTo>
                  <a:pt x="5222" y="1466"/>
                </a:lnTo>
                <a:lnTo>
                  <a:pt x="5304" y="1468"/>
                </a:lnTo>
                <a:lnTo>
                  <a:pt x="5304" y="1468"/>
                </a:lnTo>
                <a:lnTo>
                  <a:pt x="5360" y="1468"/>
                </a:lnTo>
                <a:lnTo>
                  <a:pt x="5416" y="1464"/>
                </a:lnTo>
                <a:lnTo>
                  <a:pt x="5474" y="1458"/>
                </a:lnTo>
                <a:lnTo>
                  <a:pt x="5530" y="1450"/>
                </a:lnTo>
                <a:lnTo>
                  <a:pt x="5588" y="1440"/>
                </a:lnTo>
                <a:lnTo>
                  <a:pt x="5648" y="1426"/>
                </a:lnTo>
                <a:lnTo>
                  <a:pt x="5706" y="1410"/>
                </a:lnTo>
                <a:lnTo>
                  <a:pt x="5768" y="1390"/>
                </a:lnTo>
                <a:lnTo>
                  <a:pt x="5768" y="1384"/>
                </a:lnTo>
                <a:lnTo>
                  <a:pt x="5768" y="1384"/>
                </a:lnTo>
                <a:lnTo>
                  <a:pt x="5722" y="1398"/>
                </a:lnTo>
                <a:lnTo>
                  <a:pt x="5678" y="1410"/>
                </a:lnTo>
                <a:lnTo>
                  <a:pt x="5634" y="1422"/>
                </a:lnTo>
                <a:lnTo>
                  <a:pt x="5592" y="1432"/>
                </a:lnTo>
                <a:lnTo>
                  <a:pt x="5548" y="1440"/>
                </a:lnTo>
                <a:lnTo>
                  <a:pt x="5506" y="1448"/>
                </a:lnTo>
                <a:lnTo>
                  <a:pt x="5464" y="1454"/>
                </a:lnTo>
                <a:lnTo>
                  <a:pt x="5422" y="1458"/>
                </a:lnTo>
                <a:lnTo>
                  <a:pt x="5380" y="1460"/>
                </a:lnTo>
                <a:lnTo>
                  <a:pt x="5340" y="1462"/>
                </a:lnTo>
                <a:lnTo>
                  <a:pt x="5298" y="1462"/>
                </a:lnTo>
                <a:lnTo>
                  <a:pt x="5256" y="1462"/>
                </a:lnTo>
                <a:lnTo>
                  <a:pt x="5174" y="1456"/>
                </a:lnTo>
                <a:lnTo>
                  <a:pt x="5092" y="1448"/>
                </a:lnTo>
                <a:lnTo>
                  <a:pt x="5092" y="1448"/>
                </a:lnTo>
                <a:lnTo>
                  <a:pt x="5088" y="1446"/>
                </a:lnTo>
                <a:lnTo>
                  <a:pt x="5088" y="1446"/>
                </a:lnTo>
                <a:lnTo>
                  <a:pt x="5150" y="1450"/>
                </a:lnTo>
                <a:lnTo>
                  <a:pt x="5210" y="1452"/>
                </a:lnTo>
                <a:lnTo>
                  <a:pt x="5210" y="1452"/>
                </a:lnTo>
                <a:lnTo>
                  <a:pt x="5280" y="1450"/>
                </a:lnTo>
                <a:lnTo>
                  <a:pt x="5350" y="1444"/>
                </a:lnTo>
                <a:lnTo>
                  <a:pt x="5420" y="1436"/>
                </a:lnTo>
                <a:lnTo>
                  <a:pt x="5488" y="1426"/>
                </a:lnTo>
                <a:lnTo>
                  <a:pt x="5558" y="1412"/>
                </a:lnTo>
                <a:lnTo>
                  <a:pt x="5626" y="1394"/>
                </a:lnTo>
                <a:lnTo>
                  <a:pt x="5696" y="1374"/>
                </a:lnTo>
                <a:lnTo>
                  <a:pt x="5768" y="1350"/>
                </a:lnTo>
                <a:lnTo>
                  <a:pt x="5768" y="1342"/>
                </a:lnTo>
                <a:lnTo>
                  <a:pt x="5768" y="1342"/>
                </a:lnTo>
                <a:lnTo>
                  <a:pt x="5720" y="1360"/>
                </a:lnTo>
                <a:lnTo>
                  <a:pt x="5674" y="1374"/>
                </a:lnTo>
                <a:lnTo>
                  <a:pt x="5628" y="1388"/>
                </a:lnTo>
                <a:lnTo>
                  <a:pt x="5584" y="1400"/>
                </a:lnTo>
                <a:lnTo>
                  <a:pt x="5538" y="1410"/>
                </a:lnTo>
                <a:lnTo>
                  <a:pt x="5494" y="1418"/>
                </a:lnTo>
                <a:lnTo>
                  <a:pt x="5450" y="1426"/>
                </a:lnTo>
                <a:lnTo>
                  <a:pt x="5408" y="1432"/>
                </a:lnTo>
                <a:lnTo>
                  <a:pt x="5364" y="1438"/>
                </a:lnTo>
                <a:lnTo>
                  <a:pt x="5320" y="1442"/>
                </a:lnTo>
                <a:lnTo>
                  <a:pt x="5278" y="1444"/>
                </a:lnTo>
                <a:lnTo>
                  <a:pt x="5234" y="1446"/>
                </a:lnTo>
                <a:lnTo>
                  <a:pt x="5150" y="1444"/>
                </a:lnTo>
                <a:lnTo>
                  <a:pt x="5064" y="1440"/>
                </a:lnTo>
                <a:lnTo>
                  <a:pt x="5064" y="1440"/>
                </a:lnTo>
                <a:lnTo>
                  <a:pt x="5048" y="1434"/>
                </a:lnTo>
                <a:lnTo>
                  <a:pt x="5048" y="1434"/>
                </a:lnTo>
                <a:lnTo>
                  <a:pt x="5104" y="1436"/>
                </a:lnTo>
                <a:lnTo>
                  <a:pt x="5104" y="1436"/>
                </a:lnTo>
                <a:lnTo>
                  <a:pt x="5178" y="1434"/>
                </a:lnTo>
                <a:lnTo>
                  <a:pt x="5250" y="1430"/>
                </a:lnTo>
                <a:lnTo>
                  <a:pt x="5324" y="1422"/>
                </a:lnTo>
                <a:lnTo>
                  <a:pt x="5400" y="1410"/>
                </a:lnTo>
                <a:lnTo>
                  <a:pt x="5474" y="1396"/>
                </a:lnTo>
                <a:lnTo>
                  <a:pt x="5550" y="1378"/>
                </a:lnTo>
                <a:lnTo>
                  <a:pt x="5628" y="1356"/>
                </a:lnTo>
                <a:lnTo>
                  <a:pt x="5706" y="1330"/>
                </a:lnTo>
                <a:lnTo>
                  <a:pt x="5706" y="1330"/>
                </a:lnTo>
                <a:lnTo>
                  <a:pt x="5768" y="1308"/>
                </a:lnTo>
                <a:lnTo>
                  <a:pt x="5768" y="1302"/>
                </a:lnTo>
                <a:lnTo>
                  <a:pt x="5768" y="1302"/>
                </a:lnTo>
                <a:lnTo>
                  <a:pt x="5704" y="1324"/>
                </a:lnTo>
                <a:lnTo>
                  <a:pt x="5704" y="1324"/>
                </a:lnTo>
                <a:lnTo>
                  <a:pt x="5616" y="1354"/>
                </a:lnTo>
                <a:lnTo>
                  <a:pt x="5528" y="1378"/>
                </a:lnTo>
                <a:lnTo>
                  <a:pt x="5442" y="1396"/>
                </a:lnTo>
                <a:lnTo>
                  <a:pt x="5358" y="1410"/>
                </a:lnTo>
                <a:lnTo>
                  <a:pt x="5274" y="1420"/>
                </a:lnTo>
                <a:lnTo>
                  <a:pt x="5192" y="1426"/>
                </a:lnTo>
                <a:lnTo>
                  <a:pt x="5108" y="1430"/>
                </a:lnTo>
                <a:lnTo>
                  <a:pt x="5024" y="1428"/>
                </a:lnTo>
                <a:lnTo>
                  <a:pt x="5024" y="1428"/>
                </a:lnTo>
                <a:lnTo>
                  <a:pt x="5006" y="1422"/>
                </a:lnTo>
                <a:lnTo>
                  <a:pt x="5006" y="1422"/>
                </a:lnTo>
                <a:lnTo>
                  <a:pt x="5076" y="1420"/>
                </a:lnTo>
                <a:lnTo>
                  <a:pt x="5144" y="1416"/>
                </a:lnTo>
                <a:lnTo>
                  <a:pt x="5214" y="1410"/>
                </a:lnTo>
                <a:lnTo>
                  <a:pt x="5284" y="1400"/>
                </a:lnTo>
                <a:lnTo>
                  <a:pt x="5354" y="1388"/>
                </a:lnTo>
                <a:lnTo>
                  <a:pt x="5424" y="1374"/>
                </a:lnTo>
                <a:lnTo>
                  <a:pt x="5494" y="1356"/>
                </a:lnTo>
                <a:lnTo>
                  <a:pt x="5566" y="1336"/>
                </a:lnTo>
                <a:lnTo>
                  <a:pt x="5566" y="1336"/>
                </a:lnTo>
                <a:lnTo>
                  <a:pt x="5616" y="1322"/>
                </a:lnTo>
                <a:lnTo>
                  <a:pt x="5666" y="1304"/>
                </a:lnTo>
                <a:lnTo>
                  <a:pt x="5768" y="1266"/>
                </a:lnTo>
                <a:lnTo>
                  <a:pt x="5768" y="1260"/>
                </a:lnTo>
                <a:lnTo>
                  <a:pt x="5768" y="1260"/>
                </a:lnTo>
                <a:lnTo>
                  <a:pt x="5664" y="1298"/>
                </a:lnTo>
                <a:lnTo>
                  <a:pt x="5614" y="1316"/>
                </a:lnTo>
                <a:lnTo>
                  <a:pt x="5564" y="1330"/>
                </a:lnTo>
                <a:lnTo>
                  <a:pt x="5564" y="1330"/>
                </a:lnTo>
                <a:lnTo>
                  <a:pt x="5490" y="1352"/>
                </a:lnTo>
                <a:lnTo>
                  <a:pt x="5418" y="1368"/>
                </a:lnTo>
                <a:lnTo>
                  <a:pt x="5344" y="1384"/>
                </a:lnTo>
                <a:lnTo>
                  <a:pt x="5272" y="1396"/>
                </a:lnTo>
                <a:lnTo>
                  <a:pt x="5202" y="1404"/>
                </a:lnTo>
                <a:lnTo>
                  <a:pt x="5130" y="1410"/>
                </a:lnTo>
                <a:lnTo>
                  <a:pt x="5058" y="1414"/>
                </a:lnTo>
                <a:lnTo>
                  <a:pt x="4988" y="1416"/>
                </a:lnTo>
                <a:lnTo>
                  <a:pt x="4988" y="1416"/>
                </a:lnTo>
                <a:lnTo>
                  <a:pt x="4972" y="1410"/>
                </a:lnTo>
                <a:lnTo>
                  <a:pt x="4972" y="1410"/>
                </a:lnTo>
                <a:lnTo>
                  <a:pt x="5036" y="1406"/>
                </a:lnTo>
                <a:lnTo>
                  <a:pt x="5100" y="1400"/>
                </a:lnTo>
                <a:lnTo>
                  <a:pt x="5162" y="1392"/>
                </a:lnTo>
                <a:lnTo>
                  <a:pt x="5226" y="1382"/>
                </a:lnTo>
                <a:lnTo>
                  <a:pt x="5290" y="1370"/>
                </a:lnTo>
                <a:lnTo>
                  <a:pt x="5356" y="1358"/>
                </a:lnTo>
                <a:lnTo>
                  <a:pt x="5420" y="1342"/>
                </a:lnTo>
                <a:lnTo>
                  <a:pt x="5486" y="1324"/>
                </a:lnTo>
                <a:lnTo>
                  <a:pt x="5486" y="1324"/>
                </a:lnTo>
                <a:lnTo>
                  <a:pt x="5556" y="1302"/>
                </a:lnTo>
                <a:lnTo>
                  <a:pt x="5626" y="1280"/>
                </a:lnTo>
                <a:lnTo>
                  <a:pt x="5696" y="1254"/>
                </a:lnTo>
                <a:lnTo>
                  <a:pt x="5768" y="1226"/>
                </a:lnTo>
                <a:lnTo>
                  <a:pt x="5768" y="1218"/>
                </a:lnTo>
                <a:lnTo>
                  <a:pt x="5768" y="1218"/>
                </a:lnTo>
                <a:lnTo>
                  <a:pt x="5660" y="1260"/>
                </a:lnTo>
                <a:lnTo>
                  <a:pt x="5556" y="1296"/>
                </a:lnTo>
                <a:lnTo>
                  <a:pt x="5454" y="1326"/>
                </a:lnTo>
                <a:lnTo>
                  <a:pt x="5352" y="1352"/>
                </a:lnTo>
                <a:lnTo>
                  <a:pt x="5252" y="1372"/>
                </a:lnTo>
                <a:lnTo>
                  <a:pt x="5154" y="1388"/>
                </a:lnTo>
                <a:lnTo>
                  <a:pt x="5056" y="1398"/>
                </a:lnTo>
                <a:lnTo>
                  <a:pt x="4958" y="1406"/>
                </a:lnTo>
                <a:lnTo>
                  <a:pt x="4958" y="1406"/>
                </a:lnTo>
                <a:lnTo>
                  <a:pt x="4934" y="1396"/>
                </a:lnTo>
                <a:lnTo>
                  <a:pt x="4934" y="1396"/>
                </a:lnTo>
                <a:lnTo>
                  <a:pt x="4998" y="1390"/>
                </a:lnTo>
                <a:lnTo>
                  <a:pt x="5064" y="1382"/>
                </a:lnTo>
                <a:lnTo>
                  <a:pt x="5130" y="1372"/>
                </a:lnTo>
                <a:lnTo>
                  <a:pt x="5194" y="1362"/>
                </a:lnTo>
                <a:lnTo>
                  <a:pt x="5260" y="1348"/>
                </a:lnTo>
                <a:lnTo>
                  <a:pt x="5328" y="1332"/>
                </a:lnTo>
                <a:lnTo>
                  <a:pt x="5394" y="1314"/>
                </a:lnTo>
                <a:lnTo>
                  <a:pt x="5462" y="1294"/>
                </a:lnTo>
                <a:lnTo>
                  <a:pt x="5462" y="1294"/>
                </a:lnTo>
                <a:lnTo>
                  <a:pt x="5536" y="1270"/>
                </a:lnTo>
                <a:lnTo>
                  <a:pt x="5612" y="1244"/>
                </a:lnTo>
                <a:lnTo>
                  <a:pt x="5690" y="1216"/>
                </a:lnTo>
                <a:lnTo>
                  <a:pt x="5768" y="1184"/>
                </a:lnTo>
                <a:lnTo>
                  <a:pt x="5768" y="1176"/>
                </a:lnTo>
                <a:lnTo>
                  <a:pt x="5768" y="1176"/>
                </a:lnTo>
                <a:lnTo>
                  <a:pt x="5688" y="1208"/>
                </a:lnTo>
                <a:lnTo>
                  <a:pt x="5612" y="1238"/>
                </a:lnTo>
                <a:lnTo>
                  <a:pt x="5536" y="1264"/>
                </a:lnTo>
                <a:lnTo>
                  <a:pt x="5460" y="1288"/>
                </a:lnTo>
                <a:lnTo>
                  <a:pt x="5460" y="1288"/>
                </a:lnTo>
                <a:lnTo>
                  <a:pt x="5390" y="1308"/>
                </a:lnTo>
                <a:lnTo>
                  <a:pt x="5322" y="1326"/>
                </a:lnTo>
                <a:lnTo>
                  <a:pt x="5254" y="1342"/>
                </a:lnTo>
                <a:lnTo>
                  <a:pt x="5186" y="1356"/>
                </a:lnTo>
                <a:lnTo>
                  <a:pt x="5120" y="1368"/>
                </a:lnTo>
                <a:lnTo>
                  <a:pt x="5052" y="1378"/>
                </a:lnTo>
                <a:lnTo>
                  <a:pt x="4986" y="1386"/>
                </a:lnTo>
                <a:lnTo>
                  <a:pt x="4920" y="1392"/>
                </a:lnTo>
                <a:lnTo>
                  <a:pt x="4920" y="1392"/>
                </a:lnTo>
                <a:lnTo>
                  <a:pt x="4898" y="1384"/>
                </a:lnTo>
                <a:lnTo>
                  <a:pt x="4898" y="1384"/>
                </a:lnTo>
                <a:lnTo>
                  <a:pt x="4958" y="1376"/>
                </a:lnTo>
                <a:lnTo>
                  <a:pt x="5018" y="1368"/>
                </a:lnTo>
                <a:lnTo>
                  <a:pt x="5080" y="1358"/>
                </a:lnTo>
                <a:lnTo>
                  <a:pt x="5140" y="1344"/>
                </a:lnTo>
                <a:lnTo>
                  <a:pt x="5200" y="1332"/>
                </a:lnTo>
                <a:lnTo>
                  <a:pt x="5262" y="1316"/>
                </a:lnTo>
                <a:lnTo>
                  <a:pt x="5324" y="1300"/>
                </a:lnTo>
                <a:lnTo>
                  <a:pt x="5386" y="1282"/>
                </a:lnTo>
                <a:lnTo>
                  <a:pt x="5386" y="1282"/>
                </a:lnTo>
                <a:lnTo>
                  <a:pt x="5480" y="1252"/>
                </a:lnTo>
                <a:lnTo>
                  <a:pt x="5574" y="1218"/>
                </a:lnTo>
                <a:lnTo>
                  <a:pt x="5670" y="1182"/>
                </a:lnTo>
                <a:lnTo>
                  <a:pt x="5768" y="1142"/>
                </a:lnTo>
                <a:lnTo>
                  <a:pt x="5768" y="1136"/>
                </a:lnTo>
                <a:lnTo>
                  <a:pt x="5768" y="1136"/>
                </a:lnTo>
                <a:lnTo>
                  <a:pt x="5670" y="1176"/>
                </a:lnTo>
                <a:lnTo>
                  <a:pt x="5572" y="1212"/>
                </a:lnTo>
                <a:lnTo>
                  <a:pt x="5478" y="1246"/>
                </a:lnTo>
                <a:lnTo>
                  <a:pt x="5384" y="1276"/>
                </a:lnTo>
                <a:lnTo>
                  <a:pt x="5384" y="1276"/>
                </a:lnTo>
                <a:lnTo>
                  <a:pt x="5320" y="1294"/>
                </a:lnTo>
                <a:lnTo>
                  <a:pt x="5258" y="1310"/>
                </a:lnTo>
                <a:lnTo>
                  <a:pt x="5196" y="1326"/>
                </a:lnTo>
                <a:lnTo>
                  <a:pt x="5134" y="1340"/>
                </a:lnTo>
                <a:lnTo>
                  <a:pt x="5072" y="1352"/>
                </a:lnTo>
                <a:lnTo>
                  <a:pt x="5008" y="1362"/>
                </a:lnTo>
                <a:lnTo>
                  <a:pt x="4946" y="1372"/>
                </a:lnTo>
                <a:lnTo>
                  <a:pt x="4884" y="1380"/>
                </a:lnTo>
                <a:lnTo>
                  <a:pt x="4884" y="1380"/>
                </a:lnTo>
                <a:lnTo>
                  <a:pt x="4862" y="1372"/>
                </a:lnTo>
                <a:lnTo>
                  <a:pt x="4862" y="1372"/>
                </a:lnTo>
                <a:lnTo>
                  <a:pt x="4942" y="1358"/>
                </a:lnTo>
                <a:lnTo>
                  <a:pt x="5020" y="1344"/>
                </a:lnTo>
                <a:lnTo>
                  <a:pt x="5100" y="1326"/>
                </a:lnTo>
                <a:lnTo>
                  <a:pt x="5180" y="1306"/>
                </a:lnTo>
                <a:lnTo>
                  <a:pt x="5180" y="1306"/>
                </a:lnTo>
                <a:lnTo>
                  <a:pt x="5252" y="1288"/>
                </a:lnTo>
                <a:lnTo>
                  <a:pt x="5324" y="1266"/>
                </a:lnTo>
                <a:lnTo>
                  <a:pt x="5396" y="1242"/>
                </a:lnTo>
                <a:lnTo>
                  <a:pt x="5468" y="1218"/>
                </a:lnTo>
                <a:lnTo>
                  <a:pt x="5542" y="1192"/>
                </a:lnTo>
                <a:lnTo>
                  <a:pt x="5616" y="1164"/>
                </a:lnTo>
                <a:lnTo>
                  <a:pt x="5692" y="1132"/>
                </a:lnTo>
                <a:lnTo>
                  <a:pt x="5768" y="1102"/>
                </a:lnTo>
                <a:lnTo>
                  <a:pt x="5768" y="1094"/>
                </a:lnTo>
                <a:lnTo>
                  <a:pt x="5768" y="1094"/>
                </a:lnTo>
                <a:lnTo>
                  <a:pt x="5648" y="1144"/>
                </a:lnTo>
                <a:lnTo>
                  <a:pt x="5530" y="1190"/>
                </a:lnTo>
                <a:lnTo>
                  <a:pt x="5414" y="1232"/>
                </a:lnTo>
                <a:lnTo>
                  <a:pt x="5300" y="1268"/>
                </a:lnTo>
                <a:lnTo>
                  <a:pt x="5186" y="1300"/>
                </a:lnTo>
                <a:lnTo>
                  <a:pt x="5076" y="1328"/>
                </a:lnTo>
                <a:lnTo>
                  <a:pt x="4964" y="1350"/>
                </a:lnTo>
                <a:lnTo>
                  <a:pt x="4854" y="1368"/>
                </a:lnTo>
                <a:lnTo>
                  <a:pt x="4854" y="1368"/>
                </a:lnTo>
                <a:lnTo>
                  <a:pt x="4828" y="1358"/>
                </a:lnTo>
                <a:lnTo>
                  <a:pt x="4828" y="1358"/>
                </a:lnTo>
                <a:lnTo>
                  <a:pt x="4904" y="1344"/>
                </a:lnTo>
                <a:lnTo>
                  <a:pt x="4982" y="1328"/>
                </a:lnTo>
                <a:lnTo>
                  <a:pt x="4982" y="1328"/>
                </a:lnTo>
                <a:lnTo>
                  <a:pt x="5076" y="1304"/>
                </a:lnTo>
                <a:lnTo>
                  <a:pt x="5172" y="1278"/>
                </a:lnTo>
                <a:lnTo>
                  <a:pt x="5268" y="1248"/>
                </a:lnTo>
                <a:lnTo>
                  <a:pt x="5366" y="1216"/>
                </a:lnTo>
                <a:lnTo>
                  <a:pt x="5464" y="1182"/>
                </a:lnTo>
                <a:lnTo>
                  <a:pt x="5564" y="1144"/>
                </a:lnTo>
                <a:lnTo>
                  <a:pt x="5664" y="1102"/>
                </a:lnTo>
                <a:lnTo>
                  <a:pt x="5768" y="1060"/>
                </a:lnTo>
                <a:lnTo>
                  <a:pt x="5768" y="1052"/>
                </a:lnTo>
                <a:lnTo>
                  <a:pt x="5768" y="1052"/>
                </a:lnTo>
                <a:lnTo>
                  <a:pt x="5642" y="1106"/>
                </a:lnTo>
                <a:lnTo>
                  <a:pt x="5520" y="1154"/>
                </a:lnTo>
                <a:lnTo>
                  <a:pt x="5400" y="1198"/>
                </a:lnTo>
                <a:lnTo>
                  <a:pt x="5282" y="1238"/>
                </a:lnTo>
                <a:lnTo>
                  <a:pt x="5164" y="1274"/>
                </a:lnTo>
                <a:lnTo>
                  <a:pt x="5048" y="1306"/>
                </a:lnTo>
                <a:lnTo>
                  <a:pt x="4932" y="1332"/>
                </a:lnTo>
                <a:lnTo>
                  <a:pt x="4818" y="1354"/>
                </a:lnTo>
                <a:lnTo>
                  <a:pt x="4818" y="1354"/>
                </a:lnTo>
                <a:lnTo>
                  <a:pt x="4792" y="1346"/>
                </a:lnTo>
                <a:lnTo>
                  <a:pt x="4792" y="1346"/>
                </a:lnTo>
                <a:lnTo>
                  <a:pt x="4796" y="1344"/>
                </a:lnTo>
                <a:lnTo>
                  <a:pt x="4796" y="1344"/>
                </a:lnTo>
                <a:lnTo>
                  <a:pt x="4914" y="1318"/>
                </a:lnTo>
                <a:lnTo>
                  <a:pt x="5032" y="1288"/>
                </a:lnTo>
                <a:lnTo>
                  <a:pt x="5150" y="1252"/>
                </a:lnTo>
                <a:lnTo>
                  <a:pt x="5270" y="1214"/>
                </a:lnTo>
                <a:lnTo>
                  <a:pt x="5392" y="1170"/>
                </a:lnTo>
                <a:lnTo>
                  <a:pt x="5516" y="1122"/>
                </a:lnTo>
                <a:lnTo>
                  <a:pt x="5640" y="1072"/>
                </a:lnTo>
                <a:lnTo>
                  <a:pt x="5768" y="1018"/>
                </a:lnTo>
                <a:lnTo>
                  <a:pt x="5768" y="1012"/>
                </a:lnTo>
                <a:lnTo>
                  <a:pt x="5768" y="1012"/>
                </a:lnTo>
                <a:lnTo>
                  <a:pt x="5638" y="1066"/>
                </a:lnTo>
                <a:lnTo>
                  <a:pt x="5512" y="1118"/>
                </a:lnTo>
                <a:lnTo>
                  <a:pt x="5386" y="1166"/>
                </a:lnTo>
                <a:lnTo>
                  <a:pt x="5264" y="1210"/>
                </a:lnTo>
                <a:lnTo>
                  <a:pt x="5142" y="1250"/>
                </a:lnTo>
                <a:lnTo>
                  <a:pt x="5022" y="1286"/>
                </a:lnTo>
                <a:lnTo>
                  <a:pt x="4904" y="1316"/>
                </a:lnTo>
                <a:lnTo>
                  <a:pt x="4784" y="1342"/>
                </a:lnTo>
                <a:lnTo>
                  <a:pt x="4784" y="1342"/>
                </a:lnTo>
                <a:lnTo>
                  <a:pt x="4756" y="1332"/>
                </a:lnTo>
                <a:lnTo>
                  <a:pt x="4756" y="1332"/>
                </a:lnTo>
                <a:lnTo>
                  <a:pt x="4880" y="1302"/>
                </a:lnTo>
                <a:lnTo>
                  <a:pt x="5002" y="1266"/>
                </a:lnTo>
                <a:lnTo>
                  <a:pt x="5126" y="1228"/>
                </a:lnTo>
                <a:lnTo>
                  <a:pt x="5252" y="1184"/>
                </a:lnTo>
                <a:lnTo>
                  <a:pt x="5378" y="1138"/>
                </a:lnTo>
                <a:lnTo>
                  <a:pt x="5506" y="1088"/>
                </a:lnTo>
                <a:lnTo>
                  <a:pt x="5636" y="1034"/>
                </a:lnTo>
                <a:lnTo>
                  <a:pt x="5768" y="976"/>
                </a:lnTo>
                <a:lnTo>
                  <a:pt x="5768" y="970"/>
                </a:lnTo>
                <a:lnTo>
                  <a:pt x="5768" y="970"/>
                </a:lnTo>
                <a:lnTo>
                  <a:pt x="5634" y="1028"/>
                </a:lnTo>
                <a:lnTo>
                  <a:pt x="5502" y="1082"/>
                </a:lnTo>
                <a:lnTo>
                  <a:pt x="5374" y="1132"/>
                </a:lnTo>
                <a:lnTo>
                  <a:pt x="5246" y="1180"/>
                </a:lnTo>
                <a:lnTo>
                  <a:pt x="5120" y="1224"/>
                </a:lnTo>
                <a:lnTo>
                  <a:pt x="4994" y="1262"/>
                </a:lnTo>
                <a:lnTo>
                  <a:pt x="4870" y="1298"/>
                </a:lnTo>
                <a:lnTo>
                  <a:pt x="4746" y="1328"/>
                </a:lnTo>
                <a:lnTo>
                  <a:pt x="4746" y="1328"/>
                </a:lnTo>
                <a:lnTo>
                  <a:pt x="4722" y="1318"/>
                </a:lnTo>
                <a:lnTo>
                  <a:pt x="4722" y="1318"/>
                </a:lnTo>
                <a:lnTo>
                  <a:pt x="4848" y="1284"/>
                </a:lnTo>
                <a:lnTo>
                  <a:pt x="4976" y="1246"/>
                </a:lnTo>
                <a:lnTo>
                  <a:pt x="5104" y="1202"/>
                </a:lnTo>
                <a:lnTo>
                  <a:pt x="5234" y="1156"/>
                </a:lnTo>
                <a:lnTo>
                  <a:pt x="5364" y="1104"/>
                </a:lnTo>
                <a:lnTo>
                  <a:pt x="5496" y="1052"/>
                </a:lnTo>
                <a:lnTo>
                  <a:pt x="5630" y="994"/>
                </a:lnTo>
                <a:lnTo>
                  <a:pt x="5768" y="936"/>
                </a:lnTo>
                <a:lnTo>
                  <a:pt x="5768" y="928"/>
                </a:lnTo>
                <a:lnTo>
                  <a:pt x="5768" y="928"/>
                </a:lnTo>
                <a:lnTo>
                  <a:pt x="5630" y="988"/>
                </a:lnTo>
                <a:lnTo>
                  <a:pt x="5494" y="1046"/>
                </a:lnTo>
                <a:lnTo>
                  <a:pt x="5360" y="1100"/>
                </a:lnTo>
                <a:lnTo>
                  <a:pt x="5228" y="1150"/>
                </a:lnTo>
                <a:lnTo>
                  <a:pt x="5098" y="1198"/>
                </a:lnTo>
                <a:lnTo>
                  <a:pt x="4968" y="1242"/>
                </a:lnTo>
                <a:lnTo>
                  <a:pt x="4840" y="1280"/>
                </a:lnTo>
                <a:lnTo>
                  <a:pt x="4712" y="1314"/>
                </a:lnTo>
                <a:lnTo>
                  <a:pt x="4712" y="1314"/>
                </a:lnTo>
                <a:lnTo>
                  <a:pt x="4686" y="1304"/>
                </a:lnTo>
                <a:lnTo>
                  <a:pt x="4686" y="1304"/>
                </a:lnTo>
                <a:lnTo>
                  <a:pt x="4818" y="1266"/>
                </a:lnTo>
                <a:lnTo>
                  <a:pt x="4950" y="1224"/>
                </a:lnTo>
                <a:lnTo>
                  <a:pt x="5082" y="1176"/>
                </a:lnTo>
                <a:lnTo>
                  <a:pt x="5216" y="1126"/>
                </a:lnTo>
                <a:lnTo>
                  <a:pt x="5352" y="1072"/>
                </a:lnTo>
                <a:lnTo>
                  <a:pt x="5488" y="1014"/>
                </a:lnTo>
                <a:lnTo>
                  <a:pt x="5626" y="956"/>
                </a:lnTo>
                <a:lnTo>
                  <a:pt x="5768" y="894"/>
                </a:lnTo>
                <a:lnTo>
                  <a:pt x="5768" y="888"/>
                </a:lnTo>
                <a:lnTo>
                  <a:pt x="5768" y="888"/>
                </a:lnTo>
                <a:lnTo>
                  <a:pt x="5626" y="950"/>
                </a:lnTo>
                <a:lnTo>
                  <a:pt x="5486" y="1010"/>
                </a:lnTo>
                <a:lnTo>
                  <a:pt x="5348" y="1066"/>
                </a:lnTo>
                <a:lnTo>
                  <a:pt x="5210" y="1122"/>
                </a:lnTo>
                <a:lnTo>
                  <a:pt x="5076" y="1172"/>
                </a:lnTo>
                <a:lnTo>
                  <a:pt x="4942" y="1220"/>
                </a:lnTo>
                <a:lnTo>
                  <a:pt x="4808" y="1262"/>
                </a:lnTo>
                <a:lnTo>
                  <a:pt x="4676" y="1300"/>
                </a:lnTo>
                <a:lnTo>
                  <a:pt x="4676" y="1300"/>
                </a:lnTo>
                <a:lnTo>
                  <a:pt x="4662" y="1296"/>
                </a:lnTo>
                <a:lnTo>
                  <a:pt x="4662" y="1296"/>
                </a:lnTo>
                <a:lnTo>
                  <a:pt x="4650" y="1292"/>
                </a:lnTo>
                <a:lnTo>
                  <a:pt x="4650" y="1292"/>
                </a:lnTo>
                <a:lnTo>
                  <a:pt x="4786" y="1248"/>
                </a:lnTo>
                <a:lnTo>
                  <a:pt x="4924" y="1200"/>
                </a:lnTo>
                <a:lnTo>
                  <a:pt x="5062" y="1150"/>
                </a:lnTo>
                <a:lnTo>
                  <a:pt x="5200" y="1096"/>
                </a:lnTo>
                <a:lnTo>
                  <a:pt x="5340" y="1038"/>
                </a:lnTo>
                <a:lnTo>
                  <a:pt x="5482" y="978"/>
                </a:lnTo>
                <a:lnTo>
                  <a:pt x="5768" y="854"/>
                </a:lnTo>
                <a:lnTo>
                  <a:pt x="5768" y="846"/>
                </a:lnTo>
                <a:lnTo>
                  <a:pt x="5768" y="846"/>
                </a:lnTo>
                <a:lnTo>
                  <a:pt x="5478" y="972"/>
                </a:lnTo>
                <a:lnTo>
                  <a:pt x="5336" y="1032"/>
                </a:lnTo>
                <a:lnTo>
                  <a:pt x="5194" y="1090"/>
                </a:lnTo>
                <a:lnTo>
                  <a:pt x="5054" y="1146"/>
                </a:lnTo>
                <a:lnTo>
                  <a:pt x="4916" y="1196"/>
                </a:lnTo>
                <a:lnTo>
                  <a:pt x="4778" y="1244"/>
                </a:lnTo>
                <a:lnTo>
                  <a:pt x="4640" y="1286"/>
                </a:lnTo>
                <a:lnTo>
                  <a:pt x="4640" y="1286"/>
                </a:lnTo>
                <a:lnTo>
                  <a:pt x="4616" y="1278"/>
                </a:lnTo>
                <a:lnTo>
                  <a:pt x="4616" y="1278"/>
                </a:lnTo>
                <a:lnTo>
                  <a:pt x="4748" y="1234"/>
                </a:lnTo>
                <a:lnTo>
                  <a:pt x="4880" y="1186"/>
                </a:lnTo>
                <a:lnTo>
                  <a:pt x="5012" y="1134"/>
                </a:lnTo>
                <a:lnTo>
                  <a:pt x="5146" y="1080"/>
                </a:lnTo>
                <a:lnTo>
                  <a:pt x="5282" y="1024"/>
                </a:lnTo>
                <a:lnTo>
                  <a:pt x="5418" y="966"/>
                </a:lnTo>
                <a:lnTo>
                  <a:pt x="5696" y="844"/>
                </a:lnTo>
                <a:lnTo>
                  <a:pt x="5696" y="844"/>
                </a:lnTo>
                <a:lnTo>
                  <a:pt x="5768" y="812"/>
                </a:lnTo>
                <a:lnTo>
                  <a:pt x="5768" y="806"/>
                </a:lnTo>
                <a:lnTo>
                  <a:pt x="5768" y="806"/>
                </a:lnTo>
                <a:lnTo>
                  <a:pt x="5694" y="838"/>
                </a:lnTo>
                <a:lnTo>
                  <a:pt x="5694" y="838"/>
                </a:lnTo>
                <a:lnTo>
                  <a:pt x="5414" y="960"/>
                </a:lnTo>
                <a:lnTo>
                  <a:pt x="5276" y="1020"/>
                </a:lnTo>
                <a:lnTo>
                  <a:pt x="5140" y="1076"/>
                </a:lnTo>
                <a:lnTo>
                  <a:pt x="5006" y="1130"/>
                </a:lnTo>
                <a:lnTo>
                  <a:pt x="4872" y="1182"/>
                </a:lnTo>
                <a:lnTo>
                  <a:pt x="4738" y="1230"/>
                </a:lnTo>
                <a:lnTo>
                  <a:pt x="4606" y="1274"/>
                </a:lnTo>
                <a:lnTo>
                  <a:pt x="4606" y="1274"/>
                </a:lnTo>
                <a:lnTo>
                  <a:pt x="4580" y="1264"/>
                </a:lnTo>
                <a:lnTo>
                  <a:pt x="4580" y="1264"/>
                </a:lnTo>
                <a:lnTo>
                  <a:pt x="4700" y="1222"/>
                </a:lnTo>
                <a:lnTo>
                  <a:pt x="4822" y="1176"/>
                </a:lnTo>
                <a:lnTo>
                  <a:pt x="4944" y="1128"/>
                </a:lnTo>
                <a:lnTo>
                  <a:pt x="5066" y="1078"/>
                </a:lnTo>
                <a:lnTo>
                  <a:pt x="5190" y="1026"/>
                </a:lnTo>
                <a:lnTo>
                  <a:pt x="5314" y="972"/>
                </a:lnTo>
                <a:lnTo>
                  <a:pt x="5566" y="860"/>
                </a:lnTo>
                <a:lnTo>
                  <a:pt x="5566" y="860"/>
                </a:lnTo>
                <a:lnTo>
                  <a:pt x="5768" y="772"/>
                </a:lnTo>
                <a:lnTo>
                  <a:pt x="5768" y="764"/>
                </a:lnTo>
                <a:lnTo>
                  <a:pt x="5768" y="764"/>
                </a:lnTo>
                <a:lnTo>
                  <a:pt x="5564" y="854"/>
                </a:lnTo>
                <a:lnTo>
                  <a:pt x="5564" y="854"/>
                </a:lnTo>
                <a:lnTo>
                  <a:pt x="5308" y="966"/>
                </a:lnTo>
                <a:lnTo>
                  <a:pt x="5184" y="1022"/>
                </a:lnTo>
                <a:lnTo>
                  <a:pt x="5060" y="1074"/>
                </a:lnTo>
                <a:lnTo>
                  <a:pt x="4936" y="1124"/>
                </a:lnTo>
                <a:lnTo>
                  <a:pt x="4814" y="1172"/>
                </a:lnTo>
                <a:lnTo>
                  <a:pt x="4692" y="1218"/>
                </a:lnTo>
                <a:lnTo>
                  <a:pt x="4572" y="1260"/>
                </a:lnTo>
                <a:lnTo>
                  <a:pt x="4572" y="1260"/>
                </a:lnTo>
                <a:lnTo>
                  <a:pt x="4544" y="1250"/>
                </a:lnTo>
                <a:lnTo>
                  <a:pt x="4544" y="1250"/>
                </a:lnTo>
                <a:lnTo>
                  <a:pt x="4656" y="1210"/>
                </a:lnTo>
                <a:lnTo>
                  <a:pt x="4766" y="1166"/>
                </a:lnTo>
                <a:lnTo>
                  <a:pt x="4878" y="1120"/>
                </a:lnTo>
                <a:lnTo>
                  <a:pt x="4992" y="1074"/>
                </a:lnTo>
                <a:lnTo>
                  <a:pt x="5218" y="974"/>
                </a:lnTo>
                <a:lnTo>
                  <a:pt x="5450" y="872"/>
                </a:lnTo>
                <a:lnTo>
                  <a:pt x="5450" y="872"/>
                </a:lnTo>
                <a:lnTo>
                  <a:pt x="5768" y="730"/>
                </a:lnTo>
                <a:lnTo>
                  <a:pt x="5768" y="724"/>
                </a:lnTo>
                <a:lnTo>
                  <a:pt x="5768" y="724"/>
                </a:lnTo>
                <a:lnTo>
                  <a:pt x="5448" y="866"/>
                </a:lnTo>
                <a:lnTo>
                  <a:pt x="5448" y="866"/>
                </a:lnTo>
                <a:lnTo>
                  <a:pt x="5214" y="970"/>
                </a:lnTo>
                <a:lnTo>
                  <a:pt x="4984" y="1070"/>
                </a:lnTo>
                <a:lnTo>
                  <a:pt x="4872" y="1118"/>
                </a:lnTo>
                <a:lnTo>
                  <a:pt x="4758" y="1164"/>
                </a:lnTo>
                <a:lnTo>
                  <a:pt x="4648" y="1206"/>
                </a:lnTo>
                <a:lnTo>
                  <a:pt x="4536" y="1248"/>
                </a:lnTo>
                <a:lnTo>
                  <a:pt x="4536" y="1248"/>
                </a:lnTo>
                <a:lnTo>
                  <a:pt x="4508" y="1236"/>
                </a:lnTo>
                <a:lnTo>
                  <a:pt x="4508" y="1236"/>
                </a:lnTo>
                <a:lnTo>
                  <a:pt x="4610" y="1198"/>
                </a:lnTo>
                <a:lnTo>
                  <a:pt x="4714" y="1156"/>
                </a:lnTo>
                <a:lnTo>
                  <a:pt x="4818" y="1112"/>
                </a:lnTo>
                <a:lnTo>
                  <a:pt x="4922" y="1068"/>
                </a:lnTo>
                <a:lnTo>
                  <a:pt x="5132" y="976"/>
                </a:lnTo>
                <a:lnTo>
                  <a:pt x="5346" y="878"/>
                </a:lnTo>
                <a:lnTo>
                  <a:pt x="5346" y="878"/>
                </a:lnTo>
                <a:lnTo>
                  <a:pt x="5556" y="784"/>
                </a:lnTo>
                <a:lnTo>
                  <a:pt x="5768" y="690"/>
                </a:lnTo>
                <a:lnTo>
                  <a:pt x="5768" y="684"/>
                </a:lnTo>
                <a:lnTo>
                  <a:pt x="5768" y="684"/>
                </a:lnTo>
                <a:lnTo>
                  <a:pt x="5554" y="778"/>
                </a:lnTo>
                <a:lnTo>
                  <a:pt x="5342" y="874"/>
                </a:lnTo>
                <a:lnTo>
                  <a:pt x="5342" y="874"/>
                </a:lnTo>
                <a:lnTo>
                  <a:pt x="5130" y="970"/>
                </a:lnTo>
                <a:lnTo>
                  <a:pt x="4918" y="1064"/>
                </a:lnTo>
                <a:lnTo>
                  <a:pt x="4812" y="1108"/>
                </a:lnTo>
                <a:lnTo>
                  <a:pt x="4708" y="1152"/>
                </a:lnTo>
                <a:lnTo>
                  <a:pt x="4604" y="1194"/>
                </a:lnTo>
                <a:lnTo>
                  <a:pt x="4500" y="1234"/>
                </a:lnTo>
                <a:lnTo>
                  <a:pt x="4500" y="1234"/>
                </a:lnTo>
                <a:lnTo>
                  <a:pt x="4472" y="1224"/>
                </a:lnTo>
                <a:lnTo>
                  <a:pt x="4472" y="1224"/>
                </a:lnTo>
                <a:lnTo>
                  <a:pt x="4568" y="1186"/>
                </a:lnTo>
                <a:lnTo>
                  <a:pt x="4664" y="1146"/>
                </a:lnTo>
                <a:lnTo>
                  <a:pt x="4856" y="1062"/>
                </a:lnTo>
                <a:lnTo>
                  <a:pt x="5052" y="974"/>
                </a:lnTo>
                <a:lnTo>
                  <a:pt x="5248" y="884"/>
                </a:lnTo>
                <a:lnTo>
                  <a:pt x="5248" y="884"/>
                </a:lnTo>
                <a:lnTo>
                  <a:pt x="5508" y="766"/>
                </a:lnTo>
                <a:lnTo>
                  <a:pt x="5636" y="706"/>
                </a:lnTo>
                <a:lnTo>
                  <a:pt x="5768" y="650"/>
                </a:lnTo>
                <a:lnTo>
                  <a:pt x="5768" y="642"/>
                </a:lnTo>
                <a:lnTo>
                  <a:pt x="5768" y="642"/>
                </a:lnTo>
                <a:lnTo>
                  <a:pt x="5636" y="700"/>
                </a:lnTo>
                <a:lnTo>
                  <a:pt x="5506" y="760"/>
                </a:lnTo>
                <a:lnTo>
                  <a:pt x="5246" y="878"/>
                </a:lnTo>
                <a:lnTo>
                  <a:pt x="5246" y="878"/>
                </a:lnTo>
                <a:lnTo>
                  <a:pt x="5048" y="968"/>
                </a:lnTo>
                <a:lnTo>
                  <a:pt x="4852" y="1056"/>
                </a:lnTo>
                <a:lnTo>
                  <a:pt x="4656" y="1142"/>
                </a:lnTo>
                <a:lnTo>
                  <a:pt x="4560" y="1182"/>
                </a:lnTo>
                <a:lnTo>
                  <a:pt x="4464" y="1220"/>
                </a:lnTo>
                <a:lnTo>
                  <a:pt x="4464" y="1220"/>
                </a:lnTo>
                <a:lnTo>
                  <a:pt x="4436" y="1210"/>
                </a:lnTo>
                <a:lnTo>
                  <a:pt x="4436" y="1210"/>
                </a:lnTo>
                <a:lnTo>
                  <a:pt x="4614" y="1134"/>
                </a:lnTo>
                <a:lnTo>
                  <a:pt x="4794" y="1056"/>
                </a:lnTo>
                <a:lnTo>
                  <a:pt x="4976" y="972"/>
                </a:lnTo>
                <a:lnTo>
                  <a:pt x="5158" y="886"/>
                </a:lnTo>
                <a:lnTo>
                  <a:pt x="5158" y="886"/>
                </a:lnTo>
                <a:lnTo>
                  <a:pt x="5462" y="746"/>
                </a:lnTo>
                <a:lnTo>
                  <a:pt x="5614" y="676"/>
                </a:lnTo>
                <a:lnTo>
                  <a:pt x="5768" y="608"/>
                </a:lnTo>
                <a:lnTo>
                  <a:pt x="5768" y="602"/>
                </a:lnTo>
                <a:lnTo>
                  <a:pt x="5768" y="602"/>
                </a:lnTo>
                <a:lnTo>
                  <a:pt x="5614" y="670"/>
                </a:lnTo>
                <a:lnTo>
                  <a:pt x="5460" y="740"/>
                </a:lnTo>
                <a:lnTo>
                  <a:pt x="5156" y="880"/>
                </a:lnTo>
                <a:lnTo>
                  <a:pt x="5156" y="880"/>
                </a:lnTo>
                <a:lnTo>
                  <a:pt x="4972" y="966"/>
                </a:lnTo>
                <a:lnTo>
                  <a:pt x="4790" y="1050"/>
                </a:lnTo>
                <a:lnTo>
                  <a:pt x="4608" y="1130"/>
                </a:lnTo>
                <a:lnTo>
                  <a:pt x="4428" y="1206"/>
                </a:lnTo>
                <a:lnTo>
                  <a:pt x="4428" y="1206"/>
                </a:lnTo>
                <a:lnTo>
                  <a:pt x="4400" y="1196"/>
                </a:lnTo>
                <a:lnTo>
                  <a:pt x="4400" y="1196"/>
                </a:lnTo>
                <a:lnTo>
                  <a:pt x="4566" y="1124"/>
                </a:lnTo>
                <a:lnTo>
                  <a:pt x="4734" y="1048"/>
                </a:lnTo>
                <a:lnTo>
                  <a:pt x="4904" y="968"/>
                </a:lnTo>
                <a:lnTo>
                  <a:pt x="5074" y="886"/>
                </a:lnTo>
                <a:lnTo>
                  <a:pt x="5074" y="886"/>
                </a:lnTo>
                <a:lnTo>
                  <a:pt x="5246" y="806"/>
                </a:lnTo>
                <a:lnTo>
                  <a:pt x="5420" y="724"/>
                </a:lnTo>
                <a:lnTo>
                  <a:pt x="5594" y="644"/>
                </a:lnTo>
                <a:lnTo>
                  <a:pt x="5768" y="568"/>
                </a:lnTo>
                <a:lnTo>
                  <a:pt x="5768" y="562"/>
                </a:lnTo>
                <a:lnTo>
                  <a:pt x="5768" y="562"/>
                </a:lnTo>
                <a:lnTo>
                  <a:pt x="5592" y="638"/>
                </a:lnTo>
                <a:lnTo>
                  <a:pt x="5418" y="718"/>
                </a:lnTo>
                <a:lnTo>
                  <a:pt x="5244" y="800"/>
                </a:lnTo>
                <a:lnTo>
                  <a:pt x="5072" y="882"/>
                </a:lnTo>
                <a:lnTo>
                  <a:pt x="5072" y="882"/>
                </a:lnTo>
                <a:lnTo>
                  <a:pt x="4900" y="962"/>
                </a:lnTo>
                <a:lnTo>
                  <a:pt x="4730" y="1042"/>
                </a:lnTo>
                <a:lnTo>
                  <a:pt x="4560" y="1120"/>
                </a:lnTo>
                <a:lnTo>
                  <a:pt x="4392" y="1194"/>
                </a:lnTo>
                <a:lnTo>
                  <a:pt x="4392" y="1194"/>
                </a:lnTo>
                <a:lnTo>
                  <a:pt x="4362" y="1184"/>
                </a:lnTo>
                <a:lnTo>
                  <a:pt x="4362" y="1184"/>
                </a:lnTo>
                <a:lnTo>
                  <a:pt x="4520" y="1112"/>
                </a:lnTo>
                <a:lnTo>
                  <a:pt x="4676" y="1040"/>
                </a:lnTo>
                <a:lnTo>
                  <a:pt x="4994" y="886"/>
                </a:lnTo>
                <a:lnTo>
                  <a:pt x="4994" y="886"/>
                </a:lnTo>
                <a:lnTo>
                  <a:pt x="5186" y="794"/>
                </a:lnTo>
                <a:lnTo>
                  <a:pt x="5380" y="702"/>
                </a:lnTo>
                <a:lnTo>
                  <a:pt x="5574" y="614"/>
                </a:lnTo>
                <a:lnTo>
                  <a:pt x="5768" y="528"/>
                </a:lnTo>
                <a:lnTo>
                  <a:pt x="5768" y="522"/>
                </a:lnTo>
                <a:lnTo>
                  <a:pt x="5768" y="522"/>
                </a:lnTo>
                <a:lnTo>
                  <a:pt x="5670" y="564"/>
                </a:lnTo>
                <a:lnTo>
                  <a:pt x="5572" y="608"/>
                </a:lnTo>
                <a:lnTo>
                  <a:pt x="5376" y="696"/>
                </a:lnTo>
                <a:lnTo>
                  <a:pt x="5184" y="788"/>
                </a:lnTo>
                <a:lnTo>
                  <a:pt x="4992" y="882"/>
                </a:lnTo>
                <a:lnTo>
                  <a:pt x="4992" y="882"/>
                </a:lnTo>
                <a:lnTo>
                  <a:pt x="4670" y="1036"/>
                </a:lnTo>
                <a:lnTo>
                  <a:pt x="4512" y="1110"/>
                </a:lnTo>
                <a:lnTo>
                  <a:pt x="4354" y="1180"/>
                </a:lnTo>
                <a:lnTo>
                  <a:pt x="4354" y="1180"/>
                </a:lnTo>
                <a:lnTo>
                  <a:pt x="4326" y="1170"/>
                </a:lnTo>
                <a:lnTo>
                  <a:pt x="4326" y="1170"/>
                </a:lnTo>
                <a:lnTo>
                  <a:pt x="4472" y="1102"/>
                </a:lnTo>
                <a:lnTo>
                  <a:pt x="4620" y="1032"/>
                </a:lnTo>
                <a:lnTo>
                  <a:pt x="4918" y="886"/>
                </a:lnTo>
                <a:lnTo>
                  <a:pt x="4918" y="886"/>
                </a:lnTo>
                <a:lnTo>
                  <a:pt x="5130" y="782"/>
                </a:lnTo>
                <a:lnTo>
                  <a:pt x="5342" y="680"/>
                </a:lnTo>
                <a:lnTo>
                  <a:pt x="5554" y="582"/>
                </a:lnTo>
                <a:lnTo>
                  <a:pt x="5660" y="534"/>
                </a:lnTo>
                <a:lnTo>
                  <a:pt x="5768" y="488"/>
                </a:lnTo>
                <a:lnTo>
                  <a:pt x="5768" y="482"/>
                </a:lnTo>
                <a:lnTo>
                  <a:pt x="5768" y="482"/>
                </a:lnTo>
                <a:lnTo>
                  <a:pt x="5660" y="528"/>
                </a:lnTo>
                <a:lnTo>
                  <a:pt x="5552" y="576"/>
                </a:lnTo>
                <a:lnTo>
                  <a:pt x="5338" y="674"/>
                </a:lnTo>
                <a:lnTo>
                  <a:pt x="5126" y="776"/>
                </a:lnTo>
                <a:lnTo>
                  <a:pt x="4916" y="880"/>
                </a:lnTo>
                <a:lnTo>
                  <a:pt x="4916" y="880"/>
                </a:lnTo>
                <a:lnTo>
                  <a:pt x="4614" y="1028"/>
                </a:lnTo>
                <a:lnTo>
                  <a:pt x="4466" y="1098"/>
                </a:lnTo>
                <a:lnTo>
                  <a:pt x="4318" y="1166"/>
                </a:lnTo>
                <a:lnTo>
                  <a:pt x="4318" y="1166"/>
                </a:lnTo>
                <a:lnTo>
                  <a:pt x="4288" y="1156"/>
                </a:lnTo>
                <a:lnTo>
                  <a:pt x="4288" y="1156"/>
                </a:lnTo>
                <a:lnTo>
                  <a:pt x="4426" y="1092"/>
                </a:lnTo>
                <a:lnTo>
                  <a:pt x="4564" y="1024"/>
                </a:lnTo>
                <a:lnTo>
                  <a:pt x="4844" y="884"/>
                </a:lnTo>
                <a:lnTo>
                  <a:pt x="4844" y="884"/>
                </a:lnTo>
                <a:lnTo>
                  <a:pt x="5074" y="770"/>
                </a:lnTo>
                <a:lnTo>
                  <a:pt x="5304" y="658"/>
                </a:lnTo>
                <a:lnTo>
                  <a:pt x="5420" y="602"/>
                </a:lnTo>
                <a:lnTo>
                  <a:pt x="5536" y="548"/>
                </a:lnTo>
                <a:lnTo>
                  <a:pt x="5652" y="498"/>
                </a:lnTo>
                <a:lnTo>
                  <a:pt x="5768" y="448"/>
                </a:lnTo>
                <a:lnTo>
                  <a:pt x="5768" y="442"/>
                </a:lnTo>
                <a:lnTo>
                  <a:pt x="5768" y="442"/>
                </a:lnTo>
                <a:lnTo>
                  <a:pt x="5650" y="492"/>
                </a:lnTo>
                <a:lnTo>
                  <a:pt x="5534" y="544"/>
                </a:lnTo>
                <a:lnTo>
                  <a:pt x="5418" y="596"/>
                </a:lnTo>
                <a:lnTo>
                  <a:pt x="5302" y="652"/>
                </a:lnTo>
                <a:lnTo>
                  <a:pt x="5070" y="764"/>
                </a:lnTo>
                <a:lnTo>
                  <a:pt x="4842" y="878"/>
                </a:lnTo>
                <a:lnTo>
                  <a:pt x="4842" y="878"/>
                </a:lnTo>
                <a:lnTo>
                  <a:pt x="4558" y="1020"/>
                </a:lnTo>
                <a:lnTo>
                  <a:pt x="4418" y="1088"/>
                </a:lnTo>
                <a:lnTo>
                  <a:pt x="4280" y="1154"/>
                </a:lnTo>
                <a:lnTo>
                  <a:pt x="4280" y="1154"/>
                </a:lnTo>
                <a:lnTo>
                  <a:pt x="4250" y="1144"/>
                </a:lnTo>
                <a:lnTo>
                  <a:pt x="4250" y="1144"/>
                </a:lnTo>
                <a:lnTo>
                  <a:pt x="4380" y="1080"/>
                </a:lnTo>
                <a:lnTo>
                  <a:pt x="4510" y="1016"/>
                </a:lnTo>
                <a:lnTo>
                  <a:pt x="4774" y="882"/>
                </a:lnTo>
                <a:lnTo>
                  <a:pt x="4774" y="882"/>
                </a:lnTo>
                <a:lnTo>
                  <a:pt x="5020" y="756"/>
                </a:lnTo>
                <a:lnTo>
                  <a:pt x="5270" y="634"/>
                </a:lnTo>
                <a:lnTo>
                  <a:pt x="5394" y="574"/>
                </a:lnTo>
                <a:lnTo>
                  <a:pt x="5518" y="516"/>
                </a:lnTo>
                <a:lnTo>
                  <a:pt x="5642" y="460"/>
                </a:lnTo>
                <a:lnTo>
                  <a:pt x="5768" y="408"/>
                </a:lnTo>
                <a:lnTo>
                  <a:pt x="5768" y="402"/>
                </a:lnTo>
                <a:lnTo>
                  <a:pt x="5768" y="402"/>
                </a:lnTo>
                <a:lnTo>
                  <a:pt x="5642" y="454"/>
                </a:lnTo>
                <a:lnTo>
                  <a:pt x="5516" y="510"/>
                </a:lnTo>
                <a:lnTo>
                  <a:pt x="5390" y="568"/>
                </a:lnTo>
                <a:lnTo>
                  <a:pt x="5266" y="628"/>
                </a:lnTo>
                <a:lnTo>
                  <a:pt x="5018" y="752"/>
                </a:lnTo>
                <a:lnTo>
                  <a:pt x="4770" y="876"/>
                </a:lnTo>
                <a:lnTo>
                  <a:pt x="4770" y="876"/>
                </a:lnTo>
                <a:lnTo>
                  <a:pt x="4504" y="1012"/>
                </a:lnTo>
                <a:lnTo>
                  <a:pt x="4372" y="1078"/>
                </a:lnTo>
                <a:lnTo>
                  <a:pt x="4242" y="1140"/>
                </a:lnTo>
                <a:lnTo>
                  <a:pt x="4242" y="1140"/>
                </a:lnTo>
                <a:lnTo>
                  <a:pt x="4212" y="1130"/>
                </a:lnTo>
                <a:lnTo>
                  <a:pt x="4212" y="1130"/>
                </a:lnTo>
                <a:lnTo>
                  <a:pt x="4456" y="1008"/>
                </a:lnTo>
                <a:lnTo>
                  <a:pt x="4704" y="880"/>
                </a:lnTo>
                <a:lnTo>
                  <a:pt x="4704" y="880"/>
                </a:lnTo>
                <a:lnTo>
                  <a:pt x="4968" y="744"/>
                </a:lnTo>
                <a:lnTo>
                  <a:pt x="5100" y="678"/>
                </a:lnTo>
                <a:lnTo>
                  <a:pt x="5232" y="612"/>
                </a:lnTo>
                <a:lnTo>
                  <a:pt x="5366" y="546"/>
                </a:lnTo>
                <a:lnTo>
                  <a:pt x="5500" y="484"/>
                </a:lnTo>
                <a:lnTo>
                  <a:pt x="5634" y="424"/>
                </a:lnTo>
                <a:lnTo>
                  <a:pt x="5768" y="368"/>
                </a:lnTo>
                <a:lnTo>
                  <a:pt x="5768" y="362"/>
                </a:lnTo>
                <a:lnTo>
                  <a:pt x="5768" y="362"/>
                </a:lnTo>
                <a:lnTo>
                  <a:pt x="5632" y="418"/>
                </a:lnTo>
                <a:lnTo>
                  <a:pt x="5498" y="478"/>
                </a:lnTo>
                <a:lnTo>
                  <a:pt x="5364" y="540"/>
                </a:lnTo>
                <a:lnTo>
                  <a:pt x="5232" y="604"/>
                </a:lnTo>
                <a:lnTo>
                  <a:pt x="5098" y="670"/>
                </a:lnTo>
                <a:lnTo>
                  <a:pt x="4966" y="738"/>
                </a:lnTo>
                <a:lnTo>
                  <a:pt x="4702" y="874"/>
                </a:lnTo>
                <a:lnTo>
                  <a:pt x="4702" y="874"/>
                </a:lnTo>
                <a:lnTo>
                  <a:pt x="4450" y="1004"/>
                </a:lnTo>
                <a:lnTo>
                  <a:pt x="4326" y="1066"/>
                </a:lnTo>
                <a:lnTo>
                  <a:pt x="4202" y="1128"/>
                </a:lnTo>
                <a:lnTo>
                  <a:pt x="4202" y="1128"/>
                </a:lnTo>
                <a:lnTo>
                  <a:pt x="4172" y="1118"/>
                </a:lnTo>
                <a:lnTo>
                  <a:pt x="4172" y="1118"/>
                </a:lnTo>
                <a:lnTo>
                  <a:pt x="4404" y="1000"/>
                </a:lnTo>
                <a:lnTo>
                  <a:pt x="4636" y="878"/>
                </a:lnTo>
                <a:lnTo>
                  <a:pt x="4636" y="878"/>
                </a:lnTo>
                <a:lnTo>
                  <a:pt x="4916" y="730"/>
                </a:lnTo>
                <a:lnTo>
                  <a:pt x="5058" y="658"/>
                </a:lnTo>
                <a:lnTo>
                  <a:pt x="5200" y="588"/>
                </a:lnTo>
                <a:lnTo>
                  <a:pt x="5340" y="518"/>
                </a:lnTo>
                <a:lnTo>
                  <a:pt x="5482" y="452"/>
                </a:lnTo>
                <a:lnTo>
                  <a:pt x="5626" y="388"/>
                </a:lnTo>
                <a:lnTo>
                  <a:pt x="5768" y="328"/>
                </a:lnTo>
                <a:lnTo>
                  <a:pt x="5768" y="322"/>
                </a:lnTo>
                <a:lnTo>
                  <a:pt x="5768" y="322"/>
                </a:lnTo>
                <a:lnTo>
                  <a:pt x="5624" y="382"/>
                </a:lnTo>
                <a:lnTo>
                  <a:pt x="5482" y="446"/>
                </a:lnTo>
                <a:lnTo>
                  <a:pt x="5340" y="512"/>
                </a:lnTo>
                <a:lnTo>
                  <a:pt x="5198" y="580"/>
                </a:lnTo>
                <a:lnTo>
                  <a:pt x="5056" y="652"/>
                </a:lnTo>
                <a:lnTo>
                  <a:pt x="4914" y="724"/>
                </a:lnTo>
                <a:lnTo>
                  <a:pt x="4634" y="872"/>
                </a:lnTo>
                <a:lnTo>
                  <a:pt x="4634" y="872"/>
                </a:lnTo>
                <a:lnTo>
                  <a:pt x="4398" y="996"/>
                </a:lnTo>
                <a:lnTo>
                  <a:pt x="4164" y="1116"/>
                </a:lnTo>
                <a:lnTo>
                  <a:pt x="4164" y="1116"/>
                </a:lnTo>
                <a:lnTo>
                  <a:pt x="4132" y="1106"/>
                </a:lnTo>
                <a:lnTo>
                  <a:pt x="4132" y="1106"/>
                </a:lnTo>
                <a:lnTo>
                  <a:pt x="4350" y="992"/>
                </a:lnTo>
                <a:lnTo>
                  <a:pt x="4570" y="874"/>
                </a:lnTo>
                <a:lnTo>
                  <a:pt x="4570" y="874"/>
                </a:lnTo>
                <a:lnTo>
                  <a:pt x="4866" y="716"/>
                </a:lnTo>
                <a:lnTo>
                  <a:pt x="5016" y="638"/>
                </a:lnTo>
                <a:lnTo>
                  <a:pt x="5166" y="562"/>
                </a:lnTo>
                <a:lnTo>
                  <a:pt x="5316" y="488"/>
                </a:lnTo>
                <a:lnTo>
                  <a:pt x="5466" y="418"/>
                </a:lnTo>
                <a:lnTo>
                  <a:pt x="5616" y="352"/>
                </a:lnTo>
                <a:lnTo>
                  <a:pt x="5768" y="288"/>
                </a:lnTo>
                <a:lnTo>
                  <a:pt x="5768" y="282"/>
                </a:lnTo>
                <a:lnTo>
                  <a:pt x="5768" y="282"/>
                </a:lnTo>
                <a:lnTo>
                  <a:pt x="5616" y="344"/>
                </a:lnTo>
                <a:lnTo>
                  <a:pt x="5466" y="412"/>
                </a:lnTo>
                <a:lnTo>
                  <a:pt x="5316" y="482"/>
                </a:lnTo>
                <a:lnTo>
                  <a:pt x="5164" y="556"/>
                </a:lnTo>
                <a:lnTo>
                  <a:pt x="5014" y="632"/>
                </a:lnTo>
                <a:lnTo>
                  <a:pt x="4864" y="710"/>
                </a:lnTo>
                <a:lnTo>
                  <a:pt x="4568" y="870"/>
                </a:lnTo>
                <a:lnTo>
                  <a:pt x="4568" y="870"/>
                </a:lnTo>
                <a:lnTo>
                  <a:pt x="4344" y="988"/>
                </a:lnTo>
                <a:lnTo>
                  <a:pt x="4124" y="1102"/>
                </a:lnTo>
                <a:lnTo>
                  <a:pt x="4124" y="1102"/>
                </a:lnTo>
                <a:lnTo>
                  <a:pt x="4092" y="1092"/>
                </a:lnTo>
                <a:lnTo>
                  <a:pt x="4092" y="1092"/>
                </a:lnTo>
                <a:lnTo>
                  <a:pt x="4298" y="984"/>
                </a:lnTo>
                <a:lnTo>
                  <a:pt x="4504" y="872"/>
                </a:lnTo>
                <a:lnTo>
                  <a:pt x="4504" y="872"/>
                </a:lnTo>
                <a:lnTo>
                  <a:pt x="4818" y="702"/>
                </a:lnTo>
                <a:lnTo>
                  <a:pt x="4976" y="620"/>
                </a:lnTo>
                <a:lnTo>
                  <a:pt x="5134" y="538"/>
                </a:lnTo>
                <a:lnTo>
                  <a:pt x="5292" y="460"/>
                </a:lnTo>
                <a:lnTo>
                  <a:pt x="5450" y="384"/>
                </a:lnTo>
                <a:lnTo>
                  <a:pt x="5608" y="314"/>
                </a:lnTo>
                <a:lnTo>
                  <a:pt x="5688" y="282"/>
                </a:lnTo>
                <a:lnTo>
                  <a:pt x="5768" y="250"/>
                </a:lnTo>
                <a:lnTo>
                  <a:pt x="5768" y="242"/>
                </a:lnTo>
                <a:lnTo>
                  <a:pt x="5768" y="242"/>
                </a:lnTo>
                <a:lnTo>
                  <a:pt x="5688" y="274"/>
                </a:lnTo>
                <a:lnTo>
                  <a:pt x="5608" y="308"/>
                </a:lnTo>
                <a:lnTo>
                  <a:pt x="5450" y="378"/>
                </a:lnTo>
                <a:lnTo>
                  <a:pt x="5290" y="454"/>
                </a:lnTo>
                <a:lnTo>
                  <a:pt x="5132" y="532"/>
                </a:lnTo>
                <a:lnTo>
                  <a:pt x="4974" y="614"/>
                </a:lnTo>
                <a:lnTo>
                  <a:pt x="4816" y="696"/>
                </a:lnTo>
                <a:lnTo>
                  <a:pt x="4502" y="866"/>
                </a:lnTo>
                <a:lnTo>
                  <a:pt x="4502" y="866"/>
                </a:lnTo>
                <a:lnTo>
                  <a:pt x="4292" y="980"/>
                </a:lnTo>
                <a:lnTo>
                  <a:pt x="4084" y="1090"/>
                </a:lnTo>
                <a:lnTo>
                  <a:pt x="4084" y="1090"/>
                </a:lnTo>
                <a:lnTo>
                  <a:pt x="4052" y="1080"/>
                </a:lnTo>
                <a:lnTo>
                  <a:pt x="4052" y="1080"/>
                </a:lnTo>
                <a:lnTo>
                  <a:pt x="4246" y="976"/>
                </a:lnTo>
                <a:lnTo>
                  <a:pt x="4440" y="868"/>
                </a:lnTo>
                <a:lnTo>
                  <a:pt x="4440" y="868"/>
                </a:lnTo>
                <a:lnTo>
                  <a:pt x="4770" y="688"/>
                </a:lnTo>
                <a:lnTo>
                  <a:pt x="4936" y="600"/>
                </a:lnTo>
                <a:lnTo>
                  <a:pt x="5102" y="514"/>
                </a:lnTo>
                <a:lnTo>
                  <a:pt x="5268" y="430"/>
                </a:lnTo>
                <a:lnTo>
                  <a:pt x="5434" y="352"/>
                </a:lnTo>
                <a:lnTo>
                  <a:pt x="5518" y="314"/>
                </a:lnTo>
                <a:lnTo>
                  <a:pt x="5602" y="278"/>
                </a:lnTo>
                <a:lnTo>
                  <a:pt x="5684" y="242"/>
                </a:lnTo>
                <a:lnTo>
                  <a:pt x="5768" y="210"/>
                </a:lnTo>
                <a:lnTo>
                  <a:pt x="5768" y="204"/>
                </a:lnTo>
                <a:lnTo>
                  <a:pt x="5768" y="204"/>
                </a:lnTo>
                <a:lnTo>
                  <a:pt x="5684" y="236"/>
                </a:lnTo>
                <a:lnTo>
                  <a:pt x="5600" y="270"/>
                </a:lnTo>
                <a:lnTo>
                  <a:pt x="5518" y="308"/>
                </a:lnTo>
                <a:lnTo>
                  <a:pt x="5434" y="344"/>
                </a:lnTo>
                <a:lnTo>
                  <a:pt x="5268" y="424"/>
                </a:lnTo>
                <a:lnTo>
                  <a:pt x="5100" y="508"/>
                </a:lnTo>
                <a:lnTo>
                  <a:pt x="4934" y="594"/>
                </a:lnTo>
                <a:lnTo>
                  <a:pt x="4768" y="682"/>
                </a:lnTo>
                <a:lnTo>
                  <a:pt x="4438" y="864"/>
                </a:lnTo>
                <a:lnTo>
                  <a:pt x="4438" y="864"/>
                </a:lnTo>
                <a:close/>
                <a:moveTo>
                  <a:pt x="90" y="60"/>
                </a:moveTo>
                <a:lnTo>
                  <a:pt x="90" y="60"/>
                </a:lnTo>
                <a:lnTo>
                  <a:pt x="76" y="52"/>
                </a:lnTo>
                <a:lnTo>
                  <a:pt x="78" y="54"/>
                </a:lnTo>
                <a:lnTo>
                  <a:pt x="78" y="54"/>
                </a:lnTo>
                <a:lnTo>
                  <a:pt x="94" y="60"/>
                </a:lnTo>
                <a:lnTo>
                  <a:pt x="94" y="60"/>
                </a:lnTo>
                <a:lnTo>
                  <a:pt x="90" y="60"/>
                </a:lnTo>
                <a:lnTo>
                  <a:pt x="90" y="60"/>
                </a:lnTo>
                <a:close/>
                <a:moveTo>
                  <a:pt x="124" y="78"/>
                </a:moveTo>
                <a:lnTo>
                  <a:pt x="124" y="78"/>
                </a:lnTo>
                <a:lnTo>
                  <a:pt x="120" y="76"/>
                </a:lnTo>
                <a:lnTo>
                  <a:pt x="120" y="76"/>
                </a:lnTo>
                <a:lnTo>
                  <a:pt x="128" y="78"/>
                </a:lnTo>
                <a:lnTo>
                  <a:pt x="128" y="78"/>
                </a:lnTo>
                <a:lnTo>
                  <a:pt x="132" y="80"/>
                </a:lnTo>
                <a:lnTo>
                  <a:pt x="132" y="80"/>
                </a:lnTo>
                <a:lnTo>
                  <a:pt x="124" y="78"/>
                </a:lnTo>
                <a:lnTo>
                  <a:pt x="124" y="78"/>
                </a:lnTo>
                <a:close/>
                <a:moveTo>
                  <a:pt x="132" y="72"/>
                </a:moveTo>
                <a:lnTo>
                  <a:pt x="132" y="72"/>
                </a:lnTo>
                <a:lnTo>
                  <a:pt x="120" y="66"/>
                </a:lnTo>
                <a:lnTo>
                  <a:pt x="120" y="66"/>
                </a:lnTo>
                <a:lnTo>
                  <a:pt x="130" y="70"/>
                </a:lnTo>
                <a:lnTo>
                  <a:pt x="130" y="70"/>
                </a:lnTo>
                <a:lnTo>
                  <a:pt x="142" y="74"/>
                </a:lnTo>
                <a:lnTo>
                  <a:pt x="142" y="74"/>
                </a:lnTo>
                <a:lnTo>
                  <a:pt x="132" y="72"/>
                </a:lnTo>
                <a:lnTo>
                  <a:pt x="132" y="72"/>
                </a:lnTo>
                <a:close/>
                <a:moveTo>
                  <a:pt x="5024" y="1434"/>
                </a:moveTo>
                <a:lnTo>
                  <a:pt x="5024" y="1434"/>
                </a:lnTo>
                <a:lnTo>
                  <a:pt x="5032" y="1436"/>
                </a:lnTo>
                <a:lnTo>
                  <a:pt x="5032" y="1436"/>
                </a:lnTo>
                <a:lnTo>
                  <a:pt x="5026" y="1436"/>
                </a:lnTo>
                <a:lnTo>
                  <a:pt x="5026" y="1436"/>
                </a:lnTo>
                <a:lnTo>
                  <a:pt x="5018" y="1434"/>
                </a:lnTo>
                <a:lnTo>
                  <a:pt x="5018" y="1434"/>
                </a:lnTo>
                <a:lnTo>
                  <a:pt x="5024" y="1434"/>
                </a:lnTo>
                <a:lnTo>
                  <a:pt x="5024" y="1434"/>
                </a:lnTo>
                <a:close/>
                <a:moveTo>
                  <a:pt x="3604" y="972"/>
                </a:moveTo>
                <a:lnTo>
                  <a:pt x="3604" y="972"/>
                </a:lnTo>
                <a:lnTo>
                  <a:pt x="3720" y="998"/>
                </a:lnTo>
                <a:lnTo>
                  <a:pt x="3830" y="1024"/>
                </a:lnTo>
                <a:lnTo>
                  <a:pt x="3936" y="1054"/>
                </a:lnTo>
                <a:lnTo>
                  <a:pt x="4036" y="1082"/>
                </a:lnTo>
                <a:lnTo>
                  <a:pt x="4036" y="1082"/>
                </a:lnTo>
                <a:lnTo>
                  <a:pt x="4004" y="1100"/>
                </a:lnTo>
                <a:lnTo>
                  <a:pt x="4004" y="1100"/>
                </a:lnTo>
                <a:lnTo>
                  <a:pt x="3896" y="1068"/>
                </a:lnTo>
                <a:lnTo>
                  <a:pt x="3782" y="1036"/>
                </a:lnTo>
                <a:lnTo>
                  <a:pt x="3664" y="1004"/>
                </a:lnTo>
                <a:lnTo>
                  <a:pt x="3540" y="974"/>
                </a:lnTo>
                <a:lnTo>
                  <a:pt x="3540" y="974"/>
                </a:lnTo>
                <a:lnTo>
                  <a:pt x="3348" y="930"/>
                </a:lnTo>
                <a:lnTo>
                  <a:pt x="3158" y="888"/>
                </a:lnTo>
                <a:lnTo>
                  <a:pt x="2970" y="850"/>
                </a:lnTo>
                <a:lnTo>
                  <a:pt x="2784" y="810"/>
                </a:lnTo>
                <a:lnTo>
                  <a:pt x="2784" y="810"/>
                </a:lnTo>
                <a:lnTo>
                  <a:pt x="2986" y="848"/>
                </a:lnTo>
                <a:lnTo>
                  <a:pt x="3190" y="888"/>
                </a:lnTo>
                <a:lnTo>
                  <a:pt x="3396" y="928"/>
                </a:lnTo>
                <a:lnTo>
                  <a:pt x="3604" y="972"/>
                </a:lnTo>
                <a:lnTo>
                  <a:pt x="3604" y="972"/>
                </a:lnTo>
                <a:close/>
                <a:moveTo>
                  <a:pt x="4770" y="1378"/>
                </a:moveTo>
                <a:lnTo>
                  <a:pt x="4770" y="1378"/>
                </a:lnTo>
                <a:lnTo>
                  <a:pt x="4744" y="1372"/>
                </a:lnTo>
                <a:lnTo>
                  <a:pt x="4744" y="1372"/>
                </a:lnTo>
                <a:lnTo>
                  <a:pt x="4772" y="1368"/>
                </a:lnTo>
                <a:lnTo>
                  <a:pt x="4772" y="1368"/>
                </a:lnTo>
                <a:lnTo>
                  <a:pt x="4796" y="1376"/>
                </a:lnTo>
                <a:lnTo>
                  <a:pt x="4796" y="1376"/>
                </a:lnTo>
                <a:lnTo>
                  <a:pt x="4770" y="1378"/>
                </a:lnTo>
                <a:lnTo>
                  <a:pt x="4770" y="1378"/>
                </a:lnTo>
                <a:close/>
                <a:moveTo>
                  <a:pt x="4806" y="1378"/>
                </a:moveTo>
                <a:lnTo>
                  <a:pt x="4806" y="1378"/>
                </a:lnTo>
                <a:lnTo>
                  <a:pt x="4826" y="1384"/>
                </a:lnTo>
                <a:lnTo>
                  <a:pt x="4826" y="1384"/>
                </a:lnTo>
                <a:lnTo>
                  <a:pt x="4800" y="1386"/>
                </a:lnTo>
                <a:lnTo>
                  <a:pt x="4800" y="1386"/>
                </a:lnTo>
                <a:lnTo>
                  <a:pt x="4780" y="1382"/>
                </a:lnTo>
                <a:lnTo>
                  <a:pt x="4780" y="1382"/>
                </a:lnTo>
                <a:lnTo>
                  <a:pt x="4806" y="1378"/>
                </a:lnTo>
                <a:lnTo>
                  <a:pt x="4806" y="1378"/>
                </a:lnTo>
                <a:close/>
                <a:moveTo>
                  <a:pt x="344" y="178"/>
                </a:moveTo>
                <a:lnTo>
                  <a:pt x="344" y="178"/>
                </a:lnTo>
                <a:lnTo>
                  <a:pt x="370" y="192"/>
                </a:lnTo>
                <a:lnTo>
                  <a:pt x="370" y="192"/>
                </a:lnTo>
                <a:lnTo>
                  <a:pt x="346" y="188"/>
                </a:lnTo>
                <a:lnTo>
                  <a:pt x="346" y="188"/>
                </a:lnTo>
                <a:lnTo>
                  <a:pt x="322" y="174"/>
                </a:lnTo>
                <a:lnTo>
                  <a:pt x="322" y="174"/>
                </a:lnTo>
                <a:lnTo>
                  <a:pt x="344" y="178"/>
                </a:lnTo>
                <a:lnTo>
                  <a:pt x="344" y="178"/>
                </a:lnTo>
                <a:close/>
                <a:moveTo>
                  <a:pt x="310" y="166"/>
                </a:moveTo>
                <a:lnTo>
                  <a:pt x="310" y="166"/>
                </a:lnTo>
                <a:lnTo>
                  <a:pt x="300" y="162"/>
                </a:lnTo>
                <a:lnTo>
                  <a:pt x="300" y="162"/>
                </a:lnTo>
                <a:lnTo>
                  <a:pt x="322" y="168"/>
                </a:lnTo>
                <a:lnTo>
                  <a:pt x="322" y="168"/>
                </a:lnTo>
                <a:lnTo>
                  <a:pt x="332" y="172"/>
                </a:lnTo>
                <a:lnTo>
                  <a:pt x="332" y="172"/>
                </a:lnTo>
                <a:lnTo>
                  <a:pt x="310" y="166"/>
                </a:lnTo>
                <a:lnTo>
                  <a:pt x="310" y="166"/>
                </a:lnTo>
                <a:close/>
                <a:moveTo>
                  <a:pt x="386" y="202"/>
                </a:moveTo>
                <a:lnTo>
                  <a:pt x="386" y="202"/>
                </a:lnTo>
                <a:lnTo>
                  <a:pt x="406" y="212"/>
                </a:lnTo>
                <a:lnTo>
                  <a:pt x="406" y="212"/>
                </a:lnTo>
                <a:lnTo>
                  <a:pt x="380" y="206"/>
                </a:lnTo>
                <a:lnTo>
                  <a:pt x="380" y="206"/>
                </a:lnTo>
                <a:lnTo>
                  <a:pt x="360" y="196"/>
                </a:lnTo>
                <a:lnTo>
                  <a:pt x="360" y="196"/>
                </a:lnTo>
                <a:lnTo>
                  <a:pt x="386" y="202"/>
                </a:lnTo>
                <a:lnTo>
                  <a:pt x="386" y="202"/>
                </a:lnTo>
                <a:close/>
                <a:moveTo>
                  <a:pt x="424" y="224"/>
                </a:moveTo>
                <a:lnTo>
                  <a:pt x="424" y="224"/>
                </a:lnTo>
                <a:lnTo>
                  <a:pt x="444" y="234"/>
                </a:lnTo>
                <a:lnTo>
                  <a:pt x="444" y="234"/>
                </a:lnTo>
                <a:lnTo>
                  <a:pt x="418" y="228"/>
                </a:lnTo>
                <a:lnTo>
                  <a:pt x="418" y="228"/>
                </a:lnTo>
                <a:lnTo>
                  <a:pt x="398" y="218"/>
                </a:lnTo>
                <a:lnTo>
                  <a:pt x="398" y="218"/>
                </a:lnTo>
                <a:lnTo>
                  <a:pt x="424" y="224"/>
                </a:lnTo>
                <a:lnTo>
                  <a:pt x="424" y="224"/>
                </a:lnTo>
                <a:close/>
                <a:moveTo>
                  <a:pt x="566" y="270"/>
                </a:moveTo>
                <a:lnTo>
                  <a:pt x="566" y="270"/>
                </a:lnTo>
                <a:lnTo>
                  <a:pt x="580" y="276"/>
                </a:lnTo>
                <a:lnTo>
                  <a:pt x="580" y="276"/>
                </a:lnTo>
                <a:lnTo>
                  <a:pt x="550" y="270"/>
                </a:lnTo>
                <a:lnTo>
                  <a:pt x="550" y="270"/>
                </a:lnTo>
                <a:lnTo>
                  <a:pt x="536" y="262"/>
                </a:lnTo>
                <a:lnTo>
                  <a:pt x="536" y="262"/>
                </a:lnTo>
                <a:lnTo>
                  <a:pt x="566" y="270"/>
                </a:lnTo>
                <a:lnTo>
                  <a:pt x="566" y="270"/>
                </a:lnTo>
                <a:close/>
                <a:moveTo>
                  <a:pt x="544" y="252"/>
                </a:moveTo>
                <a:lnTo>
                  <a:pt x="544" y="252"/>
                </a:lnTo>
                <a:lnTo>
                  <a:pt x="556" y="254"/>
                </a:lnTo>
                <a:lnTo>
                  <a:pt x="556" y="254"/>
                </a:lnTo>
                <a:lnTo>
                  <a:pt x="574" y="264"/>
                </a:lnTo>
                <a:lnTo>
                  <a:pt x="574" y="264"/>
                </a:lnTo>
                <a:lnTo>
                  <a:pt x="560" y="260"/>
                </a:lnTo>
                <a:lnTo>
                  <a:pt x="560" y="260"/>
                </a:lnTo>
                <a:lnTo>
                  <a:pt x="544" y="252"/>
                </a:lnTo>
                <a:lnTo>
                  <a:pt x="544" y="252"/>
                </a:lnTo>
                <a:close/>
                <a:moveTo>
                  <a:pt x="604" y="290"/>
                </a:moveTo>
                <a:lnTo>
                  <a:pt x="604" y="290"/>
                </a:lnTo>
                <a:lnTo>
                  <a:pt x="618" y="298"/>
                </a:lnTo>
                <a:lnTo>
                  <a:pt x="618" y="298"/>
                </a:lnTo>
                <a:lnTo>
                  <a:pt x="588" y="292"/>
                </a:lnTo>
                <a:lnTo>
                  <a:pt x="588" y="292"/>
                </a:lnTo>
                <a:lnTo>
                  <a:pt x="574" y="284"/>
                </a:lnTo>
                <a:lnTo>
                  <a:pt x="574" y="284"/>
                </a:lnTo>
                <a:lnTo>
                  <a:pt x="604" y="290"/>
                </a:lnTo>
                <a:lnTo>
                  <a:pt x="604" y="290"/>
                </a:lnTo>
                <a:close/>
                <a:moveTo>
                  <a:pt x="584" y="274"/>
                </a:moveTo>
                <a:lnTo>
                  <a:pt x="584" y="274"/>
                </a:lnTo>
                <a:lnTo>
                  <a:pt x="598" y="278"/>
                </a:lnTo>
                <a:lnTo>
                  <a:pt x="598" y="278"/>
                </a:lnTo>
                <a:lnTo>
                  <a:pt x="612" y="284"/>
                </a:lnTo>
                <a:lnTo>
                  <a:pt x="612" y="284"/>
                </a:lnTo>
                <a:lnTo>
                  <a:pt x="596" y="280"/>
                </a:lnTo>
                <a:lnTo>
                  <a:pt x="596" y="280"/>
                </a:lnTo>
                <a:lnTo>
                  <a:pt x="584" y="274"/>
                </a:lnTo>
                <a:lnTo>
                  <a:pt x="584" y="274"/>
                </a:lnTo>
                <a:close/>
                <a:moveTo>
                  <a:pt x="766" y="348"/>
                </a:moveTo>
                <a:lnTo>
                  <a:pt x="766" y="348"/>
                </a:lnTo>
                <a:lnTo>
                  <a:pt x="790" y="360"/>
                </a:lnTo>
                <a:lnTo>
                  <a:pt x="790" y="360"/>
                </a:lnTo>
                <a:lnTo>
                  <a:pt x="760" y="354"/>
                </a:lnTo>
                <a:lnTo>
                  <a:pt x="760" y="354"/>
                </a:lnTo>
                <a:lnTo>
                  <a:pt x="738" y="342"/>
                </a:lnTo>
                <a:lnTo>
                  <a:pt x="738" y="342"/>
                </a:lnTo>
                <a:lnTo>
                  <a:pt x="766" y="348"/>
                </a:lnTo>
                <a:lnTo>
                  <a:pt x="766" y="348"/>
                </a:lnTo>
                <a:close/>
                <a:moveTo>
                  <a:pt x="748" y="332"/>
                </a:moveTo>
                <a:lnTo>
                  <a:pt x="748" y="332"/>
                </a:lnTo>
                <a:lnTo>
                  <a:pt x="762" y="336"/>
                </a:lnTo>
                <a:lnTo>
                  <a:pt x="762" y="336"/>
                </a:lnTo>
                <a:lnTo>
                  <a:pt x="784" y="346"/>
                </a:lnTo>
                <a:lnTo>
                  <a:pt x="784" y="346"/>
                </a:lnTo>
                <a:lnTo>
                  <a:pt x="768" y="342"/>
                </a:lnTo>
                <a:lnTo>
                  <a:pt x="768" y="342"/>
                </a:lnTo>
                <a:lnTo>
                  <a:pt x="748" y="332"/>
                </a:lnTo>
                <a:lnTo>
                  <a:pt x="748" y="332"/>
                </a:lnTo>
                <a:close/>
                <a:moveTo>
                  <a:pt x="908" y="392"/>
                </a:moveTo>
                <a:lnTo>
                  <a:pt x="908" y="392"/>
                </a:lnTo>
                <a:lnTo>
                  <a:pt x="930" y="404"/>
                </a:lnTo>
                <a:lnTo>
                  <a:pt x="930" y="404"/>
                </a:lnTo>
                <a:lnTo>
                  <a:pt x="900" y="398"/>
                </a:lnTo>
                <a:lnTo>
                  <a:pt x="900" y="398"/>
                </a:lnTo>
                <a:lnTo>
                  <a:pt x="878" y="386"/>
                </a:lnTo>
                <a:lnTo>
                  <a:pt x="878" y="386"/>
                </a:lnTo>
                <a:lnTo>
                  <a:pt x="908" y="392"/>
                </a:lnTo>
                <a:lnTo>
                  <a:pt x="908" y="392"/>
                </a:lnTo>
                <a:close/>
                <a:moveTo>
                  <a:pt x="890" y="376"/>
                </a:moveTo>
                <a:lnTo>
                  <a:pt x="890" y="376"/>
                </a:lnTo>
                <a:lnTo>
                  <a:pt x="906" y="380"/>
                </a:lnTo>
                <a:lnTo>
                  <a:pt x="906" y="380"/>
                </a:lnTo>
                <a:lnTo>
                  <a:pt x="928" y="390"/>
                </a:lnTo>
                <a:lnTo>
                  <a:pt x="928" y="390"/>
                </a:lnTo>
                <a:lnTo>
                  <a:pt x="910" y="386"/>
                </a:lnTo>
                <a:lnTo>
                  <a:pt x="910" y="386"/>
                </a:lnTo>
                <a:lnTo>
                  <a:pt x="890" y="376"/>
                </a:lnTo>
                <a:lnTo>
                  <a:pt x="890" y="376"/>
                </a:lnTo>
                <a:close/>
                <a:moveTo>
                  <a:pt x="560" y="282"/>
                </a:moveTo>
                <a:lnTo>
                  <a:pt x="560" y="282"/>
                </a:lnTo>
                <a:lnTo>
                  <a:pt x="574" y="290"/>
                </a:lnTo>
                <a:lnTo>
                  <a:pt x="574" y="290"/>
                </a:lnTo>
                <a:lnTo>
                  <a:pt x="538" y="280"/>
                </a:lnTo>
                <a:lnTo>
                  <a:pt x="538" y="280"/>
                </a:lnTo>
                <a:lnTo>
                  <a:pt x="522" y="272"/>
                </a:lnTo>
                <a:lnTo>
                  <a:pt x="522" y="272"/>
                </a:lnTo>
                <a:lnTo>
                  <a:pt x="560" y="282"/>
                </a:lnTo>
                <a:lnTo>
                  <a:pt x="560" y="282"/>
                </a:lnTo>
                <a:close/>
                <a:moveTo>
                  <a:pt x="500" y="260"/>
                </a:moveTo>
                <a:lnTo>
                  <a:pt x="500" y="260"/>
                </a:lnTo>
                <a:lnTo>
                  <a:pt x="484" y="250"/>
                </a:lnTo>
                <a:lnTo>
                  <a:pt x="484" y="250"/>
                </a:lnTo>
                <a:lnTo>
                  <a:pt x="522" y="260"/>
                </a:lnTo>
                <a:lnTo>
                  <a:pt x="522" y="260"/>
                </a:lnTo>
                <a:lnTo>
                  <a:pt x="536" y="268"/>
                </a:lnTo>
                <a:lnTo>
                  <a:pt x="536" y="268"/>
                </a:lnTo>
                <a:lnTo>
                  <a:pt x="500" y="260"/>
                </a:lnTo>
                <a:lnTo>
                  <a:pt x="500" y="260"/>
                </a:lnTo>
                <a:close/>
                <a:moveTo>
                  <a:pt x="588" y="296"/>
                </a:moveTo>
                <a:lnTo>
                  <a:pt x="588" y="296"/>
                </a:lnTo>
                <a:lnTo>
                  <a:pt x="610" y="310"/>
                </a:lnTo>
                <a:lnTo>
                  <a:pt x="610" y="310"/>
                </a:lnTo>
                <a:lnTo>
                  <a:pt x="572" y="302"/>
                </a:lnTo>
                <a:lnTo>
                  <a:pt x="572" y="302"/>
                </a:lnTo>
                <a:lnTo>
                  <a:pt x="550" y="288"/>
                </a:lnTo>
                <a:lnTo>
                  <a:pt x="550" y="288"/>
                </a:lnTo>
                <a:lnTo>
                  <a:pt x="588" y="296"/>
                </a:lnTo>
                <a:lnTo>
                  <a:pt x="588" y="296"/>
                </a:lnTo>
                <a:close/>
                <a:moveTo>
                  <a:pt x="626" y="320"/>
                </a:moveTo>
                <a:lnTo>
                  <a:pt x="626" y="320"/>
                </a:lnTo>
                <a:lnTo>
                  <a:pt x="650" y="334"/>
                </a:lnTo>
                <a:lnTo>
                  <a:pt x="650" y="334"/>
                </a:lnTo>
                <a:lnTo>
                  <a:pt x="610" y="326"/>
                </a:lnTo>
                <a:lnTo>
                  <a:pt x="610" y="326"/>
                </a:lnTo>
                <a:lnTo>
                  <a:pt x="586" y="312"/>
                </a:lnTo>
                <a:lnTo>
                  <a:pt x="586" y="312"/>
                </a:lnTo>
                <a:lnTo>
                  <a:pt x="626" y="320"/>
                </a:lnTo>
                <a:lnTo>
                  <a:pt x="626" y="320"/>
                </a:lnTo>
                <a:close/>
                <a:moveTo>
                  <a:pt x="1198" y="506"/>
                </a:moveTo>
                <a:lnTo>
                  <a:pt x="1198" y="506"/>
                </a:lnTo>
                <a:lnTo>
                  <a:pt x="1162" y="500"/>
                </a:lnTo>
                <a:lnTo>
                  <a:pt x="1162" y="500"/>
                </a:lnTo>
                <a:lnTo>
                  <a:pt x="1138" y="488"/>
                </a:lnTo>
                <a:lnTo>
                  <a:pt x="1138" y="488"/>
                </a:lnTo>
                <a:lnTo>
                  <a:pt x="1174" y="494"/>
                </a:lnTo>
                <a:lnTo>
                  <a:pt x="1174" y="494"/>
                </a:lnTo>
                <a:lnTo>
                  <a:pt x="1198" y="506"/>
                </a:lnTo>
                <a:lnTo>
                  <a:pt x="1198" y="506"/>
                </a:lnTo>
                <a:close/>
                <a:moveTo>
                  <a:pt x="1192" y="498"/>
                </a:moveTo>
                <a:lnTo>
                  <a:pt x="1192" y="498"/>
                </a:lnTo>
                <a:lnTo>
                  <a:pt x="1224" y="504"/>
                </a:lnTo>
                <a:lnTo>
                  <a:pt x="1224" y="504"/>
                </a:lnTo>
                <a:lnTo>
                  <a:pt x="1248" y="516"/>
                </a:lnTo>
                <a:lnTo>
                  <a:pt x="1248" y="516"/>
                </a:lnTo>
                <a:lnTo>
                  <a:pt x="1216" y="510"/>
                </a:lnTo>
                <a:lnTo>
                  <a:pt x="1216" y="510"/>
                </a:lnTo>
                <a:lnTo>
                  <a:pt x="1192" y="498"/>
                </a:lnTo>
                <a:lnTo>
                  <a:pt x="1192" y="498"/>
                </a:lnTo>
                <a:close/>
                <a:moveTo>
                  <a:pt x="752" y="376"/>
                </a:moveTo>
                <a:lnTo>
                  <a:pt x="752" y="376"/>
                </a:lnTo>
                <a:lnTo>
                  <a:pt x="772" y="388"/>
                </a:lnTo>
                <a:lnTo>
                  <a:pt x="772" y="388"/>
                </a:lnTo>
                <a:lnTo>
                  <a:pt x="736" y="382"/>
                </a:lnTo>
                <a:lnTo>
                  <a:pt x="736" y="382"/>
                </a:lnTo>
                <a:lnTo>
                  <a:pt x="716" y="368"/>
                </a:lnTo>
                <a:lnTo>
                  <a:pt x="716" y="368"/>
                </a:lnTo>
                <a:lnTo>
                  <a:pt x="752" y="376"/>
                </a:lnTo>
                <a:lnTo>
                  <a:pt x="752" y="376"/>
                </a:lnTo>
                <a:close/>
                <a:moveTo>
                  <a:pt x="700" y="360"/>
                </a:moveTo>
                <a:lnTo>
                  <a:pt x="700" y="360"/>
                </a:lnTo>
                <a:lnTo>
                  <a:pt x="678" y="346"/>
                </a:lnTo>
                <a:lnTo>
                  <a:pt x="678" y="346"/>
                </a:lnTo>
                <a:lnTo>
                  <a:pt x="712" y="352"/>
                </a:lnTo>
                <a:lnTo>
                  <a:pt x="712" y="352"/>
                </a:lnTo>
                <a:lnTo>
                  <a:pt x="736" y="366"/>
                </a:lnTo>
                <a:lnTo>
                  <a:pt x="736" y="366"/>
                </a:lnTo>
                <a:lnTo>
                  <a:pt x="700" y="360"/>
                </a:lnTo>
                <a:lnTo>
                  <a:pt x="700" y="360"/>
                </a:lnTo>
                <a:close/>
                <a:moveTo>
                  <a:pt x="790" y="398"/>
                </a:moveTo>
                <a:lnTo>
                  <a:pt x="790" y="398"/>
                </a:lnTo>
                <a:lnTo>
                  <a:pt x="810" y="410"/>
                </a:lnTo>
                <a:lnTo>
                  <a:pt x="810" y="410"/>
                </a:lnTo>
                <a:lnTo>
                  <a:pt x="774" y="404"/>
                </a:lnTo>
                <a:lnTo>
                  <a:pt x="774" y="404"/>
                </a:lnTo>
                <a:lnTo>
                  <a:pt x="752" y="392"/>
                </a:lnTo>
                <a:lnTo>
                  <a:pt x="752" y="392"/>
                </a:lnTo>
                <a:lnTo>
                  <a:pt x="790" y="398"/>
                </a:lnTo>
                <a:lnTo>
                  <a:pt x="790" y="398"/>
                </a:lnTo>
                <a:close/>
                <a:moveTo>
                  <a:pt x="874" y="422"/>
                </a:moveTo>
                <a:lnTo>
                  <a:pt x="874" y="422"/>
                </a:lnTo>
                <a:lnTo>
                  <a:pt x="856" y="410"/>
                </a:lnTo>
                <a:lnTo>
                  <a:pt x="856" y="410"/>
                </a:lnTo>
                <a:lnTo>
                  <a:pt x="890" y="416"/>
                </a:lnTo>
                <a:lnTo>
                  <a:pt x="890" y="416"/>
                </a:lnTo>
                <a:lnTo>
                  <a:pt x="910" y="428"/>
                </a:lnTo>
                <a:lnTo>
                  <a:pt x="910" y="428"/>
                </a:lnTo>
                <a:lnTo>
                  <a:pt x="874" y="422"/>
                </a:lnTo>
                <a:lnTo>
                  <a:pt x="874" y="422"/>
                </a:lnTo>
                <a:close/>
                <a:moveTo>
                  <a:pt x="922" y="434"/>
                </a:moveTo>
                <a:lnTo>
                  <a:pt x="922" y="434"/>
                </a:lnTo>
                <a:lnTo>
                  <a:pt x="948" y="450"/>
                </a:lnTo>
                <a:lnTo>
                  <a:pt x="948" y="450"/>
                </a:lnTo>
                <a:lnTo>
                  <a:pt x="912" y="444"/>
                </a:lnTo>
                <a:lnTo>
                  <a:pt x="912" y="444"/>
                </a:lnTo>
                <a:lnTo>
                  <a:pt x="888" y="428"/>
                </a:lnTo>
                <a:lnTo>
                  <a:pt x="888" y="428"/>
                </a:lnTo>
                <a:lnTo>
                  <a:pt x="922" y="434"/>
                </a:lnTo>
                <a:lnTo>
                  <a:pt x="922" y="434"/>
                </a:lnTo>
                <a:close/>
                <a:moveTo>
                  <a:pt x="866" y="426"/>
                </a:moveTo>
                <a:lnTo>
                  <a:pt x="866" y="426"/>
                </a:lnTo>
                <a:lnTo>
                  <a:pt x="892" y="440"/>
                </a:lnTo>
                <a:lnTo>
                  <a:pt x="892" y="440"/>
                </a:lnTo>
                <a:lnTo>
                  <a:pt x="860" y="436"/>
                </a:lnTo>
                <a:lnTo>
                  <a:pt x="860" y="436"/>
                </a:lnTo>
                <a:lnTo>
                  <a:pt x="836" y="420"/>
                </a:lnTo>
                <a:lnTo>
                  <a:pt x="836" y="420"/>
                </a:lnTo>
                <a:lnTo>
                  <a:pt x="866" y="426"/>
                </a:lnTo>
                <a:lnTo>
                  <a:pt x="866" y="426"/>
                </a:lnTo>
                <a:close/>
                <a:moveTo>
                  <a:pt x="824" y="412"/>
                </a:moveTo>
                <a:lnTo>
                  <a:pt x="824" y="412"/>
                </a:lnTo>
                <a:lnTo>
                  <a:pt x="804" y="400"/>
                </a:lnTo>
                <a:lnTo>
                  <a:pt x="804" y="400"/>
                </a:lnTo>
                <a:lnTo>
                  <a:pt x="834" y="406"/>
                </a:lnTo>
                <a:lnTo>
                  <a:pt x="834" y="406"/>
                </a:lnTo>
                <a:lnTo>
                  <a:pt x="854" y="418"/>
                </a:lnTo>
                <a:lnTo>
                  <a:pt x="854" y="418"/>
                </a:lnTo>
                <a:lnTo>
                  <a:pt x="824" y="412"/>
                </a:lnTo>
                <a:lnTo>
                  <a:pt x="824" y="412"/>
                </a:lnTo>
                <a:close/>
                <a:moveTo>
                  <a:pt x="822" y="418"/>
                </a:moveTo>
                <a:lnTo>
                  <a:pt x="822" y="418"/>
                </a:lnTo>
                <a:lnTo>
                  <a:pt x="848" y="434"/>
                </a:lnTo>
                <a:lnTo>
                  <a:pt x="848" y="434"/>
                </a:lnTo>
                <a:lnTo>
                  <a:pt x="810" y="428"/>
                </a:lnTo>
                <a:lnTo>
                  <a:pt x="810" y="428"/>
                </a:lnTo>
                <a:lnTo>
                  <a:pt x="784" y="412"/>
                </a:lnTo>
                <a:lnTo>
                  <a:pt x="784" y="412"/>
                </a:lnTo>
                <a:lnTo>
                  <a:pt x="822" y="418"/>
                </a:lnTo>
                <a:lnTo>
                  <a:pt x="822" y="418"/>
                </a:lnTo>
                <a:close/>
                <a:moveTo>
                  <a:pt x="860" y="442"/>
                </a:moveTo>
                <a:lnTo>
                  <a:pt x="860" y="442"/>
                </a:lnTo>
                <a:lnTo>
                  <a:pt x="886" y="458"/>
                </a:lnTo>
                <a:lnTo>
                  <a:pt x="886" y="458"/>
                </a:lnTo>
                <a:lnTo>
                  <a:pt x="846" y="452"/>
                </a:lnTo>
                <a:lnTo>
                  <a:pt x="846" y="452"/>
                </a:lnTo>
                <a:lnTo>
                  <a:pt x="822" y="436"/>
                </a:lnTo>
                <a:lnTo>
                  <a:pt x="822" y="436"/>
                </a:lnTo>
                <a:lnTo>
                  <a:pt x="860" y="442"/>
                </a:lnTo>
                <a:lnTo>
                  <a:pt x="860" y="442"/>
                </a:lnTo>
                <a:close/>
                <a:moveTo>
                  <a:pt x="874" y="444"/>
                </a:moveTo>
                <a:lnTo>
                  <a:pt x="874" y="444"/>
                </a:lnTo>
                <a:lnTo>
                  <a:pt x="906" y="448"/>
                </a:lnTo>
                <a:lnTo>
                  <a:pt x="906" y="448"/>
                </a:lnTo>
                <a:lnTo>
                  <a:pt x="934" y="464"/>
                </a:lnTo>
                <a:lnTo>
                  <a:pt x="934" y="464"/>
                </a:lnTo>
                <a:lnTo>
                  <a:pt x="900" y="460"/>
                </a:lnTo>
                <a:lnTo>
                  <a:pt x="900" y="460"/>
                </a:lnTo>
                <a:lnTo>
                  <a:pt x="874" y="444"/>
                </a:lnTo>
                <a:lnTo>
                  <a:pt x="874" y="444"/>
                </a:lnTo>
                <a:close/>
                <a:moveTo>
                  <a:pt x="926" y="452"/>
                </a:moveTo>
                <a:lnTo>
                  <a:pt x="926" y="452"/>
                </a:lnTo>
                <a:lnTo>
                  <a:pt x="962" y="458"/>
                </a:lnTo>
                <a:lnTo>
                  <a:pt x="962" y="458"/>
                </a:lnTo>
                <a:lnTo>
                  <a:pt x="988" y="474"/>
                </a:lnTo>
                <a:lnTo>
                  <a:pt x="988" y="474"/>
                </a:lnTo>
                <a:lnTo>
                  <a:pt x="952" y="468"/>
                </a:lnTo>
                <a:lnTo>
                  <a:pt x="952" y="468"/>
                </a:lnTo>
                <a:lnTo>
                  <a:pt x="926" y="452"/>
                </a:lnTo>
                <a:lnTo>
                  <a:pt x="926" y="452"/>
                </a:lnTo>
                <a:close/>
                <a:moveTo>
                  <a:pt x="980" y="462"/>
                </a:moveTo>
                <a:lnTo>
                  <a:pt x="980" y="462"/>
                </a:lnTo>
                <a:lnTo>
                  <a:pt x="1010" y="466"/>
                </a:lnTo>
                <a:lnTo>
                  <a:pt x="1010" y="466"/>
                </a:lnTo>
                <a:lnTo>
                  <a:pt x="1036" y="480"/>
                </a:lnTo>
                <a:lnTo>
                  <a:pt x="1036" y="480"/>
                </a:lnTo>
                <a:lnTo>
                  <a:pt x="1004" y="476"/>
                </a:lnTo>
                <a:lnTo>
                  <a:pt x="1004" y="476"/>
                </a:lnTo>
                <a:lnTo>
                  <a:pt x="980" y="462"/>
                </a:lnTo>
                <a:lnTo>
                  <a:pt x="980" y="462"/>
                </a:lnTo>
                <a:close/>
                <a:moveTo>
                  <a:pt x="1032" y="470"/>
                </a:moveTo>
                <a:lnTo>
                  <a:pt x="1032" y="470"/>
                </a:lnTo>
                <a:lnTo>
                  <a:pt x="1068" y="476"/>
                </a:lnTo>
                <a:lnTo>
                  <a:pt x="1068" y="476"/>
                </a:lnTo>
                <a:lnTo>
                  <a:pt x="1092" y="490"/>
                </a:lnTo>
                <a:lnTo>
                  <a:pt x="1092" y="490"/>
                </a:lnTo>
                <a:lnTo>
                  <a:pt x="1056" y="484"/>
                </a:lnTo>
                <a:lnTo>
                  <a:pt x="1056" y="484"/>
                </a:lnTo>
                <a:lnTo>
                  <a:pt x="1032" y="470"/>
                </a:lnTo>
                <a:lnTo>
                  <a:pt x="1032" y="470"/>
                </a:lnTo>
                <a:close/>
                <a:moveTo>
                  <a:pt x="1086" y="478"/>
                </a:moveTo>
                <a:lnTo>
                  <a:pt x="1086" y="478"/>
                </a:lnTo>
                <a:lnTo>
                  <a:pt x="1116" y="484"/>
                </a:lnTo>
                <a:lnTo>
                  <a:pt x="1116" y="484"/>
                </a:lnTo>
                <a:lnTo>
                  <a:pt x="1140" y="498"/>
                </a:lnTo>
                <a:lnTo>
                  <a:pt x="1140" y="498"/>
                </a:lnTo>
                <a:lnTo>
                  <a:pt x="1112" y="492"/>
                </a:lnTo>
                <a:lnTo>
                  <a:pt x="1112" y="492"/>
                </a:lnTo>
                <a:lnTo>
                  <a:pt x="1086" y="478"/>
                </a:lnTo>
                <a:lnTo>
                  <a:pt x="1086" y="478"/>
                </a:lnTo>
                <a:close/>
                <a:moveTo>
                  <a:pt x="1120" y="478"/>
                </a:moveTo>
                <a:lnTo>
                  <a:pt x="1120" y="478"/>
                </a:lnTo>
                <a:lnTo>
                  <a:pt x="1096" y="466"/>
                </a:lnTo>
                <a:lnTo>
                  <a:pt x="1096" y="466"/>
                </a:lnTo>
                <a:lnTo>
                  <a:pt x="1132" y="472"/>
                </a:lnTo>
                <a:lnTo>
                  <a:pt x="1132" y="472"/>
                </a:lnTo>
                <a:lnTo>
                  <a:pt x="1156" y="484"/>
                </a:lnTo>
                <a:lnTo>
                  <a:pt x="1156" y="484"/>
                </a:lnTo>
                <a:lnTo>
                  <a:pt x="1120" y="478"/>
                </a:lnTo>
                <a:lnTo>
                  <a:pt x="1120" y="478"/>
                </a:lnTo>
                <a:close/>
                <a:moveTo>
                  <a:pt x="1098" y="474"/>
                </a:moveTo>
                <a:lnTo>
                  <a:pt x="1098" y="474"/>
                </a:lnTo>
                <a:lnTo>
                  <a:pt x="1070" y="470"/>
                </a:lnTo>
                <a:lnTo>
                  <a:pt x="1070" y="470"/>
                </a:lnTo>
                <a:lnTo>
                  <a:pt x="1046" y="456"/>
                </a:lnTo>
                <a:lnTo>
                  <a:pt x="1046" y="456"/>
                </a:lnTo>
                <a:lnTo>
                  <a:pt x="1074" y="462"/>
                </a:lnTo>
                <a:lnTo>
                  <a:pt x="1074" y="462"/>
                </a:lnTo>
                <a:lnTo>
                  <a:pt x="1098" y="474"/>
                </a:lnTo>
                <a:lnTo>
                  <a:pt x="1098" y="474"/>
                </a:lnTo>
                <a:close/>
                <a:moveTo>
                  <a:pt x="1050" y="466"/>
                </a:moveTo>
                <a:lnTo>
                  <a:pt x="1050" y="466"/>
                </a:lnTo>
                <a:lnTo>
                  <a:pt x="1016" y="460"/>
                </a:lnTo>
                <a:lnTo>
                  <a:pt x="1016" y="460"/>
                </a:lnTo>
                <a:lnTo>
                  <a:pt x="992" y="446"/>
                </a:lnTo>
                <a:lnTo>
                  <a:pt x="992" y="446"/>
                </a:lnTo>
                <a:lnTo>
                  <a:pt x="1026" y="454"/>
                </a:lnTo>
                <a:lnTo>
                  <a:pt x="1026" y="454"/>
                </a:lnTo>
                <a:lnTo>
                  <a:pt x="1050" y="466"/>
                </a:lnTo>
                <a:lnTo>
                  <a:pt x="1050" y="466"/>
                </a:lnTo>
                <a:close/>
                <a:moveTo>
                  <a:pt x="978" y="440"/>
                </a:moveTo>
                <a:lnTo>
                  <a:pt x="978" y="440"/>
                </a:lnTo>
                <a:lnTo>
                  <a:pt x="958" y="428"/>
                </a:lnTo>
                <a:lnTo>
                  <a:pt x="958" y="428"/>
                </a:lnTo>
                <a:lnTo>
                  <a:pt x="992" y="436"/>
                </a:lnTo>
                <a:lnTo>
                  <a:pt x="992" y="436"/>
                </a:lnTo>
                <a:lnTo>
                  <a:pt x="1012" y="446"/>
                </a:lnTo>
                <a:lnTo>
                  <a:pt x="1012" y="446"/>
                </a:lnTo>
                <a:lnTo>
                  <a:pt x="978" y="440"/>
                </a:lnTo>
                <a:lnTo>
                  <a:pt x="978" y="440"/>
                </a:lnTo>
                <a:close/>
                <a:moveTo>
                  <a:pt x="968" y="444"/>
                </a:moveTo>
                <a:lnTo>
                  <a:pt x="968" y="444"/>
                </a:lnTo>
                <a:lnTo>
                  <a:pt x="994" y="458"/>
                </a:lnTo>
                <a:lnTo>
                  <a:pt x="994" y="458"/>
                </a:lnTo>
                <a:lnTo>
                  <a:pt x="964" y="452"/>
                </a:lnTo>
                <a:lnTo>
                  <a:pt x="964" y="452"/>
                </a:lnTo>
                <a:lnTo>
                  <a:pt x="940" y="438"/>
                </a:lnTo>
                <a:lnTo>
                  <a:pt x="940" y="438"/>
                </a:lnTo>
                <a:lnTo>
                  <a:pt x="968" y="444"/>
                </a:lnTo>
                <a:lnTo>
                  <a:pt x="968" y="444"/>
                </a:lnTo>
                <a:close/>
                <a:moveTo>
                  <a:pt x="928" y="430"/>
                </a:moveTo>
                <a:lnTo>
                  <a:pt x="928" y="430"/>
                </a:lnTo>
                <a:lnTo>
                  <a:pt x="908" y="420"/>
                </a:lnTo>
                <a:lnTo>
                  <a:pt x="908" y="420"/>
                </a:lnTo>
                <a:lnTo>
                  <a:pt x="934" y="424"/>
                </a:lnTo>
                <a:lnTo>
                  <a:pt x="934" y="424"/>
                </a:lnTo>
                <a:lnTo>
                  <a:pt x="956" y="436"/>
                </a:lnTo>
                <a:lnTo>
                  <a:pt x="956" y="436"/>
                </a:lnTo>
                <a:lnTo>
                  <a:pt x="928" y="430"/>
                </a:lnTo>
                <a:lnTo>
                  <a:pt x="928" y="430"/>
                </a:lnTo>
                <a:close/>
                <a:moveTo>
                  <a:pt x="888" y="408"/>
                </a:moveTo>
                <a:lnTo>
                  <a:pt x="888" y="408"/>
                </a:lnTo>
                <a:lnTo>
                  <a:pt x="868" y="398"/>
                </a:lnTo>
                <a:lnTo>
                  <a:pt x="868" y="398"/>
                </a:lnTo>
                <a:lnTo>
                  <a:pt x="892" y="402"/>
                </a:lnTo>
                <a:lnTo>
                  <a:pt x="892" y="402"/>
                </a:lnTo>
                <a:lnTo>
                  <a:pt x="912" y="414"/>
                </a:lnTo>
                <a:lnTo>
                  <a:pt x="912" y="414"/>
                </a:lnTo>
                <a:lnTo>
                  <a:pt x="888" y="408"/>
                </a:lnTo>
                <a:lnTo>
                  <a:pt x="888" y="408"/>
                </a:lnTo>
                <a:close/>
                <a:moveTo>
                  <a:pt x="870" y="404"/>
                </a:moveTo>
                <a:lnTo>
                  <a:pt x="870" y="404"/>
                </a:lnTo>
                <a:lnTo>
                  <a:pt x="836" y="398"/>
                </a:lnTo>
                <a:lnTo>
                  <a:pt x="836" y="398"/>
                </a:lnTo>
                <a:lnTo>
                  <a:pt x="816" y="386"/>
                </a:lnTo>
                <a:lnTo>
                  <a:pt x="816" y="386"/>
                </a:lnTo>
                <a:lnTo>
                  <a:pt x="848" y="394"/>
                </a:lnTo>
                <a:lnTo>
                  <a:pt x="848" y="394"/>
                </a:lnTo>
                <a:lnTo>
                  <a:pt x="870" y="404"/>
                </a:lnTo>
                <a:lnTo>
                  <a:pt x="870" y="404"/>
                </a:lnTo>
                <a:close/>
                <a:moveTo>
                  <a:pt x="800" y="378"/>
                </a:moveTo>
                <a:lnTo>
                  <a:pt x="800" y="378"/>
                </a:lnTo>
                <a:lnTo>
                  <a:pt x="776" y="364"/>
                </a:lnTo>
                <a:lnTo>
                  <a:pt x="776" y="364"/>
                </a:lnTo>
                <a:lnTo>
                  <a:pt x="808" y="372"/>
                </a:lnTo>
                <a:lnTo>
                  <a:pt x="808" y="372"/>
                </a:lnTo>
                <a:lnTo>
                  <a:pt x="830" y="384"/>
                </a:lnTo>
                <a:lnTo>
                  <a:pt x="830" y="384"/>
                </a:lnTo>
                <a:lnTo>
                  <a:pt x="800" y="378"/>
                </a:lnTo>
                <a:lnTo>
                  <a:pt x="800" y="378"/>
                </a:lnTo>
                <a:close/>
                <a:moveTo>
                  <a:pt x="792" y="382"/>
                </a:moveTo>
                <a:lnTo>
                  <a:pt x="792" y="382"/>
                </a:lnTo>
                <a:lnTo>
                  <a:pt x="814" y="394"/>
                </a:lnTo>
                <a:lnTo>
                  <a:pt x="814" y="394"/>
                </a:lnTo>
                <a:lnTo>
                  <a:pt x="786" y="390"/>
                </a:lnTo>
                <a:lnTo>
                  <a:pt x="786" y="390"/>
                </a:lnTo>
                <a:lnTo>
                  <a:pt x="766" y="378"/>
                </a:lnTo>
                <a:lnTo>
                  <a:pt x="766" y="378"/>
                </a:lnTo>
                <a:lnTo>
                  <a:pt x="792" y="382"/>
                </a:lnTo>
                <a:lnTo>
                  <a:pt x="792" y="382"/>
                </a:lnTo>
                <a:close/>
                <a:moveTo>
                  <a:pt x="750" y="368"/>
                </a:moveTo>
                <a:lnTo>
                  <a:pt x="750" y="368"/>
                </a:lnTo>
                <a:lnTo>
                  <a:pt x="726" y="354"/>
                </a:lnTo>
                <a:lnTo>
                  <a:pt x="726" y="354"/>
                </a:lnTo>
                <a:lnTo>
                  <a:pt x="752" y="360"/>
                </a:lnTo>
                <a:lnTo>
                  <a:pt x="752" y="360"/>
                </a:lnTo>
                <a:lnTo>
                  <a:pt x="776" y="374"/>
                </a:lnTo>
                <a:lnTo>
                  <a:pt x="776" y="374"/>
                </a:lnTo>
                <a:lnTo>
                  <a:pt x="750" y="368"/>
                </a:lnTo>
                <a:lnTo>
                  <a:pt x="750" y="368"/>
                </a:lnTo>
                <a:close/>
                <a:moveTo>
                  <a:pt x="710" y="346"/>
                </a:moveTo>
                <a:lnTo>
                  <a:pt x="710" y="346"/>
                </a:lnTo>
                <a:lnTo>
                  <a:pt x="688" y="332"/>
                </a:lnTo>
                <a:lnTo>
                  <a:pt x="688" y="332"/>
                </a:lnTo>
                <a:lnTo>
                  <a:pt x="712" y="336"/>
                </a:lnTo>
                <a:lnTo>
                  <a:pt x="712" y="336"/>
                </a:lnTo>
                <a:lnTo>
                  <a:pt x="734" y="350"/>
                </a:lnTo>
                <a:lnTo>
                  <a:pt x="734" y="350"/>
                </a:lnTo>
                <a:lnTo>
                  <a:pt x="710" y="346"/>
                </a:lnTo>
                <a:lnTo>
                  <a:pt x="710" y="346"/>
                </a:lnTo>
                <a:close/>
                <a:moveTo>
                  <a:pt x="696" y="342"/>
                </a:moveTo>
                <a:lnTo>
                  <a:pt x="696" y="342"/>
                </a:lnTo>
                <a:lnTo>
                  <a:pt x="662" y="336"/>
                </a:lnTo>
                <a:lnTo>
                  <a:pt x="662" y="336"/>
                </a:lnTo>
                <a:lnTo>
                  <a:pt x="640" y="322"/>
                </a:lnTo>
                <a:lnTo>
                  <a:pt x="640" y="322"/>
                </a:lnTo>
                <a:lnTo>
                  <a:pt x="672" y="328"/>
                </a:lnTo>
                <a:lnTo>
                  <a:pt x="672" y="328"/>
                </a:lnTo>
                <a:lnTo>
                  <a:pt x="696" y="342"/>
                </a:lnTo>
                <a:lnTo>
                  <a:pt x="696" y="342"/>
                </a:lnTo>
                <a:close/>
                <a:moveTo>
                  <a:pt x="666" y="342"/>
                </a:moveTo>
                <a:lnTo>
                  <a:pt x="666" y="342"/>
                </a:lnTo>
                <a:lnTo>
                  <a:pt x="688" y="356"/>
                </a:lnTo>
                <a:lnTo>
                  <a:pt x="688" y="356"/>
                </a:lnTo>
                <a:lnTo>
                  <a:pt x="648" y="350"/>
                </a:lnTo>
                <a:lnTo>
                  <a:pt x="648" y="350"/>
                </a:lnTo>
                <a:lnTo>
                  <a:pt x="626" y="336"/>
                </a:lnTo>
                <a:lnTo>
                  <a:pt x="626" y="336"/>
                </a:lnTo>
                <a:lnTo>
                  <a:pt x="666" y="342"/>
                </a:lnTo>
                <a:lnTo>
                  <a:pt x="666" y="342"/>
                </a:lnTo>
                <a:close/>
                <a:moveTo>
                  <a:pt x="704" y="366"/>
                </a:moveTo>
                <a:lnTo>
                  <a:pt x="704" y="366"/>
                </a:lnTo>
                <a:lnTo>
                  <a:pt x="726" y="380"/>
                </a:lnTo>
                <a:lnTo>
                  <a:pt x="726" y="380"/>
                </a:lnTo>
                <a:lnTo>
                  <a:pt x="684" y="372"/>
                </a:lnTo>
                <a:lnTo>
                  <a:pt x="684" y="372"/>
                </a:lnTo>
                <a:lnTo>
                  <a:pt x="662" y="358"/>
                </a:lnTo>
                <a:lnTo>
                  <a:pt x="662" y="358"/>
                </a:lnTo>
                <a:lnTo>
                  <a:pt x="704" y="366"/>
                </a:lnTo>
                <a:lnTo>
                  <a:pt x="704" y="366"/>
                </a:lnTo>
                <a:close/>
                <a:moveTo>
                  <a:pt x="742" y="390"/>
                </a:moveTo>
                <a:lnTo>
                  <a:pt x="742" y="390"/>
                </a:lnTo>
                <a:lnTo>
                  <a:pt x="762" y="402"/>
                </a:lnTo>
                <a:lnTo>
                  <a:pt x="762" y="402"/>
                </a:lnTo>
                <a:lnTo>
                  <a:pt x="720" y="396"/>
                </a:lnTo>
                <a:lnTo>
                  <a:pt x="720" y="396"/>
                </a:lnTo>
                <a:lnTo>
                  <a:pt x="698" y="382"/>
                </a:lnTo>
                <a:lnTo>
                  <a:pt x="698" y="382"/>
                </a:lnTo>
                <a:lnTo>
                  <a:pt x="742" y="390"/>
                </a:lnTo>
                <a:lnTo>
                  <a:pt x="742" y="390"/>
                </a:lnTo>
                <a:close/>
                <a:moveTo>
                  <a:pt x="772" y="410"/>
                </a:moveTo>
                <a:lnTo>
                  <a:pt x="772" y="410"/>
                </a:lnTo>
                <a:lnTo>
                  <a:pt x="798" y="426"/>
                </a:lnTo>
                <a:lnTo>
                  <a:pt x="798" y="426"/>
                </a:lnTo>
                <a:lnTo>
                  <a:pt x="756" y="418"/>
                </a:lnTo>
                <a:lnTo>
                  <a:pt x="756" y="418"/>
                </a:lnTo>
                <a:lnTo>
                  <a:pt x="730" y="402"/>
                </a:lnTo>
                <a:lnTo>
                  <a:pt x="730" y="402"/>
                </a:lnTo>
                <a:lnTo>
                  <a:pt x="772" y="410"/>
                </a:lnTo>
                <a:lnTo>
                  <a:pt x="772" y="410"/>
                </a:lnTo>
                <a:close/>
                <a:moveTo>
                  <a:pt x="812" y="434"/>
                </a:moveTo>
                <a:lnTo>
                  <a:pt x="812" y="434"/>
                </a:lnTo>
                <a:lnTo>
                  <a:pt x="836" y="450"/>
                </a:lnTo>
                <a:lnTo>
                  <a:pt x="836" y="450"/>
                </a:lnTo>
                <a:lnTo>
                  <a:pt x="792" y="444"/>
                </a:lnTo>
                <a:lnTo>
                  <a:pt x="792" y="444"/>
                </a:lnTo>
                <a:lnTo>
                  <a:pt x="768" y="428"/>
                </a:lnTo>
                <a:lnTo>
                  <a:pt x="768" y="428"/>
                </a:lnTo>
                <a:lnTo>
                  <a:pt x="812" y="434"/>
                </a:lnTo>
                <a:lnTo>
                  <a:pt x="812" y="434"/>
                </a:lnTo>
                <a:close/>
                <a:moveTo>
                  <a:pt x="848" y="458"/>
                </a:moveTo>
                <a:lnTo>
                  <a:pt x="848" y="458"/>
                </a:lnTo>
                <a:lnTo>
                  <a:pt x="874" y="476"/>
                </a:lnTo>
                <a:lnTo>
                  <a:pt x="874" y="476"/>
                </a:lnTo>
                <a:lnTo>
                  <a:pt x="828" y="470"/>
                </a:lnTo>
                <a:lnTo>
                  <a:pt x="828" y="470"/>
                </a:lnTo>
                <a:lnTo>
                  <a:pt x="804" y="452"/>
                </a:lnTo>
                <a:lnTo>
                  <a:pt x="804" y="452"/>
                </a:lnTo>
                <a:lnTo>
                  <a:pt x="848" y="458"/>
                </a:lnTo>
                <a:lnTo>
                  <a:pt x="848" y="458"/>
                </a:lnTo>
                <a:close/>
                <a:moveTo>
                  <a:pt x="858" y="460"/>
                </a:moveTo>
                <a:lnTo>
                  <a:pt x="858" y="460"/>
                </a:lnTo>
                <a:lnTo>
                  <a:pt x="898" y="466"/>
                </a:lnTo>
                <a:lnTo>
                  <a:pt x="898" y="466"/>
                </a:lnTo>
                <a:lnTo>
                  <a:pt x="924" y="482"/>
                </a:lnTo>
                <a:lnTo>
                  <a:pt x="924" y="482"/>
                </a:lnTo>
                <a:lnTo>
                  <a:pt x="884" y="476"/>
                </a:lnTo>
                <a:lnTo>
                  <a:pt x="884" y="476"/>
                </a:lnTo>
                <a:lnTo>
                  <a:pt x="858" y="460"/>
                </a:lnTo>
                <a:lnTo>
                  <a:pt x="858" y="460"/>
                </a:lnTo>
                <a:close/>
                <a:moveTo>
                  <a:pt x="912" y="468"/>
                </a:moveTo>
                <a:lnTo>
                  <a:pt x="912" y="468"/>
                </a:lnTo>
                <a:lnTo>
                  <a:pt x="946" y="474"/>
                </a:lnTo>
                <a:lnTo>
                  <a:pt x="946" y="474"/>
                </a:lnTo>
                <a:lnTo>
                  <a:pt x="972" y="490"/>
                </a:lnTo>
                <a:lnTo>
                  <a:pt x="972" y="490"/>
                </a:lnTo>
                <a:lnTo>
                  <a:pt x="936" y="484"/>
                </a:lnTo>
                <a:lnTo>
                  <a:pt x="936" y="484"/>
                </a:lnTo>
                <a:lnTo>
                  <a:pt x="912" y="468"/>
                </a:lnTo>
                <a:lnTo>
                  <a:pt x="912" y="468"/>
                </a:lnTo>
                <a:close/>
                <a:moveTo>
                  <a:pt x="964" y="476"/>
                </a:moveTo>
                <a:lnTo>
                  <a:pt x="964" y="476"/>
                </a:lnTo>
                <a:lnTo>
                  <a:pt x="1002" y="482"/>
                </a:lnTo>
                <a:lnTo>
                  <a:pt x="1002" y="482"/>
                </a:lnTo>
                <a:lnTo>
                  <a:pt x="1028" y="498"/>
                </a:lnTo>
                <a:lnTo>
                  <a:pt x="1028" y="498"/>
                </a:lnTo>
                <a:lnTo>
                  <a:pt x="990" y="492"/>
                </a:lnTo>
                <a:lnTo>
                  <a:pt x="990" y="492"/>
                </a:lnTo>
                <a:lnTo>
                  <a:pt x="964" y="476"/>
                </a:lnTo>
                <a:lnTo>
                  <a:pt x="964" y="476"/>
                </a:lnTo>
                <a:close/>
                <a:moveTo>
                  <a:pt x="1020" y="484"/>
                </a:moveTo>
                <a:lnTo>
                  <a:pt x="1020" y="484"/>
                </a:lnTo>
                <a:lnTo>
                  <a:pt x="1052" y="490"/>
                </a:lnTo>
                <a:lnTo>
                  <a:pt x="1052" y="490"/>
                </a:lnTo>
                <a:lnTo>
                  <a:pt x="1078" y="504"/>
                </a:lnTo>
                <a:lnTo>
                  <a:pt x="1078" y="504"/>
                </a:lnTo>
                <a:lnTo>
                  <a:pt x="1044" y="500"/>
                </a:lnTo>
                <a:lnTo>
                  <a:pt x="1044" y="500"/>
                </a:lnTo>
                <a:lnTo>
                  <a:pt x="1020" y="484"/>
                </a:lnTo>
                <a:lnTo>
                  <a:pt x="1020" y="484"/>
                </a:lnTo>
                <a:close/>
                <a:moveTo>
                  <a:pt x="1072" y="492"/>
                </a:moveTo>
                <a:lnTo>
                  <a:pt x="1072" y="492"/>
                </a:lnTo>
                <a:lnTo>
                  <a:pt x="1108" y="498"/>
                </a:lnTo>
                <a:lnTo>
                  <a:pt x="1108" y="498"/>
                </a:lnTo>
                <a:lnTo>
                  <a:pt x="1136" y="514"/>
                </a:lnTo>
                <a:lnTo>
                  <a:pt x="1136" y="514"/>
                </a:lnTo>
                <a:lnTo>
                  <a:pt x="1096" y="508"/>
                </a:lnTo>
                <a:lnTo>
                  <a:pt x="1096" y="508"/>
                </a:lnTo>
                <a:lnTo>
                  <a:pt x="1072" y="492"/>
                </a:lnTo>
                <a:lnTo>
                  <a:pt x="1072" y="492"/>
                </a:lnTo>
                <a:close/>
                <a:moveTo>
                  <a:pt x="1128" y="502"/>
                </a:moveTo>
                <a:lnTo>
                  <a:pt x="1128" y="502"/>
                </a:lnTo>
                <a:lnTo>
                  <a:pt x="1158" y="506"/>
                </a:lnTo>
                <a:lnTo>
                  <a:pt x="1158" y="506"/>
                </a:lnTo>
                <a:lnTo>
                  <a:pt x="1184" y="520"/>
                </a:lnTo>
                <a:lnTo>
                  <a:pt x="1184" y="520"/>
                </a:lnTo>
                <a:lnTo>
                  <a:pt x="1152" y="516"/>
                </a:lnTo>
                <a:lnTo>
                  <a:pt x="1152" y="516"/>
                </a:lnTo>
                <a:lnTo>
                  <a:pt x="1128" y="502"/>
                </a:lnTo>
                <a:lnTo>
                  <a:pt x="1128" y="502"/>
                </a:lnTo>
                <a:close/>
                <a:moveTo>
                  <a:pt x="1178" y="510"/>
                </a:moveTo>
                <a:lnTo>
                  <a:pt x="1178" y="510"/>
                </a:lnTo>
                <a:lnTo>
                  <a:pt x="1216" y="516"/>
                </a:lnTo>
                <a:lnTo>
                  <a:pt x="1216" y="516"/>
                </a:lnTo>
                <a:lnTo>
                  <a:pt x="1242" y="530"/>
                </a:lnTo>
                <a:lnTo>
                  <a:pt x="1242" y="530"/>
                </a:lnTo>
                <a:lnTo>
                  <a:pt x="1204" y="524"/>
                </a:lnTo>
                <a:lnTo>
                  <a:pt x="1204" y="524"/>
                </a:lnTo>
                <a:lnTo>
                  <a:pt x="1178" y="510"/>
                </a:lnTo>
                <a:lnTo>
                  <a:pt x="1178" y="510"/>
                </a:lnTo>
                <a:close/>
                <a:moveTo>
                  <a:pt x="1234" y="520"/>
                </a:moveTo>
                <a:lnTo>
                  <a:pt x="1234" y="520"/>
                </a:lnTo>
                <a:lnTo>
                  <a:pt x="1268" y="524"/>
                </a:lnTo>
                <a:lnTo>
                  <a:pt x="1268" y="524"/>
                </a:lnTo>
                <a:lnTo>
                  <a:pt x="1292" y="536"/>
                </a:lnTo>
                <a:lnTo>
                  <a:pt x="1292" y="536"/>
                </a:lnTo>
                <a:lnTo>
                  <a:pt x="1258" y="532"/>
                </a:lnTo>
                <a:lnTo>
                  <a:pt x="1258" y="532"/>
                </a:lnTo>
                <a:lnTo>
                  <a:pt x="1234" y="520"/>
                </a:lnTo>
                <a:lnTo>
                  <a:pt x="1234" y="520"/>
                </a:lnTo>
                <a:close/>
                <a:moveTo>
                  <a:pt x="1288" y="528"/>
                </a:moveTo>
                <a:lnTo>
                  <a:pt x="1288" y="528"/>
                </a:lnTo>
                <a:lnTo>
                  <a:pt x="1318" y="534"/>
                </a:lnTo>
                <a:lnTo>
                  <a:pt x="1318" y="534"/>
                </a:lnTo>
                <a:lnTo>
                  <a:pt x="1342" y="546"/>
                </a:lnTo>
                <a:lnTo>
                  <a:pt x="1342" y="546"/>
                </a:lnTo>
                <a:lnTo>
                  <a:pt x="1312" y="540"/>
                </a:lnTo>
                <a:lnTo>
                  <a:pt x="1312" y="540"/>
                </a:lnTo>
                <a:lnTo>
                  <a:pt x="1288" y="528"/>
                </a:lnTo>
                <a:lnTo>
                  <a:pt x="1288" y="528"/>
                </a:lnTo>
                <a:close/>
                <a:moveTo>
                  <a:pt x="1362" y="554"/>
                </a:moveTo>
                <a:lnTo>
                  <a:pt x="1362" y="554"/>
                </a:lnTo>
                <a:lnTo>
                  <a:pt x="1388" y="566"/>
                </a:lnTo>
                <a:lnTo>
                  <a:pt x="1388" y="566"/>
                </a:lnTo>
                <a:lnTo>
                  <a:pt x="1356" y="562"/>
                </a:lnTo>
                <a:lnTo>
                  <a:pt x="1356" y="562"/>
                </a:lnTo>
                <a:lnTo>
                  <a:pt x="1330" y="550"/>
                </a:lnTo>
                <a:lnTo>
                  <a:pt x="1330" y="550"/>
                </a:lnTo>
                <a:lnTo>
                  <a:pt x="1362" y="554"/>
                </a:lnTo>
                <a:lnTo>
                  <a:pt x="1362" y="554"/>
                </a:lnTo>
                <a:close/>
                <a:moveTo>
                  <a:pt x="4460" y="1336"/>
                </a:moveTo>
                <a:lnTo>
                  <a:pt x="4460" y="1336"/>
                </a:lnTo>
                <a:lnTo>
                  <a:pt x="4438" y="1330"/>
                </a:lnTo>
                <a:lnTo>
                  <a:pt x="4438" y="1330"/>
                </a:lnTo>
                <a:lnTo>
                  <a:pt x="4470" y="1322"/>
                </a:lnTo>
                <a:lnTo>
                  <a:pt x="4470" y="1322"/>
                </a:lnTo>
                <a:lnTo>
                  <a:pt x="4492" y="1328"/>
                </a:lnTo>
                <a:lnTo>
                  <a:pt x="4492" y="1328"/>
                </a:lnTo>
                <a:lnTo>
                  <a:pt x="4460" y="1336"/>
                </a:lnTo>
                <a:lnTo>
                  <a:pt x="4460" y="1336"/>
                </a:lnTo>
                <a:close/>
                <a:moveTo>
                  <a:pt x="4506" y="1332"/>
                </a:moveTo>
                <a:lnTo>
                  <a:pt x="4506" y="1332"/>
                </a:lnTo>
                <a:lnTo>
                  <a:pt x="4530" y="1338"/>
                </a:lnTo>
                <a:lnTo>
                  <a:pt x="4530" y="1338"/>
                </a:lnTo>
                <a:lnTo>
                  <a:pt x="4498" y="1346"/>
                </a:lnTo>
                <a:lnTo>
                  <a:pt x="4498" y="1346"/>
                </a:lnTo>
                <a:lnTo>
                  <a:pt x="4474" y="1340"/>
                </a:lnTo>
                <a:lnTo>
                  <a:pt x="4474" y="1340"/>
                </a:lnTo>
                <a:lnTo>
                  <a:pt x="4506" y="1332"/>
                </a:lnTo>
                <a:lnTo>
                  <a:pt x="4506" y="1332"/>
                </a:lnTo>
                <a:close/>
                <a:moveTo>
                  <a:pt x="4426" y="1328"/>
                </a:moveTo>
                <a:lnTo>
                  <a:pt x="4426" y="1328"/>
                </a:lnTo>
                <a:lnTo>
                  <a:pt x="4402" y="1320"/>
                </a:lnTo>
                <a:lnTo>
                  <a:pt x="4402" y="1320"/>
                </a:lnTo>
                <a:lnTo>
                  <a:pt x="4434" y="1310"/>
                </a:lnTo>
                <a:lnTo>
                  <a:pt x="4434" y="1310"/>
                </a:lnTo>
                <a:lnTo>
                  <a:pt x="4460" y="1318"/>
                </a:lnTo>
                <a:lnTo>
                  <a:pt x="4460" y="1318"/>
                </a:lnTo>
                <a:lnTo>
                  <a:pt x="4426" y="1328"/>
                </a:lnTo>
                <a:lnTo>
                  <a:pt x="4426" y="1328"/>
                </a:lnTo>
                <a:close/>
                <a:moveTo>
                  <a:pt x="4238" y="1302"/>
                </a:moveTo>
                <a:lnTo>
                  <a:pt x="4238" y="1302"/>
                </a:lnTo>
                <a:lnTo>
                  <a:pt x="4214" y="1296"/>
                </a:lnTo>
                <a:lnTo>
                  <a:pt x="4214" y="1296"/>
                </a:lnTo>
                <a:lnTo>
                  <a:pt x="4248" y="1284"/>
                </a:lnTo>
                <a:lnTo>
                  <a:pt x="4248" y="1284"/>
                </a:lnTo>
                <a:lnTo>
                  <a:pt x="4272" y="1292"/>
                </a:lnTo>
                <a:lnTo>
                  <a:pt x="4272" y="1292"/>
                </a:lnTo>
                <a:lnTo>
                  <a:pt x="4238" y="1302"/>
                </a:lnTo>
                <a:lnTo>
                  <a:pt x="4238" y="1302"/>
                </a:lnTo>
                <a:close/>
                <a:moveTo>
                  <a:pt x="4284" y="1294"/>
                </a:moveTo>
                <a:lnTo>
                  <a:pt x="4284" y="1294"/>
                </a:lnTo>
                <a:lnTo>
                  <a:pt x="4306" y="1302"/>
                </a:lnTo>
                <a:lnTo>
                  <a:pt x="4306" y="1302"/>
                </a:lnTo>
                <a:lnTo>
                  <a:pt x="4274" y="1312"/>
                </a:lnTo>
                <a:lnTo>
                  <a:pt x="4274" y="1312"/>
                </a:lnTo>
                <a:lnTo>
                  <a:pt x="4250" y="1306"/>
                </a:lnTo>
                <a:lnTo>
                  <a:pt x="4250" y="1306"/>
                </a:lnTo>
                <a:lnTo>
                  <a:pt x="4284" y="1294"/>
                </a:lnTo>
                <a:lnTo>
                  <a:pt x="4284" y="1294"/>
                </a:lnTo>
                <a:close/>
                <a:moveTo>
                  <a:pt x="3698" y="1342"/>
                </a:moveTo>
                <a:lnTo>
                  <a:pt x="3698" y="1342"/>
                </a:lnTo>
                <a:lnTo>
                  <a:pt x="3732" y="1326"/>
                </a:lnTo>
                <a:lnTo>
                  <a:pt x="3732" y="1326"/>
                </a:lnTo>
                <a:lnTo>
                  <a:pt x="3758" y="1332"/>
                </a:lnTo>
                <a:lnTo>
                  <a:pt x="3758" y="1332"/>
                </a:lnTo>
                <a:lnTo>
                  <a:pt x="3722" y="1346"/>
                </a:lnTo>
                <a:lnTo>
                  <a:pt x="3722" y="1346"/>
                </a:lnTo>
                <a:lnTo>
                  <a:pt x="3698" y="1342"/>
                </a:lnTo>
                <a:lnTo>
                  <a:pt x="3698" y="1342"/>
                </a:lnTo>
                <a:close/>
                <a:moveTo>
                  <a:pt x="3714" y="1350"/>
                </a:moveTo>
                <a:lnTo>
                  <a:pt x="3714" y="1350"/>
                </a:lnTo>
                <a:lnTo>
                  <a:pt x="3682" y="1364"/>
                </a:lnTo>
                <a:lnTo>
                  <a:pt x="3682" y="1364"/>
                </a:lnTo>
                <a:lnTo>
                  <a:pt x="3658" y="1358"/>
                </a:lnTo>
                <a:lnTo>
                  <a:pt x="3658" y="1358"/>
                </a:lnTo>
                <a:lnTo>
                  <a:pt x="3690" y="1344"/>
                </a:lnTo>
                <a:lnTo>
                  <a:pt x="3690" y="1344"/>
                </a:lnTo>
                <a:lnTo>
                  <a:pt x="3714" y="1350"/>
                </a:lnTo>
                <a:lnTo>
                  <a:pt x="3714" y="1350"/>
                </a:lnTo>
                <a:close/>
                <a:moveTo>
                  <a:pt x="3970" y="1290"/>
                </a:moveTo>
                <a:lnTo>
                  <a:pt x="3970" y="1290"/>
                </a:lnTo>
                <a:lnTo>
                  <a:pt x="3944" y="1284"/>
                </a:lnTo>
                <a:lnTo>
                  <a:pt x="3944" y="1284"/>
                </a:lnTo>
                <a:lnTo>
                  <a:pt x="3978" y="1268"/>
                </a:lnTo>
                <a:lnTo>
                  <a:pt x="3978" y="1268"/>
                </a:lnTo>
                <a:lnTo>
                  <a:pt x="4006" y="1276"/>
                </a:lnTo>
                <a:lnTo>
                  <a:pt x="4006" y="1276"/>
                </a:lnTo>
                <a:lnTo>
                  <a:pt x="3970" y="1290"/>
                </a:lnTo>
                <a:lnTo>
                  <a:pt x="3970" y="1290"/>
                </a:lnTo>
                <a:close/>
                <a:moveTo>
                  <a:pt x="4014" y="1278"/>
                </a:moveTo>
                <a:lnTo>
                  <a:pt x="4014" y="1278"/>
                </a:lnTo>
                <a:lnTo>
                  <a:pt x="4040" y="1286"/>
                </a:lnTo>
                <a:lnTo>
                  <a:pt x="4040" y="1286"/>
                </a:lnTo>
                <a:lnTo>
                  <a:pt x="4006" y="1300"/>
                </a:lnTo>
                <a:lnTo>
                  <a:pt x="4006" y="1300"/>
                </a:lnTo>
                <a:lnTo>
                  <a:pt x="3980" y="1294"/>
                </a:lnTo>
                <a:lnTo>
                  <a:pt x="3980" y="1294"/>
                </a:lnTo>
                <a:lnTo>
                  <a:pt x="4014" y="1278"/>
                </a:lnTo>
                <a:lnTo>
                  <a:pt x="4014" y="1278"/>
                </a:lnTo>
                <a:close/>
                <a:moveTo>
                  <a:pt x="3934" y="1282"/>
                </a:moveTo>
                <a:lnTo>
                  <a:pt x="3934" y="1282"/>
                </a:lnTo>
                <a:lnTo>
                  <a:pt x="3906" y="1274"/>
                </a:lnTo>
                <a:lnTo>
                  <a:pt x="3906" y="1274"/>
                </a:lnTo>
                <a:lnTo>
                  <a:pt x="3942" y="1258"/>
                </a:lnTo>
                <a:lnTo>
                  <a:pt x="3942" y="1258"/>
                </a:lnTo>
                <a:lnTo>
                  <a:pt x="3968" y="1266"/>
                </a:lnTo>
                <a:lnTo>
                  <a:pt x="3968" y="1266"/>
                </a:lnTo>
                <a:lnTo>
                  <a:pt x="3934" y="1282"/>
                </a:lnTo>
                <a:lnTo>
                  <a:pt x="3934" y="1282"/>
                </a:lnTo>
                <a:close/>
                <a:moveTo>
                  <a:pt x="3924" y="1286"/>
                </a:moveTo>
                <a:lnTo>
                  <a:pt x="3924" y="1286"/>
                </a:lnTo>
                <a:lnTo>
                  <a:pt x="3892" y="1300"/>
                </a:lnTo>
                <a:lnTo>
                  <a:pt x="3892" y="1300"/>
                </a:lnTo>
                <a:lnTo>
                  <a:pt x="3866" y="1292"/>
                </a:lnTo>
                <a:lnTo>
                  <a:pt x="3866" y="1292"/>
                </a:lnTo>
                <a:lnTo>
                  <a:pt x="3898" y="1278"/>
                </a:lnTo>
                <a:lnTo>
                  <a:pt x="3898" y="1278"/>
                </a:lnTo>
                <a:lnTo>
                  <a:pt x="3924" y="1286"/>
                </a:lnTo>
                <a:lnTo>
                  <a:pt x="3924" y="1286"/>
                </a:lnTo>
                <a:close/>
                <a:moveTo>
                  <a:pt x="3880" y="1304"/>
                </a:moveTo>
                <a:lnTo>
                  <a:pt x="3880" y="1304"/>
                </a:lnTo>
                <a:lnTo>
                  <a:pt x="3846" y="1318"/>
                </a:lnTo>
                <a:lnTo>
                  <a:pt x="3846" y="1318"/>
                </a:lnTo>
                <a:lnTo>
                  <a:pt x="3820" y="1312"/>
                </a:lnTo>
                <a:lnTo>
                  <a:pt x="3820" y="1312"/>
                </a:lnTo>
                <a:lnTo>
                  <a:pt x="3854" y="1298"/>
                </a:lnTo>
                <a:lnTo>
                  <a:pt x="3854" y="1298"/>
                </a:lnTo>
                <a:lnTo>
                  <a:pt x="3880" y="1304"/>
                </a:lnTo>
                <a:lnTo>
                  <a:pt x="3880" y="1304"/>
                </a:lnTo>
                <a:close/>
                <a:moveTo>
                  <a:pt x="3890" y="1306"/>
                </a:moveTo>
                <a:lnTo>
                  <a:pt x="3890" y="1306"/>
                </a:lnTo>
                <a:lnTo>
                  <a:pt x="3916" y="1312"/>
                </a:lnTo>
                <a:lnTo>
                  <a:pt x="3916" y="1312"/>
                </a:lnTo>
                <a:lnTo>
                  <a:pt x="3882" y="1326"/>
                </a:lnTo>
                <a:lnTo>
                  <a:pt x="3882" y="1326"/>
                </a:lnTo>
                <a:lnTo>
                  <a:pt x="3856" y="1320"/>
                </a:lnTo>
                <a:lnTo>
                  <a:pt x="3856" y="1320"/>
                </a:lnTo>
                <a:lnTo>
                  <a:pt x="3890" y="1306"/>
                </a:lnTo>
                <a:lnTo>
                  <a:pt x="3890" y="1306"/>
                </a:lnTo>
                <a:close/>
                <a:moveTo>
                  <a:pt x="3902" y="1302"/>
                </a:moveTo>
                <a:lnTo>
                  <a:pt x="3902" y="1302"/>
                </a:lnTo>
                <a:lnTo>
                  <a:pt x="3934" y="1288"/>
                </a:lnTo>
                <a:lnTo>
                  <a:pt x="3934" y="1288"/>
                </a:lnTo>
                <a:lnTo>
                  <a:pt x="3960" y="1294"/>
                </a:lnTo>
                <a:lnTo>
                  <a:pt x="3960" y="1294"/>
                </a:lnTo>
                <a:lnTo>
                  <a:pt x="3928" y="1308"/>
                </a:lnTo>
                <a:lnTo>
                  <a:pt x="3928" y="1308"/>
                </a:lnTo>
                <a:lnTo>
                  <a:pt x="3902" y="1302"/>
                </a:lnTo>
                <a:lnTo>
                  <a:pt x="3902" y="1302"/>
                </a:lnTo>
                <a:close/>
                <a:moveTo>
                  <a:pt x="3970" y="1298"/>
                </a:moveTo>
                <a:lnTo>
                  <a:pt x="3970" y="1298"/>
                </a:lnTo>
                <a:lnTo>
                  <a:pt x="3996" y="1304"/>
                </a:lnTo>
                <a:lnTo>
                  <a:pt x="3996" y="1304"/>
                </a:lnTo>
                <a:lnTo>
                  <a:pt x="3964" y="1316"/>
                </a:lnTo>
                <a:lnTo>
                  <a:pt x="3964" y="1316"/>
                </a:lnTo>
                <a:lnTo>
                  <a:pt x="3938" y="1310"/>
                </a:lnTo>
                <a:lnTo>
                  <a:pt x="3938" y="1310"/>
                </a:lnTo>
                <a:lnTo>
                  <a:pt x="3970" y="1298"/>
                </a:lnTo>
                <a:lnTo>
                  <a:pt x="3970" y="1298"/>
                </a:lnTo>
                <a:close/>
                <a:moveTo>
                  <a:pt x="4006" y="1306"/>
                </a:moveTo>
                <a:lnTo>
                  <a:pt x="4006" y="1306"/>
                </a:lnTo>
                <a:lnTo>
                  <a:pt x="4032" y="1312"/>
                </a:lnTo>
                <a:lnTo>
                  <a:pt x="4032" y="1312"/>
                </a:lnTo>
                <a:lnTo>
                  <a:pt x="4000" y="1324"/>
                </a:lnTo>
                <a:lnTo>
                  <a:pt x="4000" y="1324"/>
                </a:lnTo>
                <a:lnTo>
                  <a:pt x="3976" y="1318"/>
                </a:lnTo>
                <a:lnTo>
                  <a:pt x="3976" y="1318"/>
                </a:lnTo>
                <a:lnTo>
                  <a:pt x="4006" y="1306"/>
                </a:lnTo>
                <a:lnTo>
                  <a:pt x="4006" y="1306"/>
                </a:lnTo>
                <a:close/>
                <a:moveTo>
                  <a:pt x="4016" y="1302"/>
                </a:moveTo>
                <a:lnTo>
                  <a:pt x="4016" y="1302"/>
                </a:lnTo>
                <a:lnTo>
                  <a:pt x="4050" y="1288"/>
                </a:lnTo>
                <a:lnTo>
                  <a:pt x="4050" y="1288"/>
                </a:lnTo>
                <a:lnTo>
                  <a:pt x="4076" y="1296"/>
                </a:lnTo>
                <a:lnTo>
                  <a:pt x="4076" y="1296"/>
                </a:lnTo>
                <a:lnTo>
                  <a:pt x="4042" y="1308"/>
                </a:lnTo>
                <a:lnTo>
                  <a:pt x="4042" y="1308"/>
                </a:lnTo>
                <a:lnTo>
                  <a:pt x="4016" y="1302"/>
                </a:lnTo>
                <a:lnTo>
                  <a:pt x="4016" y="1302"/>
                </a:lnTo>
                <a:close/>
                <a:moveTo>
                  <a:pt x="4086" y="1298"/>
                </a:moveTo>
                <a:lnTo>
                  <a:pt x="4086" y="1298"/>
                </a:lnTo>
                <a:lnTo>
                  <a:pt x="4112" y="1304"/>
                </a:lnTo>
                <a:lnTo>
                  <a:pt x="4112" y="1304"/>
                </a:lnTo>
                <a:lnTo>
                  <a:pt x="4078" y="1316"/>
                </a:lnTo>
                <a:lnTo>
                  <a:pt x="4078" y="1316"/>
                </a:lnTo>
                <a:lnTo>
                  <a:pt x="4052" y="1312"/>
                </a:lnTo>
                <a:lnTo>
                  <a:pt x="4052" y="1312"/>
                </a:lnTo>
                <a:lnTo>
                  <a:pt x="4086" y="1298"/>
                </a:lnTo>
                <a:lnTo>
                  <a:pt x="4086" y="1298"/>
                </a:lnTo>
                <a:close/>
                <a:moveTo>
                  <a:pt x="4124" y="1308"/>
                </a:moveTo>
                <a:lnTo>
                  <a:pt x="4124" y="1308"/>
                </a:lnTo>
                <a:lnTo>
                  <a:pt x="4148" y="1314"/>
                </a:lnTo>
                <a:lnTo>
                  <a:pt x="4148" y="1314"/>
                </a:lnTo>
                <a:lnTo>
                  <a:pt x="4114" y="1324"/>
                </a:lnTo>
                <a:lnTo>
                  <a:pt x="4114" y="1324"/>
                </a:lnTo>
                <a:lnTo>
                  <a:pt x="4090" y="1320"/>
                </a:lnTo>
                <a:lnTo>
                  <a:pt x="4090" y="1320"/>
                </a:lnTo>
                <a:lnTo>
                  <a:pt x="4124" y="1308"/>
                </a:lnTo>
                <a:lnTo>
                  <a:pt x="4124" y="1308"/>
                </a:lnTo>
                <a:close/>
                <a:moveTo>
                  <a:pt x="4132" y="1304"/>
                </a:moveTo>
                <a:lnTo>
                  <a:pt x="4132" y="1304"/>
                </a:lnTo>
                <a:lnTo>
                  <a:pt x="4168" y="1290"/>
                </a:lnTo>
                <a:lnTo>
                  <a:pt x="4168" y="1290"/>
                </a:lnTo>
                <a:lnTo>
                  <a:pt x="4192" y="1298"/>
                </a:lnTo>
                <a:lnTo>
                  <a:pt x="4192" y="1298"/>
                </a:lnTo>
                <a:lnTo>
                  <a:pt x="4156" y="1310"/>
                </a:lnTo>
                <a:lnTo>
                  <a:pt x="4156" y="1310"/>
                </a:lnTo>
                <a:lnTo>
                  <a:pt x="4132" y="1304"/>
                </a:lnTo>
                <a:lnTo>
                  <a:pt x="4132" y="1304"/>
                </a:lnTo>
                <a:close/>
                <a:moveTo>
                  <a:pt x="4120" y="1302"/>
                </a:moveTo>
                <a:lnTo>
                  <a:pt x="4120" y="1302"/>
                </a:lnTo>
                <a:lnTo>
                  <a:pt x="4094" y="1294"/>
                </a:lnTo>
                <a:lnTo>
                  <a:pt x="4094" y="1294"/>
                </a:lnTo>
                <a:lnTo>
                  <a:pt x="4132" y="1280"/>
                </a:lnTo>
                <a:lnTo>
                  <a:pt x="4132" y="1280"/>
                </a:lnTo>
                <a:lnTo>
                  <a:pt x="4156" y="1288"/>
                </a:lnTo>
                <a:lnTo>
                  <a:pt x="4156" y="1288"/>
                </a:lnTo>
                <a:lnTo>
                  <a:pt x="4120" y="1302"/>
                </a:lnTo>
                <a:lnTo>
                  <a:pt x="4120" y="1302"/>
                </a:lnTo>
                <a:close/>
                <a:moveTo>
                  <a:pt x="4084" y="1292"/>
                </a:moveTo>
                <a:lnTo>
                  <a:pt x="4084" y="1292"/>
                </a:lnTo>
                <a:lnTo>
                  <a:pt x="4058" y="1286"/>
                </a:lnTo>
                <a:lnTo>
                  <a:pt x="4058" y="1286"/>
                </a:lnTo>
                <a:lnTo>
                  <a:pt x="4094" y="1270"/>
                </a:lnTo>
                <a:lnTo>
                  <a:pt x="4094" y="1270"/>
                </a:lnTo>
                <a:lnTo>
                  <a:pt x="4122" y="1278"/>
                </a:lnTo>
                <a:lnTo>
                  <a:pt x="4122" y="1278"/>
                </a:lnTo>
                <a:lnTo>
                  <a:pt x="4084" y="1292"/>
                </a:lnTo>
                <a:lnTo>
                  <a:pt x="4084" y="1292"/>
                </a:lnTo>
                <a:close/>
                <a:moveTo>
                  <a:pt x="4048" y="1282"/>
                </a:moveTo>
                <a:lnTo>
                  <a:pt x="4048" y="1282"/>
                </a:lnTo>
                <a:lnTo>
                  <a:pt x="4022" y="1276"/>
                </a:lnTo>
                <a:lnTo>
                  <a:pt x="4022" y="1276"/>
                </a:lnTo>
                <a:lnTo>
                  <a:pt x="4058" y="1260"/>
                </a:lnTo>
                <a:lnTo>
                  <a:pt x="4058" y="1260"/>
                </a:lnTo>
                <a:lnTo>
                  <a:pt x="4086" y="1268"/>
                </a:lnTo>
                <a:lnTo>
                  <a:pt x="4086" y="1268"/>
                </a:lnTo>
                <a:lnTo>
                  <a:pt x="4048" y="1282"/>
                </a:lnTo>
                <a:lnTo>
                  <a:pt x="4048" y="1282"/>
                </a:lnTo>
                <a:close/>
                <a:moveTo>
                  <a:pt x="4012" y="1272"/>
                </a:moveTo>
                <a:lnTo>
                  <a:pt x="4012" y="1272"/>
                </a:lnTo>
                <a:lnTo>
                  <a:pt x="3986" y="1266"/>
                </a:lnTo>
                <a:lnTo>
                  <a:pt x="3986" y="1266"/>
                </a:lnTo>
                <a:lnTo>
                  <a:pt x="4022" y="1250"/>
                </a:lnTo>
                <a:lnTo>
                  <a:pt x="4022" y="1250"/>
                </a:lnTo>
                <a:lnTo>
                  <a:pt x="4050" y="1258"/>
                </a:lnTo>
                <a:lnTo>
                  <a:pt x="4050" y="1258"/>
                </a:lnTo>
                <a:lnTo>
                  <a:pt x="4012" y="1272"/>
                </a:lnTo>
                <a:lnTo>
                  <a:pt x="4012" y="1272"/>
                </a:lnTo>
                <a:close/>
                <a:moveTo>
                  <a:pt x="3976" y="1262"/>
                </a:moveTo>
                <a:lnTo>
                  <a:pt x="3976" y="1262"/>
                </a:lnTo>
                <a:lnTo>
                  <a:pt x="3950" y="1256"/>
                </a:lnTo>
                <a:lnTo>
                  <a:pt x="3950" y="1256"/>
                </a:lnTo>
                <a:lnTo>
                  <a:pt x="3986" y="1238"/>
                </a:lnTo>
                <a:lnTo>
                  <a:pt x="3986" y="1238"/>
                </a:lnTo>
                <a:lnTo>
                  <a:pt x="4012" y="1246"/>
                </a:lnTo>
                <a:lnTo>
                  <a:pt x="4012" y="1246"/>
                </a:lnTo>
                <a:lnTo>
                  <a:pt x="3976" y="1262"/>
                </a:lnTo>
                <a:lnTo>
                  <a:pt x="3976" y="1262"/>
                </a:lnTo>
                <a:close/>
                <a:moveTo>
                  <a:pt x="3940" y="1252"/>
                </a:moveTo>
                <a:lnTo>
                  <a:pt x="3940" y="1252"/>
                </a:lnTo>
                <a:lnTo>
                  <a:pt x="3912" y="1244"/>
                </a:lnTo>
                <a:lnTo>
                  <a:pt x="3912" y="1244"/>
                </a:lnTo>
                <a:lnTo>
                  <a:pt x="3948" y="1228"/>
                </a:lnTo>
                <a:lnTo>
                  <a:pt x="3948" y="1228"/>
                </a:lnTo>
                <a:lnTo>
                  <a:pt x="3976" y="1236"/>
                </a:lnTo>
                <a:lnTo>
                  <a:pt x="3976" y="1236"/>
                </a:lnTo>
                <a:lnTo>
                  <a:pt x="3940" y="1252"/>
                </a:lnTo>
                <a:lnTo>
                  <a:pt x="3940" y="1252"/>
                </a:lnTo>
                <a:close/>
                <a:moveTo>
                  <a:pt x="3932" y="1256"/>
                </a:moveTo>
                <a:lnTo>
                  <a:pt x="3932" y="1256"/>
                </a:lnTo>
                <a:lnTo>
                  <a:pt x="3898" y="1272"/>
                </a:lnTo>
                <a:lnTo>
                  <a:pt x="3898" y="1272"/>
                </a:lnTo>
                <a:lnTo>
                  <a:pt x="3870" y="1264"/>
                </a:lnTo>
                <a:lnTo>
                  <a:pt x="3870" y="1264"/>
                </a:lnTo>
                <a:lnTo>
                  <a:pt x="3906" y="1248"/>
                </a:lnTo>
                <a:lnTo>
                  <a:pt x="3906" y="1248"/>
                </a:lnTo>
                <a:lnTo>
                  <a:pt x="3932" y="1256"/>
                </a:lnTo>
                <a:lnTo>
                  <a:pt x="3932" y="1256"/>
                </a:lnTo>
                <a:close/>
                <a:moveTo>
                  <a:pt x="3888" y="1276"/>
                </a:moveTo>
                <a:lnTo>
                  <a:pt x="3888" y="1276"/>
                </a:lnTo>
                <a:lnTo>
                  <a:pt x="3856" y="1290"/>
                </a:lnTo>
                <a:lnTo>
                  <a:pt x="3856" y="1290"/>
                </a:lnTo>
                <a:lnTo>
                  <a:pt x="3828" y="1284"/>
                </a:lnTo>
                <a:lnTo>
                  <a:pt x="3828" y="1284"/>
                </a:lnTo>
                <a:lnTo>
                  <a:pt x="3862" y="1268"/>
                </a:lnTo>
                <a:lnTo>
                  <a:pt x="3862" y="1268"/>
                </a:lnTo>
                <a:lnTo>
                  <a:pt x="3888" y="1276"/>
                </a:lnTo>
                <a:lnTo>
                  <a:pt x="3888" y="1276"/>
                </a:lnTo>
                <a:close/>
                <a:moveTo>
                  <a:pt x="3844" y="1296"/>
                </a:moveTo>
                <a:lnTo>
                  <a:pt x="3844" y="1296"/>
                </a:lnTo>
                <a:lnTo>
                  <a:pt x="3810" y="1310"/>
                </a:lnTo>
                <a:lnTo>
                  <a:pt x="3810" y="1310"/>
                </a:lnTo>
                <a:lnTo>
                  <a:pt x="3784" y="1304"/>
                </a:lnTo>
                <a:lnTo>
                  <a:pt x="3784" y="1304"/>
                </a:lnTo>
                <a:lnTo>
                  <a:pt x="3818" y="1288"/>
                </a:lnTo>
                <a:lnTo>
                  <a:pt x="3818" y="1288"/>
                </a:lnTo>
                <a:lnTo>
                  <a:pt x="3844" y="1296"/>
                </a:lnTo>
                <a:lnTo>
                  <a:pt x="3844" y="1296"/>
                </a:lnTo>
                <a:close/>
                <a:moveTo>
                  <a:pt x="3802" y="1314"/>
                </a:moveTo>
                <a:lnTo>
                  <a:pt x="3802" y="1314"/>
                </a:lnTo>
                <a:lnTo>
                  <a:pt x="3766" y="1328"/>
                </a:lnTo>
                <a:lnTo>
                  <a:pt x="3766" y="1328"/>
                </a:lnTo>
                <a:lnTo>
                  <a:pt x="3742" y="1322"/>
                </a:lnTo>
                <a:lnTo>
                  <a:pt x="3742" y="1322"/>
                </a:lnTo>
                <a:lnTo>
                  <a:pt x="3776" y="1308"/>
                </a:lnTo>
                <a:lnTo>
                  <a:pt x="3776" y="1308"/>
                </a:lnTo>
                <a:lnTo>
                  <a:pt x="3802" y="1314"/>
                </a:lnTo>
                <a:lnTo>
                  <a:pt x="3802" y="1314"/>
                </a:lnTo>
                <a:close/>
                <a:moveTo>
                  <a:pt x="3768" y="1334"/>
                </a:moveTo>
                <a:lnTo>
                  <a:pt x="3768" y="1334"/>
                </a:lnTo>
                <a:lnTo>
                  <a:pt x="3794" y="1340"/>
                </a:lnTo>
                <a:lnTo>
                  <a:pt x="3794" y="1340"/>
                </a:lnTo>
                <a:lnTo>
                  <a:pt x="3758" y="1354"/>
                </a:lnTo>
                <a:lnTo>
                  <a:pt x="3758" y="1354"/>
                </a:lnTo>
                <a:lnTo>
                  <a:pt x="3734" y="1348"/>
                </a:lnTo>
                <a:lnTo>
                  <a:pt x="3734" y="1348"/>
                </a:lnTo>
                <a:lnTo>
                  <a:pt x="3768" y="1334"/>
                </a:lnTo>
                <a:lnTo>
                  <a:pt x="3768" y="1334"/>
                </a:lnTo>
                <a:close/>
                <a:moveTo>
                  <a:pt x="3778" y="1330"/>
                </a:moveTo>
                <a:lnTo>
                  <a:pt x="3778" y="1330"/>
                </a:lnTo>
                <a:lnTo>
                  <a:pt x="3812" y="1316"/>
                </a:lnTo>
                <a:lnTo>
                  <a:pt x="3812" y="1316"/>
                </a:lnTo>
                <a:lnTo>
                  <a:pt x="3838" y="1322"/>
                </a:lnTo>
                <a:lnTo>
                  <a:pt x="3838" y="1322"/>
                </a:lnTo>
                <a:lnTo>
                  <a:pt x="3804" y="1336"/>
                </a:lnTo>
                <a:lnTo>
                  <a:pt x="3804" y="1336"/>
                </a:lnTo>
                <a:lnTo>
                  <a:pt x="3778" y="1330"/>
                </a:lnTo>
                <a:lnTo>
                  <a:pt x="3778" y="1330"/>
                </a:lnTo>
                <a:close/>
                <a:moveTo>
                  <a:pt x="3848" y="1324"/>
                </a:moveTo>
                <a:lnTo>
                  <a:pt x="3848" y="1324"/>
                </a:lnTo>
                <a:lnTo>
                  <a:pt x="3874" y="1330"/>
                </a:lnTo>
                <a:lnTo>
                  <a:pt x="3874" y="1330"/>
                </a:lnTo>
                <a:lnTo>
                  <a:pt x="3840" y="1344"/>
                </a:lnTo>
                <a:lnTo>
                  <a:pt x="3840" y="1344"/>
                </a:lnTo>
                <a:lnTo>
                  <a:pt x="3814" y="1338"/>
                </a:lnTo>
                <a:lnTo>
                  <a:pt x="3814" y="1338"/>
                </a:lnTo>
                <a:lnTo>
                  <a:pt x="3848" y="1324"/>
                </a:lnTo>
                <a:lnTo>
                  <a:pt x="3848" y="1324"/>
                </a:lnTo>
                <a:close/>
                <a:moveTo>
                  <a:pt x="3884" y="1332"/>
                </a:moveTo>
                <a:lnTo>
                  <a:pt x="3884" y="1332"/>
                </a:lnTo>
                <a:lnTo>
                  <a:pt x="3910" y="1336"/>
                </a:lnTo>
                <a:lnTo>
                  <a:pt x="3910" y="1336"/>
                </a:lnTo>
                <a:lnTo>
                  <a:pt x="3876" y="1350"/>
                </a:lnTo>
                <a:lnTo>
                  <a:pt x="3876" y="1350"/>
                </a:lnTo>
                <a:lnTo>
                  <a:pt x="3850" y="1346"/>
                </a:lnTo>
                <a:lnTo>
                  <a:pt x="3850" y="1346"/>
                </a:lnTo>
                <a:lnTo>
                  <a:pt x="3884" y="1332"/>
                </a:lnTo>
                <a:lnTo>
                  <a:pt x="3884" y="1332"/>
                </a:lnTo>
                <a:close/>
                <a:moveTo>
                  <a:pt x="3892" y="1328"/>
                </a:moveTo>
                <a:lnTo>
                  <a:pt x="3892" y="1328"/>
                </a:lnTo>
                <a:lnTo>
                  <a:pt x="3926" y="1316"/>
                </a:lnTo>
                <a:lnTo>
                  <a:pt x="3926" y="1316"/>
                </a:lnTo>
                <a:lnTo>
                  <a:pt x="3952" y="1320"/>
                </a:lnTo>
                <a:lnTo>
                  <a:pt x="3952" y="1320"/>
                </a:lnTo>
                <a:lnTo>
                  <a:pt x="3918" y="1334"/>
                </a:lnTo>
                <a:lnTo>
                  <a:pt x="3918" y="1334"/>
                </a:lnTo>
                <a:lnTo>
                  <a:pt x="3892" y="1328"/>
                </a:lnTo>
                <a:lnTo>
                  <a:pt x="3892" y="1328"/>
                </a:lnTo>
                <a:close/>
                <a:moveTo>
                  <a:pt x="3962" y="1324"/>
                </a:moveTo>
                <a:lnTo>
                  <a:pt x="3962" y="1324"/>
                </a:lnTo>
                <a:lnTo>
                  <a:pt x="3988" y="1328"/>
                </a:lnTo>
                <a:lnTo>
                  <a:pt x="3988" y="1328"/>
                </a:lnTo>
                <a:lnTo>
                  <a:pt x="3954" y="1340"/>
                </a:lnTo>
                <a:lnTo>
                  <a:pt x="3954" y="1340"/>
                </a:lnTo>
                <a:lnTo>
                  <a:pt x="3930" y="1336"/>
                </a:lnTo>
                <a:lnTo>
                  <a:pt x="3930" y="1336"/>
                </a:lnTo>
                <a:lnTo>
                  <a:pt x="3962" y="1324"/>
                </a:lnTo>
                <a:lnTo>
                  <a:pt x="3962" y="1324"/>
                </a:lnTo>
                <a:close/>
                <a:moveTo>
                  <a:pt x="4000" y="1332"/>
                </a:moveTo>
                <a:lnTo>
                  <a:pt x="4000" y="1332"/>
                </a:lnTo>
                <a:lnTo>
                  <a:pt x="4024" y="1336"/>
                </a:lnTo>
                <a:lnTo>
                  <a:pt x="4024" y="1336"/>
                </a:lnTo>
                <a:lnTo>
                  <a:pt x="3990" y="1348"/>
                </a:lnTo>
                <a:lnTo>
                  <a:pt x="3990" y="1348"/>
                </a:lnTo>
                <a:lnTo>
                  <a:pt x="3966" y="1344"/>
                </a:lnTo>
                <a:lnTo>
                  <a:pt x="3966" y="1344"/>
                </a:lnTo>
                <a:lnTo>
                  <a:pt x="4000" y="1332"/>
                </a:lnTo>
                <a:lnTo>
                  <a:pt x="4000" y="1332"/>
                </a:lnTo>
                <a:close/>
                <a:moveTo>
                  <a:pt x="4012" y="1326"/>
                </a:moveTo>
                <a:lnTo>
                  <a:pt x="4012" y="1326"/>
                </a:lnTo>
                <a:lnTo>
                  <a:pt x="4042" y="1314"/>
                </a:lnTo>
                <a:lnTo>
                  <a:pt x="4042" y="1314"/>
                </a:lnTo>
                <a:lnTo>
                  <a:pt x="4068" y="1320"/>
                </a:lnTo>
                <a:lnTo>
                  <a:pt x="4068" y="1320"/>
                </a:lnTo>
                <a:lnTo>
                  <a:pt x="4038" y="1332"/>
                </a:lnTo>
                <a:lnTo>
                  <a:pt x="4038" y="1332"/>
                </a:lnTo>
                <a:lnTo>
                  <a:pt x="4012" y="1326"/>
                </a:lnTo>
                <a:lnTo>
                  <a:pt x="4012" y="1326"/>
                </a:lnTo>
                <a:close/>
                <a:moveTo>
                  <a:pt x="4078" y="1324"/>
                </a:moveTo>
                <a:lnTo>
                  <a:pt x="4078" y="1324"/>
                </a:lnTo>
                <a:lnTo>
                  <a:pt x="4102" y="1328"/>
                </a:lnTo>
                <a:lnTo>
                  <a:pt x="4102" y="1328"/>
                </a:lnTo>
                <a:lnTo>
                  <a:pt x="4072" y="1338"/>
                </a:lnTo>
                <a:lnTo>
                  <a:pt x="4072" y="1338"/>
                </a:lnTo>
                <a:lnTo>
                  <a:pt x="4050" y="1334"/>
                </a:lnTo>
                <a:lnTo>
                  <a:pt x="4050" y="1334"/>
                </a:lnTo>
                <a:lnTo>
                  <a:pt x="4078" y="1324"/>
                </a:lnTo>
                <a:lnTo>
                  <a:pt x="4078" y="1324"/>
                </a:lnTo>
                <a:close/>
                <a:moveTo>
                  <a:pt x="4114" y="1332"/>
                </a:moveTo>
                <a:lnTo>
                  <a:pt x="4114" y="1332"/>
                </a:lnTo>
                <a:lnTo>
                  <a:pt x="4138" y="1336"/>
                </a:lnTo>
                <a:lnTo>
                  <a:pt x="4138" y="1336"/>
                </a:lnTo>
                <a:lnTo>
                  <a:pt x="4108" y="1346"/>
                </a:lnTo>
                <a:lnTo>
                  <a:pt x="4108" y="1346"/>
                </a:lnTo>
                <a:lnTo>
                  <a:pt x="4088" y="1342"/>
                </a:lnTo>
                <a:lnTo>
                  <a:pt x="4088" y="1342"/>
                </a:lnTo>
                <a:lnTo>
                  <a:pt x="4114" y="1332"/>
                </a:lnTo>
                <a:lnTo>
                  <a:pt x="4114" y="1332"/>
                </a:lnTo>
                <a:close/>
                <a:moveTo>
                  <a:pt x="4126" y="1328"/>
                </a:moveTo>
                <a:lnTo>
                  <a:pt x="4126" y="1328"/>
                </a:lnTo>
                <a:lnTo>
                  <a:pt x="4160" y="1316"/>
                </a:lnTo>
                <a:lnTo>
                  <a:pt x="4160" y="1316"/>
                </a:lnTo>
                <a:lnTo>
                  <a:pt x="4182" y="1322"/>
                </a:lnTo>
                <a:lnTo>
                  <a:pt x="4182" y="1322"/>
                </a:lnTo>
                <a:lnTo>
                  <a:pt x="4150" y="1332"/>
                </a:lnTo>
                <a:lnTo>
                  <a:pt x="4150" y="1332"/>
                </a:lnTo>
                <a:lnTo>
                  <a:pt x="4126" y="1328"/>
                </a:lnTo>
                <a:lnTo>
                  <a:pt x="4126" y="1328"/>
                </a:lnTo>
                <a:close/>
                <a:moveTo>
                  <a:pt x="4168" y="1314"/>
                </a:moveTo>
                <a:lnTo>
                  <a:pt x="4168" y="1314"/>
                </a:lnTo>
                <a:lnTo>
                  <a:pt x="4204" y="1300"/>
                </a:lnTo>
                <a:lnTo>
                  <a:pt x="4204" y="1300"/>
                </a:lnTo>
                <a:lnTo>
                  <a:pt x="4228" y="1306"/>
                </a:lnTo>
                <a:lnTo>
                  <a:pt x="4228" y="1306"/>
                </a:lnTo>
                <a:lnTo>
                  <a:pt x="4192" y="1318"/>
                </a:lnTo>
                <a:lnTo>
                  <a:pt x="4192" y="1318"/>
                </a:lnTo>
                <a:lnTo>
                  <a:pt x="4168" y="1314"/>
                </a:lnTo>
                <a:lnTo>
                  <a:pt x="4168" y="1314"/>
                </a:lnTo>
                <a:close/>
                <a:moveTo>
                  <a:pt x="4202" y="1294"/>
                </a:moveTo>
                <a:lnTo>
                  <a:pt x="4202" y="1294"/>
                </a:lnTo>
                <a:lnTo>
                  <a:pt x="4178" y="1286"/>
                </a:lnTo>
                <a:lnTo>
                  <a:pt x="4178" y="1286"/>
                </a:lnTo>
                <a:lnTo>
                  <a:pt x="4212" y="1274"/>
                </a:lnTo>
                <a:lnTo>
                  <a:pt x="4212" y="1274"/>
                </a:lnTo>
                <a:lnTo>
                  <a:pt x="4236" y="1280"/>
                </a:lnTo>
                <a:lnTo>
                  <a:pt x="4236" y="1280"/>
                </a:lnTo>
                <a:lnTo>
                  <a:pt x="4202" y="1294"/>
                </a:lnTo>
                <a:lnTo>
                  <a:pt x="4202" y="1294"/>
                </a:lnTo>
                <a:close/>
                <a:moveTo>
                  <a:pt x="4166" y="1284"/>
                </a:moveTo>
                <a:lnTo>
                  <a:pt x="4166" y="1284"/>
                </a:lnTo>
                <a:lnTo>
                  <a:pt x="4140" y="1276"/>
                </a:lnTo>
                <a:lnTo>
                  <a:pt x="4140" y="1276"/>
                </a:lnTo>
                <a:lnTo>
                  <a:pt x="4174" y="1262"/>
                </a:lnTo>
                <a:lnTo>
                  <a:pt x="4174" y="1262"/>
                </a:lnTo>
                <a:lnTo>
                  <a:pt x="4202" y="1270"/>
                </a:lnTo>
                <a:lnTo>
                  <a:pt x="4202" y="1270"/>
                </a:lnTo>
                <a:lnTo>
                  <a:pt x="4166" y="1284"/>
                </a:lnTo>
                <a:lnTo>
                  <a:pt x="4166" y="1284"/>
                </a:lnTo>
                <a:close/>
                <a:moveTo>
                  <a:pt x="4130" y="1274"/>
                </a:moveTo>
                <a:lnTo>
                  <a:pt x="4130" y="1274"/>
                </a:lnTo>
                <a:lnTo>
                  <a:pt x="4104" y="1266"/>
                </a:lnTo>
                <a:lnTo>
                  <a:pt x="4104" y="1266"/>
                </a:lnTo>
                <a:lnTo>
                  <a:pt x="4138" y="1252"/>
                </a:lnTo>
                <a:lnTo>
                  <a:pt x="4138" y="1252"/>
                </a:lnTo>
                <a:lnTo>
                  <a:pt x="4166" y="1260"/>
                </a:lnTo>
                <a:lnTo>
                  <a:pt x="4166" y="1260"/>
                </a:lnTo>
                <a:lnTo>
                  <a:pt x="4130" y="1274"/>
                </a:lnTo>
                <a:lnTo>
                  <a:pt x="4130" y="1274"/>
                </a:lnTo>
                <a:close/>
                <a:moveTo>
                  <a:pt x="4094" y="1264"/>
                </a:moveTo>
                <a:lnTo>
                  <a:pt x="4094" y="1264"/>
                </a:lnTo>
                <a:lnTo>
                  <a:pt x="4068" y="1256"/>
                </a:lnTo>
                <a:lnTo>
                  <a:pt x="4068" y="1256"/>
                </a:lnTo>
                <a:lnTo>
                  <a:pt x="4102" y="1242"/>
                </a:lnTo>
                <a:lnTo>
                  <a:pt x="4102" y="1242"/>
                </a:lnTo>
                <a:lnTo>
                  <a:pt x="4130" y="1250"/>
                </a:lnTo>
                <a:lnTo>
                  <a:pt x="4130" y="1250"/>
                </a:lnTo>
                <a:lnTo>
                  <a:pt x="4094" y="1264"/>
                </a:lnTo>
                <a:lnTo>
                  <a:pt x="4094" y="1264"/>
                </a:lnTo>
                <a:close/>
                <a:moveTo>
                  <a:pt x="4058" y="1254"/>
                </a:moveTo>
                <a:lnTo>
                  <a:pt x="4058" y="1254"/>
                </a:lnTo>
                <a:lnTo>
                  <a:pt x="4030" y="1246"/>
                </a:lnTo>
                <a:lnTo>
                  <a:pt x="4030" y="1246"/>
                </a:lnTo>
                <a:lnTo>
                  <a:pt x="4066" y="1230"/>
                </a:lnTo>
                <a:lnTo>
                  <a:pt x="4066" y="1230"/>
                </a:lnTo>
                <a:lnTo>
                  <a:pt x="4094" y="1238"/>
                </a:lnTo>
                <a:lnTo>
                  <a:pt x="4094" y="1238"/>
                </a:lnTo>
                <a:lnTo>
                  <a:pt x="4058" y="1254"/>
                </a:lnTo>
                <a:lnTo>
                  <a:pt x="4058" y="1254"/>
                </a:lnTo>
                <a:close/>
                <a:moveTo>
                  <a:pt x="4022" y="1242"/>
                </a:moveTo>
                <a:lnTo>
                  <a:pt x="4022" y="1242"/>
                </a:lnTo>
                <a:lnTo>
                  <a:pt x="3994" y="1234"/>
                </a:lnTo>
                <a:lnTo>
                  <a:pt x="3994" y="1234"/>
                </a:lnTo>
                <a:lnTo>
                  <a:pt x="4028" y="1218"/>
                </a:lnTo>
                <a:lnTo>
                  <a:pt x="4028" y="1218"/>
                </a:lnTo>
                <a:lnTo>
                  <a:pt x="4056" y="1228"/>
                </a:lnTo>
                <a:lnTo>
                  <a:pt x="4056" y="1228"/>
                </a:lnTo>
                <a:lnTo>
                  <a:pt x="4022" y="1242"/>
                </a:lnTo>
                <a:lnTo>
                  <a:pt x="4022" y="1242"/>
                </a:lnTo>
                <a:close/>
                <a:moveTo>
                  <a:pt x="3984" y="1232"/>
                </a:moveTo>
                <a:lnTo>
                  <a:pt x="3984" y="1232"/>
                </a:lnTo>
                <a:lnTo>
                  <a:pt x="3956" y="1224"/>
                </a:lnTo>
                <a:lnTo>
                  <a:pt x="3956" y="1224"/>
                </a:lnTo>
                <a:lnTo>
                  <a:pt x="3992" y="1208"/>
                </a:lnTo>
                <a:lnTo>
                  <a:pt x="3992" y="1208"/>
                </a:lnTo>
                <a:lnTo>
                  <a:pt x="4020" y="1216"/>
                </a:lnTo>
                <a:lnTo>
                  <a:pt x="4020" y="1216"/>
                </a:lnTo>
                <a:lnTo>
                  <a:pt x="3984" y="1232"/>
                </a:lnTo>
                <a:lnTo>
                  <a:pt x="3984" y="1232"/>
                </a:lnTo>
                <a:close/>
                <a:moveTo>
                  <a:pt x="3948" y="1222"/>
                </a:moveTo>
                <a:lnTo>
                  <a:pt x="3948" y="1222"/>
                </a:lnTo>
                <a:lnTo>
                  <a:pt x="3920" y="1212"/>
                </a:lnTo>
                <a:lnTo>
                  <a:pt x="3920" y="1212"/>
                </a:lnTo>
                <a:lnTo>
                  <a:pt x="3954" y="1196"/>
                </a:lnTo>
                <a:lnTo>
                  <a:pt x="3954" y="1196"/>
                </a:lnTo>
                <a:lnTo>
                  <a:pt x="3984" y="1204"/>
                </a:lnTo>
                <a:lnTo>
                  <a:pt x="3984" y="1204"/>
                </a:lnTo>
                <a:lnTo>
                  <a:pt x="3948" y="1222"/>
                </a:lnTo>
                <a:lnTo>
                  <a:pt x="3948" y="1222"/>
                </a:lnTo>
                <a:close/>
                <a:moveTo>
                  <a:pt x="3940" y="1226"/>
                </a:moveTo>
                <a:lnTo>
                  <a:pt x="3940" y="1226"/>
                </a:lnTo>
                <a:lnTo>
                  <a:pt x="3904" y="1242"/>
                </a:lnTo>
                <a:lnTo>
                  <a:pt x="3904" y="1242"/>
                </a:lnTo>
                <a:lnTo>
                  <a:pt x="3876" y="1234"/>
                </a:lnTo>
                <a:lnTo>
                  <a:pt x="3876" y="1234"/>
                </a:lnTo>
                <a:lnTo>
                  <a:pt x="3912" y="1216"/>
                </a:lnTo>
                <a:lnTo>
                  <a:pt x="3912" y="1216"/>
                </a:lnTo>
                <a:lnTo>
                  <a:pt x="3940" y="1226"/>
                </a:lnTo>
                <a:lnTo>
                  <a:pt x="3940" y="1226"/>
                </a:lnTo>
                <a:close/>
                <a:moveTo>
                  <a:pt x="3896" y="1246"/>
                </a:moveTo>
                <a:lnTo>
                  <a:pt x="3896" y="1246"/>
                </a:lnTo>
                <a:lnTo>
                  <a:pt x="3860" y="1262"/>
                </a:lnTo>
                <a:lnTo>
                  <a:pt x="3860" y="1262"/>
                </a:lnTo>
                <a:lnTo>
                  <a:pt x="3834" y="1254"/>
                </a:lnTo>
                <a:lnTo>
                  <a:pt x="3834" y="1254"/>
                </a:lnTo>
                <a:lnTo>
                  <a:pt x="3868" y="1238"/>
                </a:lnTo>
                <a:lnTo>
                  <a:pt x="3868" y="1238"/>
                </a:lnTo>
                <a:lnTo>
                  <a:pt x="3896" y="1246"/>
                </a:lnTo>
                <a:lnTo>
                  <a:pt x="3896" y="1246"/>
                </a:lnTo>
                <a:close/>
                <a:moveTo>
                  <a:pt x="3852" y="1266"/>
                </a:moveTo>
                <a:lnTo>
                  <a:pt x="3852" y="1266"/>
                </a:lnTo>
                <a:lnTo>
                  <a:pt x="3820" y="1280"/>
                </a:lnTo>
                <a:lnTo>
                  <a:pt x="3820" y="1280"/>
                </a:lnTo>
                <a:lnTo>
                  <a:pt x="3792" y="1274"/>
                </a:lnTo>
                <a:lnTo>
                  <a:pt x="3792" y="1274"/>
                </a:lnTo>
                <a:lnTo>
                  <a:pt x="3824" y="1258"/>
                </a:lnTo>
                <a:lnTo>
                  <a:pt x="3824" y="1258"/>
                </a:lnTo>
                <a:lnTo>
                  <a:pt x="3852" y="1266"/>
                </a:lnTo>
                <a:lnTo>
                  <a:pt x="3852" y="1266"/>
                </a:lnTo>
                <a:close/>
                <a:moveTo>
                  <a:pt x="3808" y="1286"/>
                </a:moveTo>
                <a:lnTo>
                  <a:pt x="3808" y="1286"/>
                </a:lnTo>
                <a:lnTo>
                  <a:pt x="3774" y="1302"/>
                </a:lnTo>
                <a:lnTo>
                  <a:pt x="3774" y="1302"/>
                </a:lnTo>
                <a:lnTo>
                  <a:pt x="3748" y="1294"/>
                </a:lnTo>
                <a:lnTo>
                  <a:pt x="3748" y="1294"/>
                </a:lnTo>
                <a:lnTo>
                  <a:pt x="3782" y="1278"/>
                </a:lnTo>
                <a:lnTo>
                  <a:pt x="3782" y="1278"/>
                </a:lnTo>
                <a:lnTo>
                  <a:pt x="3808" y="1286"/>
                </a:lnTo>
                <a:lnTo>
                  <a:pt x="3808" y="1286"/>
                </a:lnTo>
                <a:close/>
                <a:moveTo>
                  <a:pt x="3766" y="1304"/>
                </a:moveTo>
                <a:lnTo>
                  <a:pt x="3766" y="1304"/>
                </a:lnTo>
                <a:lnTo>
                  <a:pt x="3732" y="1320"/>
                </a:lnTo>
                <a:lnTo>
                  <a:pt x="3732" y="1320"/>
                </a:lnTo>
                <a:lnTo>
                  <a:pt x="3704" y="1314"/>
                </a:lnTo>
                <a:lnTo>
                  <a:pt x="3704" y="1314"/>
                </a:lnTo>
                <a:lnTo>
                  <a:pt x="3740" y="1298"/>
                </a:lnTo>
                <a:lnTo>
                  <a:pt x="3740" y="1298"/>
                </a:lnTo>
                <a:lnTo>
                  <a:pt x="3766" y="1304"/>
                </a:lnTo>
                <a:lnTo>
                  <a:pt x="3766" y="1304"/>
                </a:lnTo>
                <a:close/>
                <a:moveTo>
                  <a:pt x="3722" y="1324"/>
                </a:moveTo>
                <a:lnTo>
                  <a:pt x="3722" y="1324"/>
                </a:lnTo>
                <a:lnTo>
                  <a:pt x="3686" y="1340"/>
                </a:lnTo>
                <a:lnTo>
                  <a:pt x="3686" y="1340"/>
                </a:lnTo>
                <a:lnTo>
                  <a:pt x="3662" y="1334"/>
                </a:lnTo>
                <a:lnTo>
                  <a:pt x="3662" y="1334"/>
                </a:lnTo>
                <a:lnTo>
                  <a:pt x="3696" y="1318"/>
                </a:lnTo>
                <a:lnTo>
                  <a:pt x="3696" y="1318"/>
                </a:lnTo>
                <a:lnTo>
                  <a:pt x="3722" y="1324"/>
                </a:lnTo>
                <a:lnTo>
                  <a:pt x="3722" y="1324"/>
                </a:lnTo>
                <a:close/>
                <a:moveTo>
                  <a:pt x="3680" y="1342"/>
                </a:moveTo>
                <a:lnTo>
                  <a:pt x="3680" y="1342"/>
                </a:lnTo>
                <a:lnTo>
                  <a:pt x="3646" y="1356"/>
                </a:lnTo>
                <a:lnTo>
                  <a:pt x="3646" y="1356"/>
                </a:lnTo>
                <a:lnTo>
                  <a:pt x="3620" y="1352"/>
                </a:lnTo>
                <a:lnTo>
                  <a:pt x="3620" y="1352"/>
                </a:lnTo>
                <a:lnTo>
                  <a:pt x="3654" y="1338"/>
                </a:lnTo>
                <a:lnTo>
                  <a:pt x="3654" y="1338"/>
                </a:lnTo>
                <a:lnTo>
                  <a:pt x="3680" y="1342"/>
                </a:lnTo>
                <a:lnTo>
                  <a:pt x="3680" y="1342"/>
                </a:lnTo>
                <a:close/>
                <a:moveTo>
                  <a:pt x="3636" y="1360"/>
                </a:moveTo>
                <a:lnTo>
                  <a:pt x="3636" y="1360"/>
                </a:lnTo>
                <a:lnTo>
                  <a:pt x="3602" y="1374"/>
                </a:lnTo>
                <a:lnTo>
                  <a:pt x="3602" y="1374"/>
                </a:lnTo>
                <a:lnTo>
                  <a:pt x="3578" y="1370"/>
                </a:lnTo>
                <a:lnTo>
                  <a:pt x="3578" y="1370"/>
                </a:lnTo>
                <a:lnTo>
                  <a:pt x="3610" y="1356"/>
                </a:lnTo>
                <a:lnTo>
                  <a:pt x="3610" y="1356"/>
                </a:lnTo>
                <a:lnTo>
                  <a:pt x="3636" y="1360"/>
                </a:lnTo>
                <a:lnTo>
                  <a:pt x="3636" y="1360"/>
                </a:lnTo>
                <a:close/>
                <a:moveTo>
                  <a:pt x="3594" y="1378"/>
                </a:moveTo>
                <a:lnTo>
                  <a:pt x="3594" y="1378"/>
                </a:lnTo>
                <a:lnTo>
                  <a:pt x="3562" y="1390"/>
                </a:lnTo>
                <a:lnTo>
                  <a:pt x="3562" y="1390"/>
                </a:lnTo>
                <a:lnTo>
                  <a:pt x="3536" y="1388"/>
                </a:lnTo>
                <a:lnTo>
                  <a:pt x="3536" y="1388"/>
                </a:lnTo>
                <a:lnTo>
                  <a:pt x="3570" y="1374"/>
                </a:lnTo>
                <a:lnTo>
                  <a:pt x="3570" y="1374"/>
                </a:lnTo>
                <a:lnTo>
                  <a:pt x="3594" y="1378"/>
                </a:lnTo>
                <a:lnTo>
                  <a:pt x="3594" y="1378"/>
                </a:lnTo>
                <a:close/>
                <a:moveTo>
                  <a:pt x="3524" y="1386"/>
                </a:moveTo>
                <a:lnTo>
                  <a:pt x="3524" y="1386"/>
                </a:lnTo>
                <a:lnTo>
                  <a:pt x="3500" y="1382"/>
                </a:lnTo>
                <a:lnTo>
                  <a:pt x="3500" y="1382"/>
                </a:lnTo>
                <a:lnTo>
                  <a:pt x="3532" y="1366"/>
                </a:lnTo>
                <a:lnTo>
                  <a:pt x="3532" y="1366"/>
                </a:lnTo>
                <a:lnTo>
                  <a:pt x="3558" y="1372"/>
                </a:lnTo>
                <a:lnTo>
                  <a:pt x="3558" y="1372"/>
                </a:lnTo>
                <a:lnTo>
                  <a:pt x="3524" y="1386"/>
                </a:lnTo>
                <a:lnTo>
                  <a:pt x="3524" y="1386"/>
                </a:lnTo>
                <a:close/>
                <a:moveTo>
                  <a:pt x="3514" y="1390"/>
                </a:moveTo>
                <a:lnTo>
                  <a:pt x="3514" y="1390"/>
                </a:lnTo>
                <a:lnTo>
                  <a:pt x="3486" y="1402"/>
                </a:lnTo>
                <a:lnTo>
                  <a:pt x="3486" y="1402"/>
                </a:lnTo>
                <a:lnTo>
                  <a:pt x="3462" y="1398"/>
                </a:lnTo>
                <a:lnTo>
                  <a:pt x="3462" y="1398"/>
                </a:lnTo>
                <a:lnTo>
                  <a:pt x="3490" y="1386"/>
                </a:lnTo>
                <a:lnTo>
                  <a:pt x="3490" y="1386"/>
                </a:lnTo>
                <a:lnTo>
                  <a:pt x="3514" y="1390"/>
                </a:lnTo>
                <a:lnTo>
                  <a:pt x="3514" y="1390"/>
                </a:lnTo>
                <a:close/>
                <a:moveTo>
                  <a:pt x="3526" y="1392"/>
                </a:moveTo>
                <a:lnTo>
                  <a:pt x="3526" y="1392"/>
                </a:lnTo>
                <a:lnTo>
                  <a:pt x="3550" y="1396"/>
                </a:lnTo>
                <a:lnTo>
                  <a:pt x="3550" y="1396"/>
                </a:lnTo>
                <a:lnTo>
                  <a:pt x="3522" y="1406"/>
                </a:lnTo>
                <a:lnTo>
                  <a:pt x="3522" y="1406"/>
                </a:lnTo>
                <a:lnTo>
                  <a:pt x="3498" y="1402"/>
                </a:lnTo>
                <a:lnTo>
                  <a:pt x="3498" y="1402"/>
                </a:lnTo>
                <a:lnTo>
                  <a:pt x="3526" y="1392"/>
                </a:lnTo>
                <a:lnTo>
                  <a:pt x="3526" y="1392"/>
                </a:lnTo>
                <a:close/>
                <a:moveTo>
                  <a:pt x="3562" y="1398"/>
                </a:moveTo>
                <a:lnTo>
                  <a:pt x="3562" y="1398"/>
                </a:lnTo>
                <a:lnTo>
                  <a:pt x="3586" y="1400"/>
                </a:lnTo>
                <a:lnTo>
                  <a:pt x="3586" y="1400"/>
                </a:lnTo>
                <a:lnTo>
                  <a:pt x="3560" y="1410"/>
                </a:lnTo>
                <a:lnTo>
                  <a:pt x="3560" y="1410"/>
                </a:lnTo>
                <a:lnTo>
                  <a:pt x="3536" y="1408"/>
                </a:lnTo>
                <a:lnTo>
                  <a:pt x="3536" y="1408"/>
                </a:lnTo>
                <a:lnTo>
                  <a:pt x="3562" y="1398"/>
                </a:lnTo>
                <a:lnTo>
                  <a:pt x="3562" y="1398"/>
                </a:lnTo>
                <a:close/>
                <a:moveTo>
                  <a:pt x="3574" y="1392"/>
                </a:moveTo>
                <a:lnTo>
                  <a:pt x="3574" y="1392"/>
                </a:lnTo>
                <a:lnTo>
                  <a:pt x="3606" y="1380"/>
                </a:lnTo>
                <a:lnTo>
                  <a:pt x="3606" y="1380"/>
                </a:lnTo>
                <a:lnTo>
                  <a:pt x="3630" y="1384"/>
                </a:lnTo>
                <a:lnTo>
                  <a:pt x="3630" y="1384"/>
                </a:lnTo>
                <a:lnTo>
                  <a:pt x="3598" y="1396"/>
                </a:lnTo>
                <a:lnTo>
                  <a:pt x="3598" y="1396"/>
                </a:lnTo>
                <a:lnTo>
                  <a:pt x="3574" y="1392"/>
                </a:lnTo>
                <a:lnTo>
                  <a:pt x="3574" y="1392"/>
                </a:lnTo>
                <a:close/>
                <a:moveTo>
                  <a:pt x="3614" y="1376"/>
                </a:moveTo>
                <a:lnTo>
                  <a:pt x="3614" y="1376"/>
                </a:lnTo>
                <a:lnTo>
                  <a:pt x="3646" y="1364"/>
                </a:lnTo>
                <a:lnTo>
                  <a:pt x="3646" y="1364"/>
                </a:lnTo>
                <a:lnTo>
                  <a:pt x="3672" y="1368"/>
                </a:lnTo>
                <a:lnTo>
                  <a:pt x="3672" y="1368"/>
                </a:lnTo>
                <a:lnTo>
                  <a:pt x="3638" y="1380"/>
                </a:lnTo>
                <a:lnTo>
                  <a:pt x="3638" y="1380"/>
                </a:lnTo>
                <a:lnTo>
                  <a:pt x="3614" y="1376"/>
                </a:lnTo>
                <a:lnTo>
                  <a:pt x="3614" y="1376"/>
                </a:lnTo>
                <a:close/>
                <a:moveTo>
                  <a:pt x="3684" y="1370"/>
                </a:moveTo>
                <a:lnTo>
                  <a:pt x="3684" y="1370"/>
                </a:lnTo>
                <a:lnTo>
                  <a:pt x="3706" y="1374"/>
                </a:lnTo>
                <a:lnTo>
                  <a:pt x="3706" y="1374"/>
                </a:lnTo>
                <a:lnTo>
                  <a:pt x="3674" y="1386"/>
                </a:lnTo>
                <a:lnTo>
                  <a:pt x="3674" y="1386"/>
                </a:lnTo>
                <a:lnTo>
                  <a:pt x="3650" y="1382"/>
                </a:lnTo>
                <a:lnTo>
                  <a:pt x="3650" y="1382"/>
                </a:lnTo>
                <a:lnTo>
                  <a:pt x="3684" y="1370"/>
                </a:lnTo>
                <a:lnTo>
                  <a:pt x="3684" y="1370"/>
                </a:lnTo>
                <a:close/>
                <a:moveTo>
                  <a:pt x="3694" y="1366"/>
                </a:moveTo>
                <a:lnTo>
                  <a:pt x="3694" y="1366"/>
                </a:lnTo>
                <a:lnTo>
                  <a:pt x="3726" y="1352"/>
                </a:lnTo>
                <a:lnTo>
                  <a:pt x="3726" y="1352"/>
                </a:lnTo>
                <a:lnTo>
                  <a:pt x="3750" y="1356"/>
                </a:lnTo>
                <a:lnTo>
                  <a:pt x="3750" y="1356"/>
                </a:lnTo>
                <a:lnTo>
                  <a:pt x="3718" y="1370"/>
                </a:lnTo>
                <a:lnTo>
                  <a:pt x="3718" y="1370"/>
                </a:lnTo>
                <a:lnTo>
                  <a:pt x="3694" y="1366"/>
                </a:lnTo>
                <a:lnTo>
                  <a:pt x="3694" y="1366"/>
                </a:lnTo>
                <a:close/>
                <a:moveTo>
                  <a:pt x="3762" y="1358"/>
                </a:moveTo>
                <a:lnTo>
                  <a:pt x="3762" y="1358"/>
                </a:lnTo>
                <a:lnTo>
                  <a:pt x="3786" y="1364"/>
                </a:lnTo>
                <a:lnTo>
                  <a:pt x="3786" y="1364"/>
                </a:lnTo>
                <a:lnTo>
                  <a:pt x="3754" y="1374"/>
                </a:lnTo>
                <a:lnTo>
                  <a:pt x="3754" y="1374"/>
                </a:lnTo>
                <a:lnTo>
                  <a:pt x="3730" y="1372"/>
                </a:lnTo>
                <a:lnTo>
                  <a:pt x="3730" y="1372"/>
                </a:lnTo>
                <a:lnTo>
                  <a:pt x="3762" y="1358"/>
                </a:lnTo>
                <a:lnTo>
                  <a:pt x="3762" y="1358"/>
                </a:lnTo>
                <a:close/>
                <a:moveTo>
                  <a:pt x="3770" y="1356"/>
                </a:moveTo>
                <a:lnTo>
                  <a:pt x="3770" y="1356"/>
                </a:lnTo>
                <a:lnTo>
                  <a:pt x="3804" y="1342"/>
                </a:lnTo>
                <a:lnTo>
                  <a:pt x="3804" y="1342"/>
                </a:lnTo>
                <a:lnTo>
                  <a:pt x="3830" y="1346"/>
                </a:lnTo>
                <a:lnTo>
                  <a:pt x="3830" y="1346"/>
                </a:lnTo>
                <a:lnTo>
                  <a:pt x="3794" y="1360"/>
                </a:lnTo>
                <a:lnTo>
                  <a:pt x="3794" y="1360"/>
                </a:lnTo>
                <a:lnTo>
                  <a:pt x="3770" y="1356"/>
                </a:lnTo>
                <a:lnTo>
                  <a:pt x="3770" y="1356"/>
                </a:lnTo>
                <a:close/>
                <a:moveTo>
                  <a:pt x="3840" y="1350"/>
                </a:moveTo>
                <a:lnTo>
                  <a:pt x="3840" y="1350"/>
                </a:lnTo>
                <a:lnTo>
                  <a:pt x="3864" y="1354"/>
                </a:lnTo>
                <a:lnTo>
                  <a:pt x="3864" y="1354"/>
                </a:lnTo>
                <a:lnTo>
                  <a:pt x="3830" y="1366"/>
                </a:lnTo>
                <a:lnTo>
                  <a:pt x="3830" y="1366"/>
                </a:lnTo>
                <a:lnTo>
                  <a:pt x="3806" y="1362"/>
                </a:lnTo>
                <a:lnTo>
                  <a:pt x="3806" y="1362"/>
                </a:lnTo>
                <a:lnTo>
                  <a:pt x="3840" y="1350"/>
                </a:lnTo>
                <a:lnTo>
                  <a:pt x="3840" y="1350"/>
                </a:lnTo>
                <a:close/>
                <a:moveTo>
                  <a:pt x="3876" y="1356"/>
                </a:moveTo>
                <a:lnTo>
                  <a:pt x="3876" y="1356"/>
                </a:lnTo>
                <a:lnTo>
                  <a:pt x="3900" y="1360"/>
                </a:lnTo>
                <a:lnTo>
                  <a:pt x="3900" y="1360"/>
                </a:lnTo>
                <a:lnTo>
                  <a:pt x="3866" y="1372"/>
                </a:lnTo>
                <a:lnTo>
                  <a:pt x="3866" y="1372"/>
                </a:lnTo>
                <a:lnTo>
                  <a:pt x="3844" y="1368"/>
                </a:lnTo>
                <a:lnTo>
                  <a:pt x="3844" y="1368"/>
                </a:lnTo>
                <a:lnTo>
                  <a:pt x="3876" y="1356"/>
                </a:lnTo>
                <a:lnTo>
                  <a:pt x="3876" y="1356"/>
                </a:lnTo>
                <a:close/>
                <a:moveTo>
                  <a:pt x="3888" y="1352"/>
                </a:moveTo>
                <a:lnTo>
                  <a:pt x="3888" y="1352"/>
                </a:lnTo>
                <a:lnTo>
                  <a:pt x="3922" y="1340"/>
                </a:lnTo>
                <a:lnTo>
                  <a:pt x="3922" y="1340"/>
                </a:lnTo>
                <a:lnTo>
                  <a:pt x="3946" y="1344"/>
                </a:lnTo>
                <a:lnTo>
                  <a:pt x="3946" y="1344"/>
                </a:lnTo>
                <a:lnTo>
                  <a:pt x="3912" y="1356"/>
                </a:lnTo>
                <a:lnTo>
                  <a:pt x="3912" y="1356"/>
                </a:lnTo>
                <a:lnTo>
                  <a:pt x="3888" y="1352"/>
                </a:lnTo>
                <a:lnTo>
                  <a:pt x="3888" y="1352"/>
                </a:lnTo>
                <a:close/>
                <a:moveTo>
                  <a:pt x="3958" y="1346"/>
                </a:moveTo>
                <a:lnTo>
                  <a:pt x="3958" y="1346"/>
                </a:lnTo>
                <a:lnTo>
                  <a:pt x="3980" y="1350"/>
                </a:lnTo>
                <a:lnTo>
                  <a:pt x="3980" y="1350"/>
                </a:lnTo>
                <a:lnTo>
                  <a:pt x="3948" y="1362"/>
                </a:lnTo>
                <a:lnTo>
                  <a:pt x="3948" y="1362"/>
                </a:lnTo>
                <a:lnTo>
                  <a:pt x="3924" y="1358"/>
                </a:lnTo>
                <a:lnTo>
                  <a:pt x="3924" y="1358"/>
                </a:lnTo>
                <a:lnTo>
                  <a:pt x="3958" y="1346"/>
                </a:lnTo>
                <a:lnTo>
                  <a:pt x="3958" y="1346"/>
                </a:lnTo>
                <a:close/>
                <a:moveTo>
                  <a:pt x="3994" y="1354"/>
                </a:moveTo>
                <a:lnTo>
                  <a:pt x="3994" y="1354"/>
                </a:lnTo>
                <a:lnTo>
                  <a:pt x="4016" y="1356"/>
                </a:lnTo>
                <a:lnTo>
                  <a:pt x="4016" y="1356"/>
                </a:lnTo>
                <a:lnTo>
                  <a:pt x="3984" y="1368"/>
                </a:lnTo>
                <a:lnTo>
                  <a:pt x="3984" y="1368"/>
                </a:lnTo>
                <a:lnTo>
                  <a:pt x="3962" y="1364"/>
                </a:lnTo>
                <a:lnTo>
                  <a:pt x="3962" y="1364"/>
                </a:lnTo>
                <a:lnTo>
                  <a:pt x="3994" y="1354"/>
                </a:lnTo>
                <a:lnTo>
                  <a:pt x="3994" y="1354"/>
                </a:lnTo>
                <a:close/>
                <a:moveTo>
                  <a:pt x="4004" y="1350"/>
                </a:moveTo>
                <a:lnTo>
                  <a:pt x="4004" y="1350"/>
                </a:lnTo>
                <a:lnTo>
                  <a:pt x="4036" y="1338"/>
                </a:lnTo>
                <a:lnTo>
                  <a:pt x="4036" y="1338"/>
                </a:lnTo>
                <a:lnTo>
                  <a:pt x="4058" y="1344"/>
                </a:lnTo>
                <a:lnTo>
                  <a:pt x="4058" y="1344"/>
                </a:lnTo>
                <a:lnTo>
                  <a:pt x="4026" y="1354"/>
                </a:lnTo>
                <a:lnTo>
                  <a:pt x="4026" y="1354"/>
                </a:lnTo>
                <a:lnTo>
                  <a:pt x="4004" y="1350"/>
                </a:lnTo>
                <a:lnTo>
                  <a:pt x="4004" y="1350"/>
                </a:lnTo>
                <a:close/>
                <a:moveTo>
                  <a:pt x="4072" y="1346"/>
                </a:moveTo>
                <a:lnTo>
                  <a:pt x="4072" y="1346"/>
                </a:lnTo>
                <a:lnTo>
                  <a:pt x="4094" y="1350"/>
                </a:lnTo>
                <a:lnTo>
                  <a:pt x="4094" y="1350"/>
                </a:lnTo>
                <a:lnTo>
                  <a:pt x="4060" y="1360"/>
                </a:lnTo>
                <a:lnTo>
                  <a:pt x="4060" y="1360"/>
                </a:lnTo>
                <a:lnTo>
                  <a:pt x="4040" y="1356"/>
                </a:lnTo>
                <a:lnTo>
                  <a:pt x="4040" y="1356"/>
                </a:lnTo>
                <a:lnTo>
                  <a:pt x="4072" y="1346"/>
                </a:lnTo>
                <a:lnTo>
                  <a:pt x="4072" y="1346"/>
                </a:lnTo>
                <a:close/>
                <a:moveTo>
                  <a:pt x="4108" y="1352"/>
                </a:moveTo>
                <a:lnTo>
                  <a:pt x="4108" y="1352"/>
                </a:lnTo>
                <a:lnTo>
                  <a:pt x="4128" y="1356"/>
                </a:lnTo>
                <a:lnTo>
                  <a:pt x="4128" y="1356"/>
                </a:lnTo>
                <a:lnTo>
                  <a:pt x="4096" y="1364"/>
                </a:lnTo>
                <a:lnTo>
                  <a:pt x="4096" y="1364"/>
                </a:lnTo>
                <a:lnTo>
                  <a:pt x="4078" y="1362"/>
                </a:lnTo>
                <a:lnTo>
                  <a:pt x="4078" y="1362"/>
                </a:lnTo>
                <a:lnTo>
                  <a:pt x="4108" y="1352"/>
                </a:lnTo>
                <a:lnTo>
                  <a:pt x="4108" y="1352"/>
                </a:lnTo>
                <a:close/>
                <a:moveTo>
                  <a:pt x="4124" y="1348"/>
                </a:moveTo>
                <a:lnTo>
                  <a:pt x="4124" y="1348"/>
                </a:lnTo>
                <a:lnTo>
                  <a:pt x="4152" y="1340"/>
                </a:lnTo>
                <a:lnTo>
                  <a:pt x="4152" y="1340"/>
                </a:lnTo>
                <a:lnTo>
                  <a:pt x="4172" y="1344"/>
                </a:lnTo>
                <a:lnTo>
                  <a:pt x="4172" y="1344"/>
                </a:lnTo>
                <a:lnTo>
                  <a:pt x="4144" y="1352"/>
                </a:lnTo>
                <a:lnTo>
                  <a:pt x="4144" y="1352"/>
                </a:lnTo>
                <a:lnTo>
                  <a:pt x="4124" y="1348"/>
                </a:lnTo>
                <a:lnTo>
                  <a:pt x="4124" y="1348"/>
                </a:lnTo>
                <a:close/>
                <a:moveTo>
                  <a:pt x="4162" y="1336"/>
                </a:moveTo>
                <a:lnTo>
                  <a:pt x="4162" y="1336"/>
                </a:lnTo>
                <a:lnTo>
                  <a:pt x="4196" y="1324"/>
                </a:lnTo>
                <a:lnTo>
                  <a:pt x="4196" y="1324"/>
                </a:lnTo>
                <a:lnTo>
                  <a:pt x="4218" y="1330"/>
                </a:lnTo>
                <a:lnTo>
                  <a:pt x="4218" y="1330"/>
                </a:lnTo>
                <a:lnTo>
                  <a:pt x="4184" y="1340"/>
                </a:lnTo>
                <a:lnTo>
                  <a:pt x="4184" y="1340"/>
                </a:lnTo>
                <a:lnTo>
                  <a:pt x="4162" y="1336"/>
                </a:lnTo>
                <a:lnTo>
                  <a:pt x="4162" y="1336"/>
                </a:lnTo>
                <a:close/>
                <a:moveTo>
                  <a:pt x="4204" y="1322"/>
                </a:moveTo>
                <a:lnTo>
                  <a:pt x="4204" y="1322"/>
                </a:lnTo>
                <a:lnTo>
                  <a:pt x="4240" y="1310"/>
                </a:lnTo>
                <a:lnTo>
                  <a:pt x="4240" y="1310"/>
                </a:lnTo>
                <a:lnTo>
                  <a:pt x="4262" y="1316"/>
                </a:lnTo>
                <a:lnTo>
                  <a:pt x="4262" y="1316"/>
                </a:lnTo>
                <a:lnTo>
                  <a:pt x="4226" y="1326"/>
                </a:lnTo>
                <a:lnTo>
                  <a:pt x="4226" y="1326"/>
                </a:lnTo>
                <a:lnTo>
                  <a:pt x="4204" y="1322"/>
                </a:lnTo>
                <a:lnTo>
                  <a:pt x="4204" y="1322"/>
                </a:lnTo>
                <a:close/>
                <a:moveTo>
                  <a:pt x="4276" y="1318"/>
                </a:moveTo>
                <a:lnTo>
                  <a:pt x="4276" y="1318"/>
                </a:lnTo>
                <a:lnTo>
                  <a:pt x="4302" y="1326"/>
                </a:lnTo>
                <a:lnTo>
                  <a:pt x="4302" y="1326"/>
                </a:lnTo>
                <a:lnTo>
                  <a:pt x="4268" y="1336"/>
                </a:lnTo>
                <a:lnTo>
                  <a:pt x="4268" y="1336"/>
                </a:lnTo>
                <a:lnTo>
                  <a:pt x="4240" y="1330"/>
                </a:lnTo>
                <a:lnTo>
                  <a:pt x="4240" y="1330"/>
                </a:lnTo>
                <a:lnTo>
                  <a:pt x="4276" y="1318"/>
                </a:lnTo>
                <a:lnTo>
                  <a:pt x="4276" y="1318"/>
                </a:lnTo>
                <a:close/>
                <a:moveTo>
                  <a:pt x="4286" y="1316"/>
                </a:moveTo>
                <a:lnTo>
                  <a:pt x="4286" y="1316"/>
                </a:lnTo>
                <a:lnTo>
                  <a:pt x="4320" y="1304"/>
                </a:lnTo>
                <a:lnTo>
                  <a:pt x="4320" y="1304"/>
                </a:lnTo>
                <a:lnTo>
                  <a:pt x="4346" y="1312"/>
                </a:lnTo>
                <a:lnTo>
                  <a:pt x="4346" y="1312"/>
                </a:lnTo>
                <a:lnTo>
                  <a:pt x="4314" y="1322"/>
                </a:lnTo>
                <a:lnTo>
                  <a:pt x="4314" y="1322"/>
                </a:lnTo>
                <a:lnTo>
                  <a:pt x="4286" y="1316"/>
                </a:lnTo>
                <a:lnTo>
                  <a:pt x="4286" y="1316"/>
                </a:lnTo>
                <a:close/>
                <a:moveTo>
                  <a:pt x="4354" y="1314"/>
                </a:moveTo>
                <a:lnTo>
                  <a:pt x="4354" y="1314"/>
                </a:lnTo>
                <a:lnTo>
                  <a:pt x="4380" y="1322"/>
                </a:lnTo>
                <a:lnTo>
                  <a:pt x="4380" y="1322"/>
                </a:lnTo>
                <a:lnTo>
                  <a:pt x="4350" y="1330"/>
                </a:lnTo>
                <a:lnTo>
                  <a:pt x="4350" y="1330"/>
                </a:lnTo>
                <a:lnTo>
                  <a:pt x="4324" y="1324"/>
                </a:lnTo>
                <a:lnTo>
                  <a:pt x="4324" y="1324"/>
                </a:lnTo>
                <a:lnTo>
                  <a:pt x="4354" y="1314"/>
                </a:lnTo>
                <a:lnTo>
                  <a:pt x="4354" y="1314"/>
                </a:lnTo>
                <a:close/>
                <a:moveTo>
                  <a:pt x="4390" y="1324"/>
                </a:moveTo>
                <a:lnTo>
                  <a:pt x="4390" y="1324"/>
                </a:lnTo>
                <a:lnTo>
                  <a:pt x="4414" y="1330"/>
                </a:lnTo>
                <a:lnTo>
                  <a:pt x="4414" y="1330"/>
                </a:lnTo>
                <a:lnTo>
                  <a:pt x="4384" y="1338"/>
                </a:lnTo>
                <a:lnTo>
                  <a:pt x="4384" y="1338"/>
                </a:lnTo>
                <a:lnTo>
                  <a:pt x="4360" y="1332"/>
                </a:lnTo>
                <a:lnTo>
                  <a:pt x="4360" y="1332"/>
                </a:lnTo>
                <a:lnTo>
                  <a:pt x="4390" y="1324"/>
                </a:lnTo>
                <a:lnTo>
                  <a:pt x="4390" y="1324"/>
                </a:lnTo>
                <a:close/>
                <a:moveTo>
                  <a:pt x="4392" y="1318"/>
                </a:moveTo>
                <a:lnTo>
                  <a:pt x="4392" y="1318"/>
                </a:lnTo>
                <a:lnTo>
                  <a:pt x="4366" y="1310"/>
                </a:lnTo>
                <a:lnTo>
                  <a:pt x="4366" y="1310"/>
                </a:lnTo>
                <a:lnTo>
                  <a:pt x="4400" y="1300"/>
                </a:lnTo>
                <a:lnTo>
                  <a:pt x="4400" y="1300"/>
                </a:lnTo>
                <a:lnTo>
                  <a:pt x="4426" y="1308"/>
                </a:lnTo>
                <a:lnTo>
                  <a:pt x="4426" y="1308"/>
                </a:lnTo>
                <a:lnTo>
                  <a:pt x="4392" y="1318"/>
                </a:lnTo>
                <a:lnTo>
                  <a:pt x="4392" y="1318"/>
                </a:lnTo>
                <a:close/>
                <a:moveTo>
                  <a:pt x="4356" y="1308"/>
                </a:moveTo>
                <a:lnTo>
                  <a:pt x="4356" y="1308"/>
                </a:lnTo>
                <a:lnTo>
                  <a:pt x="4330" y="1300"/>
                </a:lnTo>
                <a:lnTo>
                  <a:pt x="4330" y="1300"/>
                </a:lnTo>
                <a:lnTo>
                  <a:pt x="4364" y="1290"/>
                </a:lnTo>
                <a:lnTo>
                  <a:pt x="4364" y="1290"/>
                </a:lnTo>
                <a:lnTo>
                  <a:pt x="4390" y="1298"/>
                </a:lnTo>
                <a:lnTo>
                  <a:pt x="4390" y="1298"/>
                </a:lnTo>
                <a:lnTo>
                  <a:pt x="4356" y="1308"/>
                </a:lnTo>
                <a:lnTo>
                  <a:pt x="4356" y="1308"/>
                </a:lnTo>
                <a:close/>
                <a:moveTo>
                  <a:pt x="4318" y="1298"/>
                </a:moveTo>
                <a:lnTo>
                  <a:pt x="4318" y="1298"/>
                </a:lnTo>
                <a:lnTo>
                  <a:pt x="4294" y="1290"/>
                </a:lnTo>
                <a:lnTo>
                  <a:pt x="4294" y="1290"/>
                </a:lnTo>
                <a:lnTo>
                  <a:pt x="4328" y="1278"/>
                </a:lnTo>
                <a:lnTo>
                  <a:pt x="4328" y="1278"/>
                </a:lnTo>
                <a:lnTo>
                  <a:pt x="4352" y="1286"/>
                </a:lnTo>
                <a:lnTo>
                  <a:pt x="4352" y="1286"/>
                </a:lnTo>
                <a:lnTo>
                  <a:pt x="4318" y="1298"/>
                </a:lnTo>
                <a:lnTo>
                  <a:pt x="4318" y="1298"/>
                </a:lnTo>
                <a:close/>
                <a:moveTo>
                  <a:pt x="4282" y="1288"/>
                </a:moveTo>
                <a:lnTo>
                  <a:pt x="4282" y="1288"/>
                </a:lnTo>
                <a:lnTo>
                  <a:pt x="4258" y="1280"/>
                </a:lnTo>
                <a:lnTo>
                  <a:pt x="4258" y="1280"/>
                </a:lnTo>
                <a:lnTo>
                  <a:pt x="4292" y="1268"/>
                </a:lnTo>
                <a:lnTo>
                  <a:pt x="4292" y="1268"/>
                </a:lnTo>
                <a:lnTo>
                  <a:pt x="4318" y="1276"/>
                </a:lnTo>
                <a:lnTo>
                  <a:pt x="4318" y="1276"/>
                </a:lnTo>
                <a:lnTo>
                  <a:pt x="4282" y="1288"/>
                </a:lnTo>
                <a:lnTo>
                  <a:pt x="4282" y="1288"/>
                </a:lnTo>
                <a:close/>
                <a:moveTo>
                  <a:pt x="4246" y="1278"/>
                </a:moveTo>
                <a:lnTo>
                  <a:pt x="4246" y="1278"/>
                </a:lnTo>
                <a:lnTo>
                  <a:pt x="4220" y="1270"/>
                </a:lnTo>
                <a:lnTo>
                  <a:pt x="4220" y="1270"/>
                </a:lnTo>
                <a:lnTo>
                  <a:pt x="4256" y="1256"/>
                </a:lnTo>
                <a:lnTo>
                  <a:pt x="4256" y="1256"/>
                </a:lnTo>
                <a:lnTo>
                  <a:pt x="4282" y="1264"/>
                </a:lnTo>
                <a:lnTo>
                  <a:pt x="4282" y="1264"/>
                </a:lnTo>
                <a:lnTo>
                  <a:pt x="4246" y="1278"/>
                </a:lnTo>
                <a:lnTo>
                  <a:pt x="4246" y="1278"/>
                </a:lnTo>
                <a:close/>
                <a:moveTo>
                  <a:pt x="4210" y="1266"/>
                </a:moveTo>
                <a:lnTo>
                  <a:pt x="4210" y="1266"/>
                </a:lnTo>
                <a:lnTo>
                  <a:pt x="4184" y="1260"/>
                </a:lnTo>
                <a:lnTo>
                  <a:pt x="4184" y="1260"/>
                </a:lnTo>
                <a:lnTo>
                  <a:pt x="4220" y="1244"/>
                </a:lnTo>
                <a:lnTo>
                  <a:pt x="4220" y="1244"/>
                </a:lnTo>
                <a:lnTo>
                  <a:pt x="4246" y="1252"/>
                </a:lnTo>
                <a:lnTo>
                  <a:pt x="4246" y="1252"/>
                </a:lnTo>
                <a:lnTo>
                  <a:pt x="4210" y="1266"/>
                </a:lnTo>
                <a:lnTo>
                  <a:pt x="4210" y="1266"/>
                </a:lnTo>
                <a:close/>
                <a:moveTo>
                  <a:pt x="4174" y="1256"/>
                </a:moveTo>
                <a:lnTo>
                  <a:pt x="4174" y="1256"/>
                </a:lnTo>
                <a:lnTo>
                  <a:pt x="4148" y="1248"/>
                </a:lnTo>
                <a:lnTo>
                  <a:pt x="4148" y="1248"/>
                </a:lnTo>
                <a:lnTo>
                  <a:pt x="4184" y="1234"/>
                </a:lnTo>
                <a:lnTo>
                  <a:pt x="4184" y="1234"/>
                </a:lnTo>
                <a:lnTo>
                  <a:pt x="4210" y="1242"/>
                </a:lnTo>
                <a:lnTo>
                  <a:pt x="4210" y="1242"/>
                </a:lnTo>
                <a:lnTo>
                  <a:pt x="4174" y="1256"/>
                </a:lnTo>
                <a:lnTo>
                  <a:pt x="4174" y="1256"/>
                </a:lnTo>
                <a:close/>
                <a:moveTo>
                  <a:pt x="4138" y="1246"/>
                </a:moveTo>
                <a:lnTo>
                  <a:pt x="4138" y="1246"/>
                </a:lnTo>
                <a:lnTo>
                  <a:pt x="4110" y="1238"/>
                </a:lnTo>
                <a:lnTo>
                  <a:pt x="4110" y="1238"/>
                </a:lnTo>
                <a:lnTo>
                  <a:pt x="4146" y="1222"/>
                </a:lnTo>
                <a:lnTo>
                  <a:pt x="4146" y="1222"/>
                </a:lnTo>
                <a:lnTo>
                  <a:pt x="4174" y="1230"/>
                </a:lnTo>
                <a:lnTo>
                  <a:pt x="4174" y="1230"/>
                </a:lnTo>
                <a:lnTo>
                  <a:pt x="4138" y="1246"/>
                </a:lnTo>
                <a:lnTo>
                  <a:pt x="4138" y="1246"/>
                </a:lnTo>
                <a:close/>
                <a:moveTo>
                  <a:pt x="4102" y="1234"/>
                </a:moveTo>
                <a:lnTo>
                  <a:pt x="4102" y="1234"/>
                </a:lnTo>
                <a:lnTo>
                  <a:pt x="4074" y="1226"/>
                </a:lnTo>
                <a:lnTo>
                  <a:pt x="4074" y="1226"/>
                </a:lnTo>
                <a:lnTo>
                  <a:pt x="4110" y="1210"/>
                </a:lnTo>
                <a:lnTo>
                  <a:pt x="4110" y="1210"/>
                </a:lnTo>
                <a:lnTo>
                  <a:pt x="4138" y="1218"/>
                </a:lnTo>
                <a:lnTo>
                  <a:pt x="4138" y="1218"/>
                </a:lnTo>
                <a:lnTo>
                  <a:pt x="4102" y="1234"/>
                </a:lnTo>
                <a:lnTo>
                  <a:pt x="4102" y="1234"/>
                </a:lnTo>
                <a:close/>
                <a:moveTo>
                  <a:pt x="4066" y="1224"/>
                </a:moveTo>
                <a:lnTo>
                  <a:pt x="4066" y="1224"/>
                </a:lnTo>
                <a:lnTo>
                  <a:pt x="4038" y="1214"/>
                </a:lnTo>
                <a:lnTo>
                  <a:pt x="4038" y="1214"/>
                </a:lnTo>
                <a:lnTo>
                  <a:pt x="4072" y="1198"/>
                </a:lnTo>
                <a:lnTo>
                  <a:pt x="4072" y="1198"/>
                </a:lnTo>
                <a:lnTo>
                  <a:pt x="4096" y="1206"/>
                </a:lnTo>
                <a:lnTo>
                  <a:pt x="4096" y="1206"/>
                </a:lnTo>
                <a:lnTo>
                  <a:pt x="4100" y="1206"/>
                </a:lnTo>
                <a:lnTo>
                  <a:pt x="4100" y="1206"/>
                </a:lnTo>
                <a:lnTo>
                  <a:pt x="4066" y="1224"/>
                </a:lnTo>
                <a:lnTo>
                  <a:pt x="4066" y="1224"/>
                </a:lnTo>
                <a:close/>
                <a:moveTo>
                  <a:pt x="4028" y="1212"/>
                </a:moveTo>
                <a:lnTo>
                  <a:pt x="4028" y="1212"/>
                </a:lnTo>
                <a:lnTo>
                  <a:pt x="4000" y="1204"/>
                </a:lnTo>
                <a:lnTo>
                  <a:pt x="4000" y="1204"/>
                </a:lnTo>
                <a:lnTo>
                  <a:pt x="4036" y="1186"/>
                </a:lnTo>
                <a:lnTo>
                  <a:pt x="4036" y="1186"/>
                </a:lnTo>
                <a:lnTo>
                  <a:pt x="4064" y="1196"/>
                </a:lnTo>
                <a:lnTo>
                  <a:pt x="4064" y="1196"/>
                </a:lnTo>
                <a:lnTo>
                  <a:pt x="4028" y="1212"/>
                </a:lnTo>
                <a:lnTo>
                  <a:pt x="4028" y="1212"/>
                </a:lnTo>
                <a:close/>
                <a:moveTo>
                  <a:pt x="3992" y="1200"/>
                </a:moveTo>
                <a:lnTo>
                  <a:pt x="3992" y="1200"/>
                </a:lnTo>
                <a:lnTo>
                  <a:pt x="3962" y="1192"/>
                </a:lnTo>
                <a:lnTo>
                  <a:pt x="3962" y="1192"/>
                </a:lnTo>
                <a:lnTo>
                  <a:pt x="3998" y="1174"/>
                </a:lnTo>
                <a:lnTo>
                  <a:pt x="3998" y="1174"/>
                </a:lnTo>
                <a:lnTo>
                  <a:pt x="4026" y="1184"/>
                </a:lnTo>
                <a:lnTo>
                  <a:pt x="4026" y="1184"/>
                </a:lnTo>
                <a:lnTo>
                  <a:pt x="3992" y="1200"/>
                </a:lnTo>
                <a:lnTo>
                  <a:pt x="3992" y="1200"/>
                </a:lnTo>
                <a:close/>
                <a:moveTo>
                  <a:pt x="3954" y="1188"/>
                </a:moveTo>
                <a:lnTo>
                  <a:pt x="3954" y="1188"/>
                </a:lnTo>
                <a:lnTo>
                  <a:pt x="3924" y="1180"/>
                </a:lnTo>
                <a:lnTo>
                  <a:pt x="3924" y="1180"/>
                </a:lnTo>
                <a:lnTo>
                  <a:pt x="3960" y="1162"/>
                </a:lnTo>
                <a:lnTo>
                  <a:pt x="3960" y="1162"/>
                </a:lnTo>
                <a:lnTo>
                  <a:pt x="3988" y="1172"/>
                </a:lnTo>
                <a:lnTo>
                  <a:pt x="3988" y="1172"/>
                </a:lnTo>
                <a:lnTo>
                  <a:pt x="3954" y="1188"/>
                </a:lnTo>
                <a:lnTo>
                  <a:pt x="3954" y="1188"/>
                </a:lnTo>
                <a:close/>
                <a:moveTo>
                  <a:pt x="3946" y="1192"/>
                </a:moveTo>
                <a:lnTo>
                  <a:pt x="3946" y="1192"/>
                </a:lnTo>
                <a:lnTo>
                  <a:pt x="3910" y="1210"/>
                </a:lnTo>
                <a:lnTo>
                  <a:pt x="3910" y="1210"/>
                </a:lnTo>
                <a:lnTo>
                  <a:pt x="3882" y="1202"/>
                </a:lnTo>
                <a:lnTo>
                  <a:pt x="3882" y="1202"/>
                </a:lnTo>
                <a:lnTo>
                  <a:pt x="3916" y="1184"/>
                </a:lnTo>
                <a:lnTo>
                  <a:pt x="3916" y="1184"/>
                </a:lnTo>
                <a:lnTo>
                  <a:pt x="3946" y="1192"/>
                </a:lnTo>
                <a:lnTo>
                  <a:pt x="3946" y="1192"/>
                </a:lnTo>
                <a:close/>
                <a:moveTo>
                  <a:pt x="3902" y="1214"/>
                </a:moveTo>
                <a:lnTo>
                  <a:pt x="3902" y="1214"/>
                </a:lnTo>
                <a:lnTo>
                  <a:pt x="3866" y="1232"/>
                </a:lnTo>
                <a:lnTo>
                  <a:pt x="3866" y="1232"/>
                </a:lnTo>
                <a:lnTo>
                  <a:pt x="3838" y="1224"/>
                </a:lnTo>
                <a:lnTo>
                  <a:pt x="3838" y="1224"/>
                </a:lnTo>
                <a:lnTo>
                  <a:pt x="3874" y="1206"/>
                </a:lnTo>
                <a:lnTo>
                  <a:pt x="3874" y="1206"/>
                </a:lnTo>
                <a:lnTo>
                  <a:pt x="3902" y="1214"/>
                </a:lnTo>
                <a:lnTo>
                  <a:pt x="3902" y="1214"/>
                </a:lnTo>
                <a:close/>
                <a:moveTo>
                  <a:pt x="3860" y="1234"/>
                </a:moveTo>
                <a:lnTo>
                  <a:pt x="3860" y="1234"/>
                </a:lnTo>
                <a:lnTo>
                  <a:pt x="3824" y="1252"/>
                </a:lnTo>
                <a:lnTo>
                  <a:pt x="3824" y="1252"/>
                </a:lnTo>
                <a:lnTo>
                  <a:pt x="3796" y="1244"/>
                </a:lnTo>
                <a:lnTo>
                  <a:pt x="3796" y="1244"/>
                </a:lnTo>
                <a:lnTo>
                  <a:pt x="3832" y="1226"/>
                </a:lnTo>
                <a:lnTo>
                  <a:pt x="3832" y="1226"/>
                </a:lnTo>
                <a:lnTo>
                  <a:pt x="3860" y="1234"/>
                </a:lnTo>
                <a:lnTo>
                  <a:pt x="3860" y="1234"/>
                </a:lnTo>
                <a:close/>
                <a:moveTo>
                  <a:pt x="3816" y="1256"/>
                </a:moveTo>
                <a:lnTo>
                  <a:pt x="3816" y="1256"/>
                </a:lnTo>
                <a:lnTo>
                  <a:pt x="3782" y="1272"/>
                </a:lnTo>
                <a:lnTo>
                  <a:pt x="3782" y="1272"/>
                </a:lnTo>
                <a:lnTo>
                  <a:pt x="3756" y="1264"/>
                </a:lnTo>
                <a:lnTo>
                  <a:pt x="3756" y="1264"/>
                </a:lnTo>
                <a:lnTo>
                  <a:pt x="3788" y="1248"/>
                </a:lnTo>
                <a:lnTo>
                  <a:pt x="3788" y="1248"/>
                </a:lnTo>
                <a:lnTo>
                  <a:pt x="3816" y="1256"/>
                </a:lnTo>
                <a:lnTo>
                  <a:pt x="3816" y="1256"/>
                </a:lnTo>
                <a:close/>
                <a:moveTo>
                  <a:pt x="3772" y="1276"/>
                </a:moveTo>
                <a:lnTo>
                  <a:pt x="3772" y="1276"/>
                </a:lnTo>
                <a:lnTo>
                  <a:pt x="3738" y="1292"/>
                </a:lnTo>
                <a:lnTo>
                  <a:pt x="3738" y="1292"/>
                </a:lnTo>
                <a:lnTo>
                  <a:pt x="3710" y="1286"/>
                </a:lnTo>
                <a:lnTo>
                  <a:pt x="3710" y="1286"/>
                </a:lnTo>
                <a:lnTo>
                  <a:pt x="3746" y="1268"/>
                </a:lnTo>
                <a:lnTo>
                  <a:pt x="3746" y="1268"/>
                </a:lnTo>
                <a:lnTo>
                  <a:pt x="3772" y="1276"/>
                </a:lnTo>
                <a:lnTo>
                  <a:pt x="3772" y="1276"/>
                </a:lnTo>
                <a:close/>
                <a:moveTo>
                  <a:pt x="3730" y="1296"/>
                </a:moveTo>
                <a:lnTo>
                  <a:pt x="3730" y="1296"/>
                </a:lnTo>
                <a:lnTo>
                  <a:pt x="3694" y="1312"/>
                </a:lnTo>
                <a:lnTo>
                  <a:pt x="3694" y="1312"/>
                </a:lnTo>
                <a:lnTo>
                  <a:pt x="3668" y="1306"/>
                </a:lnTo>
                <a:lnTo>
                  <a:pt x="3668" y="1306"/>
                </a:lnTo>
                <a:lnTo>
                  <a:pt x="3704" y="1288"/>
                </a:lnTo>
                <a:lnTo>
                  <a:pt x="3704" y="1288"/>
                </a:lnTo>
                <a:lnTo>
                  <a:pt x="3730" y="1296"/>
                </a:lnTo>
                <a:lnTo>
                  <a:pt x="3730" y="1296"/>
                </a:lnTo>
                <a:close/>
                <a:moveTo>
                  <a:pt x="3686" y="1316"/>
                </a:moveTo>
                <a:lnTo>
                  <a:pt x="3686" y="1316"/>
                </a:lnTo>
                <a:lnTo>
                  <a:pt x="3650" y="1332"/>
                </a:lnTo>
                <a:lnTo>
                  <a:pt x="3650" y="1332"/>
                </a:lnTo>
                <a:lnTo>
                  <a:pt x="3624" y="1326"/>
                </a:lnTo>
                <a:lnTo>
                  <a:pt x="3624" y="1326"/>
                </a:lnTo>
                <a:lnTo>
                  <a:pt x="3660" y="1310"/>
                </a:lnTo>
                <a:lnTo>
                  <a:pt x="3660" y="1310"/>
                </a:lnTo>
                <a:lnTo>
                  <a:pt x="3686" y="1316"/>
                </a:lnTo>
                <a:lnTo>
                  <a:pt x="3686" y="1316"/>
                </a:lnTo>
                <a:close/>
                <a:moveTo>
                  <a:pt x="3644" y="1334"/>
                </a:moveTo>
                <a:lnTo>
                  <a:pt x="3644" y="1334"/>
                </a:lnTo>
                <a:lnTo>
                  <a:pt x="3610" y="1350"/>
                </a:lnTo>
                <a:lnTo>
                  <a:pt x="3610" y="1350"/>
                </a:lnTo>
                <a:lnTo>
                  <a:pt x="3584" y="1344"/>
                </a:lnTo>
                <a:lnTo>
                  <a:pt x="3584" y="1344"/>
                </a:lnTo>
                <a:lnTo>
                  <a:pt x="3618" y="1328"/>
                </a:lnTo>
                <a:lnTo>
                  <a:pt x="3618" y="1328"/>
                </a:lnTo>
                <a:lnTo>
                  <a:pt x="3644" y="1334"/>
                </a:lnTo>
                <a:lnTo>
                  <a:pt x="3644" y="1334"/>
                </a:lnTo>
                <a:close/>
                <a:moveTo>
                  <a:pt x="3600" y="1354"/>
                </a:moveTo>
                <a:lnTo>
                  <a:pt x="3600" y="1354"/>
                </a:lnTo>
                <a:lnTo>
                  <a:pt x="3566" y="1368"/>
                </a:lnTo>
                <a:lnTo>
                  <a:pt x="3566" y="1368"/>
                </a:lnTo>
                <a:lnTo>
                  <a:pt x="3540" y="1364"/>
                </a:lnTo>
                <a:lnTo>
                  <a:pt x="3540" y="1364"/>
                </a:lnTo>
                <a:lnTo>
                  <a:pt x="3574" y="1348"/>
                </a:lnTo>
                <a:lnTo>
                  <a:pt x="3574" y="1348"/>
                </a:lnTo>
                <a:lnTo>
                  <a:pt x="3600" y="1354"/>
                </a:lnTo>
                <a:lnTo>
                  <a:pt x="3600" y="1354"/>
                </a:lnTo>
                <a:close/>
                <a:moveTo>
                  <a:pt x="3530" y="1362"/>
                </a:moveTo>
                <a:lnTo>
                  <a:pt x="3530" y="1362"/>
                </a:lnTo>
                <a:lnTo>
                  <a:pt x="3504" y="1356"/>
                </a:lnTo>
                <a:lnTo>
                  <a:pt x="3504" y="1356"/>
                </a:lnTo>
                <a:lnTo>
                  <a:pt x="3538" y="1340"/>
                </a:lnTo>
                <a:lnTo>
                  <a:pt x="3538" y="1340"/>
                </a:lnTo>
                <a:lnTo>
                  <a:pt x="3564" y="1346"/>
                </a:lnTo>
                <a:lnTo>
                  <a:pt x="3564" y="1346"/>
                </a:lnTo>
                <a:lnTo>
                  <a:pt x="3530" y="1362"/>
                </a:lnTo>
                <a:lnTo>
                  <a:pt x="3530" y="1362"/>
                </a:lnTo>
                <a:close/>
                <a:moveTo>
                  <a:pt x="3522" y="1364"/>
                </a:moveTo>
                <a:lnTo>
                  <a:pt x="3522" y="1364"/>
                </a:lnTo>
                <a:lnTo>
                  <a:pt x="3488" y="1380"/>
                </a:lnTo>
                <a:lnTo>
                  <a:pt x="3488" y="1380"/>
                </a:lnTo>
                <a:lnTo>
                  <a:pt x="3464" y="1374"/>
                </a:lnTo>
                <a:lnTo>
                  <a:pt x="3464" y="1374"/>
                </a:lnTo>
                <a:lnTo>
                  <a:pt x="3496" y="1360"/>
                </a:lnTo>
                <a:lnTo>
                  <a:pt x="3496" y="1360"/>
                </a:lnTo>
                <a:lnTo>
                  <a:pt x="3522" y="1364"/>
                </a:lnTo>
                <a:lnTo>
                  <a:pt x="3522" y="1364"/>
                </a:lnTo>
                <a:close/>
                <a:moveTo>
                  <a:pt x="3478" y="1384"/>
                </a:moveTo>
                <a:lnTo>
                  <a:pt x="3478" y="1384"/>
                </a:lnTo>
                <a:lnTo>
                  <a:pt x="3450" y="1396"/>
                </a:lnTo>
                <a:lnTo>
                  <a:pt x="3450" y="1396"/>
                </a:lnTo>
                <a:lnTo>
                  <a:pt x="3424" y="1392"/>
                </a:lnTo>
                <a:lnTo>
                  <a:pt x="3424" y="1392"/>
                </a:lnTo>
                <a:lnTo>
                  <a:pt x="3454" y="1378"/>
                </a:lnTo>
                <a:lnTo>
                  <a:pt x="3454" y="1378"/>
                </a:lnTo>
                <a:lnTo>
                  <a:pt x="3478" y="1384"/>
                </a:lnTo>
                <a:lnTo>
                  <a:pt x="3478" y="1384"/>
                </a:lnTo>
                <a:close/>
                <a:moveTo>
                  <a:pt x="3436" y="1402"/>
                </a:moveTo>
                <a:lnTo>
                  <a:pt x="3436" y="1402"/>
                </a:lnTo>
                <a:lnTo>
                  <a:pt x="3404" y="1414"/>
                </a:lnTo>
                <a:lnTo>
                  <a:pt x="3404" y="1414"/>
                </a:lnTo>
                <a:lnTo>
                  <a:pt x="3380" y="1412"/>
                </a:lnTo>
                <a:lnTo>
                  <a:pt x="3380" y="1412"/>
                </a:lnTo>
                <a:lnTo>
                  <a:pt x="3410" y="1398"/>
                </a:lnTo>
                <a:lnTo>
                  <a:pt x="3410" y="1398"/>
                </a:lnTo>
                <a:lnTo>
                  <a:pt x="3436" y="1402"/>
                </a:lnTo>
                <a:lnTo>
                  <a:pt x="3436" y="1402"/>
                </a:lnTo>
                <a:close/>
                <a:moveTo>
                  <a:pt x="3392" y="1420"/>
                </a:moveTo>
                <a:lnTo>
                  <a:pt x="3392" y="1420"/>
                </a:lnTo>
                <a:lnTo>
                  <a:pt x="3360" y="1432"/>
                </a:lnTo>
                <a:lnTo>
                  <a:pt x="3360" y="1432"/>
                </a:lnTo>
                <a:lnTo>
                  <a:pt x="3336" y="1430"/>
                </a:lnTo>
                <a:lnTo>
                  <a:pt x="3336" y="1430"/>
                </a:lnTo>
                <a:lnTo>
                  <a:pt x="3368" y="1416"/>
                </a:lnTo>
                <a:lnTo>
                  <a:pt x="3368" y="1416"/>
                </a:lnTo>
                <a:lnTo>
                  <a:pt x="3392" y="1420"/>
                </a:lnTo>
                <a:lnTo>
                  <a:pt x="3392" y="1420"/>
                </a:lnTo>
                <a:close/>
                <a:moveTo>
                  <a:pt x="3368" y="1410"/>
                </a:moveTo>
                <a:lnTo>
                  <a:pt x="3368" y="1410"/>
                </a:lnTo>
                <a:lnTo>
                  <a:pt x="3318" y="1400"/>
                </a:lnTo>
                <a:lnTo>
                  <a:pt x="3266" y="1392"/>
                </a:lnTo>
                <a:lnTo>
                  <a:pt x="3216" y="1380"/>
                </a:lnTo>
                <a:lnTo>
                  <a:pt x="3164" y="1368"/>
                </a:lnTo>
                <a:lnTo>
                  <a:pt x="3114" y="1354"/>
                </a:lnTo>
                <a:lnTo>
                  <a:pt x="3062" y="1338"/>
                </a:lnTo>
                <a:lnTo>
                  <a:pt x="3012" y="1322"/>
                </a:lnTo>
                <a:lnTo>
                  <a:pt x="2960" y="1304"/>
                </a:lnTo>
                <a:lnTo>
                  <a:pt x="2908" y="1284"/>
                </a:lnTo>
                <a:lnTo>
                  <a:pt x="2858" y="1262"/>
                </a:lnTo>
                <a:lnTo>
                  <a:pt x="2806" y="1240"/>
                </a:lnTo>
                <a:lnTo>
                  <a:pt x="2754" y="1214"/>
                </a:lnTo>
                <a:lnTo>
                  <a:pt x="2702" y="1188"/>
                </a:lnTo>
                <a:lnTo>
                  <a:pt x="2650" y="1160"/>
                </a:lnTo>
                <a:lnTo>
                  <a:pt x="2598" y="1132"/>
                </a:lnTo>
                <a:lnTo>
                  <a:pt x="2544" y="1100"/>
                </a:lnTo>
                <a:lnTo>
                  <a:pt x="2544" y="1100"/>
                </a:lnTo>
                <a:lnTo>
                  <a:pt x="2434" y="1034"/>
                </a:lnTo>
                <a:lnTo>
                  <a:pt x="2324" y="970"/>
                </a:lnTo>
                <a:lnTo>
                  <a:pt x="2212" y="908"/>
                </a:lnTo>
                <a:lnTo>
                  <a:pt x="2100" y="848"/>
                </a:lnTo>
                <a:lnTo>
                  <a:pt x="1986" y="790"/>
                </a:lnTo>
                <a:lnTo>
                  <a:pt x="1870" y="732"/>
                </a:lnTo>
                <a:lnTo>
                  <a:pt x="1754" y="678"/>
                </a:lnTo>
                <a:lnTo>
                  <a:pt x="1638" y="624"/>
                </a:lnTo>
                <a:lnTo>
                  <a:pt x="1638" y="624"/>
                </a:lnTo>
                <a:lnTo>
                  <a:pt x="1676" y="630"/>
                </a:lnTo>
                <a:lnTo>
                  <a:pt x="1676" y="630"/>
                </a:lnTo>
                <a:lnTo>
                  <a:pt x="1790" y="680"/>
                </a:lnTo>
                <a:lnTo>
                  <a:pt x="1906" y="732"/>
                </a:lnTo>
                <a:lnTo>
                  <a:pt x="2024" y="788"/>
                </a:lnTo>
                <a:lnTo>
                  <a:pt x="2140" y="846"/>
                </a:lnTo>
                <a:lnTo>
                  <a:pt x="2256" y="904"/>
                </a:lnTo>
                <a:lnTo>
                  <a:pt x="2374" y="966"/>
                </a:lnTo>
                <a:lnTo>
                  <a:pt x="2490" y="1030"/>
                </a:lnTo>
                <a:lnTo>
                  <a:pt x="2608" y="1098"/>
                </a:lnTo>
                <a:lnTo>
                  <a:pt x="2608" y="1098"/>
                </a:lnTo>
                <a:lnTo>
                  <a:pt x="2706" y="1152"/>
                </a:lnTo>
                <a:lnTo>
                  <a:pt x="2804" y="1202"/>
                </a:lnTo>
                <a:lnTo>
                  <a:pt x="2902" y="1246"/>
                </a:lnTo>
                <a:lnTo>
                  <a:pt x="3002" y="1286"/>
                </a:lnTo>
                <a:lnTo>
                  <a:pt x="3100" y="1320"/>
                </a:lnTo>
                <a:lnTo>
                  <a:pt x="3200" y="1350"/>
                </a:lnTo>
                <a:lnTo>
                  <a:pt x="3298" y="1376"/>
                </a:lnTo>
                <a:lnTo>
                  <a:pt x="3400" y="1396"/>
                </a:lnTo>
                <a:lnTo>
                  <a:pt x="3400" y="1396"/>
                </a:lnTo>
                <a:lnTo>
                  <a:pt x="3368" y="1410"/>
                </a:lnTo>
                <a:lnTo>
                  <a:pt x="3368" y="1410"/>
                </a:lnTo>
                <a:close/>
                <a:moveTo>
                  <a:pt x="2542" y="1106"/>
                </a:moveTo>
                <a:lnTo>
                  <a:pt x="2542" y="1106"/>
                </a:lnTo>
                <a:lnTo>
                  <a:pt x="2594" y="1136"/>
                </a:lnTo>
                <a:lnTo>
                  <a:pt x="2646" y="1166"/>
                </a:lnTo>
                <a:lnTo>
                  <a:pt x="2698" y="1194"/>
                </a:lnTo>
                <a:lnTo>
                  <a:pt x="2748" y="1220"/>
                </a:lnTo>
                <a:lnTo>
                  <a:pt x="2800" y="1244"/>
                </a:lnTo>
                <a:lnTo>
                  <a:pt x="2852" y="1266"/>
                </a:lnTo>
                <a:lnTo>
                  <a:pt x="2902" y="1288"/>
                </a:lnTo>
                <a:lnTo>
                  <a:pt x="2954" y="1308"/>
                </a:lnTo>
                <a:lnTo>
                  <a:pt x="3004" y="1326"/>
                </a:lnTo>
                <a:lnTo>
                  <a:pt x="3054" y="1342"/>
                </a:lnTo>
                <a:lnTo>
                  <a:pt x="3106" y="1358"/>
                </a:lnTo>
                <a:lnTo>
                  <a:pt x="3156" y="1372"/>
                </a:lnTo>
                <a:lnTo>
                  <a:pt x="3206" y="1384"/>
                </a:lnTo>
                <a:lnTo>
                  <a:pt x="3256" y="1396"/>
                </a:lnTo>
                <a:lnTo>
                  <a:pt x="3306" y="1406"/>
                </a:lnTo>
                <a:lnTo>
                  <a:pt x="3356" y="1414"/>
                </a:lnTo>
                <a:lnTo>
                  <a:pt x="3356" y="1414"/>
                </a:lnTo>
                <a:lnTo>
                  <a:pt x="3324" y="1428"/>
                </a:lnTo>
                <a:lnTo>
                  <a:pt x="3324" y="1428"/>
                </a:lnTo>
                <a:lnTo>
                  <a:pt x="3270" y="1420"/>
                </a:lnTo>
                <a:lnTo>
                  <a:pt x="3218" y="1410"/>
                </a:lnTo>
                <a:lnTo>
                  <a:pt x="3166" y="1400"/>
                </a:lnTo>
                <a:lnTo>
                  <a:pt x="3114" y="1388"/>
                </a:lnTo>
                <a:lnTo>
                  <a:pt x="3062" y="1374"/>
                </a:lnTo>
                <a:lnTo>
                  <a:pt x="3008" y="1358"/>
                </a:lnTo>
                <a:lnTo>
                  <a:pt x="2956" y="1342"/>
                </a:lnTo>
                <a:lnTo>
                  <a:pt x="2904" y="1322"/>
                </a:lnTo>
                <a:lnTo>
                  <a:pt x="2850" y="1302"/>
                </a:lnTo>
                <a:lnTo>
                  <a:pt x="2798" y="1280"/>
                </a:lnTo>
                <a:lnTo>
                  <a:pt x="2744" y="1256"/>
                </a:lnTo>
                <a:lnTo>
                  <a:pt x="2692" y="1230"/>
                </a:lnTo>
                <a:lnTo>
                  <a:pt x="2638" y="1202"/>
                </a:lnTo>
                <a:lnTo>
                  <a:pt x="2586" y="1174"/>
                </a:lnTo>
                <a:lnTo>
                  <a:pt x="2532" y="1142"/>
                </a:lnTo>
                <a:lnTo>
                  <a:pt x="2478" y="1108"/>
                </a:lnTo>
                <a:lnTo>
                  <a:pt x="2478" y="1108"/>
                </a:lnTo>
                <a:lnTo>
                  <a:pt x="2366" y="1038"/>
                </a:lnTo>
                <a:lnTo>
                  <a:pt x="2254" y="972"/>
                </a:lnTo>
                <a:lnTo>
                  <a:pt x="2142" y="906"/>
                </a:lnTo>
                <a:lnTo>
                  <a:pt x="2030" y="844"/>
                </a:lnTo>
                <a:lnTo>
                  <a:pt x="1918" y="784"/>
                </a:lnTo>
                <a:lnTo>
                  <a:pt x="1806" y="726"/>
                </a:lnTo>
                <a:lnTo>
                  <a:pt x="1694" y="670"/>
                </a:lnTo>
                <a:lnTo>
                  <a:pt x="1582" y="616"/>
                </a:lnTo>
                <a:lnTo>
                  <a:pt x="1582" y="616"/>
                </a:lnTo>
                <a:lnTo>
                  <a:pt x="1616" y="620"/>
                </a:lnTo>
                <a:lnTo>
                  <a:pt x="1616" y="620"/>
                </a:lnTo>
                <a:lnTo>
                  <a:pt x="1730" y="674"/>
                </a:lnTo>
                <a:lnTo>
                  <a:pt x="1846" y="728"/>
                </a:lnTo>
                <a:lnTo>
                  <a:pt x="1962" y="784"/>
                </a:lnTo>
                <a:lnTo>
                  <a:pt x="2078" y="844"/>
                </a:lnTo>
                <a:lnTo>
                  <a:pt x="2194" y="906"/>
                </a:lnTo>
                <a:lnTo>
                  <a:pt x="2310" y="970"/>
                </a:lnTo>
                <a:lnTo>
                  <a:pt x="2426" y="1036"/>
                </a:lnTo>
                <a:lnTo>
                  <a:pt x="2542" y="1106"/>
                </a:lnTo>
                <a:lnTo>
                  <a:pt x="2542" y="1106"/>
                </a:lnTo>
                <a:close/>
                <a:moveTo>
                  <a:pt x="2474" y="1114"/>
                </a:moveTo>
                <a:lnTo>
                  <a:pt x="2474" y="1114"/>
                </a:lnTo>
                <a:lnTo>
                  <a:pt x="2526" y="1146"/>
                </a:lnTo>
                <a:lnTo>
                  <a:pt x="2576" y="1176"/>
                </a:lnTo>
                <a:lnTo>
                  <a:pt x="2628" y="1204"/>
                </a:lnTo>
                <a:lnTo>
                  <a:pt x="2680" y="1230"/>
                </a:lnTo>
                <a:lnTo>
                  <a:pt x="2730" y="1256"/>
                </a:lnTo>
                <a:lnTo>
                  <a:pt x="2782" y="1280"/>
                </a:lnTo>
                <a:lnTo>
                  <a:pt x="2834" y="1302"/>
                </a:lnTo>
                <a:lnTo>
                  <a:pt x="2886" y="1322"/>
                </a:lnTo>
                <a:lnTo>
                  <a:pt x="2938" y="1342"/>
                </a:lnTo>
                <a:lnTo>
                  <a:pt x="2990" y="1360"/>
                </a:lnTo>
                <a:lnTo>
                  <a:pt x="3044" y="1376"/>
                </a:lnTo>
                <a:lnTo>
                  <a:pt x="3096" y="1390"/>
                </a:lnTo>
                <a:lnTo>
                  <a:pt x="3150" y="1402"/>
                </a:lnTo>
                <a:lnTo>
                  <a:pt x="3204" y="1414"/>
                </a:lnTo>
                <a:lnTo>
                  <a:pt x="3258" y="1424"/>
                </a:lnTo>
                <a:lnTo>
                  <a:pt x="3312" y="1432"/>
                </a:lnTo>
                <a:lnTo>
                  <a:pt x="3312" y="1432"/>
                </a:lnTo>
                <a:lnTo>
                  <a:pt x="3278" y="1446"/>
                </a:lnTo>
                <a:lnTo>
                  <a:pt x="3278" y="1446"/>
                </a:lnTo>
                <a:lnTo>
                  <a:pt x="3224" y="1438"/>
                </a:lnTo>
                <a:lnTo>
                  <a:pt x="3170" y="1430"/>
                </a:lnTo>
                <a:lnTo>
                  <a:pt x="3116" y="1420"/>
                </a:lnTo>
                <a:lnTo>
                  <a:pt x="3062" y="1408"/>
                </a:lnTo>
                <a:lnTo>
                  <a:pt x="3008" y="1394"/>
                </a:lnTo>
                <a:lnTo>
                  <a:pt x="2954" y="1378"/>
                </a:lnTo>
                <a:lnTo>
                  <a:pt x="2900" y="1362"/>
                </a:lnTo>
                <a:lnTo>
                  <a:pt x="2846" y="1342"/>
                </a:lnTo>
                <a:lnTo>
                  <a:pt x="2792" y="1320"/>
                </a:lnTo>
                <a:lnTo>
                  <a:pt x="2738" y="1298"/>
                </a:lnTo>
                <a:lnTo>
                  <a:pt x="2684" y="1272"/>
                </a:lnTo>
                <a:lnTo>
                  <a:pt x="2630" y="1246"/>
                </a:lnTo>
                <a:lnTo>
                  <a:pt x="2576" y="1216"/>
                </a:lnTo>
                <a:lnTo>
                  <a:pt x="2520" y="1186"/>
                </a:lnTo>
                <a:lnTo>
                  <a:pt x="2466" y="1152"/>
                </a:lnTo>
                <a:lnTo>
                  <a:pt x="2412" y="1118"/>
                </a:lnTo>
                <a:lnTo>
                  <a:pt x="2412" y="1118"/>
                </a:lnTo>
                <a:lnTo>
                  <a:pt x="2304" y="1046"/>
                </a:lnTo>
                <a:lnTo>
                  <a:pt x="2196" y="978"/>
                </a:lnTo>
                <a:lnTo>
                  <a:pt x="2088" y="912"/>
                </a:lnTo>
                <a:lnTo>
                  <a:pt x="1978" y="848"/>
                </a:lnTo>
                <a:lnTo>
                  <a:pt x="1866" y="784"/>
                </a:lnTo>
                <a:lnTo>
                  <a:pt x="1754" y="724"/>
                </a:lnTo>
                <a:lnTo>
                  <a:pt x="1640" y="664"/>
                </a:lnTo>
                <a:lnTo>
                  <a:pt x="1526" y="608"/>
                </a:lnTo>
                <a:lnTo>
                  <a:pt x="1526" y="608"/>
                </a:lnTo>
                <a:lnTo>
                  <a:pt x="1562" y="614"/>
                </a:lnTo>
                <a:lnTo>
                  <a:pt x="1562" y="614"/>
                </a:lnTo>
                <a:lnTo>
                  <a:pt x="1676" y="668"/>
                </a:lnTo>
                <a:lnTo>
                  <a:pt x="1790" y="724"/>
                </a:lnTo>
                <a:lnTo>
                  <a:pt x="1904" y="782"/>
                </a:lnTo>
                <a:lnTo>
                  <a:pt x="2018" y="844"/>
                </a:lnTo>
                <a:lnTo>
                  <a:pt x="2132" y="908"/>
                </a:lnTo>
                <a:lnTo>
                  <a:pt x="2246" y="974"/>
                </a:lnTo>
                <a:lnTo>
                  <a:pt x="2360" y="1042"/>
                </a:lnTo>
                <a:lnTo>
                  <a:pt x="2474" y="1114"/>
                </a:lnTo>
                <a:lnTo>
                  <a:pt x="2474" y="1114"/>
                </a:lnTo>
                <a:close/>
                <a:moveTo>
                  <a:pt x="1508" y="600"/>
                </a:moveTo>
                <a:lnTo>
                  <a:pt x="1508" y="600"/>
                </a:lnTo>
                <a:lnTo>
                  <a:pt x="1484" y="588"/>
                </a:lnTo>
                <a:lnTo>
                  <a:pt x="1484" y="588"/>
                </a:lnTo>
                <a:lnTo>
                  <a:pt x="1518" y="592"/>
                </a:lnTo>
                <a:lnTo>
                  <a:pt x="1518" y="592"/>
                </a:lnTo>
                <a:lnTo>
                  <a:pt x="1542" y="604"/>
                </a:lnTo>
                <a:lnTo>
                  <a:pt x="1542" y="604"/>
                </a:lnTo>
                <a:lnTo>
                  <a:pt x="1508" y="600"/>
                </a:lnTo>
                <a:lnTo>
                  <a:pt x="1508" y="600"/>
                </a:lnTo>
                <a:close/>
                <a:moveTo>
                  <a:pt x="1490" y="596"/>
                </a:moveTo>
                <a:lnTo>
                  <a:pt x="1490" y="596"/>
                </a:lnTo>
                <a:lnTo>
                  <a:pt x="1452" y="592"/>
                </a:lnTo>
                <a:lnTo>
                  <a:pt x="1452" y="592"/>
                </a:lnTo>
                <a:lnTo>
                  <a:pt x="1428" y="580"/>
                </a:lnTo>
                <a:lnTo>
                  <a:pt x="1428" y="580"/>
                </a:lnTo>
                <a:lnTo>
                  <a:pt x="1466" y="584"/>
                </a:lnTo>
                <a:lnTo>
                  <a:pt x="1466" y="584"/>
                </a:lnTo>
                <a:lnTo>
                  <a:pt x="1490" y="596"/>
                </a:lnTo>
                <a:lnTo>
                  <a:pt x="1490" y="596"/>
                </a:lnTo>
                <a:close/>
                <a:moveTo>
                  <a:pt x="1410" y="570"/>
                </a:moveTo>
                <a:lnTo>
                  <a:pt x="1410" y="570"/>
                </a:lnTo>
                <a:lnTo>
                  <a:pt x="1386" y="558"/>
                </a:lnTo>
                <a:lnTo>
                  <a:pt x="1386" y="558"/>
                </a:lnTo>
                <a:lnTo>
                  <a:pt x="1422" y="564"/>
                </a:lnTo>
                <a:lnTo>
                  <a:pt x="1422" y="564"/>
                </a:lnTo>
                <a:lnTo>
                  <a:pt x="1446" y="576"/>
                </a:lnTo>
                <a:lnTo>
                  <a:pt x="1446" y="576"/>
                </a:lnTo>
                <a:lnTo>
                  <a:pt x="1410" y="570"/>
                </a:lnTo>
                <a:lnTo>
                  <a:pt x="1410" y="570"/>
                </a:lnTo>
                <a:close/>
                <a:moveTo>
                  <a:pt x="1366" y="548"/>
                </a:moveTo>
                <a:lnTo>
                  <a:pt x="1366" y="548"/>
                </a:lnTo>
                <a:lnTo>
                  <a:pt x="1342" y="538"/>
                </a:lnTo>
                <a:lnTo>
                  <a:pt x="1342" y="538"/>
                </a:lnTo>
                <a:lnTo>
                  <a:pt x="1376" y="544"/>
                </a:lnTo>
                <a:lnTo>
                  <a:pt x="1376" y="544"/>
                </a:lnTo>
                <a:lnTo>
                  <a:pt x="1400" y="554"/>
                </a:lnTo>
                <a:lnTo>
                  <a:pt x="1400" y="554"/>
                </a:lnTo>
                <a:lnTo>
                  <a:pt x="1366" y="548"/>
                </a:lnTo>
                <a:lnTo>
                  <a:pt x="1366" y="548"/>
                </a:lnTo>
                <a:close/>
                <a:moveTo>
                  <a:pt x="1406" y="576"/>
                </a:moveTo>
                <a:lnTo>
                  <a:pt x="1406" y="576"/>
                </a:lnTo>
                <a:lnTo>
                  <a:pt x="1430" y="588"/>
                </a:lnTo>
                <a:lnTo>
                  <a:pt x="1430" y="588"/>
                </a:lnTo>
                <a:lnTo>
                  <a:pt x="1396" y="584"/>
                </a:lnTo>
                <a:lnTo>
                  <a:pt x="1396" y="584"/>
                </a:lnTo>
                <a:lnTo>
                  <a:pt x="1372" y="570"/>
                </a:lnTo>
                <a:lnTo>
                  <a:pt x="1372" y="570"/>
                </a:lnTo>
                <a:lnTo>
                  <a:pt x="1406" y="576"/>
                </a:lnTo>
                <a:lnTo>
                  <a:pt x="1406" y="576"/>
                </a:lnTo>
                <a:close/>
                <a:moveTo>
                  <a:pt x="1448" y="598"/>
                </a:moveTo>
                <a:lnTo>
                  <a:pt x="1448" y="598"/>
                </a:lnTo>
                <a:lnTo>
                  <a:pt x="1560" y="654"/>
                </a:lnTo>
                <a:lnTo>
                  <a:pt x="1672" y="714"/>
                </a:lnTo>
                <a:lnTo>
                  <a:pt x="1784" y="778"/>
                </a:lnTo>
                <a:lnTo>
                  <a:pt x="1896" y="842"/>
                </a:lnTo>
                <a:lnTo>
                  <a:pt x="2008" y="910"/>
                </a:lnTo>
                <a:lnTo>
                  <a:pt x="2120" y="982"/>
                </a:lnTo>
                <a:lnTo>
                  <a:pt x="2232" y="1054"/>
                </a:lnTo>
                <a:lnTo>
                  <a:pt x="2342" y="1130"/>
                </a:lnTo>
                <a:lnTo>
                  <a:pt x="2342" y="1130"/>
                </a:lnTo>
                <a:lnTo>
                  <a:pt x="2394" y="1166"/>
                </a:lnTo>
                <a:lnTo>
                  <a:pt x="2448" y="1200"/>
                </a:lnTo>
                <a:lnTo>
                  <a:pt x="2500" y="1232"/>
                </a:lnTo>
                <a:lnTo>
                  <a:pt x="2554" y="1262"/>
                </a:lnTo>
                <a:lnTo>
                  <a:pt x="2608" y="1288"/>
                </a:lnTo>
                <a:lnTo>
                  <a:pt x="2662" y="1314"/>
                </a:lnTo>
                <a:lnTo>
                  <a:pt x="2716" y="1338"/>
                </a:lnTo>
                <a:lnTo>
                  <a:pt x="2770" y="1360"/>
                </a:lnTo>
                <a:lnTo>
                  <a:pt x="2826" y="1380"/>
                </a:lnTo>
                <a:lnTo>
                  <a:pt x="2882" y="1398"/>
                </a:lnTo>
                <a:lnTo>
                  <a:pt x="2938" y="1414"/>
                </a:lnTo>
                <a:lnTo>
                  <a:pt x="2994" y="1428"/>
                </a:lnTo>
                <a:lnTo>
                  <a:pt x="3052" y="1440"/>
                </a:lnTo>
                <a:lnTo>
                  <a:pt x="3110" y="1452"/>
                </a:lnTo>
                <a:lnTo>
                  <a:pt x="3168" y="1460"/>
                </a:lnTo>
                <a:lnTo>
                  <a:pt x="3226" y="1466"/>
                </a:lnTo>
                <a:lnTo>
                  <a:pt x="3226" y="1466"/>
                </a:lnTo>
                <a:lnTo>
                  <a:pt x="3202" y="1476"/>
                </a:lnTo>
                <a:lnTo>
                  <a:pt x="3202" y="1476"/>
                </a:lnTo>
                <a:lnTo>
                  <a:pt x="3144" y="1472"/>
                </a:lnTo>
                <a:lnTo>
                  <a:pt x="3084" y="1464"/>
                </a:lnTo>
                <a:lnTo>
                  <a:pt x="3026" y="1456"/>
                </a:lnTo>
                <a:lnTo>
                  <a:pt x="2968" y="1446"/>
                </a:lnTo>
                <a:lnTo>
                  <a:pt x="2910" y="1432"/>
                </a:lnTo>
                <a:lnTo>
                  <a:pt x="2852" y="1418"/>
                </a:lnTo>
                <a:lnTo>
                  <a:pt x="2794" y="1400"/>
                </a:lnTo>
                <a:lnTo>
                  <a:pt x="2736" y="1380"/>
                </a:lnTo>
                <a:lnTo>
                  <a:pt x="2678" y="1358"/>
                </a:lnTo>
                <a:lnTo>
                  <a:pt x="2620" y="1334"/>
                </a:lnTo>
                <a:lnTo>
                  <a:pt x="2564" y="1308"/>
                </a:lnTo>
                <a:lnTo>
                  <a:pt x="2506" y="1278"/>
                </a:lnTo>
                <a:lnTo>
                  <a:pt x="2450" y="1246"/>
                </a:lnTo>
                <a:lnTo>
                  <a:pt x="2392" y="1212"/>
                </a:lnTo>
                <a:lnTo>
                  <a:pt x="2336" y="1174"/>
                </a:lnTo>
                <a:lnTo>
                  <a:pt x="2280" y="1134"/>
                </a:lnTo>
                <a:lnTo>
                  <a:pt x="2280" y="1134"/>
                </a:lnTo>
                <a:lnTo>
                  <a:pt x="2176" y="1060"/>
                </a:lnTo>
                <a:lnTo>
                  <a:pt x="2070" y="986"/>
                </a:lnTo>
                <a:lnTo>
                  <a:pt x="1964" y="916"/>
                </a:lnTo>
                <a:lnTo>
                  <a:pt x="1856" y="848"/>
                </a:lnTo>
                <a:lnTo>
                  <a:pt x="1746" y="780"/>
                </a:lnTo>
                <a:lnTo>
                  <a:pt x="1636" y="716"/>
                </a:lnTo>
                <a:lnTo>
                  <a:pt x="1526" y="652"/>
                </a:lnTo>
                <a:lnTo>
                  <a:pt x="1412" y="592"/>
                </a:lnTo>
                <a:lnTo>
                  <a:pt x="1412" y="592"/>
                </a:lnTo>
                <a:lnTo>
                  <a:pt x="1448" y="598"/>
                </a:lnTo>
                <a:lnTo>
                  <a:pt x="1448" y="598"/>
                </a:lnTo>
                <a:close/>
                <a:moveTo>
                  <a:pt x="2346" y="1126"/>
                </a:moveTo>
                <a:lnTo>
                  <a:pt x="2346" y="1126"/>
                </a:lnTo>
                <a:lnTo>
                  <a:pt x="2240" y="1054"/>
                </a:lnTo>
                <a:lnTo>
                  <a:pt x="2134" y="982"/>
                </a:lnTo>
                <a:lnTo>
                  <a:pt x="2026" y="914"/>
                </a:lnTo>
                <a:lnTo>
                  <a:pt x="1916" y="848"/>
                </a:lnTo>
                <a:lnTo>
                  <a:pt x="1806" y="782"/>
                </a:lnTo>
                <a:lnTo>
                  <a:pt x="1694" y="720"/>
                </a:lnTo>
                <a:lnTo>
                  <a:pt x="1582" y="658"/>
                </a:lnTo>
                <a:lnTo>
                  <a:pt x="1468" y="600"/>
                </a:lnTo>
                <a:lnTo>
                  <a:pt x="1468" y="600"/>
                </a:lnTo>
                <a:lnTo>
                  <a:pt x="1508" y="606"/>
                </a:lnTo>
                <a:lnTo>
                  <a:pt x="1508" y="606"/>
                </a:lnTo>
                <a:lnTo>
                  <a:pt x="1620" y="662"/>
                </a:lnTo>
                <a:lnTo>
                  <a:pt x="1732" y="720"/>
                </a:lnTo>
                <a:lnTo>
                  <a:pt x="1846" y="780"/>
                </a:lnTo>
                <a:lnTo>
                  <a:pt x="1958" y="844"/>
                </a:lnTo>
                <a:lnTo>
                  <a:pt x="2070" y="910"/>
                </a:lnTo>
                <a:lnTo>
                  <a:pt x="2184" y="978"/>
                </a:lnTo>
                <a:lnTo>
                  <a:pt x="2296" y="1048"/>
                </a:lnTo>
                <a:lnTo>
                  <a:pt x="2408" y="1122"/>
                </a:lnTo>
                <a:lnTo>
                  <a:pt x="2408" y="1122"/>
                </a:lnTo>
                <a:lnTo>
                  <a:pt x="2460" y="1156"/>
                </a:lnTo>
                <a:lnTo>
                  <a:pt x="2512" y="1188"/>
                </a:lnTo>
                <a:lnTo>
                  <a:pt x="2564" y="1218"/>
                </a:lnTo>
                <a:lnTo>
                  <a:pt x="2616" y="1246"/>
                </a:lnTo>
                <a:lnTo>
                  <a:pt x="2668" y="1272"/>
                </a:lnTo>
                <a:lnTo>
                  <a:pt x="2722" y="1298"/>
                </a:lnTo>
                <a:lnTo>
                  <a:pt x="2774" y="1320"/>
                </a:lnTo>
                <a:lnTo>
                  <a:pt x="2828" y="1342"/>
                </a:lnTo>
                <a:lnTo>
                  <a:pt x="2882" y="1362"/>
                </a:lnTo>
                <a:lnTo>
                  <a:pt x="2936" y="1378"/>
                </a:lnTo>
                <a:lnTo>
                  <a:pt x="2990" y="1396"/>
                </a:lnTo>
                <a:lnTo>
                  <a:pt x="3046" y="1410"/>
                </a:lnTo>
                <a:lnTo>
                  <a:pt x="3100" y="1422"/>
                </a:lnTo>
                <a:lnTo>
                  <a:pt x="3156" y="1432"/>
                </a:lnTo>
                <a:lnTo>
                  <a:pt x="3212" y="1442"/>
                </a:lnTo>
                <a:lnTo>
                  <a:pt x="3270" y="1450"/>
                </a:lnTo>
                <a:lnTo>
                  <a:pt x="3270" y="1450"/>
                </a:lnTo>
                <a:lnTo>
                  <a:pt x="3244" y="1460"/>
                </a:lnTo>
                <a:lnTo>
                  <a:pt x="3244" y="1460"/>
                </a:lnTo>
                <a:lnTo>
                  <a:pt x="3188" y="1454"/>
                </a:lnTo>
                <a:lnTo>
                  <a:pt x="3132" y="1446"/>
                </a:lnTo>
                <a:lnTo>
                  <a:pt x="3074" y="1436"/>
                </a:lnTo>
                <a:lnTo>
                  <a:pt x="3018" y="1426"/>
                </a:lnTo>
                <a:lnTo>
                  <a:pt x="2962" y="1412"/>
                </a:lnTo>
                <a:lnTo>
                  <a:pt x="2906" y="1398"/>
                </a:lnTo>
                <a:lnTo>
                  <a:pt x="2848" y="1380"/>
                </a:lnTo>
                <a:lnTo>
                  <a:pt x="2792" y="1360"/>
                </a:lnTo>
                <a:lnTo>
                  <a:pt x="2736" y="1340"/>
                </a:lnTo>
                <a:lnTo>
                  <a:pt x="2680" y="1316"/>
                </a:lnTo>
                <a:lnTo>
                  <a:pt x="2624" y="1290"/>
                </a:lnTo>
                <a:lnTo>
                  <a:pt x="2568" y="1262"/>
                </a:lnTo>
                <a:lnTo>
                  <a:pt x="2512" y="1232"/>
                </a:lnTo>
                <a:lnTo>
                  <a:pt x="2456" y="1198"/>
                </a:lnTo>
                <a:lnTo>
                  <a:pt x="2402" y="1164"/>
                </a:lnTo>
                <a:lnTo>
                  <a:pt x="2346" y="1126"/>
                </a:lnTo>
                <a:lnTo>
                  <a:pt x="2346" y="1126"/>
                </a:lnTo>
                <a:close/>
                <a:moveTo>
                  <a:pt x="3282" y="1452"/>
                </a:moveTo>
                <a:lnTo>
                  <a:pt x="3282" y="1452"/>
                </a:lnTo>
                <a:lnTo>
                  <a:pt x="3306" y="1454"/>
                </a:lnTo>
                <a:lnTo>
                  <a:pt x="3306" y="1454"/>
                </a:lnTo>
                <a:lnTo>
                  <a:pt x="3282" y="1462"/>
                </a:lnTo>
                <a:lnTo>
                  <a:pt x="3282" y="1462"/>
                </a:lnTo>
                <a:lnTo>
                  <a:pt x="3258" y="1460"/>
                </a:lnTo>
                <a:lnTo>
                  <a:pt x="3258" y="1460"/>
                </a:lnTo>
                <a:lnTo>
                  <a:pt x="3282" y="1452"/>
                </a:lnTo>
                <a:lnTo>
                  <a:pt x="3282" y="1452"/>
                </a:lnTo>
                <a:close/>
                <a:moveTo>
                  <a:pt x="3292" y="1448"/>
                </a:moveTo>
                <a:lnTo>
                  <a:pt x="3292" y="1448"/>
                </a:lnTo>
                <a:lnTo>
                  <a:pt x="3326" y="1434"/>
                </a:lnTo>
                <a:lnTo>
                  <a:pt x="3326" y="1434"/>
                </a:lnTo>
                <a:lnTo>
                  <a:pt x="3348" y="1436"/>
                </a:lnTo>
                <a:lnTo>
                  <a:pt x="3348" y="1436"/>
                </a:lnTo>
                <a:lnTo>
                  <a:pt x="3314" y="1450"/>
                </a:lnTo>
                <a:lnTo>
                  <a:pt x="3314" y="1450"/>
                </a:lnTo>
                <a:lnTo>
                  <a:pt x="3292" y="1448"/>
                </a:lnTo>
                <a:lnTo>
                  <a:pt x="3292" y="1448"/>
                </a:lnTo>
                <a:close/>
                <a:moveTo>
                  <a:pt x="3362" y="1438"/>
                </a:moveTo>
                <a:lnTo>
                  <a:pt x="3362" y="1438"/>
                </a:lnTo>
                <a:lnTo>
                  <a:pt x="3384" y="1440"/>
                </a:lnTo>
                <a:lnTo>
                  <a:pt x="3384" y="1440"/>
                </a:lnTo>
                <a:lnTo>
                  <a:pt x="3352" y="1452"/>
                </a:lnTo>
                <a:lnTo>
                  <a:pt x="3352" y="1452"/>
                </a:lnTo>
                <a:lnTo>
                  <a:pt x="3328" y="1452"/>
                </a:lnTo>
                <a:lnTo>
                  <a:pt x="3328" y="1452"/>
                </a:lnTo>
                <a:lnTo>
                  <a:pt x="3362" y="1438"/>
                </a:lnTo>
                <a:lnTo>
                  <a:pt x="3362" y="1438"/>
                </a:lnTo>
                <a:close/>
                <a:moveTo>
                  <a:pt x="3372" y="1434"/>
                </a:moveTo>
                <a:lnTo>
                  <a:pt x="3372" y="1434"/>
                </a:lnTo>
                <a:lnTo>
                  <a:pt x="3404" y="1422"/>
                </a:lnTo>
                <a:lnTo>
                  <a:pt x="3404" y="1422"/>
                </a:lnTo>
                <a:lnTo>
                  <a:pt x="3428" y="1424"/>
                </a:lnTo>
                <a:lnTo>
                  <a:pt x="3428" y="1424"/>
                </a:lnTo>
                <a:lnTo>
                  <a:pt x="3396" y="1436"/>
                </a:lnTo>
                <a:lnTo>
                  <a:pt x="3396" y="1436"/>
                </a:lnTo>
                <a:lnTo>
                  <a:pt x="3372" y="1434"/>
                </a:lnTo>
                <a:lnTo>
                  <a:pt x="3372" y="1434"/>
                </a:lnTo>
                <a:close/>
                <a:moveTo>
                  <a:pt x="3416" y="1416"/>
                </a:moveTo>
                <a:lnTo>
                  <a:pt x="3416" y="1416"/>
                </a:lnTo>
                <a:lnTo>
                  <a:pt x="3446" y="1404"/>
                </a:lnTo>
                <a:lnTo>
                  <a:pt x="3446" y="1404"/>
                </a:lnTo>
                <a:lnTo>
                  <a:pt x="3470" y="1408"/>
                </a:lnTo>
                <a:lnTo>
                  <a:pt x="3470" y="1408"/>
                </a:lnTo>
                <a:lnTo>
                  <a:pt x="3440" y="1420"/>
                </a:lnTo>
                <a:lnTo>
                  <a:pt x="3440" y="1420"/>
                </a:lnTo>
                <a:lnTo>
                  <a:pt x="3416" y="1416"/>
                </a:lnTo>
                <a:lnTo>
                  <a:pt x="3416" y="1416"/>
                </a:lnTo>
                <a:close/>
                <a:moveTo>
                  <a:pt x="3482" y="1410"/>
                </a:moveTo>
                <a:lnTo>
                  <a:pt x="3482" y="1410"/>
                </a:lnTo>
                <a:lnTo>
                  <a:pt x="3506" y="1412"/>
                </a:lnTo>
                <a:lnTo>
                  <a:pt x="3506" y="1412"/>
                </a:lnTo>
                <a:lnTo>
                  <a:pt x="3478" y="1424"/>
                </a:lnTo>
                <a:lnTo>
                  <a:pt x="3478" y="1424"/>
                </a:lnTo>
                <a:lnTo>
                  <a:pt x="3454" y="1420"/>
                </a:lnTo>
                <a:lnTo>
                  <a:pt x="3454" y="1420"/>
                </a:lnTo>
                <a:lnTo>
                  <a:pt x="3482" y="1410"/>
                </a:lnTo>
                <a:lnTo>
                  <a:pt x="3482" y="1410"/>
                </a:lnTo>
                <a:close/>
                <a:moveTo>
                  <a:pt x="3520" y="1414"/>
                </a:moveTo>
                <a:lnTo>
                  <a:pt x="3520" y="1414"/>
                </a:lnTo>
                <a:lnTo>
                  <a:pt x="3542" y="1416"/>
                </a:lnTo>
                <a:lnTo>
                  <a:pt x="3542" y="1416"/>
                </a:lnTo>
                <a:lnTo>
                  <a:pt x="3514" y="1426"/>
                </a:lnTo>
                <a:lnTo>
                  <a:pt x="3514" y="1426"/>
                </a:lnTo>
                <a:lnTo>
                  <a:pt x="3492" y="1424"/>
                </a:lnTo>
                <a:lnTo>
                  <a:pt x="3492" y="1424"/>
                </a:lnTo>
                <a:lnTo>
                  <a:pt x="3520" y="1414"/>
                </a:lnTo>
                <a:lnTo>
                  <a:pt x="3520" y="1414"/>
                </a:lnTo>
                <a:close/>
                <a:moveTo>
                  <a:pt x="3556" y="1418"/>
                </a:moveTo>
                <a:lnTo>
                  <a:pt x="3556" y="1418"/>
                </a:lnTo>
                <a:lnTo>
                  <a:pt x="3578" y="1420"/>
                </a:lnTo>
                <a:lnTo>
                  <a:pt x="3578" y="1420"/>
                </a:lnTo>
                <a:lnTo>
                  <a:pt x="3552" y="1430"/>
                </a:lnTo>
                <a:lnTo>
                  <a:pt x="3552" y="1430"/>
                </a:lnTo>
                <a:lnTo>
                  <a:pt x="3530" y="1428"/>
                </a:lnTo>
                <a:lnTo>
                  <a:pt x="3530" y="1428"/>
                </a:lnTo>
                <a:lnTo>
                  <a:pt x="3556" y="1418"/>
                </a:lnTo>
                <a:lnTo>
                  <a:pt x="3556" y="1418"/>
                </a:lnTo>
                <a:close/>
                <a:moveTo>
                  <a:pt x="3574" y="1412"/>
                </a:moveTo>
                <a:lnTo>
                  <a:pt x="3574" y="1412"/>
                </a:lnTo>
                <a:lnTo>
                  <a:pt x="3598" y="1402"/>
                </a:lnTo>
                <a:lnTo>
                  <a:pt x="3598" y="1402"/>
                </a:lnTo>
                <a:lnTo>
                  <a:pt x="3620" y="1406"/>
                </a:lnTo>
                <a:lnTo>
                  <a:pt x="3620" y="1406"/>
                </a:lnTo>
                <a:lnTo>
                  <a:pt x="3598" y="1414"/>
                </a:lnTo>
                <a:lnTo>
                  <a:pt x="3598" y="1414"/>
                </a:lnTo>
                <a:lnTo>
                  <a:pt x="3574" y="1412"/>
                </a:lnTo>
                <a:lnTo>
                  <a:pt x="3574" y="1412"/>
                </a:lnTo>
                <a:close/>
                <a:moveTo>
                  <a:pt x="3610" y="1398"/>
                </a:moveTo>
                <a:lnTo>
                  <a:pt x="3610" y="1398"/>
                </a:lnTo>
                <a:lnTo>
                  <a:pt x="3642" y="1386"/>
                </a:lnTo>
                <a:lnTo>
                  <a:pt x="3642" y="1386"/>
                </a:lnTo>
                <a:lnTo>
                  <a:pt x="3666" y="1390"/>
                </a:lnTo>
                <a:lnTo>
                  <a:pt x="3666" y="1390"/>
                </a:lnTo>
                <a:lnTo>
                  <a:pt x="3634" y="1400"/>
                </a:lnTo>
                <a:lnTo>
                  <a:pt x="3634" y="1400"/>
                </a:lnTo>
                <a:lnTo>
                  <a:pt x="3610" y="1398"/>
                </a:lnTo>
                <a:lnTo>
                  <a:pt x="3610" y="1398"/>
                </a:lnTo>
                <a:close/>
                <a:moveTo>
                  <a:pt x="3678" y="1390"/>
                </a:moveTo>
                <a:lnTo>
                  <a:pt x="3678" y="1390"/>
                </a:lnTo>
                <a:lnTo>
                  <a:pt x="3700" y="1394"/>
                </a:lnTo>
                <a:lnTo>
                  <a:pt x="3700" y="1394"/>
                </a:lnTo>
                <a:lnTo>
                  <a:pt x="3670" y="1404"/>
                </a:lnTo>
                <a:lnTo>
                  <a:pt x="3670" y="1404"/>
                </a:lnTo>
                <a:lnTo>
                  <a:pt x="3648" y="1402"/>
                </a:lnTo>
                <a:lnTo>
                  <a:pt x="3648" y="1402"/>
                </a:lnTo>
                <a:lnTo>
                  <a:pt x="3678" y="1390"/>
                </a:lnTo>
                <a:lnTo>
                  <a:pt x="3678" y="1390"/>
                </a:lnTo>
                <a:close/>
                <a:moveTo>
                  <a:pt x="3688" y="1388"/>
                </a:moveTo>
                <a:lnTo>
                  <a:pt x="3688" y="1388"/>
                </a:lnTo>
                <a:lnTo>
                  <a:pt x="3718" y="1376"/>
                </a:lnTo>
                <a:lnTo>
                  <a:pt x="3718" y="1376"/>
                </a:lnTo>
                <a:lnTo>
                  <a:pt x="3742" y="1380"/>
                </a:lnTo>
                <a:lnTo>
                  <a:pt x="3742" y="1380"/>
                </a:lnTo>
                <a:lnTo>
                  <a:pt x="3712" y="1390"/>
                </a:lnTo>
                <a:lnTo>
                  <a:pt x="3712" y="1390"/>
                </a:lnTo>
                <a:lnTo>
                  <a:pt x="3688" y="1388"/>
                </a:lnTo>
                <a:lnTo>
                  <a:pt x="3688" y="1388"/>
                </a:lnTo>
                <a:close/>
                <a:moveTo>
                  <a:pt x="3756" y="1382"/>
                </a:moveTo>
                <a:lnTo>
                  <a:pt x="3756" y="1382"/>
                </a:lnTo>
                <a:lnTo>
                  <a:pt x="3778" y="1384"/>
                </a:lnTo>
                <a:lnTo>
                  <a:pt x="3778" y="1384"/>
                </a:lnTo>
                <a:lnTo>
                  <a:pt x="3748" y="1394"/>
                </a:lnTo>
                <a:lnTo>
                  <a:pt x="3748" y="1394"/>
                </a:lnTo>
                <a:lnTo>
                  <a:pt x="3726" y="1392"/>
                </a:lnTo>
                <a:lnTo>
                  <a:pt x="3726" y="1392"/>
                </a:lnTo>
                <a:lnTo>
                  <a:pt x="3756" y="1382"/>
                </a:lnTo>
                <a:lnTo>
                  <a:pt x="3756" y="1382"/>
                </a:lnTo>
                <a:close/>
                <a:moveTo>
                  <a:pt x="3768" y="1376"/>
                </a:moveTo>
                <a:lnTo>
                  <a:pt x="3768" y="1376"/>
                </a:lnTo>
                <a:lnTo>
                  <a:pt x="3798" y="1366"/>
                </a:lnTo>
                <a:lnTo>
                  <a:pt x="3798" y="1366"/>
                </a:lnTo>
                <a:lnTo>
                  <a:pt x="3822" y="1370"/>
                </a:lnTo>
                <a:lnTo>
                  <a:pt x="3822" y="1370"/>
                </a:lnTo>
                <a:lnTo>
                  <a:pt x="3792" y="1380"/>
                </a:lnTo>
                <a:lnTo>
                  <a:pt x="3792" y="1380"/>
                </a:lnTo>
                <a:lnTo>
                  <a:pt x="3768" y="1376"/>
                </a:lnTo>
                <a:lnTo>
                  <a:pt x="3768" y="1376"/>
                </a:lnTo>
                <a:close/>
                <a:moveTo>
                  <a:pt x="3834" y="1372"/>
                </a:moveTo>
                <a:lnTo>
                  <a:pt x="3834" y="1372"/>
                </a:lnTo>
                <a:lnTo>
                  <a:pt x="3858" y="1374"/>
                </a:lnTo>
                <a:lnTo>
                  <a:pt x="3858" y="1374"/>
                </a:lnTo>
                <a:lnTo>
                  <a:pt x="3828" y="1384"/>
                </a:lnTo>
                <a:lnTo>
                  <a:pt x="3828" y="1384"/>
                </a:lnTo>
                <a:lnTo>
                  <a:pt x="3804" y="1382"/>
                </a:lnTo>
                <a:lnTo>
                  <a:pt x="3804" y="1382"/>
                </a:lnTo>
                <a:lnTo>
                  <a:pt x="3834" y="1372"/>
                </a:lnTo>
                <a:lnTo>
                  <a:pt x="3834" y="1372"/>
                </a:lnTo>
                <a:close/>
                <a:moveTo>
                  <a:pt x="3872" y="1376"/>
                </a:moveTo>
                <a:lnTo>
                  <a:pt x="3872" y="1376"/>
                </a:lnTo>
                <a:lnTo>
                  <a:pt x="3892" y="1380"/>
                </a:lnTo>
                <a:lnTo>
                  <a:pt x="3892" y="1380"/>
                </a:lnTo>
                <a:lnTo>
                  <a:pt x="3864" y="1388"/>
                </a:lnTo>
                <a:lnTo>
                  <a:pt x="3864" y="1388"/>
                </a:lnTo>
                <a:lnTo>
                  <a:pt x="3842" y="1386"/>
                </a:lnTo>
                <a:lnTo>
                  <a:pt x="3842" y="1386"/>
                </a:lnTo>
                <a:lnTo>
                  <a:pt x="3872" y="1376"/>
                </a:lnTo>
                <a:lnTo>
                  <a:pt x="3872" y="1376"/>
                </a:lnTo>
                <a:close/>
                <a:moveTo>
                  <a:pt x="3880" y="1374"/>
                </a:moveTo>
                <a:lnTo>
                  <a:pt x="3880" y="1374"/>
                </a:lnTo>
                <a:lnTo>
                  <a:pt x="3912" y="1362"/>
                </a:lnTo>
                <a:lnTo>
                  <a:pt x="3912" y="1362"/>
                </a:lnTo>
                <a:lnTo>
                  <a:pt x="3936" y="1366"/>
                </a:lnTo>
                <a:lnTo>
                  <a:pt x="3936" y="1366"/>
                </a:lnTo>
                <a:lnTo>
                  <a:pt x="3902" y="1376"/>
                </a:lnTo>
                <a:lnTo>
                  <a:pt x="3902" y="1376"/>
                </a:lnTo>
                <a:lnTo>
                  <a:pt x="3880" y="1374"/>
                </a:lnTo>
                <a:lnTo>
                  <a:pt x="3880" y="1374"/>
                </a:lnTo>
                <a:close/>
                <a:moveTo>
                  <a:pt x="3950" y="1368"/>
                </a:moveTo>
                <a:lnTo>
                  <a:pt x="3950" y="1368"/>
                </a:lnTo>
                <a:lnTo>
                  <a:pt x="3970" y="1370"/>
                </a:lnTo>
                <a:lnTo>
                  <a:pt x="3970" y="1370"/>
                </a:lnTo>
                <a:lnTo>
                  <a:pt x="3938" y="1380"/>
                </a:lnTo>
                <a:lnTo>
                  <a:pt x="3938" y="1380"/>
                </a:lnTo>
                <a:lnTo>
                  <a:pt x="3918" y="1378"/>
                </a:lnTo>
                <a:lnTo>
                  <a:pt x="3918" y="1378"/>
                </a:lnTo>
                <a:lnTo>
                  <a:pt x="3950" y="1368"/>
                </a:lnTo>
                <a:lnTo>
                  <a:pt x="3950" y="1368"/>
                </a:lnTo>
                <a:close/>
                <a:moveTo>
                  <a:pt x="3986" y="1374"/>
                </a:moveTo>
                <a:lnTo>
                  <a:pt x="3986" y="1374"/>
                </a:lnTo>
                <a:lnTo>
                  <a:pt x="4004" y="1376"/>
                </a:lnTo>
                <a:lnTo>
                  <a:pt x="4004" y="1376"/>
                </a:lnTo>
                <a:lnTo>
                  <a:pt x="3972" y="1384"/>
                </a:lnTo>
                <a:lnTo>
                  <a:pt x="3972" y="1384"/>
                </a:lnTo>
                <a:lnTo>
                  <a:pt x="3954" y="1382"/>
                </a:lnTo>
                <a:lnTo>
                  <a:pt x="3954" y="1382"/>
                </a:lnTo>
                <a:lnTo>
                  <a:pt x="3986" y="1374"/>
                </a:lnTo>
                <a:lnTo>
                  <a:pt x="3986" y="1374"/>
                </a:lnTo>
                <a:close/>
                <a:moveTo>
                  <a:pt x="4000" y="1370"/>
                </a:moveTo>
                <a:lnTo>
                  <a:pt x="4000" y="1370"/>
                </a:lnTo>
                <a:lnTo>
                  <a:pt x="4030" y="1360"/>
                </a:lnTo>
                <a:lnTo>
                  <a:pt x="4030" y="1360"/>
                </a:lnTo>
                <a:lnTo>
                  <a:pt x="4050" y="1362"/>
                </a:lnTo>
                <a:lnTo>
                  <a:pt x="4050" y="1362"/>
                </a:lnTo>
                <a:lnTo>
                  <a:pt x="4018" y="1372"/>
                </a:lnTo>
                <a:lnTo>
                  <a:pt x="4018" y="1372"/>
                </a:lnTo>
                <a:lnTo>
                  <a:pt x="4000" y="1370"/>
                </a:lnTo>
                <a:lnTo>
                  <a:pt x="4000" y="1370"/>
                </a:lnTo>
                <a:close/>
                <a:moveTo>
                  <a:pt x="4068" y="1366"/>
                </a:moveTo>
                <a:lnTo>
                  <a:pt x="4068" y="1366"/>
                </a:lnTo>
                <a:lnTo>
                  <a:pt x="4086" y="1368"/>
                </a:lnTo>
                <a:lnTo>
                  <a:pt x="4086" y="1368"/>
                </a:lnTo>
                <a:lnTo>
                  <a:pt x="4054" y="1376"/>
                </a:lnTo>
                <a:lnTo>
                  <a:pt x="4054" y="1376"/>
                </a:lnTo>
                <a:lnTo>
                  <a:pt x="4036" y="1374"/>
                </a:lnTo>
                <a:lnTo>
                  <a:pt x="4036" y="1374"/>
                </a:lnTo>
                <a:lnTo>
                  <a:pt x="4068" y="1366"/>
                </a:lnTo>
                <a:lnTo>
                  <a:pt x="4068" y="1366"/>
                </a:lnTo>
                <a:close/>
                <a:moveTo>
                  <a:pt x="4104" y="1370"/>
                </a:moveTo>
                <a:lnTo>
                  <a:pt x="4104" y="1370"/>
                </a:lnTo>
                <a:lnTo>
                  <a:pt x="4128" y="1374"/>
                </a:lnTo>
                <a:lnTo>
                  <a:pt x="4128" y="1374"/>
                </a:lnTo>
                <a:lnTo>
                  <a:pt x="4100" y="1382"/>
                </a:lnTo>
                <a:lnTo>
                  <a:pt x="4100" y="1382"/>
                </a:lnTo>
                <a:lnTo>
                  <a:pt x="4074" y="1378"/>
                </a:lnTo>
                <a:lnTo>
                  <a:pt x="4074" y="1378"/>
                </a:lnTo>
                <a:lnTo>
                  <a:pt x="4104" y="1370"/>
                </a:lnTo>
                <a:lnTo>
                  <a:pt x="4104" y="1370"/>
                </a:lnTo>
                <a:close/>
                <a:moveTo>
                  <a:pt x="4114" y="1368"/>
                </a:moveTo>
                <a:lnTo>
                  <a:pt x="4114" y="1368"/>
                </a:lnTo>
                <a:lnTo>
                  <a:pt x="4144" y="1358"/>
                </a:lnTo>
                <a:lnTo>
                  <a:pt x="4144" y="1358"/>
                </a:lnTo>
                <a:lnTo>
                  <a:pt x="4170" y="1364"/>
                </a:lnTo>
                <a:lnTo>
                  <a:pt x="4170" y="1364"/>
                </a:lnTo>
                <a:lnTo>
                  <a:pt x="4140" y="1370"/>
                </a:lnTo>
                <a:lnTo>
                  <a:pt x="4140" y="1370"/>
                </a:lnTo>
                <a:lnTo>
                  <a:pt x="4114" y="1368"/>
                </a:lnTo>
                <a:lnTo>
                  <a:pt x="4114" y="1368"/>
                </a:lnTo>
                <a:close/>
                <a:moveTo>
                  <a:pt x="4162" y="1354"/>
                </a:moveTo>
                <a:lnTo>
                  <a:pt x="4162" y="1354"/>
                </a:lnTo>
                <a:lnTo>
                  <a:pt x="4188" y="1346"/>
                </a:lnTo>
                <a:lnTo>
                  <a:pt x="4188" y="1346"/>
                </a:lnTo>
                <a:lnTo>
                  <a:pt x="4214" y="1352"/>
                </a:lnTo>
                <a:lnTo>
                  <a:pt x="4214" y="1352"/>
                </a:lnTo>
                <a:lnTo>
                  <a:pt x="4188" y="1358"/>
                </a:lnTo>
                <a:lnTo>
                  <a:pt x="4188" y="1358"/>
                </a:lnTo>
                <a:lnTo>
                  <a:pt x="4162" y="1354"/>
                </a:lnTo>
                <a:lnTo>
                  <a:pt x="4162" y="1354"/>
                </a:lnTo>
                <a:close/>
                <a:moveTo>
                  <a:pt x="4200" y="1342"/>
                </a:moveTo>
                <a:lnTo>
                  <a:pt x="4200" y="1342"/>
                </a:lnTo>
                <a:lnTo>
                  <a:pt x="4232" y="1332"/>
                </a:lnTo>
                <a:lnTo>
                  <a:pt x="4232" y="1332"/>
                </a:lnTo>
                <a:lnTo>
                  <a:pt x="4258" y="1338"/>
                </a:lnTo>
                <a:lnTo>
                  <a:pt x="4258" y="1338"/>
                </a:lnTo>
                <a:lnTo>
                  <a:pt x="4226" y="1348"/>
                </a:lnTo>
                <a:lnTo>
                  <a:pt x="4226" y="1348"/>
                </a:lnTo>
                <a:lnTo>
                  <a:pt x="4200" y="1342"/>
                </a:lnTo>
                <a:lnTo>
                  <a:pt x="4200" y="1342"/>
                </a:lnTo>
                <a:close/>
                <a:moveTo>
                  <a:pt x="4268" y="1340"/>
                </a:moveTo>
                <a:lnTo>
                  <a:pt x="4268" y="1340"/>
                </a:lnTo>
                <a:lnTo>
                  <a:pt x="4292" y="1346"/>
                </a:lnTo>
                <a:lnTo>
                  <a:pt x="4292" y="1346"/>
                </a:lnTo>
                <a:lnTo>
                  <a:pt x="4262" y="1354"/>
                </a:lnTo>
                <a:lnTo>
                  <a:pt x="4262" y="1354"/>
                </a:lnTo>
                <a:lnTo>
                  <a:pt x="4236" y="1350"/>
                </a:lnTo>
                <a:lnTo>
                  <a:pt x="4236" y="1350"/>
                </a:lnTo>
                <a:lnTo>
                  <a:pt x="4268" y="1340"/>
                </a:lnTo>
                <a:lnTo>
                  <a:pt x="4268" y="1340"/>
                </a:lnTo>
                <a:close/>
                <a:moveTo>
                  <a:pt x="4278" y="1338"/>
                </a:moveTo>
                <a:lnTo>
                  <a:pt x="4278" y="1338"/>
                </a:lnTo>
                <a:lnTo>
                  <a:pt x="4312" y="1328"/>
                </a:lnTo>
                <a:lnTo>
                  <a:pt x="4312" y="1328"/>
                </a:lnTo>
                <a:lnTo>
                  <a:pt x="4338" y="1334"/>
                </a:lnTo>
                <a:lnTo>
                  <a:pt x="4338" y="1334"/>
                </a:lnTo>
                <a:lnTo>
                  <a:pt x="4302" y="1344"/>
                </a:lnTo>
                <a:lnTo>
                  <a:pt x="4302" y="1344"/>
                </a:lnTo>
                <a:lnTo>
                  <a:pt x="4278" y="1338"/>
                </a:lnTo>
                <a:lnTo>
                  <a:pt x="4278" y="1338"/>
                </a:lnTo>
                <a:close/>
                <a:moveTo>
                  <a:pt x="4348" y="1336"/>
                </a:moveTo>
                <a:lnTo>
                  <a:pt x="4348" y="1336"/>
                </a:lnTo>
                <a:lnTo>
                  <a:pt x="4370" y="1342"/>
                </a:lnTo>
                <a:lnTo>
                  <a:pt x="4370" y="1342"/>
                </a:lnTo>
                <a:lnTo>
                  <a:pt x="4336" y="1350"/>
                </a:lnTo>
                <a:lnTo>
                  <a:pt x="4336" y="1350"/>
                </a:lnTo>
                <a:lnTo>
                  <a:pt x="4314" y="1346"/>
                </a:lnTo>
                <a:lnTo>
                  <a:pt x="4314" y="1346"/>
                </a:lnTo>
                <a:lnTo>
                  <a:pt x="4348" y="1336"/>
                </a:lnTo>
                <a:lnTo>
                  <a:pt x="4348" y="1336"/>
                </a:lnTo>
                <a:close/>
                <a:moveTo>
                  <a:pt x="4384" y="1344"/>
                </a:moveTo>
                <a:lnTo>
                  <a:pt x="4384" y="1344"/>
                </a:lnTo>
                <a:lnTo>
                  <a:pt x="4402" y="1348"/>
                </a:lnTo>
                <a:lnTo>
                  <a:pt x="4402" y="1348"/>
                </a:lnTo>
                <a:lnTo>
                  <a:pt x="4368" y="1356"/>
                </a:lnTo>
                <a:lnTo>
                  <a:pt x="4368" y="1356"/>
                </a:lnTo>
                <a:lnTo>
                  <a:pt x="4350" y="1354"/>
                </a:lnTo>
                <a:lnTo>
                  <a:pt x="4350" y="1354"/>
                </a:lnTo>
                <a:lnTo>
                  <a:pt x="4384" y="1344"/>
                </a:lnTo>
                <a:lnTo>
                  <a:pt x="4384" y="1344"/>
                </a:lnTo>
                <a:close/>
                <a:moveTo>
                  <a:pt x="4396" y="1342"/>
                </a:moveTo>
                <a:lnTo>
                  <a:pt x="4396" y="1342"/>
                </a:lnTo>
                <a:lnTo>
                  <a:pt x="4426" y="1334"/>
                </a:lnTo>
                <a:lnTo>
                  <a:pt x="4426" y="1334"/>
                </a:lnTo>
                <a:lnTo>
                  <a:pt x="4446" y="1338"/>
                </a:lnTo>
                <a:lnTo>
                  <a:pt x="4446" y="1338"/>
                </a:lnTo>
                <a:lnTo>
                  <a:pt x="4416" y="1346"/>
                </a:lnTo>
                <a:lnTo>
                  <a:pt x="4416" y="1346"/>
                </a:lnTo>
                <a:lnTo>
                  <a:pt x="4396" y="1342"/>
                </a:lnTo>
                <a:lnTo>
                  <a:pt x="4396" y="1342"/>
                </a:lnTo>
                <a:close/>
                <a:moveTo>
                  <a:pt x="4462" y="1342"/>
                </a:moveTo>
                <a:lnTo>
                  <a:pt x="4462" y="1342"/>
                </a:lnTo>
                <a:lnTo>
                  <a:pt x="4484" y="1348"/>
                </a:lnTo>
                <a:lnTo>
                  <a:pt x="4484" y="1348"/>
                </a:lnTo>
                <a:lnTo>
                  <a:pt x="4456" y="1354"/>
                </a:lnTo>
                <a:lnTo>
                  <a:pt x="4456" y="1354"/>
                </a:lnTo>
                <a:lnTo>
                  <a:pt x="4434" y="1350"/>
                </a:lnTo>
                <a:lnTo>
                  <a:pt x="4434" y="1350"/>
                </a:lnTo>
                <a:lnTo>
                  <a:pt x="4462" y="1342"/>
                </a:lnTo>
                <a:lnTo>
                  <a:pt x="4462" y="1342"/>
                </a:lnTo>
                <a:close/>
                <a:moveTo>
                  <a:pt x="4498" y="1352"/>
                </a:moveTo>
                <a:lnTo>
                  <a:pt x="4498" y="1352"/>
                </a:lnTo>
                <a:lnTo>
                  <a:pt x="4522" y="1358"/>
                </a:lnTo>
                <a:lnTo>
                  <a:pt x="4522" y="1358"/>
                </a:lnTo>
                <a:lnTo>
                  <a:pt x="4496" y="1362"/>
                </a:lnTo>
                <a:lnTo>
                  <a:pt x="4496" y="1362"/>
                </a:lnTo>
                <a:lnTo>
                  <a:pt x="4472" y="1358"/>
                </a:lnTo>
                <a:lnTo>
                  <a:pt x="4472" y="1358"/>
                </a:lnTo>
                <a:lnTo>
                  <a:pt x="4498" y="1352"/>
                </a:lnTo>
                <a:lnTo>
                  <a:pt x="4498" y="1352"/>
                </a:lnTo>
                <a:close/>
                <a:moveTo>
                  <a:pt x="4512" y="1348"/>
                </a:moveTo>
                <a:lnTo>
                  <a:pt x="4512" y="1348"/>
                </a:lnTo>
                <a:lnTo>
                  <a:pt x="4542" y="1342"/>
                </a:lnTo>
                <a:lnTo>
                  <a:pt x="4542" y="1342"/>
                </a:lnTo>
                <a:lnTo>
                  <a:pt x="4566" y="1348"/>
                </a:lnTo>
                <a:lnTo>
                  <a:pt x="4566" y="1348"/>
                </a:lnTo>
                <a:lnTo>
                  <a:pt x="4536" y="1354"/>
                </a:lnTo>
                <a:lnTo>
                  <a:pt x="4536" y="1354"/>
                </a:lnTo>
                <a:lnTo>
                  <a:pt x="4512" y="1348"/>
                </a:lnTo>
                <a:lnTo>
                  <a:pt x="4512" y="1348"/>
                </a:lnTo>
                <a:close/>
                <a:moveTo>
                  <a:pt x="4578" y="1352"/>
                </a:moveTo>
                <a:lnTo>
                  <a:pt x="4578" y="1352"/>
                </a:lnTo>
                <a:lnTo>
                  <a:pt x="4600" y="1358"/>
                </a:lnTo>
                <a:lnTo>
                  <a:pt x="4600" y="1358"/>
                </a:lnTo>
                <a:lnTo>
                  <a:pt x="4572" y="1362"/>
                </a:lnTo>
                <a:lnTo>
                  <a:pt x="4572" y="1362"/>
                </a:lnTo>
                <a:lnTo>
                  <a:pt x="4548" y="1358"/>
                </a:lnTo>
                <a:lnTo>
                  <a:pt x="4548" y="1358"/>
                </a:lnTo>
                <a:lnTo>
                  <a:pt x="4578" y="1352"/>
                </a:lnTo>
                <a:lnTo>
                  <a:pt x="4578" y="1352"/>
                </a:lnTo>
                <a:close/>
                <a:moveTo>
                  <a:pt x="4592" y="1348"/>
                </a:moveTo>
                <a:lnTo>
                  <a:pt x="4592" y="1348"/>
                </a:lnTo>
                <a:lnTo>
                  <a:pt x="4622" y="1342"/>
                </a:lnTo>
                <a:lnTo>
                  <a:pt x="4622" y="1342"/>
                </a:lnTo>
                <a:lnTo>
                  <a:pt x="4644" y="1350"/>
                </a:lnTo>
                <a:lnTo>
                  <a:pt x="4644" y="1350"/>
                </a:lnTo>
                <a:lnTo>
                  <a:pt x="4614" y="1354"/>
                </a:lnTo>
                <a:lnTo>
                  <a:pt x="4614" y="1354"/>
                </a:lnTo>
                <a:lnTo>
                  <a:pt x="4592" y="1348"/>
                </a:lnTo>
                <a:lnTo>
                  <a:pt x="4592" y="1348"/>
                </a:lnTo>
                <a:close/>
                <a:moveTo>
                  <a:pt x="4580" y="1346"/>
                </a:moveTo>
                <a:lnTo>
                  <a:pt x="4580" y="1346"/>
                </a:lnTo>
                <a:lnTo>
                  <a:pt x="4554" y="1338"/>
                </a:lnTo>
                <a:lnTo>
                  <a:pt x="4554" y="1338"/>
                </a:lnTo>
                <a:lnTo>
                  <a:pt x="4586" y="1330"/>
                </a:lnTo>
                <a:lnTo>
                  <a:pt x="4586" y="1330"/>
                </a:lnTo>
                <a:lnTo>
                  <a:pt x="4612" y="1338"/>
                </a:lnTo>
                <a:lnTo>
                  <a:pt x="4612" y="1338"/>
                </a:lnTo>
                <a:lnTo>
                  <a:pt x="4580" y="1346"/>
                </a:lnTo>
                <a:lnTo>
                  <a:pt x="4580" y="1346"/>
                </a:lnTo>
                <a:close/>
                <a:moveTo>
                  <a:pt x="4542" y="1336"/>
                </a:moveTo>
                <a:lnTo>
                  <a:pt x="4542" y="1336"/>
                </a:lnTo>
                <a:lnTo>
                  <a:pt x="4518" y="1328"/>
                </a:lnTo>
                <a:lnTo>
                  <a:pt x="4518" y="1328"/>
                </a:lnTo>
                <a:lnTo>
                  <a:pt x="4550" y="1320"/>
                </a:lnTo>
                <a:lnTo>
                  <a:pt x="4550" y="1320"/>
                </a:lnTo>
                <a:lnTo>
                  <a:pt x="4574" y="1328"/>
                </a:lnTo>
                <a:lnTo>
                  <a:pt x="4574" y="1328"/>
                </a:lnTo>
                <a:lnTo>
                  <a:pt x="4542" y="1336"/>
                </a:lnTo>
                <a:lnTo>
                  <a:pt x="4542" y="1336"/>
                </a:lnTo>
                <a:close/>
                <a:moveTo>
                  <a:pt x="4504" y="1324"/>
                </a:moveTo>
                <a:lnTo>
                  <a:pt x="4504" y="1324"/>
                </a:lnTo>
                <a:lnTo>
                  <a:pt x="4482" y="1318"/>
                </a:lnTo>
                <a:lnTo>
                  <a:pt x="4482" y="1318"/>
                </a:lnTo>
                <a:lnTo>
                  <a:pt x="4516" y="1308"/>
                </a:lnTo>
                <a:lnTo>
                  <a:pt x="4516" y="1308"/>
                </a:lnTo>
                <a:lnTo>
                  <a:pt x="4538" y="1316"/>
                </a:lnTo>
                <a:lnTo>
                  <a:pt x="4538" y="1316"/>
                </a:lnTo>
                <a:lnTo>
                  <a:pt x="4504" y="1324"/>
                </a:lnTo>
                <a:lnTo>
                  <a:pt x="4504" y="1324"/>
                </a:lnTo>
                <a:close/>
                <a:moveTo>
                  <a:pt x="4470" y="1314"/>
                </a:moveTo>
                <a:lnTo>
                  <a:pt x="4470" y="1314"/>
                </a:lnTo>
                <a:lnTo>
                  <a:pt x="4446" y="1308"/>
                </a:lnTo>
                <a:lnTo>
                  <a:pt x="4446" y="1308"/>
                </a:lnTo>
                <a:lnTo>
                  <a:pt x="4480" y="1296"/>
                </a:lnTo>
                <a:lnTo>
                  <a:pt x="4480" y="1296"/>
                </a:lnTo>
                <a:lnTo>
                  <a:pt x="4504" y="1304"/>
                </a:lnTo>
                <a:lnTo>
                  <a:pt x="4504" y="1304"/>
                </a:lnTo>
                <a:lnTo>
                  <a:pt x="4470" y="1314"/>
                </a:lnTo>
                <a:lnTo>
                  <a:pt x="4470" y="1314"/>
                </a:lnTo>
                <a:close/>
                <a:moveTo>
                  <a:pt x="4436" y="1304"/>
                </a:moveTo>
                <a:lnTo>
                  <a:pt x="4436" y="1304"/>
                </a:lnTo>
                <a:lnTo>
                  <a:pt x="4410" y="1296"/>
                </a:lnTo>
                <a:lnTo>
                  <a:pt x="4410" y="1296"/>
                </a:lnTo>
                <a:lnTo>
                  <a:pt x="4444" y="1286"/>
                </a:lnTo>
                <a:lnTo>
                  <a:pt x="4444" y="1286"/>
                </a:lnTo>
                <a:lnTo>
                  <a:pt x="4470" y="1294"/>
                </a:lnTo>
                <a:lnTo>
                  <a:pt x="4470" y="1294"/>
                </a:lnTo>
                <a:lnTo>
                  <a:pt x="4436" y="1304"/>
                </a:lnTo>
                <a:lnTo>
                  <a:pt x="4436" y="1304"/>
                </a:lnTo>
                <a:close/>
                <a:moveTo>
                  <a:pt x="4402" y="1294"/>
                </a:moveTo>
                <a:lnTo>
                  <a:pt x="4402" y="1294"/>
                </a:lnTo>
                <a:lnTo>
                  <a:pt x="4374" y="1286"/>
                </a:lnTo>
                <a:lnTo>
                  <a:pt x="4374" y="1286"/>
                </a:lnTo>
                <a:lnTo>
                  <a:pt x="4408" y="1274"/>
                </a:lnTo>
                <a:lnTo>
                  <a:pt x="4408" y="1274"/>
                </a:lnTo>
                <a:lnTo>
                  <a:pt x="4436" y="1282"/>
                </a:lnTo>
                <a:lnTo>
                  <a:pt x="4436" y="1282"/>
                </a:lnTo>
                <a:lnTo>
                  <a:pt x="4402" y="1294"/>
                </a:lnTo>
                <a:lnTo>
                  <a:pt x="4402" y="1294"/>
                </a:lnTo>
                <a:close/>
                <a:moveTo>
                  <a:pt x="4362" y="1282"/>
                </a:moveTo>
                <a:lnTo>
                  <a:pt x="4362" y="1282"/>
                </a:lnTo>
                <a:lnTo>
                  <a:pt x="4338" y="1274"/>
                </a:lnTo>
                <a:lnTo>
                  <a:pt x="4338" y="1274"/>
                </a:lnTo>
                <a:lnTo>
                  <a:pt x="4374" y="1262"/>
                </a:lnTo>
                <a:lnTo>
                  <a:pt x="4374" y="1262"/>
                </a:lnTo>
                <a:lnTo>
                  <a:pt x="4398" y="1270"/>
                </a:lnTo>
                <a:lnTo>
                  <a:pt x="4398" y="1270"/>
                </a:lnTo>
                <a:lnTo>
                  <a:pt x="4362" y="1282"/>
                </a:lnTo>
                <a:lnTo>
                  <a:pt x="4362" y="1282"/>
                </a:lnTo>
                <a:close/>
                <a:moveTo>
                  <a:pt x="4328" y="1272"/>
                </a:moveTo>
                <a:lnTo>
                  <a:pt x="4328" y="1272"/>
                </a:lnTo>
                <a:lnTo>
                  <a:pt x="4302" y="1264"/>
                </a:lnTo>
                <a:lnTo>
                  <a:pt x="4302" y="1264"/>
                </a:lnTo>
                <a:lnTo>
                  <a:pt x="4336" y="1250"/>
                </a:lnTo>
                <a:lnTo>
                  <a:pt x="4336" y="1250"/>
                </a:lnTo>
                <a:lnTo>
                  <a:pt x="4362" y="1258"/>
                </a:lnTo>
                <a:lnTo>
                  <a:pt x="4362" y="1258"/>
                </a:lnTo>
                <a:lnTo>
                  <a:pt x="4328" y="1272"/>
                </a:lnTo>
                <a:lnTo>
                  <a:pt x="4328" y="1272"/>
                </a:lnTo>
                <a:close/>
                <a:moveTo>
                  <a:pt x="4292" y="1260"/>
                </a:moveTo>
                <a:lnTo>
                  <a:pt x="4292" y="1260"/>
                </a:lnTo>
                <a:lnTo>
                  <a:pt x="4266" y="1252"/>
                </a:lnTo>
                <a:lnTo>
                  <a:pt x="4266" y="1252"/>
                </a:lnTo>
                <a:lnTo>
                  <a:pt x="4300" y="1238"/>
                </a:lnTo>
                <a:lnTo>
                  <a:pt x="4300" y="1238"/>
                </a:lnTo>
                <a:lnTo>
                  <a:pt x="4322" y="1244"/>
                </a:lnTo>
                <a:lnTo>
                  <a:pt x="4322" y="1244"/>
                </a:lnTo>
                <a:lnTo>
                  <a:pt x="4328" y="1246"/>
                </a:lnTo>
                <a:lnTo>
                  <a:pt x="4328" y="1246"/>
                </a:lnTo>
                <a:lnTo>
                  <a:pt x="4292" y="1260"/>
                </a:lnTo>
                <a:lnTo>
                  <a:pt x="4292" y="1260"/>
                </a:lnTo>
                <a:close/>
                <a:moveTo>
                  <a:pt x="4256" y="1250"/>
                </a:moveTo>
                <a:lnTo>
                  <a:pt x="4256" y="1250"/>
                </a:lnTo>
                <a:lnTo>
                  <a:pt x="4228" y="1240"/>
                </a:lnTo>
                <a:lnTo>
                  <a:pt x="4228" y="1240"/>
                </a:lnTo>
                <a:lnTo>
                  <a:pt x="4264" y="1226"/>
                </a:lnTo>
                <a:lnTo>
                  <a:pt x="4264" y="1226"/>
                </a:lnTo>
                <a:lnTo>
                  <a:pt x="4292" y="1234"/>
                </a:lnTo>
                <a:lnTo>
                  <a:pt x="4292" y="1234"/>
                </a:lnTo>
                <a:lnTo>
                  <a:pt x="4256" y="1250"/>
                </a:lnTo>
                <a:lnTo>
                  <a:pt x="4256" y="1250"/>
                </a:lnTo>
                <a:close/>
                <a:moveTo>
                  <a:pt x="4220" y="1238"/>
                </a:moveTo>
                <a:lnTo>
                  <a:pt x="4220" y="1238"/>
                </a:lnTo>
                <a:lnTo>
                  <a:pt x="4192" y="1230"/>
                </a:lnTo>
                <a:lnTo>
                  <a:pt x="4192" y="1230"/>
                </a:lnTo>
                <a:lnTo>
                  <a:pt x="4228" y="1214"/>
                </a:lnTo>
                <a:lnTo>
                  <a:pt x="4228" y="1214"/>
                </a:lnTo>
                <a:lnTo>
                  <a:pt x="4256" y="1222"/>
                </a:lnTo>
                <a:lnTo>
                  <a:pt x="4256" y="1222"/>
                </a:lnTo>
                <a:lnTo>
                  <a:pt x="4220" y="1238"/>
                </a:lnTo>
                <a:lnTo>
                  <a:pt x="4220" y="1238"/>
                </a:lnTo>
                <a:close/>
                <a:moveTo>
                  <a:pt x="4182" y="1226"/>
                </a:moveTo>
                <a:lnTo>
                  <a:pt x="4182" y="1226"/>
                </a:lnTo>
                <a:lnTo>
                  <a:pt x="4154" y="1218"/>
                </a:lnTo>
                <a:lnTo>
                  <a:pt x="4154" y="1218"/>
                </a:lnTo>
                <a:lnTo>
                  <a:pt x="4190" y="1202"/>
                </a:lnTo>
                <a:lnTo>
                  <a:pt x="4190" y="1202"/>
                </a:lnTo>
                <a:lnTo>
                  <a:pt x="4218" y="1210"/>
                </a:lnTo>
                <a:lnTo>
                  <a:pt x="4218" y="1210"/>
                </a:lnTo>
                <a:lnTo>
                  <a:pt x="4182" y="1226"/>
                </a:lnTo>
                <a:lnTo>
                  <a:pt x="4182" y="1226"/>
                </a:lnTo>
                <a:close/>
                <a:moveTo>
                  <a:pt x="4146" y="1214"/>
                </a:moveTo>
                <a:lnTo>
                  <a:pt x="4146" y="1214"/>
                </a:lnTo>
                <a:lnTo>
                  <a:pt x="4118" y="1206"/>
                </a:lnTo>
                <a:lnTo>
                  <a:pt x="4118" y="1206"/>
                </a:lnTo>
                <a:lnTo>
                  <a:pt x="4154" y="1190"/>
                </a:lnTo>
                <a:lnTo>
                  <a:pt x="4154" y="1190"/>
                </a:lnTo>
                <a:lnTo>
                  <a:pt x="4182" y="1198"/>
                </a:lnTo>
                <a:lnTo>
                  <a:pt x="4182" y="1198"/>
                </a:lnTo>
                <a:lnTo>
                  <a:pt x="4146" y="1214"/>
                </a:lnTo>
                <a:lnTo>
                  <a:pt x="4146" y="1214"/>
                </a:lnTo>
                <a:close/>
                <a:moveTo>
                  <a:pt x="4110" y="1204"/>
                </a:moveTo>
                <a:lnTo>
                  <a:pt x="4110" y="1204"/>
                </a:lnTo>
                <a:lnTo>
                  <a:pt x="4098" y="1200"/>
                </a:lnTo>
                <a:lnTo>
                  <a:pt x="4098" y="1200"/>
                </a:lnTo>
                <a:lnTo>
                  <a:pt x="4080" y="1194"/>
                </a:lnTo>
                <a:lnTo>
                  <a:pt x="4080" y="1194"/>
                </a:lnTo>
                <a:lnTo>
                  <a:pt x="4116" y="1178"/>
                </a:lnTo>
                <a:lnTo>
                  <a:pt x="4116" y="1178"/>
                </a:lnTo>
                <a:lnTo>
                  <a:pt x="4144" y="1186"/>
                </a:lnTo>
                <a:lnTo>
                  <a:pt x="4144" y="1186"/>
                </a:lnTo>
                <a:lnTo>
                  <a:pt x="4110" y="1204"/>
                </a:lnTo>
                <a:lnTo>
                  <a:pt x="4110" y="1204"/>
                </a:lnTo>
                <a:close/>
                <a:moveTo>
                  <a:pt x="4072" y="1192"/>
                </a:moveTo>
                <a:lnTo>
                  <a:pt x="4072" y="1192"/>
                </a:lnTo>
                <a:lnTo>
                  <a:pt x="4044" y="1182"/>
                </a:lnTo>
                <a:lnTo>
                  <a:pt x="4044" y="1182"/>
                </a:lnTo>
                <a:lnTo>
                  <a:pt x="4078" y="1164"/>
                </a:lnTo>
                <a:lnTo>
                  <a:pt x="4078" y="1164"/>
                </a:lnTo>
                <a:lnTo>
                  <a:pt x="4108" y="1174"/>
                </a:lnTo>
                <a:lnTo>
                  <a:pt x="4108" y="1174"/>
                </a:lnTo>
                <a:lnTo>
                  <a:pt x="4072" y="1192"/>
                </a:lnTo>
                <a:lnTo>
                  <a:pt x="4072" y="1192"/>
                </a:lnTo>
                <a:close/>
                <a:moveTo>
                  <a:pt x="4034" y="1180"/>
                </a:moveTo>
                <a:lnTo>
                  <a:pt x="4034" y="1180"/>
                </a:lnTo>
                <a:lnTo>
                  <a:pt x="4006" y="1170"/>
                </a:lnTo>
                <a:lnTo>
                  <a:pt x="4006" y="1170"/>
                </a:lnTo>
                <a:lnTo>
                  <a:pt x="4040" y="1152"/>
                </a:lnTo>
                <a:lnTo>
                  <a:pt x="4040" y="1152"/>
                </a:lnTo>
                <a:lnTo>
                  <a:pt x="4070" y="1162"/>
                </a:lnTo>
                <a:lnTo>
                  <a:pt x="4070" y="1162"/>
                </a:lnTo>
                <a:lnTo>
                  <a:pt x="4034" y="1180"/>
                </a:lnTo>
                <a:lnTo>
                  <a:pt x="4034" y="1180"/>
                </a:lnTo>
                <a:close/>
                <a:moveTo>
                  <a:pt x="3996" y="1168"/>
                </a:moveTo>
                <a:lnTo>
                  <a:pt x="3996" y="1168"/>
                </a:lnTo>
                <a:lnTo>
                  <a:pt x="3968" y="1158"/>
                </a:lnTo>
                <a:lnTo>
                  <a:pt x="3968" y="1158"/>
                </a:lnTo>
                <a:lnTo>
                  <a:pt x="4002" y="1140"/>
                </a:lnTo>
                <a:lnTo>
                  <a:pt x="4002" y="1140"/>
                </a:lnTo>
                <a:lnTo>
                  <a:pt x="4032" y="1150"/>
                </a:lnTo>
                <a:lnTo>
                  <a:pt x="4032" y="1150"/>
                </a:lnTo>
                <a:lnTo>
                  <a:pt x="3996" y="1168"/>
                </a:lnTo>
                <a:lnTo>
                  <a:pt x="3996" y="1168"/>
                </a:lnTo>
                <a:close/>
                <a:moveTo>
                  <a:pt x="3958" y="1156"/>
                </a:moveTo>
                <a:lnTo>
                  <a:pt x="3958" y="1156"/>
                </a:lnTo>
                <a:lnTo>
                  <a:pt x="3928" y="1146"/>
                </a:lnTo>
                <a:lnTo>
                  <a:pt x="3928" y="1146"/>
                </a:lnTo>
                <a:lnTo>
                  <a:pt x="3962" y="1128"/>
                </a:lnTo>
                <a:lnTo>
                  <a:pt x="3962" y="1128"/>
                </a:lnTo>
                <a:lnTo>
                  <a:pt x="3994" y="1138"/>
                </a:lnTo>
                <a:lnTo>
                  <a:pt x="3994" y="1138"/>
                </a:lnTo>
                <a:lnTo>
                  <a:pt x="3958" y="1156"/>
                </a:lnTo>
                <a:lnTo>
                  <a:pt x="3958" y="1156"/>
                </a:lnTo>
                <a:close/>
                <a:moveTo>
                  <a:pt x="3950" y="1160"/>
                </a:moveTo>
                <a:lnTo>
                  <a:pt x="3950" y="1160"/>
                </a:lnTo>
                <a:lnTo>
                  <a:pt x="3916" y="1178"/>
                </a:lnTo>
                <a:lnTo>
                  <a:pt x="3916" y="1178"/>
                </a:lnTo>
                <a:lnTo>
                  <a:pt x="3886" y="1168"/>
                </a:lnTo>
                <a:lnTo>
                  <a:pt x="3886" y="1168"/>
                </a:lnTo>
                <a:lnTo>
                  <a:pt x="3920" y="1150"/>
                </a:lnTo>
                <a:lnTo>
                  <a:pt x="3920" y="1150"/>
                </a:lnTo>
                <a:lnTo>
                  <a:pt x="3950" y="1160"/>
                </a:lnTo>
                <a:lnTo>
                  <a:pt x="3950" y="1160"/>
                </a:lnTo>
                <a:close/>
                <a:moveTo>
                  <a:pt x="3908" y="1182"/>
                </a:moveTo>
                <a:lnTo>
                  <a:pt x="3908" y="1182"/>
                </a:lnTo>
                <a:lnTo>
                  <a:pt x="3874" y="1198"/>
                </a:lnTo>
                <a:lnTo>
                  <a:pt x="3874" y="1198"/>
                </a:lnTo>
                <a:lnTo>
                  <a:pt x="3844" y="1190"/>
                </a:lnTo>
                <a:lnTo>
                  <a:pt x="3844" y="1190"/>
                </a:lnTo>
                <a:lnTo>
                  <a:pt x="3878" y="1172"/>
                </a:lnTo>
                <a:lnTo>
                  <a:pt x="3878" y="1172"/>
                </a:lnTo>
                <a:lnTo>
                  <a:pt x="3908" y="1182"/>
                </a:lnTo>
                <a:lnTo>
                  <a:pt x="3908" y="1182"/>
                </a:lnTo>
                <a:close/>
                <a:moveTo>
                  <a:pt x="3866" y="1202"/>
                </a:moveTo>
                <a:lnTo>
                  <a:pt x="3866" y="1202"/>
                </a:lnTo>
                <a:lnTo>
                  <a:pt x="3830" y="1220"/>
                </a:lnTo>
                <a:lnTo>
                  <a:pt x="3830" y="1220"/>
                </a:lnTo>
                <a:lnTo>
                  <a:pt x="3802" y="1212"/>
                </a:lnTo>
                <a:lnTo>
                  <a:pt x="3802" y="1212"/>
                </a:lnTo>
                <a:lnTo>
                  <a:pt x="3836" y="1194"/>
                </a:lnTo>
                <a:lnTo>
                  <a:pt x="3836" y="1194"/>
                </a:lnTo>
                <a:lnTo>
                  <a:pt x="3866" y="1202"/>
                </a:lnTo>
                <a:lnTo>
                  <a:pt x="3866" y="1202"/>
                </a:lnTo>
                <a:close/>
                <a:moveTo>
                  <a:pt x="3824" y="1224"/>
                </a:moveTo>
                <a:lnTo>
                  <a:pt x="3824" y="1224"/>
                </a:lnTo>
                <a:lnTo>
                  <a:pt x="3788" y="1242"/>
                </a:lnTo>
                <a:lnTo>
                  <a:pt x="3788" y="1242"/>
                </a:lnTo>
                <a:lnTo>
                  <a:pt x="3760" y="1234"/>
                </a:lnTo>
                <a:lnTo>
                  <a:pt x="3760" y="1234"/>
                </a:lnTo>
                <a:lnTo>
                  <a:pt x="3794" y="1216"/>
                </a:lnTo>
                <a:lnTo>
                  <a:pt x="3794" y="1216"/>
                </a:lnTo>
                <a:lnTo>
                  <a:pt x="3824" y="1224"/>
                </a:lnTo>
                <a:lnTo>
                  <a:pt x="3824" y="1224"/>
                </a:lnTo>
                <a:close/>
                <a:moveTo>
                  <a:pt x="3780" y="1246"/>
                </a:moveTo>
                <a:lnTo>
                  <a:pt x="3780" y="1246"/>
                </a:lnTo>
                <a:lnTo>
                  <a:pt x="3746" y="1262"/>
                </a:lnTo>
                <a:lnTo>
                  <a:pt x="3746" y="1262"/>
                </a:lnTo>
                <a:lnTo>
                  <a:pt x="3718" y="1254"/>
                </a:lnTo>
                <a:lnTo>
                  <a:pt x="3718" y="1254"/>
                </a:lnTo>
                <a:lnTo>
                  <a:pt x="3752" y="1238"/>
                </a:lnTo>
                <a:lnTo>
                  <a:pt x="3752" y="1238"/>
                </a:lnTo>
                <a:lnTo>
                  <a:pt x="3780" y="1246"/>
                </a:lnTo>
                <a:lnTo>
                  <a:pt x="3780" y="1246"/>
                </a:lnTo>
                <a:close/>
                <a:moveTo>
                  <a:pt x="3736" y="1266"/>
                </a:moveTo>
                <a:lnTo>
                  <a:pt x="3736" y="1266"/>
                </a:lnTo>
                <a:lnTo>
                  <a:pt x="3702" y="1282"/>
                </a:lnTo>
                <a:lnTo>
                  <a:pt x="3702" y="1282"/>
                </a:lnTo>
                <a:lnTo>
                  <a:pt x="3674" y="1276"/>
                </a:lnTo>
                <a:lnTo>
                  <a:pt x="3674" y="1276"/>
                </a:lnTo>
                <a:lnTo>
                  <a:pt x="3710" y="1258"/>
                </a:lnTo>
                <a:lnTo>
                  <a:pt x="3710" y="1258"/>
                </a:lnTo>
                <a:lnTo>
                  <a:pt x="3736" y="1266"/>
                </a:lnTo>
                <a:lnTo>
                  <a:pt x="3736" y="1266"/>
                </a:lnTo>
                <a:close/>
                <a:moveTo>
                  <a:pt x="3694" y="1286"/>
                </a:moveTo>
                <a:lnTo>
                  <a:pt x="3694" y="1286"/>
                </a:lnTo>
                <a:lnTo>
                  <a:pt x="3658" y="1302"/>
                </a:lnTo>
                <a:lnTo>
                  <a:pt x="3658" y="1302"/>
                </a:lnTo>
                <a:lnTo>
                  <a:pt x="3632" y="1296"/>
                </a:lnTo>
                <a:lnTo>
                  <a:pt x="3632" y="1296"/>
                </a:lnTo>
                <a:lnTo>
                  <a:pt x="3668" y="1278"/>
                </a:lnTo>
                <a:lnTo>
                  <a:pt x="3668" y="1278"/>
                </a:lnTo>
                <a:lnTo>
                  <a:pt x="3694" y="1286"/>
                </a:lnTo>
                <a:lnTo>
                  <a:pt x="3694" y="1286"/>
                </a:lnTo>
                <a:close/>
                <a:moveTo>
                  <a:pt x="3650" y="1306"/>
                </a:moveTo>
                <a:lnTo>
                  <a:pt x="3650" y="1306"/>
                </a:lnTo>
                <a:lnTo>
                  <a:pt x="3614" y="1324"/>
                </a:lnTo>
                <a:lnTo>
                  <a:pt x="3614" y="1324"/>
                </a:lnTo>
                <a:lnTo>
                  <a:pt x="3588" y="1316"/>
                </a:lnTo>
                <a:lnTo>
                  <a:pt x="3588" y="1316"/>
                </a:lnTo>
                <a:lnTo>
                  <a:pt x="3624" y="1300"/>
                </a:lnTo>
                <a:lnTo>
                  <a:pt x="3624" y="1300"/>
                </a:lnTo>
                <a:lnTo>
                  <a:pt x="3650" y="1306"/>
                </a:lnTo>
                <a:lnTo>
                  <a:pt x="3650" y="1306"/>
                </a:lnTo>
                <a:close/>
                <a:moveTo>
                  <a:pt x="3608" y="1326"/>
                </a:moveTo>
                <a:lnTo>
                  <a:pt x="3608" y="1326"/>
                </a:lnTo>
                <a:lnTo>
                  <a:pt x="3574" y="1342"/>
                </a:lnTo>
                <a:lnTo>
                  <a:pt x="3574" y="1342"/>
                </a:lnTo>
                <a:lnTo>
                  <a:pt x="3548" y="1336"/>
                </a:lnTo>
                <a:lnTo>
                  <a:pt x="3548" y="1336"/>
                </a:lnTo>
                <a:lnTo>
                  <a:pt x="3582" y="1320"/>
                </a:lnTo>
                <a:lnTo>
                  <a:pt x="3582" y="1320"/>
                </a:lnTo>
                <a:lnTo>
                  <a:pt x="3608" y="1326"/>
                </a:lnTo>
                <a:lnTo>
                  <a:pt x="3608" y="1326"/>
                </a:lnTo>
                <a:close/>
                <a:moveTo>
                  <a:pt x="3538" y="1334"/>
                </a:moveTo>
                <a:lnTo>
                  <a:pt x="3538" y="1334"/>
                </a:lnTo>
                <a:lnTo>
                  <a:pt x="3450" y="1312"/>
                </a:lnTo>
                <a:lnTo>
                  <a:pt x="3362" y="1288"/>
                </a:lnTo>
                <a:lnTo>
                  <a:pt x="3274" y="1260"/>
                </a:lnTo>
                <a:lnTo>
                  <a:pt x="3184" y="1228"/>
                </a:lnTo>
                <a:lnTo>
                  <a:pt x="3092" y="1192"/>
                </a:lnTo>
                <a:lnTo>
                  <a:pt x="3000" y="1154"/>
                </a:lnTo>
                <a:lnTo>
                  <a:pt x="2906" y="1112"/>
                </a:lnTo>
                <a:lnTo>
                  <a:pt x="2810" y="1066"/>
                </a:lnTo>
                <a:lnTo>
                  <a:pt x="2810" y="1066"/>
                </a:lnTo>
                <a:lnTo>
                  <a:pt x="2694" y="1010"/>
                </a:lnTo>
                <a:lnTo>
                  <a:pt x="2578" y="956"/>
                </a:lnTo>
                <a:lnTo>
                  <a:pt x="2462" y="902"/>
                </a:lnTo>
                <a:lnTo>
                  <a:pt x="2344" y="850"/>
                </a:lnTo>
                <a:lnTo>
                  <a:pt x="2224" y="800"/>
                </a:lnTo>
                <a:lnTo>
                  <a:pt x="2106" y="752"/>
                </a:lnTo>
                <a:lnTo>
                  <a:pt x="1986" y="704"/>
                </a:lnTo>
                <a:lnTo>
                  <a:pt x="1864" y="658"/>
                </a:lnTo>
                <a:lnTo>
                  <a:pt x="1864" y="658"/>
                </a:lnTo>
                <a:lnTo>
                  <a:pt x="1892" y="662"/>
                </a:lnTo>
                <a:lnTo>
                  <a:pt x="1892" y="662"/>
                </a:lnTo>
                <a:lnTo>
                  <a:pt x="2012" y="706"/>
                </a:lnTo>
                <a:lnTo>
                  <a:pt x="2134" y="750"/>
                </a:lnTo>
                <a:lnTo>
                  <a:pt x="2256" y="798"/>
                </a:lnTo>
                <a:lnTo>
                  <a:pt x="2380" y="848"/>
                </a:lnTo>
                <a:lnTo>
                  <a:pt x="2502" y="898"/>
                </a:lnTo>
                <a:lnTo>
                  <a:pt x="2626" y="952"/>
                </a:lnTo>
                <a:lnTo>
                  <a:pt x="2750" y="1006"/>
                </a:lnTo>
                <a:lnTo>
                  <a:pt x="2874" y="1064"/>
                </a:lnTo>
                <a:lnTo>
                  <a:pt x="2874" y="1064"/>
                </a:lnTo>
                <a:lnTo>
                  <a:pt x="2964" y="1106"/>
                </a:lnTo>
                <a:lnTo>
                  <a:pt x="3054" y="1144"/>
                </a:lnTo>
                <a:lnTo>
                  <a:pt x="3142" y="1180"/>
                </a:lnTo>
                <a:lnTo>
                  <a:pt x="3230" y="1212"/>
                </a:lnTo>
                <a:lnTo>
                  <a:pt x="3316" y="1242"/>
                </a:lnTo>
                <a:lnTo>
                  <a:pt x="3402" y="1270"/>
                </a:lnTo>
                <a:lnTo>
                  <a:pt x="3486" y="1296"/>
                </a:lnTo>
                <a:lnTo>
                  <a:pt x="3572" y="1318"/>
                </a:lnTo>
                <a:lnTo>
                  <a:pt x="3572" y="1318"/>
                </a:lnTo>
                <a:lnTo>
                  <a:pt x="3538" y="1334"/>
                </a:lnTo>
                <a:lnTo>
                  <a:pt x="3538" y="1334"/>
                </a:lnTo>
                <a:close/>
                <a:moveTo>
                  <a:pt x="2808" y="1072"/>
                </a:moveTo>
                <a:lnTo>
                  <a:pt x="2808" y="1072"/>
                </a:lnTo>
                <a:lnTo>
                  <a:pt x="2902" y="1118"/>
                </a:lnTo>
                <a:lnTo>
                  <a:pt x="2994" y="1160"/>
                </a:lnTo>
                <a:lnTo>
                  <a:pt x="3086" y="1198"/>
                </a:lnTo>
                <a:lnTo>
                  <a:pt x="3178" y="1232"/>
                </a:lnTo>
                <a:lnTo>
                  <a:pt x="3266" y="1264"/>
                </a:lnTo>
                <a:lnTo>
                  <a:pt x="3354" y="1292"/>
                </a:lnTo>
                <a:lnTo>
                  <a:pt x="3442" y="1316"/>
                </a:lnTo>
                <a:lnTo>
                  <a:pt x="3528" y="1338"/>
                </a:lnTo>
                <a:lnTo>
                  <a:pt x="3528" y="1338"/>
                </a:lnTo>
                <a:lnTo>
                  <a:pt x="3494" y="1354"/>
                </a:lnTo>
                <a:lnTo>
                  <a:pt x="3494" y="1354"/>
                </a:lnTo>
                <a:lnTo>
                  <a:pt x="3404" y="1332"/>
                </a:lnTo>
                <a:lnTo>
                  <a:pt x="3312" y="1308"/>
                </a:lnTo>
                <a:lnTo>
                  <a:pt x="3220" y="1278"/>
                </a:lnTo>
                <a:lnTo>
                  <a:pt x="3128" y="1246"/>
                </a:lnTo>
                <a:lnTo>
                  <a:pt x="3034" y="1210"/>
                </a:lnTo>
                <a:lnTo>
                  <a:pt x="2938" y="1170"/>
                </a:lnTo>
                <a:lnTo>
                  <a:pt x="2842" y="1124"/>
                </a:lnTo>
                <a:lnTo>
                  <a:pt x="2744" y="1076"/>
                </a:lnTo>
                <a:lnTo>
                  <a:pt x="2744" y="1076"/>
                </a:lnTo>
                <a:lnTo>
                  <a:pt x="2626" y="1014"/>
                </a:lnTo>
                <a:lnTo>
                  <a:pt x="2508" y="956"/>
                </a:lnTo>
                <a:lnTo>
                  <a:pt x="2392" y="900"/>
                </a:lnTo>
                <a:lnTo>
                  <a:pt x="2274" y="846"/>
                </a:lnTo>
                <a:lnTo>
                  <a:pt x="2158" y="794"/>
                </a:lnTo>
                <a:lnTo>
                  <a:pt x="2042" y="744"/>
                </a:lnTo>
                <a:lnTo>
                  <a:pt x="1926" y="696"/>
                </a:lnTo>
                <a:lnTo>
                  <a:pt x="1810" y="650"/>
                </a:lnTo>
                <a:lnTo>
                  <a:pt x="1810" y="650"/>
                </a:lnTo>
                <a:lnTo>
                  <a:pt x="1838" y="654"/>
                </a:lnTo>
                <a:lnTo>
                  <a:pt x="1838" y="654"/>
                </a:lnTo>
                <a:lnTo>
                  <a:pt x="1958" y="698"/>
                </a:lnTo>
                <a:lnTo>
                  <a:pt x="2078" y="746"/>
                </a:lnTo>
                <a:lnTo>
                  <a:pt x="2198" y="796"/>
                </a:lnTo>
                <a:lnTo>
                  <a:pt x="2320" y="846"/>
                </a:lnTo>
                <a:lnTo>
                  <a:pt x="2440" y="900"/>
                </a:lnTo>
                <a:lnTo>
                  <a:pt x="2562" y="956"/>
                </a:lnTo>
                <a:lnTo>
                  <a:pt x="2684" y="1012"/>
                </a:lnTo>
                <a:lnTo>
                  <a:pt x="2808" y="1072"/>
                </a:lnTo>
                <a:lnTo>
                  <a:pt x="2808" y="1072"/>
                </a:lnTo>
                <a:close/>
                <a:moveTo>
                  <a:pt x="2740" y="1080"/>
                </a:moveTo>
                <a:lnTo>
                  <a:pt x="2740" y="1080"/>
                </a:lnTo>
                <a:lnTo>
                  <a:pt x="2836" y="1128"/>
                </a:lnTo>
                <a:lnTo>
                  <a:pt x="2928" y="1172"/>
                </a:lnTo>
                <a:lnTo>
                  <a:pt x="3022" y="1212"/>
                </a:lnTo>
                <a:lnTo>
                  <a:pt x="3116" y="1248"/>
                </a:lnTo>
                <a:lnTo>
                  <a:pt x="3208" y="1280"/>
                </a:lnTo>
                <a:lnTo>
                  <a:pt x="3302" y="1310"/>
                </a:lnTo>
                <a:lnTo>
                  <a:pt x="3394" y="1336"/>
                </a:lnTo>
                <a:lnTo>
                  <a:pt x="3486" y="1358"/>
                </a:lnTo>
                <a:lnTo>
                  <a:pt x="3486" y="1358"/>
                </a:lnTo>
                <a:lnTo>
                  <a:pt x="3452" y="1372"/>
                </a:lnTo>
                <a:lnTo>
                  <a:pt x="3452" y="1372"/>
                </a:lnTo>
                <a:lnTo>
                  <a:pt x="3358" y="1352"/>
                </a:lnTo>
                <a:lnTo>
                  <a:pt x="3264" y="1328"/>
                </a:lnTo>
                <a:lnTo>
                  <a:pt x="3168" y="1298"/>
                </a:lnTo>
                <a:lnTo>
                  <a:pt x="3072" y="1266"/>
                </a:lnTo>
                <a:lnTo>
                  <a:pt x="2974" y="1226"/>
                </a:lnTo>
                <a:lnTo>
                  <a:pt x="2876" y="1184"/>
                </a:lnTo>
                <a:lnTo>
                  <a:pt x="2778" y="1136"/>
                </a:lnTo>
                <a:lnTo>
                  <a:pt x="2678" y="1084"/>
                </a:lnTo>
                <a:lnTo>
                  <a:pt x="2678" y="1084"/>
                </a:lnTo>
                <a:lnTo>
                  <a:pt x="2564" y="1022"/>
                </a:lnTo>
                <a:lnTo>
                  <a:pt x="2452" y="964"/>
                </a:lnTo>
                <a:lnTo>
                  <a:pt x="2336" y="906"/>
                </a:lnTo>
                <a:lnTo>
                  <a:pt x="2222" y="850"/>
                </a:lnTo>
                <a:lnTo>
                  <a:pt x="2106" y="794"/>
                </a:lnTo>
                <a:lnTo>
                  <a:pt x="1988" y="742"/>
                </a:lnTo>
                <a:lnTo>
                  <a:pt x="1872" y="690"/>
                </a:lnTo>
                <a:lnTo>
                  <a:pt x="1752" y="640"/>
                </a:lnTo>
                <a:lnTo>
                  <a:pt x="1752" y="640"/>
                </a:lnTo>
                <a:lnTo>
                  <a:pt x="1784" y="646"/>
                </a:lnTo>
                <a:lnTo>
                  <a:pt x="1784" y="646"/>
                </a:lnTo>
                <a:lnTo>
                  <a:pt x="1902" y="692"/>
                </a:lnTo>
                <a:lnTo>
                  <a:pt x="2020" y="742"/>
                </a:lnTo>
                <a:lnTo>
                  <a:pt x="2140" y="792"/>
                </a:lnTo>
                <a:lnTo>
                  <a:pt x="2260" y="846"/>
                </a:lnTo>
                <a:lnTo>
                  <a:pt x="2380" y="902"/>
                </a:lnTo>
                <a:lnTo>
                  <a:pt x="2500" y="960"/>
                </a:lnTo>
                <a:lnTo>
                  <a:pt x="2620" y="1018"/>
                </a:lnTo>
                <a:lnTo>
                  <a:pt x="2740" y="1080"/>
                </a:lnTo>
                <a:lnTo>
                  <a:pt x="2740" y="1080"/>
                </a:lnTo>
                <a:close/>
                <a:moveTo>
                  <a:pt x="2674" y="1088"/>
                </a:moveTo>
                <a:lnTo>
                  <a:pt x="2674" y="1088"/>
                </a:lnTo>
                <a:lnTo>
                  <a:pt x="2774" y="1142"/>
                </a:lnTo>
                <a:lnTo>
                  <a:pt x="2872" y="1188"/>
                </a:lnTo>
                <a:lnTo>
                  <a:pt x="2970" y="1232"/>
                </a:lnTo>
                <a:lnTo>
                  <a:pt x="3066" y="1270"/>
                </a:lnTo>
                <a:lnTo>
                  <a:pt x="3160" y="1302"/>
                </a:lnTo>
                <a:lnTo>
                  <a:pt x="3256" y="1332"/>
                </a:lnTo>
                <a:lnTo>
                  <a:pt x="3350" y="1356"/>
                </a:lnTo>
                <a:lnTo>
                  <a:pt x="3442" y="1376"/>
                </a:lnTo>
                <a:lnTo>
                  <a:pt x="3442" y="1376"/>
                </a:lnTo>
                <a:lnTo>
                  <a:pt x="3412" y="1390"/>
                </a:lnTo>
                <a:lnTo>
                  <a:pt x="3412" y="1390"/>
                </a:lnTo>
                <a:lnTo>
                  <a:pt x="3314" y="1370"/>
                </a:lnTo>
                <a:lnTo>
                  <a:pt x="3216" y="1346"/>
                </a:lnTo>
                <a:lnTo>
                  <a:pt x="3116" y="1318"/>
                </a:lnTo>
                <a:lnTo>
                  <a:pt x="3068" y="1302"/>
                </a:lnTo>
                <a:lnTo>
                  <a:pt x="3018" y="1284"/>
                </a:lnTo>
                <a:lnTo>
                  <a:pt x="2966" y="1264"/>
                </a:lnTo>
                <a:lnTo>
                  <a:pt x="2916" y="1244"/>
                </a:lnTo>
                <a:lnTo>
                  <a:pt x="2866" y="1222"/>
                </a:lnTo>
                <a:lnTo>
                  <a:pt x="2816" y="1200"/>
                </a:lnTo>
                <a:lnTo>
                  <a:pt x="2764" y="1174"/>
                </a:lnTo>
                <a:lnTo>
                  <a:pt x="2714" y="1148"/>
                </a:lnTo>
                <a:lnTo>
                  <a:pt x="2662" y="1120"/>
                </a:lnTo>
                <a:lnTo>
                  <a:pt x="2612" y="1092"/>
                </a:lnTo>
                <a:lnTo>
                  <a:pt x="2612" y="1092"/>
                </a:lnTo>
                <a:lnTo>
                  <a:pt x="2500" y="1028"/>
                </a:lnTo>
                <a:lnTo>
                  <a:pt x="2388" y="968"/>
                </a:lnTo>
                <a:lnTo>
                  <a:pt x="2274" y="908"/>
                </a:lnTo>
                <a:lnTo>
                  <a:pt x="2160" y="848"/>
                </a:lnTo>
                <a:lnTo>
                  <a:pt x="2046" y="792"/>
                </a:lnTo>
                <a:lnTo>
                  <a:pt x="1930" y="738"/>
                </a:lnTo>
                <a:lnTo>
                  <a:pt x="1812" y="684"/>
                </a:lnTo>
                <a:lnTo>
                  <a:pt x="1696" y="632"/>
                </a:lnTo>
                <a:lnTo>
                  <a:pt x="1696" y="632"/>
                </a:lnTo>
                <a:lnTo>
                  <a:pt x="1730" y="638"/>
                </a:lnTo>
                <a:lnTo>
                  <a:pt x="1730" y="638"/>
                </a:lnTo>
                <a:lnTo>
                  <a:pt x="1846" y="686"/>
                </a:lnTo>
                <a:lnTo>
                  <a:pt x="1964" y="738"/>
                </a:lnTo>
                <a:lnTo>
                  <a:pt x="2082" y="790"/>
                </a:lnTo>
                <a:lnTo>
                  <a:pt x="2200" y="846"/>
                </a:lnTo>
                <a:lnTo>
                  <a:pt x="2318" y="904"/>
                </a:lnTo>
                <a:lnTo>
                  <a:pt x="2436" y="962"/>
                </a:lnTo>
                <a:lnTo>
                  <a:pt x="2556" y="1024"/>
                </a:lnTo>
                <a:lnTo>
                  <a:pt x="2674" y="1088"/>
                </a:lnTo>
                <a:lnTo>
                  <a:pt x="2674" y="1088"/>
                </a:lnTo>
                <a:close/>
                <a:moveTo>
                  <a:pt x="1674" y="622"/>
                </a:moveTo>
                <a:lnTo>
                  <a:pt x="1674" y="622"/>
                </a:lnTo>
                <a:lnTo>
                  <a:pt x="1652" y="614"/>
                </a:lnTo>
                <a:lnTo>
                  <a:pt x="1652" y="614"/>
                </a:lnTo>
                <a:lnTo>
                  <a:pt x="1684" y="618"/>
                </a:lnTo>
                <a:lnTo>
                  <a:pt x="1684" y="618"/>
                </a:lnTo>
                <a:lnTo>
                  <a:pt x="1706" y="628"/>
                </a:lnTo>
                <a:lnTo>
                  <a:pt x="1706" y="628"/>
                </a:lnTo>
                <a:lnTo>
                  <a:pt x="1674" y="622"/>
                </a:lnTo>
                <a:lnTo>
                  <a:pt x="1674" y="622"/>
                </a:lnTo>
                <a:close/>
                <a:moveTo>
                  <a:pt x="1628" y="604"/>
                </a:moveTo>
                <a:lnTo>
                  <a:pt x="1628" y="604"/>
                </a:lnTo>
                <a:lnTo>
                  <a:pt x="1608" y="594"/>
                </a:lnTo>
                <a:lnTo>
                  <a:pt x="1608" y="594"/>
                </a:lnTo>
                <a:lnTo>
                  <a:pt x="1636" y="600"/>
                </a:lnTo>
                <a:lnTo>
                  <a:pt x="1636" y="600"/>
                </a:lnTo>
                <a:lnTo>
                  <a:pt x="1658" y="608"/>
                </a:lnTo>
                <a:lnTo>
                  <a:pt x="1658" y="608"/>
                </a:lnTo>
                <a:lnTo>
                  <a:pt x="1628" y="604"/>
                </a:lnTo>
                <a:lnTo>
                  <a:pt x="1628" y="604"/>
                </a:lnTo>
                <a:close/>
                <a:moveTo>
                  <a:pt x="1632" y="610"/>
                </a:moveTo>
                <a:lnTo>
                  <a:pt x="1632" y="610"/>
                </a:lnTo>
                <a:lnTo>
                  <a:pt x="1654" y="620"/>
                </a:lnTo>
                <a:lnTo>
                  <a:pt x="1654" y="620"/>
                </a:lnTo>
                <a:lnTo>
                  <a:pt x="1618" y="614"/>
                </a:lnTo>
                <a:lnTo>
                  <a:pt x="1618" y="614"/>
                </a:lnTo>
                <a:lnTo>
                  <a:pt x="1596" y="604"/>
                </a:lnTo>
                <a:lnTo>
                  <a:pt x="1596" y="604"/>
                </a:lnTo>
                <a:lnTo>
                  <a:pt x="1632" y="610"/>
                </a:lnTo>
                <a:lnTo>
                  <a:pt x="1632" y="610"/>
                </a:lnTo>
                <a:close/>
                <a:moveTo>
                  <a:pt x="1572" y="594"/>
                </a:moveTo>
                <a:lnTo>
                  <a:pt x="1572" y="594"/>
                </a:lnTo>
                <a:lnTo>
                  <a:pt x="1552" y="586"/>
                </a:lnTo>
                <a:lnTo>
                  <a:pt x="1552" y="586"/>
                </a:lnTo>
                <a:lnTo>
                  <a:pt x="1586" y="592"/>
                </a:lnTo>
                <a:lnTo>
                  <a:pt x="1586" y="592"/>
                </a:lnTo>
                <a:lnTo>
                  <a:pt x="1606" y="600"/>
                </a:lnTo>
                <a:lnTo>
                  <a:pt x="1606" y="600"/>
                </a:lnTo>
                <a:lnTo>
                  <a:pt x="1572" y="594"/>
                </a:lnTo>
                <a:lnTo>
                  <a:pt x="1572" y="594"/>
                </a:lnTo>
                <a:close/>
                <a:moveTo>
                  <a:pt x="1570" y="600"/>
                </a:moveTo>
                <a:lnTo>
                  <a:pt x="1570" y="600"/>
                </a:lnTo>
                <a:lnTo>
                  <a:pt x="1594" y="612"/>
                </a:lnTo>
                <a:lnTo>
                  <a:pt x="1594" y="612"/>
                </a:lnTo>
                <a:lnTo>
                  <a:pt x="1564" y="608"/>
                </a:lnTo>
                <a:lnTo>
                  <a:pt x="1564" y="608"/>
                </a:lnTo>
                <a:lnTo>
                  <a:pt x="1540" y="596"/>
                </a:lnTo>
                <a:lnTo>
                  <a:pt x="1540" y="596"/>
                </a:lnTo>
                <a:lnTo>
                  <a:pt x="1570" y="600"/>
                </a:lnTo>
                <a:lnTo>
                  <a:pt x="1570" y="600"/>
                </a:lnTo>
                <a:close/>
                <a:moveTo>
                  <a:pt x="1520" y="586"/>
                </a:moveTo>
                <a:lnTo>
                  <a:pt x="1520" y="586"/>
                </a:lnTo>
                <a:lnTo>
                  <a:pt x="1496" y="576"/>
                </a:lnTo>
                <a:lnTo>
                  <a:pt x="1496" y="576"/>
                </a:lnTo>
                <a:lnTo>
                  <a:pt x="1524" y="582"/>
                </a:lnTo>
                <a:lnTo>
                  <a:pt x="1524" y="582"/>
                </a:lnTo>
                <a:lnTo>
                  <a:pt x="1548" y="590"/>
                </a:lnTo>
                <a:lnTo>
                  <a:pt x="1548" y="590"/>
                </a:lnTo>
                <a:lnTo>
                  <a:pt x="1520" y="586"/>
                </a:lnTo>
                <a:lnTo>
                  <a:pt x="1520" y="586"/>
                </a:lnTo>
                <a:close/>
                <a:moveTo>
                  <a:pt x="1474" y="566"/>
                </a:moveTo>
                <a:lnTo>
                  <a:pt x="1474" y="566"/>
                </a:lnTo>
                <a:lnTo>
                  <a:pt x="1454" y="556"/>
                </a:lnTo>
                <a:lnTo>
                  <a:pt x="1454" y="556"/>
                </a:lnTo>
                <a:lnTo>
                  <a:pt x="1480" y="562"/>
                </a:lnTo>
                <a:lnTo>
                  <a:pt x="1480" y="562"/>
                </a:lnTo>
                <a:lnTo>
                  <a:pt x="1500" y="570"/>
                </a:lnTo>
                <a:lnTo>
                  <a:pt x="1500" y="570"/>
                </a:lnTo>
                <a:lnTo>
                  <a:pt x="1474" y="566"/>
                </a:lnTo>
                <a:lnTo>
                  <a:pt x="1474" y="566"/>
                </a:lnTo>
                <a:close/>
                <a:moveTo>
                  <a:pt x="1472" y="572"/>
                </a:moveTo>
                <a:lnTo>
                  <a:pt x="1472" y="572"/>
                </a:lnTo>
                <a:lnTo>
                  <a:pt x="1498" y="584"/>
                </a:lnTo>
                <a:lnTo>
                  <a:pt x="1498" y="584"/>
                </a:lnTo>
                <a:lnTo>
                  <a:pt x="1464" y="578"/>
                </a:lnTo>
                <a:lnTo>
                  <a:pt x="1464" y="578"/>
                </a:lnTo>
                <a:lnTo>
                  <a:pt x="1440" y="568"/>
                </a:lnTo>
                <a:lnTo>
                  <a:pt x="1440" y="568"/>
                </a:lnTo>
                <a:lnTo>
                  <a:pt x="1472" y="572"/>
                </a:lnTo>
                <a:lnTo>
                  <a:pt x="1472" y="572"/>
                </a:lnTo>
                <a:close/>
                <a:moveTo>
                  <a:pt x="1428" y="552"/>
                </a:moveTo>
                <a:lnTo>
                  <a:pt x="1428" y="552"/>
                </a:lnTo>
                <a:lnTo>
                  <a:pt x="1450" y="562"/>
                </a:lnTo>
                <a:lnTo>
                  <a:pt x="1450" y="562"/>
                </a:lnTo>
                <a:lnTo>
                  <a:pt x="1420" y="558"/>
                </a:lnTo>
                <a:lnTo>
                  <a:pt x="1420" y="558"/>
                </a:lnTo>
                <a:lnTo>
                  <a:pt x="1398" y="546"/>
                </a:lnTo>
                <a:lnTo>
                  <a:pt x="1398" y="546"/>
                </a:lnTo>
                <a:lnTo>
                  <a:pt x="1428" y="552"/>
                </a:lnTo>
                <a:lnTo>
                  <a:pt x="1428" y="552"/>
                </a:lnTo>
                <a:close/>
                <a:moveTo>
                  <a:pt x="1410" y="538"/>
                </a:moveTo>
                <a:lnTo>
                  <a:pt x="1410" y="538"/>
                </a:lnTo>
                <a:lnTo>
                  <a:pt x="1432" y="542"/>
                </a:lnTo>
                <a:lnTo>
                  <a:pt x="1432" y="542"/>
                </a:lnTo>
                <a:lnTo>
                  <a:pt x="1454" y="550"/>
                </a:lnTo>
                <a:lnTo>
                  <a:pt x="1454" y="550"/>
                </a:lnTo>
                <a:lnTo>
                  <a:pt x="1430" y="546"/>
                </a:lnTo>
                <a:lnTo>
                  <a:pt x="1430" y="546"/>
                </a:lnTo>
                <a:lnTo>
                  <a:pt x="1410" y="538"/>
                </a:lnTo>
                <a:lnTo>
                  <a:pt x="1410" y="538"/>
                </a:lnTo>
                <a:close/>
                <a:moveTo>
                  <a:pt x="1376" y="536"/>
                </a:moveTo>
                <a:lnTo>
                  <a:pt x="1376" y="536"/>
                </a:lnTo>
                <a:lnTo>
                  <a:pt x="1354" y="528"/>
                </a:lnTo>
                <a:lnTo>
                  <a:pt x="1354" y="528"/>
                </a:lnTo>
                <a:lnTo>
                  <a:pt x="1382" y="532"/>
                </a:lnTo>
                <a:lnTo>
                  <a:pt x="1382" y="532"/>
                </a:lnTo>
                <a:lnTo>
                  <a:pt x="1404" y="542"/>
                </a:lnTo>
                <a:lnTo>
                  <a:pt x="1404" y="542"/>
                </a:lnTo>
                <a:lnTo>
                  <a:pt x="1376" y="536"/>
                </a:lnTo>
                <a:lnTo>
                  <a:pt x="1376" y="536"/>
                </a:lnTo>
                <a:close/>
                <a:moveTo>
                  <a:pt x="1330" y="516"/>
                </a:moveTo>
                <a:lnTo>
                  <a:pt x="1330" y="516"/>
                </a:lnTo>
                <a:lnTo>
                  <a:pt x="1310" y="508"/>
                </a:lnTo>
                <a:lnTo>
                  <a:pt x="1310" y="508"/>
                </a:lnTo>
                <a:lnTo>
                  <a:pt x="1336" y="512"/>
                </a:lnTo>
                <a:lnTo>
                  <a:pt x="1336" y="512"/>
                </a:lnTo>
                <a:lnTo>
                  <a:pt x="1356" y="522"/>
                </a:lnTo>
                <a:lnTo>
                  <a:pt x="1356" y="522"/>
                </a:lnTo>
                <a:lnTo>
                  <a:pt x="1330" y="516"/>
                </a:lnTo>
                <a:lnTo>
                  <a:pt x="1330" y="516"/>
                </a:lnTo>
                <a:close/>
                <a:moveTo>
                  <a:pt x="1334" y="524"/>
                </a:moveTo>
                <a:lnTo>
                  <a:pt x="1334" y="524"/>
                </a:lnTo>
                <a:lnTo>
                  <a:pt x="1356" y="534"/>
                </a:lnTo>
                <a:lnTo>
                  <a:pt x="1356" y="534"/>
                </a:lnTo>
                <a:lnTo>
                  <a:pt x="1322" y="528"/>
                </a:lnTo>
                <a:lnTo>
                  <a:pt x="1322" y="528"/>
                </a:lnTo>
                <a:lnTo>
                  <a:pt x="1300" y="516"/>
                </a:lnTo>
                <a:lnTo>
                  <a:pt x="1300" y="516"/>
                </a:lnTo>
                <a:lnTo>
                  <a:pt x="1334" y="524"/>
                </a:lnTo>
                <a:lnTo>
                  <a:pt x="1334" y="524"/>
                </a:lnTo>
                <a:close/>
                <a:moveTo>
                  <a:pt x="1278" y="506"/>
                </a:moveTo>
                <a:lnTo>
                  <a:pt x="1278" y="506"/>
                </a:lnTo>
                <a:lnTo>
                  <a:pt x="1256" y="496"/>
                </a:lnTo>
                <a:lnTo>
                  <a:pt x="1256" y="496"/>
                </a:lnTo>
                <a:lnTo>
                  <a:pt x="1288" y="502"/>
                </a:lnTo>
                <a:lnTo>
                  <a:pt x="1288" y="502"/>
                </a:lnTo>
                <a:lnTo>
                  <a:pt x="1308" y="512"/>
                </a:lnTo>
                <a:lnTo>
                  <a:pt x="1308" y="512"/>
                </a:lnTo>
                <a:lnTo>
                  <a:pt x="1278" y="506"/>
                </a:lnTo>
                <a:lnTo>
                  <a:pt x="1278" y="506"/>
                </a:lnTo>
                <a:close/>
                <a:moveTo>
                  <a:pt x="1272" y="512"/>
                </a:moveTo>
                <a:lnTo>
                  <a:pt x="1272" y="512"/>
                </a:lnTo>
                <a:lnTo>
                  <a:pt x="1296" y="524"/>
                </a:lnTo>
                <a:lnTo>
                  <a:pt x="1296" y="524"/>
                </a:lnTo>
                <a:lnTo>
                  <a:pt x="1270" y="518"/>
                </a:lnTo>
                <a:lnTo>
                  <a:pt x="1270" y="518"/>
                </a:lnTo>
                <a:lnTo>
                  <a:pt x="1246" y="508"/>
                </a:lnTo>
                <a:lnTo>
                  <a:pt x="1246" y="508"/>
                </a:lnTo>
                <a:lnTo>
                  <a:pt x="1272" y="512"/>
                </a:lnTo>
                <a:lnTo>
                  <a:pt x="1272" y="512"/>
                </a:lnTo>
                <a:close/>
                <a:moveTo>
                  <a:pt x="1226" y="498"/>
                </a:moveTo>
                <a:lnTo>
                  <a:pt x="1226" y="498"/>
                </a:lnTo>
                <a:lnTo>
                  <a:pt x="1202" y="486"/>
                </a:lnTo>
                <a:lnTo>
                  <a:pt x="1202" y="486"/>
                </a:lnTo>
                <a:lnTo>
                  <a:pt x="1226" y="490"/>
                </a:lnTo>
                <a:lnTo>
                  <a:pt x="1226" y="490"/>
                </a:lnTo>
                <a:lnTo>
                  <a:pt x="1250" y="502"/>
                </a:lnTo>
                <a:lnTo>
                  <a:pt x="1250" y="502"/>
                </a:lnTo>
                <a:lnTo>
                  <a:pt x="1226" y="498"/>
                </a:lnTo>
                <a:lnTo>
                  <a:pt x="1226" y="498"/>
                </a:lnTo>
                <a:close/>
                <a:moveTo>
                  <a:pt x="1186" y="478"/>
                </a:moveTo>
                <a:lnTo>
                  <a:pt x="1186" y="478"/>
                </a:lnTo>
                <a:lnTo>
                  <a:pt x="1170" y="470"/>
                </a:lnTo>
                <a:lnTo>
                  <a:pt x="1170" y="470"/>
                </a:lnTo>
                <a:lnTo>
                  <a:pt x="1192" y="474"/>
                </a:lnTo>
                <a:lnTo>
                  <a:pt x="1192" y="474"/>
                </a:lnTo>
                <a:lnTo>
                  <a:pt x="1208" y="482"/>
                </a:lnTo>
                <a:lnTo>
                  <a:pt x="1208" y="482"/>
                </a:lnTo>
                <a:lnTo>
                  <a:pt x="1186" y="478"/>
                </a:lnTo>
                <a:lnTo>
                  <a:pt x="1186" y="478"/>
                </a:lnTo>
                <a:close/>
                <a:moveTo>
                  <a:pt x="1178" y="482"/>
                </a:moveTo>
                <a:lnTo>
                  <a:pt x="1178" y="482"/>
                </a:lnTo>
                <a:lnTo>
                  <a:pt x="1204" y="494"/>
                </a:lnTo>
                <a:lnTo>
                  <a:pt x="1204" y="494"/>
                </a:lnTo>
                <a:lnTo>
                  <a:pt x="1174" y="488"/>
                </a:lnTo>
                <a:lnTo>
                  <a:pt x="1174" y="488"/>
                </a:lnTo>
                <a:lnTo>
                  <a:pt x="1150" y="476"/>
                </a:lnTo>
                <a:lnTo>
                  <a:pt x="1150" y="476"/>
                </a:lnTo>
                <a:lnTo>
                  <a:pt x="1178" y="482"/>
                </a:lnTo>
                <a:lnTo>
                  <a:pt x="1178" y="482"/>
                </a:lnTo>
                <a:close/>
                <a:moveTo>
                  <a:pt x="1144" y="466"/>
                </a:moveTo>
                <a:lnTo>
                  <a:pt x="1144" y="466"/>
                </a:lnTo>
                <a:lnTo>
                  <a:pt x="1160" y="474"/>
                </a:lnTo>
                <a:lnTo>
                  <a:pt x="1160" y="474"/>
                </a:lnTo>
                <a:lnTo>
                  <a:pt x="1132" y="468"/>
                </a:lnTo>
                <a:lnTo>
                  <a:pt x="1132" y="468"/>
                </a:lnTo>
                <a:lnTo>
                  <a:pt x="1116" y="460"/>
                </a:lnTo>
                <a:lnTo>
                  <a:pt x="1116" y="460"/>
                </a:lnTo>
                <a:lnTo>
                  <a:pt x="1144" y="466"/>
                </a:lnTo>
                <a:lnTo>
                  <a:pt x="1144" y="466"/>
                </a:lnTo>
                <a:close/>
                <a:moveTo>
                  <a:pt x="1128" y="450"/>
                </a:moveTo>
                <a:lnTo>
                  <a:pt x="1128" y="450"/>
                </a:lnTo>
                <a:lnTo>
                  <a:pt x="1146" y="454"/>
                </a:lnTo>
                <a:lnTo>
                  <a:pt x="1146" y="454"/>
                </a:lnTo>
                <a:lnTo>
                  <a:pt x="1162" y="462"/>
                </a:lnTo>
                <a:lnTo>
                  <a:pt x="1162" y="462"/>
                </a:lnTo>
                <a:lnTo>
                  <a:pt x="1144" y="458"/>
                </a:lnTo>
                <a:lnTo>
                  <a:pt x="1144" y="458"/>
                </a:lnTo>
                <a:lnTo>
                  <a:pt x="1128" y="450"/>
                </a:lnTo>
                <a:lnTo>
                  <a:pt x="1128" y="450"/>
                </a:lnTo>
                <a:close/>
                <a:moveTo>
                  <a:pt x="1092" y="448"/>
                </a:moveTo>
                <a:lnTo>
                  <a:pt x="1092" y="448"/>
                </a:lnTo>
                <a:lnTo>
                  <a:pt x="1076" y="440"/>
                </a:lnTo>
                <a:lnTo>
                  <a:pt x="1076" y="440"/>
                </a:lnTo>
                <a:lnTo>
                  <a:pt x="1102" y="444"/>
                </a:lnTo>
                <a:lnTo>
                  <a:pt x="1102" y="444"/>
                </a:lnTo>
                <a:lnTo>
                  <a:pt x="1118" y="452"/>
                </a:lnTo>
                <a:lnTo>
                  <a:pt x="1118" y="452"/>
                </a:lnTo>
                <a:lnTo>
                  <a:pt x="1092" y="448"/>
                </a:lnTo>
                <a:lnTo>
                  <a:pt x="1092" y="448"/>
                </a:lnTo>
                <a:close/>
                <a:moveTo>
                  <a:pt x="1096" y="456"/>
                </a:moveTo>
                <a:lnTo>
                  <a:pt x="1096" y="456"/>
                </a:lnTo>
                <a:lnTo>
                  <a:pt x="1114" y="464"/>
                </a:lnTo>
                <a:lnTo>
                  <a:pt x="1114" y="464"/>
                </a:lnTo>
                <a:lnTo>
                  <a:pt x="1080" y="458"/>
                </a:lnTo>
                <a:lnTo>
                  <a:pt x="1080" y="458"/>
                </a:lnTo>
                <a:lnTo>
                  <a:pt x="1062" y="448"/>
                </a:lnTo>
                <a:lnTo>
                  <a:pt x="1062" y="448"/>
                </a:lnTo>
                <a:lnTo>
                  <a:pt x="1096" y="456"/>
                </a:lnTo>
                <a:lnTo>
                  <a:pt x="1096" y="456"/>
                </a:lnTo>
                <a:close/>
                <a:moveTo>
                  <a:pt x="1038" y="436"/>
                </a:moveTo>
                <a:lnTo>
                  <a:pt x="1038" y="436"/>
                </a:lnTo>
                <a:lnTo>
                  <a:pt x="1020" y="428"/>
                </a:lnTo>
                <a:lnTo>
                  <a:pt x="1020" y="428"/>
                </a:lnTo>
                <a:lnTo>
                  <a:pt x="1054" y="434"/>
                </a:lnTo>
                <a:lnTo>
                  <a:pt x="1054" y="434"/>
                </a:lnTo>
                <a:lnTo>
                  <a:pt x="1072" y="444"/>
                </a:lnTo>
                <a:lnTo>
                  <a:pt x="1072" y="444"/>
                </a:lnTo>
                <a:lnTo>
                  <a:pt x="1038" y="436"/>
                </a:lnTo>
                <a:lnTo>
                  <a:pt x="1038" y="436"/>
                </a:lnTo>
                <a:close/>
                <a:moveTo>
                  <a:pt x="1038" y="444"/>
                </a:moveTo>
                <a:lnTo>
                  <a:pt x="1038" y="444"/>
                </a:lnTo>
                <a:lnTo>
                  <a:pt x="1056" y="454"/>
                </a:lnTo>
                <a:lnTo>
                  <a:pt x="1056" y="454"/>
                </a:lnTo>
                <a:lnTo>
                  <a:pt x="1032" y="450"/>
                </a:lnTo>
                <a:lnTo>
                  <a:pt x="1032" y="450"/>
                </a:lnTo>
                <a:lnTo>
                  <a:pt x="1014" y="440"/>
                </a:lnTo>
                <a:lnTo>
                  <a:pt x="1014" y="440"/>
                </a:lnTo>
                <a:lnTo>
                  <a:pt x="1038" y="444"/>
                </a:lnTo>
                <a:lnTo>
                  <a:pt x="1038" y="444"/>
                </a:lnTo>
                <a:close/>
                <a:moveTo>
                  <a:pt x="990" y="428"/>
                </a:moveTo>
                <a:lnTo>
                  <a:pt x="990" y="428"/>
                </a:lnTo>
                <a:lnTo>
                  <a:pt x="972" y="418"/>
                </a:lnTo>
                <a:lnTo>
                  <a:pt x="972" y="418"/>
                </a:lnTo>
                <a:lnTo>
                  <a:pt x="996" y="422"/>
                </a:lnTo>
                <a:lnTo>
                  <a:pt x="996" y="422"/>
                </a:lnTo>
                <a:lnTo>
                  <a:pt x="1014" y="432"/>
                </a:lnTo>
                <a:lnTo>
                  <a:pt x="1014" y="432"/>
                </a:lnTo>
                <a:lnTo>
                  <a:pt x="990" y="428"/>
                </a:lnTo>
                <a:lnTo>
                  <a:pt x="990" y="428"/>
                </a:lnTo>
                <a:close/>
                <a:moveTo>
                  <a:pt x="952" y="408"/>
                </a:moveTo>
                <a:lnTo>
                  <a:pt x="952" y="408"/>
                </a:lnTo>
                <a:lnTo>
                  <a:pt x="932" y="396"/>
                </a:lnTo>
                <a:lnTo>
                  <a:pt x="932" y="396"/>
                </a:lnTo>
                <a:lnTo>
                  <a:pt x="950" y="400"/>
                </a:lnTo>
                <a:lnTo>
                  <a:pt x="950" y="400"/>
                </a:lnTo>
                <a:lnTo>
                  <a:pt x="974" y="412"/>
                </a:lnTo>
                <a:lnTo>
                  <a:pt x="974" y="412"/>
                </a:lnTo>
                <a:lnTo>
                  <a:pt x="952" y="408"/>
                </a:lnTo>
                <a:lnTo>
                  <a:pt x="952" y="408"/>
                </a:lnTo>
                <a:close/>
                <a:moveTo>
                  <a:pt x="950" y="414"/>
                </a:moveTo>
                <a:lnTo>
                  <a:pt x="950" y="414"/>
                </a:lnTo>
                <a:lnTo>
                  <a:pt x="970" y="424"/>
                </a:lnTo>
                <a:lnTo>
                  <a:pt x="970" y="424"/>
                </a:lnTo>
                <a:lnTo>
                  <a:pt x="938" y="418"/>
                </a:lnTo>
                <a:lnTo>
                  <a:pt x="938" y="418"/>
                </a:lnTo>
                <a:lnTo>
                  <a:pt x="918" y="408"/>
                </a:lnTo>
                <a:lnTo>
                  <a:pt x="918" y="408"/>
                </a:lnTo>
                <a:lnTo>
                  <a:pt x="950" y="414"/>
                </a:lnTo>
                <a:lnTo>
                  <a:pt x="950" y="414"/>
                </a:lnTo>
                <a:close/>
                <a:moveTo>
                  <a:pt x="858" y="376"/>
                </a:moveTo>
                <a:lnTo>
                  <a:pt x="858" y="376"/>
                </a:lnTo>
                <a:lnTo>
                  <a:pt x="836" y="364"/>
                </a:lnTo>
                <a:lnTo>
                  <a:pt x="836" y="364"/>
                </a:lnTo>
                <a:lnTo>
                  <a:pt x="864" y="370"/>
                </a:lnTo>
                <a:lnTo>
                  <a:pt x="864" y="370"/>
                </a:lnTo>
                <a:lnTo>
                  <a:pt x="886" y="382"/>
                </a:lnTo>
                <a:lnTo>
                  <a:pt x="886" y="382"/>
                </a:lnTo>
                <a:lnTo>
                  <a:pt x="858" y="376"/>
                </a:lnTo>
                <a:lnTo>
                  <a:pt x="858" y="376"/>
                </a:lnTo>
                <a:close/>
                <a:moveTo>
                  <a:pt x="852" y="380"/>
                </a:moveTo>
                <a:lnTo>
                  <a:pt x="852" y="380"/>
                </a:lnTo>
                <a:lnTo>
                  <a:pt x="874" y="392"/>
                </a:lnTo>
                <a:lnTo>
                  <a:pt x="874" y="392"/>
                </a:lnTo>
                <a:lnTo>
                  <a:pt x="850" y="388"/>
                </a:lnTo>
                <a:lnTo>
                  <a:pt x="850" y="388"/>
                </a:lnTo>
                <a:lnTo>
                  <a:pt x="828" y="376"/>
                </a:lnTo>
                <a:lnTo>
                  <a:pt x="828" y="376"/>
                </a:lnTo>
                <a:lnTo>
                  <a:pt x="852" y="380"/>
                </a:lnTo>
                <a:lnTo>
                  <a:pt x="852" y="380"/>
                </a:lnTo>
                <a:close/>
                <a:moveTo>
                  <a:pt x="810" y="366"/>
                </a:moveTo>
                <a:lnTo>
                  <a:pt x="810" y="366"/>
                </a:lnTo>
                <a:lnTo>
                  <a:pt x="788" y="354"/>
                </a:lnTo>
                <a:lnTo>
                  <a:pt x="788" y="354"/>
                </a:lnTo>
                <a:lnTo>
                  <a:pt x="806" y="358"/>
                </a:lnTo>
                <a:lnTo>
                  <a:pt x="806" y="358"/>
                </a:lnTo>
                <a:lnTo>
                  <a:pt x="830" y="370"/>
                </a:lnTo>
                <a:lnTo>
                  <a:pt x="830" y="370"/>
                </a:lnTo>
                <a:lnTo>
                  <a:pt x="810" y="366"/>
                </a:lnTo>
                <a:lnTo>
                  <a:pt x="810" y="366"/>
                </a:lnTo>
                <a:close/>
                <a:moveTo>
                  <a:pt x="718" y="332"/>
                </a:moveTo>
                <a:lnTo>
                  <a:pt x="718" y="332"/>
                </a:lnTo>
                <a:lnTo>
                  <a:pt x="696" y="320"/>
                </a:lnTo>
                <a:lnTo>
                  <a:pt x="696" y="320"/>
                </a:lnTo>
                <a:lnTo>
                  <a:pt x="724" y="326"/>
                </a:lnTo>
                <a:lnTo>
                  <a:pt x="724" y="326"/>
                </a:lnTo>
                <a:lnTo>
                  <a:pt x="746" y="338"/>
                </a:lnTo>
                <a:lnTo>
                  <a:pt x="746" y="338"/>
                </a:lnTo>
                <a:lnTo>
                  <a:pt x="718" y="332"/>
                </a:lnTo>
                <a:lnTo>
                  <a:pt x="718" y="332"/>
                </a:lnTo>
                <a:close/>
                <a:moveTo>
                  <a:pt x="682" y="312"/>
                </a:moveTo>
                <a:lnTo>
                  <a:pt x="682" y="312"/>
                </a:lnTo>
                <a:lnTo>
                  <a:pt x="670" y="306"/>
                </a:lnTo>
                <a:lnTo>
                  <a:pt x="670" y="306"/>
                </a:lnTo>
                <a:lnTo>
                  <a:pt x="696" y="312"/>
                </a:lnTo>
                <a:lnTo>
                  <a:pt x="696" y="312"/>
                </a:lnTo>
                <a:lnTo>
                  <a:pt x="706" y="318"/>
                </a:lnTo>
                <a:lnTo>
                  <a:pt x="706" y="318"/>
                </a:lnTo>
                <a:lnTo>
                  <a:pt x="682" y="312"/>
                </a:lnTo>
                <a:lnTo>
                  <a:pt x="682" y="312"/>
                </a:lnTo>
                <a:close/>
                <a:moveTo>
                  <a:pt x="692" y="326"/>
                </a:moveTo>
                <a:lnTo>
                  <a:pt x="692" y="326"/>
                </a:lnTo>
                <a:lnTo>
                  <a:pt x="670" y="322"/>
                </a:lnTo>
                <a:lnTo>
                  <a:pt x="670" y="322"/>
                </a:lnTo>
                <a:lnTo>
                  <a:pt x="648" y="310"/>
                </a:lnTo>
                <a:lnTo>
                  <a:pt x="648" y="310"/>
                </a:lnTo>
                <a:lnTo>
                  <a:pt x="668" y="314"/>
                </a:lnTo>
                <a:lnTo>
                  <a:pt x="668" y="314"/>
                </a:lnTo>
                <a:lnTo>
                  <a:pt x="692" y="326"/>
                </a:lnTo>
                <a:lnTo>
                  <a:pt x="692" y="326"/>
                </a:lnTo>
                <a:close/>
                <a:moveTo>
                  <a:pt x="634" y="302"/>
                </a:moveTo>
                <a:lnTo>
                  <a:pt x="634" y="302"/>
                </a:lnTo>
                <a:lnTo>
                  <a:pt x="622" y="294"/>
                </a:lnTo>
                <a:lnTo>
                  <a:pt x="622" y="294"/>
                </a:lnTo>
                <a:lnTo>
                  <a:pt x="640" y="298"/>
                </a:lnTo>
                <a:lnTo>
                  <a:pt x="640" y="298"/>
                </a:lnTo>
                <a:lnTo>
                  <a:pt x="654" y="306"/>
                </a:lnTo>
                <a:lnTo>
                  <a:pt x="654" y="306"/>
                </a:lnTo>
                <a:lnTo>
                  <a:pt x="634" y="302"/>
                </a:lnTo>
                <a:lnTo>
                  <a:pt x="634" y="302"/>
                </a:lnTo>
                <a:close/>
                <a:moveTo>
                  <a:pt x="632" y="306"/>
                </a:moveTo>
                <a:lnTo>
                  <a:pt x="632" y="306"/>
                </a:lnTo>
                <a:lnTo>
                  <a:pt x="656" y="320"/>
                </a:lnTo>
                <a:lnTo>
                  <a:pt x="656" y="320"/>
                </a:lnTo>
                <a:lnTo>
                  <a:pt x="624" y="312"/>
                </a:lnTo>
                <a:lnTo>
                  <a:pt x="624" y="312"/>
                </a:lnTo>
                <a:lnTo>
                  <a:pt x="600" y="300"/>
                </a:lnTo>
                <a:lnTo>
                  <a:pt x="600" y="300"/>
                </a:lnTo>
                <a:lnTo>
                  <a:pt x="632" y="306"/>
                </a:lnTo>
                <a:lnTo>
                  <a:pt x="632" y="306"/>
                </a:lnTo>
                <a:close/>
                <a:moveTo>
                  <a:pt x="514" y="250"/>
                </a:moveTo>
                <a:lnTo>
                  <a:pt x="514" y="250"/>
                </a:lnTo>
                <a:lnTo>
                  <a:pt x="496" y="240"/>
                </a:lnTo>
                <a:lnTo>
                  <a:pt x="496" y="240"/>
                </a:lnTo>
                <a:lnTo>
                  <a:pt x="524" y="248"/>
                </a:lnTo>
                <a:lnTo>
                  <a:pt x="524" y="248"/>
                </a:lnTo>
                <a:lnTo>
                  <a:pt x="542" y="256"/>
                </a:lnTo>
                <a:lnTo>
                  <a:pt x="542" y="256"/>
                </a:lnTo>
                <a:lnTo>
                  <a:pt x="514" y="250"/>
                </a:lnTo>
                <a:lnTo>
                  <a:pt x="514" y="250"/>
                </a:lnTo>
                <a:close/>
                <a:moveTo>
                  <a:pt x="500" y="246"/>
                </a:moveTo>
                <a:lnTo>
                  <a:pt x="500" y="246"/>
                </a:lnTo>
                <a:lnTo>
                  <a:pt x="464" y="238"/>
                </a:lnTo>
                <a:lnTo>
                  <a:pt x="464" y="238"/>
                </a:lnTo>
                <a:lnTo>
                  <a:pt x="446" y="228"/>
                </a:lnTo>
                <a:lnTo>
                  <a:pt x="446" y="228"/>
                </a:lnTo>
                <a:lnTo>
                  <a:pt x="482" y="238"/>
                </a:lnTo>
                <a:lnTo>
                  <a:pt x="482" y="238"/>
                </a:lnTo>
                <a:lnTo>
                  <a:pt x="500" y="246"/>
                </a:lnTo>
                <a:lnTo>
                  <a:pt x="500" y="246"/>
                </a:lnTo>
                <a:close/>
                <a:moveTo>
                  <a:pt x="428" y="218"/>
                </a:moveTo>
                <a:lnTo>
                  <a:pt x="428" y="218"/>
                </a:lnTo>
                <a:lnTo>
                  <a:pt x="408" y="206"/>
                </a:lnTo>
                <a:lnTo>
                  <a:pt x="408" y="206"/>
                </a:lnTo>
                <a:lnTo>
                  <a:pt x="442" y="216"/>
                </a:lnTo>
                <a:lnTo>
                  <a:pt x="442" y="216"/>
                </a:lnTo>
                <a:lnTo>
                  <a:pt x="462" y="226"/>
                </a:lnTo>
                <a:lnTo>
                  <a:pt x="462" y="226"/>
                </a:lnTo>
                <a:lnTo>
                  <a:pt x="428" y="218"/>
                </a:lnTo>
                <a:lnTo>
                  <a:pt x="428" y="218"/>
                </a:lnTo>
                <a:close/>
                <a:moveTo>
                  <a:pt x="466" y="246"/>
                </a:moveTo>
                <a:lnTo>
                  <a:pt x="466" y="246"/>
                </a:lnTo>
                <a:lnTo>
                  <a:pt x="482" y="256"/>
                </a:lnTo>
                <a:lnTo>
                  <a:pt x="482" y="256"/>
                </a:lnTo>
                <a:lnTo>
                  <a:pt x="452" y="248"/>
                </a:lnTo>
                <a:lnTo>
                  <a:pt x="452" y="248"/>
                </a:lnTo>
                <a:lnTo>
                  <a:pt x="438" y="240"/>
                </a:lnTo>
                <a:lnTo>
                  <a:pt x="438" y="240"/>
                </a:lnTo>
                <a:lnTo>
                  <a:pt x="466" y="246"/>
                </a:lnTo>
                <a:lnTo>
                  <a:pt x="466" y="246"/>
                </a:lnTo>
                <a:close/>
                <a:moveTo>
                  <a:pt x="504" y="268"/>
                </a:moveTo>
                <a:lnTo>
                  <a:pt x="504" y="268"/>
                </a:lnTo>
                <a:lnTo>
                  <a:pt x="518" y="276"/>
                </a:lnTo>
                <a:lnTo>
                  <a:pt x="518" y="276"/>
                </a:lnTo>
                <a:lnTo>
                  <a:pt x="488" y="270"/>
                </a:lnTo>
                <a:lnTo>
                  <a:pt x="488" y="270"/>
                </a:lnTo>
                <a:lnTo>
                  <a:pt x="474" y="262"/>
                </a:lnTo>
                <a:lnTo>
                  <a:pt x="474" y="262"/>
                </a:lnTo>
                <a:lnTo>
                  <a:pt x="504" y="268"/>
                </a:lnTo>
                <a:lnTo>
                  <a:pt x="504" y="268"/>
                </a:lnTo>
                <a:close/>
                <a:moveTo>
                  <a:pt x="530" y="284"/>
                </a:moveTo>
                <a:lnTo>
                  <a:pt x="530" y="284"/>
                </a:lnTo>
                <a:lnTo>
                  <a:pt x="554" y="298"/>
                </a:lnTo>
                <a:lnTo>
                  <a:pt x="554" y="298"/>
                </a:lnTo>
                <a:lnTo>
                  <a:pt x="522" y="292"/>
                </a:lnTo>
                <a:lnTo>
                  <a:pt x="522" y="292"/>
                </a:lnTo>
                <a:lnTo>
                  <a:pt x="500" y="278"/>
                </a:lnTo>
                <a:lnTo>
                  <a:pt x="500" y="278"/>
                </a:lnTo>
                <a:lnTo>
                  <a:pt x="530" y="284"/>
                </a:lnTo>
                <a:lnTo>
                  <a:pt x="530" y="284"/>
                </a:lnTo>
                <a:close/>
                <a:moveTo>
                  <a:pt x="570" y="308"/>
                </a:moveTo>
                <a:lnTo>
                  <a:pt x="570" y="308"/>
                </a:lnTo>
                <a:lnTo>
                  <a:pt x="594" y="322"/>
                </a:lnTo>
                <a:lnTo>
                  <a:pt x="594" y="322"/>
                </a:lnTo>
                <a:lnTo>
                  <a:pt x="562" y="316"/>
                </a:lnTo>
                <a:lnTo>
                  <a:pt x="562" y="316"/>
                </a:lnTo>
                <a:lnTo>
                  <a:pt x="538" y="302"/>
                </a:lnTo>
                <a:lnTo>
                  <a:pt x="538" y="302"/>
                </a:lnTo>
                <a:lnTo>
                  <a:pt x="570" y="308"/>
                </a:lnTo>
                <a:lnTo>
                  <a:pt x="570" y="308"/>
                </a:lnTo>
                <a:close/>
                <a:moveTo>
                  <a:pt x="608" y="332"/>
                </a:moveTo>
                <a:lnTo>
                  <a:pt x="608" y="332"/>
                </a:lnTo>
                <a:lnTo>
                  <a:pt x="632" y="346"/>
                </a:lnTo>
                <a:lnTo>
                  <a:pt x="632" y="346"/>
                </a:lnTo>
                <a:lnTo>
                  <a:pt x="598" y="340"/>
                </a:lnTo>
                <a:lnTo>
                  <a:pt x="598" y="340"/>
                </a:lnTo>
                <a:lnTo>
                  <a:pt x="574" y="326"/>
                </a:lnTo>
                <a:lnTo>
                  <a:pt x="574" y="326"/>
                </a:lnTo>
                <a:lnTo>
                  <a:pt x="608" y="332"/>
                </a:lnTo>
                <a:lnTo>
                  <a:pt x="608" y="332"/>
                </a:lnTo>
                <a:close/>
                <a:moveTo>
                  <a:pt x="646" y="356"/>
                </a:moveTo>
                <a:lnTo>
                  <a:pt x="646" y="356"/>
                </a:lnTo>
                <a:lnTo>
                  <a:pt x="668" y="370"/>
                </a:lnTo>
                <a:lnTo>
                  <a:pt x="668" y="370"/>
                </a:lnTo>
                <a:lnTo>
                  <a:pt x="632" y="364"/>
                </a:lnTo>
                <a:lnTo>
                  <a:pt x="632" y="364"/>
                </a:lnTo>
                <a:lnTo>
                  <a:pt x="610" y="350"/>
                </a:lnTo>
                <a:lnTo>
                  <a:pt x="610" y="350"/>
                </a:lnTo>
                <a:lnTo>
                  <a:pt x="646" y="356"/>
                </a:lnTo>
                <a:lnTo>
                  <a:pt x="646" y="356"/>
                </a:lnTo>
                <a:close/>
                <a:moveTo>
                  <a:pt x="684" y="380"/>
                </a:moveTo>
                <a:lnTo>
                  <a:pt x="684" y="380"/>
                </a:lnTo>
                <a:lnTo>
                  <a:pt x="704" y="394"/>
                </a:lnTo>
                <a:lnTo>
                  <a:pt x="704" y="394"/>
                </a:lnTo>
                <a:lnTo>
                  <a:pt x="668" y="388"/>
                </a:lnTo>
                <a:lnTo>
                  <a:pt x="668" y="388"/>
                </a:lnTo>
                <a:lnTo>
                  <a:pt x="648" y="374"/>
                </a:lnTo>
                <a:lnTo>
                  <a:pt x="648" y="374"/>
                </a:lnTo>
                <a:lnTo>
                  <a:pt x="684" y="380"/>
                </a:lnTo>
                <a:lnTo>
                  <a:pt x="684" y="380"/>
                </a:lnTo>
                <a:close/>
                <a:moveTo>
                  <a:pt x="716" y="400"/>
                </a:moveTo>
                <a:lnTo>
                  <a:pt x="716" y="400"/>
                </a:lnTo>
                <a:lnTo>
                  <a:pt x="740" y="416"/>
                </a:lnTo>
                <a:lnTo>
                  <a:pt x="740" y="416"/>
                </a:lnTo>
                <a:lnTo>
                  <a:pt x="702" y="410"/>
                </a:lnTo>
                <a:lnTo>
                  <a:pt x="702" y="410"/>
                </a:lnTo>
                <a:lnTo>
                  <a:pt x="678" y="394"/>
                </a:lnTo>
                <a:lnTo>
                  <a:pt x="678" y="394"/>
                </a:lnTo>
                <a:lnTo>
                  <a:pt x="716" y="400"/>
                </a:lnTo>
                <a:lnTo>
                  <a:pt x="716" y="400"/>
                </a:lnTo>
                <a:close/>
                <a:moveTo>
                  <a:pt x="752" y="424"/>
                </a:moveTo>
                <a:lnTo>
                  <a:pt x="752" y="424"/>
                </a:lnTo>
                <a:lnTo>
                  <a:pt x="778" y="442"/>
                </a:lnTo>
                <a:lnTo>
                  <a:pt x="778" y="442"/>
                </a:lnTo>
                <a:lnTo>
                  <a:pt x="738" y="436"/>
                </a:lnTo>
                <a:lnTo>
                  <a:pt x="738" y="436"/>
                </a:lnTo>
                <a:lnTo>
                  <a:pt x="714" y="418"/>
                </a:lnTo>
                <a:lnTo>
                  <a:pt x="714" y="418"/>
                </a:lnTo>
                <a:lnTo>
                  <a:pt x="752" y="424"/>
                </a:lnTo>
                <a:lnTo>
                  <a:pt x="752" y="424"/>
                </a:lnTo>
                <a:close/>
                <a:moveTo>
                  <a:pt x="790" y="450"/>
                </a:moveTo>
                <a:lnTo>
                  <a:pt x="790" y="450"/>
                </a:lnTo>
                <a:lnTo>
                  <a:pt x="816" y="468"/>
                </a:lnTo>
                <a:lnTo>
                  <a:pt x="816" y="468"/>
                </a:lnTo>
                <a:lnTo>
                  <a:pt x="776" y="462"/>
                </a:lnTo>
                <a:lnTo>
                  <a:pt x="776" y="462"/>
                </a:lnTo>
                <a:lnTo>
                  <a:pt x="750" y="444"/>
                </a:lnTo>
                <a:lnTo>
                  <a:pt x="750" y="444"/>
                </a:lnTo>
                <a:lnTo>
                  <a:pt x="790" y="450"/>
                </a:lnTo>
                <a:lnTo>
                  <a:pt x="790" y="450"/>
                </a:lnTo>
                <a:close/>
                <a:moveTo>
                  <a:pt x="826" y="476"/>
                </a:moveTo>
                <a:lnTo>
                  <a:pt x="826" y="476"/>
                </a:lnTo>
                <a:lnTo>
                  <a:pt x="852" y="492"/>
                </a:lnTo>
                <a:lnTo>
                  <a:pt x="852" y="492"/>
                </a:lnTo>
                <a:lnTo>
                  <a:pt x="812" y="488"/>
                </a:lnTo>
                <a:lnTo>
                  <a:pt x="812" y="488"/>
                </a:lnTo>
                <a:lnTo>
                  <a:pt x="786" y="470"/>
                </a:lnTo>
                <a:lnTo>
                  <a:pt x="786" y="470"/>
                </a:lnTo>
                <a:lnTo>
                  <a:pt x="826" y="476"/>
                </a:lnTo>
                <a:lnTo>
                  <a:pt x="826" y="476"/>
                </a:lnTo>
                <a:close/>
                <a:moveTo>
                  <a:pt x="840" y="476"/>
                </a:moveTo>
                <a:lnTo>
                  <a:pt x="840" y="476"/>
                </a:lnTo>
                <a:lnTo>
                  <a:pt x="886" y="484"/>
                </a:lnTo>
                <a:lnTo>
                  <a:pt x="886" y="484"/>
                </a:lnTo>
                <a:lnTo>
                  <a:pt x="910" y="500"/>
                </a:lnTo>
                <a:lnTo>
                  <a:pt x="910" y="500"/>
                </a:lnTo>
                <a:lnTo>
                  <a:pt x="866" y="494"/>
                </a:lnTo>
                <a:lnTo>
                  <a:pt x="866" y="494"/>
                </a:lnTo>
                <a:lnTo>
                  <a:pt x="840" y="476"/>
                </a:lnTo>
                <a:lnTo>
                  <a:pt x="840" y="476"/>
                </a:lnTo>
                <a:close/>
                <a:moveTo>
                  <a:pt x="896" y="484"/>
                </a:moveTo>
                <a:lnTo>
                  <a:pt x="896" y="484"/>
                </a:lnTo>
                <a:lnTo>
                  <a:pt x="936" y="490"/>
                </a:lnTo>
                <a:lnTo>
                  <a:pt x="936" y="490"/>
                </a:lnTo>
                <a:lnTo>
                  <a:pt x="962" y="508"/>
                </a:lnTo>
                <a:lnTo>
                  <a:pt x="962" y="508"/>
                </a:lnTo>
                <a:lnTo>
                  <a:pt x="922" y="502"/>
                </a:lnTo>
                <a:lnTo>
                  <a:pt x="922" y="502"/>
                </a:lnTo>
                <a:lnTo>
                  <a:pt x="896" y="484"/>
                </a:lnTo>
                <a:lnTo>
                  <a:pt x="896" y="484"/>
                </a:lnTo>
                <a:close/>
                <a:moveTo>
                  <a:pt x="950" y="492"/>
                </a:moveTo>
                <a:lnTo>
                  <a:pt x="950" y="492"/>
                </a:lnTo>
                <a:lnTo>
                  <a:pt x="986" y="498"/>
                </a:lnTo>
                <a:lnTo>
                  <a:pt x="986" y="498"/>
                </a:lnTo>
                <a:lnTo>
                  <a:pt x="1012" y="514"/>
                </a:lnTo>
                <a:lnTo>
                  <a:pt x="1012" y="514"/>
                </a:lnTo>
                <a:lnTo>
                  <a:pt x="976" y="508"/>
                </a:lnTo>
                <a:lnTo>
                  <a:pt x="976" y="508"/>
                </a:lnTo>
                <a:lnTo>
                  <a:pt x="950" y="492"/>
                </a:lnTo>
                <a:lnTo>
                  <a:pt x="950" y="492"/>
                </a:lnTo>
                <a:close/>
                <a:moveTo>
                  <a:pt x="1002" y="500"/>
                </a:moveTo>
                <a:lnTo>
                  <a:pt x="1002" y="500"/>
                </a:lnTo>
                <a:lnTo>
                  <a:pt x="1042" y="506"/>
                </a:lnTo>
                <a:lnTo>
                  <a:pt x="1042" y="506"/>
                </a:lnTo>
                <a:lnTo>
                  <a:pt x="1068" y="522"/>
                </a:lnTo>
                <a:lnTo>
                  <a:pt x="1068" y="522"/>
                </a:lnTo>
                <a:lnTo>
                  <a:pt x="1028" y="516"/>
                </a:lnTo>
                <a:lnTo>
                  <a:pt x="1028" y="516"/>
                </a:lnTo>
                <a:lnTo>
                  <a:pt x="1002" y="500"/>
                </a:lnTo>
                <a:lnTo>
                  <a:pt x="1002" y="500"/>
                </a:lnTo>
                <a:close/>
                <a:moveTo>
                  <a:pt x="1058" y="508"/>
                </a:moveTo>
                <a:lnTo>
                  <a:pt x="1058" y="508"/>
                </a:lnTo>
                <a:lnTo>
                  <a:pt x="1092" y="512"/>
                </a:lnTo>
                <a:lnTo>
                  <a:pt x="1092" y="512"/>
                </a:lnTo>
                <a:lnTo>
                  <a:pt x="1118" y="528"/>
                </a:lnTo>
                <a:lnTo>
                  <a:pt x="1118" y="528"/>
                </a:lnTo>
                <a:lnTo>
                  <a:pt x="1084" y="524"/>
                </a:lnTo>
                <a:lnTo>
                  <a:pt x="1084" y="524"/>
                </a:lnTo>
                <a:lnTo>
                  <a:pt x="1058" y="508"/>
                </a:lnTo>
                <a:lnTo>
                  <a:pt x="1058" y="508"/>
                </a:lnTo>
                <a:close/>
                <a:moveTo>
                  <a:pt x="1110" y="516"/>
                </a:moveTo>
                <a:lnTo>
                  <a:pt x="1110" y="516"/>
                </a:lnTo>
                <a:lnTo>
                  <a:pt x="1150" y="522"/>
                </a:lnTo>
                <a:lnTo>
                  <a:pt x="1150" y="522"/>
                </a:lnTo>
                <a:lnTo>
                  <a:pt x="1176" y="536"/>
                </a:lnTo>
                <a:lnTo>
                  <a:pt x="1176" y="536"/>
                </a:lnTo>
                <a:lnTo>
                  <a:pt x="1136" y="530"/>
                </a:lnTo>
                <a:lnTo>
                  <a:pt x="1136" y="530"/>
                </a:lnTo>
                <a:lnTo>
                  <a:pt x="1110" y="516"/>
                </a:lnTo>
                <a:lnTo>
                  <a:pt x="1110" y="516"/>
                </a:lnTo>
                <a:close/>
                <a:moveTo>
                  <a:pt x="1166" y="524"/>
                </a:moveTo>
                <a:lnTo>
                  <a:pt x="1166" y="524"/>
                </a:lnTo>
                <a:lnTo>
                  <a:pt x="1200" y="530"/>
                </a:lnTo>
                <a:lnTo>
                  <a:pt x="1200" y="530"/>
                </a:lnTo>
                <a:lnTo>
                  <a:pt x="1226" y="544"/>
                </a:lnTo>
                <a:lnTo>
                  <a:pt x="1226" y="544"/>
                </a:lnTo>
                <a:lnTo>
                  <a:pt x="1192" y="538"/>
                </a:lnTo>
                <a:lnTo>
                  <a:pt x="1192" y="538"/>
                </a:lnTo>
                <a:lnTo>
                  <a:pt x="1166" y="524"/>
                </a:lnTo>
                <a:lnTo>
                  <a:pt x="1166" y="524"/>
                </a:lnTo>
                <a:close/>
                <a:moveTo>
                  <a:pt x="1220" y="532"/>
                </a:moveTo>
                <a:lnTo>
                  <a:pt x="1220" y="532"/>
                </a:lnTo>
                <a:lnTo>
                  <a:pt x="1260" y="538"/>
                </a:lnTo>
                <a:lnTo>
                  <a:pt x="1260" y="538"/>
                </a:lnTo>
                <a:lnTo>
                  <a:pt x="1284" y="552"/>
                </a:lnTo>
                <a:lnTo>
                  <a:pt x="1284" y="552"/>
                </a:lnTo>
                <a:lnTo>
                  <a:pt x="1244" y="546"/>
                </a:lnTo>
                <a:lnTo>
                  <a:pt x="1244" y="546"/>
                </a:lnTo>
                <a:lnTo>
                  <a:pt x="1220" y="532"/>
                </a:lnTo>
                <a:lnTo>
                  <a:pt x="1220" y="532"/>
                </a:lnTo>
                <a:close/>
                <a:moveTo>
                  <a:pt x="1274" y="540"/>
                </a:moveTo>
                <a:lnTo>
                  <a:pt x="1274" y="540"/>
                </a:lnTo>
                <a:lnTo>
                  <a:pt x="1310" y="546"/>
                </a:lnTo>
                <a:lnTo>
                  <a:pt x="1310" y="546"/>
                </a:lnTo>
                <a:lnTo>
                  <a:pt x="1336" y="560"/>
                </a:lnTo>
                <a:lnTo>
                  <a:pt x="1336" y="560"/>
                </a:lnTo>
                <a:lnTo>
                  <a:pt x="1300" y="554"/>
                </a:lnTo>
                <a:lnTo>
                  <a:pt x="1300" y="554"/>
                </a:lnTo>
                <a:lnTo>
                  <a:pt x="1274" y="540"/>
                </a:lnTo>
                <a:lnTo>
                  <a:pt x="1274" y="540"/>
                </a:lnTo>
                <a:close/>
                <a:moveTo>
                  <a:pt x="1352" y="568"/>
                </a:moveTo>
                <a:lnTo>
                  <a:pt x="1352" y="568"/>
                </a:lnTo>
                <a:lnTo>
                  <a:pt x="1378" y="582"/>
                </a:lnTo>
                <a:lnTo>
                  <a:pt x="1378" y="582"/>
                </a:lnTo>
                <a:lnTo>
                  <a:pt x="1342" y="576"/>
                </a:lnTo>
                <a:lnTo>
                  <a:pt x="1342" y="576"/>
                </a:lnTo>
                <a:lnTo>
                  <a:pt x="1316" y="562"/>
                </a:lnTo>
                <a:lnTo>
                  <a:pt x="1316" y="562"/>
                </a:lnTo>
                <a:lnTo>
                  <a:pt x="1352" y="568"/>
                </a:lnTo>
                <a:lnTo>
                  <a:pt x="1352" y="568"/>
                </a:lnTo>
                <a:close/>
                <a:moveTo>
                  <a:pt x="1394" y="590"/>
                </a:moveTo>
                <a:lnTo>
                  <a:pt x="1394" y="590"/>
                </a:lnTo>
                <a:lnTo>
                  <a:pt x="1506" y="650"/>
                </a:lnTo>
                <a:lnTo>
                  <a:pt x="1616" y="712"/>
                </a:lnTo>
                <a:lnTo>
                  <a:pt x="1726" y="776"/>
                </a:lnTo>
                <a:lnTo>
                  <a:pt x="1838" y="842"/>
                </a:lnTo>
                <a:lnTo>
                  <a:pt x="1948" y="912"/>
                </a:lnTo>
                <a:lnTo>
                  <a:pt x="2056" y="986"/>
                </a:lnTo>
                <a:lnTo>
                  <a:pt x="2166" y="1060"/>
                </a:lnTo>
                <a:lnTo>
                  <a:pt x="2276" y="1138"/>
                </a:lnTo>
                <a:lnTo>
                  <a:pt x="2276" y="1138"/>
                </a:lnTo>
                <a:lnTo>
                  <a:pt x="2328" y="1176"/>
                </a:lnTo>
                <a:lnTo>
                  <a:pt x="2382" y="1212"/>
                </a:lnTo>
                <a:lnTo>
                  <a:pt x="2436" y="1246"/>
                </a:lnTo>
                <a:lnTo>
                  <a:pt x="2490" y="1276"/>
                </a:lnTo>
                <a:lnTo>
                  <a:pt x="2544" y="1306"/>
                </a:lnTo>
                <a:lnTo>
                  <a:pt x="2600" y="1332"/>
                </a:lnTo>
                <a:lnTo>
                  <a:pt x="2656" y="1356"/>
                </a:lnTo>
                <a:lnTo>
                  <a:pt x="2712" y="1380"/>
                </a:lnTo>
                <a:lnTo>
                  <a:pt x="2768" y="1400"/>
                </a:lnTo>
                <a:lnTo>
                  <a:pt x="2826" y="1418"/>
                </a:lnTo>
                <a:lnTo>
                  <a:pt x="2884" y="1434"/>
                </a:lnTo>
                <a:lnTo>
                  <a:pt x="2942" y="1448"/>
                </a:lnTo>
                <a:lnTo>
                  <a:pt x="3002" y="1460"/>
                </a:lnTo>
                <a:lnTo>
                  <a:pt x="3062" y="1470"/>
                </a:lnTo>
                <a:lnTo>
                  <a:pt x="3122" y="1478"/>
                </a:lnTo>
                <a:lnTo>
                  <a:pt x="3184" y="1482"/>
                </a:lnTo>
                <a:lnTo>
                  <a:pt x="3184" y="1482"/>
                </a:lnTo>
                <a:lnTo>
                  <a:pt x="3160" y="1492"/>
                </a:lnTo>
                <a:lnTo>
                  <a:pt x="3160" y="1492"/>
                </a:lnTo>
                <a:lnTo>
                  <a:pt x="3098" y="1488"/>
                </a:lnTo>
                <a:lnTo>
                  <a:pt x="3038" y="1482"/>
                </a:lnTo>
                <a:lnTo>
                  <a:pt x="2978" y="1474"/>
                </a:lnTo>
                <a:lnTo>
                  <a:pt x="2918" y="1464"/>
                </a:lnTo>
                <a:lnTo>
                  <a:pt x="2858" y="1452"/>
                </a:lnTo>
                <a:lnTo>
                  <a:pt x="2798" y="1438"/>
                </a:lnTo>
                <a:lnTo>
                  <a:pt x="2738" y="1420"/>
                </a:lnTo>
                <a:lnTo>
                  <a:pt x="2680" y="1400"/>
                </a:lnTo>
                <a:lnTo>
                  <a:pt x="2620" y="1378"/>
                </a:lnTo>
                <a:lnTo>
                  <a:pt x="2562" y="1352"/>
                </a:lnTo>
                <a:lnTo>
                  <a:pt x="2502" y="1324"/>
                </a:lnTo>
                <a:lnTo>
                  <a:pt x="2444" y="1294"/>
                </a:lnTo>
                <a:lnTo>
                  <a:pt x="2386" y="1260"/>
                </a:lnTo>
                <a:lnTo>
                  <a:pt x="2328" y="1224"/>
                </a:lnTo>
                <a:lnTo>
                  <a:pt x="2270" y="1184"/>
                </a:lnTo>
                <a:lnTo>
                  <a:pt x="2212" y="1142"/>
                </a:lnTo>
                <a:lnTo>
                  <a:pt x="2212" y="1142"/>
                </a:lnTo>
                <a:lnTo>
                  <a:pt x="2110" y="1066"/>
                </a:lnTo>
                <a:lnTo>
                  <a:pt x="2006" y="990"/>
                </a:lnTo>
                <a:lnTo>
                  <a:pt x="1902" y="918"/>
                </a:lnTo>
                <a:lnTo>
                  <a:pt x="1794" y="846"/>
                </a:lnTo>
                <a:lnTo>
                  <a:pt x="1688" y="778"/>
                </a:lnTo>
                <a:lnTo>
                  <a:pt x="1578" y="712"/>
                </a:lnTo>
                <a:lnTo>
                  <a:pt x="1468" y="648"/>
                </a:lnTo>
                <a:lnTo>
                  <a:pt x="1356" y="584"/>
                </a:lnTo>
                <a:lnTo>
                  <a:pt x="1356" y="584"/>
                </a:lnTo>
                <a:lnTo>
                  <a:pt x="1394" y="590"/>
                </a:lnTo>
                <a:lnTo>
                  <a:pt x="1394" y="590"/>
                </a:lnTo>
                <a:close/>
                <a:moveTo>
                  <a:pt x="3198" y="1484"/>
                </a:moveTo>
                <a:lnTo>
                  <a:pt x="3198" y="1484"/>
                </a:lnTo>
                <a:lnTo>
                  <a:pt x="3220" y="1484"/>
                </a:lnTo>
                <a:lnTo>
                  <a:pt x="3220" y="1484"/>
                </a:lnTo>
                <a:lnTo>
                  <a:pt x="3198" y="1492"/>
                </a:lnTo>
                <a:lnTo>
                  <a:pt x="3198" y="1492"/>
                </a:lnTo>
                <a:lnTo>
                  <a:pt x="3176" y="1492"/>
                </a:lnTo>
                <a:lnTo>
                  <a:pt x="3176" y="1492"/>
                </a:lnTo>
                <a:lnTo>
                  <a:pt x="3198" y="1484"/>
                </a:lnTo>
                <a:lnTo>
                  <a:pt x="3198" y="1484"/>
                </a:lnTo>
                <a:close/>
                <a:moveTo>
                  <a:pt x="3218" y="1476"/>
                </a:moveTo>
                <a:lnTo>
                  <a:pt x="3218" y="1476"/>
                </a:lnTo>
                <a:lnTo>
                  <a:pt x="3240" y="1468"/>
                </a:lnTo>
                <a:lnTo>
                  <a:pt x="3240" y="1468"/>
                </a:lnTo>
                <a:lnTo>
                  <a:pt x="3262" y="1470"/>
                </a:lnTo>
                <a:lnTo>
                  <a:pt x="3262" y="1470"/>
                </a:lnTo>
                <a:lnTo>
                  <a:pt x="3240" y="1478"/>
                </a:lnTo>
                <a:lnTo>
                  <a:pt x="3240" y="1478"/>
                </a:lnTo>
                <a:lnTo>
                  <a:pt x="3218" y="1476"/>
                </a:lnTo>
                <a:lnTo>
                  <a:pt x="3218" y="1476"/>
                </a:lnTo>
                <a:close/>
                <a:moveTo>
                  <a:pt x="3278" y="1470"/>
                </a:moveTo>
                <a:lnTo>
                  <a:pt x="3278" y="1470"/>
                </a:lnTo>
                <a:lnTo>
                  <a:pt x="3298" y="1472"/>
                </a:lnTo>
                <a:lnTo>
                  <a:pt x="3298" y="1472"/>
                </a:lnTo>
                <a:lnTo>
                  <a:pt x="3278" y="1478"/>
                </a:lnTo>
                <a:lnTo>
                  <a:pt x="3278" y="1478"/>
                </a:lnTo>
                <a:lnTo>
                  <a:pt x="3256" y="1478"/>
                </a:lnTo>
                <a:lnTo>
                  <a:pt x="3256" y="1478"/>
                </a:lnTo>
                <a:lnTo>
                  <a:pt x="3278" y="1470"/>
                </a:lnTo>
                <a:lnTo>
                  <a:pt x="3278" y="1470"/>
                </a:lnTo>
                <a:close/>
                <a:moveTo>
                  <a:pt x="3298" y="1464"/>
                </a:moveTo>
                <a:lnTo>
                  <a:pt x="3298" y="1464"/>
                </a:lnTo>
                <a:lnTo>
                  <a:pt x="3320" y="1454"/>
                </a:lnTo>
                <a:lnTo>
                  <a:pt x="3320" y="1454"/>
                </a:lnTo>
                <a:lnTo>
                  <a:pt x="3340" y="1456"/>
                </a:lnTo>
                <a:lnTo>
                  <a:pt x="3340" y="1456"/>
                </a:lnTo>
                <a:lnTo>
                  <a:pt x="3320" y="1464"/>
                </a:lnTo>
                <a:lnTo>
                  <a:pt x="3320" y="1464"/>
                </a:lnTo>
                <a:lnTo>
                  <a:pt x="3298" y="1464"/>
                </a:lnTo>
                <a:lnTo>
                  <a:pt x="3298" y="1464"/>
                </a:lnTo>
                <a:close/>
                <a:moveTo>
                  <a:pt x="3356" y="1458"/>
                </a:moveTo>
                <a:lnTo>
                  <a:pt x="3356" y="1458"/>
                </a:lnTo>
                <a:lnTo>
                  <a:pt x="3376" y="1460"/>
                </a:lnTo>
                <a:lnTo>
                  <a:pt x="3376" y="1460"/>
                </a:lnTo>
                <a:lnTo>
                  <a:pt x="3358" y="1466"/>
                </a:lnTo>
                <a:lnTo>
                  <a:pt x="3358" y="1466"/>
                </a:lnTo>
                <a:lnTo>
                  <a:pt x="3336" y="1464"/>
                </a:lnTo>
                <a:lnTo>
                  <a:pt x="3336" y="1464"/>
                </a:lnTo>
                <a:lnTo>
                  <a:pt x="3356" y="1458"/>
                </a:lnTo>
                <a:lnTo>
                  <a:pt x="3356" y="1458"/>
                </a:lnTo>
                <a:close/>
                <a:moveTo>
                  <a:pt x="3366" y="1454"/>
                </a:moveTo>
                <a:lnTo>
                  <a:pt x="3366" y="1454"/>
                </a:lnTo>
                <a:lnTo>
                  <a:pt x="3398" y="1442"/>
                </a:lnTo>
                <a:lnTo>
                  <a:pt x="3398" y="1442"/>
                </a:lnTo>
                <a:lnTo>
                  <a:pt x="3420" y="1444"/>
                </a:lnTo>
                <a:lnTo>
                  <a:pt x="3420" y="1444"/>
                </a:lnTo>
                <a:lnTo>
                  <a:pt x="3388" y="1456"/>
                </a:lnTo>
                <a:lnTo>
                  <a:pt x="3388" y="1456"/>
                </a:lnTo>
                <a:lnTo>
                  <a:pt x="3366" y="1454"/>
                </a:lnTo>
                <a:lnTo>
                  <a:pt x="3366" y="1454"/>
                </a:lnTo>
                <a:close/>
                <a:moveTo>
                  <a:pt x="3410" y="1438"/>
                </a:moveTo>
                <a:lnTo>
                  <a:pt x="3410" y="1438"/>
                </a:lnTo>
                <a:lnTo>
                  <a:pt x="3442" y="1426"/>
                </a:lnTo>
                <a:lnTo>
                  <a:pt x="3442" y="1426"/>
                </a:lnTo>
                <a:lnTo>
                  <a:pt x="3464" y="1428"/>
                </a:lnTo>
                <a:lnTo>
                  <a:pt x="3464" y="1428"/>
                </a:lnTo>
                <a:lnTo>
                  <a:pt x="3432" y="1440"/>
                </a:lnTo>
                <a:lnTo>
                  <a:pt x="3432" y="1440"/>
                </a:lnTo>
                <a:lnTo>
                  <a:pt x="3410" y="1438"/>
                </a:lnTo>
                <a:lnTo>
                  <a:pt x="3410" y="1438"/>
                </a:lnTo>
                <a:close/>
                <a:moveTo>
                  <a:pt x="3478" y="1430"/>
                </a:moveTo>
                <a:lnTo>
                  <a:pt x="3478" y="1430"/>
                </a:lnTo>
                <a:lnTo>
                  <a:pt x="3500" y="1432"/>
                </a:lnTo>
                <a:lnTo>
                  <a:pt x="3500" y="1432"/>
                </a:lnTo>
                <a:lnTo>
                  <a:pt x="3468" y="1442"/>
                </a:lnTo>
                <a:lnTo>
                  <a:pt x="3468" y="1442"/>
                </a:lnTo>
                <a:lnTo>
                  <a:pt x="3448" y="1440"/>
                </a:lnTo>
                <a:lnTo>
                  <a:pt x="3448" y="1440"/>
                </a:lnTo>
                <a:lnTo>
                  <a:pt x="3478" y="1430"/>
                </a:lnTo>
                <a:lnTo>
                  <a:pt x="3478" y="1430"/>
                </a:lnTo>
                <a:close/>
                <a:moveTo>
                  <a:pt x="3472" y="1448"/>
                </a:moveTo>
                <a:lnTo>
                  <a:pt x="3472" y="1448"/>
                </a:lnTo>
                <a:lnTo>
                  <a:pt x="3490" y="1448"/>
                </a:lnTo>
                <a:lnTo>
                  <a:pt x="3490" y="1448"/>
                </a:lnTo>
                <a:lnTo>
                  <a:pt x="3460" y="1458"/>
                </a:lnTo>
                <a:lnTo>
                  <a:pt x="3460" y="1458"/>
                </a:lnTo>
                <a:lnTo>
                  <a:pt x="3442" y="1458"/>
                </a:lnTo>
                <a:lnTo>
                  <a:pt x="3442" y="1458"/>
                </a:lnTo>
                <a:lnTo>
                  <a:pt x="3472" y="1448"/>
                </a:lnTo>
                <a:lnTo>
                  <a:pt x="3472" y="1448"/>
                </a:lnTo>
                <a:close/>
                <a:moveTo>
                  <a:pt x="3486" y="1444"/>
                </a:moveTo>
                <a:lnTo>
                  <a:pt x="3486" y="1444"/>
                </a:lnTo>
                <a:lnTo>
                  <a:pt x="3516" y="1432"/>
                </a:lnTo>
                <a:lnTo>
                  <a:pt x="3516" y="1432"/>
                </a:lnTo>
                <a:lnTo>
                  <a:pt x="3536" y="1434"/>
                </a:lnTo>
                <a:lnTo>
                  <a:pt x="3536" y="1434"/>
                </a:lnTo>
                <a:lnTo>
                  <a:pt x="3506" y="1444"/>
                </a:lnTo>
                <a:lnTo>
                  <a:pt x="3506" y="1444"/>
                </a:lnTo>
                <a:lnTo>
                  <a:pt x="3486" y="1444"/>
                </a:lnTo>
                <a:lnTo>
                  <a:pt x="3486" y="1444"/>
                </a:lnTo>
                <a:close/>
                <a:moveTo>
                  <a:pt x="3552" y="1436"/>
                </a:moveTo>
                <a:lnTo>
                  <a:pt x="3552" y="1436"/>
                </a:lnTo>
                <a:lnTo>
                  <a:pt x="3570" y="1436"/>
                </a:lnTo>
                <a:lnTo>
                  <a:pt x="3570" y="1436"/>
                </a:lnTo>
                <a:lnTo>
                  <a:pt x="3542" y="1446"/>
                </a:lnTo>
                <a:lnTo>
                  <a:pt x="3542" y="1446"/>
                </a:lnTo>
                <a:lnTo>
                  <a:pt x="3524" y="1444"/>
                </a:lnTo>
                <a:lnTo>
                  <a:pt x="3524" y="1444"/>
                </a:lnTo>
                <a:lnTo>
                  <a:pt x="3552" y="1436"/>
                </a:lnTo>
                <a:lnTo>
                  <a:pt x="3552" y="1436"/>
                </a:lnTo>
                <a:close/>
                <a:moveTo>
                  <a:pt x="3588" y="1438"/>
                </a:moveTo>
                <a:lnTo>
                  <a:pt x="3588" y="1438"/>
                </a:lnTo>
                <a:lnTo>
                  <a:pt x="3606" y="1438"/>
                </a:lnTo>
                <a:lnTo>
                  <a:pt x="3606" y="1438"/>
                </a:lnTo>
                <a:lnTo>
                  <a:pt x="3578" y="1446"/>
                </a:lnTo>
                <a:lnTo>
                  <a:pt x="3578" y="1446"/>
                </a:lnTo>
                <a:lnTo>
                  <a:pt x="3562" y="1446"/>
                </a:lnTo>
                <a:lnTo>
                  <a:pt x="3562" y="1446"/>
                </a:lnTo>
                <a:lnTo>
                  <a:pt x="3588" y="1438"/>
                </a:lnTo>
                <a:lnTo>
                  <a:pt x="3588" y="1438"/>
                </a:lnTo>
                <a:close/>
                <a:moveTo>
                  <a:pt x="3588" y="1432"/>
                </a:moveTo>
                <a:lnTo>
                  <a:pt x="3588" y="1432"/>
                </a:lnTo>
                <a:lnTo>
                  <a:pt x="3568" y="1430"/>
                </a:lnTo>
                <a:lnTo>
                  <a:pt x="3568" y="1430"/>
                </a:lnTo>
                <a:lnTo>
                  <a:pt x="3592" y="1422"/>
                </a:lnTo>
                <a:lnTo>
                  <a:pt x="3592" y="1422"/>
                </a:lnTo>
                <a:lnTo>
                  <a:pt x="3614" y="1424"/>
                </a:lnTo>
                <a:lnTo>
                  <a:pt x="3614" y="1424"/>
                </a:lnTo>
                <a:lnTo>
                  <a:pt x="3588" y="1432"/>
                </a:lnTo>
                <a:lnTo>
                  <a:pt x="3588" y="1432"/>
                </a:lnTo>
                <a:close/>
                <a:moveTo>
                  <a:pt x="3630" y="1424"/>
                </a:moveTo>
                <a:lnTo>
                  <a:pt x="3630" y="1424"/>
                </a:lnTo>
                <a:lnTo>
                  <a:pt x="3648" y="1426"/>
                </a:lnTo>
                <a:lnTo>
                  <a:pt x="3648" y="1426"/>
                </a:lnTo>
                <a:lnTo>
                  <a:pt x="3624" y="1432"/>
                </a:lnTo>
                <a:lnTo>
                  <a:pt x="3624" y="1432"/>
                </a:lnTo>
                <a:lnTo>
                  <a:pt x="3606" y="1432"/>
                </a:lnTo>
                <a:lnTo>
                  <a:pt x="3606" y="1432"/>
                </a:lnTo>
                <a:lnTo>
                  <a:pt x="3630" y="1424"/>
                </a:lnTo>
                <a:lnTo>
                  <a:pt x="3630" y="1424"/>
                </a:lnTo>
                <a:close/>
                <a:moveTo>
                  <a:pt x="3634" y="1416"/>
                </a:moveTo>
                <a:lnTo>
                  <a:pt x="3634" y="1416"/>
                </a:lnTo>
                <a:lnTo>
                  <a:pt x="3612" y="1414"/>
                </a:lnTo>
                <a:lnTo>
                  <a:pt x="3612" y="1414"/>
                </a:lnTo>
                <a:lnTo>
                  <a:pt x="3636" y="1406"/>
                </a:lnTo>
                <a:lnTo>
                  <a:pt x="3636" y="1406"/>
                </a:lnTo>
                <a:lnTo>
                  <a:pt x="3656" y="1408"/>
                </a:lnTo>
                <a:lnTo>
                  <a:pt x="3656" y="1408"/>
                </a:lnTo>
                <a:lnTo>
                  <a:pt x="3634" y="1416"/>
                </a:lnTo>
                <a:lnTo>
                  <a:pt x="3634" y="1416"/>
                </a:lnTo>
                <a:close/>
                <a:moveTo>
                  <a:pt x="3672" y="1410"/>
                </a:moveTo>
                <a:lnTo>
                  <a:pt x="3672" y="1410"/>
                </a:lnTo>
                <a:lnTo>
                  <a:pt x="3692" y="1412"/>
                </a:lnTo>
                <a:lnTo>
                  <a:pt x="3692" y="1412"/>
                </a:lnTo>
                <a:lnTo>
                  <a:pt x="3672" y="1418"/>
                </a:lnTo>
                <a:lnTo>
                  <a:pt x="3672" y="1418"/>
                </a:lnTo>
                <a:lnTo>
                  <a:pt x="3650" y="1418"/>
                </a:lnTo>
                <a:lnTo>
                  <a:pt x="3650" y="1418"/>
                </a:lnTo>
                <a:lnTo>
                  <a:pt x="3672" y="1410"/>
                </a:lnTo>
                <a:lnTo>
                  <a:pt x="3672" y="1410"/>
                </a:lnTo>
                <a:close/>
                <a:moveTo>
                  <a:pt x="3686" y="1406"/>
                </a:moveTo>
                <a:lnTo>
                  <a:pt x="3686" y="1406"/>
                </a:lnTo>
                <a:lnTo>
                  <a:pt x="3714" y="1396"/>
                </a:lnTo>
                <a:lnTo>
                  <a:pt x="3714" y="1396"/>
                </a:lnTo>
                <a:lnTo>
                  <a:pt x="3736" y="1398"/>
                </a:lnTo>
                <a:lnTo>
                  <a:pt x="3736" y="1398"/>
                </a:lnTo>
                <a:lnTo>
                  <a:pt x="3708" y="1408"/>
                </a:lnTo>
                <a:lnTo>
                  <a:pt x="3708" y="1408"/>
                </a:lnTo>
                <a:lnTo>
                  <a:pt x="3686" y="1406"/>
                </a:lnTo>
                <a:lnTo>
                  <a:pt x="3686" y="1406"/>
                </a:lnTo>
                <a:close/>
                <a:moveTo>
                  <a:pt x="3752" y="1400"/>
                </a:moveTo>
                <a:lnTo>
                  <a:pt x="3752" y="1400"/>
                </a:lnTo>
                <a:lnTo>
                  <a:pt x="3772" y="1402"/>
                </a:lnTo>
                <a:lnTo>
                  <a:pt x="3772" y="1402"/>
                </a:lnTo>
                <a:lnTo>
                  <a:pt x="3744" y="1410"/>
                </a:lnTo>
                <a:lnTo>
                  <a:pt x="3744" y="1410"/>
                </a:lnTo>
                <a:lnTo>
                  <a:pt x="3724" y="1408"/>
                </a:lnTo>
                <a:lnTo>
                  <a:pt x="3724" y="1408"/>
                </a:lnTo>
                <a:lnTo>
                  <a:pt x="3752" y="1400"/>
                </a:lnTo>
                <a:lnTo>
                  <a:pt x="3752" y="1400"/>
                </a:lnTo>
                <a:close/>
                <a:moveTo>
                  <a:pt x="3762" y="1396"/>
                </a:moveTo>
                <a:lnTo>
                  <a:pt x="3762" y="1396"/>
                </a:lnTo>
                <a:lnTo>
                  <a:pt x="3792" y="1386"/>
                </a:lnTo>
                <a:lnTo>
                  <a:pt x="3792" y="1386"/>
                </a:lnTo>
                <a:lnTo>
                  <a:pt x="3812" y="1388"/>
                </a:lnTo>
                <a:lnTo>
                  <a:pt x="3812" y="1388"/>
                </a:lnTo>
                <a:lnTo>
                  <a:pt x="3784" y="1398"/>
                </a:lnTo>
                <a:lnTo>
                  <a:pt x="3784" y="1398"/>
                </a:lnTo>
                <a:lnTo>
                  <a:pt x="3762" y="1396"/>
                </a:lnTo>
                <a:lnTo>
                  <a:pt x="3762" y="1396"/>
                </a:lnTo>
                <a:close/>
                <a:moveTo>
                  <a:pt x="3828" y="1390"/>
                </a:moveTo>
                <a:lnTo>
                  <a:pt x="3828" y="1390"/>
                </a:lnTo>
                <a:lnTo>
                  <a:pt x="3848" y="1392"/>
                </a:lnTo>
                <a:lnTo>
                  <a:pt x="3848" y="1392"/>
                </a:lnTo>
                <a:lnTo>
                  <a:pt x="3820" y="1402"/>
                </a:lnTo>
                <a:lnTo>
                  <a:pt x="3820" y="1402"/>
                </a:lnTo>
                <a:lnTo>
                  <a:pt x="3800" y="1400"/>
                </a:lnTo>
                <a:lnTo>
                  <a:pt x="3800" y="1400"/>
                </a:lnTo>
                <a:lnTo>
                  <a:pt x="3828" y="1390"/>
                </a:lnTo>
                <a:lnTo>
                  <a:pt x="3828" y="1390"/>
                </a:lnTo>
                <a:close/>
                <a:moveTo>
                  <a:pt x="3866" y="1394"/>
                </a:moveTo>
                <a:lnTo>
                  <a:pt x="3866" y="1394"/>
                </a:lnTo>
                <a:lnTo>
                  <a:pt x="3882" y="1396"/>
                </a:lnTo>
                <a:lnTo>
                  <a:pt x="3882" y="1396"/>
                </a:lnTo>
                <a:lnTo>
                  <a:pt x="3856" y="1404"/>
                </a:lnTo>
                <a:lnTo>
                  <a:pt x="3856" y="1404"/>
                </a:lnTo>
                <a:lnTo>
                  <a:pt x="3838" y="1402"/>
                </a:lnTo>
                <a:lnTo>
                  <a:pt x="3838" y="1402"/>
                </a:lnTo>
                <a:lnTo>
                  <a:pt x="3866" y="1394"/>
                </a:lnTo>
                <a:lnTo>
                  <a:pt x="3866" y="1394"/>
                </a:lnTo>
                <a:close/>
                <a:moveTo>
                  <a:pt x="3880" y="1390"/>
                </a:moveTo>
                <a:lnTo>
                  <a:pt x="3880" y="1390"/>
                </a:lnTo>
                <a:lnTo>
                  <a:pt x="3908" y="1382"/>
                </a:lnTo>
                <a:lnTo>
                  <a:pt x="3908" y="1382"/>
                </a:lnTo>
                <a:lnTo>
                  <a:pt x="3928" y="1384"/>
                </a:lnTo>
                <a:lnTo>
                  <a:pt x="3928" y="1384"/>
                </a:lnTo>
                <a:lnTo>
                  <a:pt x="3900" y="1392"/>
                </a:lnTo>
                <a:lnTo>
                  <a:pt x="3900" y="1392"/>
                </a:lnTo>
                <a:lnTo>
                  <a:pt x="3880" y="1390"/>
                </a:lnTo>
                <a:lnTo>
                  <a:pt x="3880" y="1390"/>
                </a:lnTo>
                <a:close/>
                <a:moveTo>
                  <a:pt x="3946" y="1386"/>
                </a:moveTo>
                <a:lnTo>
                  <a:pt x="3946" y="1386"/>
                </a:lnTo>
                <a:lnTo>
                  <a:pt x="3962" y="1388"/>
                </a:lnTo>
                <a:lnTo>
                  <a:pt x="3962" y="1388"/>
                </a:lnTo>
                <a:lnTo>
                  <a:pt x="3936" y="1394"/>
                </a:lnTo>
                <a:lnTo>
                  <a:pt x="3936" y="1394"/>
                </a:lnTo>
                <a:lnTo>
                  <a:pt x="3920" y="1394"/>
                </a:lnTo>
                <a:lnTo>
                  <a:pt x="3920" y="1394"/>
                </a:lnTo>
                <a:lnTo>
                  <a:pt x="3946" y="1386"/>
                </a:lnTo>
                <a:lnTo>
                  <a:pt x="3946" y="1386"/>
                </a:lnTo>
                <a:close/>
                <a:moveTo>
                  <a:pt x="3982" y="1390"/>
                </a:moveTo>
                <a:lnTo>
                  <a:pt x="3982" y="1390"/>
                </a:lnTo>
                <a:lnTo>
                  <a:pt x="3996" y="1390"/>
                </a:lnTo>
                <a:lnTo>
                  <a:pt x="3996" y="1390"/>
                </a:lnTo>
                <a:lnTo>
                  <a:pt x="3970" y="1396"/>
                </a:lnTo>
                <a:lnTo>
                  <a:pt x="3970" y="1396"/>
                </a:lnTo>
                <a:lnTo>
                  <a:pt x="3958" y="1396"/>
                </a:lnTo>
                <a:lnTo>
                  <a:pt x="3958" y="1396"/>
                </a:lnTo>
                <a:lnTo>
                  <a:pt x="3982" y="1390"/>
                </a:lnTo>
                <a:lnTo>
                  <a:pt x="3982" y="1390"/>
                </a:lnTo>
                <a:close/>
                <a:moveTo>
                  <a:pt x="3992" y="1386"/>
                </a:moveTo>
                <a:lnTo>
                  <a:pt x="3992" y="1386"/>
                </a:lnTo>
                <a:lnTo>
                  <a:pt x="4022" y="1378"/>
                </a:lnTo>
                <a:lnTo>
                  <a:pt x="4022" y="1378"/>
                </a:lnTo>
                <a:lnTo>
                  <a:pt x="4038" y="1380"/>
                </a:lnTo>
                <a:lnTo>
                  <a:pt x="4038" y="1380"/>
                </a:lnTo>
                <a:lnTo>
                  <a:pt x="4006" y="1388"/>
                </a:lnTo>
                <a:lnTo>
                  <a:pt x="4006" y="1388"/>
                </a:lnTo>
                <a:lnTo>
                  <a:pt x="3992" y="1386"/>
                </a:lnTo>
                <a:lnTo>
                  <a:pt x="3992" y="1386"/>
                </a:lnTo>
                <a:close/>
                <a:moveTo>
                  <a:pt x="4060" y="1382"/>
                </a:moveTo>
                <a:lnTo>
                  <a:pt x="4060" y="1382"/>
                </a:lnTo>
                <a:lnTo>
                  <a:pt x="4084" y="1384"/>
                </a:lnTo>
                <a:lnTo>
                  <a:pt x="4084" y="1384"/>
                </a:lnTo>
                <a:lnTo>
                  <a:pt x="4054" y="1392"/>
                </a:lnTo>
                <a:lnTo>
                  <a:pt x="4054" y="1392"/>
                </a:lnTo>
                <a:lnTo>
                  <a:pt x="4030" y="1390"/>
                </a:lnTo>
                <a:lnTo>
                  <a:pt x="4030" y="1390"/>
                </a:lnTo>
                <a:lnTo>
                  <a:pt x="4060" y="1382"/>
                </a:lnTo>
                <a:lnTo>
                  <a:pt x="4060" y="1382"/>
                </a:lnTo>
                <a:close/>
                <a:moveTo>
                  <a:pt x="4096" y="1386"/>
                </a:moveTo>
                <a:lnTo>
                  <a:pt x="4096" y="1386"/>
                </a:lnTo>
                <a:lnTo>
                  <a:pt x="4116" y="1388"/>
                </a:lnTo>
                <a:lnTo>
                  <a:pt x="4116" y="1388"/>
                </a:lnTo>
                <a:lnTo>
                  <a:pt x="4088" y="1394"/>
                </a:lnTo>
                <a:lnTo>
                  <a:pt x="4088" y="1394"/>
                </a:lnTo>
                <a:lnTo>
                  <a:pt x="4068" y="1392"/>
                </a:lnTo>
                <a:lnTo>
                  <a:pt x="4068" y="1392"/>
                </a:lnTo>
                <a:lnTo>
                  <a:pt x="4096" y="1386"/>
                </a:lnTo>
                <a:lnTo>
                  <a:pt x="4096" y="1386"/>
                </a:lnTo>
                <a:close/>
                <a:moveTo>
                  <a:pt x="4112" y="1382"/>
                </a:moveTo>
                <a:lnTo>
                  <a:pt x="4112" y="1382"/>
                </a:lnTo>
                <a:lnTo>
                  <a:pt x="4140" y="1376"/>
                </a:lnTo>
                <a:lnTo>
                  <a:pt x="4140" y="1376"/>
                </a:lnTo>
                <a:lnTo>
                  <a:pt x="4162" y="1378"/>
                </a:lnTo>
                <a:lnTo>
                  <a:pt x="4162" y="1378"/>
                </a:lnTo>
                <a:lnTo>
                  <a:pt x="4134" y="1384"/>
                </a:lnTo>
                <a:lnTo>
                  <a:pt x="4134" y="1384"/>
                </a:lnTo>
                <a:lnTo>
                  <a:pt x="4112" y="1382"/>
                </a:lnTo>
                <a:lnTo>
                  <a:pt x="4112" y="1382"/>
                </a:lnTo>
                <a:close/>
                <a:moveTo>
                  <a:pt x="4152" y="1372"/>
                </a:moveTo>
                <a:lnTo>
                  <a:pt x="4152" y="1372"/>
                </a:lnTo>
                <a:lnTo>
                  <a:pt x="4182" y="1366"/>
                </a:lnTo>
                <a:lnTo>
                  <a:pt x="4182" y="1366"/>
                </a:lnTo>
                <a:lnTo>
                  <a:pt x="4204" y="1368"/>
                </a:lnTo>
                <a:lnTo>
                  <a:pt x="4204" y="1368"/>
                </a:lnTo>
                <a:lnTo>
                  <a:pt x="4174" y="1376"/>
                </a:lnTo>
                <a:lnTo>
                  <a:pt x="4174" y="1376"/>
                </a:lnTo>
                <a:lnTo>
                  <a:pt x="4152" y="1372"/>
                </a:lnTo>
                <a:lnTo>
                  <a:pt x="4152" y="1372"/>
                </a:lnTo>
                <a:close/>
                <a:moveTo>
                  <a:pt x="4218" y="1370"/>
                </a:moveTo>
                <a:lnTo>
                  <a:pt x="4218" y="1370"/>
                </a:lnTo>
                <a:lnTo>
                  <a:pt x="4236" y="1374"/>
                </a:lnTo>
                <a:lnTo>
                  <a:pt x="4236" y="1374"/>
                </a:lnTo>
                <a:lnTo>
                  <a:pt x="4208" y="1378"/>
                </a:lnTo>
                <a:lnTo>
                  <a:pt x="4208" y="1378"/>
                </a:lnTo>
                <a:lnTo>
                  <a:pt x="4190" y="1378"/>
                </a:lnTo>
                <a:lnTo>
                  <a:pt x="4190" y="1378"/>
                </a:lnTo>
                <a:lnTo>
                  <a:pt x="4218" y="1370"/>
                </a:lnTo>
                <a:lnTo>
                  <a:pt x="4218" y="1370"/>
                </a:lnTo>
                <a:close/>
                <a:moveTo>
                  <a:pt x="4224" y="1364"/>
                </a:moveTo>
                <a:lnTo>
                  <a:pt x="4224" y="1364"/>
                </a:lnTo>
                <a:lnTo>
                  <a:pt x="4198" y="1360"/>
                </a:lnTo>
                <a:lnTo>
                  <a:pt x="4198" y="1360"/>
                </a:lnTo>
                <a:lnTo>
                  <a:pt x="4224" y="1354"/>
                </a:lnTo>
                <a:lnTo>
                  <a:pt x="4224" y="1354"/>
                </a:lnTo>
                <a:lnTo>
                  <a:pt x="4248" y="1358"/>
                </a:lnTo>
                <a:lnTo>
                  <a:pt x="4248" y="1358"/>
                </a:lnTo>
                <a:lnTo>
                  <a:pt x="4224" y="1364"/>
                </a:lnTo>
                <a:lnTo>
                  <a:pt x="4224" y="1364"/>
                </a:lnTo>
                <a:close/>
                <a:moveTo>
                  <a:pt x="4260" y="1360"/>
                </a:moveTo>
                <a:lnTo>
                  <a:pt x="4260" y="1360"/>
                </a:lnTo>
                <a:lnTo>
                  <a:pt x="4280" y="1364"/>
                </a:lnTo>
                <a:lnTo>
                  <a:pt x="4280" y="1364"/>
                </a:lnTo>
                <a:lnTo>
                  <a:pt x="4258" y="1368"/>
                </a:lnTo>
                <a:lnTo>
                  <a:pt x="4258" y="1368"/>
                </a:lnTo>
                <a:lnTo>
                  <a:pt x="4236" y="1366"/>
                </a:lnTo>
                <a:lnTo>
                  <a:pt x="4236" y="1366"/>
                </a:lnTo>
                <a:lnTo>
                  <a:pt x="4260" y="1360"/>
                </a:lnTo>
                <a:lnTo>
                  <a:pt x="4260" y="1360"/>
                </a:lnTo>
                <a:close/>
                <a:moveTo>
                  <a:pt x="4296" y="1366"/>
                </a:moveTo>
                <a:lnTo>
                  <a:pt x="4296" y="1366"/>
                </a:lnTo>
                <a:lnTo>
                  <a:pt x="4310" y="1368"/>
                </a:lnTo>
                <a:lnTo>
                  <a:pt x="4310" y="1368"/>
                </a:lnTo>
                <a:lnTo>
                  <a:pt x="4288" y="1372"/>
                </a:lnTo>
                <a:lnTo>
                  <a:pt x="4288" y="1372"/>
                </a:lnTo>
                <a:lnTo>
                  <a:pt x="4274" y="1370"/>
                </a:lnTo>
                <a:lnTo>
                  <a:pt x="4274" y="1370"/>
                </a:lnTo>
                <a:lnTo>
                  <a:pt x="4296" y="1366"/>
                </a:lnTo>
                <a:lnTo>
                  <a:pt x="4296" y="1366"/>
                </a:lnTo>
                <a:close/>
                <a:moveTo>
                  <a:pt x="4296" y="1360"/>
                </a:moveTo>
                <a:lnTo>
                  <a:pt x="4296" y="1360"/>
                </a:lnTo>
                <a:lnTo>
                  <a:pt x="4274" y="1356"/>
                </a:lnTo>
                <a:lnTo>
                  <a:pt x="4274" y="1356"/>
                </a:lnTo>
                <a:lnTo>
                  <a:pt x="4304" y="1348"/>
                </a:lnTo>
                <a:lnTo>
                  <a:pt x="4304" y="1348"/>
                </a:lnTo>
                <a:lnTo>
                  <a:pt x="4324" y="1352"/>
                </a:lnTo>
                <a:lnTo>
                  <a:pt x="4324" y="1352"/>
                </a:lnTo>
                <a:lnTo>
                  <a:pt x="4296" y="1360"/>
                </a:lnTo>
                <a:lnTo>
                  <a:pt x="4296" y="1360"/>
                </a:lnTo>
                <a:close/>
                <a:moveTo>
                  <a:pt x="4340" y="1356"/>
                </a:moveTo>
                <a:lnTo>
                  <a:pt x="4340" y="1356"/>
                </a:lnTo>
                <a:lnTo>
                  <a:pt x="4356" y="1360"/>
                </a:lnTo>
                <a:lnTo>
                  <a:pt x="4356" y="1360"/>
                </a:lnTo>
                <a:lnTo>
                  <a:pt x="4328" y="1364"/>
                </a:lnTo>
                <a:lnTo>
                  <a:pt x="4328" y="1364"/>
                </a:lnTo>
                <a:lnTo>
                  <a:pt x="4312" y="1362"/>
                </a:lnTo>
                <a:lnTo>
                  <a:pt x="4312" y="1362"/>
                </a:lnTo>
                <a:lnTo>
                  <a:pt x="4340" y="1356"/>
                </a:lnTo>
                <a:lnTo>
                  <a:pt x="4340" y="1356"/>
                </a:lnTo>
                <a:close/>
                <a:moveTo>
                  <a:pt x="4376" y="1362"/>
                </a:moveTo>
                <a:lnTo>
                  <a:pt x="4376" y="1362"/>
                </a:lnTo>
                <a:lnTo>
                  <a:pt x="4394" y="1366"/>
                </a:lnTo>
                <a:lnTo>
                  <a:pt x="4394" y="1366"/>
                </a:lnTo>
                <a:lnTo>
                  <a:pt x="4370" y="1372"/>
                </a:lnTo>
                <a:lnTo>
                  <a:pt x="4370" y="1372"/>
                </a:lnTo>
                <a:lnTo>
                  <a:pt x="4350" y="1368"/>
                </a:lnTo>
                <a:lnTo>
                  <a:pt x="4350" y="1368"/>
                </a:lnTo>
                <a:lnTo>
                  <a:pt x="4376" y="1362"/>
                </a:lnTo>
                <a:lnTo>
                  <a:pt x="4376" y="1362"/>
                </a:lnTo>
                <a:close/>
                <a:moveTo>
                  <a:pt x="4388" y="1360"/>
                </a:moveTo>
                <a:lnTo>
                  <a:pt x="4388" y="1360"/>
                </a:lnTo>
                <a:lnTo>
                  <a:pt x="4420" y="1352"/>
                </a:lnTo>
                <a:lnTo>
                  <a:pt x="4420" y="1352"/>
                </a:lnTo>
                <a:lnTo>
                  <a:pt x="4442" y="1358"/>
                </a:lnTo>
                <a:lnTo>
                  <a:pt x="4442" y="1358"/>
                </a:lnTo>
                <a:lnTo>
                  <a:pt x="4408" y="1364"/>
                </a:lnTo>
                <a:lnTo>
                  <a:pt x="4408" y="1364"/>
                </a:lnTo>
                <a:lnTo>
                  <a:pt x="4388" y="1360"/>
                </a:lnTo>
                <a:lnTo>
                  <a:pt x="4388" y="1360"/>
                </a:lnTo>
                <a:close/>
                <a:moveTo>
                  <a:pt x="4456" y="1360"/>
                </a:moveTo>
                <a:lnTo>
                  <a:pt x="4456" y="1360"/>
                </a:lnTo>
                <a:lnTo>
                  <a:pt x="4478" y="1366"/>
                </a:lnTo>
                <a:lnTo>
                  <a:pt x="4478" y="1366"/>
                </a:lnTo>
                <a:lnTo>
                  <a:pt x="4446" y="1370"/>
                </a:lnTo>
                <a:lnTo>
                  <a:pt x="4446" y="1370"/>
                </a:lnTo>
                <a:lnTo>
                  <a:pt x="4426" y="1366"/>
                </a:lnTo>
                <a:lnTo>
                  <a:pt x="4426" y="1366"/>
                </a:lnTo>
                <a:lnTo>
                  <a:pt x="4456" y="1360"/>
                </a:lnTo>
                <a:lnTo>
                  <a:pt x="4456" y="1360"/>
                </a:lnTo>
                <a:close/>
                <a:moveTo>
                  <a:pt x="4478" y="1372"/>
                </a:moveTo>
                <a:lnTo>
                  <a:pt x="4478" y="1372"/>
                </a:lnTo>
                <a:lnTo>
                  <a:pt x="4494" y="1368"/>
                </a:lnTo>
                <a:lnTo>
                  <a:pt x="4494" y="1368"/>
                </a:lnTo>
                <a:lnTo>
                  <a:pt x="4512" y="1372"/>
                </a:lnTo>
                <a:lnTo>
                  <a:pt x="4512" y="1372"/>
                </a:lnTo>
                <a:lnTo>
                  <a:pt x="4482" y="1376"/>
                </a:lnTo>
                <a:lnTo>
                  <a:pt x="4482" y="1376"/>
                </a:lnTo>
                <a:lnTo>
                  <a:pt x="4464" y="1374"/>
                </a:lnTo>
                <a:lnTo>
                  <a:pt x="4464" y="1374"/>
                </a:lnTo>
                <a:lnTo>
                  <a:pt x="4478" y="1372"/>
                </a:lnTo>
                <a:lnTo>
                  <a:pt x="4478" y="1372"/>
                </a:lnTo>
                <a:close/>
                <a:moveTo>
                  <a:pt x="4510" y="1364"/>
                </a:moveTo>
                <a:lnTo>
                  <a:pt x="4510" y="1364"/>
                </a:lnTo>
                <a:lnTo>
                  <a:pt x="4534" y="1360"/>
                </a:lnTo>
                <a:lnTo>
                  <a:pt x="4534" y="1360"/>
                </a:lnTo>
                <a:lnTo>
                  <a:pt x="4556" y="1364"/>
                </a:lnTo>
                <a:lnTo>
                  <a:pt x="4556" y="1364"/>
                </a:lnTo>
                <a:lnTo>
                  <a:pt x="4530" y="1368"/>
                </a:lnTo>
                <a:lnTo>
                  <a:pt x="4530" y="1368"/>
                </a:lnTo>
                <a:lnTo>
                  <a:pt x="4510" y="1364"/>
                </a:lnTo>
                <a:lnTo>
                  <a:pt x="4510" y="1364"/>
                </a:lnTo>
                <a:close/>
                <a:moveTo>
                  <a:pt x="4572" y="1368"/>
                </a:moveTo>
                <a:lnTo>
                  <a:pt x="4572" y="1368"/>
                </a:lnTo>
                <a:lnTo>
                  <a:pt x="4596" y="1374"/>
                </a:lnTo>
                <a:lnTo>
                  <a:pt x="4596" y="1374"/>
                </a:lnTo>
                <a:lnTo>
                  <a:pt x="4576" y="1376"/>
                </a:lnTo>
                <a:lnTo>
                  <a:pt x="4576" y="1376"/>
                </a:lnTo>
                <a:lnTo>
                  <a:pt x="4550" y="1372"/>
                </a:lnTo>
                <a:lnTo>
                  <a:pt x="4550" y="1372"/>
                </a:lnTo>
                <a:lnTo>
                  <a:pt x="4572" y="1368"/>
                </a:lnTo>
                <a:lnTo>
                  <a:pt x="4572" y="1368"/>
                </a:lnTo>
                <a:close/>
                <a:moveTo>
                  <a:pt x="4588" y="1366"/>
                </a:moveTo>
                <a:lnTo>
                  <a:pt x="4588" y="1366"/>
                </a:lnTo>
                <a:lnTo>
                  <a:pt x="4614" y="1362"/>
                </a:lnTo>
                <a:lnTo>
                  <a:pt x="4614" y="1362"/>
                </a:lnTo>
                <a:lnTo>
                  <a:pt x="4640" y="1368"/>
                </a:lnTo>
                <a:lnTo>
                  <a:pt x="4640" y="1368"/>
                </a:lnTo>
                <a:lnTo>
                  <a:pt x="4614" y="1372"/>
                </a:lnTo>
                <a:lnTo>
                  <a:pt x="4614" y="1372"/>
                </a:lnTo>
                <a:lnTo>
                  <a:pt x="4588" y="1366"/>
                </a:lnTo>
                <a:lnTo>
                  <a:pt x="4588" y="1366"/>
                </a:lnTo>
                <a:close/>
                <a:moveTo>
                  <a:pt x="4628" y="1358"/>
                </a:moveTo>
                <a:lnTo>
                  <a:pt x="4628" y="1358"/>
                </a:lnTo>
                <a:lnTo>
                  <a:pt x="4658" y="1352"/>
                </a:lnTo>
                <a:lnTo>
                  <a:pt x="4658" y="1352"/>
                </a:lnTo>
                <a:lnTo>
                  <a:pt x="4684" y="1360"/>
                </a:lnTo>
                <a:lnTo>
                  <a:pt x="4684" y="1360"/>
                </a:lnTo>
                <a:lnTo>
                  <a:pt x="4656" y="1366"/>
                </a:lnTo>
                <a:lnTo>
                  <a:pt x="4656" y="1366"/>
                </a:lnTo>
                <a:lnTo>
                  <a:pt x="4628" y="1358"/>
                </a:lnTo>
                <a:lnTo>
                  <a:pt x="4628" y="1358"/>
                </a:lnTo>
                <a:close/>
                <a:moveTo>
                  <a:pt x="4692" y="1364"/>
                </a:moveTo>
                <a:lnTo>
                  <a:pt x="4692" y="1364"/>
                </a:lnTo>
                <a:lnTo>
                  <a:pt x="4716" y="1370"/>
                </a:lnTo>
                <a:lnTo>
                  <a:pt x="4716" y="1370"/>
                </a:lnTo>
                <a:lnTo>
                  <a:pt x="4688" y="1374"/>
                </a:lnTo>
                <a:lnTo>
                  <a:pt x="4688" y="1374"/>
                </a:lnTo>
                <a:lnTo>
                  <a:pt x="4664" y="1368"/>
                </a:lnTo>
                <a:lnTo>
                  <a:pt x="4664" y="1368"/>
                </a:lnTo>
                <a:lnTo>
                  <a:pt x="4692" y="1364"/>
                </a:lnTo>
                <a:lnTo>
                  <a:pt x="4692" y="1364"/>
                </a:lnTo>
                <a:close/>
                <a:moveTo>
                  <a:pt x="4728" y="1374"/>
                </a:moveTo>
                <a:lnTo>
                  <a:pt x="4728" y="1374"/>
                </a:lnTo>
                <a:lnTo>
                  <a:pt x="4752" y="1380"/>
                </a:lnTo>
                <a:lnTo>
                  <a:pt x="4752" y="1380"/>
                </a:lnTo>
                <a:lnTo>
                  <a:pt x="4726" y="1384"/>
                </a:lnTo>
                <a:lnTo>
                  <a:pt x="4726" y="1384"/>
                </a:lnTo>
                <a:lnTo>
                  <a:pt x="4702" y="1378"/>
                </a:lnTo>
                <a:lnTo>
                  <a:pt x="4702" y="1378"/>
                </a:lnTo>
                <a:lnTo>
                  <a:pt x="4728" y="1374"/>
                </a:lnTo>
                <a:lnTo>
                  <a:pt x="4728" y="1374"/>
                </a:lnTo>
                <a:close/>
                <a:moveTo>
                  <a:pt x="4732" y="1368"/>
                </a:moveTo>
                <a:lnTo>
                  <a:pt x="4732" y="1368"/>
                </a:lnTo>
                <a:lnTo>
                  <a:pt x="4706" y="1360"/>
                </a:lnTo>
                <a:lnTo>
                  <a:pt x="4706" y="1360"/>
                </a:lnTo>
                <a:lnTo>
                  <a:pt x="4736" y="1356"/>
                </a:lnTo>
                <a:lnTo>
                  <a:pt x="4736" y="1356"/>
                </a:lnTo>
                <a:lnTo>
                  <a:pt x="4760" y="1364"/>
                </a:lnTo>
                <a:lnTo>
                  <a:pt x="4760" y="1364"/>
                </a:lnTo>
                <a:lnTo>
                  <a:pt x="4732" y="1368"/>
                </a:lnTo>
                <a:lnTo>
                  <a:pt x="4732" y="1368"/>
                </a:lnTo>
                <a:close/>
                <a:moveTo>
                  <a:pt x="4698" y="1358"/>
                </a:moveTo>
                <a:lnTo>
                  <a:pt x="4698" y="1358"/>
                </a:lnTo>
                <a:lnTo>
                  <a:pt x="4670" y="1350"/>
                </a:lnTo>
                <a:lnTo>
                  <a:pt x="4670" y="1350"/>
                </a:lnTo>
                <a:lnTo>
                  <a:pt x="4702" y="1344"/>
                </a:lnTo>
                <a:lnTo>
                  <a:pt x="4702" y="1344"/>
                </a:lnTo>
                <a:lnTo>
                  <a:pt x="4728" y="1354"/>
                </a:lnTo>
                <a:lnTo>
                  <a:pt x="4728" y="1354"/>
                </a:lnTo>
                <a:lnTo>
                  <a:pt x="4698" y="1358"/>
                </a:lnTo>
                <a:lnTo>
                  <a:pt x="4698" y="1358"/>
                </a:lnTo>
                <a:close/>
                <a:moveTo>
                  <a:pt x="4658" y="1346"/>
                </a:moveTo>
                <a:lnTo>
                  <a:pt x="4658" y="1346"/>
                </a:lnTo>
                <a:lnTo>
                  <a:pt x="4634" y="1340"/>
                </a:lnTo>
                <a:lnTo>
                  <a:pt x="4634" y="1340"/>
                </a:lnTo>
                <a:lnTo>
                  <a:pt x="4666" y="1332"/>
                </a:lnTo>
                <a:lnTo>
                  <a:pt x="4666" y="1332"/>
                </a:lnTo>
                <a:lnTo>
                  <a:pt x="4690" y="1340"/>
                </a:lnTo>
                <a:lnTo>
                  <a:pt x="4690" y="1340"/>
                </a:lnTo>
                <a:lnTo>
                  <a:pt x="4658" y="1346"/>
                </a:lnTo>
                <a:lnTo>
                  <a:pt x="4658" y="1346"/>
                </a:lnTo>
                <a:close/>
                <a:moveTo>
                  <a:pt x="4624" y="1336"/>
                </a:moveTo>
                <a:lnTo>
                  <a:pt x="4624" y="1336"/>
                </a:lnTo>
                <a:lnTo>
                  <a:pt x="4598" y="1328"/>
                </a:lnTo>
                <a:lnTo>
                  <a:pt x="4598" y="1328"/>
                </a:lnTo>
                <a:lnTo>
                  <a:pt x="4630" y="1320"/>
                </a:lnTo>
                <a:lnTo>
                  <a:pt x="4630" y="1320"/>
                </a:lnTo>
                <a:lnTo>
                  <a:pt x="4656" y="1328"/>
                </a:lnTo>
                <a:lnTo>
                  <a:pt x="4656" y="1328"/>
                </a:lnTo>
                <a:lnTo>
                  <a:pt x="4624" y="1336"/>
                </a:lnTo>
                <a:lnTo>
                  <a:pt x="4624" y="1336"/>
                </a:lnTo>
                <a:close/>
                <a:moveTo>
                  <a:pt x="4586" y="1324"/>
                </a:moveTo>
                <a:lnTo>
                  <a:pt x="4586" y="1324"/>
                </a:lnTo>
                <a:lnTo>
                  <a:pt x="4562" y="1316"/>
                </a:lnTo>
                <a:lnTo>
                  <a:pt x="4562" y="1316"/>
                </a:lnTo>
                <a:lnTo>
                  <a:pt x="4596" y="1308"/>
                </a:lnTo>
                <a:lnTo>
                  <a:pt x="4596" y="1308"/>
                </a:lnTo>
                <a:lnTo>
                  <a:pt x="4620" y="1316"/>
                </a:lnTo>
                <a:lnTo>
                  <a:pt x="4620" y="1316"/>
                </a:lnTo>
                <a:lnTo>
                  <a:pt x="4586" y="1324"/>
                </a:lnTo>
                <a:lnTo>
                  <a:pt x="4586" y="1324"/>
                </a:lnTo>
                <a:close/>
                <a:moveTo>
                  <a:pt x="4548" y="1312"/>
                </a:moveTo>
                <a:lnTo>
                  <a:pt x="4548" y="1312"/>
                </a:lnTo>
                <a:lnTo>
                  <a:pt x="4526" y="1306"/>
                </a:lnTo>
                <a:lnTo>
                  <a:pt x="4526" y="1306"/>
                </a:lnTo>
                <a:lnTo>
                  <a:pt x="4560" y="1294"/>
                </a:lnTo>
                <a:lnTo>
                  <a:pt x="4560" y="1294"/>
                </a:lnTo>
                <a:lnTo>
                  <a:pt x="4584" y="1302"/>
                </a:lnTo>
                <a:lnTo>
                  <a:pt x="4584" y="1302"/>
                </a:lnTo>
                <a:lnTo>
                  <a:pt x="4548" y="1312"/>
                </a:lnTo>
                <a:lnTo>
                  <a:pt x="4548" y="1312"/>
                </a:lnTo>
                <a:close/>
                <a:moveTo>
                  <a:pt x="4516" y="1302"/>
                </a:moveTo>
                <a:lnTo>
                  <a:pt x="4516" y="1302"/>
                </a:lnTo>
                <a:lnTo>
                  <a:pt x="4490" y="1294"/>
                </a:lnTo>
                <a:lnTo>
                  <a:pt x="4490" y="1294"/>
                </a:lnTo>
                <a:lnTo>
                  <a:pt x="4524" y="1282"/>
                </a:lnTo>
                <a:lnTo>
                  <a:pt x="4524" y="1282"/>
                </a:lnTo>
                <a:lnTo>
                  <a:pt x="4550" y="1292"/>
                </a:lnTo>
                <a:lnTo>
                  <a:pt x="4550" y="1292"/>
                </a:lnTo>
                <a:lnTo>
                  <a:pt x="4516" y="1302"/>
                </a:lnTo>
                <a:lnTo>
                  <a:pt x="4516" y="1302"/>
                </a:lnTo>
                <a:close/>
                <a:moveTo>
                  <a:pt x="4482" y="1290"/>
                </a:moveTo>
                <a:lnTo>
                  <a:pt x="4482" y="1290"/>
                </a:lnTo>
                <a:lnTo>
                  <a:pt x="4454" y="1282"/>
                </a:lnTo>
                <a:lnTo>
                  <a:pt x="4454" y="1282"/>
                </a:lnTo>
                <a:lnTo>
                  <a:pt x="4490" y="1270"/>
                </a:lnTo>
                <a:lnTo>
                  <a:pt x="4490" y="1270"/>
                </a:lnTo>
                <a:lnTo>
                  <a:pt x="4506" y="1276"/>
                </a:lnTo>
                <a:lnTo>
                  <a:pt x="4506" y="1276"/>
                </a:lnTo>
                <a:lnTo>
                  <a:pt x="4516" y="1280"/>
                </a:lnTo>
                <a:lnTo>
                  <a:pt x="4516" y="1280"/>
                </a:lnTo>
                <a:lnTo>
                  <a:pt x="4482" y="1290"/>
                </a:lnTo>
                <a:lnTo>
                  <a:pt x="4482" y="1290"/>
                </a:lnTo>
                <a:close/>
                <a:moveTo>
                  <a:pt x="4446" y="1280"/>
                </a:moveTo>
                <a:lnTo>
                  <a:pt x="4446" y="1280"/>
                </a:lnTo>
                <a:lnTo>
                  <a:pt x="4418" y="1270"/>
                </a:lnTo>
                <a:lnTo>
                  <a:pt x="4418" y="1270"/>
                </a:lnTo>
                <a:lnTo>
                  <a:pt x="4454" y="1258"/>
                </a:lnTo>
                <a:lnTo>
                  <a:pt x="4454" y="1258"/>
                </a:lnTo>
                <a:lnTo>
                  <a:pt x="4482" y="1266"/>
                </a:lnTo>
                <a:lnTo>
                  <a:pt x="4482" y="1266"/>
                </a:lnTo>
                <a:lnTo>
                  <a:pt x="4446" y="1280"/>
                </a:lnTo>
                <a:lnTo>
                  <a:pt x="4446" y="1280"/>
                </a:lnTo>
                <a:close/>
                <a:moveTo>
                  <a:pt x="4408" y="1266"/>
                </a:moveTo>
                <a:lnTo>
                  <a:pt x="4408" y="1266"/>
                </a:lnTo>
                <a:lnTo>
                  <a:pt x="4382" y="1258"/>
                </a:lnTo>
                <a:lnTo>
                  <a:pt x="4382" y="1258"/>
                </a:lnTo>
                <a:lnTo>
                  <a:pt x="4418" y="1244"/>
                </a:lnTo>
                <a:lnTo>
                  <a:pt x="4418" y="1244"/>
                </a:lnTo>
                <a:lnTo>
                  <a:pt x="4444" y="1254"/>
                </a:lnTo>
                <a:lnTo>
                  <a:pt x="4444" y="1254"/>
                </a:lnTo>
                <a:lnTo>
                  <a:pt x="4408" y="1266"/>
                </a:lnTo>
                <a:lnTo>
                  <a:pt x="4408" y="1266"/>
                </a:lnTo>
                <a:close/>
                <a:moveTo>
                  <a:pt x="4372" y="1254"/>
                </a:moveTo>
                <a:lnTo>
                  <a:pt x="4372" y="1254"/>
                </a:lnTo>
                <a:lnTo>
                  <a:pt x="4346" y="1246"/>
                </a:lnTo>
                <a:lnTo>
                  <a:pt x="4346" y="1246"/>
                </a:lnTo>
                <a:lnTo>
                  <a:pt x="4382" y="1232"/>
                </a:lnTo>
                <a:lnTo>
                  <a:pt x="4382" y="1232"/>
                </a:lnTo>
                <a:lnTo>
                  <a:pt x="4408" y="1242"/>
                </a:lnTo>
                <a:lnTo>
                  <a:pt x="4408" y="1242"/>
                </a:lnTo>
                <a:lnTo>
                  <a:pt x="4372" y="1254"/>
                </a:lnTo>
                <a:lnTo>
                  <a:pt x="4372" y="1254"/>
                </a:lnTo>
                <a:close/>
                <a:moveTo>
                  <a:pt x="4336" y="1244"/>
                </a:moveTo>
                <a:lnTo>
                  <a:pt x="4336" y="1244"/>
                </a:lnTo>
                <a:lnTo>
                  <a:pt x="4324" y="1238"/>
                </a:lnTo>
                <a:lnTo>
                  <a:pt x="4324" y="1238"/>
                </a:lnTo>
                <a:lnTo>
                  <a:pt x="4310" y="1234"/>
                </a:lnTo>
                <a:lnTo>
                  <a:pt x="4310" y="1234"/>
                </a:lnTo>
                <a:lnTo>
                  <a:pt x="4346" y="1220"/>
                </a:lnTo>
                <a:lnTo>
                  <a:pt x="4346" y="1220"/>
                </a:lnTo>
                <a:lnTo>
                  <a:pt x="4372" y="1228"/>
                </a:lnTo>
                <a:lnTo>
                  <a:pt x="4372" y="1228"/>
                </a:lnTo>
                <a:lnTo>
                  <a:pt x="4336" y="1244"/>
                </a:lnTo>
                <a:lnTo>
                  <a:pt x="4336" y="1244"/>
                </a:lnTo>
                <a:close/>
                <a:moveTo>
                  <a:pt x="4300" y="1232"/>
                </a:moveTo>
                <a:lnTo>
                  <a:pt x="4300" y="1232"/>
                </a:lnTo>
                <a:lnTo>
                  <a:pt x="4272" y="1222"/>
                </a:lnTo>
                <a:lnTo>
                  <a:pt x="4272" y="1222"/>
                </a:lnTo>
                <a:lnTo>
                  <a:pt x="4310" y="1206"/>
                </a:lnTo>
                <a:lnTo>
                  <a:pt x="4310" y="1206"/>
                </a:lnTo>
                <a:lnTo>
                  <a:pt x="4336" y="1216"/>
                </a:lnTo>
                <a:lnTo>
                  <a:pt x="4336" y="1216"/>
                </a:lnTo>
                <a:lnTo>
                  <a:pt x="4300" y="1232"/>
                </a:lnTo>
                <a:lnTo>
                  <a:pt x="4300" y="1232"/>
                </a:lnTo>
                <a:close/>
                <a:moveTo>
                  <a:pt x="4264" y="1220"/>
                </a:moveTo>
                <a:lnTo>
                  <a:pt x="4264" y="1220"/>
                </a:lnTo>
                <a:lnTo>
                  <a:pt x="4236" y="1210"/>
                </a:lnTo>
                <a:lnTo>
                  <a:pt x="4236" y="1210"/>
                </a:lnTo>
                <a:lnTo>
                  <a:pt x="4272" y="1194"/>
                </a:lnTo>
                <a:lnTo>
                  <a:pt x="4272" y="1194"/>
                </a:lnTo>
                <a:lnTo>
                  <a:pt x="4300" y="1204"/>
                </a:lnTo>
                <a:lnTo>
                  <a:pt x="4300" y="1204"/>
                </a:lnTo>
                <a:lnTo>
                  <a:pt x="4264" y="1220"/>
                </a:lnTo>
                <a:lnTo>
                  <a:pt x="4264" y="1220"/>
                </a:lnTo>
                <a:close/>
                <a:moveTo>
                  <a:pt x="4228" y="1206"/>
                </a:moveTo>
                <a:lnTo>
                  <a:pt x="4228" y="1206"/>
                </a:lnTo>
                <a:lnTo>
                  <a:pt x="4200" y="1198"/>
                </a:lnTo>
                <a:lnTo>
                  <a:pt x="4200" y="1198"/>
                </a:lnTo>
                <a:lnTo>
                  <a:pt x="4236" y="1182"/>
                </a:lnTo>
                <a:lnTo>
                  <a:pt x="4236" y="1182"/>
                </a:lnTo>
                <a:lnTo>
                  <a:pt x="4264" y="1190"/>
                </a:lnTo>
                <a:lnTo>
                  <a:pt x="4264" y="1190"/>
                </a:lnTo>
                <a:lnTo>
                  <a:pt x="4228" y="1206"/>
                </a:lnTo>
                <a:lnTo>
                  <a:pt x="4228" y="1206"/>
                </a:lnTo>
                <a:close/>
                <a:moveTo>
                  <a:pt x="4190" y="1194"/>
                </a:moveTo>
                <a:lnTo>
                  <a:pt x="4190" y="1194"/>
                </a:lnTo>
                <a:lnTo>
                  <a:pt x="4162" y="1186"/>
                </a:lnTo>
                <a:lnTo>
                  <a:pt x="4162" y="1186"/>
                </a:lnTo>
                <a:lnTo>
                  <a:pt x="4198" y="1168"/>
                </a:lnTo>
                <a:lnTo>
                  <a:pt x="4198" y="1168"/>
                </a:lnTo>
                <a:lnTo>
                  <a:pt x="4226" y="1178"/>
                </a:lnTo>
                <a:lnTo>
                  <a:pt x="4226" y="1178"/>
                </a:lnTo>
                <a:lnTo>
                  <a:pt x="4190" y="1194"/>
                </a:lnTo>
                <a:lnTo>
                  <a:pt x="4190" y="1194"/>
                </a:lnTo>
                <a:close/>
                <a:moveTo>
                  <a:pt x="4154" y="1182"/>
                </a:moveTo>
                <a:lnTo>
                  <a:pt x="4154" y="1182"/>
                </a:lnTo>
                <a:lnTo>
                  <a:pt x="4124" y="1174"/>
                </a:lnTo>
                <a:lnTo>
                  <a:pt x="4124" y="1174"/>
                </a:lnTo>
                <a:lnTo>
                  <a:pt x="4160" y="1156"/>
                </a:lnTo>
                <a:lnTo>
                  <a:pt x="4160" y="1156"/>
                </a:lnTo>
                <a:lnTo>
                  <a:pt x="4190" y="1166"/>
                </a:lnTo>
                <a:lnTo>
                  <a:pt x="4190" y="1166"/>
                </a:lnTo>
                <a:lnTo>
                  <a:pt x="4154" y="1182"/>
                </a:lnTo>
                <a:lnTo>
                  <a:pt x="4154" y="1182"/>
                </a:lnTo>
                <a:close/>
                <a:moveTo>
                  <a:pt x="4116" y="1170"/>
                </a:moveTo>
                <a:lnTo>
                  <a:pt x="4116" y="1170"/>
                </a:lnTo>
                <a:lnTo>
                  <a:pt x="4086" y="1160"/>
                </a:lnTo>
                <a:lnTo>
                  <a:pt x="4086" y="1160"/>
                </a:lnTo>
                <a:lnTo>
                  <a:pt x="4122" y="1144"/>
                </a:lnTo>
                <a:lnTo>
                  <a:pt x="4122" y="1144"/>
                </a:lnTo>
                <a:lnTo>
                  <a:pt x="4152" y="1154"/>
                </a:lnTo>
                <a:lnTo>
                  <a:pt x="4152" y="1154"/>
                </a:lnTo>
                <a:lnTo>
                  <a:pt x="4116" y="1170"/>
                </a:lnTo>
                <a:lnTo>
                  <a:pt x="4116" y="1170"/>
                </a:lnTo>
                <a:close/>
                <a:moveTo>
                  <a:pt x="4078" y="1158"/>
                </a:moveTo>
                <a:lnTo>
                  <a:pt x="4078" y="1158"/>
                </a:lnTo>
                <a:lnTo>
                  <a:pt x="4048" y="1148"/>
                </a:lnTo>
                <a:lnTo>
                  <a:pt x="4048" y="1148"/>
                </a:lnTo>
                <a:lnTo>
                  <a:pt x="4082" y="1132"/>
                </a:lnTo>
                <a:lnTo>
                  <a:pt x="4082" y="1132"/>
                </a:lnTo>
                <a:lnTo>
                  <a:pt x="4114" y="1140"/>
                </a:lnTo>
                <a:lnTo>
                  <a:pt x="4114" y="1140"/>
                </a:lnTo>
                <a:lnTo>
                  <a:pt x="4078" y="1158"/>
                </a:lnTo>
                <a:lnTo>
                  <a:pt x="4078" y="1158"/>
                </a:lnTo>
                <a:close/>
                <a:moveTo>
                  <a:pt x="4040" y="1146"/>
                </a:moveTo>
                <a:lnTo>
                  <a:pt x="4040" y="1146"/>
                </a:lnTo>
                <a:lnTo>
                  <a:pt x="4010" y="1136"/>
                </a:lnTo>
                <a:lnTo>
                  <a:pt x="4010" y="1136"/>
                </a:lnTo>
                <a:lnTo>
                  <a:pt x="4044" y="1118"/>
                </a:lnTo>
                <a:lnTo>
                  <a:pt x="4044" y="1118"/>
                </a:lnTo>
                <a:lnTo>
                  <a:pt x="4074" y="1128"/>
                </a:lnTo>
                <a:lnTo>
                  <a:pt x="4074" y="1128"/>
                </a:lnTo>
                <a:lnTo>
                  <a:pt x="4040" y="1146"/>
                </a:lnTo>
                <a:lnTo>
                  <a:pt x="4040" y="1146"/>
                </a:lnTo>
                <a:close/>
                <a:moveTo>
                  <a:pt x="4000" y="1134"/>
                </a:moveTo>
                <a:lnTo>
                  <a:pt x="4000" y="1134"/>
                </a:lnTo>
                <a:lnTo>
                  <a:pt x="3970" y="1124"/>
                </a:lnTo>
                <a:lnTo>
                  <a:pt x="3970" y="1124"/>
                </a:lnTo>
                <a:lnTo>
                  <a:pt x="4004" y="1106"/>
                </a:lnTo>
                <a:lnTo>
                  <a:pt x="4004" y="1106"/>
                </a:lnTo>
                <a:lnTo>
                  <a:pt x="4036" y="1116"/>
                </a:lnTo>
                <a:lnTo>
                  <a:pt x="4036" y="1116"/>
                </a:lnTo>
                <a:lnTo>
                  <a:pt x="4000" y="1134"/>
                </a:lnTo>
                <a:lnTo>
                  <a:pt x="4000" y="1134"/>
                </a:lnTo>
                <a:close/>
                <a:moveTo>
                  <a:pt x="3538" y="980"/>
                </a:moveTo>
                <a:lnTo>
                  <a:pt x="3538" y="980"/>
                </a:lnTo>
                <a:lnTo>
                  <a:pt x="3660" y="1010"/>
                </a:lnTo>
                <a:lnTo>
                  <a:pt x="3778" y="1040"/>
                </a:lnTo>
                <a:lnTo>
                  <a:pt x="3888" y="1072"/>
                </a:lnTo>
                <a:lnTo>
                  <a:pt x="3996" y="1104"/>
                </a:lnTo>
                <a:lnTo>
                  <a:pt x="3996" y="1104"/>
                </a:lnTo>
                <a:lnTo>
                  <a:pt x="3962" y="1122"/>
                </a:lnTo>
                <a:lnTo>
                  <a:pt x="3962" y="1122"/>
                </a:lnTo>
                <a:lnTo>
                  <a:pt x="3848" y="1086"/>
                </a:lnTo>
                <a:lnTo>
                  <a:pt x="3728" y="1052"/>
                </a:lnTo>
                <a:lnTo>
                  <a:pt x="3604" y="1018"/>
                </a:lnTo>
                <a:lnTo>
                  <a:pt x="3474" y="982"/>
                </a:lnTo>
                <a:lnTo>
                  <a:pt x="3474" y="982"/>
                </a:lnTo>
                <a:lnTo>
                  <a:pt x="3272" y="932"/>
                </a:lnTo>
                <a:lnTo>
                  <a:pt x="3072" y="884"/>
                </a:lnTo>
                <a:lnTo>
                  <a:pt x="2874" y="840"/>
                </a:lnTo>
                <a:lnTo>
                  <a:pt x="2680" y="796"/>
                </a:lnTo>
                <a:lnTo>
                  <a:pt x="2680" y="796"/>
                </a:lnTo>
                <a:lnTo>
                  <a:pt x="2890" y="838"/>
                </a:lnTo>
                <a:lnTo>
                  <a:pt x="3104" y="884"/>
                </a:lnTo>
                <a:lnTo>
                  <a:pt x="3320" y="930"/>
                </a:lnTo>
                <a:lnTo>
                  <a:pt x="3538" y="980"/>
                </a:lnTo>
                <a:lnTo>
                  <a:pt x="3538" y="980"/>
                </a:lnTo>
                <a:close/>
                <a:moveTo>
                  <a:pt x="3472" y="988"/>
                </a:moveTo>
                <a:lnTo>
                  <a:pt x="3472" y="988"/>
                </a:lnTo>
                <a:lnTo>
                  <a:pt x="3600" y="1022"/>
                </a:lnTo>
                <a:lnTo>
                  <a:pt x="3724" y="1056"/>
                </a:lnTo>
                <a:lnTo>
                  <a:pt x="3842" y="1092"/>
                </a:lnTo>
                <a:lnTo>
                  <a:pt x="3954" y="1126"/>
                </a:lnTo>
                <a:lnTo>
                  <a:pt x="3954" y="1126"/>
                </a:lnTo>
                <a:lnTo>
                  <a:pt x="3920" y="1144"/>
                </a:lnTo>
                <a:lnTo>
                  <a:pt x="3920" y="1144"/>
                </a:lnTo>
                <a:lnTo>
                  <a:pt x="3676" y="1068"/>
                </a:lnTo>
                <a:lnTo>
                  <a:pt x="3544" y="1030"/>
                </a:lnTo>
                <a:lnTo>
                  <a:pt x="3408" y="992"/>
                </a:lnTo>
                <a:lnTo>
                  <a:pt x="3408" y="992"/>
                </a:lnTo>
                <a:lnTo>
                  <a:pt x="3196" y="934"/>
                </a:lnTo>
                <a:lnTo>
                  <a:pt x="2988" y="880"/>
                </a:lnTo>
                <a:lnTo>
                  <a:pt x="2782" y="830"/>
                </a:lnTo>
                <a:lnTo>
                  <a:pt x="2578" y="780"/>
                </a:lnTo>
                <a:lnTo>
                  <a:pt x="2578" y="780"/>
                </a:lnTo>
                <a:lnTo>
                  <a:pt x="2798" y="828"/>
                </a:lnTo>
                <a:lnTo>
                  <a:pt x="3020" y="878"/>
                </a:lnTo>
                <a:lnTo>
                  <a:pt x="3244" y="932"/>
                </a:lnTo>
                <a:lnTo>
                  <a:pt x="3472" y="988"/>
                </a:lnTo>
                <a:lnTo>
                  <a:pt x="3472" y="988"/>
                </a:lnTo>
                <a:close/>
                <a:moveTo>
                  <a:pt x="3406" y="998"/>
                </a:moveTo>
                <a:lnTo>
                  <a:pt x="3406" y="998"/>
                </a:lnTo>
                <a:lnTo>
                  <a:pt x="3540" y="1036"/>
                </a:lnTo>
                <a:lnTo>
                  <a:pt x="3670" y="1074"/>
                </a:lnTo>
                <a:lnTo>
                  <a:pt x="3912" y="1148"/>
                </a:lnTo>
                <a:lnTo>
                  <a:pt x="3912" y="1148"/>
                </a:lnTo>
                <a:lnTo>
                  <a:pt x="3878" y="1166"/>
                </a:lnTo>
                <a:lnTo>
                  <a:pt x="3878" y="1166"/>
                </a:lnTo>
                <a:lnTo>
                  <a:pt x="3810" y="1144"/>
                </a:lnTo>
                <a:lnTo>
                  <a:pt x="3810" y="1144"/>
                </a:lnTo>
                <a:lnTo>
                  <a:pt x="3584" y="1074"/>
                </a:lnTo>
                <a:lnTo>
                  <a:pt x="3340" y="1000"/>
                </a:lnTo>
                <a:lnTo>
                  <a:pt x="3340" y="1000"/>
                </a:lnTo>
                <a:lnTo>
                  <a:pt x="3120" y="936"/>
                </a:lnTo>
                <a:lnTo>
                  <a:pt x="2902" y="874"/>
                </a:lnTo>
                <a:lnTo>
                  <a:pt x="2686" y="818"/>
                </a:lnTo>
                <a:lnTo>
                  <a:pt x="2474" y="764"/>
                </a:lnTo>
                <a:lnTo>
                  <a:pt x="2474" y="764"/>
                </a:lnTo>
                <a:lnTo>
                  <a:pt x="2702" y="816"/>
                </a:lnTo>
                <a:lnTo>
                  <a:pt x="2934" y="874"/>
                </a:lnTo>
                <a:lnTo>
                  <a:pt x="3168" y="934"/>
                </a:lnTo>
                <a:lnTo>
                  <a:pt x="3406" y="998"/>
                </a:lnTo>
                <a:lnTo>
                  <a:pt x="3406" y="998"/>
                </a:lnTo>
                <a:close/>
                <a:moveTo>
                  <a:pt x="3340" y="1006"/>
                </a:moveTo>
                <a:lnTo>
                  <a:pt x="3340" y="1006"/>
                </a:lnTo>
                <a:lnTo>
                  <a:pt x="3582" y="1080"/>
                </a:lnTo>
                <a:lnTo>
                  <a:pt x="3808" y="1150"/>
                </a:lnTo>
                <a:lnTo>
                  <a:pt x="3808" y="1150"/>
                </a:lnTo>
                <a:lnTo>
                  <a:pt x="3870" y="1170"/>
                </a:lnTo>
                <a:lnTo>
                  <a:pt x="3870" y="1170"/>
                </a:lnTo>
                <a:lnTo>
                  <a:pt x="3836" y="1188"/>
                </a:lnTo>
                <a:lnTo>
                  <a:pt x="3836" y="1188"/>
                </a:lnTo>
                <a:lnTo>
                  <a:pt x="3640" y="1126"/>
                </a:lnTo>
                <a:lnTo>
                  <a:pt x="3430" y="1058"/>
                </a:lnTo>
                <a:lnTo>
                  <a:pt x="3430" y="1058"/>
                </a:lnTo>
                <a:lnTo>
                  <a:pt x="3274" y="1008"/>
                </a:lnTo>
                <a:lnTo>
                  <a:pt x="3274" y="1008"/>
                </a:lnTo>
                <a:lnTo>
                  <a:pt x="3044" y="936"/>
                </a:lnTo>
                <a:lnTo>
                  <a:pt x="2814" y="868"/>
                </a:lnTo>
                <a:lnTo>
                  <a:pt x="2582" y="802"/>
                </a:lnTo>
                <a:lnTo>
                  <a:pt x="2350" y="740"/>
                </a:lnTo>
                <a:lnTo>
                  <a:pt x="2350" y="740"/>
                </a:lnTo>
                <a:lnTo>
                  <a:pt x="2592" y="800"/>
                </a:lnTo>
                <a:lnTo>
                  <a:pt x="2838" y="864"/>
                </a:lnTo>
                <a:lnTo>
                  <a:pt x="3086" y="932"/>
                </a:lnTo>
                <a:lnTo>
                  <a:pt x="3340" y="1006"/>
                </a:lnTo>
                <a:lnTo>
                  <a:pt x="3340" y="1006"/>
                </a:lnTo>
                <a:close/>
                <a:moveTo>
                  <a:pt x="3272" y="1014"/>
                </a:moveTo>
                <a:lnTo>
                  <a:pt x="3272" y="1014"/>
                </a:lnTo>
                <a:lnTo>
                  <a:pt x="3428" y="1064"/>
                </a:lnTo>
                <a:lnTo>
                  <a:pt x="3428" y="1064"/>
                </a:lnTo>
                <a:lnTo>
                  <a:pt x="3634" y="1130"/>
                </a:lnTo>
                <a:lnTo>
                  <a:pt x="3828" y="1192"/>
                </a:lnTo>
                <a:lnTo>
                  <a:pt x="3828" y="1192"/>
                </a:lnTo>
                <a:lnTo>
                  <a:pt x="3794" y="1210"/>
                </a:lnTo>
                <a:lnTo>
                  <a:pt x="3794" y="1210"/>
                </a:lnTo>
                <a:lnTo>
                  <a:pt x="3656" y="1166"/>
                </a:lnTo>
                <a:lnTo>
                  <a:pt x="3512" y="1120"/>
                </a:lnTo>
                <a:lnTo>
                  <a:pt x="3208" y="1016"/>
                </a:lnTo>
                <a:lnTo>
                  <a:pt x="3208" y="1016"/>
                </a:lnTo>
                <a:lnTo>
                  <a:pt x="2968" y="936"/>
                </a:lnTo>
                <a:lnTo>
                  <a:pt x="2726" y="860"/>
                </a:lnTo>
                <a:lnTo>
                  <a:pt x="2484" y="786"/>
                </a:lnTo>
                <a:lnTo>
                  <a:pt x="2240" y="718"/>
                </a:lnTo>
                <a:lnTo>
                  <a:pt x="2240" y="718"/>
                </a:lnTo>
                <a:lnTo>
                  <a:pt x="2492" y="784"/>
                </a:lnTo>
                <a:lnTo>
                  <a:pt x="2750" y="856"/>
                </a:lnTo>
                <a:lnTo>
                  <a:pt x="3010" y="932"/>
                </a:lnTo>
                <a:lnTo>
                  <a:pt x="3272" y="1014"/>
                </a:lnTo>
                <a:lnTo>
                  <a:pt x="3272" y="1014"/>
                </a:lnTo>
                <a:close/>
                <a:moveTo>
                  <a:pt x="2166" y="704"/>
                </a:moveTo>
                <a:lnTo>
                  <a:pt x="2166" y="704"/>
                </a:lnTo>
                <a:lnTo>
                  <a:pt x="2422" y="776"/>
                </a:lnTo>
                <a:lnTo>
                  <a:pt x="2680" y="852"/>
                </a:lnTo>
                <a:lnTo>
                  <a:pt x="2810" y="892"/>
                </a:lnTo>
                <a:lnTo>
                  <a:pt x="2942" y="934"/>
                </a:lnTo>
                <a:lnTo>
                  <a:pt x="3074" y="978"/>
                </a:lnTo>
                <a:lnTo>
                  <a:pt x="3206" y="1022"/>
                </a:lnTo>
                <a:lnTo>
                  <a:pt x="3206" y="1022"/>
                </a:lnTo>
                <a:lnTo>
                  <a:pt x="3510" y="1124"/>
                </a:lnTo>
                <a:lnTo>
                  <a:pt x="3650" y="1170"/>
                </a:lnTo>
                <a:lnTo>
                  <a:pt x="3786" y="1212"/>
                </a:lnTo>
                <a:lnTo>
                  <a:pt x="3786" y="1212"/>
                </a:lnTo>
                <a:lnTo>
                  <a:pt x="3750" y="1230"/>
                </a:lnTo>
                <a:lnTo>
                  <a:pt x="3750" y="1230"/>
                </a:lnTo>
                <a:lnTo>
                  <a:pt x="3606" y="1186"/>
                </a:lnTo>
                <a:lnTo>
                  <a:pt x="3458" y="1136"/>
                </a:lnTo>
                <a:lnTo>
                  <a:pt x="3302" y="1082"/>
                </a:lnTo>
                <a:lnTo>
                  <a:pt x="3142" y="1024"/>
                </a:lnTo>
                <a:lnTo>
                  <a:pt x="3142" y="1024"/>
                </a:lnTo>
                <a:lnTo>
                  <a:pt x="3018" y="980"/>
                </a:lnTo>
                <a:lnTo>
                  <a:pt x="2894" y="936"/>
                </a:lnTo>
                <a:lnTo>
                  <a:pt x="2648" y="854"/>
                </a:lnTo>
                <a:lnTo>
                  <a:pt x="2404" y="776"/>
                </a:lnTo>
                <a:lnTo>
                  <a:pt x="2162" y="704"/>
                </a:lnTo>
                <a:lnTo>
                  <a:pt x="2162" y="704"/>
                </a:lnTo>
                <a:lnTo>
                  <a:pt x="2166" y="704"/>
                </a:lnTo>
                <a:lnTo>
                  <a:pt x="2166" y="704"/>
                </a:lnTo>
                <a:close/>
                <a:moveTo>
                  <a:pt x="2112" y="696"/>
                </a:moveTo>
                <a:lnTo>
                  <a:pt x="2112" y="696"/>
                </a:lnTo>
                <a:lnTo>
                  <a:pt x="2366" y="770"/>
                </a:lnTo>
                <a:lnTo>
                  <a:pt x="2492" y="810"/>
                </a:lnTo>
                <a:lnTo>
                  <a:pt x="2620" y="850"/>
                </a:lnTo>
                <a:lnTo>
                  <a:pt x="2750" y="894"/>
                </a:lnTo>
                <a:lnTo>
                  <a:pt x="2878" y="938"/>
                </a:lnTo>
                <a:lnTo>
                  <a:pt x="3008" y="984"/>
                </a:lnTo>
                <a:lnTo>
                  <a:pt x="3140" y="1030"/>
                </a:lnTo>
                <a:lnTo>
                  <a:pt x="3140" y="1030"/>
                </a:lnTo>
                <a:lnTo>
                  <a:pt x="3298" y="1088"/>
                </a:lnTo>
                <a:lnTo>
                  <a:pt x="3452" y="1142"/>
                </a:lnTo>
                <a:lnTo>
                  <a:pt x="3600" y="1190"/>
                </a:lnTo>
                <a:lnTo>
                  <a:pt x="3742" y="1234"/>
                </a:lnTo>
                <a:lnTo>
                  <a:pt x="3742" y="1234"/>
                </a:lnTo>
                <a:lnTo>
                  <a:pt x="3710" y="1252"/>
                </a:lnTo>
                <a:lnTo>
                  <a:pt x="3710" y="1252"/>
                </a:lnTo>
                <a:lnTo>
                  <a:pt x="3560" y="1206"/>
                </a:lnTo>
                <a:lnTo>
                  <a:pt x="3406" y="1154"/>
                </a:lnTo>
                <a:lnTo>
                  <a:pt x="3244" y="1098"/>
                </a:lnTo>
                <a:lnTo>
                  <a:pt x="3076" y="1034"/>
                </a:lnTo>
                <a:lnTo>
                  <a:pt x="3076" y="1034"/>
                </a:lnTo>
                <a:lnTo>
                  <a:pt x="2952" y="986"/>
                </a:lnTo>
                <a:lnTo>
                  <a:pt x="2828" y="940"/>
                </a:lnTo>
                <a:lnTo>
                  <a:pt x="2706" y="894"/>
                </a:lnTo>
                <a:lnTo>
                  <a:pt x="2584" y="852"/>
                </a:lnTo>
                <a:lnTo>
                  <a:pt x="2462" y="810"/>
                </a:lnTo>
                <a:lnTo>
                  <a:pt x="2342" y="770"/>
                </a:lnTo>
                <a:lnTo>
                  <a:pt x="2102" y="694"/>
                </a:lnTo>
                <a:lnTo>
                  <a:pt x="2102" y="694"/>
                </a:lnTo>
                <a:lnTo>
                  <a:pt x="2112" y="696"/>
                </a:lnTo>
                <a:lnTo>
                  <a:pt x="2112" y="696"/>
                </a:lnTo>
                <a:close/>
                <a:moveTo>
                  <a:pt x="2064" y="682"/>
                </a:moveTo>
                <a:lnTo>
                  <a:pt x="2064" y="682"/>
                </a:lnTo>
                <a:lnTo>
                  <a:pt x="2064" y="682"/>
                </a:lnTo>
                <a:lnTo>
                  <a:pt x="2060" y="682"/>
                </a:lnTo>
                <a:lnTo>
                  <a:pt x="2058" y="682"/>
                </a:lnTo>
                <a:lnTo>
                  <a:pt x="2058" y="682"/>
                </a:lnTo>
                <a:lnTo>
                  <a:pt x="2064" y="682"/>
                </a:lnTo>
                <a:lnTo>
                  <a:pt x="2064" y="682"/>
                </a:lnTo>
                <a:close/>
                <a:moveTo>
                  <a:pt x="2058" y="688"/>
                </a:moveTo>
                <a:lnTo>
                  <a:pt x="2058" y="688"/>
                </a:lnTo>
                <a:lnTo>
                  <a:pt x="2182" y="726"/>
                </a:lnTo>
                <a:lnTo>
                  <a:pt x="2308" y="766"/>
                </a:lnTo>
                <a:lnTo>
                  <a:pt x="2434" y="806"/>
                </a:lnTo>
                <a:lnTo>
                  <a:pt x="2560" y="850"/>
                </a:lnTo>
                <a:lnTo>
                  <a:pt x="2688" y="894"/>
                </a:lnTo>
                <a:lnTo>
                  <a:pt x="2816" y="942"/>
                </a:lnTo>
                <a:lnTo>
                  <a:pt x="2944" y="990"/>
                </a:lnTo>
                <a:lnTo>
                  <a:pt x="3074" y="1038"/>
                </a:lnTo>
                <a:lnTo>
                  <a:pt x="3074" y="1038"/>
                </a:lnTo>
                <a:lnTo>
                  <a:pt x="3242" y="1104"/>
                </a:lnTo>
                <a:lnTo>
                  <a:pt x="3402" y="1160"/>
                </a:lnTo>
                <a:lnTo>
                  <a:pt x="3554" y="1212"/>
                </a:lnTo>
                <a:lnTo>
                  <a:pt x="3700" y="1256"/>
                </a:lnTo>
                <a:lnTo>
                  <a:pt x="3700" y="1256"/>
                </a:lnTo>
                <a:lnTo>
                  <a:pt x="3666" y="1272"/>
                </a:lnTo>
                <a:lnTo>
                  <a:pt x="3666" y="1272"/>
                </a:lnTo>
                <a:lnTo>
                  <a:pt x="3588" y="1250"/>
                </a:lnTo>
                <a:lnTo>
                  <a:pt x="3510" y="1226"/>
                </a:lnTo>
                <a:lnTo>
                  <a:pt x="3430" y="1200"/>
                </a:lnTo>
                <a:lnTo>
                  <a:pt x="3348" y="1172"/>
                </a:lnTo>
                <a:lnTo>
                  <a:pt x="3266" y="1142"/>
                </a:lnTo>
                <a:lnTo>
                  <a:pt x="3182" y="1112"/>
                </a:lnTo>
                <a:lnTo>
                  <a:pt x="3096" y="1078"/>
                </a:lnTo>
                <a:lnTo>
                  <a:pt x="3010" y="1042"/>
                </a:lnTo>
                <a:lnTo>
                  <a:pt x="3010" y="1042"/>
                </a:lnTo>
                <a:lnTo>
                  <a:pt x="2886" y="992"/>
                </a:lnTo>
                <a:lnTo>
                  <a:pt x="2764" y="942"/>
                </a:lnTo>
                <a:lnTo>
                  <a:pt x="2644" y="896"/>
                </a:lnTo>
                <a:lnTo>
                  <a:pt x="2522" y="850"/>
                </a:lnTo>
                <a:lnTo>
                  <a:pt x="2402" y="806"/>
                </a:lnTo>
                <a:lnTo>
                  <a:pt x="2282" y="764"/>
                </a:lnTo>
                <a:lnTo>
                  <a:pt x="2164" y="724"/>
                </a:lnTo>
                <a:lnTo>
                  <a:pt x="2046" y="686"/>
                </a:lnTo>
                <a:lnTo>
                  <a:pt x="2046" y="686"/>
                </a:lnTo>
                <a:lnTo>
                  <a:pt x="2058" y="688"/>
                </a:lnTo>
                <a:lnTo>
                  <a:pt x="2058" y="688"/>
                </a:lnTo>
                <a:close/>
                <a:moveTo>
                  <a:pt x="2010" y="672"/>
                </a:moveTo>
                <a:lnTo>
                  <a:pt x="2010" y="672"/>
                </a:lnTo>
                <a:lnTo>
                  <a:pt x="2016" y="674"/>
                </a:lnTo>
                <a:lnTo>
                  <a:pt x="2016" y="674"/>
                </a:lnTo>
                <a:lnTo>
                  <a:pt x="2008" y="674"/>
                </a:lnTo>
                <a:lnTo>
                  <a:pt x="2008" y="674"/>
                </a:lnTo>
                <a:lnTo>
                  <a:pt x="2002" y="672"/>
                </a:lnTo>
                <a:lnTo>
                  <a:pt x="2002" y="672"/>
                </a:lnTo>
                <a:lnTo>
                  <a:pt x="2010" y="672"/>
                </a:lnTo>
                <a:lnTo>
                  <a:pt x="2010" y="672"/>
                </a:lnTo>
                <a:close/>
                <a:moveTo>
                  <a:pt x="2006" y="680"/>
                </a:moveTo>
                <a:lnTo>
                  <a:pt x="2006" y="680"/>
                </a:lnTo>
                <a:lnTo>
                  <a:pt x="2130" y="720"/>
                </a:lnTo>
                <a:lnTo>
                  <a:pt x="2252" y="762"/>
                </a:lnTo>
                <a:lnTo>
                  <a:pt x="2378" y="804"/>
                </a:lnTo>
                <a:lnTo>
                  <a:pt x="2502" y="850"/>
                </a:lnTo>
                <a:lnTo>
                  <a:pt x="2628" y="896"/>
                </a:lnTo>
                <a:lnTo>
                  <a:pt x="2754" y="944"/>
                </a:lnTo>
                <a:lnTo>
                  <a:pt x="2880" y="996"/>
                </a:lnTo>
                <a:lnTo>
                  <a:pt x="3006" y="1048"/>
                </a:lnTo>
                <a:lnTo>
                  <a:pt x="3006" y="1048"/>
                </a:lnTo>
                <a:lnTo>
                  <a:pt x="3094" y="1082"/>
                </a:lnTo>
                <a:lnTo>
                  <a:pt x="3178" y="1116"/>
                </a:lnTo>
                <a:lnTo>
                  <a:pt x="3262" y="1148"/>
                </a:lnTo>
                <a:lnTo>
                  <a:pt x="3344" y="1178"/>
                </a:lnTo>
                <a:lnTo>
                  <a:pt x="3424" y="1204"/>
                </a:lnTo>
                <a:lnTo>
                  <a:pt x="3504" y="1230"/>
                </a:lnTo>
                <a:lnTo>
                  <a:pt x="3582" y="1254"/>
                </a:lnTo>
                <a:lnTo>
                  <a:pt x="3658" y="1276"/>
                </a:lnTo>
                <a:lnTo>
                  <a:pt x="3658" y="1276"/>
                </a:lnTo>
                <a:lnTo>
                  <a:pt x="3622" y="1294"/>
                </a:lnTo>
                <a:lnTo>
                  <a:pt x="3622" y="1294"/>
                </a:lnTo>
                <a:lnTo>
                  <a:pt x="3542" y="1272"/>
                </a:lnTo>
                <a:lnTo>
                  <a:pt x="3460" y="1246"/>
                </a:lnTo>
                <a:lnTo>
                  <a:pt x="3378" y="1220"/>
                </a:lnTo>
                <a:lnTo>
                  <a:pt x="3294" y="1190"/>
                </a:lnTo>
                <a:lnTo>
                  <a:pt x="3208" y="1160"/>
                </a:lnTo>
                <a:lnTo>
                  <a:pt x="3122" y="1126"/>
                </a:lnTo>
                <a:lnTo>
                  <a:pt x="3032" y="1088"/>
                </a:lnTo>
                <a:lnTo>
                  <a:pt x="2942" y="1050"/>
                </a:lnTo>
                <a:lnTo>
                  <a:pt x="2942" y="1050"/>
                </a:lnTo>
                <a:lnTo>
                  <a:pt x="2824" y="998"/>
                </a:lnTo>
                <a:lnTo>
                  <a:pt x="2706" y="948"/>
                </a:lnTo>
                <a:lnTo>
                  <a:pt x="2588" y="900"/>
                </a:lnTo>
                <a:lnTo>
                  <a:pt x="2468" y="852"/>
                </a:lnTo>
                <a:lnTo>
                  <a:pt x="2348" y="806"/>
                </a:lnTo>
                <a:lnTo>
                  <a:pt x="2228" y="762"/>
                </a:lnTo>
                <a:lnTo>
                  <a:pt x="2108" y="718"/>
                </a:lnTo>
                <a:lnTo>
                  <a:pt x="1988" y="676"/>
                </a:lnTo>
                <a:lnTo>
                  <a:pt x="1988" y="676"/>
                </a:lnTo>
                <a:lnTo>
                  <a:pt x="2006" y="680"/>
                </a:lnTo>
                <a:lnTo>
                  <a:pt x="2006" y="680"/>
                </a:lnTo>
                <a:close/>
                <a:moveTo>
                  <a:pt x="1960" y="658"/>
                </a:moveTo>
                <a:lnTo>
                  <a:pt x="1960" y="658"/>
                </a:lnTo>
                <a:lnTo>
                  <a:pt x="1958" y="658"/>
                </a:lnTo>
                <a:lnTo>
                  <a:pt x="1958" y="658"/>
                </a:lnTo>
                <a:lnTo>
                  <a:pt x="1960" y="658"/>
                </a:lnTo>
                <a:close/>
                <a:moveTo>
                  <a:pt x="1958" y="664"/>
                </a:moveTo>
                <a:lnTo>
                  <a:pt x="1958" y="664"/>
                </a:lnTo>
                <a:lnTo>
                  <a:pt x="1968" y="668"/>
                </a:lnTo>
                <a:lnTo>
                  <a:pt x="1968" y="668"/>
                </a:lnTo>
                <a:lnTo>
                  <a:pt x="1954" y="664"/>
                </a:lnTo>
                <a:lnTo>
                  <a:pt x="1954" y="664"/>
                </a:lnTo>
                <a:lnTo>
                  <a:pt x="1942" y="662"/>
                </a:lnTo>
                <a:lnTo>
                  <a:pt x="1942" y="662"/>
                </a:lnTo>
                <a:lnTo>
                  <a:pt x="1958" y="664"/>
                </a:lnTo>
                <a:lnTo>
                  <a:pt x="1958" y="664"/>
                </a:lnTo>
                <a:close/>
                <a:moveTo>
                  <a:pt x="1954" y="672"/>
                </a:moveTo>
                <a:lnTo>
                  <a:pt x="1954" y="672"/>
                </a:lnTo>
                <a:lnTo>
                  <a:pt x="2074" y="712"/>
                </a:lnTo>
                <a:lnTo>
                  <a:pt x="2196" y="756"/>
                </a:lnTo>
                <a:lnTo>
                  <a:pt x="2318" y="802"/>
                </a:lnTo>
                <a:lnTo>
                  <a:pt x="2442" y="848"/>
                </a:lnTo>
                <a:lnTo>
                  <a:pt x="2566" y="898"/>
                </a:lnTo>
                <a:lnTo>
                  <a:pt x="2690" y="948"/>
                </a:lnTo>
                <a:lnTo>
                  <a:pt x="2814" y="1002"/>
                </a:lnTo>
                <a:lnTo>
                  <a:pt x="2940" y="1056"/>
                </a:lnTo>
                <a:lnTo>
                  <a:pt x="2940" y="1056"/>
                </a:lnTo>
                <a:lnTo>
                  <a:pt x="3028" y="1094"/>
                </a:lnTo>
                <a:lnTo>
                  <a:pt x="3116" y="1130"/>
                </a:lnTo>
                <a:lnTo>
                  <a:pt x="3202" y="1164"/>
                </a:lnTo>
                <a:lnTo>
                  <a:pt x="3286" y="1194"/>
                </a:lnTo>
                <a:lnTo>
                  <a:pt x="3370" y="1224"/>
                </a:lnTo>
                <a:lnTo>
                  <a:pt x="3452" y="1250"/>
                </a:lnTo>
                <a:lnTo>
                  <a:pt x="3534" y="1276"/>
                </a:lnTo>
                <a:lnTo>
                  <a:pt x="3614" y="1298"/>
                </a:lnTo>
                <a:lnTo>
                  <a:pt x="3614" y="1298"/>
                </a:lnTo>
                <a:lnTo>
                  <a:pt x="3578" y="1314"/>
                </a:lnTo>
                <a:lnTo>
                  <a:pt x="3578" y="1314"/>
                </a:lnTo>
                <a:lnTo>
                  <a:pt x="3496" y="1292"/>
                </a:lnTo>
                <a:lnTo>
                  <a:pt x="3410" y="1268"/>
                </a:lnTo>
                <a:lnTo>
                  <a:pt x="3326" y="1240"/>
                </a:lnTo>
                <a:lnTo>
                  <a:pt x="3238" y="1210"/>
                </a:lnTo>
                <a:lnTo>
                  <a:pt x="3150" y="1176"/>
                </a:lnTo>
                <a:lnTo>
                  <a:pt x="3060" y="1140"/>
                </a:lnTo>
                <a:lnTo>
                  <a:pt x="2970" y="1100"/>
                </a:lnTo>
                <a:lnTo>
                  <a:pt x="2876" y="1058"/>
                </a:lnTo>
                <a:lnTo>
                  <a:pt x="2876" y="1058"/>
                </a:lnTo>
                <a:lnTo>
                  <a:pt x="2760" y="1004"/>
                </a:lnTo>
                <a:lnTo>
                  <a:pt x="2642" y="952"/>
                </a:lnTo>
                <a:lnTo>
                  <a:pt x="2524" y="900"/>
                </a:lnTo>
                <a:lnTo>
                  <a:pt x="2406" y="852"/>
                </a:lnTo>
                <a:lnTo>
                  <a:pt x="2288" y="804"/>
                </a:lnTo>
                <a:lnTo>
                  <a:pt x="2168" y="756"/>
                </a:lnTo>
                <a:lnTo>
                  <a:pt x="2048" y="712"/>
                </a:lnTo>
                <a:lnTo>
                  <a:pt x="1928" y="668"/>
                </a:lnTo>
                <a:lnTo>
                  <a:pt x="1928" y="668"/>
                </a:lnTo>
                <a:lnTo>
                  <a:pt x="1954" y="672"/>
                </a:lnTo>
                <a:lnTo>
                  <a:pt x="1954" y="672"/>
                </a:lnTo>
                <a:close/>
                <a:moveTo>
                  <a:pt x="1908" y="648"/>
                </a:moveTo>
                <a:lnTo>
                  <a:pt x="1908" y="648"/>
                </a:lnTo>
                <a:lnTo>
                  <a:pt x="1914" y="650"/>
                </a:lnTo>
                <a:lnTo>
                  <a:pt x="1914" y="650"/>
                </a:lnTo>
                <a:lnTo>
                  <a:pt x="1904" y="648"/>
                </a:lnTo>
                <a:lnTo>
                  <a:pt x="1904" y="648"/>
                </a:lnTo>
                <a:lnTo>
                  <a:pt x="1898" y="646"/>
                </a:lnTo>
                <a:lnTo>
                  <a:pt x="1898" y="646"/>
                </a:lnTo>
                <a:lnTo>
                  <a:pt x="1908" y="648"/>
                </a:lnTo>
                <a:lnTo>
                  <a:pt x="1908" y="648"/>
                </a:lnTo>
                <a:close/>
                <a:moveTo>
                  <a:pt x="1904" y="654"/>
                </a:moveTo>
                <a:lnTo>
                  <a:pt x="1904" y="654"/>
                </a:lnTo>
                <a:lnTo>
                  <a:pt x="1918" y="660"/>
                </a:lnTo>
                <a:lnTo>
                  <a:pt x="1918" y="660"/>
                </a:lnTo>
                <a:lnTo>
                  <a:pt x="1898" y="656"/>
                </a:lnTo>
                <a:lnTo>
                  <a:pt x="1898" y="656"/>
                </a:lnTo>
                <a:lnTo>
                  <a:pt x="1886" y="652"/>
                </a:lnTo>
                <a:lnTo>
                  <a:pt x="1886" y="652"/>
                </a:lnTo>
                <a:lnTo>
                  <a:pt x="1904" y="654"/>
                </a:lnTo>
                <a:lnTo>
                  <a:pt x="1904" y="654"/>
                </a:lnTo>
                <a:close/>
                <a:moveTo>
                  <a:pt x="1854" y="632"/>
                </a:moveTo>
                <a:lnTo>
                  <a:pt x="1854" y="632"/>
                </a:lnTo>
                <a:lnTo>
                  <a:pt x="1854" y="632"/>
                </a:lnTo>
                <a:lnTo>
                  <a:pt x="1854" y="632"/>
                </a:lnTo>
                <a:close/>
                <a:moveTo>
                  <a:pt x="1856" y="638"/>
                </a:moveTo>
                <a:lnTo>
                  <a:pt x="1856" y="638"/>
                </a:lnTo>
                <a:lnTo>
                  <a:pt x="1868" y="642"/>
                </a:lnTo>
                <a:lnTo>
                  <a:pt x="1868" y="642"/>
                </a:lnTo>
                <a:lnTo>
                  <a:pt x="1850" y="640"/>
                </a:lnTo>
                <a:lnTo>
                  <a:pt x="1850" y="640"/>
                </a:lnTo>
                <a:lnTo>
                  <a:pt x="1838" y="636"/>
                </a:lnTo>
                <a:lnTo>
                  <a:pt x="1838" y="636"/>
                </a:lnTo>
                <a:lnTo>
                  <a:pt x="1856" y="638"/>
                </a:lnTo>
                <a:lnTo>
                  <a:pt x="1856" y="638"/>
                </a:lnTo>
                <a:close/>
                <a:moveTo>
                  <a:pt x="1842" y="644"/>
                </a:moveTo>
                <a:lnTo>
                  <a:pt x="1842" y="644"/>
                </a:lnTo>
                <a:lnTo>
                  <a:pt x="1860" y="650"/>
                </a:lnTo>
                <a:lnTo>
                  <a:pt x="1860" y="650"/>
                </a:lnTo>
                <a:lnTo>
                  <a:pt x="1836" y="646"/>
                </a:lnTo>
                <a:lnTo>
                  <a:pt x="1836" y="646"/>
                </a:lnTo>
                <a:lnTo>
                  <a:pt x="1820" y="640"/>
                </a:lnTo>
                <a:lnTo>
                  <a:pt x="1820" y="640"/>
                </a:lnTo>
                <a:lnTo>
                  <a:pt x="1842" y="644"/>
                </a:lnTo>
                <a:lnTo>
                  <a:pt x="1842" y="644"/>
                </a:lnTo>
                <a:close/>
                <a:moveTo>
                  <a:pt x="1806" y="622"/>
                </a:moveTo>
                <a:lnTo>
                  <a:pt x="1806" y="622"/>
                </a:lnTo>
                <a:lnTo>
                  <a:pt x="1812" y="624"/>
                </a:lnTo>
                <a:lnTo>
                  <a:pt x="1812" y="624"/>
                </a:lnTo>
                <a:lnTo>
                  <a:pt x="1800" y="622"/>
                </a:lnTo>
                <a:lnTo>
                  <a:pt x="1800" y="622"/>
                </a:lnTo>
                <a:lnTo>
                  <a:pt x="1794" y="620"/>
                </a:lnTo>
                <a:lnTo>
                  <a:pt x="1794" y="620"/>
                </a:lnTo>
                <a:lnTo>
                  <a:pt x="1806" y="622"/>
                </a:lnTo>
                <a:lnTo>
                  <a:pt x="1806" y="622"/>
                </a:lnTo>
                <a:close/>
                <a:moveTo>
                  <a:pt x="1794" y="628"/>
                </a:moveTo>
                <a:lnTo>
                  <a:pt x="1794" y="628"/>
                </a:lnTo>
                <a:lnTo>
                  <a:pt x="1808" y="632"/>
                </a:lnTo>
                <a:lnTo>
                  <a:pt x="1808" y="632"/>
                </a:lnTo>
                <a:lnTo>
                  <a:pt x="1790" y="630"/>
                </a:lnTo>
                <a:lnTo>
                  <a:pt x="1790" y="630"/>
                </a:lnTo>
                <a:lnTo>
                  <a:pt x="1778" y="624"/>
                </a:lnTo>
                <a:lnTo>
                  <a:pt x="1778" y="624"/>
                </a:lnTo>
                <a:lnTo>
                  <a:pt x="1794" y="628"/>
                </a:lnTo>
                <a:lnTo>
                  <a:pt x="1794" y="628"/>
                </a:lnTo>
                <a:close/>
                <a:moveTo>
                  <a:pt x="1790" y="636"/>
                </a:moveTo>
                <a:lnTo>
                  <a:pt x="1790" y="636"/>
                </a:lnTo>
                <a:lnTo>
                  <a:pt x="1808" y="642"/>
                </a:lnTo>
                <a:lnTo>
                  <a:pt x="1808" y="642"/>
                </a:lnTo>
                <a:lnTo>
                  <a:pt x="1786" y="640"/>
                </a:lnTo>
                <a:lnTo>
                  <a:pt x="1786" y="640"/>
                </a:lnTo>
                <a:lnTo>
                  <a:pt x="1766" y="632"/>
                </a:lnTo>
                <a:lnTo>
                  <a:pt x="1766" y="632"/>
                </a:lnTo>
                <a:lnTo>
                  <a:pt x="1790" y="636"/>
                </a:lnTo>
                <a:lnTo>
                  <a:pt x="1790" y="636"/>
                </a:lnTo>
                <a:close/>
                <a:moveTo>
                  <a:pt x="1742" y="610"/>
                </a:moveTo>
                <a:lnTo>
                  <a:pt x="1742" y="610"/>
                </a:lnTo>
                <a:lnTo>
                  <a:pt x="1754" y="614"/>
                </a:lnTo>
                <a:lnTo>
                  <a:pt x="1754" y="614"/>
                </a:lnTo>
                <a:lnTo>
                  <a:pt x="1744" y="612"/>
                </a:lnTo>
                <a:lnTo>
                  <a:pt x="1744" y="612"/>
                </a:lnTo>
                <a:lnTo>
                  <a:pt x="1732" y="608"/>
                </a:lnTo>
                <a:lnTo>
                  <a:pt x="1732" y="608"/>
                </a:lnTo>
                <a:lnTo>
                  <a:pt x="1742" y="610"/>
                </a:lnTo>
                <a:lnTo>
                  <a:pt x="1742" y="610"/>
                </a:lnTo>
                <a:close/>
                <a:moveTo>
                  <a:pt x="1742" y="618"/>
                </a:moveTo>
                <a:lnTo>
                  <a:pt x="1742" y="618"/>
                </a:lnTo>
                <a:lnTo>
                  <a:pt x="1758" y="624"/>
                </a:lnTo>
                <a:lnTo>
                  <a:pt x="1758" y="624"/>
                </a:lnTo>
                <a:lnTo>
                  <a:pt x="1738" y="620"/>
                </a:lnTo>
                <a:lnTo>
                  <a:pt x="1738" y="620"/>
                </a:lnTo>
                <a:lnTo>
                  <a:pt x="1722" y="614"/>
                </a:lnTo>
                <a:lnTo>
                  <a:pt x="1722" y="614"/>
                </a:lnTo>
                <a:lnTo>
                  <a:pt x="1742" y="618"/>
                </a:lnTo>
                <a:lnTo>
                  <a:pt x="1742" y="618"/>
                </a:lnTo>
                <a:close/>
                <a:moveTo>
                  <a:pt x="1736" y="626"/>
                </a:moveTo>
                <a:lnTo>
                  <a:pt x="1736" y="626"/>
                </a:lnTo>
                <a:lnTo>
                  <a:pt x="1758" y="636"/>
                </a:lnTo>
                <a:lnTo>
                  <a:pt x="1758" y="636"/>
                </a:lnTo>
                <a:lnTo>
                  <a:pt x="1730" y="630"/>
                </a:lnTo>
                <a:lnTo>
                  <a:pt x="1730" y="630"/>
                </a:lnTo>
                <a:lnTo>
                  <a:pt x="1708" y="622"/>
                </a:lnTo>
                <a:lnTo>
                  <a:pt x="1708" y="622"/>
                </a:lnTo>
                <a:lnTo>
                  <a:pt x="1736" y="626"/>
                </a:lnTo>
                <a:lnTo>
                  <a:pt x="1736" y="626"/>
                </a:lnTo>
                <a:close/>
                <a:moveTo>
                  <a:pt x="1692" y="592"/>
                </a:moveTo>
                <a:lnTo>
                  <a:pt x="1692" y="592"/>
                </a:lnTo>
                <a:lnTo>
                  <a:pt x="1700" y="596"/>
                </a:lnTo>
                <a:lnTo>
                  <a:pt x="1700" y="596"/>
                </a:lnTo>
                <a:lnTo>
                  <a:pt x="1694" y="594"/>
                </a:lnTo>
                <a:lnTo>
                  <a:pt x="1694" y="594"/>
                </a:lnTo>
                <a:lnTo>
                  <a:pt x="1684" y="592"/>
                </a:lnTo>
                <a:lnTo>
                  <a:pt x="1684" y="592"/>
                </a:lnTo>
                <a:lnTo>
                  <a:pt x="1692" y="592"/>
                </a:lnTo>
                <a:lnTo>
                  <a:pt x="1692" y="592"/>
                </a:lnTo>
                <a:close/>
                <a:moveTo>
                  <a:pt x="1692" y="600"/>
                </a:moveTo>
                <a:lnTo>
                  <a:pt x="1692" y="600"/>
                </a:lnTo>
                <a:lnTo>
                  <a:pt x="1708" y="606"/>
                </a:lnTo>
                <a:lnTo>
                  <a:pt x="1708" y="606"/>
                </a:lnTo>
                <a:lnTo>
                  <a:pt x="1690" y="602"/>
                </a:lnTo>
                <a:lnTo>
                  <a:pt x="1690" y="602"/>
                </a:lnTo>
                <a:lnTo>
                  <a:pt x="1678" y="598"/>
                </a:lnTo>
                <a:lnTo>
                  <a:pt x="1678" y="598"/>
                </a:lnTo>
                <a:lnTo>
                  <a:pt x="1692" y="600"/>
                </a:lnTo>
                <a:lnTo>
                  <a:pt x="1692" y="600"/>
                </a:lnTo>
                <a:close/>
                <a:moveTo>
                  <a:pt x="1690" y="608"/>
                </a:moveTo>
                <a:lnTo>
                  <a:pt x="1690" y="608"/>
                </a:lnTo>
                <a:lnTo>
                  <a:pt x="1708" y="616"/>
                </a:lnTo>
                <a:lnTo>
                  <a:pt x="1708" y="616"/>
                </a:lnTo>
                <a:lnTo>
                  <a:pt x="1682" y="612"/>
                </a:lnTo>
                <a:lnTo>
                  <a:pt x="1682" y="612"/>
                </a:lnTo>
                <a:lnTo>
                  <a:pt x="1664" y="604"/>
                </a:lnTo>
                <a:lnTo>
                  <a:pt x="1664" y="604"/>
                </a:lnTo>
                <a:lnTo>
                  <a:pt x="1690" y="608"/>
                </a:lnTo>
                <a:lnTo>
                  <a:pt x="1690" y="608"/>
                </a:lnTo>
                <a:close/>
                <a:moveTo>
                  <a:pt x="1642" y="582"/>
                </a:moveTo>
                <a:lnTo>
                  <a:pt x="1642" y="582"/>
                </a:lnTo>
                <a:lnTo>
                  <a:pt x="1654" y="588"/>
                </a:lnTo>
                <a:lnTo>
                  <a:pt x="1654" y="588"/>
                </a:lnTo>
                <a:lnTo>
                  <a:pt x="1644" y="586"/>
                </a:lnTo>
                <a:lnTo>
                  <a:pt x="1644" y="586"/>
                </a:lnTo>
                <a:lnTo>
                  <a:pt x="1632" y="580"/>
                </a:lnTo>
                <a:lnTo>
                  <a:pt x="1632" y="580"/>
                </a:lnTo>
                <a:lnTo>
                  <a:pt x="1642" y="582"/>
                </a:lnTo>
                <a:lnTo>
                  <a:pt x="1642" y="582"/>
                </a:lnTo>
                <a:close/>
                <a:moveTo>
                  <a:pt x="1642" y="592"/>
                </a:moveTo>
                <a:lnTo>
                  <a:pt x="1642" y="592"/>
                </a:lnTo>
                <a:lnTo>
                  <a:pt x="1658" y="598"/>
                </a:lnTo>
                <a:lnTo>
                  <a:pt x="1658" y="598"/>
                </a:lnTo>
                <a:lnTo>
                  <a:pt x="1636" y="594"/>
                </a:lnTo>
                <a:lnTo>
                  <a:pt x="1636" y="594"/>
                </a:lnTo>
                <a:lnTo>
                  <a:pt x="1620" y="588"/>
                </a:lnTo>
                <a:lnTo>
                  <a:pt x="1620" y="588"/>
                </a:lnTo>
                <a:lnTo>
                  <a:pt x="1642" y="592"/>
                </a:lnTo>
                <a:lnTo>
                  <a:pt x="1642" y="592"/>
                </a:lnTo>
                <a:close/>
                <a:moveTo>
                  <a:pt x="1590" y="564"/>
                </a:moveTo>
                <a:lnTo>
                  <a:pt x="1590" y="564"/>
                </a:lnTo>
                <a:lnTo>
                  <a:pt x="1600" y="568"/>
                </a:lnTo>
                <a:lnTo>
                  <a:pt x="1600" y="568"/>
                </a:lnTo>
                <a:lnTo>
                  <a:pt x="1594" y="568"/>
                </a:lnTo>
                <a:lnTo>
                  <a:pt x="1594" y="568"/>
                </a:lnTo>
                <a:lnTo>
                  <a:pt x="1586" y="564"/>
                </a:lnTo>
                <a:lnTo>
                  <a:pt x="1586" y="564"/>
                </a:lnTo>
                <a:lnTo>
                  <a:pt x="1590" y="564"/>
                </a:lnTo>
                <a:lnTo>
                  <a:pt x="1590" y="564"/>
                </a:lnTo>
                <a:close/>
                <a:moveTo>
                  <a:pt x="1594" y="574"/>
                </a:moveTo>
                <a:lnTo>
                  <a:pt x="1594" y="574"/>
                </a:lnTo>
                <a:lnTo>
                  <a:pt x="1608" y="578"/>
                </a:lnTo>
                <a:lnTo>
                  <a:pt x="1608" y="578"/>
                </a:lnTo>
                <a:lnTo>
                  <a:pt x="1588" y="574"/>
                </a:lnTo>
                <a:lnTo>
                  <a:pt x="1588" y="574"/>
                </a:lnTo>
                <a:lnTo>
                  <a:pt x="1574" y="570"/>
                </a:lnTo>
                <a:lnTo>
                  <a:pt x="1574" y="570"/>
                </a:lnTo>
                <a:lnTo>
                  <a:pt x="1594" y="574"/>
                </a:lnTo>
                <a:lnTo>
                  <a:pt x="1594" y="574"/>
                </a:lnTo>
                <a:close/>
                <a:moveTo>
                  <a:pt x="1590" y="582"/>
                </a:moveTo>
                <a:lnTo>
                  <a:pt x="1590" y="582"/>
                </a:lnTo>
                <a:lnTo>
                  <a:pt x="1610" y="590"/>
                </a:lnTo>
                <a:lnTo>
                  <a:pt x="1610" y="590"/>
                </a:lnTo>
                <a:lnTo>
                  <a:pt x="1582" y="584"/>
                </a:lnTo>
                <a:lnTo>
                  <a:pt x="1582" y="584"/>
                </a:lnTo>
                <a:lnTo>
                  <a:pt x="1564" y="576"/>
                </a:lnTo>
                <a:lnTo>
                  <a:pt x="1564" y="576"/>
                </a:lnTo>
                <a:lnTo>
                  <a:pt x="1590" y="582"/>
                </a:lnTo>
                <a:lnTo>
                  <a:pt x="1590" y="582"/>
                </a:lnTo>
                <a:close/>
                <a:moveTo>
                  <a:pt x="1528" y="576"/>
                </a:moveTo>
                <a:lnTo>
                  <a:pt x="1528" y="576"/>
                </a:lnTo>
                <a:lnTo>
                  <a:pt x="1508" y="566"/>
                </a:lnTo>
                <a:lnTo>
                  <a:pt x="1508" y="566"/>
                </a:lnTo>
                <a:lnTo>
                  <a:pt x="1540" y="572"/>
                </a:lnTo>
                <a:lnTo>
                  <a:pt x="1540" y="572"/>
                </a:lnTo>
                <a:lnTo>
                  <a:pt x="1560" y="580"/>
                </a:lnTo>
                <a:lnTo>
                  <a:pt x="1560" y="580"/>
                </a:lnTo>
                <a:lnTo>
                  <a:pt x="1528" y="576"/>
                </a:lnTo>
                <a:lnTo>
                  <a:pt x="1528" y="576"/>
                </a:lnTo>
                <a:close/>
                <a:moveTo>
                  <a:pt x="1544" y="556"/>
                </a:moveTo>
                <a:lnTo>
                  <a:pt x="1544" y="556"/>
                </a:lnTo>
                <a:lnTo>
                  <a:pt x="1556" y="560"/>
                </a:lnTo>
                <a:lnTo>
                  <a:pt x="1556" y="560"/>
                </a:lnTo>
                <a:lnTo>
                  <a:pt x="1542" y="556"/>
                </a:lnTo>
                <a:lnTo>
                  <a:pt x="1542" y="556"/>
                </a:lnTo>
                <a:lnTo>
                  <a:pt x="1530" y="552"/>
                </a:lnTo>
                <a:lnTo>
                  <a:pt x="1530" y="552"/>
                </a:lnTo>
                <a:lnTo>
                  <a:pt x="1544" y="556"/>
                </a:lnTo>
                <a:lnTo>
                  <a:pt x="1544" y="556"/>
                </a:lnTo>
                <a:close/>
                <a:moveTo>
                  <a:pt x="1544" y="564"/>
                </a:moveTo>
                <a:lnTo>
                  <a:pt x="1544" y="564"/>
                </a:lnTo>
                <a:lnTo>
                  <a:pt x="1560" y="570"/>
                </a:lnTo>
                <a:lnTo>
                  <a:pt x="1560" y="570"/>
                </a:lnTo>
                <a:lnTo>
                  <a:pt x="1536" y="566"/>
                </a:lnTo>
                <a:lnTo>
                  <a:pt x="1536" y="566"/>
                </a:lnTo>
                <a:lnTo>
                  <a:pt x="1518" y="558"/>
                </a:lnTo>
                <a:lnTo>
                  <a:pt x="1518" y="558"/>
                </a:lnTo>
                <a:lnTo>
                  <a:pt x="1544" y="564"/>
                </a:lnTo>
                <a:lnTo>
                  <a:pt x="1544" y="564"/>
                </a:lnTo>
                <a:close/>
                <a:moveTo>
                  <a:pt x="1496" y="546"/>
                </a:moveTo>
                <a:lnTo>
                  <a:pt x="1496" y="546"/>
                </a:lnTo>
                <a:lnTo>
                  <a:pt x="1510" y="550"/>
                </a:lnTo>
                <a:lnTo>
                  <a:pt x="1510" y="550"/>
                </a:lnTo>
                <a:lnTo>
                  <a:pt x="1488" y="546"/>
                </a:lnTo>
                <a:lnTo>
                  <a:pt x="1488" y="546"/>
                </a:lnTo>
                <a:lnTo>
                  <a:pt x="1474" y="540"/>
                </a:lnTo>
                <a:lnTo>
                  <a:pt x="1474" y="540"/>
                </a:lnTo>
                <a:lnTo>
                  <a:pt x="1496" y="546"/>
                </a:lnTo>
                <a:lnTo>
                  <a:pt x="1496" y="546"/>
                </a:lnTo>
                <a:close/>
                <a:moveTo>
                  <a:pt x="1492" y="554"/>
                </a:moveTo>
                <a:lnTo>
                  <a:pt x="1492" y="554"/>
                </a:lnTo>
                <a:lnTo>
                  <a:pt x="1512" y="560"/>
                </a:lnTo>
                <a:lnTo>
                  <a:pt x="1512" y="560"/>
                </a:lnTo>
                <a:lnTo>
                  <a:pt x="1482" y="556"/>
                </a:lnTo>
                <a:lnTo>
                  <a:pt x="1482" y="556"/>
                </a:lnTo>
                <a:lnTo>
                  <a:pt x="1462" y="548"/>
                </a:lnTo>
                <a:lnTo>
                  <a:pt x="1462" y="548"/>
                </a:lnTo>
                <a:lnTo>
                  <a:pt x="1492" y="554"/>
                </a:lnTo>
                <a:lnTo>
                  <a:pt x="1492" y="554"/>
                </a:lnTo>
                <a:close/>
                <a:moveTo>
                  <a:pt x="1460" y="532"/>
                </a:moveTo>
                <a:lnTo>
                  <a:pt x="1462" y="532"/>
                </a:lnTo>
                <a:lnTo>
                  <a:pt x="1462" y="532"/>
                </a:lnTo>
                <a:lnTo>
                  <a:pt x="1446" y="530"/>
                </a:lnTo>
                <a:lnTo>
                  <a:pt x="1446" y="530"/>
                </a:lnTo>
                <a:lnTo>
                  <a:pt x="1444" y="528"/>
                </a:lnTo>
                <a:lnTo>
                  <a:pt x="1444" y="528"/>
                </a:lnTo>
                <a:lnTo>
                  <a:pt x="1460" y="532"/>
                </a:lnTo>
                <a:lnTo>
                  <a:pt x="1460" y="532"/>
                </a:lnTo>
                <a:close/>
                <a:moveTo>
                  <a:pt x="1446" y="534"/>
                </a:moveTo>
                <a:lnTo>
                  <a:pt x="1446" y="534"/>
                </a:lnTo>
                <a:lnTo>
                  <a:pt x="1462" y="542"/>
                </a:lnTo>
                <a:lnTo>
                  <a:pt x="1462" y="542"/>
                </a:lnTo>
                <a:lnTo>
                  <a:pt x="1436" y="536"/>
                </a:lnTo>
                <a:lnTo>
                  <a:pt x="1436" y="536"/>
                </a:lnTo>
                <a:lnTo>
                  <a:pt x="1418" y="528"/>
                </a:lnTo>
                <a:lnTo>
                  <a:pt x="1418" y="528"/>
                </a:lnTo>
                <a:lnTo>
                  <a:pt x="1446" y="534"/>
                </a:lnTo>
                <a:lnTo>
                  <a:pt x="1446" y="534"/>
                </a:lnTo>
                <a:close/>
                <a:moveTo>
                  <a:pt x="1414" y="522"/>
                </a:moveTo>
                <a:lnTo>
                  <a:pt x="1414" y="522"/>
                </a:lnTo>
                <a:lnTo>
                  <a:pt x="1418" y="524"/>
                </a:lnTo>
                <a:lnTo>
                  <a:pt x="1418" y="524"/>
                </a:lnTo>
                <a:lnTo>
                  <a:pt x="1394" y="518"/>
                </a:lnTo>
                <a:lnTo>
                  <a:pt x="1394" y="518"/>
                </a:lnTo>
                <a:lnTo>
                  <a:pt x="1388" y="516"/>
                </a:lnTo>
                <a:lnTo>
                  <a:pt x="1388" y="516"/>
                </a:lnTo>
                <a:lnTo>
                  <a:pt x="1414" y="522"/>
                </a:lnTo>
                <a:lnTo>
                  <a:pt x="1414" y="522"/>
                </a:lnTo>
                <a:close/>
                <a:moveTo>
                  <a:pt x="1404" y="530"/>
                </a:moveTo>
                <a:lnTo>
                  <a:pt x="1404" y="530"/>
                </a:lnTo>
                <a:lnTo>
                  <a:pt x="1384" y="526"/>
                </a:lnTo>
                <a:lnTo>
                  <a:pt x="1384" y="526"/>
                </a:lnTo>
                <a:lnTo>
                  <a:pt x="1366" y="518"/>
                </a:lnTo>
                <a:lnTo>
                  <a:pt x="1366" y="518"/>
                </a:lnTo>
                <a:lnTo>
                  <a:pt x="1384" y="522"/>
                </a:lnTo>
                <a:lnTo>
                  <a:pt x="1384" y="522"/>
                </a:lnTo>
                <a:lnTo>
                  <a:pt x="1404" y="530"/>
                </a:lnTo>
                <a:lnTo>
                  <a:pt x="1404" y="530"/>
                </a:lnTo>
                <a:close/>
                <a:moveTo>
                  <a:pt x="1364" y="496"/>
                </a:moveTo>
                <a:lnTo>
                  <a:pt x="1364" y="496"/>
                </a:lnTo>
                <a:lnTo>
                  <a:pt x="1366" y="498"/>
                </a:lnTo>
                <a:lnTo>
                  <a:pt x="1366" y="498"/>
                </a:lnTo>
                <a:lnTo>
                  <a:pt x="1360" y="496"/>
                </a:lnTo>
                <a:lnTo>
                  <a:pt x="1360" y="496"/>
                </a:lnTo>
                <a:lnTo>
                  <a:pt x="1356" y="494"/>
                </a:lnTo>
                <a:lnTo>
                  <a:pt x="1356" y="494"/>
                </a:lnTo>
                <a:lnTo>
                  <a:pt x="1364" y="496"/>
                </a:lnTo>
                <a:lnTo>
                  <a:pt x="1364" y="496"/>
                </a:lnTo>
                <a:close/>
                <a:moveTo>
                  <a:pt x="1366" y="504"/>
                </a:moveTo>
                <a:lnTo>
                  <a:pt x="1366" y="504"/>
                </a:lnTo>
                <a:lnTo>
                  <a:pt x="1368" y="504"/>
                </a:lnTo>
                <a:lnTo>
                  <a:pt x="1368" y="504"/>
                </a:lnTo>
                <a:lnTo>
                  <a:pt x="1348" y="500"/>
                </a:lnTo>
                <a:lnTo>
                  <a:pt x="1348" y="500"/>
                </a:lnTo>
                <a:lnTo>
                  <a:pt x="1344" y="498"/>
                </a:lnTo>
                <a:lnTo>
                  <a:pt x="1344" y="498"/>
                </a:lnTo>
                <a:lnTo>
                  <a:pt x="1366" y="504"/>
                </a:lnTo>
                <a:lnTo>
                  <a:pt x="1366" y="504"/>
                </a:lnTo>
                <a:close/>
                <a:moveTo>
                  <a:pt x="1348" y="508"/>
                </a:moveTo>
                <a:lnTo>
                  <a:pt x="1348" y="508"/>
                </a:lnTo>
                <a:lnTo>
                  <a:pt x="1358" y="512"/>
                </a:lnTo>
                <a:lnTo>
                  <a:pt x="1358" y="512"/>
                </a:lnTo>
                <a:lnTo>
                  <a:pt x="1342" y="508"/>
                </a:lnTo>
                <a:lnTo>
                  <a:pt x="1342" y="508"/>
                </a:lnTo>
                <a:lnTo>
                  <a:pt x="1332" y="504"/>
                </a:lnTo>
                <a:lnTo>
                  <a:pt x="1332" y="504"/>
                </a:lnTo>
                <a:lnTo>
                  <a:pt x="1348" y="508"/>
                </a:lnTo>
                <a:lnTo>
                  <a:pt x="1348" y="508"/>
                </a:lnTo>
                <a:close/>
                <a:moveTo>
                  <a:pt x="1320" y="486"/>
                </a:moveTo>
                <a:lnTo>
                  <a:pt x="1320" y="486"/>
                </a:lnTo>
                <a:lnTo>
                  <a:pt x="1326" y="488"/>
                </a:lnTo>
                <a:lnTo>
                  <a:pt x="1326" y="488"/>
                </a:lnTo>
                <a:lnTo>
                  <a:pt x="1308" y="484"/>
                </a:lnTo>
                <a:lnTo>
                  <a:pt x="1308" y="484"/>
                </a:lnTo>
                <a:lnTo>
                  <a:pt x="1302" y="482"/>
                </a:lnTo>
                <a:lnTo>
                  <a:pt x="1302" y="482"/>
                </a:lnTo>
                <a:lnTo>
                  <a:pt x="1320" y="486"/>
                </a:lnTo>
                <a:lnTo>
                  <a:pt x="1320" y="486"/>
                </a:lnTo>
                <a:close/>
                <a:moveTo>
                  <a:pt x="1302" y="488"/>
                </a:moveTo>
                <a:lnTo>
                  <a:pt x="1302" y="488"/>
                </a:lnTo>
                <a:lnTo>
                  <a:pt x="1308" y="492"/>
                </a:lnTo>
                <a:lnTo>
                  <a:pt x="1308" y="492"/>
                </a:lnTo>
                <a:lnTo>
                  <a:pt x="1298" y="490"/>
                </a:lnTo>
                <a:lnTo>
                  <a:pt x="1298" y="490"/>
                </a:lnTo>
                <a:lnTo>
                  <a:pt x="1290" y="486"/>
                </a:lnTo>
                <a:lnTo>
                  <a:pt x="1290" y="486"/>
                </a:lnTo>
                <a:lnTo>
                  <a:pt x="1302" y="488"/>
                </a:lnTo>
                <a:lnTo>
                  <a:pt x="1302" y="488"/>
                </a:lnTo>
                <a:close/>
                <a:moveTo>
                  <a:pt x="1300" y="496"/>
                </a:moveTo>
                <a:lnTo>
                  <a:pt x="1300" y="496"/>
                </a:lnTo>
                <a:lnTo>
                  <a:pt x="1312" y="502"/>
                </a:lnTo>
                <a:lnTo>
                  <a:pt x="1312" y="502"/>
                </a:lnTo>
                <a:lnTo>
                  <a:pt x="1288" y="498"/>
                </a:lnTo>
                <a:lnTo>
                  <a:pt x="1288" y="498"/>
                </a:lnTo>
                <a:lnTo>
                  <a:pt x="1278" y="492"/>
                </a:lnTo>
                <a:lnTo>
                  <a:pt x="1278" y="492"/>
                </a:lnTo>
                <a:lnTo>
                  <a:pt x="1300" y="496"/>
                </a:lnTo>
                <a:lnTo>
                  <a:pt x="1300" y="496"/>
                </a:lnTo>
                <a:close/>
                <a:moveTo>
                  <a:pt x="1270" y="466"/>
                </a:moveTo>
                <a:lnTo>
                  <a:pt x="1270" y="466"/>
                </a:lnTo>
                <a:lnTo>
                  <a:pt x="1272" y="468"/>
                </a:lnTo>
                <a:lnTo>
                  <a:pt x="1272" y="468"/>
                </a:lnTo>
                <a:lnTo>
                  <a:pt x="1260" y="466"/>
                </a:lnTo>
                <a:lnTo>
                  <a:pt x="1260" y="466"/>
                </a:lnTo>
                <a:lnTo>
                  <a:pt x="1256" y="464"/>
                </a:lnTo>
                <a:lnTo>
                  <a:pt x="1256" y="464"/>
                </a:lnTo>
                <a:lnTo>
                  <a:pt x="1270" y="466"/>
                </a:lnTo>
                <a:lnTo>
                  <a:pt x="1270" y="466"/>
                </a:lnTo>
                <a:close/>
                <a:moveTo>
                  <a:pt x="1254" y="470"/>
                </a:moveTo>
                <a:lnTo>
                  <a:pt x="1254" y="470"/>
                </a:lnTo>
                <a:lnTo>
                  <a:pt x="1264" y="474"/>
                </a:lnTo>
                <a:lnTo>
                  <a:pt x="1264" y="474"/>
                </a:lnTo>
                <a:lnTo>
                  <a:pt x="1256" y="472"/>
                </a:lnTo>
                <a:lnTo>
                  <a:pt x="1256" y="472"/>
                </a:lnTo>
                <a:lnTo>
                  <a:pt x="1246" y="468"/>
                </a:lnTo>
                <a:lnTo>
                  <a:pt x="1246" y="468"/>
                </a:lnTo>
                <a:lnTo>
                  <a:pt x="1254" y="470"/>
                </a:lnTo>
                <a:lnTo>
                  <a:pt x="1254" y="470"/>
                </a:lnTo>
                <a:close/>
                <a:moveTo>
                  <a:pt x="1254" y="478"/>
                </a:moveTo>
                <a:lnTo>
                  <a:pt x="1254" y="478"/>
                </a:lnTo>
                <a:lnTo>
                  <a:pt x="1264" y="482"/>
                </a:lnTo>
                <a:lnTo>
                  <a:pt x="1264" y="482"/>
                </a:lnTo>
                <a:lnTo>
                  <a:pt x="1244" y="478"/>
                </a:lnTo>
                <a:lnTo>
                  <a:pt x="1244" y="478"/>
                </a:lnTo>
                <a:lnTo>
                  <a:pt x="1234" y="474"/>
                </a:lnTo>
                <a:lnTo>
                  <a:pt x="1234" y="474"/>
                </a:lnTo>
                <a:lnTo>
                  <a:pt x="1254" y="478"/>
                </a:lnTo>
                <a:lnTo>
                  <a:pt x="1254" y="478"/>
                </a:lnTo>
                <a:close/>
                <a:moveTo>
                  <a:pt x="1254" y="488"/>
                </a:moveTo>
                <a:lnTo>
                  <a:pt x="1254" y="488"/>
                </a:lnTo>
                <a:lnTo>
                  <a:pt x="1266" y="492"/>
                </a:lnTo>
                <a:lnTo>
                  <a:pt x="1266" y="492"/>
                </a:lnTo>
                <a:lnTo>
                  <a:pt x="1238" y="488"/>
                </a:lnTo>
                <a:lnTo>
                  <a:pt x="1238" y="488"/>
                </a:lnTo>
                <a:lnTo>
                  <a:pt x="1224" y="482"/>
                </a:lnTo>
                <a:lnTo>
                  <a:pt x="1224" y="482"/>
                </a:lnTo>
                <a:lnTo>
                  <a:pt x="1254" y="488"/>
                </a:lnTo>
                <a:lnTo>
                  <a:pt x="1254" y="488"/>
                </a:lnTo>
                <a:close/>
                <a:moveTo>
                  <a:pt x="1208" y="458"/>
                </a:moveTo>
                <a:lnTo>
                  <a:pt x="1208" y="458"/>
                </a:lnTo>
                <a:lnTo>
                  <a:pt x="1220" y="464"/>
                </a:lnTo>
                <a:lnTo>
                  <a:pt x="1220" y="464"/>
                </a:lnTo>
                <a:lnTo>
                  <a:pt x="1204" y="460"/>
                </a:lnTo>
                <a:lnTo>
                  <a:pt x="1204" y="460"/>
                </a:lnTo>
                <a:lnTo>
                  <a:pt x="1192" y="454"/>
                </a:lnTo>
                <a:lnTo>
                  <a:pt x="1192" y="454"/>
                </a:lnTo>
                <a:lnTo>
                  <a:pt x="1208" y="458"/>
                </a:lnTo>
                <a:lnTo>
                  <a:pt x="1208" y="458"/>
                </a:lnTo>
                <a:close/>
                <a:moveTo>
                  <a:pt x="1208" y="468"/>
                </a:moveTo>
                <a:lnTo>
                  <a:pt x="1208" y="468"/>
                </a:lnTo>
                <a:lnTo>
                  <a:pt x="1220" y="472"/>
                </a:lnTo>
                <a:lnTo>
                  <a:pt x="1220" y="472"/>
                </a:lnTo>
                <a:lnTo>
                  <a:pt x="1194" y="468"/>
                </a:lnTo>
                <a:lnTo>
                  <a:pt x="1194" y="468"/>
                </a:lnTo>
                <a:lnTo>
                  <a:pt x="1182" y="462"/>
                </a:lnTo>
                <a:lnTo>
                  <a:pt x="1182" y="462"/>
                </a:lnTo>
                <a:lnTo>
                  <a:pt x="1208" y="468"/>
                </a:lnTo>
                <a:lnTo>
                  <a:pt x="1208" y="468"/>
                </a:lnTo>
                <a:close/>
                <a:moveTo>
                  <a:pt x="1158" y="438"/>
                </a:moveTo>
                <a:lnTo>
                  <a:pt x="1158" y="438"/>
                </a:lnTo>
                <a:lnTo>
                  <a:pt x="1170" y="444"/>
                </a:lnTo>
                <a:lnTo>
                  <a:pt x="1170" y="444"/>
                </a:lnTo>
                <a:lnTo>
                  <a:pt x="1158" y="440"/>
                </a:lnTo>
                <a:lnTo>
                  <a:pt x="1158" y="440"/>
                </a:lnTo>
                <a:lnTo>
                  <a:pt x="1148" y="436"/>
                </a:lnTo>
                <a:lnTo>
                  <a:pt x="1148" y="436"/>
                </a:lnTo>
                <a:lnTo>
                  <a:pt x="1158" y="438"/>
                </a:lnTo>
                <a:lnTo>
                  <a:pt x="1158" y="438"/>
                </a:lnTo>
                <a:close/>
                <a:moveTo>
                  <a:pt x="1162" y="448"/>
                </a:moveTo>
                <a:lnTo>
                  <a:pt x="1162" y="448"/>
                </a:lnTo>
                <a:lnTo>
                  <a:pt x="1178" y="454"/>
                </a:lnTo>
                <a:lnTo>
                  <a:pt x="1178" y="454"/>
                </a:lnTo>
                <a:lnTo>
                  <a:pt x="1154" y="450"/>
                </a:lnTo>
                <a:lnTo>
                  <a:pt x="1154" y="450"/>
                </a:lnTo>
                <a:lnTo>
                  <a:pt x="1138" y="442"/>
                </a:lnTo>
                <a:lnTo>
                  <a:pt x="1138" y="442"/>
                </a:lnTo>
                <a:lnTo>
                  <a:pt x="1162" y="448"/>
                </a:lnTo>
                <a:lnTo>
                  <a:pt x="1162" y="448"/>
                </a:lnTo>
                <a:close/>
                <a:moveTo>
                  <a:pt x="1108" y="418"/>
                </a:moveTo>
                <a:lnTo>
                  <a:pt x="1108" y="418"/>
                </a:lnTo>
                <a:lnTo>
                  <a:pt x="1116" y="422"/>
                </a:lnTo>
                <a:lnTo>
                  <a:pt x="1116" y="422"/>
                </a:lnTo>
                <a:lnTo>
                  <a:pt x="1110" y="420"/>
                </a:lnTo>
                <a:lnTo>
                  <a:pt x="1110" y="420"/>
                </a:lnTo>
                <a:lnTo>
                  <a:pt x="1102" y="418"/>
                </a:lnTo>
                <a:lnTo>
                  <a:pt x="1102" y="418"/>
                </a:lnTo>
                <a:lnTo>
                  <a:pt x="1108" y="418"/>
                </a:lnTo>
                <a:lnTo>
                  <a:pt x="1108" y="418"/>
                </a:lnTo>
                <a:close/>
                <a:moveTo>
                  <a:pt x="1116" y="428"/>
                </a:moveTo>
                <a:lnTo>
                  <a:pt x="1116" y="428"/>
                </a:lnTo>
                <a:lnTo>
                  <a:pt x="1130" y="434"/>
                </a:lnTo>
                <a:lnTo>
                  <a:pt x="1130" y="434"/>
                </a:lnTo>
                <a:lnTo>
                  <a:pt x="1110" y="430"/>
                </a:lnTo>
                <a:lnTo>
                  <a:pt x="1110" y="430"/>
                </a:lnTo>
                <a:lnTo>
                  <a:pt x="1096" y="424"/>
                </a:lnTo>
                <a:lnTo>
                  <a:pt x="1096" y="424"/>
                </a:lnTo>
                <a:lnTo>
                  <a:pt x="1116" y="428"/>
                </a:lnTo>
                <a:lnTo>
                  <a:pt x="1116" y="428"/>
                </a:lnTo>
                <a:close/>
                <a:moveTo>
                  <a:pt x="1100" y="434"/>
                </a:moveTo>
                <a:lnTo>
                  <a:pt x="1100" y="434"/>
                </a:lnTo>
                <a:lnTo>
                  <a:pt x="1118" y="442"/>
                </a:lnTo>
                <a:lnTo>
                  <a:pt x="1118" y="442"/>
                </a:lnTo>
                <a:lnTo>
                  <a:pt x="1104" y="438"/>
                </a:lnTo>
                <a:lnTo>
                  <a:pt x="1104" y="438"/>
                </a:lnTo>
                <a:lnTo>
                  <a:pt x="1086" y="430"/>
                </a:lnTo>
                <a:lnTo>
                  <a:pt x="1086" y="430"/>
                </a:lnTo>
                <a:lnTo>
                  <a:pt x="1100" y="434"/>
                </a:lnTo>
                <a:lnTo>
                  <a:pt x="1100" y="434"/>
                </a:lnTo>
                <a:close/>
                <a:moveTo>
                  <a:pt x="1068" y="408"/>
                </a:moveTo>
                <a:lnTo>
                  <a:pt x="1068" y="408"/>
                </a:lnTo>
                <a:lnTo>
                  <a:pt x="1078" y="412"/>
                </a:lnTo>
                <a:lnTo>
                  <a:pt x="1078" y="412"/>
                </a:lnTo>
                <a:lnTo>
                  <a:pt x="1062" y="408"/>
                </a:lnTo>
                <a:lnTo>
                  <a:pt x="1062" y="408"/>
                </a:lnTo>
                <a:lnTo>
                  <a:pt x="1050" y="404"/>
                </a:lnTo>
                <a:lnTo>
                  <a:pt x="1050" y="404"/>
                </a:lnTo>
                <a:lnTo>
                  <a:pt x="1068" y="408"/>
                </a:lnTo>
                <a:lnTo>
                  <a:pt x="1068" y="408"/>
                </a:lnTo>
                <a:close/>
                <a:moveTo>
                  <a:pt x="1052" y="414"/>
                </a:moveTo>
                <a:lnTo>
                  <a:pt x="1052" y="414"/>
                </a:lnTo>
                <a:lnTo>
                  <a:pt x="1070" y="422"/>
                </a:lnTo>
                <a:lnTo>
                  <a:pt x="1070" y="422"/>
                </a:lnTo>
                <a:lnTo>
                  <a:pt x="1060" y="418"/>
                </a:lnTo>
                <a:lnTo>
                  <a:pt x="1060" y="418"/>
                </a:lnTo>
                <a:lnTo>
                  <a:pt x="1042" y="410"/>
                </a:lnTo>
                <a:lnTo>
                  <a:pt x="1042" y="410"/>
                </a:lnTo>
                <a:lnTo>
                  <a:pt x="1052" y="414"/>
                </a:lnTo>
                <a:lnTo>
                  <a:pt x="1052" y="414"/>
                </a:lnTo>
                <a:close/>
                <a:moveTo>
                  <a:pt x="1056" y="424"/>
                </a:moveTo>
                <a:lnTo>
                  <a:pt x="1056" y="424"/>
                </a:lnTo>
                <a:lnTo>
                  <a:pt x="1074" y="432"/>
                </a:lnTo>
                <a:lnTo>
                  <a:pt x="1074" y="432"/>
                </a:lnTo>
                <a:lnTo>
                  <a:pt x="1052" y="428"/>
                </a:lnTo>
                <a:lnTo>
                  <a:pt x="1052" y="428"/>
                </a:lnTo>
                <a:lnTo>
                  <a:pt x="1034" y="420"/>
                </a:lnTo>
                <a:lnTo>
                  <a:pt x="1034" y="420"/>
                </a:lnTo>
                <a:lnTo>
                  <a:pt x="1056" y="424"/>
                </a:lnTo>
                <a:lnTo>
                  <a:pt x="1056" y="424"/>
                </a:lnTo>
                <a:close/>
                <a:moveTo>
                  <a:pt x="1000" y="418"/>
                </a:moveTo>
                <a:lnTo>
                  <a:pt x="1000" y="418"/>
                </a:lnTo>
                <a:lnTo>
                  <a:pt x="980" y="408"/>
                </a:lnTo>
                <a:lnTo>
                  <a:pt x="980" y="408"/>
                </a:lnTo>
                <a:lnTo>
                  <a:pt x="1012" y="414"/>
                </a:lnTo>
                <a:lnTo>
                  <a:pt x="1012" y="414"/>
                </a:lnTo>
                <a:lnTo>
                  <a:pt x="1030" y="424"/>
                </a:lnTo>
                <a:lnTo>
                  <a:pt x="1030" y="424"/>
                </a:lnTo>
                <a:lnTo>
                  <a:pt x="1000" y="418"/>
                </a:lnTo>
                <a:lnTo>
                  <a:pt x="1000" y="418"/>
                </a:lnTo>
                <a:close/>
                <a:moveTo>
                  <a:pt x="1002" y="392"/>
                </a:moveTo>
                <a:lnTo>
                  <a:pt x="1002" y="392"/>
                </a:lnTo>
                <a:lnTo>
                  <a:pt x="1018" y="398"/>
                </a:lnTo>
                <a:lnTo>
                  <a:pt x="1018" y="398"/>
                </a:lnTo>
                <a:lnTo>
                  <a:pt x="1012" y="398"/>
                </a:lnTo>
                <a:lnTo>
                  <a:pt x="1012" y="398"/>
                </a:lnTo>
                <a:lnTo>
                  <a:pt x="998" y="392"/>
                </a:lnTo>
                <a:lnTo>
                  <a:pt x="998" y="392"/>
                </a:lnTo>
                <a:lnTo>
                  <a:pt x="1002" y="392"/>
                </a:lnTo>
                <a:lnTo>
                  <a:pt x="1002" y="392"/>
                </a:lnTo>
                <a:close/>
                <a:moveTo>
                  <a:pt x="1010" y="404"/>
                </a:moveTo>
                <a:lnTo>
                  <a:pt x="1010" y="404"/>
                </a:lnTo>
                <a:lnTo>
                  <a:pt x="1028" y="412"/>
                </a:lnTo>
                <a:lnTo>
                  <a:pt x="1028" y="412"/>
                </a:lnTo>
                <a:lnTo>
                  <a:pt x="1008" y="408"/>
                </a:lnTo>
                <a:lnTo>
                  <a:pt x="1008" y="408"/>
                </a:lnTo>
                <a:lnTo>
                  <a:pt x="990" y="398"/>
                </a:lnTo>
                <a:lnTo>
                  <a:pt x="990" y="398"/>
                </a:lnTo>
                <a:lnTo>
                  <a:pt x="1010" y="404"/>
                </a:lnTo>
                <a:lnTo>
                  <a:pt x="1010" y="404"/>
                </a:lnTo>
                <a:close/>
                <a:moveTo>
                  <a:pt x="956" y="396"/>
                </a:moveTo>
                <a:lnTo>
                  <a:pt x="956" y="396"/>
                </a:lnTo>
                <a:lnTo>
                  <a:pt x="936" y="386"/>
                </a:lnTo>
                <a:lnTo>
                  <a:pt x="936" y="386"/>
                </a:lnTo>
                <a:lnTo>
                  <a:pt x="966" y="394"/>
                </a:lnTo>
                <a:lnTo>
                  <a:pt x="966" y="394"/>
                </a:lnTo>
                <a:lnTo>
                  <a:pt x="986" y="402"/>
                </a:lnTo>
                <a:lnTo>
                  <a:pt x="986" y="402"/>
                </a:lnTo>
                <a:lnTo>
                  <a:pt x="956" y="396"/>
                </a:lnTo>
                <a:lnTo>
                  <a:pt x="956" y="396"/>
                </a:lnTo>
                <a:close/>
                <a:moveTo>
                  <a:pt x="962" y="382"/>
                </a:moveTo>
                <a:lnTo>
                  <a:pt x="962" y="382"/>
                </a:lnTo>
                <a:lnTo>
                  <a:pt x="978" y="390"/>
                </a:lnTo>
                <a:lnTo>
                  <a:pt x="978" y="390"/>
                </a:lnTo>
                <a:lnTo>
                  <a:pt x="964" y="386"/>
                </a:lnTo>
                <a:lnTo>
                  <a:pt x="964" y="386"/>
                </a:lnTo>
                <a:lnTo>
                  <a:pt x="948" y="378"/>
                </a:lnTo>
                <a:lnTo>
                  <a:pt x="948" y="378"/>
                </a:lnTo>
                <a:lnTo>
                  <a:pt x="962" y="382"/>
                </a:lnTo>
                <a:lnTo>
                  <a:pt x="962" y="382"/>
                </a:lnTo>
                <a:close/>
                <a:moveTo>
                  <a:pt x="940" y="380"/>
                </a:moveTo>
                <a:lnTo>
                  <a:pt x="940" y="380"/>
                </a:lnTo>
                <a:lnTo>
                  <a:pt x="912" y="374"/>
                </a:lnTo>
                <a:lnTo>
                  <a:pt x="912" y="374"/>
                </a:lnTo>
                <a:lnTo>
                  <a:pt x="894" y="366"/>
                </a:lnTo>
                <a:lnTo>
                  <a:pt x="894" y="366"/>
                </a:lnTo>
                <a:lnTo>
                  <a:pt x="922" y="372"/>
                </a:lnTo>
                <a:lnTo>
                  <a:pt x="922" y="372"/>
                </a:lnTo>
                <a:lnTo>
                  <a:pt x="940" y="380"/>
                </a:lnTo>
                <a:lnTo>
                  <a:pt x="940" y="380"/>
                </a:lnTo>
                <a:close/>
                <a:moveTo>
                  <a:pt x="894" y="360"/>
                </a:moveTo>
                <a:lnTo>
                  <a:pt x="896" y="360"/>
                </a:lnTo>
                <a:lnTo>
                  <a:pt x="896" y="360"/>
                </a:lnTo>
                <a:lnTo>
                  <a:pt x="872" y="356"/>
                </a:lnTo>
                <a:lnTo>
                  <a:pt x="872" y="356"/>
                </a:lnTo>
                <a:lnTo>
                  <a:pt x="868" y="354"/>
                </a:lnTo>
                <a:lnTo>
                  <a:pt x="868" y="354"/>
                </a:lnTo>
                <a:lnTo>
                  <a:pt x="894" y="360"/>
                </a:lnTo>
                <a:lnTo>
                  <a:pt x="894" y="360"/>
                </a:lnTo>
                <a:close/>
                <a:moveTo>
                  <a:pt x="882" y="368"/>
                </a:moveTo>
                <a:lnTo>
                  <a:pt x="882" y="368"/>
                </a:lnTo>
                <a:lnTo>
                  <a:pt x="866" y="364"/>
                </a:lnTo>
                <a:lnTo>
                  <a:pt x="866" y="364"/>
                </a:lnTo>
                <a:lnTo>
                  <a:pt x="848" y="354"/>
                </a:lnTo>
                <a:lnTo>
                  <a:pt x="848" y="354"/>
                </a:lnTo>
                <a:lnTo>
                  <a:pt x="860" y="358"/>
                </a:lnTo>
                <a:lnTo>
                  <a:pt x="860" y="358"/>
                </a:lnTo>
                <a:lnTo>
                  <a:pt x="882" y="368"/>
                </a:lnTo>
                <a:lnTo>
                  <a:pt x="882" y="368"/>
                </a:lnTo>
                <a:close/>
                <a:moveTo>
                  <a:pt x="840" y="330"/>
                </a:moveTo>
                <a:lnTo>
                  <a:pt x="840" y="330"/>
                </a:lnTo>
                <a:lnTo>
                  <a:pt x="844" y="332"/>
                </a:lnTo>
                <a:lnTo>
                  <a:pt x="842" y="332"/>
                </a:lnTo>
                <a:lnTo>
                  <a:pt x="842" y="332"/>
                </a:lnTo>
                <a:lnTo>
                  <a:pt x="840" y="330"/>
                </a:lnTo>
                <a:lnTo>
                  <a:pt x="840" y="330"/>
                </a:lnTo>
                <a:close/>
                <a:moveTo>
                  <a:pt x="852" y="340"/>
                </a:moveTo>
                <a:lnTo>
                  <a:pt x="852" y="340"/>
                </a:lnTo>
                <a:lnTo>
                  <a:pt x="852" y="340"/>
                </a:lnTo>
                <a:lnTo>
                  <a:pt x="830" y="336"/>
                </a:lnTo>
                <a:lnTo>
                  <a:pt x="830" y="336"/>
                </a:lnTo>
                <a:lnTo>
                  <a:pt x="826" y="334"/>
                </a:lnTo>
                <a:lnTo>
                  <a:pt x="826" y="334"/>
                </a:lnTo>
                <a:lnTo>
                  <a:pt x="852" y="340"/>
                </a:lnTo>
                <a:lnTo>
                  <a:pt x="852" y="340"/>
                </a:lnTo>
                <a:close/>
                <a:moveTo>
                  <a:pt x="832" y="344"/>
                </a:moveTo>
                <a:lnTo>
                  <a:pt x="832" y="344"/>
                </a:lnTo>
                <a:lnTo>
                  <a:pt x="838" y="348"/>
                </a:lnTo>
                <a:lnTo>
                  <a:pt x="838" y="348"/>
                </a:lnTo>
                <a:lnTo>
                  <a:pt x="828" y="346"/>
                </a:lnTo>
                <a:lnTo>
                  <a:pt x="828" y="346"/>
                </a:lnTo>
                <a:lnTo>
                  <a:pt x="822" y="342"/>
                </a:lnTo>
                <a:lnTo>
                  <a:pt x="822" y="342"/>
                </a:lnTo>
                <a:lnTo>
                  <a:pt x="832" y="344"/>
                </a:lnTo>
                <a:lnTo>
                  <a:pt x="832" y="344"/>
                </a:lnTo>
                <a:close/>
                <a:moveTo>
                  <a:pt x="842" y="358"/>
                </a:moveTo>
                <a:lnTo>
                  <a:pt x="842" y="358"/>
                </a:lnTo>
                <a:lnTo>
                  <a:pt x="814" y="352"/>
                </a:lnTo>
                <a:lnTo>
                  <a:pt x="814" y="352"/>
                </a:lnTo>
                <a:lnTo>
                  <a:pt x="796" y="342"/>
                </a:lnTo>
                <a:lnTo>
                  <a:pt x="796" y="342"/>
                </a:lnTo>
                <a:lnTo>
                  <a:pt x="822" y="348"/>
                </a:lnTo>
                <a:lnTo>
                  <a:pt x="822" y="348"/>
                </a:lnTo>
                <a:lnTo>
                  <a:pt x="842" y="358"/>
                </a:lnTo>
                <a:lnTo>
                  <a:pt x="842" y="358"/>
                </a:lnTo>
                <a:close/>
                <a:moveTo>
                  <a:pt x="804" y="320"/>
                </a:moveTo>
                <a:lnTo>
                  <a:pt x="804" y="320"/>
                </a:lnTo>
                <a:lnTo>
                  <a:pt x="812" y="324"/>
                </a:lnTo>
                <a:lnTo>
                  <a:pt x="812" y="324"/>
                </a:lnTo>
                <a:lnTo>
                  <a:pt x="792" y="318"/>
                </a:lnTo>
                <a:lnTo>
                  <a:pt x="792" y="318"/>
                </a:lnTo>
                <a:lnTo>
                  <a:pt x="784" y="314"/>
                </a:lnTo>
                <a:lnTo>
                  <a:pt x="784" y="314"/>
                </a:lnTo>
                <a:lnTo>
                  <a:pt x="804" y="320"/>
                </a:lnTo>
                <a:lnTo>
                  <a:pt x="804" y="320"/>
                </a:lnTo>
                <a:close/>
                <a:moveTo>
                  <a:pt x="786" y="324"/>
                </a:moveTo>
                <a:lnTo>
                  <a:pt x="786" y="324"/>
                </a:lnTo>
                <a:lnTo>
                  <a:pt x="794" y="326"/>
                </a:lnTo>
                <a:lnTo>
                  <a:pt x="794" y="326"/>
                </a:lnTo>
                <a:lnTo>
                  <a:pt x="788" y="326"/>
                </a:lnTo>
                <a:lnTo>
                  <a:pt x="788" y="326"/>
                </a:lnTo>
                <a:lnTo>
                  <a:pt x="780" y="322"/>
                </a:lnTo>
                <a:lnTo>
                  <a:pt x="780" y="322"/>
                </a:lnTo>
                <a:lnTo>
                  <a:pt x="786" y="324"/>
                </a:lnTo>
                <a:lnTo>
                  <a:pt x="786" y="324"/>
                </a:lnTo>
                <a:close/>
                <a:moveTo>
                  <a:pt x="794" y="336"/>
                </a:moveTo>
                <a:lnTo>
                  <a:pt x="794" y="336"/>
                </a:lnTo>
                <a:lnTo>
                  <a:pt x="802" y="338"/>
                </a:lnTo>
                <a:lnTo>
                  <a:pt x="802" y="338"/>
                </a:lnTo>
                <a:lnTo>
                  <a:pt x="778" y="334"/>
                </a:lnTo>
                <a:lnTo>
                  <a:pt x="778" y="334"/>
                </a:lnTo>
                <a:lnTo>
                  <a:pt x="768" y="330"/>
                </a:lnTo>
                <a:lnTo>
                  <a:pt x="768" y="330"/>
                </a:lnTo>
                <a:lnTo>
                  <a:pt x="794" y="336"/>
                </a:lnTo>
                <a:lnTo>
                  <a:pt x="794" y="336"/>
                </a:lnTo>
                <a:close/>
                <a:moveTo>
                  <a:pt x="756" y="300"/>
                </a:moveTo>
                <a:lnTo>
                  <a:pt x="756" y="300"/>
                </a:lnTo>
                <a:lnTo>
                  <a:pt x="764" y="302"/>
                </a:lnTo>
                <a:lnTo>
                  <a:pt x="764" y="302"/>
                </a:lnTo>
                <a:lnTo>
                  <a:pt x="748" y="298"/>
                </a:lnTo>
                <a:lnTo>
                  <a:pt x="748" y="298"/>
                </a:lnTo>
                <a:lnTo>
                  <a:pt x="740" y="294"/>
                </a:lnTo>
                <a:lnTo>
                  <a:pt x="740" y="294"/>
                </a:lnTo>
                <a:lnTo>
                  <a:pt x="756" y="300"/>
                </a:lnTo>
                <a:lnTo>
                  <a:pt x="756" y="300"/>
                </a:lnTo>
                <a:close/>
                <a:moveTo>
                  <a:pt x="750" y="308"/>
                </a:moveTo>
                <a:lnTo>
                  <a:pt x="748" y="306"/>
                </a:lnTo>
                <a:lnTo>
                  <a:pt x="748" y="306"/>
                </a:lnTo>
                <a:lnTo>
                  <a:pt x="742" y="304"/>
                </a:lnTo>
                <a:lnTo>
                  <a:pt x="742" y="304"/>
                </a:lnTo>
                <a:lnTo>
                  <a:pt x="750" y="308"/>
                </a:lnTo>
                <a:lnTo>
                  <a:pt x="750" y="308"/>
                </a:lnTo>
                <a:close/>
                <a:moveTo>
                  <a:pt x="750" y="314"/>
                </a:moveTo>
                <a:lnTo>
                  <a:pt x="750" y="314"/>
                </a:lnTo>
                <a:lnTo>
                  <a:pt x="758" y="318"/>
                </a:lnTo>
                <a:lnTo>
                  <a:pt x="758" y="318"/>
                </a:lnTo>
                <a:lnTo>
                  <a:pt x="736" y="312"/>
                </a:lnTo>
                <a:lnTo>
                  <a:pt x="736" y="312"/>
                </a:lnTo>
                <a:lnTo>
                  <a:pt x="728" y="308"/>
                </a:lnTo>
                <a:lnTo>
                  <a:pt x="728" y="308"/>
                </a:lnTo>
                <a:lnTo>
                  <a:pt x="750" y="314"/>
                </a:lnTo>
                <a:lnTo>
                  <a:pt x="750" y="314"/>
                </a:lnTo>
                <a:close/>
                <a:moveTo>
                  <a:pt x="734" y="320"/>
                </a:moveTo>
                <a:lnTo>
                  <a:pt x="734" y="320"/>
                </a:lnTo>
                <a:lnTo>
                  <a:pt x="744" y="326"/>
                </a:lnTo>
                <a:lnTo>
                  <a:pt x="744" y="326"/>
                </a:lnTo>
                <a:lnTo>
                  <a:pt x="730" y="322"/>
                </a:lnTo>
                <a:lnTo>
                  <a:pt x="730" y="322"/>
                </a:lnTo>
                <a:lnTo>
                  <a:pt x="720" y="318"/>
                </a:lnTo>
                <a:lnTo>
                  <a:pt x="720" y="318"/>
                </a:lnTo>
                <a:lnTo>
                  <a:pt x="734" y="320"/>
                </a:lnTo>
                <a:lnTo>
                  <a:pt x="734" y="320"/>
                </a:lnTo>
                <a:close/>
                <a:moveTo>
                  <a:pt x="704" y="278"/>
                </a:moveTo>
                <a:lnTo>
                  <a:pt x="704" y="278"/>
                </a:lnTo>
                <a:lnTo>
                  <a:pt x="720" y="284"/>
                </a:lnTo>
                <a:lnTo>
                  <a:pt x="720" y="284"/>
                </a:lnTo>
                <a:lnTo>
                  <a:pt x="710" y="282"/>
                </a:lnTo>
                <a:lnTo>
                  <a:pt x="710" y="282"/>
                </a:lnTo>
                <a:lnTo>
                  <a:pt x="694" y="274"/>
                </a:lnTo>
                <a:lnTo>
                  <a:pt x="694" y="274"/>
                </a:lnTo>
                <a:lnTo>
                  <a:pt x="704" y="278"/>
                </a:lnTo>
                <a:lnTo>
                  <a:pt x="704" y="278"/>
                </a:lnTo>
                <a:close/>
                <a:moveTo>
                  <a:pt x="706" y="294"/>
                </a:moveTo>
                <a:lnTo>
                  <a:pt x="706" y="294"/>
                </a:lnTo>
                <a:lnTo>
                  <a:pt x="716" y="298"/>
                </a:lnTo>
                <a:lnTo>
                  <a:pt x="716" y="298"/>
                </a:lnTo>
                <a:lnTo>
                  <a:pt x="698" y="294"/>
                </a:lnTo>
                <a:lnTo>
                  <a:pt x="698" y="294"/>
                </a:lnTo>
                <a:lnTo>
                  <a:pt x="686" y="288"/>
                </a:lnTo>
                <a:lnTo>
                  <a:pt x="686" y="288"/>
                </a:lnTo>
                <a:lnTo>
                  <a:pt x="706" y="294"/>
                </a:lnTo>
                <a:lnTo>
                  <a:pt x="706" y="294"/>
                </a:lnTo>
                <a:close/>
                <a:moveTo>
                  <a:pt x="690" y="300"/>
                </a:moveTo>
                <a:lnTo>
                  <a:pt x="690" y="300"/>
                </a:lnTo>
                <a:lnTo>
                  <a:pt x="700" y="304"/>
                </a:lnTo>
                <a:lnTo>
                  <a:pt x="700" y="304"/>
                </a:lnTo>
                <a:lnTo>
                  <a:pt x="692" y="302"/>
                </a:lnTo>
                <a:lnTo>
                  <a:pt x="692" y="302"/>
                </a:lnTo>
                <a:lnTo>
                  <a:pt x="682" y="298"/>
                </a:lnTo>
                <a:lnTo>
                  <a:pt x="682" y="298"/>
                </a:lnTo>
                <a:lnTo>
                  <a:pt x="690" y="300"/>
                </a:lnTo>
                <a:lnTo>
                  <a:pt x="690" y="300"/>
                </a:lnTo>
                <a:close/>
                <a:moveTo>
                  <a:pt x="658" y="272"/>
                </a:moveTo>
                <a:lnTo>
                  <a:pt x="658" y="272"/>
                </a:lnTo>
                <a:lnTo>
                  <a:pt x="672" y="278"/>
                </a:lnTo>
                <a:lnTo>
                  <a:pt x="672" y="278"/>
                </a:lnTo>
                <a:lnTo>
                  <a:pt x="658" y="274"/>
                </a:lnTo>
                <a:lnTo>
                  <a:pt x="658" y="274"/>
                </a:lnTo>
                <a:lnTo>
                  <a:pt x="642" y="268"/>
                </a:lnTo>
                <a:lnTo>
                  <a:pt x="642" y="268"/>
                </a:lnTo>
                <a:lnTo>
                  <a:pt x="658" y="272"/>
                </a:lnTo>
                <a:lnTo>
                  <a:pt x="658" y="272"/>
                </a:lnTo>
                <a:close/>
                <a:moveTo>
                  <a:pt x="646" y="278"/>
                </a:moveTo>
                <a:lnTo>
                  <a:pt x="646" y="278"/>
                </a:lnTo>
                <a:lnTo>
                  <a:pt x="660" y="284"/>
                </a:lnTo>
                <a:lnTo>
                  <a:pt x="660" y="284"/>
                </a:lnTo>
                <a:lnTo>
                  <a:pt x="654" y="284"/>
                </a:lnTo>
                <a:lnTo>
                  <a:pt x="654" y="284"/>
                </a:lnTo>
                <a:lnTo>
                  <a:pt x="640" y="276"/>
                </a:lnTo>
                <a:lnTo>
                  <a:pt x="640" y="276"/>
                </a:lnTo>
                <a:lnTo>
                  <a:pt x="646" y="278"/>
                </a:lnTo>
                <a:lnTo>
                  <a:pt x="646" y="278"/>
                </a:lnTo>
                <a:close/>
                <a:moveTo>
                  <a:pt x="654" y="290"/>
                </a:moveTo>
                <a:lnTo>
                  <a:pt x="654" y="290"/>
                </a:lnTo>
                <a:lnTo>
                  <a:pt x="666" y="296"/>
                </a:lnTo>
                <a:lnTo>
                  <a:pt x="666" y="296"/>
                </a:lnTo>
                <a:lnTo>
                  <a:pt x="642" y="290"/>
                </a:lnTo>
                <a:lnTo>
                  <a:pt x="642" y="290"/>
                </a:lnTo>
                <a:lnTo>
                  <a:pt x="632" y="284"/>
                </a:lnTo>
                <a:lnTo>
                  <a:pt x="632" y="284"/>
                </a:lnTo>
                <a:lnTo>
                  <a:pt x="654" y="290"/>
                </a:lnTo>
                <a:lnTo>
                  <a:pt x="654" y="290"/>
                </a:lnTo>
                <a:close/>
                <a:moveTo>
                  <a:pt x="610" y="250"/>
                </a:moveTo>
                <a:lnTo>
                  <a:pt x="610" y="250"/>
                </a:lnTo>
                <a:lnTo>
                  <a:pt x="630" y="260"/>
                </a:lnTo>
                <a:lnTo>
                  <a:pt x="630" y="260"/>
                </a:lnTo>
                <a:lnTo>
                  <a:pt x="618" y="256"/>
                </a:lnTo>
                <a:lnTo>
                  <a:pt x="618" y="256"/>
                </a:lnTo>
                <a:lnTo>
                  <a:pt x="598" y="246"/>
                </a:lnTo>
                <a:lnTo>
                  <a:pt x="598" y="246"/>
                </a:lnTo>
                <a:lnTo>
                  <a:pt x="610" y="250"/>
                </a:lnTo>
                <a:lnTo>
                  <a:pt x="610" y="250"/>
                </a:lnTo>
                <a:close/>
                <a:moveTo>
                  <a:pt x="614" y="264"/>
                </a:moveTo>
                <a:lnTo>
                  <a:pt x="612" y="262"/>
                </a:lnTo>
                <a:lnTo>
                  <a:pt x="612" y="262"/>
                </a:lnTo>
                <a:lnTo>
                  <a:pt x="610" y="262"/>
                </a:lnTo>
                <a:lnTo>
                  <a:pt x="610" y="262"/>
                </a:lnTo>
                <a:lnTo>
                  <a:pt x="614" y="264"/>
                </a:lnTo>
                <a:lnTo>
                  <a:pt x="614" y="264"/>
                </a:lnTo>
                <a:close/>
                <a:moveTo>
                  <a:pt x="610" y="268"/>
                </a:moveTo>
                <a:lnTo>
                  <a:pt x="610" y="268"/>
                </a:lnTo>
                <a:lnTo>
                  <a:pt x="628" y="278"/>
                </a:lnTo>
                <a:lnTo>
                  <a:pt x="628" y="278"/>
                </a:lnTo>
                <a:lnTo>
                  <a:pt x="606" y="272"/>
                </a:lnTo>
                <a:lnTo>
                  <a:pt x="606" y="272"/>
                </a:lnTo>
                <a:lnTo>
                  <a:pt x="590" y="264"/>
                </a:lnTo>
                <a:lnTo>
                  <a:pt x="590" y="264"/>
                </a:lnTo>
                <a:lnTo>
                  <a:pt x="610" y="268"/>
                </a:lnTo>
                <a:lnTo>
                  <a:pt x="610" y="268"/>
                </a:lnTo>
                <a:close/>
                <a:moveTo>
                  <a:pt x="568" y="248"/>
                </a:moveTo>
                <a:lnTo>
                  <a:pt x="568" y="248"/>
                </a:lnTo>
                <a:lnTo>
                  <a:pt x="586" y="256"/>
                </a:lnTo>
                <a:lnTo>
                  <a:pt x="586" y="256"/>
                </a:lnTo>
                <a:lnTo>
                  <a:pt x="566" y="252"/>
                </a:lnTo>
                <a:lnTo>
                  <a:pt x="566" y="252"/>
                </a:lnTo>
                <a:lnTo>
                  <a:pt x="550" y="242"/>
                </a:lnTo>
                <a:lnTo>
                  <a:pt x="550" y="242"/>
                </a:lnTo>
                <a:lnTo>
                  <a:pt x="568" y="248"/>
                </a:lnTo>
                <a:lnTo>
                  <a:pt x="568" y="248"/>
                </a:lnTo>
                <a:close/>
                <a:moveTo>
                  <a:pt x="520" y="226"/>
                </a:moveTo>
                <a:lnTo>
                  <a:pt x="520" y="226"/>
                </a:lnTo>
                <a:lnTo>
                  <a:pt x="544" y="236"/>
                </a:lnTo>
                <a:lnTo>
                  <a:pt x="544" y="236"/>
                </a:lnTo>
                <a:lnTo>
                  <a:pt x="530" y="232"/>
                </a:lnTo>
                <a:lnTo>
                  <a:pt x="530" y="232"/>
                </a:lnTo>
                <a:lnTo>
                  <a:pt x="506" y="222"/>
                </a:lnTo>
                <a:lnTo>
                  <a:pt x="506" y="222"/>
                </a:lnTo>
                <a:lnTo>
                  <a:pt x="520" y="226"/>
                </a:lnTo>
                <a:lnTo>
                  <a:pt x="520" y="226"/>
                </a:lnTo>
                <a:close/>
                <a:moveTo>
                  <a:pt x="512" y="232"/>
                </a:moveTo>
                <a:lnTo>
                  <a:pt x="512" y="232"/>
                </a:lnTo>
                <a:lnTo>
                  <a:pt x="530" y="242"/>
                </a:lnTo>
                <a:lnTo>
                  <a:pt x="530" y="242"/>
                </a:lnTo>
                <a:lnTo>
                  <a:pt x="520" y="240"/>
                </a:lnTo>
                <a:lnTo>
                  <a:pt x="520" y="240"/>
                </a:lnTo>
                <a:lnTo>
                  <a:pt x="504" y="230"/>
                </a:lnTo>
                <a:lnTo>
                  <a:pt x="504" y="230"/>
                </a:lnTo>
                <a:lnTo>
                  <a:pt x="512" y="232"/>
                </a:lnTo>
                <a:lnTo>
                  <a:pt x="512" y="232"/>
                </a:lnTo>
                <a:close/>
                <a:moveTo>
                  <a:pt x="476" y="230"/>
                </a:moveTo>
                <a:lnTo>
                  <a:pt x="476" y="230"/>
                </a:lnTo>
                <a:lnTo>
                  <a:pt x="456" y="218"/>
                </a:lnTo>
                <a:lnTo>
                  <a:pt x="456" y="218"/>
                </a:lnTo>
                <a:lnTo>
                  <a:pt x="484" y="226"/>
                </a:lnTo>
                <a:lnTo>
                  <a:pt x="484" y="226"/>
                </a:lnTo>
                <a:lnTo>
                  <a:pt x="502" y="236"/>
                </a:lnTo>
                <a:lnTo>
                  <a:pt x="502" y="236"/>
                </a:lnTo>
                <a:lnTo>
                  <a:pt x="476" y="230"/>
                </a:lnTo>
                <a:lnTo>
                  <a:pt x="476" y="230"/>
                </a:lnTo>
                <a:close/>
                <a:moveTo>
                  <a:pt x="464" y="210"/>
                </a:moveTo>
                <a:lnTo>
                  <a:pt x="464" y="210"/>
                </a:lnTo>
                <a:lnTo>
                  <a:pt x="492" y="224"/>
                </a:lnTo>
                <a:lnTo>
                  <a:pt x="492" y="224"/>
                </a:lnTo>
                <a:lnTo>
                  <a:pt x="486" y="222"/>
                </a:lnTo>
                <a:lnTo>
                  <a:pt x="486" y="222"/>
                </a:lnTo>
                <a:lnTo>
                  <a:pt x="462" y="210"/>
                </a:lnTo>
                <a:lnTo>
                  <a:pt x="462" y="210"/>
                </a:lnTo>
                <a:lnTo>
                  <a:pt x="464" y="210"/>
                </a:lnTo>
                <a:lnTo>
                  <a:pt x="464" y="210"/>
                </a:lnTo>
                <a:close/>
                <a:moveTo>
                  <a:pt x="456" y="194"/>
                </a:moveTo>
                <a:lnTo>
                  <a:pt x="456" y="194"/>
                </a:lnTo>
                <a:lnTo>
                  <a:pt x="460" y="196"/>
                </a:lnTo>
                <a:lnTo>
                  <a:pt x="460" y="196"/>
                </a:lnTo>
                <a:lnTo>
                  <a:pt x="452" y="194"/>
                </a:lnTo>
                <a:lnTo>
                  <a:pt x="452" y="194"/>
                </a:lnTo>
                <a:lnTo>
                  <a:pt x="448" y="192"/>
                </a:lnTo>
                <a:lnTo>
                  <a:pt x="448" y="192"/>
                </a:lnTo>
                <a:lnTo>
                  <a:pt x="456" y="194"/>
                </a:lnTo>
                <a:lnTo>
                  <a:pt x="456" y="194"/>
                </a:lnTo>
                <a:close/>
                <a:moveTo>
                  <a:pt x="444" y="200"/>
                </a:moveTo>
                <a:lnTo>
                  <a:pt x="444" y="200"/>
                </a:lnTo>
                <a:lnTo>
                  <a:pt x="448" y="202"/>
                </a:lnTo>
                <a:lnTo>
                  <a:pt x="448" y="202"/>
                </a:lnTo>
                <a:lnTo>
                  <a:pt x="448" y="202"/>
                </a:lnTo>
                <a:lnTo>
                  <a:pt x="444" y="200"/>
                </a:lnTo>
                <a:lnTo>
                  <a:pt x="444" y="200"/>
                </a:lnTo>
                <a:close/>
                <a:moveTo>
                  <a:pt x="466" y="216"/>
                </a:moveTo>
                <a:lnTo>
                  <a:pt x="466" y="216"/>
                </a:lnTo>
                <a:lnTo>
                  <a:pt x="440" y="210"/>
                </a:lnTo>
                <a:lnTo>
                  <a:pt x="440" y="210"/>
                </a:lnTo>
                <a:lnTo>
                  <a:pt x="416" y="198"/>
                </a:lnTo>
                <a:lnTo>
                  <a:pt x="416" y="198"/>
                </a:lnTo>
                <a:lnTo>
                  <a:pt x="442" y="204"/>
                </a:lnTo>
                <a:lnTo>
                  <a:pt x="442" y="204"/>
                </a:lnTo>
                <a:lnTo>
                  <a:pt x="466" y="216"/>
                </a:lnTo>
                <a:lnTo>
                  <a:pt x="466" y="216"/>
                </a:lnTo>
                <a:close/>
                <a:moveTo>
                  <a:pt x="404" y="172"/>
                </a:moveTo>
                <a:lnTo>
                  <a:pt x="404" y="172"/>
                </a:lnTo>
                <a:lnTo>
                  <a:pt x="414" y="176"/>
                </a:lnTo>
                <a:lnTo>
                  <a:pt x="412" y="176"/>
                </a:lnTo>
                <a:lnTo>
                  <a:pt x="412" y="176"/>
                </a:lnTo>
                <a:lnTo>
                  <a:pt x="402" y="172"/>
                </a:lnTo>
                <a:lnTo>
                  <a:pt x="404" y="172"/>
                </a:lnTo>
                <a:close/>
                <a:moveTo>
                  <a:pt x="422" y="194"/>
                </a:moveTo>
                <a:lnTo>
                  <a:pt x="422" y="194"/>
                </a:lnTo>
                <a:lnTo>
                  <a:pt x="428" y="196"/>
                </a:lnTo>
                <a:lnTo>
                  <a:pt x="428" y="196"/>
                </a:lnTo>
                <a:lnTo>
                  <a:pt x="404" y="192"/>
                </a:lnTo>
                <a:lnTo>
                  <a:pt x="404" y="192"/>
                </a:lnTo>
                <a:lnTo>
                  <a:pt x="398" y="188"/>
                </a:lnTo>
                <a:lnTo>
                  <a:pt x="398" y="188"/>
                </a:lnTo>
                <a:lnTo>
                  <a:pt x="422" y="194"/>
                </a:lnTo>
                <a:lnTo>
                  <a:pt x="422" y="194"/>
                </a:lnTo>
                <a:close/>
                <a:moveTo>
                  <a:pt x="400" y="194"/>
                </a:moveTo>
                <a:lnTo>
                  <a:pt x="400" y="194"/>
                </a:lnTo>
                <a:lnTo>
                  <a:pt x="426" y="206"/>
                </a:lnTo>
                <a:lnTo>
                  <a:pt x="426" y="206"/>
                </a:lnTo>
                <a:lnTo>
                  <a:pt x="390" y="198"/>
                </a:lnTo>
                <a:lnTo>
                  <a:pt x="390" y="198"/>
                </a:lnTo>
                <a:lnTo>
                  <a:pt x="366" y="184"/>
                </a:lnTo>
                <a:lnTo>
                  <a:pt x="366" y="184"/>
                </a:lnTo>
                <a:lnTo>
                  <a:pt x="400" y="194"/>
                </a:lnTo>
                <a:lnTo>
                  <a:pt x="400" y="194"/>
                </a:lnTo>
                <a:close/>
                <a:moveTo>
                  <a:pt x="356" y="178"/>
                </a:moveTo>
                <a:lnTo>
                  <a:pt x="356" y="178"/>
                </a:lnTo>
                <a:lnTo>
                  <a:pt x="348" y="174"/>
                </a:lnTo>
                <a:lnTo>
                  <a:pt x="348" y="174"/>
                </a:lnTo>
                <a:lnTo>
                  <a:pt x="380" y="182"/>
                </a:lnTo>
                <a:lnTo>
                  <a:pt x="380" y="182"/>
                </a:lnTo>
                <a:lnTo>
                  <a:pt x="388" y="186"/>
                </a:lnTo>
                <a:lnTo>
                  <a:pt x="388" y="186"/>
                </a:lnTo>
                <a:lnTo>
                  <a:pt x="356" y="178"/>
                </a:lnTo>
                <a:lnTo>
                  <a:pt x="356" y="178"/>
                </a:lnTo>
                <a:close/>
                <a:moveTo>
                  <a:pt x="378" y="172"/>
                </a:moveTo>
                <a:lnTo>
                  <a:pt x="378" y="172"/>
                </a:lnTo>
                <a:lnTo>
                  <a:pt x="388" y="178"/>
                </a:lnTo>
                <a:lnTo>
                  <a:pt x="388" y="178"/>
                </a:lnTo>
                <a:lnTo>
                  <a:pt x="368" y="172"/>
                </a:lnTo>
                <a:lnTo>
                  <a:pt x="368" y="172"/>
                </a:lnTo>
                <a:lnTo>
                  <a:pt x="356" y="166"/>
                </a:lnTo>
                <a:lnTo>
                  <a:pt x="356" y="166"/>
                </a:lnTo>
                <a:lnTo>
                  <a:pt x="378" y="172"/>
                </a:lnTo>
                <a:lnTo>
                  <a:pt x="378" y="172"/>
                </a:lnTo>
                <a:close/>
                <a:moveTo>
                  <a:pt x="320" y="160"/>
                </a:moveTo>
                <a:lnTo>
                  <a:pt x="320" y="160"/>
                </a:lnTo>
                <a:lnTo>
                  <a:pt x="310" y="154"/>
                </a:lnTo>
                <a:lnTo>
                  <a:pt x="310" y="154"/>
                </a:lnTo>
                <a:lnTo>
                  <a:pt x="340" y="162"/>
                </a:lnTo>
                <a:lnTo>
                  <a:pt x="340" y="162"/>
                </a:lnTo>
                <a:lnTo>
                  <a:pt x="350" y="168"/>
                </a:lnTo>
                <a:lnTo>
                  <a:pt x="350" y="168"/>
                </a:lnTo>
                <a:lnTo>
                  <a:pt x="320" y="160"/>
                </a:lnTo>
                <a:lnTo>
                  <a:pt x="320" y="160"/>
                </a:lnTo>
                <a:close/>
                <a:moveTo>
                  <a:pt x="334" y="150"/>
                </a:moveTo>
                <a:lnTo>
                  <a:pt x="334" y="150"/>
                </a:lnTo>
                <a:lnTo>
                  <a:pt x="346" y="156"/>
                </a:lnTo>
                <a:lnTo>
                  <a:pt x="346" y="156"/>
                </a:lnTo>
                <a:lnTo>
                  <a:pt x="328" y="152"/>
                </a:lnTo>
                <a:lnTo>
                  <a:pt x="328" y="152"/>
                </a:lnTo>
                <a:lnTo>
                  <a:pt x="316" y="146"/>
                </a:lnTo>
                <a:lnTo>
                  <a:pt x="316" y="146"/>
                </a:lnTo>
                <a:lnTo>
                  <a:pt x="334" y="150"/>
                </a:lnTo>
                <a:lnTo>
                  <a:pt x="334" y="150"/>
                </a:lnTo>
                <a:close/>
                <a:moveTo>
                  <a:pt x="294" y="138"/>
                </a:moveTo>
                <a:lnTo>
                  <a:pt x="294" y="138"/>
                </a:lnTo>
                <a:lnTo>
                  <a:pt x="310" y="148"/>
                </a:lnTo>
                <a:lnTo>
                  <a:pt x="310" y="148"/>
                </a:lnTo>
                <a:lnTo>
                  <a:pt x="282" y="140"/>
                </a:lnTo>
                <a:lnTo>
                  <a:pt x="282" y="140"/>
                </a:lnTo>
                <a:lnTo>
                  <a:pt x="266" y="130"/>
                </a:lnTo>
                <a:lnTo>
                  <a:pt x="266" y="130"/>
                </a:lnTo>
                <a:lnTo>
                  <a:pt x="294" y="138"/>
                </a:lnTo>
                <a:lnTo>
                  <a:pt x="294" y="138"/>
                </a:lnTo>
                <a:close/>
                <a:moveTo>
                  <a:pt x="282" y="146"/>
                </a:moveTo>
                <a:lnTo>
                  <a:pt x="282" y="146"/>
                </a:lnTo>
                <a:lnTo>
                  <a:pt x="294" y="152"/>
                </a:lnTo>
                <a:lnTo>
                  <a:pt x="294" y="152"/>
                </a:lnTo>
                <a:lnTo>
                  <a:pt x="274" y="146"/>
                </a:lnTo>
                <a:lnTo>
                  <a:pt x="274" y="146"/>
                </a:lnTo>
                <a:lnTo>
                  <a:pt x="262" y="140"/>
                </a:lnTo>
                <a:lnTo>
                  <a:pt x="262" y="140"/>
                </a:lnTo>
                <a:lnTo>
                  <a:pt x="282" y="146"/>
                </a:lnTo>
                <a:lnTo>
                  <a:pt x="282" y="146"/>
                </a:lnTo>
                <a:close/>
                <a:moveTo>
                  <a:pt x="172" y="82"/>
                </a:moveTo>
                <a:lnTo>
                  <a:pt x="172" y="82"/>
                </a:lnTo>
                <a:lnTo>
                  <a:pt x="190" y="88"/>
                </a:lnTo>
                <a:lnTo>
                  <a:pt x="190" y="88"/>
                </a:lnTo>
                <a:lnTo>
                  <a:pt x="194" y="90"/>
                </a:lnTo>
                <a:lnTo>
                  <a:pt x="194" y="90"/>
                </a:lnTo>
                <a:lnTo>
                  <a:pt x="174" y="84"/>
                </a:lnTo>
                <a:lnTo>
                  <a:pt x="174" y="84"/>
                </a:lnTo>
                <a:lnTo>
                  <a:pt x="166" y="80"/>
                </a:lnTo>
                <a:lnTo>
                  <a:pt x="166" y="80"/>
                </a:lnTo>
                <a:lnTo>
                  <a:pt x="172" y="82"/>
                </a:lnTo>
                <a:lnTo>
                  <a:pt x="172" y="82"/>
                </a:lnTo>
                <a:close/>
                <a:moveTo>
                  <a:pt x="164" y="88"/>
                </a:moveTo>
                <a:lnTo>
                  <a:pt x="164" y="88"/>
                </a:lnTo>
                <a:lnTo>
                  <a:pt x="178" y="92"/>
                </a:lnTo>
                <a:lnTo>
                  <a:pt x="178" y="94"/>
                </a:lnTo>
                <a:lnTo>
                  <a:pt x="178" y="94"/>
                </a:lnTo>
                <a:lnTo>
                  <a:pt x="166" y="90"/>
                </a:lnTo>
                <a:lnTo>
                  <a:pt x="164" y="88"/>
                </a:lnTo>
                <a:close/>
                <a:moveTo>
                  <a:pt x="194" y="116"/>
                </a:moveTo>
                <a:lnTo>
                  <a:pt x="194" y="116"/>
                </a:lnTo>
                <a:lnTo>
                  <a:pt x="178" y="106"/>
                </a:lnTo>
                <a:lnTo>
                  <a:pt x="178" y="106"/>
                </a:lnTo>
                <a:lnTo>
                  <a:pt x="188" y="110"/>
                </a:lnTo>
                <a:lnTo>
                  <a:pt x="188" y="110"/>
                </a:lnTo>
                <a:lnTo>
                  <a:pt x="210" y="120"/>
                </a:lnTo>
                <a:lnTo>
                  <a:pt x="210" y="120"/>
                </a:lnTo>
                <a:lnTo>
                  <a:pt x="194" y="116"/>
                </a:lnTo>
                <a:lnTo>
                  <a:pt x="194" y="116"/>
                </a:lnTo>
                <a:close/>
                <a:moveTo>
                  <a:pt x="230" y="136"/>
                </a:moveTo>
                <a:lnTo>
                  <a:pt x="230" y="136"/>
                </a:lnTo>
                <a:lnTo>
                  <a:pt x="216" y="128"/>
                </a:lnTo>
                <a:lnTo>
                  <a:pt x="216" y="128"/>
                </a:lnTo>
                <a:lnTo>
                  <a:pt x="234" y="132"/>
                </a:lnTo>
                <a:lnTo>
                  <a:pt x="234" y="132"/>
                </a:lnTo>
                <a:lnTo>
                  <a:pt x="246" y="140"/>
                </a:lnTo>
                <a:lnTo>
                  <a:pt x="246" y="140"/>
                </a:lnTo>
                <a:lnTo>
                  <a:pt x="230" y="136"/>
                </a:lnTo>
                <a:lnTo>
                  <a:pt x="230" y="136"/>
                </a:lnTo>
                <a:close/>
                <a:moveTo>
                  <a:pt x="238" y="128"/>
                </a:moveTo>
                <a:lnTo>
                  <a:pt x="238" y="128"/>
                </a:lnTo>
                <a:lnTo>
                  <a:pt x="222" y="118"/>
                </a:lnTo>
                <a:lnTo>
                  <a:pt x="222" y="118"/>
                </a:lnTo>
                <a:lnTo>
                  <a:pt x="240" y="124"/>
                </a:lnTo>
                <a:lnTo>
                  <a:pt x="240" y="124"/>
                </a:lnTo>
                <a:lnTo>
                  <a:pt x="256" y="132"/>
                </a:lnTo>
                <a:lnTo>
                  <a:pt x="256" y="132"/>
                </a:lnTo>
                <a:lnTo>
                  <a:pt x="238" y="128"/>
                </a:lnTo>
                <a:lnTo>
                  <a:pt x="238" y="128"/>
                </a:lnTo>
                <a:close/>
                <a:moveTo>
                  <a:pt x="266" y="156"/>
                </a:moveTo>
                <a:lnTo>
                  <a:pt x="266" y="156"/>
                </a:lnTo>
                <a:lnTo>
                  <a:pt x="254" y="150"/>
                </a:lnTo>
                <a:lnTo>
                  <a:pt x="254" y="150"/>
                </a:lnTo>
                <a:lnTo>
                  <a:pt x="274" y="154"/>
                </a:lnTo>
                <a:lnTo>
                  <a:pt x="274" y="154"/>
                </a:lnTo>
                <a:lnTo>
                  <a:pt x="284" y="160"/>
                </a:lnTo>
                <a:lnTo>
                  <a:pt x="284" y="160"/>
                </a:lnTo>
                <a:lnTo>
                  <a:pt x="266" y="156"/>
                </a:lnTo>
                <a:lnTo>
                  <a:pt x="266" y="156"/>
                </a:lnTo>
                <a:close/>
                <a:moveTo>
                  <a:pt x="302" y="176"/>
                </a:moveTo>
                <a:lnTo>
                  <a:pt x="302" y="176"/>
                </a:lnTo>
                <a:lnTo>
                  <a:pt x="276" y="162"/>
                </a:lnTo>
                <a:lnTo>
                  <a:pt x="276" y="162"/>
                </a:lnTo>
                <a:lnTo>
                  <a:pt x="296" y="166"/>
                </a:lnTo>
                <a:lnTo>
                  <a:pt x="296" y="166"/>
                </a:lnTo>
                <a:lnTo>
                  <a:pt x="324" y="182"/>
                </a:lnTo>
                <a:lnTo>
                  <a:pt x="324" y="182"/>
                </a:lnTo>
                <a:lnTo>
                  <a:pt x="302" y="176"/>
                </a:lnTo>
                <a:lnTo>
                  <a:pt x="302" y="176"/>
                </a:lnTo>
                <a:close/>
                <a:moveTo>
                  <a:pt x="334" y="196"/>
                </a:moveTo>
                <a:lnTo>
                  <a:pt x="334" y="196"/>
                </a:lnTo>
                <a:lnTo>
                  <a:pt x="314" y="184"/>
                </a:lnTo>
                <a:lnTo>
                  <a:pt x="314" y="184"/>
                </a:lnTo>
                <a:lnTo>
                  <a:pt x="338" y="190"/>
                </a:lnTo>
                <a:lnTo>
                  <a:pt x="338" y="190"/>
                </a:lnTo>
                <a:lnTo>
                  <a:pt x="358" y="202"/>
                </a:lnTo>
                <a:lnTo>
                  <a:pt x="358" y="202"/>
                </a:lnTo>
                <a:lnTo>
                  <a:pt x="334" y="196"/>
                </a:lnTo>
                <a:lnTo>
                  <a:pt x="334" y="196"/>
                </a:lnTo>
                <a:close/>
                <a:moveTo>
                  <a:pt x="370" y="218"/>
                </a:moveTo>
                <a:lnTo>
                  <a:pt x="370" y="218"/>
                </a:lnTo>
                <a:lnTo>
                  <a:pt x="352" y="206"/>
                </a:lnTo>
                <a:lnTo>
                  <a:pt x="352" y="206"/>
                </a:lnTo>
                <a:lnTo>
                  <a:pt x="376" y="212"/>
                </a:lnTo>
                <a:lnTo>
                  <a:pt x="376" y="212"/>
                </a:lnTo>
                <a:lnTo>
                  <a:pt x="398" y="224"/>
                </a:lnTo>
                <a:lnTo>
                  <a:pt x="398" y="224"/>
                </a:lnTo>
                <a:lnTo>
                  <a:pt x="370" y="218"/>
                </a:lnTo>
                <a:lnTo>
                  <a:pt x="370" y="218"/>
                </a:lnTo>
                <a:close/>
                <a:moveTo>
                  <a:pt x="406" y="240"/>
                </a:moveTo>
                <a:lnTo>
                  <a:pt x="406" y="240"/>
                </a:lnTo>
                <a:lnTo>
                  <a:pt x="388" y="230"/>
                </a:lnTo>
                <a:lnTo>
                  <a:pt x="388" y="230"/>
                </a:lnTo>
                <a:lnTo>
                  <a:pt x="416" y="236"/>
                </a:lnTo>
                <a:lnTo>
                  <a:pt x="416" y="236"/>
                </a:lnTo>
                <a:lnTo>
                  <a:pt x="432" y="244"/>
                </a:lnTo>
                <a:lnTo>
                  <a:pt x="432" y="244"/>
                </a:lnTo>
                <a:lnTo>
                  <a:pt x="406" y="240"/>
                </a:lnTo>
                <a:lnTo>
                  <a:pt x="406" y="240"/>
                </a:lnTo>
                <a:close/>
                <a:moveTo>
                  <a:pt x="426" y="252"/>
                </a:moveTo>
                <a:lnTo>
                  <a:pt x="426" y="252"/>
                </a:lnTo>
                <a:lnTo>
                  <a:pt x="454" y="258"/>
                </a:lnTo>
                <a:lnTo>
                  <a:pt x="454" y="258"/>
                </a:lnTo>
                <a:lnTo>
                  <a:pt x="470" y="268"/>
                </a:lnTo>
                <a:lnTo>
                  <a:pt x="470" y="268"/>
                </a:lnTo>
                <a:lnTo>
                  <a:pt x="440" y="262"/>
                </a:lnTo>
                <a:lnTo>
                  <a:pt x="440" y="262"/>
                </a:lnTo>
                <a:lnTo>
                  <a:pt x="426" y="252"/>
                </a:lnTo>
                <a:lnTo>
                  <a:pt x="426" y="252"/>
                </a:lnTo>
                <a:close/>
                <a:moveTo>
                  <a:pt x="452" y="268"/>
                </a:moveTo>
                <a:lnTo>
                  <a:pt x="452" y="268"/>
                </a:lnTo>
                <a:lnTo>
                  <a:pt x="482" y="274"/>
                </a:lnTo>
                <a:lnTo>
                  <a:pt x="482" y="274"/>
                </a:lnTo>
                <a:lnTo>
                  <a:pt x="506" y="290"/>
                </a:lnTo>
                <a:lnTo>
                  <a:pt x="506" y="290"/>
                </a:lnTo>
                <a:lnTo>
                  <a:pt x="474" y="284"/>
                </a:lnTo>
                <a:lnTo>
                  <a:pt x="474" y="284"/>
                </a:lnTo>
                <a:lnTo>
                  <a:pt x="452" y="268"/>
                </a:lnTo>
                <a:lnTo>
                  <a:pt x="452" y="268"/>
                </a:lnTo>
                <a:close/>
                <a:moveTo>
                  <a:pt x="488" y="292"/>
                </a:moveTo>
                <a:lnTo>
                  <a:pt x="488" y="292"/>
                </a:lnTo>
                <a:lnTo>
                  <a:pt x="520" y="298"/>
                </a:lnTo>
                <a:lnTo>
                  <a:pt x="520" y="298"/>
                </a:lnTo>
                <a:lnTo>
                  <a:pt x="544" y="314"/>
                </a:lnTo>
                <a:lnTo>
                  <a:pt x="544" y="314"/>
                </a:lnTo>
                <a:lnTo>
                  <a:pt x="512" y="308"/>
                </a:lnTo>
                <a:lnTo>
                  <a:pt x="512" y="308"/>
                </a:lnTo>
                <a:lnTo>
                  <a:pt x="488" y="292"/>
                </a:lnTo>
                <a:lnTo>
                  <a:pt x="488" y="292"/>
                </a:lnTo>
                <a:close/>
                <a:moveTo>
                  <a:pt x="524" y="316"/>
                </a:moveTo>
                <a:lnTo>
                  <a:pt x="524" y="316"/>
                </a:lnTo>
                <a:lnTo>
                  <a:pt x="558" y="322"/>
                </a:lnTo>
                <a:lnTo>
                  <a:pt x="558" y="322"/>
                </a:lnTo>
                <a:lnTo>
                  <a:pt x="582" y="338"/>
                </a:lnTo>
                <a:lnTo>
                  <a:pt x="582" y="338"/>
                </a:lnTo>
                <a:lnTo>
                  <a:pt x="548" y="332"/>
                </a:lnTo>
                <a:lnTo>
                  <a:pt x="548" y="332"/>
                </a:lnTo>
                <a:lnTo>
                  <a:pt x="524" y="316"/>
                </a:lnTo>
                <a:lnTo>
                  <a:pt x="524" y="316"/>
                </a:lnTo>
                <a:close/>
                <a:moveTo>
                  <a:pt x="562" y="340"/>
                </a:moveTo>
                <a:lnTo>
                  <a:pt x="562" y="340"/>
                </a:lnTo>
                <a:lnTo>
                  <a:pt x="596" y="346"/>
                </a:lnTo>
                <a:lnTo>
                  <a:pt x="596" y="346"/>
                </a:lnTo>
                <a:lnTo>
                  <a:pt x="618" y="360"/>
                </a:lnTo>
                <a:lnTo>
                  <a:pt x="618" y="360"/>
                </a:lnTo>
                <a:lnTo>
                  <a:pt x="582" y="354"/>
                </a:lnTo>
                <a:lnTo>
                  <a:pt x="582" y="354"/>
                </a:lnTo>
                <a:lnTo>
                  <a:pt x="562" y="340"/>
                </a:lnTo>
                <a:lnTo>
                  <a:pt x="562" y="340"/>
                </a:lnTo>
                <a:close/>
                <a:moveTo>
                  <a:pt x="596" y="364"/>
                </a:moveTo>
                <a:lnTo>
                  <a:pt x="596" y="364"/>
                </a:lnTo>
                <a:lnTo>
                  <a:pt x="634" y="370"/>
                </a:lnTo>
                <a:lnTo>
                  <a:pt x="634" y="370"/>
                </a:lnTo>
                <a:lnTo>
                  <a:pt x="654" y="384"/>
                </a:lnTo>
                <a:lnTo>
                  <a:pt x="654" y="384"/>
                </a:lnTo>
                <a:lnTo>
                  <a:pt x="616" y="380"/>
                </a:lnTo>
                <a:lnTo>
                  <a:pt x="616" y="380"/>
                </a:lnTo>
                <a:lnTo>
                  <a:pt x="596" y="364"/>
                </a:lnTo>
                <a:lnTo>
                  <a:pt x="596" y="364"/>
                </a:lnTo>
                <a:close/>
                <a:moveTo>
                  <a:pt x="626" y="386"/>
                </a:moveTo>
                <a:lnTo>
                  <a:pt x="626" y="386"/>
                </a:lnTo>
                <a:lnTo>
                  <a:pt x="664" y="392"/>
                </a:lnTo>
                <a:lnTo>
                  <a:pt x="664" y="392"/>
                </a:lnTo>
                <a:lnTo>
                  <a:pt x="688" y="408"/>
                </a:lnTo>
                <a:lnTo>
                  <a:pt x="688" y="408"/>
                </a:lnTo>
                <a:lnTo>
                  <a:pt x="650" y="404"/>
                </a:lnTo>
                <a:lnTo>
                  <a:pt x="650" y="404"/>
                </a:lnTo>
                <a:lnTo>
                  <a:pt x="626" y="386"/>
                </a:lnTo>
                <a:lnTo>
                  <a:pt x="626" y="386"/>
                </a:lnTo>
                <a:close/>
                <a:moveTo>
                  <a:pt x="662" y="410"/>
                </a:moveTo>
                <a:lnTo>
                  <a:pt x="662" y="410"/>
                </a:lnTo>
                <a:lnTo>
                  <a:pt x="700" y="416"/>
                </a:lnTo>
                <a:lnTo>
                  <a:pt x="700" y="416"/>
                </a:lnTo>
                <a:lnTo>
                  <a:pt x="726" y="434"/>
                </a:lnTo>
                <a:lnTo>
                  <a:pt x="726" y="434"/>
                </a:lnTo>
                <a:lnTo>
                  <a:pt x="686" y="428"/>
                </a:lnTo>
                <a:lnTo>
                  <a:pt x="686" y="428"/>
                </a:lnTo>
                <a:lnTo>
                  <a:pt x="662" y="410"/>
                </a:lnTo>
                <a:lnTo>
                  <a:pt x="662" y="410"/>
                </a:lnTo>
                <a:close/>
                <a:moveTo>
                  <a:pt x="698" y="436"/>
                </a:moveTo>
                <a:lnTo>
                  <a:pt x="698" y="436"/>
                </a:lnTo>
                <a:lnTo>
                  <a:pt x="738" y="442"/>
                </a:lnTo>
                <a:lnTo>
                  <a:pt x="738" y="442"/>
                </a:lnTo>
                <a:lnTo>
                  <a:pt x="762" y="460"/>
                </a:lnTo>
                <a:lnTo>
                  <a:pt x="762" y="460"/>
                </a:lnTo>
                <a:lnTo>
                  <a:pt x="722" y="454"/>
                </a:lnTo>
                <a:lnTo>
                  <a:pt x="722" y="454"/>
                </a:lnTo>
                <a:lnTo>
                  <a:pt x="698" y="436"/>
                </a:lnTo>
                <a:lnTo>
                  <a:pt x="698" y="436"/>
                </a:lnTo>
                <a:close/>
                <a:moveTo>
                  <a:pt x="732" y="462"/>
                </a:moveTo>
                <a:lnTo>
                  <a:pt x="732" y="462"/>
                </a:lnTo>
                <a:lnTo>
                  <a:pt x="772" y="468"/>
                </a:lnTo>
                <a:lnTo>
                  <a:pt x="772" y="468"/>
                </a:lnTo>
                <a:lnTo>
                  <a:pt x="798" y="486"/>
                </a:lnTo>
                <a:lnTo>
                  <a:pt x="798" y="486"/>
                </a:lnTo>
                <a:lnTo>
                  <a:pt x="758" y="480"/>
                </a:lnTo>
                <a:lnTo>
                  <a:pt x="758" y="480"/>
                </a:lnTo>
                <a:lnTo>
                  <a:pt x="732" y="462"/>
                </a:lnTo>
                <a:lnTo>
                  <a:pt x="732" y="462"/>
                </a:lnTo>
                <a:close/>
                <a:moveTo>
                  <a:pt x="792" y="508"/>
                </a:moveTo>
                <a:lnTo>
                  <a:pt x="792" y="508"/>
                </a:lnTo>
                <a:lnTo>
                  <a:pt x="768" y="488"/>
                </a:lnTo>
                <a:lnTo>
                  <a:pt x="768" y="488"/>
                </a:lnTo>
                <a:lnTo>
                  <a:pt x="808" y="494"/>
                </a:lnTo>
                <a:lnTo>
                  <a:pt x="808" y="494"/>
                </a:lnTo>
                <a:lnTo>
                  <a:pt x="834" y="512"/>
                </a:lnTo>
                <a:lnTo>
                  <a:pt x="834" y="512"/>
                </a:lnTo>
                <a:lnTo>
                  <a:pt x="792" y="508"/>
                </a:lnTo>
                <a:lnTo>
                  <a:pt x="792" y="508"/>
                </a:lnTo>
                <a:close/>
                <a:moveTo>
                  <a:pt x="846" y="514"/>
                </a:moveTo>
                <a:lnTo>
                  <a:pt x="846" y="514"/>
                </a:lnTo>
                <a:lnTo>
                  <a:pt x="822" y="496"/>
                </a:lnTo>
                <a:lnTo>
                  <a:pt x="822" y="496"/>
                </a:lnTo>
                <a:lnTo>
                  <a:pt x="862" y="500"/>
                </a:lnTo>
                <a:lnTo>
                  <a:pt x="862" y="500"/>
                </a:lnTo>
                <a:lnTo>
                  <a:pt x="888" y="518"/>
                </a:lnTo>
                <a:lnTo>
                  <a:pt x="888" y="518"/>
                </a:lnTo>
                <a:lnTo>
                  <a:pt x="846" y="514"/>
                </a:lnTo>
                <a:lnTo>
                  <a:pt x="846" y="514"/>
                </a:lnTo>
                <a:close/>
                <a:moveTo>
                  <a:pt x="902" y="520"/>
                </a:moveTo>
                <a:lnTo>
                  <a:pt x="902" y="520"/>
                </a:lnTo>
                <a:lnTo>
                  <a:pt x="876" y="502"/>
                </a:lnTo>
                <a:lnTo>
                  <a:pt x="876" y="502"/>
                </a:lnTo>
                <a:lnTo>
                  <a:pt x="922" y="508"/>
                </a:lnTo>
                <a:lnTo>
                  <a:pt x="922" y="508"/>
                </a:lnTo>
                <a:lnTo>
                  <a:pt x="948" y="526"/>
                </a:lnTo>
                <a:lnTo>
                  <a:pt x="948" y="526"/>
                </a:lnTo>
                <a:lnTo>
                  <a:pt x="902" y="520"/>
                </a:lnTo>
                <a:lnTo>
                  <a:pt x="902" y="520"/>
                </a:lnTo>
                <a:close/>
                <a:moveTo>
                  <a:pt x="958" y="528"/>
                </a:moveTo>
                <a:lnTo>
                  <a:pt x="958" y="528"/>
                </a:lnTo>
                <a:lnTo>
                  <a:pt x="932" y="510"/>
                </a:lnTo>
                <a:lnTo>
                  <a:pt x="932" y="510"/>
                </a:lnTo>
                <a:lnTo>
                  <a:pt x="974" y="516"/>
                </a:lnTo>
                <a:lnTo>
                  <a:pt x="974" y="516"/>
                </a:lnTo>
                <a:lnTo>
                  <a:pt x="1000" y="532"/>
                </a:lnTo>
                <a:lnTo>
                  <a:pt x="1000" y="532"/>
                </a:lnTo>
                <a:lnTo>
                  <a:pt x="958" y="528"/>
                </a:lnTo>
                <a:lnTo>
                  <a:pt x="958" y="528"/>
                </a:lnTo>
                <a:close/>
                <a:moveTo>
                  <a:pt x="1012" y="534"/>
                </a:moveTo>
                <a:lnTo>
                  <a:pt x="1012" y="534"/>
                </a:lnTo>
                <a:lnTo>
                  <a:pt x="988" y="516"/>
                </a:lnTo>
                <a:lnTo>
                  <a:pt x="988" y="516"/>
                </a:lnTo>
                <a:lnTo>
                  <a:pt x="1024" y="522"/>
                </a:lnTo>
                <a:lnTo>
                  <a:pt x="1024" y="522"/>
                </a:lnTo>
                <a:lnTo>
                  <a:pt x="1050" y="538"/>
                </a:lnTo>
                <a:lnTo>
                  <a:pt x="1050" y="538"/>
                </a:lnTo>
                <a:lnTo>
                  <a:pt x="1012" y="534"/>
                </a:lnTo>
                <a:lnTo>
                  <a:pt x="1012" y="534"/>
                </a:lnTo>
                <a:close/>
                <a:moveTo>
                  <a:pt x="1066" y="540"/>
                </a:moveTo>
                <a:lnTo>
                  <a:pt x="1066" y="540"/>
                </a:lnTo>
                <a:lnTo>
                  <a:pt x="1042" y="524"/>
                </a:lnTo>
                <a:lnTo>
                  <a:pt x="1042" y="524"/>
                </a:lnTo>
                <a:lnTo>
                  <a:pt x="1082" y="530"/>
                </a:lnTo>
                <a:lnTo>
                  <a:pt x="1082" y="530"/>
                </a:lnTo>
                <a:lnTo>
                  <a:pt x="1108" y="546"/>
                </a:lnTo>
                <a:lnTo>
                  <a:pt x="1108" y="546"/>
                </a:lnTo>
                <a:lnTo>
                  <a:pt x="1066" y="540"/>
                </a:lnTo>
                <a:lnTo>
                  <a:pt x="1066" y="540"/>
                </a:lnTo>
                <a:close/>
                <a:moveTo>
                  <a:pt x="1122" y="548"/>
                </a:moveTo>
                <a:lnTo>
                  <a:pt x="1122" y="548"/>
                </a:lnTo>
                <a:lnTo>
                  <a:pt x="1096" y="532"/>
                </a:lnTo>
                <a:lnTo>
                  <a:pt x="1096" y="532"/>
                </a:lnTo>
                <a:lnTo>
                  <a:pt x="1132" y="536"/>
                </a:lnTo>
                <a:lnTo>
                  <a:pt x="1132" y="536"/>
                </a:lnTo>
                <a:lnTo>
                  <a:pt x="1158" y="552"/>
                </a:lnTo>
                <a:lnTo>
                  <a:pt x="1158" y="552"/>
                </a:lnTo>
                <a:lnTo>
                  <a:pt x="1122" y="548"/>
                </a:lnTo>
                <a:lnTo>
                  <a:pt x="1122" y="548"/>
                </a:lnTo>
                <a:close/>
                <a:moveTo>
                  <a:pt x="1176" y="554"/>
                </a:moveTo>
                <a:lnTo>
                  <a:pt x="1176" y="554"/>
                </a:lnTo>
                <a:lnTo>
                  <a:pt x="1150" y="540"/>
                </a:lnTo>
                <a:lnTo>
                  <a:pt x="1150" y="540"/>
                </a:lnTo>
                <a:lnTo>
                  <a:pt x="1190" y="544"/>
                </a:lnTo>
                <a:lnTo>
                  <a:pt x="1190" y="544"/>
                </a:lnTo>
                <a:lnTo>
                  <a:pt x="1216" y="560"/>
                </a:lnTo>
                <a:lnTo>
                  <a:pt x="1216" y="560"/>
                </a:lnTo>
                <a:lnTo>
                  <a:pt x="1176" y="554"/>
                </a:lnTo>
                <a:lnTo>
                  <a:pt x="1176" y="554"/>
                </a:lnTo>
                <a:close/>
                <a:moveTo>
                  <a:pt x="1232" y="562"/>
                </a:moveTo>
                <a:lnTo>
                  <a:pt x="1232" y="562"/>
                </a:lnTo>
                <a:lnTo>
                  <a:pt x="1206" y="546"/>
                </a:lnTo>
                <a:lnTo>
                  <a:pt x="1206" y="546"/>
                </a:lnTo>
                <a:lnTo>
                  <a:pt x="1242" y="552"/>
                </a:lnTo>
                <a:lnTo>
                  <a:pt x="1242" y="552"/>
                </a:lnTo>
                <a:lnTo>
                  <a:pt x="1268" y="566"/>
                </a:lnTo>
                <a:lnTo>
                  <a:pt x="1268" y="566"/>
                </a:lnTo>
                <a:lnTo>
                  <a:pt x="1232" y="562"/>
                </a:lnTo>
                <a:lnTo>
                  <a:pt x="1232" y="562"/>
                </a:lnTo>
                <a:close/>
                <a:moveTo>
                  <a:pt x="1260" y="554"/>
                </a:moveTo>
                <a:lnTo>
                  <a:pt x="1260" y="554"/>
                </a:lnTo>
                <a:lnTo>
                  <a:pt x="1300" y="560"/>
                </a:lnTo>
                <a:lnTo>
                  <a:pt x="1300" y="560"/>
                </a:lnTo>
                <a:lnTo>
                  <a:pt x="1326" y="574"/>
                </a:lnTo>
                <a:lnTo>
                  <a:pt x="1326" y="574"/>
                </a:lnTo>
                <a:lnTo>
                  <a:pt x="1286" y="568"/>
                </a:lnTo>
                <a:lnTo>
                  <a:pt x="1286" y="568"/>
                </a:lnTo>
                <a:lnTo>
                  <a:pt x="1260" y="554"/>
                </a:lnTo>
                <a:lnTo>
                  <a:pt x="1260" y="554"/>
                </a:lnTo>
                <a:close/>
                <a:moveTo>
                  <a:pt x="3118" y="1506"/>
                </a:moveTo>
                <a:lnTo>
                  <a:pt x="3118" y="1506"/>
                </a:lnTo>
                <a:lnTo>
                  <a:pt x="3054" y="1504"/>
                </a:lnTo>
                <a:lnTo>
                  <a:pt x="2992" y="1500"/>
                </a:lnTo>
                <a:lnTo>
                  <a:pt x="2930" y="1492"/>
                </a:lnTo>
                <a:lnTo>
                  <a:pt x="2868" y="1484"/>
                </a:lnTo>
                <a:lnTo>
                  <a:pt x="2806" y="1472"/>
                </a:lnTo>
                <a:lnTo>
                  <a:pt x="2744" y="1456"/>
                </a:lnTo>
                <a:lnTo>
                  <a:pt x="2684" y="1440"/>
                </a:lnTo>
                <a:lnTo>
                  <a:pt x="2622" y="1420"/>
                </a:lnTo>
                <a:lnTo>
                  <a:pt x="2562" y="1396"/>
                </a:lnTo>
                <a:lnTo>
                  <a:pt x="2502" y="1370"/>
                </a:lnTo>
                <a:lnTo>
                  <a:pt x="2442" y="1342"/>
                </a:lnTo>
                <a:lnTo>
                  <a:pt x="2382" y="1310"/>
                </a:lnTo>
                <a:lnTo>
                  <a:pt x="2322" y="1276"/>
                </a:lnTo>
                <a:lnTo>
                  <a:pt x="2264" y="1238"/>
                </a:lnTo>
                <a:lnTo>
                  <a:pt x="2204" y="1196"/>
                </a:lnTo>
                <a:lnTo>
                  <a:pt x="2146" y="1150"/>
                </a:lnTo>
                <a:lnTo>
                  <a:pt x="2146" y="1150"/>
                </a:lnTo>
                <a:lnTo>
                  <a:pt x="2046" y="1072"/>
                </a:lnTo>
                <a:lnTo>
                  <a:pt x="1942" y="994"/>
                </a:lnTo>
                <a:lnTo>
                  <a:pt x="1840" y="920"/>
                </a:lnTo>
                <a:lnTo>
                  <a:pt x="1734" y="846"/>
                </a:lnTo>
                <a:lnTo>
                  <a:pt x="1628" y="776"/>
                </a:lnTo>
                <a:lnTo>
                  <a:pt x="1520" y="708"/>
                </a:lnTo>
                <a:lnTo>
                  <a:pt x="1410" y="642"/>
                </a:lnTo>
                <a:lnTo>
                  <a:pt x="1300" y="578"/>
                </a:lnTo>
                <a:lnTo>
                  <a:pt x="1300" y="578"/>
                </a:lnTo>
                <a:lnTo>
                  <a:pt x="1342" y="582"/>
                </a:lnTo>
                <a:lnTo>
                  <a:pt x="1342" y="582"/>
                </a:lnTo>
                <a:lnTo>
                  <a:pt x="1450" y="644"/>
                </a:lnTo>
                <a:lnTo>
                  <a:pt x="1560" y="708"/>
                </a:lnTo>
                <a:lnTo>
                  <a:pt x="1668" y="774"/>
                </a:lnTo>
                <a:lnTo>
                  <a:pt x="1778" y="842"/>
                </a:lnTo>
                <a:lnTo>
                  <a:pt x="1886" y="914"/>
                </a:lnTo>
                <a:lnTo>
                  <a:pt x="1994" y="988"/>
                </a:lnTo>
                <a:lnTo>
                  <a:pt x="2102" y="1066"/>
                </a:lnTo>
                <a:lnTo>
                  <a:pt x="2210" y="1148"/>
                </a:lnTo>
                <a:lnTo>
                  <a:pt x="2210" y="1148"/>
                </a:lnTo>
                <a:lnTo>
                  <a:pt x="2250" y="1178"/>
                </a:lnTo>
                <a:lnTo>
                  <a:pt x="2292" y="1208"/>
                </a:lnTo>
                <a:lnTo>
                  <a:pt x="2332" y="1234"/>
                </a:lnTo>
                <a:lnTo>
                  <a:pt x="2374" y="1262"/>
                </a:lnTo>
                <a:lnTo>
                  <a:pt x="2416" y="1286"/>
                </a:lnTo>
                <a:lnTo>
                  <a:pt x="2460" y="1310"/>
                </a:lnTo>
                <a:lnTo>
                  <a:pt x="2502" y="1332"/>
                </a:lnTo>
                <a:lnTo>
                  <a:pt x="2544" y="1352"/>
                </a:lnTo>
                <a:lnTo>
                  <a:pt x="2588" y="1372"/>
                </a:lnTo>
                <a:lnTo>
                  <a:pt x="2632" y="1390"/>
                </a:lnTo>
                <a:lnTo>
                  <a:pt x="2676" y="1406"/>
                </a:lnTo>
                <a:lnTo>
                  <a:pt x="2720" y="1422"/>
                </a:lnTo>
                <a:lnTo>
                  <a:pt x="2766" y="1436"/>
                </a:lnTo>
                <a:lnTo>
                  <a:pt x="2812" y="1448"/>
                </a:lnTo>
                <a:lnTo>
                  <a:pt x="2856" y="1460"/>
                </a:lnTo>
                <a:lnTo>
                  <a:pt x="2904" y="1470"/>
                </a:lnTo>
                <a:lnTo>
                  <a:pt x="2904" y="1470"/>
                </a:lnTo>
                <a:lnTo>
                  <a:pt x="2962" y="1480"/>
                </a:lnTo>
                <a:lnTo>
                  <a:pt x="3020" y="1488"/>
                </a:lnTo>
                <a:lnTo>
                  <a:pt x="3080" y="1494"/>
                </a:lnTo>
                <a:lnTo>
                  <a:pt x="3142" y="1498"/>
                </a:lnTo>
                <a:lnTo>
                  <a:pt x="3142" y="1498"/>
                </a:lnTo>
                <a:lnTo>
                  <a:pt x="3118" y="1506"/>
                </a:lnTo>
                <a:lnTo>
                  <a:pt x="3118" y="1506"/>
                </a:lnTo>
                <a:close/>
                <a:moveTo>
                  <a:pt x="3156" y="1506"/>
                </a:moveTo>
                <a:lnTo>
                  <a:pt x="3156" y="1506"/>
                </a:lnTo>
                <a:lnTo>
                  <a:pt x="3136" y="1506"/>
                </a:lnTo>
                <a:lnTo>
                  <a:pt x="3136" y="1506"/>
                </a:lnTo>
                <a:lnTo>
                  <a:pt x="3158" y="1498"/>
                </a:lnTo>
                <a:lnTo>
                  <a:pt x="3158" y="1498"/>
                </a:lnTo>
                <a:lnTo>
                  <a:pt x="3178" y="1500"/>
                </a:lnTo>
                <a:lnTo>
                  <a:pt x="3178" y="1500"/>
                </a:lnTo>
                <a:lnTo>
                  <a:pt x="3156" y="1506"/>
                </a:lnTo>
                <a:lnTo>
                  <a:pt x="3156" y="1506"/>
                </a:lnTo>
                <a:close/>
                <a:moveTo>
                  <a:pt x="3192" y="1506"/>
                </a:moveTo>
                <a:lnTo>
                  <a:pt x="3192" y="1506"/>
                </a:lnTo>
                <a:lnTo>
                  <a:pt x="3174" y="1506"/>
                </a:lnTo>
                <a:lnTo>
                  <a:pt x="3174" y="1506"/>
                </a:lnTo>
                <a:lnTo>
                  <a:pt x="3196" y="1500"/>
                </a:lnTo>
                <a:lnTo>
                  <a:pt x="3196" y="1500"/>
                </a:lnTo>
                <a:lnTo>
                  <a:pt x="3212" y="1500"/>
                </a:lnTo>
                <a:lnTo>
                  <a:pt x="3212" y="1500"/>
                </a:lnTo>
                <a:lnTo>
                  <a:pt x="3192" y="1506"/>
                </a:lnTo>
                <a:lnTo>
                  <a:pt x="3192" y="1506"/>
                </a:lnTo>
                <a:close/>
                <a:moveTo>
                  <a:pt x="3228" y="1514"/>
                </a:moveTo>
                <a:lnTo>
                  <a:pt x="3228" y="1514"/>
                </a:lnTo>
                <a:lnTo>
                  <a:pt x="3222" y="1514"/>
                </a:lnTo>
                <a:lnTo>
                  <a:pt x="3222" y="1514"/>
                </a:lnTo>
                <a:lnTo>
                  <a:pt x="3228" y="1512"/>
                </a:lnTo>
                <a:lnTo>
                  <a:pt x="3228" y="1512"/>
                </a:lnTo>
                <a:lnTo>
                  <a:pt x="3234" y="1512"/>
                </a:lnTo>
                <a:lnTo>
                  <a:pt x="3234" y="1512"/>
                </a:lnTo>
                <a:lnTo>
                  <a:pt x="3228" y="1514"/>
                </a:lnTo>
                <a:lnTo>
                  <a:pt x="3228" y="1514"/>
                </a:lnTo>
                <a:close/>
                <a:moveTo>
                  <a:pt x="3230" y="1506"/>
                </a:moveTo>
                <a:lnTo>
                  <a:pt x="3230" y="1506"/>
                </a:lnTo>
                <a:lnTo>
                  <a:pt x="3216" y="1506"/>
                </a:lnTo>
                <a:lnTo>
                  <a:pt x="3216" y="1506"/>
                </a:lnTo>
                <a:lnTo>
                  <a:pt x="3232" y="1500"/>
                </a:lnTo>
                <a:lnTo>
                  <a:pt x="3234" y="1500"/>
                </a:lnTo>
                <a:lnTo>
                  <a:pt x="3234" y="1500"/>
                </a:lnTo>
                <a:lnTo>
                  <a:pt x="3248" y="1500"/>
                </a:lnTo>
                <a:lnTo>
                  <a:pt x="3248" y="1500"/>
                </a:lnTo>
                <a:lnTo>
                  <a:pt x="3230" y="1506"/>
                </a:lnTo>
                <a:lnTo>
                  <a:pt x="3230" y="1506"/>
                </a:lnTo>
                <a:close/>
                <a:moveTo>
                  <a:pt x="3234" y="1494"/>
                </a:moveTo>
                <a:lnTo>
                  <a:pt x="3234" y="1494"/>
                </a:lnTo>
                <a:lnTo>
                  <a:pt x="3216" y="1494"/>
                </a:lnTo>
                <a:lnTo>
                  <a:pt x="3216" y="1494"/>
                </a:lnTo>
                <a:lnTo>
                  <a:pt x="3236" y="1486"/>
                </a:lnTo>
                <a:lnTo>
                  <a:pt x="3236" y="1486"/>
                </a:lnTo>
                <a:lnTo>
                  <a:pt x="3254" y="1486"/>
                </a:lnTo>
                <a:lnTo>
                  <a:pt x="3254" y="1486"/>
                </a:lnTo>
                <a:lnTo>
                  <a:pt x="3234" y="1494"/>
                </a:lnTo>
                <a:lnTo>
                  <a:pt x="3234" y="1494"/>
                </a:lnTo>
                <a:close/>
                <a:moveTo>
                  <a:pt x="3268" y="1504"/>
                </a:moveTo>
                <a:lnTo>
                  <a:pt x="3268" y="1504"/>
                </a:lnTo>
                <a:lnTo>
                  <a:pt x="3258" y="1504"/>
                </a:lnTo>
                <a:lnTo>
                  <a:pt x="3258" y="1504"/>
                </a:lnTo>
                <a:lnTo>
                  <a:pt x="3270" y="1500"/>
                </a:lnTo>
                <a:lnTo>
                  <a:pt x="3270" y="1500"/>
                </a:lnTo>
                <a:lnTo>
                  <a:pt x="3282" y="1500"/>
                </a:lnTo>
                <a:lnTo>
                  <a:pt x="3282" y="1500"/>
                </a:lnTo>
                <a:lnTo>
                  <a:pt x="3268" y="1504"/>
                </a:lnTo>
                <a:lnTo>
                  <a:pt x="3268" y="1504"/>
                </a:lnTo>
                <a:close/>
                <a:moveTo>
                  <a:pt x="3272" y="1492"/>
                </a:moveTo>
                <a:lnTo>
                  <a:pt x="3272" y="1492"/>
                </a:lnTo>
                <a:lnTo>
                  <a:pt x="3256" y="1492"/>
                </a:lnTo>
                <a:lnTo>
                  <a:pt x="3256" y="1492"/>
                </a:lnTo>
                <a:lnTo>
                  <a:pt x="3272" y="1486"/>
                </a:lnTo>
                <a:lnTo>
                  <a:pt x="3272" y="1486"/>
                </a:lnTo>
                <a:lnTo>
                  <a:pt x="3290" y="1488"/>
                </a:lnTo>
                <a:lnTo>
                  <a:pt x="3290" y="1488"/>
                </a:lnTo>
                <a:lnTo>
                  <a:pt x="3272" y="1492"/>
                </a:lnTo>
                <a:lnTo>
                  <a:pt x="3272" y="1492"/>
                </a:lnTo>
                <a:close/>
                <a:moveTo>
                  <a:pt x="3308" y="1500"/>
                </a:moveTo>
                <a:lnTo>
                  <a:pt x="3308" y="1500"/>
                </a:lnTo>
                <a:lnTo>
                  <a:pt x="3302" y="1500"/>
                </a:lnTo>
                <a:lnTo>
                  <a:pt x="3302" y="1500"/>
                </a:lnTo>
                <a:lnTo>
                  <a:pt x="3308" y="1498"/>
                </a:lnTo>
                <a:lnTo>
                  <a:pt x="3308" y="1498"/>
                </a:lnTo>
                <a:lnTo>
                  <a:pt x="3314" y="1498"/>
                </a:lnTo>
                <a:lnTo>
                  <a:pt x="3314" y="1498"/>
                </a:lnTo>
                <a:lnTo>
                  <a:pt x="3308" y="1500"/>
                </a:lnTo>
                <a:lnTo>
                  <a:pt x="3308" y="1500"/>
                </a:lnTo>
                <a:close/>
                <a:moveTo>
                  <a:pt x="3310" y="1492"/>
                </a:moveTo>
                <a:lnTo>
                  <a:pt x="3310" y="1492"/>
                </a:lnTo>
                <a:lnTo>
                  <a:pt x="3296" y="1492"/>
                </a:lnTo>
                <a:lnTo>
                  <a:pt x="3296" y="1492"/>
                </a:lnTo>
                <a:lnTo>
                  <a:pt x="3310" y="1488"/>
                </a:lnTo>
                <a:lnTo>
                  <a:pt x="3310" y="1488"/>
                </a:lnTo>
                <a:lnTo>
                  <a:pt x="3318" y="1488"/>
                </a:lnTo>
                <a:lnTo>
                  <a:pt x="3318" y="1488"/>
                </a:lnTo>
                <a:lnTo>
                  <a:pt x="3324" y="1488"/>
                </a:lnTo>
                <a:lnTo>
                  <a:pt x="3324" y="1488"/>
                </a:lnTo>
                <a:lnTo>
                  <a:pt x="3310" y="1492"/>
                </a:lnTo>
                <a:lnTo>
                  <a:pt x="3310" y="1492"/>
                </a:lnTo>
                <a:close/>
                <a:moveTo>
                  <a:pt x="3314" y="1480"/>
                </a:moveTo>
                <a:lnTo>
                  <a:pt x="3314" y="1480"/>
                </a:lnTo>
                <a:lnTo>
                  <a:pt x="3296" y="1480"/>
                </a:lnTo>
                <a:lnTo>
                  <a:pt x="3296" y="1480"/>
                </a:lnTo>
                <a:lnTo>
                  <a:pt x="3314" y="1472"/>
                </a:lnTo>
                <a:lnTo>
                  <a:pt x="3314" y="1472"/>
                </a:lnTo>
                <a:lnTo>
                  <a:pt x="3332" y="1474"/>
                </a:lnTo>
                <a:lnTo>
                  <a:pt x="3332" y="1474"/>
                </a:lnTo>
                <a:lnTo>
                  <a:pt x="3314" y="1480"/>
                </a:lnTo>
                <a:lnTo>
                  <a:pt x="3314" y="1480"/>
                </a:lnTo>
                <a:close/>
                <a:moveTo>
                  <a:pt x="3350" y="1490"/>
                </a:moveTo>
                <a:lnTo>
                  <a:pt x="3350" y="1490"/>
                </a:lnTo>
                <a:lnTo>
                  <a:pt x="3338" y="1490"/>
                </a:lnTo>
                <a:lnTo>
                  <a:pt x="3338" y="1490"/>
                </a:lnTo>
                <a:lnTo>
                  <a:pt x="3348" y="1488"/>
                </a:lnTo>
                <a:lnTo>
                  <a:pt x="3348" y="1488"/>
                </a:lnTo>
                <a:lnTo>
                  <a:pt x="3360" y="1486"/>
                </a:lnTo>
                <a:lnTo>
                  <a:pt x="3360" y="1486"/>
                </a:lnTo>
                <a:lnTo>
                  <a:pt x="3350" y="1490"/>
                </a:lnTo>
                <a:lnTo>
                  <a:pt x="3350" y="1490"/>
                </a:lnTo>
                <a:close/>
                <a:moveTo>
                  <a:pt x="3352" y="1480"/>
                </a:moveTo>
                <a:lnTo>
                  <a:pt x="3352" y="1480"/>
                </a:lnTo>
                <a:lnTo>
                  <a:pt x="3336" y="1480"/>
                </a:lnTo>
                <a:lnTo>
                  <a:pt x="3336" y="1480"/>
                </a:lnTo>
                <a:lnTo>
                  <a:pt x="3352" y="1474"/>
                </a:lnTo>
                <a:lnTo>
                  <a:pt x="3352" y="1474"/>
                </a:lnTo>
                <a:lnTo>
                  <a:pt x="3368" y="1474"/>
                </a:lnTo>
                <a:lnTo>
                  <a:pt x="3368" y="1474"/>
                </a:lnTo>
                <a:lnTo>
                  <a:pt x="3352" y="1480"/>
                </a:lnTo>
                <a:lnTo>
                  <a:pt x="3352" y="1480"/>
                </a:lnTo>
                <a:close/>
                <a:moveTo>
                  <a:pt x="3390" y="1486"/>
                </a:moveTo>
                <a:lnTo>
                  <a:pt x="3390" y="1486"/>
                </a:lnTo>
                <a:lnTo>
                  <a:pt x="3382" y="1488"/>
                </a:lnTo>
                <a:lnTo>
                  <a:pt x="3382" y="1488"/>
                </a:lnTo>
                <a:lnTo>
                  <a:pt x="3386" y="1486"/>
                </a:lnTo>
                <a:lnTo>
                  <a:pt x="3386" y="1486"/>
                </a:lnTo>
                <a:lnTo>
                  <a:pt x="3392" y="1486"/>
                </a:lnTo>
                <a:lnTo>
                  <a:pt x="3392" y="1486"/>
                </a:lnTo>
                <a:lnTo>
                  <a:pt x="3390" y="1486"/>
                </a:lnTo>
                <a:lnTo>
                  <a:pt x="3390" y="1486"/>
                </a:lnTo>
                <a:close/>
                <a:moveTo>
                  <a:pt x="3392" y="1478"/>
                </a:moveTo>
                <a:lnTo>
                  <a:pt x="3392" y="1478"/>
                </a:lnTo>
                <a:lnTo>
                  <a:pt x="3376" y="1478"/>
                </a:lnTo>
                <a:lnTo>
                  <a:pt x="3376" y="1478"/>
                </a:lnTo>
                <a:lnTo>
                  <a:pt x="3390" y="1474"/>
                </a:lnTo>
                <a:lnTo>
                  <a:pt x="3390" y="1474"/>
                </a:lnTo>
                <a:lnTo>
                  <a:pt x="3402" y="1476"/>
                </a:lnTo>
                <a:lnTo>
                  <a:pt x="3402" y="1476"/>
                </a:lnTo>
                <a:lnTo>
                  <a:pt x="3392" y="1478"/>
                </a:lnTo>
                <a:lnTo>
                  <a:pt x="3392" y="1478"/>
                </a:lnTo>
                <a:close/>
                <a:moveTo>
                  <a:pt x="3394" y="1466"/>
                </a:moveTo>
                <a:lnTo>
                  <a:pt x="3394" y="1466"/>
                </a:lnTo>
                <a:lnTo>
                  <a:pt x="3376" y="1466"/>
                </a:lnTo>
                <a:lnTo>
                  <a:pt x="3376" y="1466"/>
                </a:lnTo>
                <a:lnTo>
                  <a:pt x="3394" y="1460"/>
                </a:lnTo>
                <a:lnTo>
                  <a:pt x="3394" y="1460"/>
                </a:lnTo>
                <a:lnTo>
                  <a:pt x="3412" y="1460"/>
                </a:lnTo>
                <a:lnTo>
                  <a:pt x="3412" y="1460"/>
                </a:lnTo>
                <a:lnTo>
                  <a:pt x="3394" y="1466"/>
                </a:lnTo>
                <a:lnTo>
                  <a:pt x="3394" y="1466"/>
                </a:lnTo>
                <a:close/>
                <a:moveTo>
                  <a:pt x="3404" y="1456"/>
                </a:moveTo>
                <a:lnTo>
                  <a:pt x="3404" y="1456"/>
                </a:lnTo>
                <a:lnTo>
                  <a:pt x="3434" y="1446"/>
                </a:lnTo>
                <a:lnTo>
                  <a:pt x="3434" y="1446"/>
                </a:lnTo>
                <a:lnTo>
                  <a:pt x="3456" y="1446"/>
                </a:lnTo>
                <a:lnTo>
                  <a:pt x="3456" y="1446"/>
                </a:lnTo>
                <a:lnTo>
                  <a:pt x="3424" y="1458"/>
                </a:lnTo>
                <a:lnTo>
                  <a:pt x="3424" y="1458"/>
                </a:lnTo>
                <a:lnTo>
                  <a:pt x="3404" y="1456"/>
                </a:lnTo>
                <a:lnTo>
                  <a:pt x="3404" y="1456"/>
                </a:lnTo>
                <a:close/>
                <a:moveTo>
                  <a:pt x="3430" y="1476"/>
                </a:moveTo>
                <a:lnTo>
                  <a:pt x="3430" y="1476"/>
                </a:lnTo>
                <a:lnTo>
                  <a:pt x="3418" y="1478"/>
                </a:lnTo>
                <a:lnTo>
                  <a:pt x="3418" y="1478"/>
                </a:lnTo>
                <a:lnTo>
                  <a:pt x="3426" y="1474"/>
                </a:lnTo>
                <a:lnTo>
                  <a:pt x="3426" y="1474"/>
                </a:lnTo>
                <a:lnTo>
                  <a:pt x="3438" y="1474"/>
                </a:lnTo>
                <a:lnTo>
                  <a:pt x="3438" y="1474"/>
                </a:lnTo>
                <a:lnTo>
                  <a:pt x="3430" y="1476"/>
                </a:lnTo>
                <a:lnTo>
                  <a:pt x="3430" y="1476"/>
                </a:lnTo>
                <a:close/>
                <a:moveTo>
                  <a:pt x="3434" y="1466"/>
                </a:moveTo>
                <a:lnTo>
                  <a:pt x="3434" y="1466"/>
                </a:lnTo>
                <a:lnTo>
                  <a:pt x="3416" y="1466"/>
                </a:lnTo>
                <a:lnTo>
                  <a:pt x="3416" y="1466"/>
                </a:lnTo>
                <a:lnTo>
                  <a:pt x="3430" y="1462"/>
                </a:lnTo>
                <a:lnTo>
                  <a:pt x="3430" y="1462"/>
                </a:lnTo>
                <a:lnTo>
                  <a:pt x="3448" y="1462"/>
                </a:lnTo>
                <a:lnTo>
                  <a:pt x="3448" y="1462"/>
                </a:lnTo>
                <a:lnTo>
                  <a:pt x="3434" y="1466"/>
                </a:lnTo>
                <a:lnTo>
                  <a:pt x="3434" y="1466"/>
                </a:lnTo>
                <a:close/>
                <a:moveTo>
                  <a:pt x="3470" y="1474"/>
                </a:moveTo>
                <a:lnTo>
                  <a:pt x="3470" y="1474"/>
                </a:lnTo>
                <a:lnTo>
                  <a:pt x="3462" y="1474"/>
                </a:lnTo>
                <a:lnTo>
                  <a:pt x="3462" y="1474"/>
                </a:lnTo>
                <a:lnTo>
                  <a:pt x="3464" y="1474"/>
                </a:lnTo>
                <a:lnTo>
                  <a:pt x="3464" y="1474"/>
                </a:lnTo>
                <a:lnTo>
                  <a:pt x="3470" y="1474"/>
                </a:lnTo>
                <a:lnTo>
                  <a:pt x="3470" y="1474"/>
                </a:lnTo>
                <a:close/>
                <a:moveTo>
                  <a:pt x="3472" y="1466"/>
                </a:moveTo>
                <a:lnTo>
                  <a:pt x="3472" y="1466"/>
                </a:lnTo>
                <a:lnTo>
                  <a:pt x="3458" y="1466"/>
                </a:lnTo>
                <a:lnTo>
                  <a:pt x="3458" y="1466"/>
                </a:lnTo>
                <a:lnTo>
                  <a:pt x="3468" y="1462"/>
                </a:lnTo>
                <a:lnTo>
                  <a:pt x="3468" y="1462"/>
                </a:lnTo>
                <a:lnTo>
                  <a:pt x="3482" y="1462"/>
                </a:lnTo>
                <a:lnTo>
                  <a:pt x="3482" y="1462"/>
                </a:lnTo>
                <a:lnTo>
                  <a:pt x="3472" y="1466"/>
                </a:lnTo>
                <a:lnTo>
                  <a:pt x="3472" y="1466"/>
                </a:lnTo>
                <a:close/>
                <a:moveTo>
                  <a:pt x="3496" y="1458"/>
                </a:moveTo>
                <a:lnTo>
                  <a:pt x="3496" y="1458"/>
                </a:lnTo>
                <a:lnTo>
                  <a:pt x="3480" y="1458"/>
                </a:lnTo>
                <a:lnTo>
                  <a:pt x="3480" y="1458"/>
                </a:lnTo>
                <a:lnTo>
                  <a:pt x="3508" y="1450"/>
                </a:lnTo>
                <a:lnTo>
                  <a:pt x="3508" y="1450"/>
                </a:lnTo>
                <a:lnTo>
                  <a:pt x="3526" y="1450"/>
                </a:lnTo>
                <a:lnTo>
                  <a:pt x="3526" y="1450"/>
                </a:lnTo>
                <a:lnTo>
                  <a:pt x="3496" y="1458"/>
                </a:lnTo>
                <a:lnTo>
                  <a:pt x="3496" y="1458"/>
                </a:lnTo>
                <a:close/>
                <a:moveTo>
                  <a:pt x="3512" y="1464"/>
                </a:moveTo>
                <a:lnTo>
                  <a:pt x="3512" y="1464"/>
                </a:lnTo>
                <a:lnTo>
                  <a:pt x="3498" y="1464"/>
                </a:lnTo>
                <a:lnTo>
                  <a:pt x="3498" y="1464"/>
                </a:lnTo>
                <a:lnTo>
                  <a:pt x="3504" y="1462"/>
                </a:lnTo>
                <a:lnTo>
                  <a:pt x="3504" y="1462"/>
                </a:lnTo>
                <a:lnTo>
                  <a:pt x="3516" y="1462"/>
                </a:lnTo>
                <a:lnTo>
                  <a:pt x="3516" y="1462"/>
                </a:lnTo>
                <a:lnTo>
                  <a:pt x="3512" y="1464"/>
                </a:lnTo>
                <a:lnTo>
                  <a:pt x="3512" y="1464"/>
                </a:lnTo>
                <a:close/>
                <a:moveTo>
                  <a:pt x="3518" y="1458"/>
                </a:moveTo>
                <a:lnTo>
                  <a:pt x="3518" y="1458"/>
                </a:lnTo>
                <a:lnTo>
                  <a:pt x="3546" y="1450"/>
                </a:lnTo>
                <a:lnTo>
                  <a:pt x="3546" y="1450"/>
                </a:lnTo>
                <a:lnTo>
                  <a:pt x="3560" y="1450"/>
                </a:lnTo>
                <a:lnTo>
                  <a:pt x="3560" y="1450"/>
                </a:lnTo>
                <a:lnTo>
                  <a:pt x="3532" y="1458"/>
                </a:lnTo>
                <a:lnTo>
                  <a:pt x="3532" y="1458"/>
                </a:lnTo>
                <a:lnTo>
                  <a:pt x="3518" y="1458"/>
                </a:lnTo>
                <a:lnTo>
                  <a:pt x="3518" y="1458"/>
                </a:lnTo>
                <a:close/>
                <a:moveTo>
                  <a:pt x="3566" y="1458"/>
                </a:moveTo>
                <a:lnTo>
                  <a:pt x="3566" y="1458"/>
                </a:lnTo>
                <a:lnTo>
                  <a:pt x="3558" y="1458"/>
                </a:lnTo>
                <a:lnTo>
                  <a:pt x="3558" y="1458"/>
                </a:lnTo>
                <a:lnTo>
                  <a:pt x="3582" y="1452"/>
                </a:lnTo>
                <a:lnTo>
                  <a:pt x="3582" y="1452"/>
                </a:lnTo>
                <a:lnTo>
                  <a:pt x="3592" y="1452"/>
                </a:lnTo>
                <a:lnTo>
                  <a:pt x="3592" y="1452"/>
                </a:lnTo>
                <a:lnTo>
                  <a:pt x="3566" y="1458"/>
                </a:lnTo>
                <a:lnTo>
                  <a:pt x="3566" y="1458"/>
                </a:lnTo>
                <a:close/>
                <a:moveTo>
                  <a:pt x="3600" y="1456"/>
                </a:moveTo>
                <a:lnTo>
                  <a:pt x="3598" y="1456"/>
                </a:lnTo>
                <a:lnTo>
                  <a:pt x="3598" y="1456"/>
                </a:lnTo>
                <a:lnTo>
                  <a:pt x="3620" y="1450"/>
                </a:lnTo>
                <a:lnTo>
                  <a:pt x="3620" y="1450"/>
                </a:lnTo>
                <a:lnTo>
                  <a:pt x="3626" y="1450"/>
                </a:lnTo>
                <a:lnTo>
                  <a:pt x="3626" y="1450"/>
                </a:lnTo>
                <a:lnTo>
                  <a:pt x="3600" y="1456"/>
                </a:lnTo>
                <a:lnTo>
                  <a:pt x="3600" y="1456"/>
                </a:lnTo>
                <a:close/>
                <a:moveTo>
                  <a:pt x="3614" y="1446"/>
                </a:moveTo>
                <a:lnTo>
                  <a:pt x="3614" y="1446"/>
                </a:lnTo>
                <a:lnTo>
                  <a:pt x="3602" y="1446"/>
                </a:lnTo>
                <a:lnTo>
                  <a:pt x="3602" y="1446"/>
                </a:lnTo>
                <a:lnTo>
                  <a:pt x="3626" y="1440"/>
                </a:lnTo>
                <a:lnTo>
                  <a:pt x="3626" y="1440"/>
                </a:lnTo>
                <a:lnTo>
                  <a:pt x="3640" y="1440"/>
                </a:lnTo>
                <a:lnTo>
                  <a:pt x="3640" y="1440"/>
                </a:lnTo>
                <a:lnTo>
                  <a:pt x="3614" y="1446"/>
                </a:lnTo>
                <a:lnTo>
                  <a:pt x="3614" y="1446"/>
                </a:lnTo>
                <a:close/>
                <a:moveTo>
                  <a:pt x="3650" y="1446"/>
                </a:moveTo>
                <a:lnTo>
                  <a:pt x="3650" y="1446"/>
                </a:lnTo>
                <a:lnTo>
                  <a:pt x="3642" y="1446"/>
                </a:lnTo>
                <a:lnTo>
                  <a:pt x="3642" y="1446"/>
                </a:lnTo>
                <a:lnTo>
                  <a:pt x="3662" y="1440"/>
                </a:lnTo>
                <a:lnTo>
                  <a:pt x="3662" y="1440"/>
                </a:lnTo>
                <a:lnTo>
                  <a:pt x="3674" y="1440"/>
                </a:lnTo>
                <a:lnTo>
                  <a:pt x="3674" y="1440"/>
                </a:lnTo>
                <a:lnTo>
                  <a:pt x="3650" y="1446"/>
                </a:lnTo>
                <a:lnTo>
                  <a:pt x="3650" y="1446"/>
                </a:lnTo>
                <a:close/>
                <a:moveTo>
                  <a:pt x="3662" y="1434"/>
                </a:moveTo>
                <a:lnTo>
                  <a:pt x="3662" y="1434"/>
                </a:lnTo>
                <a:lnTo>
                  <a:pt x="3646" y="1434"/>
                </a:lnTo>
                <a:lnTo>
                  <a:pt x="3646" y="1434"/>
                </a:lnTo>
                <a:lnTo>
                  <a:pt x="3666" y="1426"/>
                </a:lnTo>
                <a:lnTo>
                  <a:pt x="3666" y="1426"/>
                </a:lnTo>
                <a:lnTo>
                  <a:pt x="3684" y="1428"/>
                </a:lnTo>
                <a:lnTo>
                  <a:pt x="3684" y="1428"/>
                </a:lnTo>
                <a:lnTo>
                  <a:pt x="3662" y="1434"/>
                </a:lnTo>
                <a:lnTo>
                  <a:pt x="3662" y="1434"/>
                </a:lnTo>
                <a:close/>
                <a:moveTo>
                  <a:pt x="3684" y="1444"/>
                </a:moveTo>
                <a:lnTo>
                  <a:pt x="3684" y="1444"/>
                </a:lnTo>
                <a:lnTo>
                  <a:pt x="3684" y="1444"/>
                </a:lnTo>
                <a:lnTo>
                  <a:pt x="3702" y="1440"/>
                </a:lnTo>
                <a:lnTo>
                  <a:pt x="3702" y="1440"/>
                </a:lnTo>
                <a:lnTo>
                  <a:pt x="3704" y="1440"/>
                </a:lnTo>
                <a:lnTo>
                  <a:pt x="3704" y="1440"/>
                </a:lnTo>
                <a:lnTo>
                  <a:pt x="3684" y="1444"/>
                </a:lnTo>
                <a:lnTo>
                  <a:pt x="3684" y="1444"/>
                </a:lnTo>
                <a:close/>
                <a:moveTo>
                  <a:pt x="3698" y="1434"/>
                </a:moveTo>
                <a:lnTo>
                  <a:pt x="3698" y="1434"/>
                </a:lnTo>
                <a:lnTo>
                  <a:pt x="3684" y="1434"/>
                </a:lnTo>
                <a:lnTo>
                  <a:pt x="3684" y="1434"/>
                </a:lnTo>
                <a:lnTo>
                  <a:pt x="3704" y="1428"/>
                </a:lnTo>
                <a:lnTo>
                  <a:pt x="3704" y="1428"/>
                </a:lnTo>
                <a:lnTo>
                  <a:pt x="3716" y="1430"/>
                </a:lnTo>
                <a:lnTo>
                  <a:pt x="3716" y="1430"/>
                </a:lnTo>
                <a:lnTo>
                  <a:pt x="3698" y="1434"/>
                </a:lnTo>
                <a:lnTo>
                  <a:pt x="3698" y="1434"/>
                </a:lnTo>
                <a:close/>
                <a:moveTo>
                  <a:pt x="3710" y="1420"/>
                </a:moveTo>
                <a:lnTo>
                  <a:pt x="3710" y="1420"/>
                </a:lnTo>
                <a:lnTo>
                  <a:pt x="3690" y="1420"/>
                </a:lnTo>
                <a:lnTo>
                  <a:pt x="3690" y="1420"/>
                </a:lnTo>
                <a:lnTo>
                  <a:pt x="3708" y="1414"/>
                </a:lnTo>
                <a:lnTo>
                  <a:pt x="3708" y="1414"/>
                </a:lnTo>
                <a:lnTo>
                  <a:pt x="3728" y="1416"/>
                </a:lnTo>
                <a:lnTo>
                  <a:pt x="3728" y="1416"/>
                </a:lnTo>
                <a:lnTo>
                  <a:pt x="3710" y="1420"/>
                </a:lnTo>
                <a:lnTo>
                  <a:pt x="3710" y="1420"/>
                </a:lnTo>
                <a:close/>
                <a:moveTo>
                  <a:pt x="3734" y="1434"/>
                </a:moveTo>
                <a:lnTo>
                  <a:pt x="3734" y="1434"/>
                </a:lnTo>
                <a:lnTo>
                  <a:pt x="3728" y="1434"/>
                </a:lnTo>
                <a:lnTo>
                  <a:pt x="3728" y="1434"/>
                </a:lnTo>
                <a:lnTo>
                  <a:pt x="3742" y="1430"/>
                </a:lnTo>
                <a:lnTo>
                  <a:pt x="3742" y="1430"/>
                </a:lnTo>
                <a:lnTo>
                  <a:pt x="3750" y="1430"/>
                </a:lnTo>
                <a:lnTo>
                  <a:pt x="3750" y="1430"/>
                </a:lnTo>
                <a:lnTo>
                  <a:pt x="3734" y="1434"/>
                </a:lnTo>
                <a:lnTo>
                  <a:pt x="3734" y="1434"/>
                </a:lnTo>
                <a:close/>
                <a:moveTo>
                  <a:pt x="3748" y="1422"/>
                </a:moveTo>
                <a:lnTo>
                  <a:pt x="3748" y="1422"/>
                </a:lnTo>
                <a:lnTo>
                  <a:pt x="3730" y="1420"/>
                </a:lnTo>
                <a:lnTo>
                  <a:pt x="3730" y="1420"/>
                </a:lnTo>
                <a:lnTo>
                  <a:pt x="3744" y="1416"/>
                </a:lnTo>
                <a:lnTo>
                  <a:pt x="3744" y="1416"/>
                </a:lnTo>
                <a:lnTo>
                  <a:pt x="3762" y="1418"/>
                </a:lnTo>
                <a:lnTo>
                  <a:pt x="3762" y="1418"/>
                </a:lnTo>
                <a:lnTo>
                  <a:pt x="3748" y="1422"/>
                </a:lnTo>
                <a:lnTo>
                  <a:pt x="3748" y="1422"/>
                </a:lnTo>
                <a:close/>
                <a:moveTo>
                  <a:pt x="3788" y="1404"/>
                </a:moveTo>
                <a:lnTo>
                  <a:pt x="3788" y="1404"/>
                </a:lnTo>
                <a:lnTo>
                  <a:pt x="3806" y="1404"/>
                </a:lnTo>
                <a:lnTo>
                  <a:pt x="3806" y="1404"/>
                </a:lnTo>
                <a:lnTo>
                  <a:pt x="3780" y="1412"/>
                </a:lnTo>
                <a:lnTo>
                  <a:pt x="3780" y="1412"/>
                </a:lnTo>
                <a:lnTo>
                  <a:pt x="3762" y="1412"/>
                </a:lnTo>
                <a:lnTo>
                  <a:pt x="3762" y="1412"/>
                </a:lnTo>
                <a:lnTo>
                  <a:pt x="3788" y="1404"/>
                </a:lnTo>
                <a:lnTo>
                  <a:pt x="3788" y="1404"/>
                </a:lnTo>
                <a:close/>
                <a:moveTo>
                  <a:pt x="3770" y="1432"/>
                </a:moveTo>
                <a:lnTo>
                  <a:pt x="3770" y="1432"/>
                </a:lnTo>
                <a:lnTo>
                  <a:pt x="3770" y="1432"/>
                </a:lnTo>
                <a:lnTo>
                  <a:pt x="3778" y="1430"/>
                </a:lnTo>
                <a:lnTo>
                  <a:pt x="3780" y="1430"/>
                </a:lnTo>
                <a:lnTo>
                  <a:pt x="3780" y="1430"/>
                </a:lnTo>
                <a:lnTo>
                  <a:pt x="3770" y="1432"/>
                </a:lnTo>
                <a:lnTo>
                  <a:pt x="3770" y="1432"/>
                </a:lnTo>
                <a:close/>
                <a:moveTo>
                  <a:pt x="3784" y="1422"/>
                </a:moveTo>
                <a:lnTo>
                  <a:pt x="3784" y="1422"/>
                </a:lnTo>
                <a:lnTo>
                  <a:pt x="3772" y="1422"/>
                </a:lnTo>
                <a:lnTo>
                  <a:pt x="3772" y="1422"/>
                </a:lnTo>
                <a:lnTo>
                  <a:pt x="3782" y="1418"/>
                </a:lnTo>
                <a:lnTo>
                  <a:pt x="3782" y="1418"/>
                </a:lnTo>
                <a:lnTo>
                  <a:pt x="3796" y="1420"/>
                </a:lnTo>
                <a:lnTo>
                  <a:pt x="3796" y="1420"/>
                </a:lnTo>
                <a:lnTo>
                  <a:pt x="3784" y="1422"/>
                </a:lnTo>
                <a:lnTo>
                  <a:pt x="3784" y="1422"/>
                </a:lnTo>
                <a:close/>
                <a:moveTo>
                  <a:pt x="3822" y="1422"/>
                </a:moveTo>
                <a:lnTo>
                  <a:pt x="3822" y="1422"/>
                </a:lnTo>
                <a:lnTo>
                  <a:pt x="3816" y="1422"/>
                </a:lnTo>
                <a:lnTo>
                  <a:pt x="3816" y="1422"/>
                </a:lnTo>
                <a:lnTo>
                  <a:pt x="3820" y="1420"/>
                </a:lnTo>
                <a:lnTo>
                  <a:pt x="3820" y="1420"/>
                </a:lnTo>
                <a:lnTo>
                  <a:pt x="3826" y="1420"/>
                </a:lnTo>
                <a:lnTo>
                  <a:pt x="3826" y="1420"/>
                </a:lnTo>
                <a:lnTo>
                  <a:pt x="3822" y="1422"/>
                </a:lnTo>
                <a:lnTo>
                  <a:pt x="3822" y="1422"/>
                </a:lnTo>
                <a:close/>
                <a:moveTo>
                  <a:pt x="3816" y="1414"/>
                </a:moveTo>
                <a:lnTo>
                  <a:pt x="3816" y="1414"/>
                </a:lnTo>
                <a:lnTo>
                  <a:pt x="3802" y="1414"/>
                </a:lnTo>
                <a:lnTo>
                  <a:pt x="3802" y="1414"/>
                </a:lnTo>
                <a:lnTo>
                  <a:pt x="3826" y="1406"/>
                </a:lnTo>
                <a:lnTo>
                  <a:pt x="3826" y="1406"/>
                </a:lnTo>
                <a:lnTo>
                  <a:pt x="3840" y="1408"/>
                </a:lnTo>
                <a:lnTo>
                  <a:pt x="3840" y="1408"/>
                </a:lnTo>
                <a:lnTo>
                  <a:pt x="3816" y="1414"/>
                </a:lnTo>
                <a:lnTo>
                  <a:pt x="3816" y="1414"/>
                </a:lnTo>
                <a:close/>
                <a:moveTo>
                  <a:pt x="3852" y="1414"/>
                </a:moveTo>
                <a:lnTo>
                  <a:pt x="3852" y="1414"/>
                </a:lnTo>
                <a:lnTo>
                  <a:pt x="3842" y="1414"/>
                </a:lnTo>
                <a:lnTo>
                  <a:pt x="3842" y="1414"/>
                </a:lnTo>
                <a:lnTo>
                  <a:pt x="3862" y="1408"/>
                </a:lnTo>
                <a:lnTo>
                  <a:pt x="3862" y="1408"/>
                </a:lnTo>
                <a:lnTo>
                  <a:pt x="3874" y="1410"/>
                </a:lnTo>
                <a:lnTo>
                  <a:pt x="3874" y="1410"/>
                </a:lnTo>
                <a:lnTo>
                  <a:pt x="3852" y="1414"/>
                </a:lnTo>
                <a:lnTo>
                  <a:pt x="3852" y="1414"/>
                </a:lnTo>
                <a:close/>
                <a:moveTo>
                  <a:pt x="3886" y="1416"/>
                </a:moveTo>
                <a:lnTo>
                  <a:pt x="3886" y="1416"/>
                </a:lnTo>
                <a:lnTo>
                  <a:pt x="3882" y="1416"/>
                </a:lnTo>
                <a:lnTo>
                  <a:pt x="3882" y="1416"/>
                </a:lnTo>
                <a:lnTo>
                  <a:pt x="3902" y="1410"/>
                </a:lnTo>
                <a:lnTo>
                  <a:pt x="3902" y="1410"/>
                </a:lnTo>
                <a:lnTo>
                  <a:pt x="3906" y="1410"/>
                </a:lnTo>
                <a:lnTo>
                  <a:pt x="3906" y="1410"/>
                </a:lnTo>
                <a:lnTo>
                  <a:pt x="3886" y="1416"/>
                </a:lnTo>
                <a:lnTo>
                  <a:pt x="3886" y="1416"/>
                </a:lnTo>
                <a:close/>
                <a:moveTo>
                  <a:pt x="3890" y="1406"/>
                </a:moveTo>
                <a:lnTo>
                  <a:pt x="3890" y="1406"/>
                </a:lnTo>
                <a:lnTo>
                  <a:pt x="3878" y="1404"/>
                </a:lnTo>
                <a:lnTo>
                  <a:pt x="3878" y="1404"/>
                </a:lnTo>
                <a:lnTo>
                  <a:pt x="3902" y="1398"/>
                </a:lnTo>
                <a:lnTo>
                  <a:pt x="3902" y="1398"/>
                </a:lnTo>
                <a:lnTo>
                  <a:pt x="3916" y="1400"/>
                </a:lnTo>
                <a:lnTo>
                  <a:pt x="3916" y="1400"/>
                </a:lnTo>
                <a:lnTo>
                  <a:pt x="3890" y="1406"/>
                </a:lnTo>
                <a:lnTo>
                  <a:pt x="3890" y="1406"/>
                </a:lnTo>
                <a:close/>
                <a:moveTo>
                  <a:pt x="3916" y="1406"/>
                </a:moveTo>
                <a:lnTo>
                  <a:pt x="3916" y="1406"/>
                </a:lnTo>
                <a:lnTo>
                  <a:pt x="3938" y="1400"/>
                </a:lnTo>
                <a:lnTo>
                  <a:pt x="3938" y="1400"/>
                </a:lnTo>
                <a:lnTo>
                  <a:pt x="3948" y="1402"/>
                </a:lnTo>
                <a:lnTo>
                  <a:pt x="3948" y="1402"/>
                </a:lnTo>
                <a:lnTo>
                  <a:pt x="3924" y="1406"/>
                </a:lnTo>
                <a:lnTo>
                  <a:pt x="3924" y="1406"/>
                </a:lnTo>
                <a:lnTo>
                  <a:pt x="3916" y="1406"/>
                </a:lnTo>
                <a:lnTo>
                  <a:pt x="3916" y="1406"/>
                </a:lnTo>
                <a:close/>
                <a:moveTo>
                  <a:pt x="3946" y="1414"/>
                </a:moveTo>
                <a:lnTo>
                  <a:pt x="3946" y="1414"/>
                </a:lnTo>
                <a:lnTo>
                  <a:pt x="3926" y="1414"/>
                </a:lnTo>
                <a:lnTo>
                  <a:pt x="3926" y="1414"/>
                </a:lnTo>
                <a:lnTo>
                  <a:pt x="3936" y="1412"/>
                </a:lnTo>
                <a:lnTo>
                  <a:pt x="3936" y="1412"/>
                </a:lnTo>
                <a:lnTo>
                  <a:pt x="3956" y="1412"/>
                </a:lnTo>
                <a:lnTo>
                  <a:pt x="3956" y="1412"/>
                </a:lnTo>
                <a:lnTo>
                  <a:pt x="3946" y="1414"/>
                </a:lnTo>
                <a:lnTo>
                  <a:pt x="3946" y="1414"/>
                </a:lnTo>
                <a:close/>
                <a:moveTo>
                  <a:pt x="3980" y="1414"/>
                </a:moveTo>
                <a:lnTo>
                  <a:pt x="3980" y="1414"/>
                </a:lnTo>
                <a:lnTo>
                  <a:pt x="3970" y="1414"/>
                </a:lnTo>
                <a:lnTo>
                  <a:pt x="3970" y="1414"/>
                </a:lnTo>
                <a:lnTo>
                  <a:pt x="3976" y="1412"/>
                </a:lnTo>
                <a:lnTo>
                  <a:pt x="3976" y="1412"/>
                </a:lnTo>
                <a:lnTo>
                  <a:pt x="3984" y="1412"/>
                </a:lnTo>
                <a:lnTo>
                  <a:pt x="3984" y="1412"/>
                </a:lnTo>
                <a:lnTo>
                  <a:pt x="3980" y="1414"/>
                </a:lnTo>
                <a:lnTo>
                  <a:pt x="3980" y="1414"/>
                </a:lnTo>
                <a:close/>
                <a:moveTo>
                  <a:pt x="3978" y="1408"/>
                </a:moveTo>
                <a:lnTo>
                  <a:pt x="3978" y="1408"/>
                </a:lnTo>
                <a:lnTo>
                  <a:pt x="3956" y="1408"/>
                </a:lnTo>
                <a:lnTo>
                  <a:pt x="3956" y="1408"/>
                </a:lnTo>
                <a:lnTo>
                  <a:pt x="3976" y="1404"/>
                </a:lnTo>
                <a:lnTo>
                  <a:pt x="3976" y="1404"/>
                </a:lnTo>
                <a:lnTo>
                  <a:pt x="3996" y="1404"/>
                </a:lnTo>
                <a:lnTo>
                  <a:pt x="3996" y="1404"/>
                </a:lnTo>
                <a:lnTo>
                  <a:pt x="3978" y="1408"/>
                </a:lnTo>
                <a:lnTo>
                  <a:pt x="3978" y="1408"/>
                </a:lnTo>
                <a:close/>
                <a:moveTo>
                  <a:pt x="4020" y="1392"/>
                </a:moveTo>
                <a:lnTo>
                  <a:pt x="4020" y="1392"/>
                </a:lnTo>
                <a:lnTo>
                  <a:pt x="4042" y="1394"/>
                </a:lnTo>
                <a:lnTo>
                  <a:pt x="4042" y="1394"/>
                </a:lnTo>
                <a:lnTo>
                  <a:pt x="4020" y="1400"/>
                </a:lnTo>
                <a:lnTo>
                  <a:pt x="4020" y="1400"/>
                </a:lnTo>
                <a:lnTo>
                  <a:pt x="3998" y="1398"/>
                </a:lnTo>
                <a:lnTo>
                  <a:pt x="3998" y="1398"/>
                </a:lnTo>
                <a:lnTo>
                  <a:pt x="4020" y="1392"/>
                </a:lnTo>
                <a:lnTo>
                  <a:pt x="4020" y="1392"/>
                </a:lnTo>
                <a:close/>
                <a:moveTo>
                  <a:pt x="4012" y="1408"/>
                </a:moveTo>
                <a:lnTo>
                  <a:pt x="4012" y="1408"/>
                </a:lnTo>
                <a:lnTo>
                  <a:pt x="4000" y="1408"/>
                </a:lnTo>
                <a:lnTo>
                  <a:pt x="4000" y="1408"/>
                </a:lnTo>
                <a:lnTo>
                  <a:pt x="4014" y="1406"/>
                </a:lnTo>
                <a:lnTo>
                  <a:pt x="4014" y="1406"/>
                </a:lnTo>
                <a:lnTo>
                  <a:pt x="4026" y="1406"/>
                </a:lnTo>
                <a:lnTo>
                  <a:pt x="4026" y="1406"/>
                </a:lnTo>
                <a:lnTo>
                  <a:pt x="4012" y="1408"/>
                </a:lnTo>
                <a:lnTo>
                  <a:pt x="4012" y="1408"/>
                </a:lnTo>
                <a:close/>
                <a:moveTo>
                  <a:pt x="4046" y="1408"/>
                </a:moveTo>
                <a:lnTo>
                  <a:pt x="4046" y="1408"/>
                </a:lnTo>
                <a:lnTo>
                  <a:pt x="4050" y="1406"/>
                </a:lnTo>
                <a:lnTo>
                  <a:pt x="4050" y="1406"/>
                </a:lnTo>
                <a:lnTo>
                  <a:pt x="4050" y="1406"/>
                </a:lnTo>
                <a:lnTo>
                  <a:pt x="4046" y="1408"/>
                </a:lnTo>
                <a:lnTo>
                  <a:pt x="4046" y="1408"/>
                </a:lnTo>
                <a:close/>
                <a:moveTo>
                  <a:pt x="4056" y="1400"/>
                </a:moveTo>
                <a:lnTo>
                  <a:pt x="4056" y="1400"/>
                </a:lnTo>
                <a:lnTo>
                  <a:pt x="4038" y="1400"/>
                </a:lnTo>
                <a:lnTo>
                  <a:pt x="4038" y="1400"/>
                </a:lnTo>
                <a:lnTo>
                  <a:pt x="4056" y="1396"/>
                </a:lnTo>
                <a:lnTo>
                  <a:pt x="4056" y="1396"/>
                </a:lnTo>
                <a:lnTo>
                  <a:pt x="4072" y="1398"/>
                </a:lnTo>
                <a:lnTo>
                  <a:pt x="4072" y="1398"/>
                </a:lnTo>
                <a:lnTo>
                  <a:pt x="4056" y="1400"/>
                </a:lnTo>
                <a:lnTo>
                  <a:pt x="4056" y="1400"/>
                </a:lnTo>
                <a:close/>
                <a:moveTo>
                  <a:pt x="4086" y="1402"/>
                </a:moveTo>
                <a:lnTo>
                  <a:pt x="4086" y="1402"/>
                </a:lnTo>
                <a:lnTo>
                  <a:pt x="4080" y="1400"/>
                </a:lnTo>
                <a:lnTo>
                  <a:pt x="4080" y="1400"/>
                </a:lnTo>
                <a:lnTo>
                  <a:pt x="4094" y="1398"/>
                </a:lnTo>
                <a:lnTo>
                  <a:pt x="4094" y="1398"/>
                </a:lnTo>
                <a:lnTo>
                  <a:pt x="4102" y="1398"/>
                </a:lnTo>
                <a:lnTo>
                  <a:pt x="4102" y="1398"/>
                </a:lnTo>
                <a:lnTo>
                  <a:pt x="4086" y="1402"/>
                </a:lnTo>
                <a:lnTo>
                  <a:pt x="4086" y="1402"/>
                </a:lnTo>
                <a:close/>
                <a:moveTo>
                  <a:pt x="4118" y="1396"/>
                </a:moveTo>
                <a:lnTo>
                  <a:pt x="4118" y="1396"/>
                </a:lnTo>
                <a:lnTo>
                  <a:pt x="4108" y="1396"/>
                </a:lnTo>
                <a:lnTo>
                  <a:pt x="4108" y="1396"/>
                </a:lnTo>
                <a:lnTo>
                  <a:pt x="4134" y="1390"/>
                </a:lnTo>
                <a:lnTo>
                  <a:pt x="4134" y="1390"/>
                </a:lnTo>
                <a:lnTo>
                  <a:pt x="4146" y="1390"/>
                </a:lnTo>
                <a:lnTo>
                  <a:pt x="4146" y="1390"/>
                </a:lnTo>
                <a:lnTo>
                  <a:pt x="4118" y="1396"/>
                </a:lnTo>
                <a:lnTo>
                  <a:pt x="4118" y="1396"/>
                </a:lnTo>
                <a:close/>
                <a:moveTo>
                  <a:pt x="4152" y="1386"/>
                </a:moveTo>
                <a:lnTo>
                  <a:pt x="4152" y="1386"/>
                </a:lnTo>
                <a:lnTo>
                  <a:pt x="4178" y="1380"/>
                </a:lnTo>
                <a:lnTo>
                  <a:pt x="4178" y="1380"/>
                </a:lnTo>
                <a:lnTo>
                  <a:pt x="4194" y="1382"/>
                </a:lnTo>
                <a:lnTo>
                  <a:pt x="4194" y="1382"/>
                </a:lnTo>
                <a:lnTo>
                  <a:pt x="4166" y="1386"/>
                </a:lnTo>
                <a:lnTo>
                  <a:pt x="4166" y="1386"/>
                </a:lnTo>
                <a:lnTo>
                  <a:pt x="4152" y="1386"/>
                </a:lnTo>
                <a:lnTo>
                  <a:pt x="4152" y="1386"/>
                </a:lnTo>
                <a:close/>
                <a:moveTo>
                  <a:pt x="4194" y="1398"/>
                </a:moveTo>
                <a:lnTo>
                  <a:pt x="4194" y="1398"/>
                </a:lnTo>
                <a:lnTo>
                  <a:pt x="4208" y="1396"/>
                </a:lnTo>
                <a:lnTo>
                  <a:pt x="4210" y="1396"/>
                </a:lnTo>
                <a:lnTo>
                  <a:pt x="4210" y="1396"/>
                </a:lnTo>
                <a:lnTo>
                  <a:pt x="4194" y="1398"/>
                </a:lnTo>
                <a:lnTo>
                  <a:pt x="4194" y="1398"/>
                </a:lnTo>
                <a:close/>
                <a:moveTo>
                  <a:pt x="4194" y="1388"/>
                </a:moveTo>
                <a:lnTo>
                  <a:pt x="4194" y="1388"/>
                </a:lnTo>
                <a:lnTo>
                  <a:pt x="4192" y="1388"/>
                </a:lnTo>
                <a:lnTo>
                  <a:pt x="4192" y="1388"/>
                </a:lnTo>
                <a:lnTo>
                  <a:pt x="4214" y="1384"/>
                </a:lnTo>
                <a:lnTo>
                  <a:pt x="4214" y="1384"/>
                </a:lnTo>
                <a:lnTo>
                  <a:pt x="4222" y="1384"/>
                </a:lnTo>
                <a:lnTo>
                  <a:pt x="4222" y="1384"/>
                </a:lnTo>
                <a:lnTo>
                  <a:pt x="4194" y="1388"/>
                </a:lnTo>
                <a:lnTo>
                  <a:pt x="4194" y="1388"/>
                </a:lnTo>
                <a:close/>
                <a:moveTo>
                  <a:pt x="4242" y="1392"/>
                </a:moveTo>
                <a:lnTo>
                  <a:pt x="4242" y="1392"/>
                </a:lnTo>
                <a:lnTo>
                  <a:pt x="4232" y="1392"/>
                </a:lnTo>
                <a:lnTo>
                  <a:pt x="4232" y="1392"/>
                </a:lnTo>
                <a:lnTo>
                  <a:pt x="4252" y="1388"/>
                </a:lnTo>
                <a:lnTo>
                  <a:pt x="4252" y="1388"/>
                </a:lnTo>
                <a:lnTo>
                  <a:pt x="4262" y="1388"/>
                </a:lnTo>
                <a:lnTo>
                  <a:pt x="4262" y="1388"/>
                </a:lnTo>
                <a:lnTo>
                  <a:pt x="4242" y="1392"/>
                </a:lnTo>
                <a:lnTo>
                  <a:pt x="4242" y="1392"/>
                </a:lnTo>
                <a:close/>
                <a:moveTo>
                  <a:pt x="4236" y="1382"/>
                </a:moveTo>
                <a:lnTo>
                  <a:pt x="4236" y="1382"/>
                </a:lnTo>
                <a:lnTo>
                  <a:pt x="4228" y="1382"/>
                </a:lnTo>
                <a:lnTo>
                  <a:pt x="4228" y="1382"/>
                </a:lnTo>
                <a:lnTo>
                  <a:pt x="4254" y="1376"/>
                </a:lnTo>
                <a:lnTo>
                  <a:pt x="4254" y="1376"/>
                </a:lnTo>
                <a:lnTo>
                  <a:pt x="4264" y="1376"/>
                </a:lnTo>
                <a:lnTo>
                  <a:pt x="4264" y="1376"/>
                </a:lnTo>
                <a:lnTo>
                  <a:pt x="4236" y="1382"/>
                </a:lnTo>
                <a:lnTo>
                  <a:pt x="4236" y="1382"/>
                </a:lnTo>
                <a:close/>
                <a:moveTo>
                  <a:pt x="4284" y="1394"/>
                </a:moveTo>
                <a:lnTo>
                  <a:pt x="4284" y="1394"/>
                </a:lnTo>
                <a:lnTo>
                  <a:pt x="4276" y="1392"/>
                </a:lnTo>
                <a:lnTo>
                  <a:pt x="4276" y="1392"/>
                </a:lnTo>
                <a:lnTo>
                  <a:pt x="4292" y="1390"/>
                </a:lnTo>
                <a:lnTo>
                  <a:pt x="4292" y="1390"/>
                </a:lnTo>
                <a:lnTo>
                  <a:pt x="4300" y="1392"/>
                </a:lnTo>
                <a:lnTo>
                  <a:pt x="4300" y="1392"/>
                </a:lnTo>
                <a:lnTo>
                  <a:pt x="4284" y="1394"/>
                </a:lnTo>
                <a:lnTo>
                  <a:pt x="4284" y="1394"/>
                </a:lnTo>
                <a:close/>
                <a:moveTo>
                  <a:pt x="4280" y="1386"/>
                </a:moveTo>
                <a:lnTo>
                  <a:pt x="4280" y="1386"/>
                </a:lnTo>
                <a:lnTo>
                  <a:pt x="4268" y="1384"/>
                </a:lnTo>
                <a:lnTo>
                  <a:pt x="4268" y="1384"/>
                </a:lnTo>
                <a:lnTo>
                  <a:pt x="4292" y="1380"/>
                </a:lnTo>
                <a:lnTo>
                  <a:pt x="4292" y="1380"/>
                </a:lnTo>
                <a:lnTo>
                  <a:pt x="4306" y="1382"/>
                </a:lnTo>
                <a:lnTo>
                  <a:pt x="4306" y="1382"/>
                </a:lnTo>
                <a:lnTo>
                  <a:pt x="4280" y="1386"/>
                </a:lnTo>
                <a:lnTo>
                  <a:pt x="4280" y="1386"/>
                </a:lnTo>
                <a:close/>
                <a:moveTo>
                  <a:pt x="4322" y="1388"/>
                </a:moveTo>
                <a:lnTo>
                  <a:pt x="4322" y="1388"/>
                </a:lnTo>
                <a:lnTo>
                  <a:pt x="4308" y="1388"/>
                </a:lnTo>
                <a:lnTo>
                  <a:pt x="4308" y="1388"/>
                </a:lnTo>
                <a:lnTo>
                  <a:pt x="4328" y="1384"/>
                </a:lnTo>
                <a:lnTo>
                  <a:pt x="4328" y="1384"/>
                </a:lnTo>
                <a:lnTo>
                  <a:pt x="4344" y="1386"/>
                </a:lnTo>
                <a:lnTo>
                  <a:pt x="4344" y="1386"/>
                </a:lnTo>
                <a:lnTo>
                  <a:pt x="4322" y="1388"/>
                </a:lnTo>
                <a:lnTo>
                  <a:pt x="4322" y="1388"/>
                </a:lnTo>
                <a:close/>
                <a:moveTo>
                  <a:pt x="4332" y="1378"/>
                </a:moveTo>
                <a:lnTo>
                  <a:pt x="4332" y="1378"/>
                </a:lnTo>
                <a:lnTo>
                  <a:pt x="4316" y="1376"/>
                </a:lnTo>
                <a:lnTo>
                  <a:pt x="4316" y="1376"/>
                </a:lnTo>
                <a:lnTo>
                  <a:pt x="4334" y="1372"/>
                </a:lnTo>
                <a:lnTo>
                  <a:pt x="4334" y="1372"/>
                </a:lnTo>
                <a:lnTo>
                  <a:pt x="4350" y="1374"/>
                </a:lnTo>
                <a:lnTo>
                  <a:pt x="4350" y="1374"/>
                </a:lnTo>
                <a:lnTo>
                  <a:pt x="4332" y="1378"/>
                </a:lnTo>
                <a:lnTo>
                  <a:pt x="4332" y="1378"/>
                </a:lnTo>
                <a:close/>
                <a:moveTo>
                  <a:pt x="4354" y="1390"/>
                </a:moveTo>
                <a:lnTo>
                  <a:pt x="4354" y="1390"/>
                </a:lnTo>
                <a:lnTo>
                  <a:pt x="4352" y="1390"/>
                </a:lnTo>
                <a:lnTo>
                  <a:pt x="4352" y="1390"/>
                </a:lnTo>
                <a:lnTo>
                  <a:pt x="4366" y="1388"/>
                </a:lnTo>
                <a:lnTo>
                  <a:pt x="4366" y="1388"/>
                </a:lnTo>
                <a:lnTo>
                  <a:pt x="4372" y="1388"/>
                </a:lnTo>
                <a:lnTo>
                  <a:pt x="4372" y="1388"/>
                </a:lnTo>
                <a:lnTo>
                  <a:pt x="4354" y="1390"/>
                </a:lnTo>
                <a:lnTo>
                  <a:pt x="4354" y="1390"/>
                </a:lnTo>
                <a:close/>
                <a:moveTo>
                  <a:pt x="4376" y="1382"/>
                </a:moveTo>
                <a:lnTo>
                  <a:pt x="4376" y="1382"/>
                </a:lnTo>
                <a:lnTo>
                  <a:pt x="4356" y="1380"/>
                </a:lnTo>
                <a:lnTo>
                  <a:pt x="4356" y="1380"/>
                </a:lnTo>
                <a:lnTo>
                  <a:pt x="4370" y="1378"/>
                </a:lnTo>
                <a:lnTo>
                  <a:pt x="4370" y="1378"/>
                </a:lnTo>
                <a:lnTo>
                  <a:pt x="4388" y="1380"/>
                </a:lnTo>
                <a:lnTo>
                  <a:pt x="4388" y="1380"/>
                </a:lnTo>
                <a:lnTo>
                  <a:pt x="4376" y="1382"/>
                </a:lnTo>
                <a:lnTo>
                  <a:pt x="4376" y="1382"/>
                </a:lnTo>
                <a:close/>
                <a:moveTo>
                  <a:pt x="4412" y="1370"/>
                </a:moveTo>
                <a:lnTo>
                  <a:pt x="4412" y="1370"/>
                </a:lnTo>
                <a:lnTo>
                  <a:pt x="4432" y="1374"/>
                </a:lnTo>
                <a:lnTo>
                  <a:pt x="4432" y="1374"/>
                </a:lnTo>
                <a:lnTo>
                  <a:pt x="4410" y="1376"/>
                </a:lnTo>
                <a:lnTo>
                  <a:pt x="4410" y="1376"/>
                </a:lnTo>
                <a:lnTo>
                  <a:pt x="4388" y="1374"/>
                </a:lnTo>
                <a:lnTo>
                  <a:pt x="4388" y="1374"/>
                </a:lnTo>
                <a:lnTo>
                  <a:pt x="4412" y="1370"/>
                </a:lnTo>
                <a:lnTo>
                  <a:pt x="4412" y="1370"/>
                </a:lnTo>
                <a:close/>
                <a:moveTo>
                  <a:pt x="4412" y="1392"/>
                </a:moveTo>
                <a:lnTo>
                  <a:pt x="4412" y="1392"/>
                </a:lnTo>
                <a:lnTo>
                  <a:pt x="4400" y="1392"/>
                </a:lnTo>
                <a:lnTo>
                  <a:pt x="4400" y="1392"/>
                </a:lnTo>
                <a:lnTo>
                  <a:pt x="4406" y="1392"/>
                </a:lnTo>
                <a:lnTo>
                  <a:pt x="4406" y="1392"/>
                </a:lnTo>
                <a:lnTo>
                  <a:pt x="4416" y="1392"/>
                </a:lnTo>
                <a:lnTo>
                  <a:pt x="4416" y="1392"/>
                </a:lnTo>
                <a:lnTo>
                  <a:pt x="4412" y="1392"/>
                </a:lnTo>
                <a:lnTo>
                  <a:pt x="4412" y="1392"/>
                </a:lnTo>
                <a:close/>
                <a:moveTo>
                  <a:pt x="4410" y="1384"/>
                </a:moveTo>
                <a:lnTo>
                  <a:pt x="4410" y="1384"/>
                </a:lnTo>
                <a:lnTo>
                  <a:pt x="4398" y="1384"/>
                </a:lnTo>
                <a:lnTo>
                  <a:pt x="4398" y="1384"/>
                </a:lnTo>
                <a:lnTo>
                  <a:pt x="4408" y="1382"/>
                </a:lnTo>
                <a:lnTo>
                  <a:pt x="4408" y="1382"/>
                </a:lnTo>
                <a:lnTo>
                  <a:pt x="4420" y="1384"/>
                </a:lnTo>
                <a:lnTo>
                  <a:pt x="4420" y="1384"/>
                </a:lnTo>
                <a:lnTo>
                  <a:pt x="4410" y="1384"/>
                </a:lnTo>
                <a:lnTo>
                  <a:pt x="4410" y="1384"/>
                </a:lnTo>
                <a:close/>
                <a:moveTo>
                  <a:pt x="4444" y="1388"/>
                </a:moveTo>
                <a:lnTo>
                  <a:pt x="4444" y="1388"/>
                </a:lnTo>
                <a:lnTo>
                  <a:pt x="4446" y="1386"/>
                </a:lnTo>
                <a:lnTo>
                  <a:pt x="4446" y="1386"/>
                </a:lnTo>
                <a:lnTo>
                  <a:pt x="4454" y="1388"/>
                </a:lnTo>
                <a:lnTo>
                  <a:pt x="4454" y="1388"/>
                </a:lnTo>
                <a:lnTo>
                  <a:pt x="4444" y="1388"/>
                </a:lnTo>
                <a:lnTo>
                  <a:pt x="4444" y="1388"/>
                </a:lnTo>
                <a:close/>
                <a:moveTo>
                  <a:pt x="4444" y="1380"/>
                </a:moveTo>
                <a:lnTo>
                  <a:pt x="4444" y="1380"/>
                </a:lnTo>
                <a:lnTo>
                  <a:pt x="4430" y="1378"/>
                </a:lnTo>
                <a:lnTo>
                  <a:pt x="4430" y="1378"/>
                </a:lnTo>
                <a:lnTo>
                  <a:pt x="4448" y="1376"/>
                </a:lnTo>
                <a:lnTo>
                  <a:pt x="4448" y="1376"/>
                </a:lnTo>
                <a:lnTo>
                  <a:pt x="4464" y="1378"/>
                </a:lnTo>
                <a:lnTo>
                  <a:pt x="4464" y="1378"/>
                </a:lnTo>
                <a:lnTo>
                  <a:pt x="4444" y="1380"/>
                </a:lnTo>
                <a:lnTo>
                  <a:pt x="4444" y="1380"/>
                </a:lnTo>
                <a:close/>
                <a:moveTo>
                  <a:pt x="4496" y="1386"/>
                </a:moveTo>
                <a:lnTo>
                  <a:pt x="4496" y="1386"/>
                </a:lnTo>
                <a:lnTo>
                  <a:pt x="4472" y="1384"/>
                </a:lnTo>
                <a:lnTo>
                  <a:pt x="4472" y="1384"/>
                </a:lnTo>
                <a:lnTo>
                  <a:pt x="4486" y="1382"/>
                </a:lnTo>
                <a:lnTo>
                  <a:pt x="4486" y="1382"/>
                </a:lnTo>
                <a:lnTo>
                  <a:pt x="4508" y="1384"/>
                </a:lnTo>
                <a:lnTo>
                  <a:pt x="4508" y="1384"/>
                </a:lnTo>
                <a:lnTo>
                  <a:pt x="4496" y="1386"/>
                </a:lnTo>
                <a:lnTo>
                  <a:pt x="4496" y="1386"/>
                </a:lnTo>
                <a:close/>
                <a:moveTo>
                  <a:pt x="4502" y="1380"/>
                </a:moveTo>
                <a:lnTo>
                  <a:pt x="4502" y="1380"/>
                </a:lnTo>
                <a:lnTo>
                  <a:pt x="4532" y="1376"/>
                </a:lnTo>
                <a:lnTo>
                  <a:pt x="4532" y="1376"/>
                </a:lnTo>
                <a:lnTo>
                  <a:pt x="4554" y="1380"/>
                </a:lnTo>
                <a:lnTo>
                  <a:pt x="4554" y="1380"/>
                </a:lnTo>
                <a:lnTo>
                  <a:pt x="4528" y="1382"/>
                </a:lnTo>
                <a:lnTo>
                  <a:pt x="4528" y="1382"/>
                </a:lnTo>
                <a:lnTo>
                  <a:pt x="4502" y="1380"/>
                </a:lnTo>
                <a:lnTo>
                  <a:pt x="4502" y="1380"/>
                </a:lnTo>
                <a:close/>
                <a:moveTo>
                  <a:pt x="4526" y="1390"/>
                </a:moveTo>
                <a:lnTo>
                  <a:pt x="4526" y="1390"/>
                </a:lnTo>
                <a:lnTo>
                  <a:pt x="4514" y="1388"/>
                </a:lnTo>
                <a:lnTo>
                  <a:pt x="4514" y="1388"/>
                </a:lnTo>
                <a:lnTo>
                  <a:pt x="4522" y="1388"/>
                </a:lnTo>
                <a:lnTo>
                  <a:pt x="4522" y="1388"/>
                </a:lnTo>
                <a:lnTo>
                  <a:pt x="4532" y="1388"/>
                </a:lnTo>
                <a:lnTo>
                  <a:pt x="4532" y="1388"/>
                </a:lnTo>
                <a:lnTo>
                  <a:pt x="4526" y="1390"/>
                </a:lnTo>
                <a:lnTo>
                  <a:pt x="4526" y="1390"/>
                </a:lnTo>
                <a:close/>
                <a:moveTo>
                  <a:pt x="4542" y="1384"/>
                </a:moveTo>
                <a:lnTo>
                  <a:pt x="4542" y="1384"/>
                </a:lnTo>
                <a:lnTo>
                  <a:pt x="4566" y="1382"/>
                </a:lnTo>
                <a:lnTo>
                  <a:pt x="4566" y="1382"/>
                </a:lnTo>
                <a:lnTo>
                  <a:pt x="4584" y="1384"/>
                </a:lnTo>
                <a:lnTo>
                  <a:pt x="4584" y="1384"/>
                </a:lnTo>
                <a:lnTo>
                  <a:pt x="4558" y="1386"/>
                </a:lnTo>
                <a:lnTo>
                  <a:pt x="4558" y="1386"/>
                </a:lnTo>
                <a:lnTo>
                  <a:pt x="4542" y="1384"/>
                </a:lnTo>
                <a:lnTo>
                  <a:pt x="4542" y="1384"/>
                </a:lnTo>
                <a:close/>
                <a:moveTo>
                  <a:pt x="4600" y="1392"/>
                </a:moveTo>
                <a:lnTo>
                  <a:pt x="4600" y="1392"/>
                </a:lnTo>
                <a:lnTo>
                  <a:pt x="4584" y="1390"/>
                </a:lnTo>
                <a:lnTo>
                  <a:pt x="4584" y="1390"/>
                </a:lnTo>
                <a:lnTo>
                  <a:pt x="4606" y="1388"/>
                </a:lnTo>
                <a:lnTo>
                  <a:pt x="4606" y="1388"/>
                </a:lnTo>
                <a:lnTo>
                  <a:pt x="4622" y="1390"/>
                </a:lnTo>
                <a:lnTo>
                  <a:pt x="4622" y="1390"/>
                </a:lnTo>
                <a:lnTo>
                  <a:pt x="4600" y="1392"/>
                </a:lnTo>
                <a:lnTo>
                  <a:pt x="4600" y="1392"/>
                </a:lnTo>
                <a:close/>
                <a:moveTo>
                  <a:pt x="4610" y="1382"/>
                </a:moveTo>
                <a:lnTo>
                  <a:pt x="4610" y="1382"/>
                </a:lnTo>
                <a:lnTo>
                  <a:pt x="4588" y="1380"/>
                </a:lnTo>
                <a:lnTo>
                  <a:pt x="4588" y="1380"/>
                </a:lnTo>
                <a:lnTo>
                  <a:pt x="4606" y="1376"/>
                </a:lnTo>
                <a:lnTo>
                  <a:pt x="4606" y="1376"/>
                </a:lnTo>
                <a:lnTo>
                  <a:pt x="4628" y="1380"/>
                </a:lnTo>
                <a:lnTo>
                  <a:pt x="4628" y="1380"/>
                </a:lnTo>
                <a:lnTo>
                  <a:pt x="4610" y="1382"/>
                </a:lnTo>
                <a:lnTo>
                  <a:pt x="4610" y="1382"/>
                </a:lnTo>
                <a:close/>
                <a:moveTo>
                  <a:pt x="4650" y="1388"/>
                </a:moveTo>
                <a:lnTo>
                  <a:pt x="4650" y="1388"/>
                </a:lnTo>
                <a:lnTo>
                  <a:pt x="4628" y="1386"/>
                </a:lnTo>
                <a:lnTo>
                  <a:pt x="4628" y="1386"/>
                </a:lnTo>
                <a:lnTo>
                  <a:pt x="4644" y="1384"/>
                </a:lnTo>
                <a:lnTo>
                  <a:pt x="4644" y="1384"/>
                </a:lnTo>
                <a:lnTo>
                  <a:pt x="4662" y="1388"/>
                </a:lnTo>
                <a:lnTo>
                  <a:pt x="4662" y="1388"/>
                </a:lnTo>
                <a:lnTo>
                  <a:pt x="4650" y="1388"/>
                </a:lnTo>
                <a:lnTo>
                  <a:pt x="4650" y="1388"/>
                </a:lnTo>
                <a:close/>
                <a:moveTo>
                  <a:pt x="4646" y="1378"/>
                </a:moveTo>
                <a:lnTo>
                  <a:pt x="4646" y="1378"/>
                </a:lnTo>
                <a:lnTo>
                  <a:pt x="4624" y="1374"/>
                </a:lnTo>
                <a:lnTo>
                  <a:pt x="4624" y="1374"/>
                </a:lnTo>
                <a:lnTo>
                  <a:pt x="4650" y="1370"/>
                </a:lnTo>
                <a:lnTo>
                  <a:pt x="4650" y="1370"/>
                </a:lnTo>
                <a:lnTo>
                  <a:pt x="4672" y="1376"/>
                </a:lnTo>
                <a:lnTo>
                  <a:pt x="4672" y="1376"/>
                </a:lnTo>
                <a:lnTo>
                  <a:pt x="4646" y="1378"/>
                </a:lnTo>
                <a:lnTo>
                  <a:pt x="4646" y="1378"/>
                </a:lnTo>
                <a:close/>
                <a:moveTo>
                  <a:pt x="4678" y="1392"/>
                </a:moveTo>
                <a:lnTo>
                  <a:pt x="4678" y="1392"/>
                </a:lnTo>
                <a:lnTo>
                  <a:pt x="4670" y="1392"/>
                </a:lnTo>
                <a:lnTo>
                  <a:pt x="4670" y="1392"/>
                </a:lnTo>
                <a:lnTo>
                  <a:pt x="4678" y="1392"/>
                </a:lnTo>
                <a:lnTo>
                  <a:pt x="4678" y="1392"/>
                </a:lnTo>
                <a:lnTo>
                  <a:pt x="4686" y="1392"/>
                </a:lnTo>
                <a:lnTo>
                  <a:pt x="4686" y="1392"/>
                </a:lnTo>
                <a:lnTo>
                  <a:pt x="4678" y="1392"/>
                </a:lnTo>
                <a:lnTo>
                  <a:pt x="4678" y="1392"/>
                </a:lnTo>
                <a:close/>
                <a:moveTo>
                  <a:pt x="4664" y="1382"/>
                </a:moveTo>
                <a:lnTo>
                  <a:pt x="4664" y="1382"/>
                </a:lnTo>
                <a:lnTo>
                  <a:pt x="4686" y="1380"/>
                </a:lnTo>
                <a:lnTo>
                  <a:pt x="4686" y="1380"/>
                </a:lnTo>
                <a:lnTo>
                  <a:pt x="4708" y="1384"/>
                </a:lnTo>
                <a:lnTo>
                  <a:pt x="4708" y="1384"/>
                </a:lnTo>
                <a:lnTo>
                  <a:pt x="4686" y="1386"/>
                </a:lnTo>
                <a:lnTo>
                  <a:pt x="4686" y="1386"/>
                </a:lnTo>
                <a:lnTo>
                  <a:pt x="4664" y="1382"/>
                </a:lnTo>
                <a:lnTo>
                  <a:pt x="4664" y="1382"/>
                </a:lnTo>
                <a:close/>
                <a:moveTo>
                  <a:pt x="4714" y="1392"/>
                </a:moveTo>
                <a:lnTo>
                  <a:pt x="4714" y="1392"/>
                </a:lnTo>
                <a:lnTo>
                  <a:pt x="4702" y="1390"/>
                </a:lnTo>
                <a:lnTo>
                  <a:pt x="4702" y="1390"/>
                </a:lnTo>
                <a:lnTo>
                  <a:pt x="4720" y="1388"/>
                </a:lnTo>
                <a:lnTo>
                  <a:pt x="4720" y="1388"/>
                </a:lnTo>
                <a:lnTo>
                  <a:pt x="4734" y="1390"/>
                </a:lnTo>
                <a:lnTo>
                  <a:pt x="4734" y="1390"/>
                </a:lnTo>
                <a:lnTo>
                  <a:pt x="4714" y="1392"/>
                </a:lnTo>
                <a:lnTo>
                  <a:pt x="4714" y="1392"/>
                </a:lnTo>
                <a:close/>
                <a:moveTo>
                  <a:pt x="4764" y="1384"/>
                </a:moveTo>
                <a:lnTo>
                  <a:pt x="4764" y="1384"/>
                </a:lnTo>
                <a:lnTo>
                  <a:pt x="4780" y="1388"/>
                </a:lnTo>
                <a:lnTo>
                  <a:pt x="4780" y="1388"/>
                </a:lnTo>
                <a:lnTo>
                  <a:pt x="4756" y="1390"/>
                </a:lnTo>
                <a:lnTo>
                  <a:pt x="4756" y="1390"/>
                </a:lnTo>
                <a:lnTo>
                  <a:pt x="4740" y="1386"/>
                </a:lnTo>
                <a:lnTo>
                  <a:pt x="4740" y="1386"/>
                </a:lnTo>
                <a:lnTo>
                  <a:pt x="4764" y="1384"/>
                </a:lnTo>
                <a:lnTo>
                  <a:pt x="4764" y="1384"/>
                </a:lnTo>
                <a:close/>
                <a:moveTo>
                  <a:pt x="4754" y="1398"/>
                </a:moveTo>
                <a:lnTo>
                  <a:pt x="4754" y="1398"/>
                </a:lnTo>
                <a:lnTo>
                  <a:pt x="4744" y="1396"/>
                </a:lnTo>
                <a:lnTo>
                  <a:pt x="4744" y="1396"/>
                </a:lnTo>
                <a:lnTo>
                  <a:pt x="4756" y="1396"/>
                </a:lnTo>
                <a:lnTo>
                  <a:pt x="4756" y="1396"/>
                </a:lnTo>
                <a:lnTo>
                  <a:pt x="4768" y="1398"/>
                </a:lnTo>
                <a:lnTo>
                  <a:pt x="4768" y="1398"/>
                </a:lnTo>
                <a:lnTo>
                  <a:pt x="4754" y="1398"/>
                </a:lnTo>
                <a:lnTo>
                  <a:pt x="4754" y="1398"/>
                </a:lnTo>
                <a:close/>
                <a:moveTo>
                  <a:pt x="4804" y="1406"/>
                </a:moveTo>
                <a:lnTo>
                  <a:pt x="4804" y="1406"/>
                </a:lnTo>
                <a:lnTo>
                  <a:pt x="4790" y="1404"/>
                </a:lnTo>
                <a:lnTo>
                  <a:pt x="4790" y="1404"/>
                </a:lnTo>
                <a:lnTo>
                  <a:pt x="4794" y="1404"/>
                </a:lnTo>
                <a:lnTo>
                  <a:pt x="4794" y="1404"/>
                </a:lnTo>
                <a:lnTo>
                  <a:pt x="4804" y="1406"/>
                </a:lnTo>
                <a:lnTo>
                  <a:pt x="4804" y="1406"/>
                </a:lnTo>
                <a:close/>
                <a:moveTo>
                  <a:pt x="4792" y="1398"/>
                </a:moveTo>
                <a:lnTo>
                  <a:pt x="4792" y="1398"/>
                </a:lnTo>
                <a:lnTo>
                  <a:pt x="4778" y="1394"/>
                </a:lnTo>
                <a:lnTo>
                  <a:pt x="4778" y="1394"/>
                </a:lnTo>
                <a:lnTo>
                  <a:pt x="4800" y="1394"/>
                </a:lnTo>
                <a:lnTo>
                  <a:pt x="4800" y="1394"/>
                </a:lnTo>
                <a:lnTo>
                  <a:pt x="4814" y="1398"/>
                </a:lnTo>
                <a:lnTo>
                  <a:pt x="4814" y="1398"/>
                </a:lnTo>
                <a:lnTo>
                  <a:pt x="4792" y="1398"/>
                </a:lnTo>
                <a:lnTo>
                  <a:pt x="4792" y="1398"/>
                </a:lnTo>
                <a:close/>
                <a:moveTo>
                  <a:pt x="4840" y="1390"/>
                </a:moveTo>
                <a:lnTo>
                  <a:pt x="4840" y="1390"/>
                </a:lnTo>
                <a:lnTo>
                  <a:pt x="4860" y="1396"/>
                </a:lnTo>
                <a:lnTo>
                  <a:pt x="4860" y="1396"/>
                </a:lnTo>
                <a:lnTo>
                  <a:pt x="4836" y="1396"/>
                </a:lnTo>
                <a:lnTo>
                  <a:pt x="4836" y="1396"/>
                </a:lnTo>
                <a:lnTo>
                  <a:pt x="4818" y="1392"/>
                </a:lnTo>
                <a:lnTo>
                  <a:pt x="4818" y="1392"/>
                </a:lnTo>
                <a:lnTo>
                  <a:pt x="4840" y="1390"/>
                </a:lnTo>
                <a:lnTo>
                  <a:pt x="4840" y="1390"/>
                </a:lnTo>
                <a:close/>
                <a:moveTo>
                  <a:pt x="4838" y="1406"/>
                </a:moveTo>
                <a:lnTo>
                  <a:pt x="4838" y="1406"/>
                </a:lnTo>
                <a:lnTo>
                  <a:pt x="4820" y="1404"/>
                </a:lnTo>
                <a:lnTo>
                  <a:pt x="4820" y="1404"/>
                </a:lnTo>
                <a:lnTo>
                  <a:pt x="4836" y="1402"/>
                </a:lnTo>
                <a:lnTo>
                  <a:pt x="4836" y="1402"/>
                </a:lnTo>
                <a:lnTo>
                  <a:pt x="4852" y="1406"/>
                </a:lnTo>
                <a:lnTo>
                  <a:pt x="4852" y="1406"/>
                </a:lnTo>
                <a:lnTo>
                  <a:pt x="4838" y="1406"/>
                </a:lnTo>
                <a:lnTo>
                  <a:pt x="4838" y="1406"/>
                </a:lnTo>
                <a:close/>
                <a:moveTo>
                  <a:pt x="4880" y="1408"/>
                </a:moveTo>
                <a:lnTo>
                  <a:pt x="4880" y="1408"/>
                </a:lnTo>
                <a:lnTo>
                  <a:pt x="4858" y="1402"/>
                </a:lnTo>
                <a:lnTo>
                  <a:pt x="4858" y="1402"/>
                </a:lnTo>
                <a:lnTo>
                  <a:pt x="4876" y="1400"/>
                </a:lnTo>
                <a:lnTo>
                  <a:pt x="4876" y="1400"/>
                </a:lnTo>
                <a:lnTo>
                  <a:pt x="4898" y="1406"/>
                </a:lnTo>
                <a:lnTo>
                  <a:pt x="4898" y="1406"/>
                </a:lnTo>
                <a:lnTo>
                  <a:pt x="4880" y="1408"/>
                </a:lnTo>
                <a:lnTo>
                  <a:pt x="4880" y="1408"/>
                </a:lnTo>
                <a:close/>
                <a:moveTo>
                  <a:pt x="4908" y="1414"/>
                </a:moveTo>
                <a:lnTo>
                  <a:pt x="4908" y="1414"/>
                </a:lnTo>
                <a:lnTo>
                  <a:pt x="4902" y="1412"/>
                </a:lnTo>
                <a:lnTo>
                  <a:pt x="4902" y="1412"/>
                </a:lnTo>
                <a:lnTo>
                  <a:pt x="4914" y="1412"/>
                </a:lnTo>
                <a:lnTo>
                  <a:pt x="4914" y="1412"/>
                </a:lnTo>
                <a:lnTo>
                  <a:pt x="4920" y="1414"/>
                </a:lnTo>
                <a:lnTo>
                  <a:pt x="4920" y="1414"/>
                </a:lnTo>
                <a:lnTo>
                  <a:pt x="4908" y="1414"/>
                </a:lnTo>
                <a:lnTo>
                  <a:pt x="4908" y="1414"/>
                </a:lnTo>
                <a:close/>
                <a:moveTo>
                  <a:pt x="4950" y="1422"/>
                </a:moveTo>
                <a:lnTo>
                  <a:pt x="4950" y="1422"/>
                </a:lnTo>
                <a:lnTo>
                  <a:pt x="4938" y="1420"/>
                </a:lnTo>
                <a:lnTo>
                  <a:pt x="4938" y="1420"/>
                </a:lnTo>
                <a:lnTo>
                  <a:pt x="4944" y="1420"/>
                </a:lnTo>
                <a:lnTo>
                  <a:pt x="4944" y="1420"/>
                </a:lnTo>
                <a:lnTo>
                  <a:pt x="4954" y="1422"/>
                </a:lnTo>
                <a:lnTo>
                  <a:pt x="4954" y="1422"/>
                </a:lnTo>
                <a:lnTo>
                  <a:pt x="4950" y="1422"/>
                </a:lnTo>
                <a:lnTo>
                  <a:pt x="4950" y="1422"/>
                </a:lnTo>
                <a:close/>
                <a:moveTo>
                  <a:pt x="4986" y="1422"/>
                </a:moveTo>
                <a:lnTo>
                  <a:pt x="4986" y="1422"/>
                </a:lnTo>
                <a:lnTo>
                  <a:pt x="5002" y="1426"/>
                </a:lnTo>
                <a:lnTo>
                  <a:pt x="5002" y="1426"/>
                </a:lnTo>
                <a:lnTo>
                  <a:pt x="4986" y="1426"/>
                </a:lnTo>
                <a:lnTo>
                  <a:pt x="4986" y="1426"/>
                </a:lnTo>
                <a:lnTo>
                  <a:pt x="4970" y="1422"/>
                </a:lnTo>
                <a:lnTo>
                  <a:pt x="4970" y="1422"/>
                </a:lnTo>
                <a:lnTo>
                  <a:pt x="4986" y="1422"/>
                </a:lnTo>
                <a:lnTo>
                  <a:pt x="4986" y="1422"/>
                </a:lnTo>
                <a:close/>
                <a:moveTo>
                  <a:pt x="4968" y="1416"/>
                </a:moveTo>
                <a:lnTo>
                  <a:pt x="4968" y="1416"/>
                </a:lnTo>
                <a:lnTo>
                  <a:pt x="4946" y="1414"/>
                </a:lnTo>
                <a:lnTo>
                  <a:pt x="4946" y="1414"/>
                </a:lnTo>
                <a:lnTo>
                  <a:pt x="4936" y="1412"/>
                </a:lnTo>
                <a:lnTo>
                  <a:pt x="4936" y="1412"/>
                </a:lnTo>
                <a:lnTo>
                  <a:pt x="4956" y="1410"/>
                </a:lnTo>
                <a:lnTo>
                  <a:pt x="4956" y="1410"/>
                </a:lnTo>
                <a:lnTo>
                  <a:pt x="4968" y="1416"/>
                </a:lnTo>
                <a:lnTo>
                  <a:pt x="4968" y="1416"/>
                </a:lnTo>
                <a:close/>
                <a:moveTo>
                  <a:pt x="4940" y="1406"/>
                </a:moveTo>
                <a:lnTo>
                  <a:pt x="4940" y="1406"/>
                </a:lnTo>
                <a:lnTo>
                  <a:pt x="4918" y="1406"/>
                </a:lnTo>
                <a:lnTo>
                  <a:pt x="4918" y="1406"/>
                </a:lnTo>
                <a:lnTo>
                  <a:pt x="4894" y="1400"/>
                </a:lnTo>
                <a:lnTo>
                  <a:pt x="4894" y="1400"/>
                </a:lnTo>
                <a:lnTo>
                  <a:pt x="4918" y="1398"/>
                </a:lnTo>
                <a:lnTo>
                  <a:pt x="4918" y="1398"/>
                </a:lnTo>
                <a:lnTo>
                  <a:pt x="4940" y="1406"/>
                </a:lnTo>
                <a:lnTo>
                  <a:pt x="4940" y="1406"/>
                </a:lnTo>
                <a:close/>
                <a:moveTo>
                  <a:pt x="4904" y="1392"/>
                </a:moveTo>
                <a:lnTo>
                  <a:pt x="4904" y="1392"/>
                </a:lnTo>
                <a:lnTo>
                  <a:pt x="4878" y="1394"/>
                </a:lnTo>
                <a:lnTo>
                  <a:pt x="4878" y="1394"/>
                </a:lnTo>
                <a:lnTo>
                  <a:pt x="4856" y="1388"/>
                </a:lnTo>
                <a:lnTo>
                  <a:pt x="4856" y="1388"/>
                </a:lnTo>
                <a:lnTo>
                  <a:pt x="4884" y="1386"/>
                </a:lnTo>
                <a:lnTo>
                  <a:pt x="4884" y="1386"/>
                </a:lnTo>
                <a:lnTo>
                  <a:pt x="4904" y="1392"/>
                </a:lnTo>
                <a:lnTo>
                  <a:pt x="4904" y="1392"/>
                </a:lnTo>
                <a:close/>
                <a:moveTo>
                  <a:pt x="4870" y="1380"/>
                </a:moveTo>
                <a:lnTo>
                  <a:pt x="4870" y="1380"/>
                </a:lnTo>
                <a:lnTo>
                  <a:pt x="4842" y="1384"/>
                </a:lnTo>
                <a:lnTo>
                  <a:pt x="4842" y="1384"/>
                </a:lnTo>
                <a:lnTo>
                  <a:pt x="4820" y="1376"/>
                </a:lnTo>
                <a:lnTo>
                  <a:pt x="4820" y="1376"/>
                </a:lnTo>
                <a:lnTo>
                  <a:pt x="4848" y="1374"/>
                </a:lnTo>
                <a:lnTo>
                  <a:pt x="4848" y="1374"/>
                </a:lnTo>
                <a:lnTo>
                  <a:pt x="4870" y="1380"/>
                </a:lnTo>
                <a:lnTo>
                  <a:pt x="4870" y="1380"/>
                </a:lnTo>
                <a:close/>
                <a:moveTo>
                  <a:pt x="4840" y="1370"/>
                </a:moveTo>
                <a:lnTo>
                  <a:pt x="4840" y="1370"/>
                </a:lnTo>
                <a:lnTo>
                  <a:pt x="4810" y="1374"/>
                </a:lnTo>
                <a:lnTo>
                  <a:pt x="4810" y="1374"/>
                </a:lnTo>
                <a:lnTo>
                  <a:pt x="4784" y="1366"/>
                </a:lnTo>
                <a:lnTo>
                  <a:pt x="4784" y="1366"/>
                </a:lnTo>
                <a:lnTo>
                  <a:pt x="4814" y="1360"/>
                </a:lnTo>
                <a:lnTo>
                  <a:pt x="4814" y="1360"/>
                </a:lnTo>
                <a:lnTo>
                  <a:pt x="4840" y="1370"/>
                </a:lnTo>
                <a:lnTo>
                  <a:pt x="4840" y="1370"/>
                </a:lnTo>
                <a:close/>
                <a:moveTo>
                  <a:pt x="4806" y="1356"/>
                </a:moveTo>
                <a:lnTo>
                  <a:pt x="4806" y="1356"/>
                </a:lnTo>
                <a:lnTo>
                  <a:pt x="4774" y="1362"/>
                </a:lnTo>
                <a:lnTo>
                  <a:pt x="4774" y="1362"/>
                </a:lnTo>
                <a:lnTo>
                  <a:pt x="4748" y="1354"/>
                </a:lnTo>
                <a:lnTo>
                  <a:pt x="4748" y="1354"/>
                </a:lnTo>
                <a:lnTo>
                  <a:pt x="4780" y="1348"/>
                </a:lnTo>
                <a:lnTo>
                  <a:pt x="4780" y="1348"/>
                </a:lnTo>
                <a:lnTo>
                  <a:pt x="4806" y="1356"/>
                </a:lnTo>
                <a:lnTo>
                  <a:pt x="4806" y="1356"/>
                </a:lnTo>
                <a:close/>
                <a:moveTo>
                  <a:pt x="4774" y="1344"/>
                </a:moveTo>
                <a:lnTo>
                  <a:pt x="4774" y="1344"/>
                </a:lnTo>
                <a:lnTo>
                  <a:pt x="4742" y="1350"/>
                </a:lnTo>
                <a:lnTo>
                  <a:pt x="4742" y="1350"/>
                </a:lnTo>
                <a:lnTo>
                  <a:pt x="4714" y="1342"/>
                </a:lnTo>
                <a:lnTo>
                  <a:pt x="4714" y="1342"/>
                </a:lnTo>
                <a:lnTo>
                  <a:pt x="4746" y="1334"/>
                </a:lnTo>
                <a:lnTo>
                  <a:pt x="4746" y="1334"/>
                </a:lnTo>
                <a:lnTo>
                  <a:pt x="4774" y="1344"/>
                </a:lnTo>
                <a:lnTo>
                  <a:pt x="4774" y="1344"/>
                </a:lnTo>
                <a:close/>
                <a:moveTo>
                  <a:pt x="4736" y="1330"/>
                </a:moveTo>
                <a:lnTo>
                  <a:pt x="4736" y="1330"/>
                </a:lnTo>
                <a:lnTo>
                  <a:pt x="4702" y="1338"/>
                </a:lnTo>
                <a:lnTo>
                  <a:pt x="4702" y="1338"/>
                </a:lnTo>
                <a:lnTo>
                  <a:pt x="4678" y="1330"/>
                </a:lnTo>
                <a:lnTo>
                  <a:pt x="4678" y="1330"/>
                </a:lnTo>
                <a:lnTo>
                  <a:pt x="4710" y="1320"/>
                </a:lnTo>
                <a:lnTo>
                  <a:pt x="4710" y="1320"/>
                </a:lnTo>
                <a:lnTo>
                  <a:pt x="4736" y="1330"/>
                </a:lnTo>
                <a:lnTo>
                  <a:pt x="4736" y="1330"/>
                </a:lnTo>
                <a:close/>
                <a:moveTo>
                  <a:pt x="4702" y="1318"/>
                </a:moveTo>
                <a:lnTo>
                  <a:pt x="4702" y="1318"/>
                </a:lnTo>
                <a:lnTo>
                  <a:pt x="4668" y="1326"/>
                </a:lnTo>
                <a:lnTo>
                  <a:pt x="4668" y="1326"/>
                </a:lnTo>
                <a:lnTo>
                  <a:pt x="4642" y="1316"/>
                </a:lnTo>
                <a:lnTo>
                  <a:pt x="4642" y="1316"/>
                </a:lnTo>
                <a:lnTo>
                  <a:pt x="4676" y="1308"/>
                </a:lnTo>
                <a:lnTo>
                  <a:pt x="4676" y="1308"/>
                </a:lnTo>
                <a:lnTo>
                  <a:pt x="4702" y="1318"/>
                </a:lnTo>
                <a:lnTo>
                  <a:pt x="4702" y="1318"/>
                </a:lnTo>
                <a:close/>
                <a:moveTo>
                  <a:pt x="4640" y="1294"/>
                </a:moveTo>
                <a:lnTo>
                  <a:pt x="4640" y="1294"/>
                </a:lnTo>
                <a:lnTo>
                  <a:pt x="4660" y="1302"/>
                </a:lnTo>
                <a:lnTo>
                  <a:pt x="4660" y="1302"/>
                </a:lnTo>
                <a:lnTo>
                  <a:pt x="4666" y="1304"/>
                </a:lnTo>
                <a:lnTo>
                  <a:pt x="4666" y="1304"/>
                </a:lnTo>
                <a:lnTo>
                  <a:pt x="4632" y="1314"/>
                </a:lnTo>
                <a:lnTo>
                  <a:pt x="4632" y="1314"/>
                </a:lnTo>
                <a:lnTo>
                  <a:pt x="4606" y="1304"/>
                </a:lnTo>
                <a:lnTo>
                  <a:pt x="4606" y="1304"/>
                </a:lnTo>
                <a:lnTo>
                  <a:pt x="4640" y="1294"/>
                </a:lnTo>
                <a:lnTo>
                  <a:pt x="4640" y="1294"/>
                </a:lnTo>
                <a:close/>
                <a:moveTo>
                  <a:pt x="4630" y="1290"/>
                </a:moveTo>
                <a:lnTo>
                  <a:pt x="4630" y="1290"/>
                </a:lnTo>
                <a:lnTo>
                  <a:pt x="4594" y="1300"/>
                </a:lnTo>
                <a:lnTo>
                  <a:pt x="4594" y="1300"/>
                </a:lnTo>
                <a:lnTo>
                  <a:pt x="4570" y="1292"/>
                </a:lnTo>
                <a:lnTo>
                  <a:pt x="4570" y="1292"/>
                </a:lnTo>
                <a:lnTo>
                  <a:pt x="4606" y="1280"/>
                </a:lnTo>
                <a:lnTo>
                  <a:pt x="4606" y="1280"/>
                </a:lnTo>
                <a:lnTo>
                  <a:pt x="4630" y="1290"/>
                </a:lnTo>
                <a:lnTo>
                  <a:pt x="4630" y="1290"/>
                </a:lnTo>
                <a:close/>
                <a:moveTo>
                  <a:pt x="4596" y="1278"/>
                </a:moveTo>
                <a:lnTo>
                  <a:pt x="4596" y="1278"/>
                </a:lnTo>
                <a:lnTo>
                  <a:pt x="4560" y="1288"/>
                </a:lnTo>
                <a:lnTo>
                  <a:pt x="4560" y="1288"/>
                </a:lnTo>
                <a:lnTo>
                  <a:pt x="4534" y="1280"/>
                </a:lnTo>
                <a:lnTo>
                  <a:pt x="4534" y="1280"/>
                </a:lnTo>
                <a:lnTo>
                  <a:pt x="4570" y="1268"/>
                </a:lnTo>
                <a:lnTo>
                  <a:pt x="4570" y="1268"/>
                </a:lnTo>
                <a:lnTo>
                  <a:pt x="4596" y="1278"/>
                </a:lnTo>
                <a:lnTo>
                  <a:pt x="4596" y="1278"/>
                </a:lnTo>
                <a:close/>
                <a:moveTo>
                  <a:pt x="4562" y="1264"/>
                </a:moveTo>
                <a:lnTo>
                  <a:pt x="4562" y="1264"/>
                </a:lnTo>
                <a:lnTo>
                  <a:pt x="4526" y="1276"/>
                </a:lnTo>
                <a:lnTo>
                  <a:pt x="4526" y="1276"/>
                </a:lnTo>
                <a:lnTo>
                  <a:pt x="4508" y="1270"/>
                </a:lnTo>
                <a:lnTo>
                  <a:pt x="4508" y="1270"/>
                </a:lnTo>
                <a:lnTo>
                  <a:pt x="4500" y="1266"/>
                </a:lnTo>
                <a:lnTo>
                  <a:pt x="4500" y="1266"/>
                </a:lnTo>
                <a:lnTo>
                  <a:pt x="4536" y="1254"/>
                </a:lnTo>
                <a:lnTo>
                  <a:pt x="4536" y="1254"/>
                </a:lnTo>
                <a:lnTo>
                  <a:pt x="4562" y="1264"/>
                </a:lnTo>
                <a:lnTo>
                  <a:pt x="4562" y="1264"/>
                </a:lnTo>
                <a:close/>
                <a:moveTo>
                  <a:pt x="4500" y="1240"/>
                </a:moveTo>
                <a:lnTo>
                  <a:pt x="4500" y="1240"/>
                </a:lnTo>
                <a:lnTo>
                  <a:pt x="4528" y="1250"/>
                </a:lnTo>
                <a:lnTo>
                  <a:pt x="4528" y="1250"/>
                </a:lnTo>
                <a:lnTo>
                  <a:pt x="4492" y="1264"/>
                </a:lnTo>
                <a:lnTo>
                  <a:pt x="4492" y="1264"/>
                </a:lnTo>
                <a:lnTo>
                  <a:pt x="4464" y="1254"/>
                </a:lnTo>
                <a:lnTo>
                  <a:pt x="4464" y="1254"/>
                </a:lnTo>
                <a:lnTo>
                  <a:pt x="4500" y="1240"/>
                </a:lnTo>
                <a:lnTo>
                  <a:pt x="4500" y="1240"/>
                </a:lnTo>
                <a:close/>
                <a:moveTo>
                  <a:pt x="4464" y="1226"/>
                </a:moveTo>
                <a:lnTo>
                  <a:pt x="4464" y="1226"/>
                </a:lnTo>
                <a:lnTo>
                  <a:pt x="4490" y="1236"/>
                </a:lnTo>
                <a:lnTo>
                  <a:pt x="4490" y="1236"/>
                </a:lnTo>
                <a:lnTo>
                  <a:pt x="4454" y="1250"/>
                </a:lnTo>
                <a:lnTo>
                  <a:pt x="4454" y="1250"/>
                </a:lnTo>
                <a:lnTo>
                  <a:pt x="4428" y="1242"/>
                </a:lnTo>
                <a:lnTo>
                  <a:pt x="4428" y="1242"/>
                </a:lnTo>
                <a:lnTo>
                  <a:pt x="4464" y="1226"/>
                </a:lnTo>
                <a:lnTo>
                  <a:pt x="4464" y="1226"/>
                </a:lnTo>
                <a:close/>
                <a:moveTo>
                  <a:pt x="4428" y="1214"/>
                </a:moveTo>
                <a:lnTo>
                  <a:pt x="4428" y="1214"/>
                </a:lnTo>
                <a:lnTo>
                  <a:pt x="4454" y="1224"/>
                </a:lnTo>
                <a:lnTo>
                  <a:pt x="4454" y="1224"/>
                </a:lnTo>
                <a:lnTo>
                  <a:pt x="4418" y="1238"/>
                </a:lnTo>
                <a:lnTo>
                  <a:pt x="4418" y="1238"/>
                </a:lnTo>
                <a:lnTo>
                  <a:pt x="4392" y="1228"/>
                </a:lnTo>
                <a:lnTo>
                  <a:pt x="4392" y="1228"/>
                </a:lnTo>
                <a:lnTo>
                  <a:pt x="4428" y="1214"/>
                </a:lnTo>
                <a:lnTo>
                  <a:pt x="4428" y="1214"/>
                </a:lnTo>
                <a:close/>
                <a:moveTo>
                  <a:pt x="4392" y="1200"/>
                </a:moveTo>
                <a:lnTo>
                  <a:pt x="4392" y="1200"/>
                </a:lnTo>
                <a:lnTo>
                  <a:pt x="4418" y="1210"/>
                </a:lnTo>
                <a:lnTo>
                  <a:pt x="4418" y="1210"/>
                </a:lnTo>
                <a:lnTo>
                  <a:pt x="4382" y="1226"/>
                </a:lnTo>
                <a:lnTo>
                  <a:pt x="4382" y="1226"/>
                </a:lnTo>
                <a:lnTo>
                  <a:pt x="4354" y="1216"/>
                </a:lnTo>
                <a:lnTo>
                  <a:pt x="4354" y="1216"/>
                </a:lnTo>
                <a:lnTo>
                  <a:pt x="4392" y="1200"/>
                </a:lnTo>
                <a:lnTo>
                  <a:pt x="4392" y="1200"/>
                </a:lnTo>
                <a:close/>
                <a:moveTo>
                  <a:pt x="4354" y="1186"/>
                </a:moveTo>
                <a:lnTo>
                  <a:pt x="4354" y="1186"/>
                </a:lnTo>
                <a:lnTo>
                  <a:pt x="4382" y="1196"/>
                </a:lnTo>
                <a:lnTo>
                  <a:pt x="4382" y="1196"/>
                </a:lnTo>
                <a:lnTo>
                  <a:pt x="4346" y="1212"/>
                </a:lnTo>
                <a:lnTo>
                  <a:pt x="4346" y="1212"/>
                </a:lnTo>
                <a:lnTo>
                  <a:pt x="4318" y="1202"/>
                </a:lnTo>
                <a:lnTo>
                  <a:pt x="4318" y="1202"/>
                </a:lnTo>
                <a:lnTo>
                  <a:pt x="4354" y="1186"/>
                </a:lnTo>
                <a:lnTo>
                  <a:pt x="4354" y="1186"/>
                </a:lnTo>
                <a:close/>
                <a:moveTo>
                  <a:pt x="4318" y="1174"/>
                </a:moveTo>
                <a:lnTo>
                  <a:pt x="4318" y="1174"/>
                </a:lnTo>
                <a:lnTo>
                  <a:pt x="4346" y="1184"/>
                </a:lnTo>
                <a:lnTo>
                  <a:pt x="4346" y="1184"/>
                </a:lnTo>
                <a:lnTo>
                  <a:pt x="4310" y="1200"/>
                </a:lnTo>
                <a:lnTo>
                  <a:pt x="4310" y="1200"/>
                </a:lnTo>
                <a:lnTo>
                  <a:pt x="4280" y="1190"/>
                </a:lnTo>
                <a:lnTo>
                  <a:pt x="4280" y="1190"/>
                </a:lnTo>
                <a:lnTo>
                  <a:pt x="4318" y="1174"/>
                </a:lnTo>
                <a:lnTo>
                  <a:pt x="4318" y="1174"/>
                </a:lnTo>
                <a:close/>
                <a:moveTo>
                  <a:pt x="4280" y="1160"/>
                </a:moveTo>
                <a:lnTo>
                  <a:pt x="4280" y="1160"/>
                </a:lnTo>
                <a:lnTo>
                  <a:pt x="4308" y="1170"/>
                </a:lnTo>
                <a:lnTo>
                  <a:pt x="4308" y="1170"/>
                </a:lnTo>
                <a:lnTo>
                  <a:pt x="4272" y="1188"/>
                </a:lnTo>
                <a:lnTo>
                  <a:pt x="4272" y="1188"/>
                </a:lnTo>
                <a:lnTo>
                  <a:pt x="4244" y="1178"/>
                </a:lnTo>
                <a:lnTo>
                  <a:pt x="4244" y="1178"/>
                </a:lnTo>
                <a:lnTo>
                  <a:pt x="4280" y="1160"/>
                </a:lnTo>
                <a:lnTo>
                  <a:pt x="4280" y="1160"/>
                </a:lnTo>
                <a:close/>
                <a:moveTo>
                  <a:pt x="4242" y="1148"/>
                </a:moveTo>
                <a:lnTo>
                  <a:pt x="4242" y="1148"/>
                </a:lnTo>
                <a:lnTo>
                  <a:pt x="4272" y="1158"/>
                </a:lnTo>
                <a:lnTo>
                  <a:pt x="4272" y="1158"/>
                </a:lnTo>
                <a:lnTo>
                  <a:pt x="4234" y="1174"/>
                </a:lnTo>
                <a:lnTo>
                  <a:pt x="4234" y="1174"/>
                </a:lnTo>
                <a:lnTo>
                  <a:pt x="4206" y="1164"/>
                </a:lnTo>
                <a:lnTo>
                  <a:pt x="4206" y="1164"/>
                </a:lnTo>
                <a:lnTo>
                  <a:pt x="4242" y="1148"/>
                </a:lnTo>
                <a:lnTo>
                  <a:pt x="4242" y="1148"/>
                </a:lnTo>
                <a:close/>
                <a:moveTo>
                  <a:pt x="4204" y="1134"/>
                </a:moveTo>
                <a:lnTo>
                  <a:pt x="4204" y="1134"/>
                </a:lnTo>
                <a:lnTo>
                  <a:pt x="4234" y="1144"/>
                </a:lnTo>
                <a:lnTo>
                  <a:pt x="4234" y="1144"/>
                </a:lnTo>
                <a:lnTo>
                  <a:pt x="4198" y="1162"/>
                </a:lnTo>
                <a:lnTo>
                  <a:pt x="4198" y="1162"/>
                </a:lnTo>
                <a:lnTo>
                  <a:pt x="4168" y="1152"/>
                </a:lnTo>
                <a:lnTo>
                  <a:pt x="4168" y="1152"/>
                </a:lnTo>
                <a:lnTo>
                  <a:pt x="4204" y="1134"/>
                </a:lnTo>
                <a:lnTo>
                  <a:pt x="4204" y="1134"/>
                </a:lnTo>
                <a:close/>
                <a:moveTo>
                  <a:pt x="4164" y="1122"/>
                </a:moveTo>
                <a:lnTo>
                  <a:pt x="4164" y="1122"/>
                </a:lnTo>
                <a:lnTo>
                  <a:pt x="4194" y="1132"/>
                </a:lnTo>
                <a:lnTo>
                  <a:pt x="4194" y="1132"/>
                </a:lnTo>
                <a:lnTo>
                  <a:pt x="4160" y="1150"/>
                </a:lnTo>
                <a:lnTo>
                  <a:pt x="4160" y="1150"/>
                </a:lnTo>
                <a:lnTo>
                  <a:pt x="4130" y="1140"/>
                </a:lnTo>
                <a:lnTo>
                  <a:pt x="4130" y="1140"/>
                </a:lnTo>
                <a:lnTo>
                  <a:pt x="4164" y="1122"/>
                </a:lnTo>
                <a:lnTo>
                  <a:pt x="4164" y="1122"/>
                </a:lnTo>
                <a:close/>
                <a:moveTo>
                  <a:pt x="4126" y="1110"/>
                </a:moveTo>
                <a:lnTo>
                  <a:pt x="4126" y="1110"/>
                </a:lnTo>
                <a:lnTo>
                  <a:pt x="4156" y="1120"/>
                </a:lnTo>
                <a:lnTo>
                  <a:pt x="4156" y="1120"/>
                </a:lnTo>
                <a:lnTo>
                  <a:pt x="4120" y="1136"/>
                </a:lnTo>
                <a:lnTo>
                  <a:pt x="4120" y="1136"/>
                </a:lnTo>
                <a:lnTo>
                  <a:pt x="4090" y="1128"/>
                </a:lnTo>
                <a:lnTo>
                  <a:pt x="4090" y="1128"/>
                </a:lnTo>
                <a:lnTo>
                  <a:pt x="4126" y="1110"/>
                </a:lnTo>
                <a:lnTo>
                  <a:pt x="4126" y="1110"/>
                </a:lnTo>
                <a:close/>
                <a:moveTo>
                  <a:pt x="4086" y="1096"/>
                </a:moveTo>
                <a:lnTo>
                  <a:pt x="4086" y="1096"/>
                </a:lnTo>
                <a:lnTo>
                  <a:pt x="4116" y="1106"/>
                </a:lnTo>
                <a:lnTo>
                  <a:pt x="4116" y="1106"/>
                </a:lnTo>
                <a:lnTo>
                  <a:pt x="4082" y="1124"/>
                </a:lnTo>
                <a:lnTo>
                  <a:pt x="4082" y="1124"/>
                </a:lnTo>
                <a:lnTo>
                  <a:pt x="4052" y="1114"/>
                </a:lnTo>
                <a:lnTo>
                  <a:pt x="4052" y="1114"/>
                </a:lnTo>
                <a:lnTo>
                  <a:pt x="4086" y="1096"/>
                </a:lnTo>
                <a:lnTo>
                  <a:pt x="4086" y="1096"/>
                </a:lnTo>
                <a:close/>
                <a:moveTo>
                  <a:pt x="4076" y="1094"/>
                </a:moveTo>
                <a:lnTo>
                  <a:pt x="4076" y="1094"/>
                </a:lnTo>
                <a:lnTo>
                  <a:pt x="4042" y="1112"/>
                </a:lnTo>
                <a:lnTo>
                  <a:pt x="4042" y="1112"/>
                </a:lnTo>
                <a:lnTo>
                  <a:pt x="4012" y="1102"/>
                </a:lnTo>
                <a:lnTo>
                  <a:pt x="4012" y="1102"/>
                </a:lnTo>
                <a:lnTo>
                  <a:pt x="4044" y="1084"/>
                </a:lnTo>
                <a:lnTo>
                  <a:pt x="4044" y="1084"/>
                </a:lnTo>
                <a:lnTo>
                  <a:pt x="4076" y="1094"/>
                </a:lnTo>
                <a:lnTo>
                  <a:pt x="4076" y="109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Freeform 2105"/>
          <p:cNvSpPr>
            <a:spLocks noEditPoints="1"/>
          </p:cNvSpPr>
          <p:nvPr userDrawn="1"/>
        </p:nvSpPr>
        <p:spPr bwMode="auto">
          <a:xfrm rot="10800000">
            <a:off x="-12700" y="2901271"/>
            <a:ext cx="9156700" cy="2201731"/>
          </a:xfrm>
          <a:custGeom>
            <a:avLst/>
            <a:gdLst>
              <a:gd name="T0" fmla="*/ 9104 w 9336"/>
              <a:gd name="T1" fmla="*/ 1690 h 3100"/>
              <a:gd name="T2" fmla="*/ 8800 w 9336"/>
              <a:gd name="T3" fmla="*/ 1196 h 3100"/>
              <a:gd name="T4" fmla="*/ 8892 w 9336"/>
              <a:gd name="T5" fmla="*/ 1070 h 3100"/>
              <a:gd name="T6" fmla="*/ 840 w 9336"/>
              <a:gd name="T7" fmla="*/ 2118 h 3100"/>
              <a:gd name="T8" fmla="*/ 0 w 9336"/>
              <a:gd name="T9" fmla="*/ 1966 h 3100"/>
              <a:gd name="T10" fmla="*/ 0 w 9336"/>
              <a:gd name="T11" fmla="*/ 2674 h 3100"/>
              <a:gd name="T12" fmla="*/ 3398 w 9336"/>
              <a:gd name="T13" fmla="*/ 1570 h 3100"/>
              <a:gd name="T14" fmla="*/ 2486 w 9336"/>
              <a:gd name="T15" fmla="*/ 1794 h 3100"/>
              <a:gd name="T16" fmla="*/ 2958 w 9336"/>
              <a:gd name="T17" fmla="*/ 1522 h 3100"/>
              <a:gd name="T18" fmla="*/ 3112 w 9336"/>
              <a:gd name="T19" fmla="*/ 1464 h 3100"/>
              <a:gd name="T20" fmla="*/ 8702 w 9336"/>
              <a:gd name="T21" fmla="*/ 1202 h 3100"/>
              <a:gd name="T22" fmla="*/ 8362 w 9336"/>
              <a:gd name="T23" fmla="*/ 1148 h 3100"/>
              <a:gd name="T24" fmla="*/ 4916 w 9336"/>
              <a:gd name="T25" fmla="*/ 870 h 3100"/>
              <a:gd name="T26" fmla="*/ 4486 w 9336"/>
              <a:gd name="T27" fmla="*/ 1016 h 3100"/>
              <a:gd name="T28" fmla="*/ 7596 w 9336"/>
              <a:gd name="T29" fmla="*/ 1028 h 3100"/>
              <a:gd name="T30" fmla="*/ 8198 w 9336"/>
              <a:gd name="T31" fmla="*/ 1090 h 3100"/>
              <a:gd name="T32" fmla="*/ 5200 w 9336"/>
              <a:gd name="T33" fmla="*/ 726 h 3100"/>
              <a:gd name="T34" fmla="*/ 4544 w 9336"/>
              <a:gd name="T35" fmla="*/ 1016 h 3100"/>
              <a:gd name="T36" fmla="*/ 5622 w 9336"/>
              <a:gd name="T37" fmla="*/ 1004 h 3100"/>
              <a:gd name="T38" fmla="*/ 8372 w 9336"/>
              <a:gd name="T39" fmla="*/ 1132 h 3100"/>
              <a:gd name="T40" fmla="*/ 5320 w 9336"/>
              <a:gd name="T41" fmla="*/ 764 h 3100"/>
              <a:gd name="T42" fmla="*/ 4238 w 9336"/>
              <a:gd name="T43" fmla="*/ 1108 h 3100"/>
              <a:gd name="T44" fmla="*/ 5210 w 9336"/>
              <a:gd name="T45" fmla="*/ 968 h 3100"/>
              <a:gd name="T46" fmla="*/ 8156 w 9336"/>
              <a:gd name="T47" fmla="*/ 1248 h 3100"/>
              <a:gd name="T48" fmla="*/ 8566 w 9336"/>
              <a:gd name="T49" fmla="*/ 1280 h 3100"/>
              <a:gd name="T50" fmla="*/ 8386 w 9336"/>
              <a:gd name="T51" fmla="*/ 1138 h 3100"/>
              <a:gd name="T52" fmla="*/ 5378 w 9336"/>
              <a:gd name="T53" fmla="*/ 742 h 3100"/>
              <a:gd name="T54" fmla="*/ 4128 w 9336"/>
              <a:gd name="T55" fmla="*/ 1126 h 3100"/>
              <a:gd name="T56" fmla="*/ 4746 w 9336"/>
              <a:gd name="T57" fmla="*/ 1026 h 3100"/>
              <a:gd name="T58" fmla="*/ 5706 w 9336"/>
              <a:gd name="T59" fmla="*/ 1086 h 3100"/>
              <a:gd name="T60" fmla="*/ 8440 w 9336"/>
              <a:gd name="T61" fmla="*/ 1234 h 3100"/>
              <a:gd name="T62" fmla="*/ 8754 w 9336"/>
              <a:gd name="T63" fmla="*/ 1170 h 3100"/>
              <a:gd name="T64" fmla="*/ 8486 w 9336"/>
              <a:gd name="T65" fmla="*/ 1196 h 3100"/>
              <a:gd name="T66" fmla="*/ 5854 w 9336"/>
              <a:gd name="T67" fmla="*/ 744 h 3100"/>
              <a:gd name="T68" fmla="*/ 4600 w 9336"/>
              <a:gd name="T69" fmla="*/ 742 h 3100"/>
              <a:gd name="T70" fmla="*/ 3922 w 9336"/>
              <a:gd name="T71" fmla="*/ 1272 h 3100"/>
              <a:gd name="T72" fmla="*/ 4722 w 9336"/>
              <a:gd name="T73" fmla="*/ 1040 h 3100"/>
              <a:gd name="T74" fmla="*/ 5800 w 9336"/>
              <a:gd name="T75" fmla="*/ 1134 h 3100"/>
              <a:gd name="T76" fmla="*/ 6868 w 9336"/>
              <a:gd name="T77" fmla="*/ 1436 h 3100"/>
              <a:gd name="T78" fmla="*/ 8794 w 9336"/>
              <a:gd name="T79" fmla="*/ 1194 h 3100"/>
              <a:gd name="T80" fmla="*/ 8768 w 9336"/>
              <a:gd name="T81" fmla="*/ 1136 h 3100"/>
              <a:gd name="T82" fmla="*/ 8612 w 9336"/>
              <a:gd name="T83" fmla="*/ 1192 h 3100"/>
              <a:gd name="T84" fmla="*/ 8478 w 9336"/>
              <a:gd name="T85" fmla="*/ 1156 h 3100"/>
              <a:gd name="T86" fmla="*/ 8168 w 9336"/>
              <a:gd name="T87" fmla="*/ 920 h 3100"/>
              <a:gd name="T88" fmla="*/ 5440 w 9336"/>
              <a:gd name="T89" fmla="*/ 666 h 3100"/>
              <a:gd name="T90" fmla="*/ 7218 w 9336"/>
              <a:gd name="T91" fmla="*/ 378 h 3100"/>
              <a:gd name="T92" fmla="*/ 5216 w 9336"/>
              <a:gd name="T93" fmla="*/ 374 h 3100"/>
              <a:gd name="T94" fmla="*/ 4266 w 9336"/>
              <a:gd name="T95" fmla="*/ 794 h 3100"/>
              <a:gd name="T96" fmla="*/ 3554 w 9336"/>
              <a:gd name="T97" fmla="*/ 1218 h 3100"/>
              <a:gd name="T98" fmla="*/ 3472 w 9336"/>
              <a:gd name="T99" fmla="*/ 1420 h 3100"/>
              <a:gd name="T100" fmla="*/ 2952 w 9336"/>
              <a:gd name="T101" fmla="*/ 1516 h 3100"/>
              <a:gd name="T102" fmla="*/ 1038 w 9336"/>
              <a:gd name="T103" fmla="*/ 2160 h 3100"/>
              <a:gd name="T104" fmla="*/ 2520 w 9336"/>
              <a:gd name="T105" fmla="*/ 1732 h 3100"/>
              <a:gd name="T106" fmla="*/ 1620 w 9336"/>
              <a:gd name="T107" fmla="*/ 1592 h 3100"/>
              <a:gd name="T108" fmla="*/ 1204 w 9336"/>
              <a:gd name="T109" fmla="*/ 1880 h 3100"/>
              <a:gd name="T110" fmla="*/ 2604 w 9336"/>
              <a:gd name="T111" fmla="*/ 1520 h 3100"/>
              <a:gd name="T112" fmla="*/ 1412 w 9336"/>
              <a:gd name="T113" fmla="*/ 2026 h 3100"/>
              <a:gd name="T114" fmla="*/ 3554 w 9336"/>
              <a:gd name="T115" fmla="*/ 1510 h 3100"/>
              <a:gd name="T116" fmla="*/ 3964 w 9336"/>
              <a:gd name="T117" fmla="*/ 1308 h 3100"/>
              <a:gd name="T118" fmla="*/ 4652 w 9336"/>
              <a:gd name="T119" fmla="*/ 1078 h 3100"/>
              <a:gd name="T120" fmla="*/ 5376 w 9336"/>
              <a:gd name="T121" fmla="*/ 1052 h 3100"/>
              <a:gd name="T122" fmla="*/ 6138 w 9336"/>
              <a:gd name="T123" fmla="*/ 1282 h 3100"/>
              <a:gd name="T124" fmla="*/ 8246 w 9336"/>
              <a:gd name="T125" fmla="*/ 1406 h 3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336" h="3100">
                <a:moveTo>
                  <a:pt x="9144" y="2362"/>
                </a:moveTo>
                <a:lnTo>
                  <a:pt x="9144" y="2362"/>
                </a:lnTo>
                <a:lnTo>
                  <a:pt x="9014" y="2140"/>
                </a:lnTo>
                <a:lnTo>
                  <a:pt x="8944" y="2022"/>
                </a:lnTo>
                <a:lnTo>
                  <a:pt x="8870" y="1898"/>
                </a:lnTo>
                <a:lnTo>
                  <a:pt x="8790" y="1772"/>
                </a:lnTo>
                <a:lnTo>
                  <a:pt x="8706" y="1644"/>
                </a:lnTo>
                <a:lnTo>
                  <a:pt x="8618" y="1514"/>
                </a:lnTo>
                <a:lnTo>
                  <a:pt x="8526" y="1384"/>
                </a:lnTo>
                <a:lnTo>
                  <a:pt x="8526" y="1384"/>
                </a:lnTo>
                <a:lnTo>
                  <a:pt x="8542" y="1372"/>
                </a:lnTo>
                <a:lnTo>
                  <a:pt x="8542" y="1372"/>
                </a:lnTo>
                <a:lnTo>
                  <a:pt x="8640" y="1502"/>
                </a:lnTo>
                <a:lnTo>
                  <a:pt x="8730" y="1632"/>
                </a:lnTo>
                <a:lnTo>
                  <a:pt x="8816" y="1760"/>
                </a:lnTo>
                <a:lnTo>
                  <a:pt x="8898" y="1884"/>
                </a:lnTo>
                <a:lnTo>
                  <a:pt x="8974" y="2006"/>
                </a:lnTo>
                <a:lnTo>
                  <a:pt x="9046" y="2122"/>
                </a:lnTo>
                <a:lnTo>
                  <a:pt x="9174" y="2336"/>
                </a:lnTo>
                <a:lnTo>
                  <a:pt x="9174" y="2336"/>
                </a:lnTo>
                <a:lnTo>
                  <a:pt x="9260" y="2480"/>
                </a:lnTo>
                <a:lnTo>
                  <a:pt x="9336" y="2604"/>
                </a:lnTo>
                <a:lnTo>
                  <a:pt x="9336" y="2594"/>
                </a:lnTo>
                <a:lnTo>
                  <a:pt x="9336" y="2594"/>
                </a:lnTo>
                <a:lnTo>
                  <a:pt x="9262" y="2474"/>
                </a:lnTo>
                <a:lnTo>
                  <a:pt x="9178" y="2334"/>
                </a:lnTo>
                <a:lnTo>
                  <a:pt x="9178" y="2334"/>
                </a:lnTo>
                <a:lnTo>
                  <a:pt x="9048" y="2116"/>
                </a:lnTo>
                <a:lnTo>
                  <a:pt x="8976" y="1998"/>
                </a:lnTo>
                <a:lnTo>
                  <a:pt x="8900" y="1878"/>
                </a:lnTo>
                <a:lnTo>
                  <a:pt x="8820" y="1752"/>
                </a:lnTo>
                <a:lnTo>
                  <a:pt x="8734" y="1626"/>
                </a:lnTo>
                <a:lnTo>
                  <a:pt x="8644" y="1498"/>
                </a:lnTo>
                <a:lnTo>
                  <a:pt x="8548" y="1370"/>
                </a:lnTo>
                <a:lnTo>
                  <a:pt x="8548" y="1370"/>
                </a:lnTo>
                <a:lnTo>
                  <a:pt x="8564" y="1358"/>
                </a:lnTo>
                <a:lnTo>
                  <a:pt x="8564" y="1358"/>
                </a:lnTo>
                <a:lnTo>
                  <a:pt x="8664" y="1486"/>
                </a:lnTo>
                <a:lnTo>
                  <a:pt x="8758" y="1614"/>
                </a:lnTo>
                <a:lnTo>
                  <a:pt x="8846" y="1740"/>
                </a:lnTo>
                <a:lnTo>
                  <a:pt x="8930" y="1864"/>
                </a:lnTo>
                <a:lnTo>
                  <a:pt x="9008" y="1984"/>
                </a:lnTo>
                <a:lnTo>
                  <a:pt x="9080" y="2098"/>
                </a:lnTo>
                <a:lnTo>
                  <a:pt x="9210" y="2310"/>
                </a:lnTo>
                <a:lnTo>
                  <a:pt x="9210" y="2310"/>
                </a:lnTo>
                <a:lnTo>
                  <a:pt x="9276" y="2418"/>
                </a:lnTo>
                <a:lnTo>
                  <a:pt x="9336" y="2514"/>
                </a:lnTo>
                <a:lnTo>
                  <a:pt x="9336" y="2504"/>
                </a:lnTo>
                <a:lnTo>
                  <a:pt x="9336" y="2504"/>
                </a:lnTo>
                <a:lnTo>
                  <a:pt x="9278" y="2412"/>
                </a:lnTo>
                <a:lnTo>
                  <a:pt x="9214" y="2306"/>
                </a:lnTo>
                <a:lnTo>
                  <a:pt x="9214" y="2306"/>
                </a:lnTo>
                <a:lnTo>
                  <a:pt x="9084" y="2096"/>
                </a:lnTo>
                <a:lnTo>
                  <a:pt x="9012" y="1980"/>
                </a:lnTo>
                <a:lnTo>
                  <a:pt x="8934" y="1860"/>
                </a:lnTo>
                <a:lnTo>
                  <a:pt x="8852" y="1738"/>
                </a:lnTo>
                <a:lnTo>
                  <a:pt x="8762" y="1612"/>
                </a:lnTo>
                <a:lnTo>
                  <a:pt x="8668" y="1484"/>
                </a:lnTo>
                <a:lnTo>
                  <a:pt x="8570" y="1356"/>
                </a:lnTo>
                <a:lnTo>
                  <a:pt x="8570" y="1356"/>
                </a:lnTo>
                <a:lnTo>
                  <a:pt x="8586" y="1346"/>
                </a:lnTo>
                <a:lnTo>
                  <a:pt x="8586" y="1346"/>
                </a:lnTo>
                <a:lnTo>
                  <a:pt x="8640" y="1408"/>
                </a:lnTo>
                <a:lnTo>
                  <a:pt x="8690" y="1472"/>
                </a:lnTo>
                <a:lnTo>
                  <a:pt x="8786" y="1598"/>
                </a:lnTo>
                <a:lnTo>
                  <a:pt x="8878" y="1722"/>
                </a:lnTo>
                <a:lnTo>
                  <a:pt x="8962" y="1844"/>
                </a:lnTo>
                <a:lnTo>
                  <a:pt x="9042" y="1962"/>
                </a:lnTo>
                <a:lnTo>
                  <a:pt x="9116" y="2076"/>
                </a:lnTo>
                <a:lnTo>
                  <a:pt x="9248" y="2284"/>
                </a:lnTo>
                <a:lnTo>
                  <a:pt x="9248" y="2284"/>
                </a:lnTo>
                <a:lnTo>
                  <a:pt x="9336" y="2424"/>
                </a:lnTo>
                <a:lnTo>
                  <a:pt x="9336" y="2414"/>
                </a:lnTo>
                <a:lnTo>
                  <a:pt x="9336" y="2414"/>
                </a:lnTo>
                <a:lnTo>
                  <a:pt x="9252" y="2280"/>
                </a:lnTo>
                <a:lnTo>
                  <a:pt x="9252" y="2280"/>
                </a:lnTo>
                <a:lnTo>
                  <a:pt x="9122" y="2078"/>
                </a:lnTo>
                <a:lnTo>
                  <a:pt x="9050" y="1964"/>
                </a:lnTo>
                <a:lnTo>
                  <a:pt x="8970" y="1846"/>
                </a:lnTo>
                <a:lnTo>
                  <a:pt x="8884" y="1724"/>
                </a:lnTo>
                <a:lnTo>
                  <a:pt x="8792" y="1598"/>
                </a:lnTo>
                <a:lnTo>
                  <a:pt x="8694" y="1470"/>
                </a:lnTo>
                <a:lnTo>
                  <a:pt x="8644" y="1406"/>
                </a:lnTo>
                <a:lnTo>
                  <a:pt x="8590" y="1342"/>
                </a:lnTo>
                <a:lnTo>
                  <a:pt x="8590" y="1342"/>
                </a:lnTo>
                <a:lnTo>
                  <a:pt x="8606" y="1334"/>
                </a:lnTo>
                <a:lnTo>
                  <a:pt x="8606" y="1334"/>
                </a:lnTo>
                <a:lnTo>
                  <a:pt x="8662" y="1396"/>
                </a:lnTo>
                <a:lnTo>
                  <a:pt x="8716" y="1460"/>
                </a:lnTo>
                <a:lnTo>
                  <a:pt x="8768" y="1524"/>
                </a:lnTo>
                <a:lnTo>
                  <a:pt x="8818" y="1588"/>
                </a:lnTo>
                <a:lnTo>
                  <a:pt x="8914" y="1712"/>
                </a:lnTo>
                <a:lnTo>
                  <a:pt x="9002" y="1834"/>
                </a:lnTo>
                <a:lnTo>
                  <a:pt x="9084" y="1950"/>
                </a:lnTo>
                <a:lnTo>
                  <a:pt x="9158" y="2062"/>
                </a:lnTo>
                <a:lnTo>
                  <a:pt x="9288" y="2260"/>
                </a:lnTo>
                <a:lnTo>
                  <a:pt x="9288" y="2260"/>
                </a:lnTo>
                <a:lnTo>
                  <a:pt x="9336" y="2334"/>
                </a:lnTo>
                <a:lnTo>
                  <a:pt x="9336" y="2324"/>
                </a:lnTo>
                <a:lnTo>
                  <a:pt x="9336" y="2324"/>
                </a:lnTo>
                <a:lnTo>
                  <a:pt x="9292" y="2256"/>
                </a:lnTo>
                <a:lnTo>
                  <a:pt x="9292" y="2256"/>
                </a:lnTo>
                <a:lnTo>
                  <a:pt x="9162" y="2056"/>
                </a:lnTo>
                <a:lnTo>
                  <a:pt x="9086" y="1946"/>
                </a:lnTo>
                <a:lnTo>
                  <a:pt x="9006" y="1828"/>
                </a:lnTo>
                <a:lnTo>
                  <a:pt x="8916" y="1706"/>
                </a:lnTo>
                <a:lnTo>
                  <a:pt x="8822" y="1582"/>
                </a:lnTo>
                <a:lnTo>
                  <a:pt x="8772" y="1520"/>
                </a:lnTo>
                <a:lnTo>
                  <a:pt x="8720" y="1456"/>
                </a:lnTo>
                <a:lnTo>
                  <a:pt x="8666" y="1392"/>
                </a:lnTo>
                <a:lnTo>
                  <a:pt x="8610" y="1330"/>
                </a:lnTo>
                <a:lnTo>
                  <a:pt x="8610" y="1330"/>
                </a:lnTo>
                <a:lnTo>
                  <a:pt x="8626" y="1320"/>
                </a:lnTo>
                <a:lnTo>
                  <a:pt x="8626" y="1320"/>
                </a:lnTo>
                <a:lnTo>
                  <a:pt x="8684" y="1382"/>
                </a:lnTo>
                <a:lnTo>
                  <a:pt x="8742" y="1446"/>
                </a:lnTo>
                <a:lnTo>
                  <a:pt x="8796" y="1508"/>
                </a:lnTo>
                <a:lnTo>
                  <a:pt x="8848" y="1572"/>
                </a:lnTo>
                <a:lnTo>
                  <a:pt x="8900" y="1634"/>
                </a:lnTo>
                <a:lnTo>
                  <a:pt x="8948" y="1696"/>
                </a:lnTo>
                <a:lnTo>
                  <a:pt x="9040" y="1816"/>
                </a:lnTo>
                <a:lnTo>
                  <a:pt x="9124" y="1932"/>
                </a:lnTo>
                <a:lnTo>
                  <a:pt x="9200" y="2042"/>
                </a:lnTo>
                <a:lnTo>
                  <a:pt x="9270" y="2144"/>
                </a:lnTo>
                <a:lnTo>
                  <a:pt x="9332" y="2238"/>
                </a:lnTo>
                <a:lnTo>
                  <a:pt x="9332" y="2238"/>
                </a:lnTo>
                <a:lnTo>
                  <a:pt x="9336" y="2246"/>
                </a:lnTo>
                <a:lnTo>
                  <a:pt x="9336" y="2236"/>
                </a:lnTo>
                <a:lnTo>
                  <a:pt x="9336" y="2234"/>
                </a:lnTo>
                <a:lnTo>
                  <a:pt x="9336" y="2234"/>
                </a:lnTo>
                <a:lnTo>
                  <a:pt x="9274" y="2142"/>
                </a:lnTo>
                <a:lnTo>
                  <a:pt x="9204" y="2040"/>
                </a:lnTo>
                <a:lnTo>
                  <a:pt x="9128" y="1930"/>
                </a:lnTo>
                <a:lnTo>
                  <a:pt x="9044" y="1814"/>
                </a:lnTo>
                <a:lnTo>
                  <a:pt x="8952" y="1692"/>
                </a:lnTo>
                <a:lnTo>
                  <a:pt x="8904" y="1630"/>
                </a:lnTo>
                <a:lnTo>
                  <a:pt x="8854" y="1568"/>
                </a:lnTo>
                <a:lnTo>
                  <a:pt x="8800" y="1506"/>
                </a:lnTo>
                <a:lnTo>
                  <a:pt x="8746" y="1442"/>
                </a:lnTo>
                <a:lnTo>
                  <a:pt x="8688" y="1380"/>
                </a:lnTo>
                <a:lnTo>
                  <a:pt x="8630" y="1316"/>
                </a:lnTo>
                <a:lnTo>
                  <a:pt x="8630" y="1316"/>
                </a:lnTo>
                <a:lnTo>
                  <a:pt x="8644" y="1308"/>
                </a:lnTo>
                <a:lnTo>
                  <a:pt x="8644" y="1308"/>
                </a:lnTo>
                <a:lnTo>
                  <a:pt x="8702" y="1366"/>
                </a:lnTo>
                <a:lnTo>
                  <a:pt x="8758" y="1424"/>
                </a:lnTo>
                <a:lnTo>
                  <a:pt x="8812" y="1482"/>
                </a:lnTo>
                <a:lnTo>
                  <a:pt x="8864" y="1538"/>
                </a:lnTo>
                <a:lnTo>
                  <a:pt x="8914" y="1596"/>
                </a:lnTo>
                <a:lnTo>
                  <a:pt x="8962" y="1652"/>
                </a:lnTo>
                <a:lnTo>
                  <a:pt x="9052" y="1764"/>
                </a:lnTo>
                <a:lnTo>
                  <a:pt x="9134" y="1872"/>
                </a:lnTo>
                <a:lnTo>
                  <a:pt x="9208" y="1974"/>
                </a:lnTo>
                <a:lnTo>
                  <a:pt x="9276" y="2070"/>
                </a:lnTo>
                <a:lnTo>
                  <a:pt x="9336" y="2156"/>
                </a:lnTo>
                <a:lnTo>
                  <a:pt x="9336" y="2148"/>
                </a:lnTo>
                <a:lnTo>
                  <a:pt x="9336" y="2148"/>
                </a:lnTo>
                <a:lnTo>
                  <a:pt x="9276" y="2060"/>
                </a:lnTo>
                <a:lnTo>
                  <a:pt x="9208" y="1966"/>
                </a:lnTo>
                <a:lnTo>
                  <a:pt x="9134" y="1864"/>
                </a:lnTo>
                <a:lnTo>
                  <a:pt x="9052" y="1758"/>
                </a:lnTo>
                <a:lnTo>
                  <a:pt x="8964" y="1646"/>
                </a:lnTo>
                <a:lnTo>
                  <a:pt x="8866" y="1534"/>
                </a:lnTo>
                <a:lnTo>
                  <a:pt x="8814" y="1476"/>
                </a:lnTo>
                <a:lnTo>
                  <a:pt x="8762" y="1420"/>
                </a:lnTo>
                <a:lnTo>
                  <a:pt x="8706" y="1362"/>
                </a:lnTo>
                <a:lnTo>
                  <a:pt x="8648" y="1304"/>
                </a:lnTo>
                <a:lnTo>
                  <a:pt x="8648" y="1304"/>
                </a:lnTo>
                <a:lnTo>
                  <a:pt x="8654" y="1300"/>
                </a:lnTo>
                <a:lnTo>
                  <a:pt x="8654" y="1300"/>
                </a:lnTo>
                <a:lnTo>
                  <a:pt x="8744" y="1384"/>
                </a:lnTo>
                <a:lnTo>
                  <a:pt x="8832" y="1470"/>
                </a:lnTo>
                <a:lnTo>
                  <a:pt x="8918" y="1560"/>
                </a:lnTo>
                <a:lnTo>
                  <a:pt x="9004" y="1654"/>
                </a:lnTo>
                <a:lnTo>
                  <a:pt x="9088" y="1752"/>
                </a:lnTo>
                <a:lnTo>
                  <a:pt x="9172" y="1856"/>
                </a:lnTo>
                <a:lnTo>
                  <a:pt x="9254" y="1962"/>
                </a:lnTo>
                <a:lnTo>
                  <a:pt x="9336" y="2072"/>
                </a:lnTo>
                <a:lnTo>
                  <a:pt x="9336" y="2060"/>
                </a:lnTo>
                <a:lnTo>
                  <a:pt x="9336" y="2060"/>
                </a:lnTo>
                <a:lnTo>
                  <a:pt x="9278" y="1980"/>
                </a:lnTo>
                <a:lnTo>
                  <a:pt x="9214" y="1892"/>
                </a:lnTo>
                <a:lnTo>
                  <a:pt x="9140" y="1800"/>
                </a:lnTo>
                <a:lnTo>
                  <a:pt x="9062" y="1702"/>
                </a:lnTo>
                <a:lnTo>
                  <a:pt x="8974" y="1602"/>
                </a:lnTo>
                <a:lnTo>
                  <a:pt x="8878" y="1500"/>
                </a:lnTo>
                <a:lnTo>
                  <a:pt x="8828" y="1448"/>
                </a:lnTo>
                <a:lnTo>
                  <a:pt x="8776" y="1396"/>
                </a:lnTo>
                <a:lnTo>
                  <a:pt x="8722" y="1344"/>
                </a:lnTo>
                <a:lnTo>
                  <a:pt x="8666" y="1294"/>
                </a:lnTo>
                <a:lnTo>
                  <a:pt x="8666" y="1294"/>
                </a:lnTo>
                <a:lnTo>
                  <a:pt x="8678" y="1284"/>
                </a:lnTo>
                <a:lnTo>
                  <a:pt x="8678" y="1284"/>
                </a:lnTo>
                <a:lnTo>
                  <a:pt x="8776" y="1370"/>
                </a:lnTo>
                <a:lnTo>
                  <a:pt x="8870" y="1456"/>
                </a:lnTo>
                <a:lnTo>
                  <a:pt x="8960" y="1542"/>
                </a:lnTo>
                <a:lnTo>
                  <a:pt x="9044" y="1632"/>
                </a:lnTo>
                <a:lnTo>
                  <a:pt x="9124" y="1720"/>
                </a:lnTo>
                <a:lnTo>
                  <a:pt x="9198" y="1808"/>
                </a:lnTo>
                <a:lnTo>
                  <a:pt x="9270" y="1896"/>
                </a:lnTo>
                <a:lnTo>
                  <a:pt x="9336" y="1984"/>
                </a:lnTo>
                <a:lnTo>
                  <a:pt x="9336" y="1974"/>
                </a:lnTo>
                <a:lnTo>
                  <a:pt x="9336" y="1974"/>
                </a:lnTo>
                <a:lnTo>
                  <a:pt x="9260" y="1876"/>
                </a:lnTo>
                <a:lnTo>
                  <a:pt x="9184" y="1782"/>
                </a:lnTo>
                <a:lnTo>
                  <a:pt x="9104" y="1690"/>
                </a:lnTo>
                <a:lnTo>
                  <a:pt x="9024" y="1602"/>
                </a:lnTo>
                <a:lnTo>
                  <a:pt x="8942" y="1516"/>
                </a:lnTo>
                <a:lnTo>
                  <a:pt x="8856" y="1434"/>
                </a:lnTo>
                <a:lnTo>
                  <a:pt x="8770" y="1356"/>
                </a:lnTo>
                <a:lnTo>
                  <a:pt x="8682" y="1282"/>
                </a:lnTo>
                <a:lnTo>
                  <a:pt x="8682" y="1282"/>
                </a:lnTo>
                <a:lnTo>
                  <a:pt x="8692" y="1274"/>
                </a:lnTo>
                <a:lnTo>
                  <a:pt x="8692" y="1274"/>
                </a:lnTo>
                <a:lnTo>
                  <a:pt x="8748" y="1316"/>
                </a:lnTo>
                <a:lnTo>
                  <a:pt x="8800" y="1358"/>
                </a:lnTo>
                <a:lnTo>
                  <a:pt x="8852" y="1400"/>
                </a:lnTo>
                <a:lnTo>
                  <a:pt x="8900" y="1442"/>
                </a:lnTo>
                <a:lnTo>
                  <a:pt x="8992" y="1524"/>
                </a:lnTo>
                <a:lnTo>
                  <a:pt x="9076" y="1606"/>
                </a:lnTo>
                <a:lnTo>
                  <a:pt x="9152" y="1684"/>
                </a:lnTo>
                <a:lnTo>
                  <a:pt x="9220" y="1760"/>
                </a:lnTo>
                <a:lnTo>
                  <a:pt x="9282" y="1832"/>
                </a:lnTo>
                <a:lnTo>
                  <a:pt x="9336" y="1898"/>
                </a:lnTo>
                <a:lnTo>
                  <a:pt x="9336" y="1890"/>
                </a:lnTo>
                <a:lnTo>
                  <a:pt x="9336" y="1890"/>
                </a:lnTo>
                <a:lnTo>
                  <a:pt x="9298" y="1842"/>
                </a:lnTo>
                <a:lnTo>
                  <a:pt x="9256" y="1792"/>
                </a:lnTo>
                <a:lnTo>
                  <a:pt x="9212" y="1742"/>
                </a:lnTo>
                <a:lnTo>
                  <a:pt x="9164" y="1688"/>
                </a:lnTo>
                <a:lnTo>
                  <a:pt x="9112" y="1634"/>
                </a:lnTo>
                <a:lnTo>
                  <a:pt x="9058" y="1578"/>
                </a:lnTo>
                <a:lnTo>
                  <a:pt x="8998" y="1522"/>
                </a:lnTo>
                <a:lnTo>
                  <a:pt x="8936" y="1466"/>
                </a:lnTo>
                <a:lnTo>
                  <a:pt x="8936" y="1466"/>
                </a:lnTo>
                <a:lnTo>
                  <a:pt x="8878" y="1414"/>
                </a:lnTo>
                <a:lnTo>
                  <a:pt x="8820" y="1366"/>
                </a:lnTo>
                <a:lnTo>
                  <a:pt x="8758" y="1318"/>
                </a:lnTo>
                <a:lnTo>
                  <a:pt x="8698" y="1270"/>
                </a:lnTo>
                <a:lnTo>
                  <a:pt x="8698" y="1270"/>
                </a:lnTo>
                <a:lnTo>
                  <a:pt x="8708" y="1264"/>
                </a:lnTo>
                <a:lnTo>
                  <a:pt x="8708" y="1264"/>
                </a:lnTo>
                <a:lnTo>
                  <a:pt x="8764" y="1300"/>
                </a:lnTo>
                <a:lnTo>
                  <a:pt x="8816" y="1338"/>
                </a:lnTo>
                <a:lnTo>
                  <a:pt x="8868" y="1376"/>
                </a:lnTo>
                <a:lnTo>
                  <a:pt x="8916" y="1412"/>
                </a:lnTo>
                <a:lnTo>
                  <a:pt x="9006" y="1486"/>
                </a:lnTo>
                <a:lnTo>
                  <a:pt x="9088" y="1558"/>
                </a:lnTo>
                <a:lnTo>
                  <a:pt x="9162" y="1628"/>
                </a:lnTo>
                <a:lnTo>
                  <a:pt x="9228" y="1696"/>
                </a:lnTo>
                <a:lnTo>
                  <a:pt x="9286" y="1758"/>
                </a:lnTo>
                <a:lnTo>
                  <a:pt x="9336" y="1816"/>
                </a:lnTo>
                <a:lnTo>
                  <a:pt x="9336" y="1808"/>
                </a:lnTo>
                <a:lnTo>
                  <a:pt x="9336" y="1808"/>
                </a:lnTo>
                <a:lnTo>
                  <a:pt x="9302" y="1768"/>
                </a:lnTo>
                <a:lnTo>
                  <a:pt x="9264" y="1726"/>
                </a:lnTo>
                <a:lnTo>
                  <a:pt x="9222" y="1680"/>
                </a:lnTo>
                <a:lnTo>
                  <a:pt x="9176" y="1634"/>
                </a:lnTo>
                <a:lnTo>
                  <a:pt x="9126" y="1588"/>
                </a:lnTo>
                <a:lnTo>
                  <a:pt x="9074" y="1538"/>
                </a:lnTo>
                <a:lnTo>
                  <a:pt x="9016" y="1488"/>
                </a:lnTo>
                <a:lnTo>
                  <a:pt x="8954" y="1436"/>
                </a:lnTo>
                <a:lnTo>
                  <a:pt x="8954" y="1436"/>
                </a:lnTo>
                <a:lnTo>
                  <a:pt x="8896" y="1390"/>
                </a:lnTo>
                <a:lnTo>
                  <a:pt x="8836" y="1346"/>
                </a:lnTo>
                <a:lnTo>
                  <a:pt x="8774" y="1302"/>
                </a:lnTo>
                <a:lnTo>
                  <a:pt x="8712" y="1260"/>
                </a:lnTo>
                <a:lnTo>
                  <a:pt x="8712" y="1260"/>
                </a:lnTo>
                <a:lnTo>
                  <a:pt x="8722" y="1254"/>
                </a:lnTo>
                <a:lnTo>
                  <a:pt x="8722" y="1254"/>
                </a:lnTo>
                <a:lnTo>
                  <a:pt x="8820" y="1312"/>
                </a:lnTo>
                <a:lnTo>
                  <a:pt x="8910" y="1372"/>
                </a:lnTo>
                <a:lnTo>
                  <a:pt x="8996" y="1432"/>
                </a:lnTo>
                <a:lnTo>
                  <a:pt x="9076" y="1492"/>
                </a:lnTo>
                <a:lnTo>
                  <a:pt x="9150" y="1554"/>
                </a:lnTo>
                <a:lnTo>
                  <a:pt x="9218" y="1614"/>
                </a:lnTo>
                <a:lnTo>
                  <a:pt x="9280" y="1674"/>
                </a:lnTo>
                <a:lnTo>
                  <a:pt x="9336" y="1734"/>
                </a:lnTo>
                <a:lnTo>
                  <a:pt x="9336" y="1728"/>
                </a:lnTo>
                <a:lnTo>
                  <a:pt x="9336" y="1728"/>
                </a:lnTo>
                <a:lnTo>
                  <a:pt x="9304" y="1692"/>
                </a:lnTo>
                <a:lnTo>
                  <a:pt x="9268" y="1656"/>
                </a:lnTo>
                <a:lnTo>
                  <a:pt x="9228" y="1618"/>
                </a:lnTo>
                <a:lnTo>
                  <a:pt x="9184" y="1578"/>
                </a:lnTo>
                <a:lnTo>
                  <a:pt x="9136" y="1536"/>
                </a:lnTo>
                <a:lnTo>
                  <a:pt x="9086" y="1494"/>
                </a:lnTo>
                <a:lnTo>
                  <a:pt x="9030" y="1452"/>
                </a:lnTo>
                <a:lnTo>
                  <a:pt x="8972" y="1408"/>
                </a:lnTo>
                <a:lnTo>
                  <a:pt x="8972" y="1408"/>
                </a:lnTo>
                <a:lnTo>
                  <a:pt x="8912" y="1366"/>
                </a:lnTo>
                <a:lnTo>
                  <a:pt x="8852" y="1326"/>
                </a:lnTo>
                <a:lnTo>
                  <a:pt x="8790" y="1288"/>
                </a:lnTo>
                <a:lnTo>
                  <a:pt x="8726" y="1250"/>
                </a:lnTo>
                <a:lnTo>
                  <a:pt x="8726" y="1250"/>
                </a:lnTo>
                <a:lnTo>
                  <a:pt x="8736" y="1244"/>
                </a:lnTo>
                <a:lnTo>
                  <a:pt x="8736" y="1244"/>
                </a:lnTo>
                <a:lnTo>
                  <a:pt x="8800" y="1276"/>
                </a:lnTo>
                <a:lnTo>
                  <a:pt x="8864" y="1310"/>
                </a:lnTo>
                <a:lnTo>
                  <a:pt x="8926" y="1346"/>
                </a:lnTo>
                <a:lnTo>
                  <a:pt x="8984" y="1382"/>
                </a:lnTo>
                <a:lnTo>
                  <a:pt x="8984" y="1382"/>
                </a:lnTo>
                <a:lnTo>
                  <a:pt x="9036" y="1416"/>
                </a:lnTo>
                <a:lnTo>
                  <a:pt x="9084" y="1448"/>
                </a:lnTo>
                <a:lnTo>
                  <a:pt x="9132" y="1482"/>
                </a:lnTo>
                <a:lnTo>
                  <a:pt x="9176" y="1518"/>
                </a:lnTo>
                <a:lnTo>
                  <a:pt x="9220" y="1552"/>
                </a:lnTo>
                <a:lnTo>
                  <a:pt x="9260" y="1586"/>
                </a:lnTo>
                <a:lnTo>
                  <a:pt x="9300" y="1622"/>
                </a:lnTo>
                <a:lnTo>
                  <a:pt x="9336" y="1656"/>
                </a:lnTo>
                <a:lnTo>
                  <a:pt x="9336" y="1648"/>
                </a:lnTo>
                <a:lnTo>
                  <a:pt x="9336" y="1648"/>
                </a:lnTo>
                <a:lnTo>
                  <a:pt x="9300" y="1614"/>
                </a:lnTo>
                <a:lnTo>
                  <a:pt x="9262" y="1580"/>
                </a:lnTo>
                <a:lnTo>
                  <a:pt x="9220" y="1546"/>
                </a:lnTo>
                <a:lnTo>
                  <a:pt x="9178" y="1512"/>
                </a:lnTo>
                <a:lnTo>
                  <a:pt x="9132" y="1478"/>
                </a:lnTo>
                <a:lnTo>
                  <a:pt x="9086" y="1444"/>
                </a:lnTo>
                <a:lnTo>
                  <a:pt x="9038" y="1410"/>
                </a:lnTo>
                <a:lnTo>
                  <a:pt x="8988" y="1378"/>
                </a:lnTo>
                <a:lnTo>
                  <a:pt x="8988" y="1378"/>
                </a:lnTo>
                <a:lnTo>
                  <a:pt x="8928" y="1342"/>
                </a:lnTo>
                <a:lnTo>
                  <a:pt x="8868" y="1306"/>
                </a:lnTo>
                <a:lnTo>
                  <a:pt x="8806" y="1272"/>
                </a:lnTo>
                <a:lnTo>
                  <a:pt x="8742" y="1240"/>
                </a:lnTo>
                <a:lnTo>
                  <a:pt x="8742" y="1240"/>
                </a:lnTo>
                <a:lnTo>
                  <a:pt x="8752" y="1234"/>
                </a:lnTo>
                <a:lnTo>
                  <a:pt x="8752" y="1234"/>
                </a:lnTo>
                <a:lnTo>
                  <a:pt x="8846" y="1274"/>
                </a:lnTo>
                <a:lnTo>
                  <a:pt x="8934" y="1318"/>
                </a:lnTo>
                <a:lnTo>
                  <a:pt x="9018" y="1362"/>
                </a:lnTo>
                <a:lnTo>
                  <a:pt x="9094" y="1404"/>
                </a:lnTo>
                <a:lnTo>
                  <a:pt x="9164" y="1448"/>
                </a:lnTo>
                <a:lnTo>
                  <a:pt x="9226" y="1492"/>
                </a:lnTo>
                <a:lnTo>
                  <a:pt x="9284" y="1536"/>
                </a:lnTo>
                <a:lnTo>
                  <a:pt x="9336" y="1580"/>
                </a:lnTo>
                <a:lnTo>
                  <a:pt x="9336" y="1574"/>
                </a:lnTo>
                <a:lnTo>
                  <a:pt x="9336" y="1574"/>
                </a:lnTo>
                <a:lnTo>
                  <a:pt x="9284" y="1530"/>
                </a:lnTo>
                <a:lnTo>
                  <a:pt x="9228" y="1486"/>
                </a:lnTo>
                <a:lnTo>
                  <a:pt x="9164" y="1444"/>
                </a:lnTo>
                <a:lnTo>
                  <a:pt x="9094" y="1400"/>
                </a:lnTo>
                <a:lnTo>
                  <a:pt x="9020" y="1356"/>
                </a:lnTo>
                <a:lnTo>
                  <a:pt x="8938" y="1314"/>
                </a:lnTo>
                <a:lnTo>
                  <a:pt x="8850" y="1270"/>
                </a:lnTo>
                <a:lnTo>
                  <a:pt x="8756" y="1230"/>
                </a:lnTo>
                <a:lnTo>
                  <a:pt x="8756" y="1230"/>
                </a:lnTo>
                <a:lnTo>
                  <a:pt x="8764" y="1222"/>
                </a:lnTo>
                <a:lnTo>
                  <a:pt x="8764" y="1222"/>
                </a:lnTo>
                <a:lnTo>
                  <a:pt x="8852" y="1254"/>
                </a:lnTo>
                <a:lnTo>
                  <a:pt x="8936" y="1288"/>
                </a:lnTo>
                <a:lnTo>
                  <a:pt x="9016" y="1322"/>
                </a:lnTo>
                <a:lnTo>
                  <a:pt x="9090" y="1356"/>
                </a:lnTo>
                <a:lnTo>
                  <a:pt x="9160" y="1392"/>
                </a:lnTo>
                <a:lnTo>
                  <a:pt x="9224" y="1430"/>
                </a:lnTo>
                <a:lnTo>
                  <a:pt x="9282" y="1466"/>
                </a:lnTo>
                <a:lnTo>
                  <a:pt x="9336" y="1506"/>
                </a:lnTo>
                <a:lnTo>
                  <a:pt x="9336" y="1500"/>
                </a:lnTo>
                <a:lnTo>
                  <a:pt x="9336" y="1500"/>
                </a:lnTo>
                <a:lnTo>
                  <a:pt x="9304" y="1476"/>
                </a:lnTo>
                <a:lnTo>
                  <a:pt x="9268" y="1452"/>
                </a:lnTo>
                <a:lnTo>
                  <a:pt x="9232" y="1428"/>
                </a:lnTo>
                <a:lnTo>
                  <a:pt x="9194" y="1406"/>
                </a:lnTo>
                <a:lnTo>
                  <a:pt x="9152" y="1384"/>
                </a:lnTo>
                <a:lnTo>
                  <a:pt x="9110" y="1360"/>
                </a:lnTo>
                <a:lnTo>
                  <a:pt x="9018" y="1316"/>
                </a:lnTo>
                <a:lnTo>
                  <a:pt x="9018" y="1316"/>
                </a:lnTo>
                <a:lnTo>
                  <a:pt x="8960" y="1292"/>
                </a:lnTo>
                <a:lnTo>
                  <a:pt x="8898" y="1266"/>
                </a:lnTo>
                <a:lnTo>
                  <a:pt x="8836" y="1242"/>
                </a:lnTo>
                <a:lnTo>
                  <a:pt x="8770" y="1220"/>
                </a:lnTo>
                <a:lnTo>
                  <a:pt x="8770" y="1220"/>
                </a:lnTo>
                <a:lnTo>
                  <a:pt x="8780" y="1212"/>
                </a:lnTo>
                <a:lnTo>
                  <a:pt x="8780" y="1212"/>
                </a:lnTo>
                <a:lnTo>
                  <a:pt x="8866" y="1236"/>
                </a:lnTo>
                <a:lnTo>
                  <a:pt x="8950" y="1262"/>
                </a:lnTo>
                <a:lnTo>
                  <a:pt x="9026" y="1288"/>
                </a:lnTo>
                <a:lnTo>
                  <a:pt x="9100" y="1316"/>
                </a:lnTo>
                <a:lnTo>
                  <a:pt x="9166" y="1344"/>
                </a:lnTo>
                <a:lnTo>
                  <a:pt x="9228" y="1374"/>
                </a:lnTo>
                <a:lnTo>
                  <a:pt x="9284" y="1404"/>
                </a:lnTo>
                <a:lnTo>
                  <a:pt x="9336" y="1434"/>
                </a:lnTo>
                <a:lnTo>
                  <a:pt x="9336" y="1428"/>
                </a:lnTo>
                <a:lnTo>
                  <a:pt x="9336" y="1428"/>
                </a:lnTo>
                <a:lnTo>
                  <a:pt x="9284" y="1398"/>
                </a:lnTo>
                <a:lnTo>
                  <a:pt x="9228" y="1368"/>
                </a:lnTo>
                <a:lnTo>
                  <a:pt x="9168" y="1338"/>
                </a:lnTo>
                <a:lnTo>
                  <a:pt x="9100" y="1310"/>
                </a:lnTo>
                <a:lnTo>
                  <a:pt x="9028" y="1284"/>
                </a:lnTo>
                <a:lnTo>
                  <a:pt x="8952" y="1258"/>
                </a:lnTo>
                <a:lnTo>
                  <a:pt x="8870" y="1232"/>
                </a:lnTo>
                <a:lnTo>
                  <a:pt x="8784" y="1208"/>
                </a:lnTo>
                <a:lnTo>
                  <a:pt x="8784" y="1208"/>
                </a:lnTo>
                <a:lnTo>
                  <a:pt x="8794" y="1200"/>
                </a:lnTo>
                <a:lnTo>
                  <a:pt x="8794" y="1200"/>
                </a:lnTo>
                <a:lnTo>
                  <a:pt x="8882" y="1218"/>
                </a:lnTo>
                <a:lnTo>
                  <a:pt x="8962" y="1236"/>
                </a:lnTo>
                <a:lnTo>
                  <a:pt x="9038" y="1256"/>
                </a:lnTo>
                <a:lnTo>
                  <a:pt x="9108" y="1276"/>
                </a:lnTo>
                <a:lnTo>
                  <a:pt x="9174" y="1296"/>
                </a:lnTo>
                <a:lnTo>
                  <a:pt x="9232" y="1320"/>
                </a:lnTo>
                <a:lnTo>
                  <a:pt x="9288" y="1342"/>
                </a:lnTo>
                <a:lnTo>
                  <a:pt x="9336" y="1366"/>
                </a:lnTo>
                <a:lnTo>
                  <a:pt x="9336" y="1360"/>
                </a:lnTo>
                <a:lnTo>
                  <a:pt x="9336" y="1360"/>
                </a:lnTo>
                <a:lnTo>
                  <a:pt x="9288" y="1336"/>
                </a:lnTo>
                <a:lnTo>
                  <a:pt x="9234" y="1314"/>
                </a:lnTo>
                <a:lnTo>
                  <a:pt x="9174" y="1292"/>
                </a:lnTo>
                <a:lnTo>
                  <a:pt x="9110" y="1270"/>
                </a:lnTo>
                <a:lnTo>
                  <a:pt x="9040" y="1250"/>
                </a:lnTo>
                <a:lnTo>
                  <a:pt x="8966" y="1232"/>
                </a:lnTo>
                <a:lnTo>
                  <a:pt x="8886" y="1214"/>
                </a:lnTo>
                <a:lnTo>
                  <a:pt x="8800" y="1196"/>
                </a:lnTo>
                <a:lnTo>
                  <a:pt x="8800" y="1196"/>
                </a:lnTo>
                <a:lnTo>
                  <a:pt x="8812" y="1186"/>
                </a:lnTo>
                <a:lnTo>
                  <a:pt x="8812" y="1186"/>
                </a:lnTo>
                <a:lnTo>
                  <a:pt x="8894" y="1198"/>
                </a:lnTo>
                <a:lnTo>
                  <a:pt x="8972" y="1208"/>
                </a:lnTo>
                <a:lnTo>
                  <a:pt x="9046" y="1220"/>
                </a:lnTo>
                <a:lnTo>
                  <a:pt x="9114" y="1234"/>
                </a:lnTo>
                <a:lnTo>
                  <a:pt x="9176" y="1248"/>
                </a:lnTo>
                <a:lnTo>
                  <a:pt x="9234" y="1264"/>
                </a:lnTo>
                <a:lnTo>
                  <a:pt x="9288" y="1282"/>
                </a:lnTo>
                <a:lnTo>
                  <a:pt x="9336" y="1300"/>
                </a:lnTo>
                <a:lnTo>
                  <a:pt x="9336" y="1294"/>
                </a:lnTo>
                <a:lnTo>
                  <a:pt x="9336" y="1294"/>
                </a:lnTo>
                <a:lnTo>
                  <a:pt x="9288" y="1276"/>
                </a:lnTo>
                <a:lnTo>
                  <a:pt x="9234" y="1260"/>
                </a:lnTo>
                <a:lnTo>
                  <a:pt x="9178" y="1244"/>
                </a:lnTo>
                <a:lnTo>
                  <a:pt x="9114" y="1230"/>
                </a:lnTo>
                <a:lnTo>
                  <a:pt x="9048" y="1216"/>
                </a:lnTo>
                <a:lnTo>
                  <a:pt x="8976" y="1204"/>
                </a:lnTo>
                <a:lnTo>
                  <a:pt x="8900" y="1192"/>
                </a:lnTo>
                <a:lnTo>
                  <a:pt x="8818" y="1182"/>
                </a:lnTo>
                <a:lnTo>
                  <a:pt x="8818" y="1182"/>
                </a:lnTo>
                <a:lnTo>
                  <a:pt x="8832" y="1172"/>
                </a:lnTo>
                <a:lnTo>
                  <a:pt x="8832" y="1172"/>
                </a:lnTo>
                <a:lnTo>
                  <a:pt x="8910" y="1176"/>
                </a:lnTo>
                <a:lnTo>
                  <a:pt x="8984" y="1182"/>
                </a:lnTo>
                <a:lnTo>
                  <a:pt x="9054" y="1188"/>
                </a:lnTo>
                <a:lnTo>
                  <a:pt x="9120" y="1194"/>
                </a:lnTo>
                <a:lnTo>
                  <a:pt x="9180" y="1204"/>
                </a:lnTo>
                <a:lnTo>
                  <a:pt x="9238" y="1212"/>
                </a:lnTo>
                <a:lnTo>
                  <a:pt x="9288" y="1224"/>
                </a:lnTo>
                <a:lnTo>
                  <a:pt x="9336" y="1236"/>
                </a:lnTo>
                <a:lnTo>
                  <a:pt x="9336" y="1230"/>
                </a:lnTo>
                <a:lnTo>
                  <a:pt x="9336" y="1230"/>
                </a:lnTo>
                <a:lnTo>
                  <a:pt x="9290" y="1218"/>
                </a:lnTo>
                <a:lnTo>
                  <a:pt x="9238" y="1208"/>
                </a:lnTo>
                <a:lnTo>
                  <a:pt x="9182" y="1198"/>
                </a:lnTo>
                <a:lnTo>
                  <a:pt x="9122" y="1190"/>
                </a:lnTo>
                <a:lnTo>
                  <a:pt x="9058" y="1182"/>
                </a:lnTo>
                <a:lnTo>
                  <a:pt x="8988" y="1176"/>
                </a:lnTo>
                <a:lnTo>
                  <a:pt x="8838" y="1168"/>
                </a:lnTo>
                <a:lnTo>
                  <a:pt x="8838" y="1168"/>
                </a:lnTo>
                <a:lnTo>
                  <a:pt x="8850" y="1158"/>
                </a:lnTo>
                <a:lnTo>
                  <a:pt x="8850" y="1158"/>
                </a:lnTo>
                <a:lnTo>
                  <a:pt x="8998" y="1154"/>
                </a:lnTo>
                <a:lnTo>
                  <a:pt x="9128" y="1156"/>
                </a:lnTo>
                <a:lnTo>
                  <a:pt x="9186" y="1158"/>
                </a:lnTo>
                <a:lnTo>
                  <a:pt x="9240" y="1162"/>
                </a:lnTo>
                <a:lnTo>
                  <a:pt x="9290" y="1168"/>
                </a:lnTo>
                <a:lnTo>
                  <a:pt x="9336" y="1176"/>
                </a:lnTo>
                <a:lnTo>
                  <a:pt x="9336" y="1170"/>
                </a:lnTo>
                <a:lnTo>
                  <a:pt x="9336" y="1170"/>
                </a:lnTo>
                <a:lnTo>
                  <a:pt x="9290" y="1164"/>
                </a:lnTo>
                <a:lnTo>
                  <a:pt x="9242" y="1158"/>
                </a:lnTo>
                <a:lnTo>
                  <a:pt x="9188" y="1154"/>
                </a:lnTo>
                <a:lnTo>
                  <a:pt x="9130" y="1152"/>
                </a:lnTo>
                <a:lnTo>
                  <a:pt x="9002" y="1150"/>
                </a:lnTo>
                <a:lnTo>
                  <a:pt x="8858" y="1152"/>
                </a:lnTo>
                <a:lnTo>
                  <a:pt x="8858" y="1152"/>
                </a:lnTo>
                <a:lnTo>
                  <a:pt x="8872" y="1140"/>
                </a:lnTo>
                <a:lnTo>
                  <a:pt x="8872" y="1140"/>
                </a:lnTo>
                <a:lnTo>
                  <a:pt x="9012" y="1128"/>
                </a:lnTo>
                <a:lnTo>
                  <a:pt x="9136" y="1118"/>
                </a:lnTo>
                <a:lnTo>
                  <a:pt x="9192" y="1116"/>
                </a:lnTo>
                <a:lnTo>
                  <a:pt x="9244" y="1114"/>
                </a:lnTo>
                <a:lnTo>
                  <a:pt x="9292" y="1116"/>
                </a:lnTo>
                <a:lnTo>
                  <a:pt x="9336" y="1116"/>
                </a:lnTo>
                <a:lnTo>
                  <a:pt x="9336" y="1112"/>
                </a:lnTo>
                <a:lnTo>
                  <a:pt x="9336" y="1112"/>
                </a:lnTo>
                <a:lnTo>
                  <a:pt x="9292" y="1110"/>
                </a:lnTo>
                <a:lnTo>
                  <a:pt x="9244" y="1110"/>
                </a:lnTo>
                <a:lnTo>
                  <a:pt x="9194" y="1110"/>
                </a:lnTo>
                <a:lnTo>
                  <a:pt x="9138" y="1114"/>
                </a:lnTo>
                <a:lnTo>
                  <a:pt x="9016" y="1122"/>
                </a:lnTo>
                <a:lnTo>
                  <a:pt x="8880" y="1134"/>
                </a:lnTo>
                <a:lnTo>
                  <a:pt x="8880" y="1134"/>
                </a:lnTo>
                <a:lnTo>
                  <a:pt x="8896" y="1120"/>
                </a:lnTo>
                <a:lnTo>
                  <a:pt x="8896" y="1120"/>
                </a:lnTo>
                <a:lnTo>
                  <a:pt x="9026" y="1100"/>
                </a:lnTo>
                <a:lnTo>
                  <a:pt x="9142" y="1082"/>
                </a:lnTo>
                <a:lnTo>
                  <a:pt x="9246" y="1068"/>
                </a:lnTo>
                <a:lnTo>
                  <a:pt x="9292" y="1064"/>
                </a:lnTo>
                <a:lnTo>
                  <a:pt x="9336" y="1062"/>
                </a:lnTo>
                <a:lnTo>
                  <a:pt x="9336" y="1056"/>
                </a:lnTo>
                <a:lnTo>
                  <a:pt x="9336" y="1056"/>
                </a:lnTo>
                <a:lnTo>
                  <a:pt x="9294" y="1058"/>
                </a:lnTo>
                <a:lnTo>
                  <a:pt x="9248" y="1064"/>
                </a:lnTo>
                <a:lnTo>
                  <a:pt x="9148" y="1076"/>
                </a:lnTo>
                <a:lnTo>
                  <a:pt x="9032" y="1092"/>
                </a:lnTo>
                <a:lnTo>
                  <a:pt x="8904" y="1114"/>
                </a:lnTo>
                <a:lnTo>
                  <a:pt x="8904" y="1114"/>
                </a:lnTo>
                <a:lnTo>
                  <a:pt x="8922" y="1100"/>
                </a:lnTo>
                <a:lnTo>
                  <a:pt x="8922" y="1100"/>
                </a:lnTo>
                <a:lnTo>
                  <a:pt x="8982" y="1086"/>
                </a:lnTo>
                <a:lnTo>
                  <a:pt x="8982" y="1086"/>
                </a:lnTo>
                <a:lnTo>
                  <a:pt x="9176" y="1040"/>
                </a:lnTo>
                <a:lnTo>
                  <a:pt x="9262" y="1022"/>
                </a:lnTo>
                <a:lnTo>
                  <a:pt x="9336" y="1008"/>
                </a:lnTo>
                <a:lnTo>
                  <a:pt x="9336" y="1004"/>
                </a:lnTo>
                <a:lnTo>
                  <a:pt x="9336" y="1004"/>
                </a:lnTo>
                <a:lnTo>
                  <a:pt x="9262" y="1016"/>
                </a:lnTo>
                <a:lnTo>
                  <a:pt x="9178" y="1034"/>
                </a:lnTo>
                <a:lnTo>
                  <a:pt x="8980" y="1080"/>
                </a:lnTo>
                <a:lnTo>
                  <a:pt x="8980" y="1080"/>
                </a:lnTo>
                <a:lnTo>
                  <a:pt x="8930" y="1092"/>
                </a:lnTo>
                <a:lnTo>
                  <a:pt x="8930" y="1092"/>
                </a:lnTo>
                <a:lnTo>
                  <a:pt x="8948" y="1076"/>
                </a:lnTo>
                <a:lnTo>
                  <a:pt x="8948" y="1076"/>
                </a:lnTo>
                <a:lnTo>
                  <a:pt x="9084" y="1034"/>
                </a:lnTo>
                <a:lnTo>
                  <a:pt x="9084" y="1034"/>
                </a:lnTo>
                <a:lnTo>
                  <a:pt x="9220" y="992"/>
                </a:lnTo>
                <a:lnTo>
                  <a:pt x="9336" y="960"/>
                </a:lnTo>
                <a:lnTo>
                  <a:pt x="9336" y="954"/>
                </a:lnTo>
                <a:lnTo>
                  <a:pt x="9336" y="954"/>
                </a:lnTo>
                <a:lnTo>
                  <a:pt x="9220" y="986"/>
                </a:lnTo>
                <a:lnTo>
                  <a:pt x="9082" y="1030"/>
                </a:lnTo>
                <a:lnTo>
                  <a:pt x="9082" y="1030"/>
                </a:lnTo>
                <a:lnTo>
                  <a:pt x="8958" y="1068"/>
                </a:lnTo>
                <a:lnTo>
                  <a:pt x="8958" y="1068"/>
                </a:lnTo>
                <a:lnTo>
                  <a:pt x="8976" y="1052"/>
                </a:lnTo>
                <a:lnTo>
                  <a:pt x="8976" y="1052"/>
                </a:lnTo>
                <a:lnTo>
                  <a:pt x="9172" y="976"/>
                </a:lnTo>
                <a:lnTo>
                  <a:pt x="9172" y="976"/>
                </a:lnTo>
                <a:lnTo>
                  <a:pt x="9336" y="912"/>
                </a:lnTo>
                <a:lnTo>
                  <a:pt x="9336" y="906"/>
                </a:lnTo>
                <a:lnTo>
                  <a:pt x="9336" y="906"/>
                </a:lnTo>
                <a:lnTo>
                  <a:pt x="9170" y="972"/>
                </a:lnTo>
                <a:lnTo>
                  <a:pt x="9170" y="972"/>
                </a:lnTo>
                <a:lnTo>
                  <a:pt x="8988" y="1042"/>
                </a:lnTo>
                <a:lnTo>
                  <a:pt x="8988" y="1042"/>
                </a:lnTo>
                <a:lnTo>
                  <a:pt x="9006" y="1028"/>
                </a:lnTo>
                <a:lnTo>
                  <a:pt x="9006" y="1028"/>
                </a:lnTo>
                <a:lnTo>
                  <a:pt x="9136" y="966"/>
                </a:lnTo>
                <a:lnTo>
                  <a:pt x="9250" y="910"/>
                </a:lnTo>
                <a:lnTo>
                  <a:pt x="9250" y="910"/>
                </a:lnTo>
                <a:lnTo>
                  <a:pt x="9336" y="870"/>
                </a:lnTo>
                <a:lnTo>
                  <a:pt x="9336" y="864"/>
                </a:lnTo>
                <a:lnTo>
                  <a:pt x="9336" y="864"/>
                </a:lnTo>
                <a:lnTo>
                  <a:pt x="9248" y="906"/>
                </a:lnTo>
                <a:lnTo>
                  <a:pt x="9248" y="906"/>
                </a:lnTo>
                <a:lnTo>
                  <a:pt x="9140" y="958"/>
                </a:lnTo>
                <a:lnTo>
                  <a:pt x="9018" y="1016"/>
                </a:lnTo>
                <a:lnTo>
                  <a:pt x="9018" y="1016"/>
                </a:lnTo>
                <a:lnTo>
                  <a:pt x="9034" y="1002"/>
                </a:lnTo>
                <a:lnTo>
                  <a:pt x="9034" y="1002"/>
                </a:lnTo>
                <a:lnTo>
                  <a:pt x="9116" y="956"/>
                </a:lnTo>
                <a:lnTo>
                  <a:pt x="9192" y="914"/>
                </a:lnTo>
                <a:lnTo>
                  <a:pt x="9322" y="838"/>
                </a:lnTo>
                <a:lnTo>
                  <a:pt x="9322" y="838"/>
                </a:lnTo>
                <a:lnTo>
                  <a:pt x="9336" y="830"/>
                </a:lnTo>
                <a:lnTo>
                  <a:pt x="9336" y="824"/>
                </a:lnTo>
                <a:lnTo>
                  <a:pt x="9336" y="824"/>
                </a:lnTo>
                <a:lnTo>
                  <a:pt x="9320" y="834"/>
                </a:lnTo>
                <a:lnTo>
                  <a:pt x="9320" y="834"/>
                </a:lnTo>
                <a:lnTo>
                  <a:pt x="9196" y="904"/>
                </a:lnTo>
                <a:lnTo>
                  <a:pt x="9052" y="986"/>
                </a:lnTo>
                <a:lnTo>
                  <a:pt x="9052" y="986"/>
                </a:lnTo>
                <a:lnTo>
                  <a:pt x="9064" y="974"/>
                </a:lnTo>
                <a:lnTo>
                  <a:pt x="9064" y="974"/>
                </a:lnTo>
                <a:lnTo>
                  <a:pt x="9140" y="926"/>
                </a:lnTo>
                <a:lnTo>
                  <a:pt x="9210" y="880"/>
                </a:lnTo>
                <a:lnTo>
                  <a:pt x="9336" y="794"/>
                </a:lnTo>
                <a:lnTo>
                  <a:pt x="9336" y="788"/>
                </a:lnTo>
                <a:lnTo>
                  <a:pt x="9336" y="788"/>
                </a:lnTo>
                <a:lnTo>
                  <a:pt x="9222" y="866"/>
                </a:lnTo>
                <a:lnTo>
                  <a:pt x="9158" y="908"/>
                </a:lnTo>
                <a:lnTo>
                  <a:pt x="9088" y="952"/>
                </a:lnTo>
                <a:lnTo>
                  <a:pt x="9088" y="952"/>
                </a:lnTo>
                <a:lnTo>
                  <a:pt x="9096" y="946"/>
                </a:lnTo>
                <a:lnTo>
                  <a:pt x="9096" y="946"/>
                </a:lnTo>
                <a:lnTo>
                  <a:pt x="9162" y="898"/>
                </a:lnTo>
                <a:lnTo>
                  <a:pt x="9224" y="850"/>
                </a:lnTo>
                <a:lnTo>
                  <a:pt x="9336" y="764"/>
                </a:lnTo>
                <a:lnTo>
                  <a:pt x="9336" y="756"/>
                </a:lnTo>
                <a:lnTo>
                  <a:pt x="9336" y="756"/>
                </a:lnTo>
                <a:lnTo>
                  <a:pt x="9234" y="836"/>
                </a:lnTo>
                <a:lnTo>
                  <a:pt x="9120" y="922"/>
                </a:lnTo>
                <a:lnTo>
                  <a:pt x="9120" y="922"/>
                </a:lnTo>
                <a:lnTo>
                  <a:pt x="9122" y="920"/>
                </a:lnTo>
                <a:lnTo>
                  <a:pt x="9122" y="920"/>
                </a:lnTo>
                <a:lnTo>
                  <a:pt x="9180" y="872"/>
                </a:lnTo>
                <a:lnTo>
                  <a:pt x="9236" y="826"/>
                </a:lnTo>
                <a:lnTo>
                  <a:pt x="9336" y="736"/>
                </a:lnTo>
                <a:lnTo>
                  <a:pt x="9336" y="726"/>
                </a:lnTo>
                <a:lnTo>
                  <a:pt x="9336" y="726"/>
                </a:lnTo>
                <a:lnTo>
                  <a:pt x="9230" y="820"/>
                </a:lnTo>
                <a:lnTo>
                  <a:pt x="9230" y="820"/>
                </a:lnTo>
                <a:lnTo>
                  <a:pt x="9284" y="766"/>
                </a:lnTo>
                <a:lnTo>
                  <a:pt x="9336" y="716"/>
                </a:lnTo>
                <a:lnTo>
                  <a:pt x="9336" y="706"/>
                </a:lnTo>
                <a:lnTo>
                  <a:pt x="9336" y="706"/>
                </a:lnTo>
                <a:lnTo>
                  <a:pt x="9262" y="780"/>
                </a:lnTo>
                <a:lnTo>
                  <a:pt x="9262" y="780"/>
                </a:lnTo>
                <a:lnTo>
                  <a:pt x="9336" y="698"/>
                </a:lnTo>
                <a:lnTo>
                  <a:pt x="9336" y="690"/>
                </a:lnTo>
                <a:lnTo>
                  <a:pt x="9336" y="690"/>
                </a:lnTo>
                <a:lnTo>
                  <a:pt x="9260" y="772"/>
                </a:lnTo>
                <a:lnTo>
                  <a:pt x="9178" y="858"/>
                </a:lnTo>
                <a:lnTo>
                  <a:pt x="9178" y="858"/>
                </a:lnTo>
                <a:lnTo>
                  <a:pt x="9128" y="904"/>
                </a:lnTo>
                <a:lnTo>
                  <a:pt x="9128" y="904"/>
                </a:lnTo>
                <a:lnTo>
                  <a:pt x="9044" y="968"/>
                </a:lnTo>
                <a:lnTo>
                  <a:pt x="8962" y="1030"/>
                </a:lnTo>
                <a:lnTo>
                  <a:pt x="8962" y="1030"/>
                </a:lnTo>
                <a:lnTo>
                  <a:pt x="8892" y="1070"/>
                </a:lnTo>
                <a:lnTo>
                  <a:pt x="8892" y="1070"/>
                </a:lnTo>
                <a:lnTo>
                  <a:pt x="8836" y="1096"/>
                </a:lnTo>
                <a:lnTo>
                  <a:pt x="8836" y="1096"/>
                </a:lnTo>
                <a:lnTo>
                  <a:pt x="8786" y="1118"/>
                </a:lnTo>
                <a:lnTo>
                  <a:pt x="8786" y="1118"/>
                </a:lnTo>
                <a:lnTo>
                  <a:pt x="8748" y="1132"/>
                </a:lnTo>
                <a:lnTo>
                  <a:pt x="8748" y="1132"/>
                </a:lnTo>
                <a:lnTo>
                  <a:pt x="8692" y="1146"/>
                </a:lnTo>
                <a:lnTo>
                  <a:pt x="8692" y="1146"/>
                </a:lnTo>
                <a:lnTo>
                  <a:pt x="8662" y="1154"/>
                </a:lnTo>
                <a:lnTo>
                  <a:pt x="8662" y="1154"/>
                </a:lnTo>
                <a:lnTo>
                  <a:pt x="8634" y="1158"/>
                </a:lnTo>
                <a:lnTo>
                  <a:pt x="8634" y="1158"/>
                </a:lnTo>
                <a:lnTo>
                  <a:pt x="8614" y="1160"/>
                </a:lnTo>
                <a:lnTo>
                  <a:pt x="8614" y="1160"/>
                </a:lnTo>
                <a:lnTo>
                  <a:pt x="8602" y="1160"/>
                </a:lnTo>
                <a:lnTo>
                  <a:pt x="8602" y="1160"/>
                </a:lnTo>
                <a:lnTo>
                  <a:pt x="8594" y="1160"/>
                </a:lnTo>
                <a:lnTo>
                  <a:pt x="8594" y="1160"/>
                </a:lnTo>
                <a:lnTo>
                  <a:pt x="8582" y="1160"/>
                </a:lnTo>
                <a:lnTo>
                  <a:pt x="8582" y="1160"/>
                </a:lnTo>
                <a:lnTo>
                  <a:pt x="8580" y="1158"/>
                </a:lnTo>
                <a:lnTo>
                  <a:pt x="8580" y="1158"/>
                </a:lnTo>
                <a:lnTo>
                  <a:pt x="8572" y="1158"/>
                </a:lnTo>
                <a:lnTo>
                  <a:pt x="8572" y="1158"/>
                </a:lnTo>
                <a:lnTo>
                  <a:pt x="8558" y="1154"/>
                </a:lnTo>
                <a:lnTo>
                  <a:pt x="8558" y="1154"/>
                </a:lnTo>
                <a:lnTo>
                  <a:pt x="8538" y="1146"/>
                </a:lnTo>
                <a:lnTo>
                  <a:pt x="8538" y="1146"/>
                </a:lnTo>
                <a:lnTo>
                  <a:pt x="8514" y="1136"/>
                </a:lnTo>
                <a:lnTo>
                  <a:pt x="8514" y="1136"/>
                </a:lnTo>
                <a:lnTo>
                  <a:pt x="8490" y="1126"/>
                </a:lnTo>
                <a:lnTo>
                  <a:pt x="8490" y="1126"/>
                </a:lnTo>
                <a:lnTo>
                  <a:pt x="8446" y="1102"/>
                </a:lnTo>
                <a:lnTo>
                  <a:pt x="8446" y="1102"/>
                </a:lnTo>
                <a:lnTo>
                  <a:pt x="8406" y="1078"/>
                </a:lnTo>
                <a:lnTo>
                  <a:pt x="8406" y="1078"/>
                </a:lnTo>
                <a:lnTo>
                  <a:pt x="8354" y="1044"/>
                </a:lnTo>
                <a:lnTo>
                  <a:pt x="8354" y="1044"/>
                </a:lnTo>
                <a:lnTo>
                  <a:pt x="8310" y="1012"/>
                </a:lnTo>
                <a:lnTo>
                  <a:pt x="8310" y="1012"/>
                </a:lnTo>
                <a:lnTo>
                  <a:pt x="8260" y="974"/>
                </a:lnTo>
                <a:lnTo>
                  <a:pt x="8260" y="974"/>
                </a:lnTo>
                <a:lnTo>
                  <a:pt x="8178" y="912"/>
                </a:lnTo>
                <a:lnTo>
                  <a:pt x="8178" y="912"/>
                </a:lnTo>
                <a:lnTo>
                  <a:pt x="8136" y="878"/>
                </a:lnTo>
                <a:lnTo>
                  <a:pt x="8136" y="878"/>
                </a:lnTo>
                <a:lnTo>
                  <a:pt x="8072" y="824"/>
                </a:lnTo>
                <a:lnTo>
                  <a:pt x="8072" y="824"/>
                </a:lnTo>
                <a:lnTo>
                  <a:pt x="7994" y="756"/>
                </a:lnTo>
                <a:lnTo>
                  <a:pt x="7994" y="756"/>
                </a:lnTo>
                <a:lnTo>
                  <a:pt x="7932" y="700"/>
                </a:lnTo>
                <a:lnTo>
                  <a:pt x="7932" y="700"/>
                </a:lnTo>
                <a:lnTo>
                  <a:pt x="7878" y="650"/>
                </a:lnTo>
                <a:lnTo>
                  <a:pt x="7822" y="602"/>
                </a:lnTo>
                <a:lnTo>
                  <a:pt x="7768" y="556"/>
                </a:lnTo>
                <a:lnTo>
                  <a:pt x="7712" y="510"/>
                </a:lnTo>
                <a:lnTo>
                  <a:pt x="7656" y="468"/>
                </a:lnTo>
                <a:lnTo>
                  <a:pt x="7602" y="428"/>
                </a:lnTo>
                <a:lnTo>
                  <a:pt x="7546" y="388"/>
                </a:lnTo>
                <a:lnTo>
                  <a:pt x="7490" y="352"/>
                </a:lnTo>
                <a:lnTo>
                  <a:pt x="7490" y="352"/>
                </a:lnTo>
                <a:lnTo>
                  <a:pt x="7438" y="318"/>
                </a:lnTo>
                <a:lnTo>
                  <a:pt x="7384" y="288"/>
                </a:lnTo>
                <a:lnTo>
                  <a:pt x="7332" y="258"/>
                </a:lnTo>
                <a:lnTo>
                  <a:pt x="7278" y="230"/>
                </a:lnTo>
                <a:lnTo>
                  <a:pt x="7224" y="204"/>
                </a:lnTo>
                <a:lnTo>
                  <a:pt x="7172" y="180"/>
                </a:lnTo>
                <a:lnTo>
                  <a:pt x="7118" y="156"/>
                </a:lnTo>
                <a:lnTo>
                  <a:pt x="7062" y="134"/>
                </a:lnTo>
                <a:lnTo>
                  <a:pt x="7008" y="114"/>
                </a:lnTo>
                <a:lnTo>
                  <a:pt x="6954" y="96"/>
                </a:lnTo>
                <a:lnTo>
                  <a:pt x="6900" y="80"/>
                </a:lnTo>
                <a:lnTo>
                  <a:pt x="6844" y="64"/>
                </a:lnTo>
                <a:lnTo>
                  <a:pt x="6788" y="50"/>
                </a:lnTo>
                <a:lnTo>
                  <a:pt x="6734" y="38"/>
                </a:lnTo>
                <a:lnTo>
                  <a:pt x="6678" y="28"/>
                </a:lnTo>
                <a:lnTo>
                  <a:pt x="6622" y="20"/>
                </a:lnTo>
                <a:lnTo>
                  <a:pt x="6622" y="20"/>
                </a:lnTo>
                <a:lnTo>
                  <a:pt x="6550" y="10"/>
                </a:lnTo>
                <a:lnTo>
                  <a:pt x="6478" y="4"/>
                </a:lnTo>
                <a:lnTo>
                  <a:pt x="6406" y="2"/>
                </a:lnTo>
                <a:lnTo>
                  <a:pt x="6332" y="0"/>
                </a:lnTo>
                <a:lnTo>
                  <a:pt x="6258" y="2"/>
                </a:lnTo>
                <a:lnTo>
                  <a:pt x="6184" y="6"/>
                </a:lnTo>
                <a:lnTo>
                  <a:pt x="6108" y="14"/>
                </a:lnTo>
                <a:lnTo>
                  <a:pt x="6034" y="24"/>
                </a:lnTo>
                <a:lnTo>
                  <a:pt x="5958" y="36"/>
                </a:lnTo>
                <a:lnTo>
                  <a:pt x="5882" y="52"/>
                </a:lnTo>
                <a:lnTo>
                  <a:pt x="5808" y="70"/>
                </a:lnTo>
                <a:lnTo>
                  <a:pt x="5730" y="90"/>
                </a:lnTo>
                <a:lnTo>
                  <a:pt x="5654" y="114"/>
                </a:lnTo>
                <a:lnTo>
                  <a:pt x="5578" y="140"/>
                </a:lnTo>
                <a:lnTo>
                  <a:pt x="5500" y="168"/>
                </a:lnTo>
                <a:lnTo>
                  <a:pt x="5422" y="200"/>
                </a:lnTo>
                <a:lnTo>
                  <a:pt x="5422" y="200"/>
                </a:lnTo>
                <a:lnTo>
                  <a:pt x="5336" y="238"/>
                </a:lnTo>
                <a:lnTo>
                  <a:pt x="5246" y="280"/>
                </a:lnTo>
                <a:lnTo>
                  <a:pt x="5158" y="326"/>
                </a:lnTo>
                <a:lnTo>
                  <a:pt x="5068" y="376"/>
                </a:lnTo>
                <a:lnTo>
                  <a:pt x="4978" y="428"/>
                </a:lnTo>
                <a:lnTo>
                  <a:pt x="4888" y="484"/>
                </a:lnTo>
                <a:lnTo>
                  <a:pt x="4796" y="544"/>
                </a:lnTo>
                <a:lnTo>
                  <a:pt x="4706" y="606"/>
                </a:lnTo>
                <a:lnTo>
                  <a:pt x="4706" y="606"/>
                </a:lnTo>
                <a:lnTo>
                  <a:pt x="4648" y="622"/>
                </a:lnTo>
                <a:lnTo>
                  <a:pt x="4590" y="638"/>
                </a:lnTo>
                <a:lnTo>
                  <a:pt x="4530" y="658"/>
                </a:lnTo>
                <a:lnTo>
                  <a:pt x="4472" y="680"/>
                </a:lnTo>
                <a:lnTo>
                  <a:pt x="4412" y="704"/>
                </a:lnTo>
                <a:lnTo>
                  <a:pt x="4352" y="728"/>
                </a:lnTo>
                <a:lnTo>
                  <a:pt x="4292" y="756"/>
                </a:lnTo>
                <a:lnTo>
                  <a:pt x="4232" y="784"/>
                </a:lnTo>
                <a:lnTo>
                  <a:pt x="4110" y="846"/>
                </a:lnTo>
                <a:lnTo>
                  <a:pt x="3986" y="912"/>
                </a:lnTo>
                <a:lnTo>
                  <a:pt x="3860" y="984"/>
                </a:lnTo>
                <a:lnTo>
                  <a:pt x="3734" y="1060"/>
                </a:lnTo>
                <a:lnTo>
                  <a:pt x="3734" y="1060"/>
                </a:lnTo>
                <a:lnTo>
                  <a:pt x="3636" y="1120"/>
                </a:lnTo>
                <a:lnTo>
                  <a:pt x="3636" y="1120"/>
                </a:lnTo>
                <a:lnTo>
                  <a:pt x="3538" y="1178"/>
                </a:lnTo>
                <a:lnTo>
                  <a:pt x="3538" y="1178"/>
                </a:lnTo>
                <a:lnTo>
                  <a:pt x="3442" y="1234"/>
                </a:lnTo>
                <a:lnTo>
                  <a:pt x="3442" y="1234"/>
                </a:lnTo>
                <a:lnTo>
                  <a:pt x="3352" y="1286"/>
                </a:lnTo>
                <a:lnTo>
                  <a:pt x="3352" y="1286"/>
                </a:lnTo>
                <a:lnTo>
                  <a:pt x="3270" y="1332"/>
                </a:lnTo>
                <a:lnTo>
                  <a:pt x="3270" y="1332"/>
                </a:lnTo>
                <a:lnTo>
                  <a:pt x="3200" y="1370"/>
                </a:lnTo>
                <a:lnTo>
                  <a:pt x="3200" y="1370"/>
                </a:lnTo>
                <a:lnTo>
                  <a:pt x="3142" y="1400"/>
                </a:lnTo>
                <a:lnTo>
                  <a:pt x="3142" y="1400"/>
                </a:lnTo>
                <a:lnTo>
                  <a:pt x="3098" y="1422"/>
                </a:lnTo>
                <a:lnTo>
                  <a:pt x="3098" y="1422"/>
                </a:lnTo>
                <a:lnTo>
                  <a:pt x="3068" y="1436"/>
                </a:lnTo>
                <a:lnTo>
                  <a:pt x="3068" y="1436"/>
                </a:lnTo>
                <a:lnTo>
                  <a:pt x="3062" y="1440"/>
                </a:lnTo>
                <a:lnTo>
                  <a:pt x="3062" y="1440"/>
                </a:lnTo>
                <a:lnTo>
                  <a:pt x="3056" y="1440"/>
                </a:lnTo>
                <a:lnTo>
                  <a:pt x="3056" y="1440"/>
                </a:lnTo>
                <a:lnTo>
                  <a:pt x="3034" y="1446"/>
                </a:lnTo>
                <a:lnTo>
                  <a:pt x="3034" y="1446"/>
                </a:lnTo>
                <a:lnTo>
                  <a:pt x="3010" y="1450"/>
                </a:lnTo>
                <a:lnTo>
                  <a:pt x="3010" y="1450"/>
                </a:lnTo>
                <a:lnTo>
                  <a:pt x="2972" y="1458"/>
                </a:lnTo>
                <a:lnTo>
                  <a:pt x="2972" y="1458"/>
                </a:lnTo>
                <a:lnTo>
                  <a:pt x="2928" y="1464"/>
                </a:lnTo>
                <a:lnTo>
                  <a:pt x="2928" y="1464"/>
                </a:lnTo>
                <a:lnTo>
                  <a:pt x="2880" y="1468"/>
                </a:lnTo>
                <a:lnTo>
                  <a:pt x="2880" y="1468"/>
                </a:lnTo>
                <a:lnTo>
                  <a:pt x="2828" y="1472"/>
                </a:lnTo>
                <a:lnTo>
                  <a:pt x="2828" y="1472"/>
                </a:lnTo>
                <a:lnTo>
                  <a:pt x="2774" y="1476"/>
                </a:lnTo>
                <a:lnTo>
                  <a:pt x="2774" y="1476"/>
                </a:lnTo>
                <a:lnTo>
                  <a:pt x="2722" y="1476"/>
                </a:lnTo>
                <a:lnTo>
                  <a:pt x="2722" y="1476"/>
                </a:lnTo>
                <a:lnTo>
                  <a:pt x="2666" y="1474"/>
                </a:lnTo>
                <a:lnTo>
                  <a:pt x="2666" y="1474"/>
                </a:lnTo>
                <a:lnTo>
                  <a:pt x="2614" y="1470"/>
                </a:lnTo>
                <a:lnTo>
                  <a:pt x="2614" y="1470"/>
                </a:lnTo>
                <a:lnTo>
                  <a:pt x="2560" y="1464"/>
                </a:lnTo>
                <a:lnTo>
                  <a:pt x="2560" y="1464"/>
                </a:lnTo>
                <a:lnTo>
                  <a:pt x="2510" y="1458"/>
                </a:lnTo>
                <a:lnTo>
                  <a:pt x="2510" y="1458"/>
                </a:lnTo>
                <a:lnTo>
                  <a:pt x="2420" y="1442"/>
                </a:lnTo>
                <a:lnTo>
                  <a:pt x="2374" y="1436"/>
                </a:lnTo>
                <a:lnTo>
                  <a:pt x="2328" y="1432"/>
                </a:lnTo>
                <a:lnTo>
                  <a:pt x="2280" y="1428"/>
                </a:lnTo>
                <a:lnTo>
                  <a:pt x="2232" y="1426"/>
                </a:lnTo>
                <a:lnTo>
                  <a:pt x="2182" y="1428"/>
                </a:lnTo>
                <a:lnTo>
                  <a:pt x="2132" y="1430"/>
                </a:lnTo>
                <a:lnTo>
                  <a:pt x="2082" y="1434"/>
                </a:lnTo>
                <a:lnTo>
                  <a:pt x="2030" y="1440"/>
                </a:lnTo>
                <a:lnTo>
                  <a:pt x="1976" y="1450"/>
                </a:lnTo>
                <a:lnTo>
                  <a:pt x="1922" y="1462"/>
                </a:lnTo>
                <a:lnTo>
                  <a:pt x="1866" y="1476"/>
                </a:lnTo>
                <a:lnTo>
                  <a:pt x="1808" y="1492"/>
                </a:lnTo>
                <a:lnTo>
                  <a:pt x="1750" y="1514"/>
                </a:lnTo>
                <a:lnTo>
                  <a:pt x="1690" y="1536"/>
                </a:lnTo>
                <a:lnTo>
                  <a:pt x="1690" y="1536"/>
                </a:lnTo>
                <a:lnTo>
                  <a:pt x="1646" y="1556"/>
                </a:lnTo>
                <a:lnTo>
                  <a:pt x="1600" y="1578"/>
                </a:lnTo>
                <a:lnTo>
                  <a:pt x="1554" y="1600"/>
                </a:lnTo>
                <a:lnTo>
                  <a:pt x="1508" y="1626"/>
                </a:lnTo>
                <a:lnTo>
                  <a:pt x="1462" y="1652"/>
                </a:lnTo>
                <a:lnTo>
                  <a:pt x="1414" y="1680"/>
                </a:lnTo>
                <a:lnTo>
                  <a:pt x="1368" y="1710"/>
                </a:lnTo>
                <a:lnTo>
                  <a:pt x="1320" y="1742"/>
                </a:lnTo>
                <a:lnTo>
                  <a:pt x="1224" y="1810"/>
                </a:lnTo>
                <a:lnTo>
                  <a:pt x="1124" y="1886"/>
                </a:lnTo>
                <a:lnTo>
                  <a:pt x="1024" y="1970"/>
                </a:lnTo>
                <a:lnTo>
                  <a:pt x="922" y="2060"/>
                </a:lnTo>
                <a:lnTo>
                  <a:pt x="922" y="2060"/>
                </a:lnTo>
                <a:lnTo>
                  <a:pt x="916" y="2066"/>
                </a:lnTo>
                <a:lnTo>
                  <a:pt x="916" y="2066"/>
                </a:lnTo>
                <a:lnTo>
                  <a:pt x="892" y="2084"/>
                </a:lnTo>
                <a:lnTo>
                  <a:pt x="892" y="2084"/>
                </a:lnTo>
                <a:lnTo>
                  <a:pt x="880" y="2092"/>
                </a:lnTo>
                <a:lnTo>
                  <a:pt x="880" y="2092"/>
                </a:lnTo>
                <a:lnTo>
                  <a:pt x="872" y="2098"/>
                </a:lnTo>
                <a:lnTo>
                  <a:pt x="872" y="2098"/>
                </a:lnTo>
                <a:lnTo>
                  <a:pt x="860" y="2106"/>
                </a:lnTo>
                <a:lnTo>
                  <a:pt x="860" y="2106"/>
                </a:lnTo>
                <a:lnTo>
                  <a:pt x="850" y="2112"/>
                </a:lnTo>
                <a:lnTo>
                  <a:pt x="850" y="2112"/>
                </a:lnTo>
                <a:lnTo>
                  <a:pt x="840" y="2118"/>
                </a:lnTo>
                <a:lnTo>
                  <a:pt x="840" y="2118"/>
                </a:lnTo>
                <a:lnTo>
                  <a:pt x="828" y="2124"/>
                </a:lnTo>
                <a:lnTo>
                  <a:pt x="828" y="2124"/>
                </a:lnTo>
                <a:lnTo>
                  <a:pt x="822" y="2126"/>
                </a:lnTo>
                <a:lnTo>
                  <a:pt x="822" y="2126"/>
                </a:lnTo>
                <a:lnTo>
                  <a:pt x="798" y="2136"/>
                </a:lnTo>
                <a:lnTo>
                  <a:pt x="798" y="2136"/>
                </a:lnTo>
                <a:lnTo>
                  <a:pt x="792" y="2138"/>
                </a:lnTo>
                <a:lnTo>
                  <a:pt x="792" y="2138"/>
                </a:lnTo>
                <a:lnTo>
                  <a:pt x="786" y="2140"/>
                </a:lnTo>
                <a:lnTo>
                  <a:pt x="786" y="2140"/>
                </a:lnTo>
                <a:lnTo>
                  <a:pt x="772" y="2144"/>
                </a:lnTo>
                <a:lnTo>
                  <a:pt x="772" y="2144"/>
                </a:lnTo>
                <a:lnTo>
                  <a:pt x="768" y="2144"/>
                </a:lnTo>
                <a:lnTo>
                  <a:pt x="768" y="2144"/>
                </a:lnTo>
                <a:lnTo>
                  <a:pt x="758" y="2146"/>
                </a:lnTo>
                <a:lnTo>
                  <a:pt x="758" y="2146"/>
                </a:lnTo>
                <a:lnTo>
                  <a:pt x="750" y="2146"/>
                </a:lnTo>
                <a:lnTo>
                  <a:pt x="750" y="2146"/>
                </a:lnTo>
                <a:lnTo>
                  <a:pt x="742" y="2148"/>
                </a:lnTo>
                <a:lnTo>
                  <a:pt x="742" y="2148"/>
                </a:lnTo>
                <a:lnTo>
                  <a:pt x="732" y="2148"/>
                </a:lnTo>
                <a:lnTo>
                  <a:pt x="732" y="2148"/>
                </a:lnTo>
                <a:lnTo>
                  <a:pt x="724" y="2148"/>
                </a:lnTo>
                <a:lnTo>
                  <a:pt x="724" y="2148"/>
                </a:lnTo>
                <a:lnTo>
                  <a:pt x="716" y="2148"/>
                </a:lnTo>
                <a:lnTo>
                  <a:pt x="716" y="2148"/>
                </a:lnTo>
                <a:lnTo>
                  <a:pt x="706" y="2148"/>
                </a:lnTo>
                <a:lnTo>
                  <a:pt x="706" y="2148"/>
                </a:lnTo>
                <a:lnTo>
                  <a:pt x="696" y="2146"/>
                </a:lnTo>
                <a:lnTo>
                  <a:pt x="696" y="2146"/>
                </a:lnTo>
                <a:lnTo>
                  <a:pt x="654" y="2138"/>
                </a:lnTo>
                <a:lnTo>
                  <a:pt x="654" y="2138"/>
                </a:lnTo>
                <a:lnTo>
                  <a:pt x="644" y="2136"/>
                </a:lnTo>
                <a:lnTo>
                  <a:pt x="644" y="2136"/>
                </a:lnTo>
                <a:lnTo>
                  <a:pt x="634" y="2132"/>
                </a:lnTo>
                <a:lnTo>
                  <a:pt x="634" y="2132"/>
                </a:lnTo>
                <a:lnTo>
                  <a:pt x="622" y="2126"/>
                </a:lnTo>
                <a:lnTo>
                  <a:pt x="622" y="2126"/>
                </a:lnTo>
                <a:lnTo>
                  <a:pt x="580" y="2108"/>
                </a:lnTo>
                <a:lnTo>
                  <a:pt x="540" y="2088"/>
                </a:lnTo>
                <a:lnTo>
                  <a:pt x="498" y="2066"/>
                </a:lnTo>
                <a:lnTo>
                  <a:pt x="458" y="2042"/>
                </a:lnTo>
                <a:lnTo>
                  <a:pt x="418" y="2018"/>
                </a:lnTo>
                <a:lnTo>
                  <a:pt x="378" y="1992"/>
                </a:lnTo>
                <a:lnTo>
                  <a:pt x="340" y="1964"/>
                </a:lnTo>
                <a:lnTo>
                  <a:pt x="300" y="1936"/>
                </a:lnTo>
                <a:lnTo>
                  <a:pt x="262" y="1906"/>
                </a:lnTo>
                <a:lnTo>
                  <a:pt x="224" y="1874"/>
                </a:lnTo>
                <a:lnTo>
                  <a:pt x="186" y="1840"/>
                </a:lnTo>
                <a:lnTo>
                  <a:pt x="148" y="1806"/>
                </a:lnTo>
                <a:lnTo>
                  <a:pt x="110" y="1770"/>
                </a:lnTo>
                <a:lnTo>
                  <a:pt x="74" y="1734"/>
                </a:lnTo>
                <a:lnTo>
                  <a:pt x="0" y="1654"/>
                </a:lnTo>
                <a:lnTo>
                  <a:pt x="0" y="1662"/>
                </a:lnTo>
                <a:lnTo>
                  <a:pt x="0" y="1662"/>
                </a:lnTo>
                <a:lnTo>
                  <a:pt x="54" y="1722"/>
                </a:lnTo>
                <a:lnTo>
                  <a:pt x="110" y="1778"/>
                </a:lnTo>
                <a:lnTo>
                  <a:pt x="168" y="1832"/>
                </a:lnTo>
                <a:lnTo>
                  <a:pt x="224" y="1882"/>
                </a:lnTo>
                <a:lnTo>
                  <a:pt x="282" y="1928"/>
                </a:lnTo>
                <a:lnTo>
                  <a:pt x="340" y="1972"/>
                </a:lnTo>
                <a:lnTo>
                  <a:pt x="400" y="2012"/>
                </a:lnTo>
                <a:lnTo>
                  <a:pt x="460" y="2050"/>
                </a:lnTo>
                <a:lnTo>
                  <a:pt x="460" y="2050"/>
                </a:lnTo>
                <a:lnTo>
                  <a:pt x="400" y="2016"/>
                </a:lnTo>
                <a:lnTo>
                  <a:pt x="340" y="1978"/>
                </a:lnTo>
                <a:lnTo>
                  <a:pt x="282" y="1938"/>
                </a:lnTo>
                <a:lnTo>
                  <a:pt x="224" y="1894"/>
                </a:lnTo>
                <a:lnTo>
                  <a:pt x="168" y="1848"/>
                </a:lnTo>
                <a:lnTo>
                  <a:pt x="110" y="1798"/>
                </a:lnTo>
                <a:lnTo>
                  <a:pt x="54" y="1746"/>
                </a:lnTo>
                <a:lnTo>
                  <a:pt x="0" y="1690"/>
                </a:lnTo>
                <a:lnTo>
                  <a:pt x="0" y="1698"/>
                </a:lnTo>
                <a:lnTo>
                  <a:pt x="0" y="1698"/>
                </a:lnTo>
                <a:lnTo>
                  <a:pt x="56" y="1754"/>
                </a:lnTo>
                <a:lnTo>
                  <a:pt x="114" y="1808"/>
                </a:lnTo>
                <a:lnTo>
                  <a:pt x="172" y="1858"/>
                </a:lnTo>
                <a:lnTo>
                  <a:pt x="230" y="1906"/>
                </a:lnTo>
                <a:lnTo>
                  <a:pt x="290" y="1950"/>
                </a:lnTo>
                <a:lnTo>
                  <a:pt x="350" y="1990"/>
                </a:lnTo>
                <a:lnTo>
                  <a:pt x="410" y="2028"/>
                </a:lnTo>
                <a:lnTo>
                  <a:pt x="472" y="2064"/>
                </a:lnTo>
                <a:lnTo>
                  <a:pt x="472" y="2064"/>
                </a:lnTo>
                <a:lnTo>
                  <a:pt x="410" y="2032"/>
                </a:lnTo>
                <a:lnTo>
                  <a:pt x="350" y="1996"/>
                </a:lnTo>
                <a:lnTo>
                  <a:pt x="290" y="1960"/>
                </a:lnTo>
                <a:lnTo>
                  <a:pt x="230" y="1920"/>
                </a:lnTo>
                <a:lnTo>
                  <a:pt x="172" y="1876"/>
                </a:lnTo>
                <a:lnTo>
                  <a:pt x="114" y="1830"/>
                </a:lnTo>
                <a:lnTo>
                  <a:pt x="56" y="1780"/>
                </a:lnTo>
                <a:lnTo>
                  <a:pt x="0" y="1728"/>
                </a:lnTo>
                <a:lnTo>
                  <a:pt x="0" y="1736"/>
                </a:lnTo>
                <a:lnTo>
                  <a:pt x="0" y="1736"/>
                </a:lnTo>
                <a:lnTo>
                  <a:pt x="58" y="1788"/>
                </a:lnTo>
                <a:lnTo>
                  <a:pt x="118" y="1840"/>
                </a:lnTo>
                <a:lnTo>
                  <a:pt x="178" y="1888"/>
                </a:lnTo>
                <a:lnTo>
                  <a:pt x="240" y="1932"/>
                </a:lnTo>
                <a:lnTo>
                  <a:pt x="302" y="1974"/>
                </a:lnTo>
                <a:lnTo>
                  <a:pt x="364" y="2012"/>
                </a:lnTo>
                <a:lnTo>
                  <a:pt x="426" y="2046"/>
                </a:lnTo>
                <a:lnTo>
                  <a:pt x="490" y="2078"/>
                </a:lnTo>
                <a:lnTo>
                  <a:pt x="490" y="2078"/>
                </a:lnTo>
                <a:lnTo>
                  <a:pt x="426" y="2050"/>
                </a:lnTo>
                <a:lnTo>
                  <a:pt x="364" y="2018"/>
                </a:lnTo>
                <a:lnTo>
                  <a:pt x="302" y="1984"/>
                </a:lnTo>
                <a:lnTo>
                  <a:pt x="240" y="1946"/>
                </a:lnTo>
                <a:lnTo>
                  <a:pt x="178" y="1906"/>
                </a:lnTo>
                <a:lnTo>
                  <a:pt x="118" y="1862"/>
                </a:lnTo>
                <a:lnTo>
                  <a:pt x="58" y="1816"/>
                </a:lnTo>
                <a:lnTo>
                  <a:pt x="0" y="1766"/>
                </a:lnTo>
                <a:lnTo>
                  <a:pt x="0" y="1772"/>
                </a:lnTo>
                <a:lnTo>
                  <a:pt x="0" y="1772"/>
                </a:lnTo>
                <a:lnTo>
                  <a:pt x="62" y="1824"/>
                </a:lnTo>
                <a:lnTo>
                  <a:pt x="124" y="1872"/>
                </a:lnTo>
                <a:lnTo>
                  <a:pt x="186" y="1916"/>
                </a:lnTo>
                <a:lnTo>
                  <a:pt x="250" y="1958"/>
                </a:lnTo>
                <a:lnTo>
                  <a:pt x="314" y="1996"/>
                </a:lnTo>
                <a:lnTo>
                  <a:pt x="378" y="2032"/>
                </a:lnTo>
                <a:lnTo>
                  <a:pt x="444" y="2064"/>
                </a:lnTo>
                <a:lnTo>
                  <a:pt x="510" y="2094"/>
                </a:lnTo>
                <a:lnTo>
                  <a:pt x="510" y="2094"/>
                </a:lnTo>
                <a:lnTo>
                  <a:pt x="444" y="2068"/>
                </a:lnTo>
                <a:lnTo>
                  <a:pt x="378" y="2038"/>
                </a:lnTo>
                <a:lnTo>
                  <a:pt x="314" y="2006"/>
                </a:lnTo>
                <a:lnTo>
                  <a:pt x="250" y="1972"/>
                </a:lnTo>
                <a:lnTo>
                  <a:pt x="186" y="1934"/>
                </a:lnTo>
                <a:lnTo>
                  <a:pt x="124" y="1894"/>
                </a:lnTo>
                <a:lnTo>
                  <a:pt x="62" y="1852"/>
                </a:lnTo>
                <a:lnTo>
                  <a:pt x="0" y="1804"/>
                </a:lnTo>
                <a:lnTo>
                  <a:pt x="0" y="1812"/>
                </a:lnTo>
                <a:lnTo>
                  <a:pt x="0" y="1812"/>
                </a:lnTo>
                <a:lnTo>
                  <a:pt x="70" y="1864"/>
                </a:lnTo>
                <a:lnTo>
                  <a:pt x="140" y="1912"/>
                </a:lnTo>
                <a:lnTo>
                  <a:pt x="212" y="1956"/>
                </a:lnTo>
                <a:lnTo>
                  <a:pt x="284" y="1996"/>
                </a:lnTo>
                <a:lnTo>
                  <a:pt x="358" y="2034"/>
                </a:lnTo>
                <a:lnTo>
                  <a:pt x="430" y="2068"/>
                </a:lnTo>
                <a:lnTo>
                  <a:pt x="506" y="2098"/>
                </a:lnTo>
                <a:lnTo>
                  <a:pt x="580" y="2124"/>
                </a:lnTo>
                <a:lnTo>
                  <a:pt x="578" y="2122"/>
                </a:lnTo>
                <a:lnTo>
                  <a:pt x="578" y="2122"/>
                </a:lnTo>
                <a:lnTo>
                  <a:pt x="506" y="2100"/>
                </a:lnTo>
                <a:lnTo>
                  <a:pt x="434" y="2076"/>
                </a:lnTo>
                <a:lnTo>
                  <a:pt x="362" y="2046"/>
                </a:lnTo>
                <a:lnTo>
                  <a:pt x="290" y="2014"/>
                </a:lnTo>
                <a:lnTo>
                  <a:pt x="218" y="1978"/>
                </a:lnTo>
                <a:lnTo>
                  <a:pt x="144" y="1936"/>
                </a:lnTo>
                <a:lnTo>
                  <a:pt x="72" y="1892"/>
                </a:lnTo>
                <a:lnTo>
                  <a:pt x="0" y="1844"/>
                </a:lnTo>
                <a:lnTo>
                  <a:pt x="0" y="1850"/>
                </a:lnTo>
                <a:lnTo>
                  <a:pt x="0" y="1850"/>
                </a:lnTo>
                <a:lnTo>
                  <a:pt x="62" y="1892"/>
                </a:lnTo>
                <a:lnTo>
                  <a:pt x="126" y="1930"/>
                </a:lnTo>
                <a:lnTo>
                  <a:pt x="188" y="1966"/>
                </a:lnTo>
                <a:lnTo>
                  <a:pt x="254" y="2000"/>
                </a:lnTo>
                <a:lnTo>
                  <a:pt x="318" y="2032"/>
                </a:lnTo>
                <a:lnTo>
                  <a:pt x="382" y="2060"/>
                </a:lnTo>
                <a:lnTo>
                  <a:pt x="448" y="2084"/>
                </a:lnTo>
                <a:lnTo>
                  <a:pt x="514" y="2108"/>
                </a:lnTo>
                <a:lnTo>
                  <a:pt x="514" y="2108"/>
                </a:lnTo>
                <a:lnTo>
                  <a:pt x="450" y="2088"/>
                </a:lnTo>
                <a:lnTo>
                  <a:pt x="386" y="2068"/>
                </a:lnTo>
                <a:lnTo>
                  <a:pt x="322" y="2044"/>
                </a:lnTo>
                <a:lnTo>
                  <a:pt x="258" y="2018"/>
                </a:lnTo>
                <a:lnTo>
                  <a:pt x="192" y="1988"/>
                </a:lnTo>
                <a:lnTo>
                  <a:pt x="128" y="1956"/>
                </a:lnTo>
                <a:lnTo>
                  <a:pt x="64" y="1922"/>
                </a:lnTo>
                <a:lnTo>
                  <a:pt x="0" y="1884"/>
                </a:lnTo>
                <a:lnTo>
                  <a:pt x="0" y="1890"/>
                </a:lnTo>
                <a:lnTo>
                  <a:pt x="0" y="1890"/>
                </a:lnTo>
                <a:lnTo>
                  <a:pt x="64" y="1928"/>
                </a:lnTo>
                <a:lnTo>
                  <a:pt x="130" y="1962"/>
                </a:lnTo>
                <a:lnTo>
                  <a:pt x="194" y="1994"/>
                </a:lnTo>
                <a:lnTo>
                  <a:pt x="260" y="2024"/>
                </a:lnTo>
                <a:lnTo>
                  <a:pt x="328" y="2052"/>
                </a:lnTo>
                <a:lnTo>
                  <a:pt x="394" y="2076"/>
                </a:lnTo>
                <a:lnTo>
                  <a:pt x="462" y="2098"/>
                </a:lnTo>
                <a:lnTo>
                  <a:pt x="530" y="2118"/>
                </a:lnTo>
                <a:lnTo>
                  <a:pt x="530" y="2118"/>
                </a:lnTo>
                <a:lnTo>
                  <a:pt x="464" y="2102"/>
                </a:lnTo>
                <a:lnTo>
                  <a:pt x="398" y="2084"/>
                </a:lnTo>
                <a:lnTo>
                  <a:pt x="332" y="2064"/>
                </a:lnTo>
                <a:lnTo>
                  <a:pt x="266" y="2042"/>
                </a:lnTo>
                <a:lnTo>
                  <a:pt x="198" y="2016"/>
                </a:lnTo>
                <a:lnTo>
                  <a:pt x="132" y="1988"/>
                </a:lnTo>
                <a:lnTo>
                  <a:pt x="66" y="1958"/>
                </a:lnTo>
                <a:lnTo>
                  <a:pt x="0" y="1924"/>
                </a:lnTo>
                <a:lnTo>
                  <a:pt x="0" y="1930"/>
                </a:lnTo>
                <a:lnTo>
                  <a:pt x="0" y="1930"/>
                </a:lnTo>
                <a:lnTo>
                  <a:pt x="66" y="1964"/>
                </a:lnTo>
                <a:lnTo>
                  <a:pt x="134" y="1996"/>
                </a:lnTo>
                <a:lnTo>
                  <a:pt x="202" y="2024"/>
                </a:lnTo>
                <a:lnTo>
                  <a:pt x="272" y="2050"/>
                </a:lnTo>
                <a:lnTo>
                  <a:pt x="340" y="2074"/>
                </a:lnTo>
                <a:lnTo>
                  <a:pt x="410" y="2094"/>
                </a:lnTo>
                <a:lnTo>
                  <a:pt x="480" y="2112"/>
                </a:lnTo>
                <a:lnTo>
                  <a:pt x="550" y="2128"/>
                </a:lnTo>
                <a:lnTo>
                  <a:pt x="550" y="2128"/>
                </a:lnTo>
                <a:lnTo>
                  <a:pt x="482" y="2116"/>
                </a:lnTo>
                <a:lnTo>
                  <a:pt x="414" y="2102"/>
                </a:lnTo>
                <a:lnTo>
                  <a:pt x="346" y="2086"/>
                </a:lnTo>
                <a:lnTo>
                  <a:pt x="276" y="2068"/>
                </a:lnTo>
                <a:lnTo>
                  <a:pt x="208" y="2046"/>
                </a:lnTo>
                <a:lnTo>
                  <a:pt x="138" y="2022"/>
                </a:lnTo>
                <a:lnTo>
                  <a:pt x="70" y="1996"/>
                </a:lnTo>
                <a:lnTo>
                  <a:pt x="0" y="1966"/>
                </a:lnTo>
                <a:lnTo>
                  <a:pt x="0" y="1972"/>
                </a:lnTo>
                <a:lnTo>
                  <a:pt x="0" y="1972"/>
                </a:lnTo>
                <a:lnTo>
                  <a:pt x="70" y="2002"/>
                </a:lnTo>
                <a:lnTo>
                  <a:pt x="138" y="2028"/>
                </a:lnTo>
                <a:lnTo>
                  <a:pt x="208" y="2052"/>
                </a:lnTo>
                <a:lnTo>
                  <a:pt x="280" y="2074"/>
                </a:lnTo>
                <a:lnTo>
                  <a:pt x="350" y="2094"/>
                </a:lnTo>
                <a:lnTo>
                  <a:pt x="422" y="2110"/>
                </a:lnTo>
                <a:lnTo>
                  <a:pt x="494" y="2126"/>
                </a:lnTo>
                <a:lnTo>
                  <a:pt x="568" y="2138"/>
                </a:lnTo>
                <a:lnTo>
                  <a:pt x="568" y="2138"/>
                </a:lnTo>
                <a:lnTo>
                  <a:pt x="498" y="2130"/>
                </a:lnTo>
                <a:lnTo>
                  <a:pt x="426" y="2118"/>
                </a:lnTo>
                <a:lnTo>
                  <a:pt x="356" y="2106"/>
                </a:lnTo>
                <a:lnTo>
                  <a:pt x="286" y="2092"/>
                </a:lnTo>
                <a:lnTo>
                  <a:pt x="214" y="2074"/>
                </a:lnTo>
                <a:lnTo>
                  <a:pt x="142" y="2054"/>
                </a:lnTo>
                <a:lnTo>
                  <a:pt x="72" y="2034"/>
                </a:lnTo>
                <a:lnTo>
                  <a:pt x="0" y="2008"/>
                </a:lnTo>
                <a:lnTo>
                  <a:pt x="0" y="2014"/>
                </a:lnTo>
                <a:lnTo>
                  <a:pt x="0" y="2014"/>
                </a:lnTo>
                <a:lnTo>
                  <a:pt x="72" y="2038"/>
                </a:lnTo>
                <a:lnTo>
                  <a:pt x="142" y="2060"/>
                </a:lnTo>
                <a:lnTo>
                  <a:pt x="214" y="2080"/>
                </a:lnTo>
                <a:lnTo>
                  <a:pt x="288" y="2098"/>
                </a:lnTo>
                <a:lnTo>
                  <a:pt x="360" y="2114"/>
                </a:lnTo>
                <a:lnTo>
                  <a:pt x="434" y="2126"/>
                </a:lnTo>
                <a:lnTo>
                  <a:pt x="508" y="2136"/>
                </a:lnTo>
                <a:lnTo>
                  <a:pt x="582" y="2144"/>
                </a:lnTo>
                <a:lnTo>
                  <a:pt x="582" y="2144"/>
                </a:lnTo>
                <a:lnTo>
                  <a:pt x="510" y="2140"/>
                </a:lnTo>
                <a:lnTo>
                  <a:pt x="438" y="2134"/>
                </a:lnTo>
                <a:lnTo>
                  <a:pt x="366" y="2126"/>
                </a:lnTo>
                <a:lnTo>
                  <a:pt x="294" y="2116"/>
                </a:lnTo>
                <a:lnTo>
                  <a:pt x="220" y="2102"/>
                </a:lnTo>
                <a:lnTo>
                  <a:pt x="148" y="2088"/>
                </a:lnTo>
                <a:lnTo>
                  <a:pt x="74" y="2070"/>
                </a:lnTo>
                <a:lnTo>
                  <a:pt x="0" y="2052"/>
                </a:lnTo>
                <a:lnTo>
                  <a:pt x="0" y="2058"/>
                </a:lnTo>
                <a:lnTo>
                  <a:pt x="0" y="2058"/>
                </a:lnTo>
                <a:lnTo>
                  <a:pt x="72" y="2076"/>
                </a:lnTo>
                <a:lnTo>
                  <a:pt x="146" y="2094"/>
                </a:lnTo>
                <a:lnTo>
                  <a:pt x="220" y="2108"/>
                </a:lnTo>
                <a:lnTo>
                  <a:pt x="294" y="2120"/>
                </a:lnTo>
                <a:lnTo>
                  <a:pt x="368" y="2132"/>
                </a:lnTo>
                <a:lnTo>
                  <a:pt x="444" y="2140"/>
                </a:lnTo>
                <a:lnTo>
                  <a:pt x="520" y="2146"/>
                </a:lnTo>
                <a:lnTo>
                  <a:pt x="596" y="2152"/>
                </a:lnTo>
                <a:lnTo>
                  <a:pt x="596" y="2152"/>
                </a:lnTo>
                <a:lnTo>
                  <a:pt x="522" y="2150"/>
                </a:lnTo>
                <a:lnTo>
                  <a:pt x="448" y="2148"/>
                </a:lnTo>
                <a:lnTo>
                  <a:pt x="374" y="2144"/>
                </a:lnTo>
                <a:lnTo>
                  <a:pt x="300" y="2138"/>
                </a:lnTo>
                <a:lnTo>
                  <a:pt x="226" y="2130"/>
                </a:lnTo>
                <a:lnTo>
                  <a:pt x="150" y="2120"/>
                </a:lnTo>
                <a:lnTo>
                  <a:pt x="76" y="2108"/>
                </a:lnTo>
                <a:lnTo>
                  <a:pt x="0" y="2096"/>
                </a:lnTo>
                <a:lnTo>
                  <a:pt x="0" y="2100"/>
                </a:lnTo>
                <a:lnTo>
                  <a:pt x="0" y="2100"/>
                </a:lnTo>
                <a:lnTo>
                  <a:pt x="72" y="2114"/>
                </a:lnTo>
                <a:lnTo>
                  <a:pt x="146" y="2126"/>
                </a:lnTo>
                <a:lnTo>
                  <a:pt x="220" y="2134"/>
                </a:lnTo>
                <a:lnTo>
                  <a:pt x="292" y="2142"/>
                </a:lnTo>
                <a:lnTo>
                  <a:pt x="368" y="2150"/>
                </a:lnTo>
                <a:lnTo>
                  <a:pt x="442" y="2154"/>
                </a:lnTo>
                <a:lnTo>
                  <a:pt x="516" y="2156"/>
                </a:lnTo>
                <a:lnTo>
                  <a:pt x="592" y="2158"/>
                </a:lnTo>
                <a:lnTo>
                  <a:pt x="592" y="2158"/>
                </a:lnTo>
                <a:lnTo>
                  <a:pt x="610" y="2156"/>
                </a:lnTo>
                <a:lnTo>
                  <a:pt x="610" y="2156"/>
                </a:lnTo>
                <a:lnTo>
                  <a:pt x="536" y="2160"/>
                </a:lnTo>
                <a:lnTo>
                  <a:pt x="460" y="2162"/>
                </a:lnTo>
                <a:lnTo>
                  <a:pt x="384" y="2162"/>
                </a:lnTo>
                <a:lnTo>
                  <a:pt x="308" y="2160"/>
                </a:lnTo>
                <a:lnTo>
                  <a:pt x="232" y="2158"/>
                </a:lnTo>
                <a:lnTo>
                  <a:pt x="156" y="2154"/>
                </a:lnTo>
                <a:lnTo>
                  <a:pt x="78" y="2148"/>
                </a:lnTo>
                <a:lnTo>
                  <a:pt x="0" y="2140"/>
                </a:lnTo>
                <a:lnTo>
                  <a:pt x="0" y="2144"/>
                </a:lnTo>
                <a:lnTo>
                  <a:pt x="0" y="2144"/>
                </a:lnTo>
                <a:lnTo>
                  <a:pt x="102" y="2154"/>
                </a:lnTo>
                <a:lnTo>
                  <a:pt x="204" y="2162"/>
                </a:lnTo>
                <a:lnTo>
                  <a:pt x="308" y="2166"/>
                </a:lnTo>
                <a:lnTo>
                  <a:pt x="410" y="2168"/>
                </a:lnTo>
                <a:lnTo>
                  <a:pt x="410" y="2168"/>
                </a:lnTo>
                <a:lnTo>
                  <a:pt x="516" y="2166"/>
                </a:lnTo>
                <a:lnTo>
                  <a:pt x="622" y="2162"/>
                </a:lnTo>
                <a:lnTo>
                  <a:pt x="622" y="2162"/>
                </a:lnTo>
                <a:lnTo>
                  <a:pt x="546" y="2170"/>
                </a:lnTo>
                <a:lnTo>
                  <a:pt x="470" y="2176"/>
                </a:lnTo>
                <a:lnTo>
                  <a:pt x="392" y="2180"/>
                </a:lnTo>
                <a:lnTo>
                  <a:pt x="316" y="2184"/>
                </a:lnTo>
                <a:lnTo>
                  <a:pt x="238" y="2186"/>
                </a:lnTo>
                <a:lnTo>
                  <a:pt x="158" y="2186"/>
                </a:lnTo>
                <a:lnTo>
                  <a:pt x="80" y="2186"/>
                </a:lnTo>
                <a:lnTo>
                  <a:pt x="0" y="2184"/>
                </a:lnTo>
                <a:lnTo>
                  <a:pt x="0" y="2190"/>
                </a:lnTo>
                <a:lnTo>
                  <a:pt x="0" y="2190"/>
                </a:lnTo>
                <a:lnTo>
                  <a:pt x="72" y="2192"/>
                </a:lnTo>
                <a:lnTo>
                  <a:pt x="144" y="2192"/>
                </a:lnTo>
                <a:lnTo>
                  <a:pt x="144" y="2192"/>
                </a:lnTo>
                <a:lnTo>
                  <a:pt x="270" y="2190"/>
                </a:lnTo>
                <a:lnTo>
                  <a:pt x="394" y="2186"/>
                </a:lnTo>
                <a:lnTo>
                  <a:pt x="518" y="2176"/>
                </a:lnTo>
                <a:lnTo>
                  <a:pt x="640" y="2166"/>
                </a:lnTo>
                <a:lnTo>
                  <a:pt x="640" y="2166"/>
                </a:lnTo>
                <a:lnTo>
                  <a:pt x="484" y="2188"/>
                </a:lnTo>
                <a:lnTo>
                  <a:pt x="324" y="2206"/>
                </a:lnTo>
                <a:lnTo>
                  <a:pt x="164" y="2220"/>
                </a:lnTo>
                <a:lnTo>
                  <a:pt x="0" y="2230"/>
                </a:lnTo>
                <a:lnTo>
                  <a:pt x="0" y="2236"/>
                </a:lnTo>
                <a:lnTo>
                  <a:pt x="0" y="2236"/>
                </a:lnTo>
                <a:lnTo>
                  <a:pt x="166" y="2224"/>
                </a:lnTo>
                <a:lnTo>
                  <a:pt x="328" y="2210"/>
                </a:lnTo>
                <a:lnTo>
                  <a:pt x="488" y="2192"/>
                </a:lnTo>
                <a:lnTo>
                  <a:pt x="646" y="2170"/>
                </a:lnTo>
                <a:lnTo>
                  <a:pt x="646" y="2170"/>
                </a:lnTo>
                <a:lnTo>
                  <a:pt x="488" y="2200"/>
                </a:lnTo>
                <a:lnTo>
                  <a:pt x="328" y="2228"/>
                </a:lnTo>
                <a:lnTo>
                  <a:pt x="166" y="2252"/>
                </a:lnTo>
                <a:lnTo>
                  <a:pt x="0" y="2276"/>
                </a:lnTo>
                <a:lnTo>
                  <a:pt x="0" y="2280"/>
                </a:lnTo>
                <a:lnTo>
                  <a:pt x="0" y="2280"/>
                </a:lnTo>
                <a:lnTo>
                  <a:pt x="168" y="2258"/>
                </a:lnTo>
                <a:lnTo>
                  <a:pt x="334" y="2232"/>
                </a:lnTo>
                <a:lnTo>
                  <a:pt x="498" y="2204"/>
                </a:lnTo>
                <a:lnTo>
                  <a:pt x="656" y="2172"/>
                </a:lnTo>
                <a:lnTo>
                  <a:pt x="656" y="2172"/>
                </a:lnTo>
                <a:lnTo>
                  <a:pt x="498" y="2212"/>
                </a:lnTo>
                <a:lnTo>
                  <a:pt x="334" y="2250"/>
                </a:lnTo>
                <a:lnTo>
                  <a:pt x="168" y="2286"/>
                </a:lnTo>
                <a:lnTo>
                  <a:pt x="0" y="2322"/>
                </a:lnTo>
                <a:lnTo>
                  <a:pt x="0" y="2328"/>
                </a:lnTo>
                <a:lnTo>
                  <a:pt x="0" y="2328"/>
                </a:lnTo>
                <a:lnTo>
                  <a:pt x="170" y="2292"/>
                </a:lnTo>
                <a:lnTo>
                  <a:pt x="338" y="2254"/>
                </a:lnTo>
                <a:lnTo>
                  <a:pt x="502" y="2216"/>
                </a:lnTo>
                <a:lnTo>
                  <a:pt x="662" y="2176"/>
                </a:lnTo>
                <a:lnTo>
                  <a:pt x="662" y="2176"/>
                </a:lnTo>
                <a:lnTo>
                  <a:pt x="338" y="2272"/>
                </a:lnTo>
                <a:lnTo>
                  <a:pt x="0" y="2370"/>
                </a:lnTo>
                <a:lnTo>
                  <a:pt x="0" y="2376"/>
                </a:lnTo>
                <a:lnTo>
                  <a:pt x="0" y="2376"/>
                </a:lnTo>
                <a:lnTo>
                  <a:pt x="344" y="2276"/>
                </a:lnTo>
                <a:lnTo>
                  <a:pt x="674" y="2180"/>
                </a:lnTo>
                <a:lnTo>
                  <a:pt x="674" y="2180"/>
                </a:lnTo>
                <a:lnTo>
                  <a:pt x="344" y="2294"/>
                </a:lnTo>
                <a:lnTo>
                  <a:pt x="0" y="2418"/>
                </a:lnTo>
                <a:lnTo>
                  <a:pt x="0" y="2424"/>
                </a:lnTo>
                <a:lnTo>
                  <a:pt x="0" y="2424"/>
                </a:lnTo>
                <a:lnTo>
                  <a:pt x="346" y="2300"/>
                </a:lnTo>
                <a:lnTo>
                  <a:pt x="678" y="2184"/>
                </a:lnTo>
                <a:lnTo>
                  <a:pt x="678" y="2184"/>
                </a:lnTo>
                <a:lnTo>
                  <a:pt x="514" y="2248"/>
                </a:lnTo>
                <a:lnTo>
                  <a:pt x="348" y="2318"/>
                </a:lnTo>
                <a:lnTo>
                  <a:pt x="176" y="2390"/>
                </a:lnTo>
                <a:lnTo>
                  <a:pt x="0" y="2466"/>
                </a:lnTo>
                <a:lnTo>
                  <a:pt x="0" y="2472"/>
                </a:lnTo>
                <a:lnTo>
                  <a:pt x="0" y="2472"/>
                </a:lnTo>
                <a:lnTo>
                  <a:pt x="182" y="2394"/>
                </a:lnTo>
                <a:lnTo>
                  <a:pt x="360" y="2318"/>
                </a:lnTo>
                <a:lnTo>
                  <a:pt x="534" y="2246"/>
                </a:lnTo>
                <a:lnTo>
                  <a:pt x="702" y="2180"/>
                </a:lnTo>
                <a:lnTo>
                  <a:pt x="702" y="2180"/>
                </a:lnTo>
                <a:lnTo>
                  <a:pt x="534" y="2256"/>
                </a:lnTo>
                <a:lnTo>
                  <a:pt x="360" y="2336"/>
                </a:lnTo>
                <a:lnTo>
                  <a:pt x="182" y="2424"/>
                </a:lnTo>
                <a:lnTo>
                  <a:pt x="0" y="2516"/>
                </a:lnTo>
                <a:lnTo>
                  <a:pt x="0" y="2522"/>
                </a:lnTo>
                <a:lnTo>
                  <a:pt x="0" y="2522"/>
                </a:lnTo>
                <a:lnTo>
                  <a:pt x="182" y="2430"/>
                </a:lnTo>
                <a:lnTo>
                  <a:pt x="358" y="2344"/>
                </a:lnTo>
                <a:lnTo>
                  <a:pt x="530" y="2264"/>
                </a:lnTo>
                <a:lnTo>
                  <a:pt x="696" y="2188"/>
                </a:lnTo>
                <a:lnTo>
                  <a:pt x="696" y="2188"/>
                </a:lnTo>
                <a:lnTo>
                  <a:pt x="530" y="2272"/>
                </a:lnTo>
                <a:lnTo>
                  <a:pt x="358" y="2362"/>
                </a:lnTo>
                <a:lnTo>
                  <a:pt x="182" y="2460"/>
                </a:lnTo>
                <a:lnTo>
                  <a:pt x="0" y="2566"/>
                </a:lnTo>
                <a:lnTo>
                  <a:pt x="0" y="2572"/>
                </a:lnTo>
                <a:lnTo>
                  <a:pt x="0" y="2572"/>
                </a:lnTo>
                <a:lnTo>
                  <a:pt x="184" y="2466"/>
                </a:lnTo>
                <a:lnTo>
                  <a:pt x="362" y="2366"/>
                </a:lnTo>
                <a:lnTo>
                  <a:pt x="536" y="2274"/>
                </a:lnTo>
                <a:lnTo>
                  <a:pt x="704" y="2190"/>
                </a:lnTo>
                <a:lnTo>
                  <a:pt x="704" y="2190"/>
                </a:lnTo>
                <a:lnTo>
                  <a:pt x="536" y="2284"/>
                </a:lnTo>
                <a:lnTo>
                  <a:pt x="364" y="2386"/>
                </a:lnTo>
                <a:lnTo>
                  <a:pt x="184" y="2496"/>
                </a:lnTo>
                <a:lnTo>
                  <a:pt x="0" y="2616"/>
                </a:lnTo>
                <a:lnTo>
                  <a:pt x="0" y="2622"/>
                </a:lnTo>
                <a:lnTo>
                  <a:pt x="0" y="2622"/>
                </a:lnTo>
                <a:lnTo>
                  <a:pt x="188" y="2500"/>
                </a:lnTo>
                <a:lnTo>
                  <a:pt x="370" y="2388"/>
                </a:lnTo>
                <a:lnTo>
                  <a:pt x="546" y="2284"/>
                </a:lnTo>
                <a:lnTo>
                  <a:pt x="716" y="2190"/>
                </a:lnTo>
                <a:lnTo>
                  <a:pt x="716" y="2190"/>
                </a:lnTo>
                <a:lnTo>
                  <a:pt x="632" y="2240"/>
                </a:lnTo>
                <a:lnTo>
                  <a:pt x="546" y="2294"/>
                </a:lnTo>
                <a:lnTo>
                  <a:pt x="458" y="2348"/>
                </a:lnTo>
                <a:lnTo>
                  <a:pt x="370" y="2406"/>
                </a:lnTo>
                <a:lnTo>
                  <a:pt x="280" y="2468"/>
                </a:lnTo>
                <a:lnTo>
                  <a:pt x="188" y="2532"/>
                </a:lnTo>
                <a:lnTo>
                  <a:pt x="94" y="2598"/>
                </a:lnTo>
                <a:lnTo>
                  <a:pt x="0" y="2666"/>
                </a:lnTo>
                <a:lnTo>
                  <a:pt x="0" y="2674"/>
                </a:lnTo>
                <a:lnTo>
                  <a:pt x="0" y="2674"/>
                </a:lnTo>
                <a:lnTo>
                  <a:pt x="96" y="2604"/>
                </a:lnTo>
                <a:lnTo>
                  <a:pt x="190" y="2536"/>
                </a:lnTo>
                <a:lnTo>
                  <a:pt x="284" y="2472"/>
                </a:lnTo>
                <a:lnTo>
                  <a:pt x="374" y="2410"/>
                </a:lnTo>
                <a:lnTo>
                  <a:pt x="464" y="2352"/>
                </a:lnTo>
                <a:lnTo>
                  <a:pt x="552" y="2296"/>
                </a:lnTo>
                <a:lnTo>
                  <a:pt x="638" y="2242"/>
                </a:lnTo>
                <a:lnTo>
                  <a:pt x="724" y="2190"/>
                </a:lnTo>
                <a:lnTo>
                  <a:pt x="724" y="2190"/>
                </a:lnTo>
                <a:lnTo>
                  <a:pt x="640" y="2246"/>
                </a:lnTo>
                <a:lnTo>
                  <a:pt x="552" y="2304"/>
                </a:lnTo>
                <a:lnTo>
                  <a:pt x="464" y="2366"/>
                </a:lnTo>
                <a:lnTo>
                  <a:pt x="376" y="2430"/>
                </a:lnTo>
                <a:lnTo>
                  <a:pt x="284" y="2496"/>
                </a:lnTo>
                <a:lnTo>
                  <a:pt x="190" y="2568"/>
                </a:lnTo>
                <a:lnTo>
                  <a:pt x="96" y="2640"/>
                </a:lnTo>
                <a:lnTo>
                  <a:pt x="0" y="2718"/>
                </a:lnTo>
                <a:lnTo>
                  <a:pt x="0" y="2724"/>
                </a:lnTo>
                <a:lnTo>
                  <a:pt x="0" y="2724"/>
                </a:lnTo>
                <a:lnTo>
                  <a:pt x="98" y="2646"/>
                </a:lnTo>
                <a:lnTo>
                  <a:pt x="194" y="2572"/>
                </a:lnTo>
                <a:lnTo>
                  <a:pt x="288" y="2500"/>
                </a:lnTo>
                <a:lnTo>
                  <a:pt x="380" y="2432"/>
                </a:lnTo>
                <a:lnTo>
                  <a:pt x="470" y="2368"/>
                </a:lnTo>
                <a:lnTo>
                  <a:pt x="558" y="2306"/>
                </a:lnTo>
                <a:lnTo>
                  <a:pt x="646" y="2248"/>
                </a:lnTo>
                <a:lnTo>
                  <a:pt x="732" y="2192"/>
                </a:lnTo>
                <a:lnTo>
                  <a:pt x="732" y="2192"/>
                </a:lnTo>
                <a:lnTo>
                  <a:pt x="646" y="2252"/>
                </a:lnTo>
                <a:lnTo>
                  <a:pt x="560" y="2316"/>
                </a:lnTo>
                <a:lnTo>
                  <a:pt x="470" y="2382"/>
                </a:lnTo>
                <a:lnTo>
                  <a:pt x="380" y="2452"/>
                </a:lnTo>
                <a:lnTo>
                  <a:pt x="288" y="2526"/>
                </a:lnTo>
                <a:lnTo>
                  <a:pt x="194" y="2604"/>
                </a:lnTo>
                <a:lnTo>
                  <a:pt x="98" y="2684"/>
                </a:lnTo>
                <a:lnTo>
                  <a:pt x="0" y="2770"/>
                </a:lnTo>
                <a:lnTo>
                  <a:pt x="0" y="2776"/>
                </a:lnTo>
                <a:lnTo>
                  <a:pt x="0" y="2776"/>
                </a:lnTo>
                <a:lnTo>
                  <a:pt x="98" y="2690"/>
                </a:lnTo>
                <a:lnTo>
                  <a:pt x="196" y="2608"/>
                </a:lnTo>
                <a:lnTo>
                  <a:pt x="292" y="2530"/>
                </a:lnTo>
                <a:lnTo>
                  <a:pt x="384" y="2456"/>
                </a:lnTo>
                <a:lnTo>
                  <a:pt x="476" y="2384"/>
                </a:lnTo>
                <a:lnTo>
                  <a:pt x="566" y="2316"/>
                </a:lnTo>
                <a:lnTo>
                  <a:pt x="654" y="2254"/>
                </a:lnTo>
                <a:lnTo>
                  <a:pt x="740" y="2192"/>
                </a:lnTo>
                <a:lnTo>
                  <a:pt x="740" y="2192"/>
                </a:lnTo>
                <a:lnTo>
                  <a:pt x="654" y="2258"/>
                </a:lnTo>
                <a:lnTo>
                  <a:pt x="566" y="2326"/>
                </a:lnTo>
                <a:lnTo>
                  <a:pt x="476" y="2398"/>
                </a:lnTo>
                <a:lnTo>
                  <a:pt x="386" y="2474"/>
                </a:lnTo>
                <a:lnTo>
                  <a:pt x="292" y="2554"/>
                </a:lnTo>
                <a:lnTo>
                  <a:pt x="196" y="2640"/>
                </a:lnTo>
                <a:lnTo>
                  <a:pt x="100" y="2728"/>
                </a:lnTo>
                <a:lnTo>
                  <a:pt x="0" y="2822"/>
                </a:lnTo>
                <a:lnTo>
                  <a:pt x="0" y="2830"/>
                </a:lnTo>
                <a:lnTo>
                  <a:pt x="0" y="2830"/>
                </a:lnTo>
                <a:lnTo>
                  <a:pt x="100" y="2734"/>
                </a:lnTo>
                <a:lnTo>
                  <a:pt x="198" y="2644"/>
                </a:lnTo>
                <a:lnTo>
                  <a:pt x="294" y="2560"/>
                </a:lnTo>
                <a:lnTo>
                  <a:pt x="390" y="2478"/>
                </a:lnTo>
                <a:lnTo>
                  <a:pt x="482" y="2402"/>
                </a:lnTo>
                <a:lnTo>
                  <a:pt x="572" y="2328"/>
                </a:lnTo>
                <a:lnTo>
                  <a:pt x="660" y="2258"/>
                </a:lnTo>
                <a:lnTo>
                  <a:pt x="748" y="2194"/>
                </a:lnTo>
                <a:lnTo>
                  <a:pt x="748" y="2194"/>
                </a:lnTo>
                <a:lnTo>
                  <a:pt x="662" y="2264"/>
                </a:lnTo>
                <a:lnTo>
                  <a:pt x="572" y="2338"/>
                </a:lnTo>
                <a:lnTo>
                  <a:pt x="482" y="2416"/>
                </a:lnTo>
                <a:lnTo>
                  <a:pt x="390" y="2498"/>
                </a:lnTo>
                <a:lnTo>
                  <a:pt x="296" y="2584"/>
                </a:lnTo>
                <a:lnTo>
                  <a:pt x="200" y="2676"/>
                </a:lnTo>
                <a:lnTo>
                  <a:pt x="100" y="2774"/>
                </a:lnTo>
                <a:lnTo>
                  <a:pt x="0" y="2874"/>
                </a:lnTo>
                <a:lnTo>
                  <a:pt x="0" y="2882"/>
                </a:lnTo>
                <a:lnTo>
                  <a:pt x="0" y="2882"/>
                </a:lnTo>
                <a:lnTo>
                  <a:pt x="102" y="2780"/>
                </a:lnTo>
                <a:lnTo>
                  <a:pt x="202" y="2682"/>
                </a:lnTo>
                <a:lnTo>
                  <a:pt x="300" y="2588"/>
                </a:lnTo>
                <a:lnTo>
                  <a:pt x="394" y="2500"/>
                </a:lnTo>
                <a:lnTo>
                  <a:pt x="488" y="2416"/>
                </a:lnTo>
                <a:lnTo>
                  <a:pt x="580" y="2338"/>
                </a:lnTo>
                <a:lnTo>
                  <a:pt x="670" y="2264"/>
                </a:lnTo>
                <a:lnTo>
                  <a:pt x="756" y="2194"/>
                </a:lnTo>
                <a:lnTo>
                  <a:pt x="756" y="2194"/>
                </a:lnTo>
                <a:lnTo>
                  <a:pt x="670" y="2268"/>
                </a:lnTo>
                <a:lnTo>
                  <a:pt x="580" y="2346"/>
                </a:lnTo>
                <a:lnTo>
                  <a:pt x="490" y="2430"/>
                </a:lnTo>
                <a:lnTo>
                  <a:pt x="396" y="2520"/>
                </a:lnTo>
                <a:lnTo>
                  <a:pt x="300" y="2614"/>
                </a:lnTo>
                <a:lnTo>
                  <a:pt x="202" y="2714"/>
                </a:lnTo>
                <a:lnTo>
                  <a:pt x="102" y="2818"/>
                </a:lnTo>
                <a:lnTo>
                  <a:pt x="0" y="2928"/>
                </a:lnTo>
                <a:lnTo>
                  <a:pt x="0" y="2936"/>
                </a:lnTo>
                <a:lnTo>
                  <a:pt x="0" y="2936"/>
                </a:lnTo>
                <a:lnTo>
                  <a:pt x="104" y="2824"/>
                </a:lnTo>
                <a:lnTo>
                  <a:pt x="206" y="2716"/>
                </a:lnTo>
                <a:lnTo>
                  <a:pt x="306" y="2616"/>
                </a:lnTo>
                <a:lnTo>
                  <a:pt x="402" y="2520"/>
                </a:lnTo>
                <a:lnTo>
                  <a:pt x="498" y="2430"/>
                </a:lnTo>
                <a:lnTo>
                  <a:pt x="590" y="2344"/>
                </a:lnTo>
                <a:lnTo>
                  <a:pt x="682" y="2264"/>
                </a:lnTo>
                <a:lnTo>
                  <a:pt x="770" y="2190"/>
                </a:lnTo>
                <a:lnTo>
                  <a:pt x="770" y="2190"/>
                </a:lnTo>
                <a:lnTo>
                  <a:pt x="770" y="2190"/>
                </a:lnTo>
                <a:lnTo>
                  <a:pt x="678" y="2272"/>
                </a:lnTo>
                <a:lnTo>
                  <a:pt x="586" y="2360"/>
                </a:lnTo>
                <a:lnTo>
                  <a:pt x="490" y="2452"/>
                </a:lnTo>
                <a:lnTo>
                  <a:pt x="396" y="2548"/>
                </a:lnTo>
                <a:lnTo>
                  <a:pt x="298" y="2650"/>
                </a:lnTo>
                <a:lnTo>
                  <a:pt x="200" y="2756"/>
                </a:lnTo>
                <a:lnTo>
                  <a:pt x="100" y="2866"/>
                </a:lnTo>
                <a:lnTo>
                  <a:pt x="0" y="2982"/>
                </a:lnTo>
                <a:lnTo>
                  <a:pt x="0" y="2990"/>
                </a:lnTo>
                <a:lnTo>
                  <a:pt x="0" y="2990"/>
                </a:lnTo>
                <a:lnTo>
                  <a:pt x="106" y="2870"/>
                </a:lnTo>
                <a:lnTo>
                  <a:pt x="208" y="2754"/>
                </a:lnTo>
                <a:lnTo>
                  <a:pt x="308" y="2646"/>
                </a:lnTo>
                <a:lnTo>
                  <a:pt x="406" y="2544"/>
                </a:lnTo>
                <a:lnTo>
                  <a:pt x="502" y="2448"/>
                </a:lnTo>
                <a:lnTo>
                  <a:pt x="596" y="2356"/>
                </a:lnTo>
                <a:lnTo>
                  <a:pt x="686" y="2272"/>
                </a:lnTo>
                <a:lnTo>
                  <a:pt x="776" y="2192"/>
                </a:lnTo>
                <a:lnTo>
                  <a:pt x="776" y="2192"/>
                </a:lnTo>
                <a:lnTo>
                  <a:pt x="776" y="2192"/>
                </a:lnTo>
                <a:lnTo>
                  <a:pt x="684" y="2278"/>
                </a:lnTo>
                <a:lnTo>
                  <a:pt x="590" y="2372"/>
                </a:lnTo>
                <a:lnTo>
                  <a:pt x="496" y="2470"/>
                </a:lnTo>
                <a:lnTo>
                  <a:pt x="400" y="2572"/>
                </a:lnTo>
                <a:lnTo>
                  <a:pt x="302" y="2680"/>
                </a:lnTo>
                <a:lnTo>
                  <a:pt x="202" y="2794"/>
                </a:lnTo>
                <a:lnTo>
                  <a:pt x="102" y="2912"/>
                </a:lnTo>
                <a:lnTo>
                  <a:pt x="0" y="3036"/>
                </a:lnTo>
                <a:lnTo>
                  <a:pt x="0" y="3044"/>
                </a:lnTo>
                <a:lnTo>
                  <a:pt x="0" y="3044"/>
                </a:lnTo>
                <a:lnTo>
                  <a:pt x="106" y="2916"/>
                </a:lnTo>
                <a:lnTo>
                  <a:pt x="210" y="2792"/>
                </a:lnTo>
                <a:lnTo>
                  <a:pt x="312" y="2678"/>
                </a:lnTo>
                <a:lnTo>
                  <a:pt x="410" y="2568"/>
                </a:lnTo>
                <a:lnTo>
                  <a:pt x="506" y="2466"/>
                </a:lnTo>
                <a:lnTo>
                  <a:pt x="600" y="2368"/>
                </a:lnTo>
                <a:lnTo>
                  <a:pt x="692" y="2278"/>
                </a:lnTo>
                <a:lnTo>
                  <a:pt x="782" y="2192"/>
                </a:lnTo>
                <a:lnTo>
                  <a:pt x="782" y="2192"/>
                </a:lnTo>
                <a:lnTo>
                  <a:pt x="782" y="2192"/>
                </a:lnTo>
                <a:lnTo>
                  <a:pt x="690" y="2286"/>
                </a:lnTo>
                <a:lnTo>
                  <a:pt x="596" y="2384"/>
                </a:lnTo>
                <a:lnTo>
                  <a:pt x="500" y="2488"/>
                </a:lnTo>
                <a:lnTo>
                  <a:pt x="404" y="2598"/>
                </a:lnTo>
                <a:lnTo>
                  <a:pt x="304" y="2712"/>
                </a:lnTo>
                <a:lnTo>
                  <a:pt x="204" y="2834"/>
                </a:lnTo>
                <a:lnTo>
                  <a:pt x="104" y="2960"/>
                </a:lnTo>
                <a:lnTo>
                  <a:pt x="0" y="3092"/>
                </a:lnTo>
                <a:lnTo>
                  <a:pt x="0" y="3100"/>
                </a:lnTo>
                <a:lnTo>
                  <a:pt x="0" y="3100"/>
                </a:lnTo>
                <a:lnTo>
                  <a:pt x="108" y="2962"/>
                </a:lnTo>
                <a:lnTo>
                  <a:pt x="212" y="2832"/>
                </a:lnTo>
                <a:lnTo>
                  <a:pt x="316" y="2708"/>
                </a:lnTo>
                <a:lnTo>
                  <a:pt x="414" y="2592"/>
                </a:lnTo>
                <a:lnTo>
                  <a:pt x="512" y="2482"/>
                </a:lnTo>
                <a:lnTo>
                  <a:pt x="606" y="2380"/>
                </a:lnTo>
                <a:lnTo>
                  <a:pt x="698" y="2284"/>
                </a:lnTo>
                <a:lnTo>
                  <a:pt x="786" y="2194"/>
                </a:lnTo>
                <a:lnTo>
                  <a:pt x="786" y="2194"/>
                </a:lnTo>
                <a:lnTo>
                  <a:pt x="836" y="2208"/>
                </a:lnTo>
                <a:lnTo>
                  <a:pt x="886" y="2220"/>
                </a:lnTo>
                <a:lnTo>
                  <a:pt x="936" y="2230"/>
                </a:lnTo>
                <a:lnTo>
                  <a:pt x="988" y="2240"/>
                </a:lnTo>
                <a:lnTo>
                  <a:pt x="1040" y="2246"/>
                </a:lnTo>
                <a:lnTo>
                  <a:pt x="1092" y="2250"/>
                </a:lnTo>
                <a:lnTo>
                  <a:pt x="1144" y="2254"/>
                </a:lnTo>
                <a:lnTo>
                  <a:pt x="1196" y="2254"/>
                </a:lnTo>
                <a:lnTo>
                  <a:pt x="1196" y="2254"/>
                </a:lnTo>
                <a:lnTo>
                  <a:pt x="1282" y="2252"/>
                </a:lnTo>
                <a:lnTo>
                  <a:pt x="1370" y="2244"/>
                </a:lnTo>
                <a:lnTo>
                  <a:pt x="1458" y="2234"/>
                </a:lnTo>
                <a:lnTo>
                  <a:pt x="1548" y="2216"/>
                </a:lnTo>
                <a:lnTo>
                  <a:pt x="1548" y="2216"/>
                </a:lnTo>
                <a:lnTo>
                  <a:pt x="1636" y="2196"/>
                </a:lnTo>
                <a:lnTo>
                  <a:pt x="1724" y="2174"/>
                </a:lnTo>
                <a:lnTo>
                  <a:pt x="1812" y="2146"/>
                </a:lnTo>
                <a:lnTo>
                  <a:pt x="1900" y="2116"/>
                </a:lnTo>
                <a:lnTo>
                  <a:pt x="1988" y="2082"/>
                </a:lnTo>
                <a:lnTo>
                  <a:pt x="2076" y="2046"/>
                </a:lnTo>
                <a:lnTo>
                  <a:pt x="2164" y="2006"/>
                </a:lnTo>
                <a:lnTo>
                  <a:pt x="2252" y="1964"/>
                </a:lnTo>
                <a:lnTo>
                  <a:pt x="2340" y="1920"/>
                </a:lnTo>
                <a:lnTo>
                  <a:pt x="2428" y="1874"/>
                </a:lnTo>
                <a:lnTo>
                  <a:pt x="2516" y="1826"/>
                </a:lnTo>
                <a:lnTo>
                  <a:pt x="2604" y="1776"/>
                </a:lnTo>
                <a:lnTo>
                  <a:pt x="2690" y="1726"/>
                </a:lnTo>
                <a:lnTo>
                  <a:pt x="2778" y="1672"/>
                </a:lnTo>
                <a:lnTo>
                  <a:pt x="2952" y="1564"/>
                </a:lnTo>
                <a:lnTo>
                  <a:pt x="2952" y="1564"/>
                </a:lnTo>
                <a:lnTo>
                  <a:pt x="2998" y="1574"/>
                </a:lnTo>
                <a:lnTo>
                  <a:pt x="3042" y="1580"/>
                </a:lnTo>
                <a:lnTo>
                  <a:pt x="3088" y="1586"/>
                </a:lnTo>
                <a:lnTo>
                  <a:pt x="3134" y="1590"/>
                </a:lnTo>
                <a:lnTo>
                  <a:pt x="3180" y="1592"/>
                </a:lnTo>
                <a:lnTo>
                  <a:pt x="3226" y="1592"/>
                </a:lnTo>
                <a:lnTo>
                  <a:pt x="3272" y="1588"/>
                </a:lnTo>
                <a:lnTo>
                  <a:pt x="3320" y="1584"/>
                </a:lnTo>
                <a:lnTo>
                  <a:pt x="3320" y="1584"/>
                </a:lnTo>
                <a:lnTo>
                  <a:pt x="3358" y="1578"/>
                </a:lnTo>
                <a:lnTo>
                  <a:pt x="3398" y="1570"/>
                </a:lnTo>
                <a:lnTo>
                  <a:pt x="3438" y="1560"/>
                </a:lnTo>
                <a:lnTo>
                  <a:pt x="3476" y="1548"/>
                </a:lnTo>
                <a:lnTo>
                  <a:pt x="3516" y="1534"/>
                </a:lnTo>
                <a:lnTo>
                  <a:pt x="3554" y="1518"/>
                </a:lnTo>
                <a:lnTo>
                  <a:pt x="3594" y="1500"/>
                </a:lnTo>
                <a:lnTo>
                  <a:pt x="3632" y="1480"/>
                </a:lnTo>
                <a:lnTo>
                  <a:pt x="3632" y="1480"/>
                </a:lnTo>
                <a:lnTo>
                  <a:pt x="3668" y="1464"/>
                </a:lnTo>
                <a:lnTo>
                  <a:pt x="3704" y="1446"/>
                </a:lnTo>
                <a:lnTo>
                  <a:pt x="3704" y="1446"/>
                </a:lnTo>
                <a:lnTo>
                  <a:pt x="3772" y="1414"/>
                </a:lnTo>
                <a:lnTo>
                  <a:pt x="3772" y="1414"/>
                </a:lnTo>
                <a:lnTo>
                  <a:pt x="3812" y="1396"/>
                </a:lnTo>
                <a:lnTo>
                  <a:pt x="3854" y="1376"/>
                </a:lnTo>
                <a:lnTo>
                  <a:pt x="3854" y="1376"/>
                </a:lnTo>
                <a:lnTo>
                  <a:pt x="3920" y="1346"/>
                </a:lnTo>
                <a:lnTo>
                  <a:pt x="3920" y="1346"/>
                </a:lnTo>
                <a:lnTo>
                  <a:pt x="3998" y="1310"/>
                </a:lnTo>
                <a:lnTo>
                  <a:pt x="3998" y="1310"/>
                </a:lnTo>
                <a:lnTo>
                  <a:pt x="4078" y="1276"/>
                </a:lnTo>
                <a:lnTo>
                  <a:pt x="4078" y="1276"/>
                </a:lnTo>
                <a:lnTo>
                  <a:pt x="4162" y="1242"/>
                </a:lnTo>
                <a:lnTo>
                  <a:pt x="4162" y="1242"/>
                </a:lnTo>
                <a:lnTo>
                  <a:pt x="4256" y="1206"/>
                </a:lnTo>
                <a:lnTo>
                  <a:pt x="4256" y="1206"/>
                </a:lnTo>
                <a:lnTo>
                  <a:pt x="4344" y="1174"/>
                </a:lnTo>
                <a:lnTo>
                  <a:pt x="4344" y="1174"/>
                </a:lnTo>
                <a:lnTo>
                  <a:pt x="4440" y="1142"/>
                </a:lnTo>
                <a:lnTo>
                  <a:pt x="4440" y="1142"/>
                </a:lnTo>
                <a:lnTo>
                  <a:pt x="4544" y="1110"/>
                </a:lnTo>
                <a:lnTo>
                  <a:pt x="4544" y="1110"/>
                </a:lnTo>
                <a:lnTo>
                  <a:pt x="4652" y="1084"/>
                </a:lnTo>
                <a:lnTo>
                  <a:pt x="4654" y="1084"/>
                </a:lnTo>
                <a:lnTo>
                  <a:pt x="4654" y="1084"/>
                </a:lnTo>
                <a:lnTo>
                  <a:pt x="4708" y="1072"/>
                </a:lnTo>
                <a:lnTo>
                  <a:pt x="4708" y="1072"/>
                </a:lnTo>
                <a:lnTo>
                  <a:pt x="4772" y="1060"/>
                </a:lnTo>
                <a:lnTo>
                  <a:pt x="4772" y="1060"/>
                </a:lnTo>
                <a:lnTo>
                  <a:pt x="4884" y="1046"/>
                </a:lnTo>
                <a:lnTo>
                  <a:pt x="4884" y="1046"/>
                </a:lnTo>
                <a:lnTo>
                  <a:pt x="4996" y="1038"/>
                </a:lnTo>
                <a:lnTo>
                  <a:pt x="4996" y="1038"/>
                </a:lnTo>
                <a:lnTo>
                  <a:pt x="5108" y="1038"/>
                </a:lnTo>
                <a:lnTo>
                  <a:pt x="5108" y="1038"/>
                </a:lnTo>
                <a:lnTo>
                  <a:pt x="5216" y="1042"/>
                </a:lnTo>
                <a:lnTo>
                  <a:pt x="5216" y="1042"/>
                </a:lnTo>
                <a:lnTo>
                  <a:pt x="5324" y="1052"/>
                </a:lnTo>
                <a:lnTo>
                  <a:pt x="5324" y="1052"/>
                </a:lnTo>
                <a:lnTo>
                  <a:pt x="5428" y="1068"/>
                </a:lnTo>
                <a:lnTo>
                  <a:pt x="5428" y="1068"/>
                </a:lnTo>
                <a:lnTo>
                  <a:pt x="5534" y="1088"/>
                </a:lnTo>
                <a:lnTo>
                  <a:pt x="5534" y="1088"/>
                </a:lnTo>
                <a:lnTo>
                  <a:pt x="5620" y="1108"/>
                </a:lnTo>
                <a:lnTo>
                  <a:pt x="5620" y="1108"/>
                </a:lnTo>
                <a:lnTo>
                  <a:pt x="5740" y="1142"/>
                </a:lnTo>
                <a:lnTo>
                  <a:pt x="5740" y="1142"/>
                </a:lnTo>
                <a:lnTo>
                  <a:pt x="5818" y="1166"/>
                </a:lnTo>
                <a:lnTo>
                  <a:pt x="5818" y="1166"/>
                </a:lnTo>
                <a:lnTo>
                  <a:pt x="5902" y="1196"/>
                </a:lnTo>
                <a:lnTo>
                  <a:pt x="5902" y="1196"/>
                </a:lnTo>
                <a:lnTo>
                  <a:pt x="6000" y="1234"/>
                </a:lnTo>
                <a:lnTo>
                  <a:pt x="6000" y="1234"/>
                </a:lnTo>
                <a:lnTo>
                  <a:pt x="6080" y="1266"/>
                </a:lnTo>
                <a:lnTo>
                  <a:pt x="6080" y="1266"/>
                </a:lnTo>
                <a:lnTo>
                  <a:pt x="6162" y="1302"/>
                </a:lnTo>
                <a:lnTo>
                  <a:pt x="6162" y="1302"/>
                </a:lnTo>
                <a:lnTo>
                  <a:pt x="6256" y="1348"/>
                </a:lnTo>
                <a:lnTo>
                  <a:pt x="6256" y="1348"/>
                </a:lnTo>
                <a:lnTo>
                  <a:pt x="6320" y="1380"/>
                </a:lnTo>
                <a:lnTo>
                  <a:pt x="6320" y="1380"/>
                </a:lnTo>
                <a:lnTo>
                  <a:pt x="6402" y="1422"/>
                </a:lnTo>
                <a:lnTo>
                  <a:pt x="6402" y="1422"/>
                </a:lnTo>
                <a:lnTo>
                  <a:pt x="6476" y="1464"/>
                </a:lnTo>
                <a:lnTo>
                  <a:pt x="6550" y="1502"/>
                </a:lnTo>
                <a:lnTo>
                  <a:pt x="6624" y="1536"/>
                </a:lnTo>
                <a:lnTo>
                  <a:pt x="6698" y="1568"/>
                </a:lnTo>
                <a:lnTo>
                  <a:pt x="6774" y="1596"/>
                </a:lnTo>
                <a:lnTo>
                  <a:pt x="6848" y="1622"/>
                </a:lnTo>
                <a:lnTo>
                  <a:pt x="6924" y="1644"/>
                </a:lnTo>
                <a:lnTo>
                  <a:pt x="6998" y="1664"/>
                </a:lnTo>
                <a:lnTo>
                  <a:pt x="7074" y="1680"/>
                </a:lnTo>
                <a:lnTo>
                  <a:pt x="7150" y="1694"/>
                </a:lnTo>
                <a:lnTo>
                  <a:pt x="7226" y="1704"/>
                </a:lnTo>
                <a:lnTo>
                  <a:pt x="7302" y="1710"/>
                </a:lnTo>
                <a:lnTo>
                  <a:pt x="7378" y="1714"/>
                </a:lnTo>
                <a:lnTo>
                  <a:pt x="7454" y="1714"/>
                </a:lnTo>
                <a:lnTo>
                  <a:pt x="7530" y="1710"/>
                </a:lnTo>
                <a:lnTo>
                  <a:pt x="7606" y="1704"/>
                </a:lnTo>
                <a:lnTo>
                  <a:pt x="7606" y="1704"/>
                </a:lnTo>
                <a:lnTo>
                  <a:pt x="7658" y="1698"/>
                </a:lnTo>
                <a:lnTo>
                  <a:pt x="7708" y="1692"/>
                </a:lnTo>
                <a:lnTo>
                  <a:pt x="7760" y="1682"/>
                </a:lnTo>
                <a:lnTo>
                  <a:pt x="7812" y="1672"/>
                </a:lnTo>
                <a:lnTo>
                  <a:pt x="7864" y="1660"/>
                </a:lnTo>
                <a:lnTo>
                  <a:pt x="7914" y="1648"/>
                </a:lnTo>
                <a:lnTo>
                  <a:pt x="7966" y="1634"/>
                </a:lnTo>
                <a:lnTo>
                  <a:pt x="8018" y="1618"/>
                </a:lnTo>
                <a:lnTo>
                  <a:pt x="8070" y="1600"/>
                </a:lnTo>
                <a:lnTo>
                  <a:pt x="8120" y="1582"/>
                </a:lnTo>
                <a:lnTo>
                  <a:pt x="8172" y="1562"/>
                </a:lnTo>
                <a:lnTo>
                  <a:pt x="8224" y="1540"/>
                </a:lnTo>
                <a:lnTo>
                  <a:pt x="8274" y="1516"/>
                </a:lnTo>
                <a:lnTo>
                  <a:pt x="8326" y="1492"/>
                </a:lnTo>
                <a:lnTo>
                  <a:pt x="8378" y="1466"/>
                </a:lnTo>
                <a:lnTo>
                  <a:pt x="8428" y="1440"/>
                </a:lnTo>
                <a:lnTo>
                  <a:pt x="8428" y="1440"/>
                </a:lnTo>
                <a:lnTo>
                  <a:pt x="8520" y="1386"/>
                </a:lnTo>
                <a:lnTo>
                  <a:pt x="8520" y="1386"/>
                </a:lnTo>
                <a:lnTo>
                  <a:pt x="8614" y="1518"/>
                </a:lnTo>
                <a:lnTo>
                  <a:pt x="8704" y="1650"/>
                </a:lnTo>
                <a:lnTo>
                  <a:pt x="8788" y="1778"/>
                </a:lnTo>
                <a:lnTo>
                  <a:pt x="8868" y="1906"/>
                </a:lnTo>
                <a:lnTo>
                  <a:pt x="8942" y="2028"/>
                </a:lnTo>
                <a:lnTo>
                  <a:pt x="9012" y="2146"/>
                </a:lnTo>
                <a:lnTo>
                  <a:pt x="9140" y="2364"/>
                </a:lnTo>
                <a:lnTo>
                  <a:pt x="9140" y="2364"/>
                </a:lnTo>
                <a:lnTo>
                  <a:pt x="9244" y="2544"/>
                </a:lnTo>
                <a:lnTo>
                  <a:pt x="9292" y="2624"/>
                </a:lnTo>
                <a:lnTo>
                  <a:pt x="9336" y="2694"/>
                </a:lnTo>
                <a:lnTo>
                  <a:pt x="9336" y="2684"/>
                </a:lnTo>
                <a:lnTo>
                  <a:pt x="9336" y="2684"/>
                </a:lnTo>
                <a:lnTo>
                  <a:pt x="9292" y="2616"/>
                </a:lnTo>
                <a:lnTo>
                  <a:pt x="9246" y="2538"/>
                </a:lnTo>
                <a:lnTo>
                  <a:pt x="9144" y="2362"/>
                </a:lnTo>
                <a:lnTo>
                  <a:pt x="9144" y="2362"/>
                </a:lnTo>
                <a:close/>
                <a:moveTo>
                  <a:pt x="9032" y="994"/>
                </a:moveTo>
                <a:lnTo>
                  <a:pt x="9032" y="994"/>
                </a:lnTo>
                <a:lnTo>
                  <a:pt x="9040" y="988"/>
                </a:lnTo>
                <a:lnTo>
                  <a:pt x="9040" y="988"/>
                </a:lnTo>
                <a:lnTo>
                  <a:pt x="9034" y="996"/>
                </a:lnTo>
                <a:lnTo>
                  <a:pt x="9034" y="996"/>
                </a:lnTo>
                <a:lnTo>
                  <a:pt x="9024" y="1000"/>
                </a:lnTo>
                <a:lnTo>
                  <a:pt x="9024" y="1000"/>
                </a:lnTo>
                <a:lnTo>
                  <a:pt x="9032" y="994"/>
                </a:lnTo>
                <a:lnTo>
                  <a:pt x="9032" y="994"/>
                </a:lnTo>
                <a:close/>
                <a:moveTo>
                  <a:pt x="8544" y="1364"/>
                </a:moveTo>
                <a:lnTo>
                  <a:pt x="8544" y="1364"/>
                </a:lnTo>
                <a:lnTo>
                  <a:pt x="8530" y="1344"/>
                </a:lnTo>
                <a:lnTo>
                  <a:pt x="8530" y="1344"/>
                </a:lnTo>
                <a:lnTo>
                  <a:pt x="8546" y="1334"/>
                </a:lnTo>
                <a:lnTo>
                  <a:pt x="8546" y="1334"/>
                </a:lnTo>
                <a:lnTo>
                  <a:pt x="8562" y="1354"/>
                </a:lnTo>
                <a:lnTo>
                  <a:pt x="8562" y="1354"/>
                </a:lnTo>
                <a:lnTo>
                  <a:pt x="8544" y="1364"/>
                </a:lnTo>
                <a:lnTo>
                  <a:pt x="8544" y="1364"/>
                </a:lnTo>
                <a:close/>
                <a:moveTo>
                  <a:pt x="2910" y="1550"/>
                </a:moveTo>
                <a:lnTo>
                  <a:pt x="2910" y="1550"/>
                </a:lnTo>
                <a:lnTo>
                  <a:pt x="2906" y="1550"/>
                </a:lnTo>
                <a:lnTo>
                  <a:pt x="2906" y="1550"/>
                </a:lnTo>
                <a:lnTo>
                  <a:pt x="2928" y="1538"/>
                </a:lnTo>
                <a:lnTo>
                  <a:pt x="2928" y="1538"/>
                </a:lnTo>
                <a:lnTo>
                  <a:pt x="2932" y="1538"/>
                </a:lnTo>
                <a:lnTo>
                  <a:pt x="2932" y="1538"/>
                </a:lnTo>
                <a:lnTo>
                  <a:pt x="2910" y="1550"/>
                </a:lnTo>
                <a:lnTo>
                  <a:pt x="2910" y="1550"/>
                </a:lnTo>
                <a:close/>
                <a:moveTo>
                  <a:pt x="2916" y="1558"/>
                </a:moveTo>
                <a:lnTo>
                  <a:pt x="2916" y="1558"/>
                </a:lnTo>
                <a:lnTo>
                  <a:pt x="2746" y="1658"/>
                </a:lnTo>
                <a:lnTo>
                  <a:pt x="2576" y="1756"/>
                </a:lnTo>
                <a:lnTo>
                  <a:pt x="2490" y="1802"/>
                </a:lnTo>
                <a:lnTo>
                  <a:pt x="2404" y="1848"/>
                </a:lnTo>
                <a:lnTo>
                  <a:pt x="2318" y="1892"/>
                </a:lnTo>
                <a:lnTo>
                  <a:pt x="2232" y="1934"/>
                </a:lnTo>
                <a:lnTo>
                  <a:pt x="2146" y="1972"/>
                </a:lnTo>
                <a:lnTo>
                  <a:pt x="2060" y="2010"/>
                </a:lnTo>
                <a:lnTo>
                  <a:pt x="1974" y="2046"/>
                </a:lnTo>
                <a:lnTo>
                  <a:pt x="1886" y="2078"/>
                </a:lnTo>
                <a:lnTo>
                  <a:pt x="1800" y="2108"/>
                </a:lnTo>
                <a:lnTo>
                  <a:pt x="1714" y="2134"/>
                </a:lnTo>
                <a:lnTo>
                  <a:pt x="1628" y="2158"/>
                </a:lnTo>
                <a:lnTo>
                  <a:pt x="1540" y="2178"/>
                </a:lnTo>
                <a:lnTo>
                  <a:pt x="1540" y="2178"/>
                </a:lnTo>
                <a:lnTo>
                  <a:pt x="1450" y="2196"/>
                </a:lnTo>
                <a:lnTo>
                  <a:pt x="1360" y="2208"/>
                </a:lnTo>
                <a:lnTo>
                  <a:pt x="1270" y="2216"/>
                </a:lnTo>
                <a:lnTo>
                  <a:pt x="1182" y="2220"/>
                </a:lnTo>
                <a:lnTo>
                  <a:pt x="1096" y="2220"/>
                </a:lnTo>
                <a:lnTo>
                  <a:pt x="1012" y="2214"/>
                </a:lnTo>
                <a:lnTo>
                  <a:pt x="928" y="2204"/>
                </a:lnTo>
                <a:lnTo>
                  <a:pt x="844" y="2190"/>
                </a:lnTo>
                <a:lnTo>
                  <a:pt x="844" y="2190"/>
                </a:lnTo>
                <a:lnTo>
                  <a:pt x="912" y="2200"/>
                </a:lnTo>
                <a:lnTo>
                  <a:pt x="980" y="2208"/>
                </a:lnTo>
                <a:lnTo>
                  <a:pt x="1050" y="2212"/>
                </a:lnTo>
                <a:lnTo>
                  <a:pt x="1120" y="2214"/>
                </a:lnTo>
                <a:lnTo>
                  <a:pt x="1120" y="2214"/>
                </a:lnTo>
                <a:lnTo>
                  <a:pt x="1170" y="2212"/>
                </a:lnTo>
                <a:lnTo>
                  <a:pt x="1222" y="2210"/>
                </a:lnTo>
                <a:lnTo>
                  <a:pt x="1274" y="2206"/>
                </a:lnTo>
                <a:lnTo>
                  <a:pt x="1326" y="2202"/>
                </a:lnTo>
                <a:lnTo>
                  <a:pt x="1378" y="2196"/>
                </a:lnTo>
                <a:lnTo>
                  <a:pt x="1430" y="2186"/>
                </a:lnTo>
                <a:lnTo>
                  <a:pt x="1484" y="2178"/>
                </a:lnTo>
                <a:lnTo>
                  <a:pt x="1538" y="2166"/>
                </a:lnTo>
                <a:lnTo>
                  <a:pt x="1538" y="2166"/>
                </a:lnTo>
                <a:lnTo>
                  <a:pt x="1626" y="2146"/>
                </a:lnTo>
                <a:lnTo>
                  <a:pt x="1712" y="2122"/>
                </a:lnTo>
                <a:lnTo>
                  <a:pt x="1798" y="2096"/>
                </a:lnTo>
                <a:lnTo>
                  <a:pt x="1886" y="2066"/>
                </a:lnTo>
                <a:lnTo>
                  <a:pt x="1972" y="2034"/>
                </a:lnTo>
                <a:lnTo>
                  <a:pt x="2058" y="2000"/>
                </a:lnTo>
                <a:lnTo>
                  <a:pt x="2144" y="1962"/>
                </a:lnTo>
                <a:lnTo>
                  <a:pt x="2230" y="1922"/>
                </a:lnTo>
                <a:lnTo>
                  <a:pt x="2316" y="1882"/>
                </a:lnTo>
                <a:lnTo>
                  <a:pt x="2402" y="1840"/>
                </a:lnTo>
                <a:lnTo>
                  <a:pt x="2486" y="1794"/>
                </a:lnTo>
                <a:lnTo>
                  <a:pt x="2572" y="1750"/>
                </a:lnTo>
                <a:lnTo>
                  <a:pt x="2742" y="1654"/>
                </a:lnTo>
                <a:lnTo>
                  <a:pt x="2910" y="1556"/>
                </a:lnTo>
                <a:lnTo>
                  <a:pt x="2910" y="1556"/>
                </a:lnTo>
                <a:lnTo>
                  <a:pt x="2916" y="1558"/>
                </a:lnTo>
                <a:lnTo>
                  <a:pt x="2916" y="1558"/>
                </a:lnTo>
                <a:close/>
                <a:moveTo>
                  <a:pt x="2898" y="1548"/>
                </a:moveTo>
                <a:lnTo>
                  <a:pt x="2898" y="1548"/>
                </a:lnTo>
                <a:lnTo>
                  <a:pt x="2896" y="1548"/>
                </a:lnTo>
                <a:lnTo>
                  <a:pt x="2896" y="1548"/>
                </a:lnTo>
                <a:lnTo>
                  <a:pt x="2918" y="1536"/>
                </a:lnTo>
                <a:lnTo>
                  <a:pt x="2920" y="1536"/>
                </a:lnTo>
                <a:lnTo>
                  <a:pt x="2920" y="1536"/>
                </a:lnTo>
                <a:lnTo>
                  <a:pt x="2898" y="1548"/>
                </a:lnTo>
                <a:lnTo>
                  <a:pt x="2898" y="1548"/>
                </a:lnTo>
                <a:close/>
                <a:moveTo>
                  <a:pt x="2900" y="1554"/>
                </a:moveTo>
                <a:lnTo>
                  <a:pt x="2900" y="1554"/>
                </a:lnTo>
                <a:lnTo>
                  <a:pt x="2904" y="1554"/>
                </a:lnTo>
                <a:lnTo>
                  <a:pt x="2904" y="1554"/>
                </a:lnTo>
                <a:lnTo>
                  <a:pt x="2734" y="1652"/>
                </a:lnTo>
                <a:lnTo>
                  <a:pt x="2566" y="1746"/>
                </a:lnTo>
                <a:lnTo>
                  <a:pt x="2480" y="1792"/>
                </a:lnTo>
                <a:lnTo>
                  <a:pt x="2396" y="1836"/>
                </a:lnTo>
                <a:lnTo>
                  <a:pt x="2310" y="1878"/>
                </a:lnTo>
                <a:lnTo>
                  <a:pt x="2226" y="1920"/>
                </a:lnTo>
                <a:lnTo>
                  <a:pt x="2140" y="1958"/>
                </a:lnTo>
                <a:lnTo>
                  <a:pt x="2054" y="1994"/>
                </a:lnTo>
                <a:lnTo>
                  <a:pt x="1968" y="2030"/>
                </a:lnTo>
                <a:lnTo>
                  <a:pt x="1882" y="2062"/>
                </a:lnTo>
                <a:lnTo>
                  <a:pt x="1796" y="2090"/>
                </a:lnTo>
                <a:lnTo>
                  <a:pt x="1710" y="2118"/>
                </a:lnTo>
                <a:lnTo>
                  <a:pt x="1624" y="2140"/>
                </a:lnTo>
                <a:lnTo>
                  <a:pt x="1538" y="2162"/>
                </a:lnTo>
                <a:lnTo>
                  <a:pt x="1538" y="2162"/>
                </a:lnTo>
                <a:lnTo>
                  <a:pt x="1448" y="2178"/>
                </a:lnTo>
                <a:lnTo>
                  <a:pt x="1360" y="2192"/>
                </a:lnTo>
                <a:lnTo>
                  <a:pt x="1272" y="2202"/>
                </a:lnTo>
                <a:lnTo>
                  <a:pt x="1186" y="2206"/>
                </a:lnTo>
                <a:lnTo>
                  <a:pt x="1100" y="2208"/>
                </a:lnTo>
                <a:lnTo>
                  <a:pt x="1016" y="2204"/>
                </a:lnTo>
                <a:lnTo>
                  <a:pt x="934" y="2196"/>
                </a:lnTo>
                <a:lnTo>
                  <a:pt x="852" y="2184"/>
                </a:lnTo>
                <a:lnTo>
                  <a:pt x="852" y="2184"/>
                </a:lnTo>
                <a:lnTo>
                  <a:pt x="910" y="2192"/>
                </a:lnTo>
                <a:lnTo>
                  <a:pt x="970" y="2198"/>
                </a:lnTo>
                <a:lnTo>
                  <a:pt x="1028" y="2200"/>
                </a:lnTo>
                <a:lnTo>
                  <a:pt x="1088" y="2202"/>
                </a:lnTo>
                <a:lnTo>
                  <a:pt x="1088" y="2202"/>
                </a:lnTo>
                <a:lnTo>
                  <a:pt x="1142" y="2200"/>
                </a:lnTo>
                <a:lnTo>
                  <a:pt x="1198" y="2198"/>
                </a:lnTo>
                <a:lnTo>
                  <a:pt x="1252" y="2194"/>
                </a:lnTo>
                <a:lnTo>
                  <a:pt x="1308" y="2188"/>
                </a:lnTo>
                <a:lnTo>
                  <a:pt x="1364" y="2182"/>
                </a:lnTo>
                <a:lnTo>
                  <a:pt x="1420" y="2172"/>
                </a:lnTo>
                <a:lnTo>
                  <a:pt x="1478" y="2162"/>
                </a:lnTo>
                <a:lnTo>
                  <a:pt x="1536" y="2150"/>
                </a:lnTo>
                <a:lnTo>
                  <a:pt x="1536" y="2150"/>
                </a:lnTo>
                <a:lnTo>
                  <a:pt x="1622" y="2130"/>
                </a:lnTo>
                <a:lnTo>
                  <a:pt x="1708" y="2106"/>
                </a:lnTo>
                <a:lnTo>
                  <a:pt x="1796" y="2078"/>
                </a:lnTo>
                <a:lnTo>
                  <a:pt x="1882" y="2050"/>
                </a:lnTo>
                <a:lnTo>
                  <a:pt x="1968" y="2018"/>
                </a:lnTo>
                <a:lnTo>
                  <a:pt x="2052" y="1984"/>
                </a:lnTo>
                <a:lnTo>
                  <a:pt x="2138" y="1948"/>
                </a:lnTo>
                <a:lnTo>
                  <a:pt x="2224" y="1910"/>
                </a:lnTo>
                <a:lnTo>
                  <a:pt x="2310" y="1870"/>
                </a:lnTo>
                <a:lnTo>
                  <a:pt x="2394" y="1828"/>
                </a:lnTo>
                <a:lnTo>
                  <a:pt x="2478" y="1784"/>
                </a:lnTo>
                <a:lnTo>
                  <a:pt x="2564" y="1740"/>
                </a:lnTo>
                <a:lnTo>
                  <a:pt x="2732" y="1648"/>
                </a:lnTo>
                <a:lnTo>
                  <a:pt x="2900" y="1554"/>
                </a:lnTo>
                <a:lnTo>
                  <a:pt x="2900" y="1554"/>
                </a:lnTo>
                <a:close/>
                <a:moveTo>
                  <a:pt x="1534" y="2144"/>
                </a:moveTo>
                <a:lnTo>
                  <a:pt x="1534" y="2144"/>
                </a:lnTo>
                <a:lnTo>
                  <a:pt x="1444" y="2162"/>
                </a:lnTo>
                <a:lnTo>
                  <a:pt x="1356" y="2176"/>
                </a:lnTo>
                <a:lnTo>
                  <a:pt x="1268" y="2186"/>
                </a:lnTo>
                <a:lnTo>
                  <a:pt x="1180" y="2192"/>
                </a:lnTo>
                <a:lnTo>
                  <a:pt x="1096" y="2194"/>
                </a:lnTo>
                <a:lnTo>
                  <a:pt x="1010" y="2194"/>
                </a:lnTo>
                <a:lnTo>
                  <a:pt x="926" y="2188"/>
                </a:lnTo>
                <a:lnTo>
                  <a:pt x="844" y="2178"/>
                </a:lnTo>
                <a:lnTo>
                  <a:pt x="844" y="2178"/>
                </a:lnTo>
                <a:lnTo>
                  <a:pt x="896" y="2182"/>
                </a:lnTo>
                <a:lnTo>
                  <a:pt x="948" y="2186"/>
                </a:lnTo>
                <a:lnTo>
                  <a:pt x="1000" y="2188"/>
                </a:lnTo>
                <a:lnTo>
                  <a:pt x="1052" y="2190"/>
                </a:lnTo>
                <a:lnTo>
                  <a:pt x="1052" y="2190"/>
                </a:lnTo>
                <a:lnTo>
                  <a:pt x="1110" y="2188"/>
                </a:lnTo>
                <a:lnTo>
                  <a:pt x="1170" y="2186"/>
                </a:lnTo>
                <a:lnTo>
                  <a:pt x="1228" y="2182"/>
                </a:lnTo>
                <a:lnTo>
                  <a:pt x="1288" y="2176"/>
                </a:lnTo>
                <a:lnTo>
                  <a:pt x="1348" y="2168"/>
                </a:lnTo>
                <a:lnTo>
                  <a:pt x="1410" y="2158"/>
                </a:lnTo>
                <a:lnTo>
                  <a:pt x="1472" y="2146"/>
                </a:lnTo>
                <a:lnTo>
                  <a:pt x="1534" y="2134"/>
                </a:lnTo>
                <a:lnTo>
                  <a:pt x="1534" y="2134"/>
                </a:lnTo>
                <a:lnTo>
                  <a:pt x="1620" y="2112"/>
                </a:lnTo>
                <a:lnTo>
                  <a:pt x="1706" y="2088"/>
                </a:lnTo>
                <a:lnTo>
                  <a:pt x="1792" y="2062"/>
                </a:lnTo>
                <a:lnTo>
                  <a:pt x="1878" y="2034"/>
                </a:lnTo>
                <a:lnTo>
                  <a:pt x="1964" y="2002"/>
                </a:lnTo>
                <a:lnTo>
                  <a:pt x="2048" y="1968"/>
                </a:lnTo>
                <a:lnTo>
                  <a:pt x="2134" y="1932"/>
                </a:lnTo>
                <a:lnTo>
                  <a:pt x="2218" y="1896"/>
                </a:lnTo>
                <a:lnTo>
                  <a:pt x="2304" y="1856"/>
                </a:lnTo>
                <a:lnTo>
                  <a:pt x="2388" y="1816"/>
                </a:lnTo>
                <a:lnTo>
                  <a:pt x="2556" y="1732"/>
                </a:lnTo>
                <a:lnTo>
                  <a:pt x="2722" y="1642"/>
                </a:lnTo>
                <a:lnTo>
                  <a:pt x="2890" y="1552"/>
                </a:lnTo>
                <a:lnTo>
                  <a:pt x="2890" y="1552"/>
                </a:lnTo>
                <a:lnTo>
                  <a:pt x="2892" y="1552"/>
                </a:lnTo>
                <a:lnTo>
                  <a:pt x="2892" y="1552"/>
                </a:lnTo>
                <a:lnTo>
                  <a:pt x="2724" y="1646"/>
                </a:lnTo>
                <a:lnTo>
                  <a:pt x="2558" y="1738"/>
                </a:lnTo>
                <a:lnTo>
                  <a:pt x="2474" y="1782"/>
                </a:lnTo>
                <a:lnTo>
                  <a:pt x="2388" y="1824"/>
                </a:lnTo>
                <a:lnTo>
                  <a:pt x="2304" y="1866"/>
                </a:lnTo>
                <a:lnTo>
                  <a:pt x="2220" y="1906"/>
                </a:lnTo>
                <a:lnTo>
                  <a:pt x="2134" y="1944"/>
                </a:lnTo>
                <a:lnTo>
                  <a:pt x="2050" y="1980"/>
                </a:lnTo>
                <a:lnTo>
                  <a:pt x="1964" y="2014"/>
                </a:lnTo>
                <a:lnTo>
                  <a:pt x="1878" y="2044"/>
                </a:lnTo>
                <a:lnTo>
                  <a:pt x="1792" y="2074"/>
                </a:lnTo>
                <a:lnTo>
                  <a:pt x="1706" y="2100"/>
                </a:lnTo>
                <a:lnTo>
                  <a:pt x="1620" y="2124"/>
                </a:lnTo>
                <a:lnTo>
                  <a:pt x="1534" y="2144"/>
                </a:lnTo>
                <a:lnTo>
                  <a:pt x="1534" y="2144"/>
                </a:lnTo>
                <a:close/>
                <a:moveTo>
                  <a:pt x="1148" y="2226"/>
                </a:moveTo>
                <a:lnTo>
                  <a:pt x="1148" y="2226"/>
                </a:lnTo>
                <a:lnTo>
                  <a:pt x="1196" y="2226"/>
                </a:lnTo>
                <a:lnTo>
                  <a:pt x="1244" y="2224"/>
                </a:lnTo>
                <a:lnTo>
                  <a:pt x="1292" y="2220"/>
                </a:lnTo>
                <a:lnTo>
                  <a:pt x="1342" y="2216"/>
                </a:lnTo>
                <a:lnTo>
                  <a:pt x="1390" y="2210"/>
                </a:lnTo>
                <a:lnTo>
                  <a:pt x="1440" y="2202"/>
                </a:lnTo>
                <a:lnTo>
                  <a:pt x="1490" y="2194"/>
                </a:lnTo>
                <a:lnTo>
                  <a:pt x="1542" y="2184"/>
                </a:lnTo>
                <a:lnTo>
                  <a:pt x="1542" y="2184"/>
                </a:lnTo>
                <a:lnTo>
                  <a:pt x="1628" y="2162"/>
                </a:lnTo>
                <a:lnTo>
                  <a:pt x="1716" y="2140"/>
                </a:lnTo>
                <a:lnTo>
                  <a:pt x="1802" y="2112"/>
                </a:lnTo>
                <a:lnTo>
                  <a:pt x="1890" y="2082"/>
                </a:lnTo>
                <a:lnTo>
                  <a:pt x="1976" y="2050"/>
                </a:lnTo>
                <a:lnTo>
                  <a:pt x="2064" y="2014"/>
                </a:lnTo>
                <a:lnTo>
                  <a:pt x="2150" y="1976"/>
                </a:lnTo>
                <a:lnTo>
                  <a:pt x="2236" y="1936"/>
                </a:lnTo>
                <a:lnTo>
                  <a:pt x="2322" y="1894"/>
                </a:lnTo>
                <a:lnTo>
                  <a:pt x="2410" y="1850"/>
                </a:lnTo>
                <a:lnTo>
                  <a:pt x="2496" y="1806"/>
                </a:lnTo>
                <a:lnTo>
                  <a:pt x="2582" y="1758"/>
                </a:lnTo>
                <a:lnTo>
                  <a:pt x="2752" y="1660"/>
                </a:lnTo>
                <a:lnTo>
                  <a:pt x="2924" y="1558"/>
                </a:lnTo>
                <a:lnTo>
                  <a:pt x="2924" y="1558"/>
                </a:lnTo>
                <a:lnTo>
                  <a:pt x="2930" y="1560"/>
                </a:lnTo>
                <a:lnTo>
                  <a:pt x="2930" y="1560"/>
                </a:lnTo>
                <a:lnTo>
                  <a:pt x="2758" y="1664"/>
                </a:lnTo>
                <a:lnTo>
                  <a:pt x="2586" y="1764"/>
                </a:lnTo>
                <a:lnTo>
                  <a:pt x="2500" y="1812"/>
                </a:lnTo>
                <a:lnTo>
                  <a:pt x="2412" y="1860"/>
                </a:lnTo>
                <a:lnTo>
                  <a:pt x="2326" y="1904"/>
                </a:lnTo>
                <a:lnTo>
                  <a:pt x="2240" y="1946"/>
                </a:lnTo>
                <a:lnTo>
                  <a:pt x="2152" y="1988"/>
                </a:lnTo>
                <a:lnTo>
                  <a:pt x="2066" y="2026"/>
                </a:lnTo>
                <a:lnTo>
                  <a:pt x="1978" y="2062"/>
                </a:lnTo>
                <a:lnTo>
                  <a:pt x="1892" y="2094"/>
                </a:lnTo>
                <a:lnTo>
                  <a:pt x="1804" y="2124"/>
                </a:lnTo>
                <a:lnTo>
                  <a:pt x="1718" y="2152"/>
                </a:lnTo>
                <a:lnTo>
                  <a:pt x="1630" y="2174"/>
                </a:lnTo>
                <a:lnTo>
                  <a:pt x="1544" y="2194"/>
                </a:lnTo>
                <a:lnTo>
                  <a:pt x="1544" y="2194"/>
                </a:lnTo>
                <a:lnTo>
                  <a:pt x="1450" y="2212"/>
                </a:lnTo>
                <a:lnTo>
                  <a:pt x="1358" y="2224"/>
                </a:lnTo>
                <a:lnTo>
                  <a:pt x="1268" y="2232"/>
                </a:lnTo>
                <a:lnTo>
                  <a:pt x="1224" y="2234"/>
                </a:lnTo>
                <a:lnTo>
                  <a:pt x="1180" y="2234"/>
                </a:lnTo>
                <a:lnTo>
                  <a:pt x="1136" y="2234"/>
                </a:lnTo>
                <a:lnTo>
                  <a:pt x="1092" y="2232"/>
                </a:lnTo>
                <a:lnTo>
                  <a:pt x="1048" y="2228"/>
                </a:lnTo>
                <a:lnTo>
                  <a:pt x="1006" y="2224"/>
                </a:lnTo>
                <a:lnTo>
                  <a:pt x="962" y="2218"/>
                </a:lnTo>
                <a:lnTo>
                  <a:pt x="920" y="2212"/>
                </a:lnTo>
                <a:lnTo>
                  <a:pt x="878" y="2204"/>
                </a:lnTo>
                <a:lnTo>
                  <a:pt x="836" y="2194"/>
                </a:lnTo>
                <a:lnTo>
                  <a:pt x="836" y="2194"/>
                </a:lnTo>
                <a:lnTo>
                  <a:pt x="912" y="2208"/>
                </a:lnTo>
                <a:lnTo>
                  <a:pt x="990" y="2218"/>
                </a:lnTo>
                <a:lnTo>
                  <a:pt x="1068" y="2224"/>
                </a:lnTo>
                <a:lnTo>
                  <a:pt x="1148" y="2226"/>
                </a:lnTo>
                <a:lnTo>
                  <a:pt x="1148" y="2226"/>
                </a:lnTo>
                <a:close/>
                <a:moveTo>
                  <a:pt x="2922" y="1554"/>
                </a:moveTo>
                <a:lnTo>
                  <a:pt x="2922" y="1554"/>
                </a:lnTo>
                <a:lnTo>
                  <a:pt x="2918" y="1552"/>
                </a:lnTo>
                <a:lnTo>
                  <a:pt x="2918" y="1552"/>
                </a:lnTo>
                <a:lnTo>
                  <a:pt x="2940" y="1540"/>
                </a:lnTo>
                <a:lnTo>
                  <a:pt x="2940" y="1540"/>
                </a:lnTo>
                <a:lnTo>
                  <a:pt x="2944" y="1540"/>
                </a:lnTo>
                <a:lnTo>
                  <a:pt x="2944" y="1540"/>
                </a:lnTo>
                <a:lnTo>
                  <a:pt x="2922" y="1554"/>
                </a:lnTo>
                <a:lnTo>
                  <a:pt x="2922" y="1554"/>
                </a:lnTo>
                <a:close/>
                <a:moveTo>
                  <a:pt x="2936" y="1534"/>
                </a:moveTo>
                <a:lnTo>
                  <a:pt x="2936" y="1534"/>
                </a:lnTo>
                <a:lnTo>
                  <a:pt x="2956" y="1522"/>
                </a:lnTo>
                <a:lnTo>
                  <a:pt x="2956" y="1522"/>
                </a:lnTo>
                <a:lnTo>
                  <a:pt x="2958" y="1522"/>
                </a:lnTo>
                <a:lnTo>
                  <a:pt x="2958" y="1522"/>
                </a:lnTo>
                <a:lnTo>
                  <a:pt x="2938" y="1534"/>
                </a:lnTo>
                <a:lnTo>
                  <a:pt x="2938" y="1534"/>
                </a:lnTo>
                <a:lnTo>
                  <a:pt x="2936" y="1534"/>
                </a:lnTo>
                <a:lnTo>
                  <a:pt x="2936" y="1534"/>
                </a:lnTo>
                <a:close/>
                <a:moveTo>
                  <a:pt x="2952" y="1542"/>
                </a:moveTo>
                <a:lnTo>
                  <a:pt x="2952" y="1542"/>
                </a:lnTo>
                <a:lnTo>
                  <a:pt x="2958" y="1542"/>
                </a:lnTo>
                <a:lnTo>
                  <a:pt x="2958" y="1542"/>
                </a:lnTo>
                <a:lnTo>
                  <a:pt x="2936" y="1556"/>
                </a:lnTo>
                <a:lnTo>
                  <a:pt x="2936" y="1556"/>
                </a:lnTo>
                <a:lnTo>
                  <a:pt x="2930" y="1554"/>
                </a:lnTo>
                <a:lnTo>
                  <a:pt x="2930" y="1554"/>
                </a:lnTo>
                <a:lnTo>
                  <a:pt x="2952" y="1542"/>
                </a:lnTo>
                <a:lnTo>
                  <a:pt x="2952" y="1542"/>
                </a:lnTo>
                <a:close/>
                <a:moveTo>
                  <a:pt x="2952" y="1536"/>
                </a:moveTo>
                <a:lnTo>
                  <a:pt x="2952" y="1536"/>
                </a:lnTo>
                <a:lnTo>
                  <a:pt x="2946" y="1534"/>
                </a:lnTo>
                <a:lnTo>
                  <a:pt x="2946" y="1534"/>
                </a:lnTo>
                <a:lnTo>
                  <a:pt x="2966" y="1524"/>
                </a:lnTo>
                <a:lnTo>
                  <a:pt x="2966" y="1524"/>
                </a:lnTo>
                <a:lnTo>
                  <a:pt x="2972" y="1524"/>
                </a:lnTo>
                <a:lnTo>
                  <a:pt x="2972" y="1524"/>
                </a:lnTo>
                <a:lnTo>
                  <a:pt x="2952" y="1536"/>
                </a:lnTo>
                <a:lnTo>
                  <a:pt x="2952" y="1536"/>
                </a:lnTo>
                <a:close/>
                <a:moveTo>
                  <a:pt x="2980" y="1524"/>
                </a:moveTo>
                <a:lnTo>
                  <a:pt x="2980" y="1524"/>
                </a:lnTo>
                <a:lnTo>
                  <a:pt x="2986" y="1526"/>
                </a:lnTo>
                <a:lnTo>
                  <a:pt x="2986" y="1526"/>
                </a:lnTo>
                <a:lnTo>
                  <a:pt x="2966" y="1538"/>
                </a:lnTo>
                <a:lnTo>
                  <a:pt x="2966" y="1538"/>
                </a:lnTo>
                <a:lnTo>
                  <a:pt x="2960" y="1538"/>
                </a:lnTo>
                <a:lnTo>
                  <a:pt x="2960" y="1538"/>
                </a:lnTo>
                <a:lnTo>
                  <a:pt x="2980" y="1524"/>
                </a:lnTo>
                <a:lnTo>
                  <a:pt x="2980" y="1524"/>
                </a:lnTo>
                <a:close/>
                <a:moveTo>
                  <a:pt x="3004" y="1504"/>
                </a:moveTo>
                <a:lnTo>
                  <a:pt x="3004" y="1504"/>
                </a:lnTo>
                <a:lnTo>
                  <a:pt x="3000" y="1504"/>
                </a:lnTo>
                <a:lnTo>
                  <a:pt x="3000" y="1504"/>
                </a:lnTo>
                <a:lnTo>
                  <a:pt x="3016" y="1494"/>
                </a:lnTo>
                <a:lnTo>
                  <a:pt x="3016" y="1494"/>
                </a:lnTo>
                <a:lnTo>
                  <a:pt x="3020" y="1494"/>
                </a:lnTo>
                <a:lnTo>
                  <a:pt x="3020" y="1494"/>
                </a:lnTo>
                <a:lnTo>
                  <a:pt x="3004" y="1504"/>
                </a:lnTo>
                <a:lnTo>
                  <a:pt x="3004" y="1504"/>
                </a:lnTo>
                <a:close/>
                <a:moveTo>
                  <a:pt x="3012" y="1510"/>
                </a:moveTo>
                <a:lnTo>
                  <a:pt x="3012" y="1510"/>
                </a:lnTo>
                <a:lnTo>
                  <a:pt x="2994" y="1520"/>
                </a:lnTo>
                <a:lnTo>
                  <a:pt x="2994" y="1520"/>
                </a:lnTo>
                <a:lnTo>
                  <a:pt x="2988" y="1520"/>
                </a:lnTo>
                <a:lnTo>
                  <a:pt x="2988" y="1520"/>
                </a:lnTo>
                <a:lnTo>
                  <a:pt x="3006" y="1510"/>
                </a:lnTo>
                <a:lnTo>
                  <a:pt x="3006" y="1510"/>
                </a:lnTo>
                <a:lnTo>
                  <a:pt x="3012" y="1510"/>
                </a:lnTo>
                <a:lnTo>
                  <a:pt x="3012" y="1510"/>
                </a:lnTo>
                <a:close/>
                <a:moveTo>
                  <a:pt x="2990" y="1502"/>
                </a:moveTo>
                <a:lnTo>
                  <a:pt x="2990" y="1502"/>
                </a:lnTo>
                <a:lnTo>
                  <a:pt x="2988" y="1502"/>
                </a:lnTo>
                <a:lnTo>
                  <a:pt x="2988" y="1502"/>
                </a:lnTo>
                <a:lnTo>
                  <a:pt x="3004" y="1494"/>
                </a:lnTo>
                <a:lnTo>
                  <a:pt x="3004" y="1494"/>
                </a:lnTo>
                <a:lnTo>
                  <a:pt x="3006" y="1494"/>
                </a:lnTo>
                <a:lnTo>
                  <a:pt x="3006" y="1494"/>
                </a:lnTo>
                <a:lnTo>
                  <a:pt x="2990" y="1502"/>
                </a:lnTo>
                <a:lnTo>
                  <a:pt x="2990" y="1502"/>
                </a:lnTo>
                <a:close/>
                <a:moveTo>
                  <a:pt x="2992" y="1508"/>
                </a:moveTo>
                <a:lnTo>
                  <a:pt x="2992" y="1508"/>
                </a:lnTo>
                <a:lnTo>
                  <a:pt x="2996" y="1508"/>
                </a:lnTo>
                <a:lnTo>
                  <a:pt x="2996" y="1508"/>
                </a:lnTo>
                <a:lnTo>
                  <a:pt x="2978" y="1520"/>
                </a:lnTo>
                <a:lnTo>
                  <a:pt x="2978" y="1520"/>
                </a:lnTo>
                <a:lnTo>
                  <a:pt x="2974" y="1518"/>
                </a:lnTo>
                <a:lnTo>
                  <a:pt x="2974" y="1518"/>
                </a:lnTo>
                <a:lnTo>
                  <a:pt x="2992" y="1508"/>
                </a:lnTo>
                <a:lnTo>
                  <a:pt x="2992" y="1508"/>
                </a:lnTo>
                <a:close/>
                <a:moveTo>
                  <a:pt x="2994" y="1526"/>
                </a:moveTo>
                <a:lnTo>
                  <a:pt x="2994" y="1526"/>
                </a:lnTo>
                <a:lnTo>
                  <a:pt x="3002" y="1528"/>
                </a:lnTo>
                <a:lnTo>
                  <a:pt x="3002" y="1528"/>
                </a:lnTo>
                <a:lnTo>
                  <a:pt x="2982" y="1540"/>
                </a:lnTo>
                <a:lnTo>
                  <a:pt x="2982" y="1540"/>
                </a:lnTo>
                <a:lnTo>
                  <a:pt x="2974" y="1540"/>
                </a:lnTo>
                <a:lnTo>
                  <a:pt x="2974" y="1540"/>
                </a:lnTo>
                <a:lnTo>
                  <a:pt x="2994" y="1526"/>
                </a:lnTo>
                <a:lnTo>
                  <a:pt x="2994" y="1526"/>
                </a:lnTo>
                <a:close/>
                <a:moveTo>
                  <a:pt x="3002" y="1522"/>
                </a:moveTo>
                <a:lnTo>
                  <a:pt x="3002" y="1522"/>
                </a:lnTo>
                <a:lnTo>
                  <a:pt x="3020" y="1510"/>
                </a:lnTo>
                <a:lnTo>
                  <a:pt x="3020" y="1510"/>
                </a:lnTo>
                <a:lnTo>
                  <a:pt x="3028" y="1510"/>
                </a:lnTo>
                <a:lnTo>
                  <a:pt x="3028" y="1510"/>
                </a:lnTo>
                <a:lnTo>
                  <a:pt x="3008" y="1522"/>
                </a:lnTo>
                <a:lnTo>
                  <a:pt x="3008" y="1522"/>
                </a:lnTo>
                <a:lnTo>
                  <a:pt x="3002" y="1522"/>
                </a:lnTo>
                <a:lnTo>
                  <a:pt x="3002" y="1522"/>
                </a:lnTo>
                <a:close/>
                <a:moveTo>
                  <a:pt x="3018" y="1504"/>
                </a:moveTo>
                <a:lnTo>
                  <a:pt x="3018" y="1504"/>
                </a:lnTo>
                <a:lnTo>
                  <a:pt x="3014" y="1504"/>
                </a:lnTo>
                <a:lnTo>
                  <a:pt x="3014" y="1504"/>
                </a:lnTo>
                <a:lnTo>
                  <a:pt x="3028" y="1494"/>
                </a:lnTo>
                <a:lnTo>
                  <a:pt x="3028" y="1494"/>
                </a:lnTo>
                <a:lnTo>
                  <a:pt x="3034" y="1496"/>
                </a:lnTo>
                <a:lnTo>
                  <a:pt x="3034" y="1496"/>
                </a:lnTo>
                <a:lnTo>
                  <a:pt x="3018" y="1504"/>
                </a:lnTo>
                <a:lnTo>
                  <a:pt x="3018" y="1504"/>
                </a:lnTo>
                <a:close/>
                <a:moveTo>
                  <a:pt x="3044" y="1496"/>
                </a:moveTo>
                <a:lnTo>
                  <a:pt x="3044" y="1496"/>
                </a:lnTo>
                <a:lnTo>
                  <a:pt x="3052" y="1496"/>
                </a:lnTo>
                <a:lnTo>
                  <a:pt x="3052" y="1496"/>
                </a:lnTo>
                <a:lnTo>
                  <a:pt x="3036" y="1506"/>
                </a:lnTo>
                <a:lnTo>
                  <a:pt x="3036" y="1506"/>
                </a:lnTo>
                <a:lnTo>
                  <a:pt x="3028" y="1506"/>
                </a:lnTo>
                <a:lnTo>
                  <a:pt x="3028" y="1506"/>
                </a:lnTo>
                <a:lnTo>
                  <a:pt x="3044" y="1496"/>
                </a:lnTo>
                <a:lnTo>
                  <a:pt x="3044" y="1496"/>
                </a:lnTo>
                <a:close/>
                <a:moveTo>
                  <a:pt x="3042" y="1490"/>
                </a:moveTo>
                <a:lnTo>
                  <a:pt x="3042" y="1490"/>
                </a:lnTo>
                <a:lnTo>
                  <a:pt x="3038" y="1490"/>
                </a:lnTo>
                <a:lnTo>
                  <a:pt x="3038" y="1490"/>
                </a:lnTo>
                <a:lnTo>
                  <a:pt x="3050" y="1482"/>
                </a:lnTo>
                <a:lnTo>
                  <a:pt x="3050" y="1482"/>
                </a:lnTo>
                <a:lnTo>
                  <a:pt x="3056" y="1482"/>
                </a:lnTo>
                <a:lnTo>
                  <a:pt x="3056" y="1482"/>
                </a:lnTo>
                <a:lnTo>
                  <a:pt x="3042" y="1490"/>
                </a:lnTo>
                <a:lnTo>
                  <a:pt x="3042" y="1490"/>
                </a:lnTo>
                <a:close/>
                <a:moveTo>
                  <a:pt x="3066" y="1482"/>
                </a:moveTo>
                <a:lnTo>
                  <a:pt x="3066" y="1482"/>
                </a:lnTo>
                <a:lnTo>
                  <a:pt x="3074" y="1482"/>
                </a:lnTo>
                <a:lnTo>
                  <a:pt x="3074" y="1482"/>
                </a:lnTo>
                <a:lnTo>
                  <a:pt x="3060" y="1490"/>
                </a:lnTo>
                <a:lnTo>
                  <a:pt x="3060" y="1490"/>
                </a:lnTo>
                <a:lnTo>
                  <a:pt x="3052" y="1490"/>
                </a:lnTo>
                <a:lnTo>
                  <a:pt x="3052" y="1490"/>
                </a:lnTo>
                <a:lnTo>
                  <a:pt x="3066" y="1482"/>
                </a:lnTo>
                <a:lnTo>
                  <a:pt x="3066" y="1482"/>
                </a:lnTo>
                <a:close/>
                <a:moveTo>
                  <a:pt x="3082" y="1482"/>
                </a:moveTo>
                <a:lnTo>
                  <a:pt x="3082" y="1482"/>
                </a:lnTo>
                <a:lnTo>
                  <a:pt x="3164" y="1482"/>
                </a:lnTo>
                <a:lnTo>
                  <a:pt x="3246" y="1480"/>
                </a:lnTo>
                <a:lnTo>
                  <a:pt x="3328" y="1474"/>
                </a:lnTo>
                <a:lnTo>
                  <a:pt x="3410" y="1468"/>
                </a:lnTo>
                <a:lnTo>
                  <a:pt x="3492" y="1458"/>
                </a:lnTo>
                <a:lnTo>
                  <a:pt x="3574" y="1446"/>
                </a:lnTo>
                <a:lnTo>
                  <a:pt x="3658" y="1428"/>
                </a:lnTo>
                <a:lnTo>
                  <a:pt x="3742" y="1408"/>
                </a:lnTo>
                <a:lnTo>
                  <a:pt x="3742" y="1408"/>
                </a:lnTo>
                <a:lnTo>
                  <a:pt x="3726" y="1418"/>
                </a:lnTo>
                <a:lnTo>
                  <a:pt x="3726" y="1418"/>
                </a:lnTo>
                <a:lnTo>
                  <a:pt x="3682" y="1430"/>
                </a:lnTo>
                <a:lnTo>
                  <a:pt x="3640" y="1442"/>
                </a:lnTo>
                <a:lnTo>
                  <a:pt x="3598" y="1452"/>
                </a:lnTo>
                <a:lnTo>
                  <a:pt x="3558" y="1462"/>
                </a:lnTo>
                <a:lnTo>
                  <a:pt x="3474" y="1476"/>
                </a:lnTo>
                <a:lnTo>
                  <a:pt x="3392" y="1484"/>
                </a:lnTo>
                <a:lnTo>
                  <a:pt x="3312" y="1490"/>
                </a:lnTo>
                <a:lnTo>
                  <a:pt x="3230" y="1492"/>
                </a:lnTo>
                <a:lnTo>
                  <a:pt x="3150" y="1494"/>
                </a:lnTo>
                <a:lnTo>
                  <a:pt x="3068" y="1492"/>
                </a:lnTo>
                <a:lnTo>
                  <a:pt x="3068" y="1492"/>
                </a:lnTo>
                <a:lnTo>
                  <a:pt x="3082" y="1482"/>
                </a:lnTo>
                <a:lnTo>
                  <a:pt x="3082" y="1482"/>
                </a:lnTo>
                <a:close/>
                <a:moveTo>
                  <a:pt x="3092" y="1476"/>
                </a:moveTo>
                <a:lnTo>
                  <a:pt x="3092" y="1476"/>
                </a:lnTo>
                <a:lnTo>
                  <a:pt x="3104" y="1468"/>
                </a:lnTo>
                <a:lnTo>
                  <a:pt x="3104" y="1468"/>
                </a:lnTo>
                <a:lnTo>
                  <a:pt x="3186" y="1466"/>
                </a:lnTo>
                <a:lnTo>
                  <a:pt x="3270" y="1460"/>
                </a:lnTo>
                <a:lnTo>
                  <a:pt x="3354" y="1454"/>
                </a:lnTo>
                <a:lnTo>
                  <a:pt x="3436" y="1446"/>
                </a:lnTo>
                <a:lnTo>
                  <a:pt x="3520" y="1436"/>
                </a:lnTo>
                <a:lnTo>
                  <a:pt x="3604" y="1422"/>
                </a:lnTo>
                <a:lnTo>
                  <a:pt x="3688" y="1406"/>
                </a:lnTo>
                <a:lnTo>
                  <a:pt x="3772" y="1386"/>
                </a:lnTo>
                <a:lnTo>
                  <a:pt x="3772" y="1386"/>
                </a:lnTo>
                <a:lnTo>
                  <a:pt x="3756" y="1398"/>
                </a:lnTo>
                <a:lnTo>
                  <a:pt x="3756" y="1398"/>
                </a:lnTo>
                <a:lnTo>
                  <a:pt x="3672" y="1420"/>
                </a:lnTo>
                <a:lnTo>
                  <a:pt x="3588" y="1438"/>
                </a:lnTo>
                <a:lnTo>
                  <a:pt x="3504" y="1452"/>
                </a:lnTo>
                <a:lnTo>
                  <a:pt x="3420" y="1462"/>
                </a:lnTo>
                <a:lnTo>
                  <a:pt x="3338" y="1468"/>
                </a:lnTo>
                <a:lnTo>
                  <a:pt x="3256" y="1474"/>
                </a:lnTo>
                <a:lnTo>
                  <a:pt x="3174" y="1476"/>
                </a:lnTo>
                <a:lnTo>
                  <a:pt x="3092" y="1476"/>
                </a:lnTo>
                <a:lnTo>
                  <a:pt x="3092" y="1476"/>
                </a:lnTo>
                <a:close/>
                <a:moveTo>
                  <a:pt x="3112" y="1464"/>
                </a:moveTo>
                <a:lnTo>
                  <a:pt x="3112" y="1464"/>
                </a:lnTo>
                <a:lnTo>
                  <a:pt x="3122" y="1458"/>
                </a:lnTo>
                <a:lnTo>
                  <a:pt x="3122" y="1458"/>
                </a:lnTo>
                <a:lnTo>
                  <a:pt x="3292" y="1444"/>
                </a:lnTo>
                <a:lnTo>
                  <a:pt x="3376" y="1436"/>
                </a:lnTo>
                <a:lnTo>
                  <a:pt x="3462" y="1426"/>
                </a:lnTo>
                <a:lnTo>
                  <a:pt x="3546" y="1414"/>
                </a:lnTo>
                <a:lnTo>
                  <a:pt x="3632" y="1400"/>
                </a:lnTo>
                <a:lnTo>
                  <a:pt x="3716" y="1384"/>
                </a:lnTo>
                <a:lnTo>
                  <a:pt x="3802" y="1364"/>
                </a:lnTo>
                <a:lnTo>
                  <a:pt x="3802" y="1364"/>
                </a:lnTo>
                <a:lnTo>
                  <a:pt x="3786" y="1376"/>
                </a:lnTo>
                <a:lnTo>
                  <a:pt x="3786" y="1376"/>
                </a:lnTo>
                <a:lnTo>
                  <a:pt x="3700" y="1398"/>
                </a:lnTo>
                <a:lnTo>
                  <a:pt x="3614" y="1416"/>
                </a:lnTo>
                <a:lnTo>
                  <a:pt x="3530" y="1430"/>
                </a:lnTo>
                <a:lnTo>
                  <a:pt x="3446" y="1440"/>
                </a:lnTo>
                <a:lnTo>
                  <a:pt x="3362" y="1448"/>
                </a:lnTo>
                <a:lnTo>
                  <a:pt x="3280" y="1454"/>
                </a:lnTo>
                <a:lnTo>
                  <a:pt x="3196" y="1460"/>
                </a:lnTo>
                <a:lnTo>
                  <a:pt x="3112" y="1464"/>
                </a:lnTo>
                <a:lnTo>
                  <a:pt x="3112" y="1464"/>
                </a:lnTo>
                <a:close/>
                <a:moveTo>
                  <a:pt x="3816" y="1360"/>
                </a:moveTo>
                <a:lnTo>
                  <a:pt x="3816" y="1360"/>
                </a:lnTo>
                <a:lnTo>
                  <a:pt x="3846" y="1352"/>
                </a:lnTo>
                <a:lnTo>
                  <a:pt x="3846" y="1352"/>
                </a:lnTo>
                <a:lnTo>
                  <a:pt x="3828" y="1364"/>
                </a:lnTo>
                <a:lnTo>
                  <a:pt x="3828" y="1364"/>
                </a:lnTo>
                <a:lnTo>
                  <a:pt x="3800" y="1372"/>
                </a:lnTo>
                <a:lnTo>
                  <a:pt x="3800" y="1372"/>
                </a:lnTo>
                <a:lnTo>
                  <a:pt x="3816" y="1360"/>
                </a:lnTo>
                <a:lnTo>
                  <a:pt x="3816" y="1360"/>
                </a:lnTo>
                <a:close/>
                <a:moveTo>
                  <a:pt x="3828" y="1352"/>
                </a:moveTo>
                <a:lnTo>
                  <a:pt x="3828" y="1352"/>
                </a:lnTo>
                <a:lnTo>
                  <a:pt x="3844" y="1338"/>
                </a:lnTo>
                <a:lnTo>
                  <a:pt x="3844" y="1338"/>
                </a:lnTo>
                <a:lnTo>
                  <a:pt x="3876" y="1330"/>
                </a:lnTo>
                <a:lnTo>
                  <a:pt x="3876" y="1330"/>
                </a:lnTo>
                <a:lnTo>
                  <a:pt x="3858" y="1344"/>
                </a:lnTo>
                <a:lnTo>
                  <a:pt x="3858" y="1344"/>
                </a:lnTo>
                <a:lnTo>
                  <a:pt x="3828" y="1352"/>
                </a:lnTo>
                <a:lnTo>
                  <a:pt x="3828" y="1352"/>
                </a:lnTo>
                <a:close/>
                <a:moveTo>
                  <a:pt x="8460" y="1156"/>
                </a:moveTo>
                <a:lnTo>
                  <a:pt x="8460" y="1156"/>
                </a:lnTo>
                <a:lnTo>
                  <a:pt x="8462" y="1158"/>
                </a:lnTo>
                <a:lnTo>
                  <a:pt x="8462" y="1158"/>
                </a:lnTo>
                <a:lnTo>
                  <a:pt x="8448" y="1158"/>
                </a:lnTo>
                <a:lnTo>
                  <a:pt x="8448" y="1158"/>
                </a:lnTo>
                <a:lnTo>
                  <a:pt x="8446" y="1156"/>
                </a:lnTo>
                <a:lnTo>
                  <a:pt x="8446" y="1154"/>
                </a:lnTo>
                <a:lnTo>
                  <a:pt x="8446" y="1154"/>
                </a:lnTo>
                <a:lnTo>
                  <a:pt x="8460" y="1156"/>
                </a:lnTo>
                <a:lnTo>
                  <a:pt x="8460" y="1156"/>
                </a:lnTo>
                <a:close/>
                <a:moveTo>
                  <a:pt x="8458" y="1148"/>
                </a:moveTo>
                <a:lnTo>
                  <a:pt x="8458" y="1148"/>
                </a:lnTo>
                <a:lnTo>
                  <a:pt x="8470" y="1150"/>
                </a:lnTo>
                <a:lnTo>
                  <a:pt x="8472" y="1150"/>
                </a:lnTo>
                <a:lnTo>
                  <a:pt x="8472" y="1150"/>
                </a:lnTo>
                <a:lnTo>
                  <a:pt x="8462" y="1150"/>
                </a:lnTo>
                <a:lnTo>
                  <a:pt x="8462" y="1150"/>
                </a:lnTo>
                <a:lnTo>
                  <a:pt x="8458" y="1148"/>
                </a:lnTo>
                <a:lnTo>
                  <a:pt x="8458" y="1148"/>
                </a:lnTo>
                <a:close/>
                <a:moveTo>
                  <a:pt x="8534" y="1206"/>
                </a:moveTo>
                <a:lnTo>
                  <a:pt x="8534" y="1206"/>
                </a:lnTo>
                <a:lnTo>
                  <a:pt x="8540" y="1212"/>
                </a:lnTo>
                <a:lnTo>
                  <a:pt x="8540" y="1212"/>
                </a:lnTo>
                <a:lnTo>
                  <a:pt x="8530" y="1216"/>
                </a:lnTo>
                <a:lnTo>
                  <a:pt x="8530" y="1216"/>
                </a:lnTo>
                <a:lnTo>
                  <a:pt x="8524" y="1210"/>
                </a:lnTo>
                <a:lnTo>
                  <a:pt x="8524" y="1210"/>
                </a:lnTo>
                <a:lnTo>
                  <a:pt x="8534" y="1206"/>
                </a:lnTo>
                <a:lnTo>
                  <a:pt x="8534" y="1206"/>
                </a:lnTo>
                <a:close/>
                <a:moveTo>
                  <a:pt x="8532" y="1196"/>
                </a:moveTo>
                <a:lnTo>
                  <a:pt x="8532" y="1196"/>
                </a:lnTo>
                <a:lnTo>
                  <a:pt x="8532" y="1196"/>
                </a:lnTo>
                <a:lnTo>
                  <a:pt x="8538" y="1200"/>
                </a:lnTo>
                <a:lnTo>
                  <a:pt x="8536" y="1200"/>
                </a:lnTo>
                <a:lnTo>
                  <a:pt x="8536" y="1200"/>
                </a:lnTo>
                <a:lnTo>
                  <a:pt x="8532" y="1196"/>
                </a:lnTo>
                <a:lnTo>
                  <a:pt x="8532" y="1196"/>
                </a:lnTo>
                <a:close/>
                <a:moveTo>
                  <a:pt x="8820" y="1128"/>
                </a:moveTo>
                <a:lnTo>
                  <a:pt x="8818" y="1128"/>
                </a:lnTo>
                <a:lnTo>
                  <a:pt x="8818" y="1128"/>
                </a:lnTo>
                <a:lnTo>
                  <a:pt x="8828" y="1122"/>
                </a:lnTo>
                <a:lnTo>
                  <a:pt x="8830" y="1122"/>
                </a:lnTo>
                <a:lnTo>
                  <a:pt x="8830" y="1122"/>
                </a:lnTo>
                <a:lnTo>
                  <a:pt x="8820" y="1128"/>
                </a:lnTo>
                <a:lnTo>
                  <a:pt x="8820" y="1128"/>
                </a:lnTo>
                <a:close/>
                <a:moveTo>
                  <a:pt x="8836" y="1130"/>
                </a:moveTo>
                <a:lnTo>
                  <a:pt x="8836" y="1130"/>
                </a:lnTo>
                <a:lnTo>
                  <a:pt x="8850" y="1128"/>
                </a:lnTo>
                <a:lnTo>
                  <a:pt x="8850" y="1128"/>
                </a:lnTo>
                <a:lnTo>
                  <a:pt x="8838" y="1138"/>
                </a:lnTo>
                <a:lnTo>
                  <a:pt x="8838" y="1138"/>
                </a:lnTo>
                <a:lnTo>
                  <a:pt x="8822" y="1140"/>
                </a:lnTo>
                <a:lnTo>
                  <a:pt x="8822" y="1140"/>
                </a:lnTo>
                <a:lnTo>
                  <a:pt x="8836" y="1130"/>
                </a:lnTo>
                <a:lnTo>
                  <a:pt x="8836" y="1130"/>
                </a:lnTo>
                <a:close/>
                <a:moveTo>
                  <a:pt x="8828" y="1144"/>
                </a:moveTo>
                <a:lnTo>
                  <a:pt x="8828" y="1144"/>
                </a:lnTo>
                <a:lnTo>
                  <a:pt x="8816" y="1152"/>
                </a:lnTo>
                <a:lnTo>
                  <a:pt x="8816" y="1152"/>
                </a:lnTo>
                <a:lnTo>
                  <a:pt x="8800" y="1154"/>
                </a:lnTo>
                <a:lnTo>
                  <a:pt x="8800" y="1154"/>
                </a:lnTo>
                <a:lnTo>
                  <a:pt x="8812" y="1146"/>
                </a:lnTo>
                <a:lnTo>
                  <a:pt x="8812" y="1146"/>
                </a:lnTo>
                <a:lnTo>
                  <a:pt x="8828" y="1144"/>
                </a:lnTo>
                <a:lnTo>
                  <a:pt x="8828" y="1144"/>
                </a:lnTo>
                <a:close/>
                <a:moveTo>
                  <a:pt x="8798" y="1142"/>
                </a:moveTo>
                <a:lnTo>
                  <a:pt x="8798" y="1142"/>
                </a:lnTo>
                <a:lnTo>
                  <a:pt x="8794" y="1142"/>
                </a:lnTo>
                <a:lnTo>
                  <a:pt x="8794" y="1142"/>
                </a:lnTo>
                <a:lnTo>
                  <a:pt x="8804" y="1136"/>
                </a:lnTo>
                <a:lnTo>
                  <a:pt x="8804" y="1136"/>
                </a:lnTo>
                <a:lnTo>
                  <a:pt x="8808" y="1134"/>
                </a:lnTo>
                <a:lnTo>
                  <a:pt x="8808" y="1134"/>
                </a:lnTo>
                <a:lnTo>
                  <a:pt x="8798" y="1142"/>
                </a:lnTo>
                <a:lnTo>
                  <a:pt x="8798" y="1142"/>
                </a:lnTo>
                <a:close/>
                <a:moveTo>
                  <a:pt x="8808" y="1158"/>
                </a:moveTo>
                <a:lnTo>
                  <a:pt x="8808" y="1158"/>
                </a:lnTo>
                <a:lnTo>
                  <a:pt x="8798" y="1166"/>
                </a:lnTo>
                <a:lnTo>
                  <a:pt x="8798" y="1166"/>
                </a:lnTo>
                <a:lnTo>
                  <a:pt x="8782" y="1166"/>
                </a:lnTo>
                <a:lnTo>
                  <a:pt x="8782" y="1166"/>
                </a:lnTo>
                <a:lnTo>
                  <a:pt x="8792" y="1158"/>
                </a:lnTo>
                <a:lnTo>
                  <a:pt x="8792" y="1158"/>
                </a:lnTo>
                <a:lnTo>
                  <a:pt x="8808" y="1158"/>
                </a:lnTo>
                <a:lnTo>
                  <a:pt x="8808" y="1158"/>
                </a:lnTo>
                <a:close/>
                <a:moveTo>
                  <a:pt x="8778" y="1154"/>
                </a:moveTo>
                <a:lnTo>
                  <a:pt x="8778" y="1154"/>
                </a:lnTo>
                <a:lnTo>
                  <a:pt x="8774" y="1154"/>
                </a:lnTo>
                <a:lnTo>
                  <a:pt x="8774" y="1154"/>
                </a:lnTo>
                <a:lnTo>
                  <a:pt x="8782" y="1148"/>
                </a:lnTo>
                <a:lnTo>
                  <a:pt x="8782" y="1148"/>
                </a:lnTo>
                <a:lnTo>
                  <a:pt x="8788" y="1148"/>
                </a:lnTo>
                <a:lnTo>
                  <a:pt x="8788" y="1148"/>
                </a:lnTo>
                <a:lnTo>
                  <a:pt x="8778" y="1154"/>
                </a:lnTo>
                <a:lnTo>
                  <a:pt x="8778" y="1154"/>
                </a:lnTo>
                <a:close/>
                <a:moveTo>
                  <a:pt x="8774" y="1170"/>
                </a:moveTo>
                <a:lnTo>
                  <a:pt x="8774" y="1170"/>
                </a:lnTo>
                <a:lnTo>
                  <a:pt x="8790" y="1172"/>
                </a:lnTo>
                <a:lnTo>
                  <a:pt x="8790" y="1172"/>
                </a:lnTo>
                <a:lnTo>
                  <a:pt x="8780" y="1178"/>
                </a:lnTo>
                <a:lnTo>
                  <a:pt x="8780" y="1178"/>
                </a:lnTo>
                <a:lnTo>
                  <a:pt x="8764" y="1176"/>
                </a:lnTo>
                <a:lnTo>
                  <a:pt x="8764" y="1176"/>
                </a:lnTo>
                <a:lnTo>
                  <a:pt x="8774" y="1170"/>
                </a:lnTo>
                <a:lnTo>
                  <a:pt x="8774" y="1170"/>
                </a:lnTo>
                <a:close/>
                <a:moveTo>
                  <a:pt x="8762" y="1164"/>
                </a:moveTo>
                <a:lnTo>
                  <a:pt x="8762" y="1164"/>
                </a:lnTo>
                <a:lnTo>
                  <a:pt x="8756" y="1164"/>
                </a:lnTo>
                <a:lnTo>
                  <a:pt x="8756" y="1164"/>
                </a:lnTo>
                <a:lnTo>
                  <a:pt x="8764" y="1160"/>
                </a:lnTo>
                <a:lnTo>
                  <a:pt x="8764" y="1160"/>
                </a:lnTo>
                <a:lnTo>
                  <a:pt x="8770" y="1160"/>
                </a:lnTo>
                <a:lnTo>
                  <a:pt x="8770" y="1160"/>
                </a:lnTo>
                <a:lnTo>
                  <a:pt x="8762" y="1164"/>
                </a:lnTo>
                <a:lnTo>
                  <a:pt x="8762" y="1164"/>
                </a:lnTo>
                <a:close/>
                <a:moveTo>
                  <a:pt x="8758" y="1180"/>
                </a:moveTo>
                <a:lnTo>
                  <a:pt x="8758" y="1180"/>
                </a:lnTo>
                <a:lnTo>
                  <a:pt x="8774" y="1182"/>
                </a:lnTo>
                <a:lnTo>
                  <a:pt x="8774" y="1182"/>
                </a:lnTo>
                <a:lnTo>
                  <a:pt x="8764" y="1190"/>
                </a:lnTo>
                <a:lnTo>
                  <a:pt x="8764" y="1190"/>
                </a:lnTo>
                <a:lnTo>
                  <a:pt x="8748" y="1186"/>
                </a:lnTo>
                <a:lnTo>
                  <a:pt x="8748" y="1186"/>
                </a:lnTo>
                <a:lnTo>
                  <a:pt x="8758" y="1180"/>
                </a:lnTo>
                <a:lnTo>
                  <a:pt x="8758" y="1180"/>
                </a:lnTo>
                <a:close/>
                <a:moveTo>
                  <a:pt x="3958" y="1276"/>
                </a:moveTo>
                <a:lnTo>
                  <a:pt x="3958" y="1276"/>
                </a:lnTo>
                <a:lnTo>
                  <a:pt x="3976" y="1260"/>
                </a:lnTo>
                <a:lnTo>
                  <a:pt x="3976" y="1260"/>
                </a:lnTo>
                <a:lnTo>
                  <a:pt x="4016" y="1250"/>
                </a:lnTo>
                <a:lnTo>
                  <a:pt x="4016" y="1250"/>
                </a:lnTo>
                <a:lnTo>
                  <a:pt x="3996" y="1266"/>
                </a:lnTo>
                <a:lnTo>
                  <a:pt x="3996" y="1266"/>
                </a:lnTo>
                <a:lnTo>
                  <a:pt x="3958" y="1276"/>
                </a:lnTo>
                <a:lnTo>
                  <a:pt x="3958" y="1276"/>
                </a:lnTo>
                <a:close/>
                <a:moveTo>
                  <a:pt x="3984" y="1274"/>
                </a:moveTo>
                <a:lnTo>
                  <a:pt x="3984" y="1274"/>
                </a:lnTo>
                <a:lnTo>
                  <a:pt x="3966" y="1288"/>
                </a:lnTo>
                <a:lnTo>
                  <a:pt x="3966" y="1288"/>
                </a:lnTo>
                <a:lnTo>
                  <a:pt x="3930" y="1298"/>
                </a:lnTo>
                <a:lnTo>
                  <a:pt x="3930" y="1298"/>
                </a:lnTo>
                <a:lnTo>
                  <a:pt x="3948" y="1282"/>
                </a:lnTo>
                <a:lnTo>
                  <a:pt x="3948" y="1282"/>
                </a:lnTo>
                <a:lnTo>
                  <a:pt x="3984" y="1274"/>
                </a:lnTo>
                <a:lnTo>
                  <a:pt x="3984" y="1274"/>
                </a:lnTo>
                <a:close/>
                <a:moveTo>
                  <a:pt x="8552" y="1222"/>
                </a:moveTo>
                <a:lnTo>
                  <a:pt x="8552" y="1222"/>
                </a:lnTo>
                <a:lnTo>
                  <a:pt x="8542" y="1226"/>
                </a:lnTo>
                <a:lnTo>
                  <a:pt x="8542" y="1226"/>
                </a:lnTo>
                <a:lnTo>
                  <a:pt x="8534" y="1220"/>
                </a:lnTo>
                <a:lnTo>
                  <a:pt x="8534" y="1220"/>
                </a:lnTo>
                <a:lnTo>
                  <a:pt x="8546" y="1216"/>
                </a:lnTo>
                <a:lnTo>
                  <a:pt x="8546" y="1216"/>
                </a:lnTo>
                <a:lnTo>
                  <a:pt x="8552" y="1222"/>
                </a:lnTo>
                <a:lnTo>
                  <a:pt x="8552" y="1222"/>
                </a:lnTo>
                <a:close/>
                <a:moveTo>
                  <a:pt x="8540" y="1204"/>
                </a:moveTo>
                <a:lnTo>
                  <a:pt x="8542" y="1204"/>
                </a:lnTo>
                <a:lnTo>
                  <a:pt x="8542" y="1204"/>
                </a:lnTo>
                <a:lnTo>
                  <a:pt x="8548" y="1210"/>
                </a:lnTo>
                <a:lnTo>
                  <a:pt x="8546" y="1210"/>
                </a:lnTo>
                <a:lnTo>
                  <a:pt x="8546" y="1210"/>
                </a:lnTo>
                <a:lnTo>
                  <a:pt x="8540" y="1204"/>
                </a:lnTo>
                <a:lnTo>
                  <a:pt x="8540" y="1204"/>
                </a:lnTo>
                <a:close/>
                <a:moveTo>
                  <a:pt x="8714" y="1194"/>
                </a:moveTo>
                <a:lnTo>
                  <a:pt x="8714" y="1194"/>
                </a:lnTo>
                <a:lnTo>
                  <a:pt x="8708" y="1198"/>
                </a:lnTo>
                <a:lnTo>
                  <a:pt x="8708" y="1198"/>
                </a:lnTo>
                <a:lnTo>
                  <a:pt x="8700" y="1196"/>
                </a:lnTo>
                <a:lnTo>
                  <a:pt x="8700" y="1196"/>
                </a:lnTo>
                <a:lnTo>
                  <a:pt x="8704" y="1192"/>
                </a:lnTo>
                <a:lnTo>
                  <a:pt x="8704" y="1192"/>
                </a:lnTo>
                <a:lnTo>
                  <a:pt x="8714" y="1194"/>
                </a:lnTo>
                <a:lnTo>
                  <a:pt x="8714" y="1194"/>
                </a:lnTo>
                <a:close/>
                <a:moveTo>
                  <a:pt x="8712" y="1190"/>
                </a:moveTo>
                <a:lnTo>
                  <a:pt x="8712" y="1190"/>
                </a:lnTo>
                <a:lnTo>
                  <a:pt x="8716" y="1186"/>
                </a:lnTo>
                <a:lnTo>
                  <a:pt x="8716" y="1186"/>
                </a:lnTo>
                <a:lnTo>
                  <a:pt x="8726" y="1188"/>
                </a:lnTo>
                <a:lnTo>
                  <a:pt x="8726" y="1188"/>
                </a:lnTo>
                <a:lnTo>
                  <a:pt x="8720" y="1192"/>
                </a:lnTo>
                <a:lnTo>
                  <a:pt x="8720" y="1192"/>
                </a:lnTo>
                <a:lnTo>
                  <a:pt x="8712" y="1190"/>
                </a:lnTo>
                <a:lnTo>
                  <a:pt x="8712" y="1190"/>
                </a:lnTo>
                <a:close/>
                <a:moveTo>
                  <a:pt x="8702" y="1202"/>
                </a:moveTo>
                <a:lnTo>
                  <a:pt x="8702" y="1202"/>
                </a:lnTo>
                <a:lnTo>
                  <a:pt x="8696" y="1206"/>
                </a:lnTo>
                <a:lnTo>
                  <a:pt x="8696" y="1206"/>
                </a:lnTo>
                <a:lnTo>
                  <a:pt x="8688" y="1202"/>
                </a:lnTo>
                <a:lnTo>
                  <a:pt x="8688" y="1202"/>
                </a:lnTo>
                <a:lnTo>
                  <a:pt x="8692" y="1200"/>
                </a:lnTo>
                <a:lnTo>
                  <a:pt x="8692" y="1200"/>
                </a:lnTo>
                <a:lnTo>
                  <a:pt x="8702" y="1202"/>
                </a:lnTo>
                <a:lnTo>
                  <a:pt x="8702" y="1202"/>
                </a:lnTo>
                <a:close/>
                <a:moveTo>
                  <a:pt x="8690" y="1208"/>
                </a:moveTo>
                <a:lnTo>
                  <a:pt x="8690" y="1208"/>
                </a:lnTo>
                <a:lnTo>
                  <a:pt x="8684" y="1212"/>
                </a:lnTo>
                <a:lnTo>
                  <a:pt x="8684" y="1212"/>
                </a:lnTo>
                <a:lnTo>
                  <a:pt x="8676" y="1208"/>
                </a:lnTo>
                <a:lnTo>
                  <a:pt x="8676" y="1208"/>
                </a:lnTo>
                <a:lnTo>
                  <a:pt x="8682" y="1206"/>
                </a:lnTo>
                <a:lnTo>
                  <a:pt x="8682" y="1206"/>
                </a:lnTo>
                <a:lnTo>
                  <a:pt x="8690" y="1208"/>
                </a:lnTo>
                <a:lnTo>
                  <a:pt x="8690" y="1208"/>
                </a:lnTo>
                <a:close/>
                <a:moveTo>
                  <a:pt x="8680" y="1216"/>
                </a:moveTo>
                <a:lnTo>
                  <a:pt x="8680" y="1216"/>
                </a:lnTo>
                <a:lnTo>
                  <a:pt x="8672" y="1220"/>
                </a:lnTo>
                <a:lnTo>
                  <a:pt x="8672" y="1220"/>
                </a:lnTo>
                <a:lnTo>
                  <a:pt x="8664" y="1214"/>
                </a:lnTo>
                <a:lnTo>
                  <a:pt x="8664" y="1214"/>
                </a:lnTo>
                <a:lnTo>
                  <a:pt x="8670" y="1212"/>
                </a:lnTo>
                <a:lnTo>
                  <a:pt x="8670" y="1212"/>
                </a:lnTo>
                <a:lnTo>
                  <a:pt x="8680" y="1216"/>
                </a:lnTo>
                <a:lnTo>
                  <a:pt x="8680" y="1216"/>
                </a:lnTo>
                <a:close/>
                <a:moveTo>
                  <a:pt x="8668" y="1222"/>
                </a:moveTo>
                <a:lnTo>
                  <a:pt x="8668" y="1222"/>
                </a:lnTo>
                <a:lnTo>
                  <a:pt x="8660" y="1226"/>
                </a:lnTo>
                <a:lnTo>
                  <a:pt x="8660" y="1226"/>
                </a:lnTo>
                <a:lnTo>
                  <a:pt x="8652" y="1222"/>
                </a:lnTo>
                <a:lnTo>
                  <a:pt x="8652" y="1222"/>
                </a:lnTo>
                <a:lnTo>
                  <a:pt x="8660" y="1218"/>
                </a:lnTo>
                <a:lnTo>
                  <a:pt x="8660" y="1218"/>
                </a:lnTo>
                <a:lnTo>
                  <a:pt x="8668" y="1222"/>
                </a:lnTo>
                <a:lnTo>
                  <a:pt x="8668" y="1222"/>
                </a:lnTo>
                <a:close/>
                <a:moveTo>
                  <a:pt x="8656" y="1230"/>
                </a:moveTo>
                <a:lnTo>
                  <a:pt x="8656" y="1230"/>
                </a:lnTo>
                <a:lnTo>
                  <a:pt x="8648" y="1234"/>
                </a:lnTo>
                <a:lnTo>
                  <a:pt x="8648" y="1234"/>
                </a:lnTo>
                <a:lnTo>
                  <a:pt x="8640" y="1228"/>
                </a:lnTo>
                <a:lnTo>
                  <a:pt x="8640" y="1228"/>
                </a:lnTo>
                <a:lnTo>
                  <a:pt x="8648" y="1224"/>
                </a:lnTo>
                <a:lnTo>
                  <a:pt x="8648" y="1224"/>
                </a:lnTo>
                <a:lnTo>
                  <a:pt x="8656" y="1230"/>
                </a:lnTo>
                <a:lnTo>
                  <a:pt x="8656" y="1230"/>
                </a:lnTo>
                <a:close/>
                <a:moveTo>
                  <a:pt x="8626" y="1236"/>
                </a:moveTo>
                <a:lnTo>
                  <a:pt x="8626" y="1236"/>
                </a:lnTo>
                <a:lnTo>
                  <a:pt x="8634" y="1232"/>
                </a:lnTo>
                <a:lnTo>
                  <a:pt x="8634" y="1232"/>
                </a:lnTo>
                <a:lnTo>
                  <a:pt x="8642" y="1238"/>
                </a:lnTo>
                <a:lnTo>
                  <a:pt x="8642" y="1238"/>
                </a:lnTo>
                <a:lnTo>
                  <a:pt x="8634" y="1242"/>
                </a:lnTo>
                <a:lnTo>
                  <a:pt x="8634" y="1242"/>
                </a:lnTo>
                <a:lnTo>
                  <a:pt x="8626" y="1236"/>
                </a:lnTo>
                <a:lnTo>
                  <a:pt x="8626" y="1236"/>
                </a:lnTo>
                <a:close/>
                <a:moveTo>
                  <a:pt x="8628" y="1244"/>
                </a:moveTo>
                <a:lnTo>
                  <a:pt x="8628" y="1244"/>
                </a:lnTo>
                <a:lnTo>
                  <a:pt x="8618" y="1252"/>
                </a:lnTo>
                <a:lnTo>
                  <a:pt x="8618" y="1252"/>
                </a:lnTo>
                <a:lnTo>
                  <a:pt x="8610" y="1244"/>
                </a:lnTo>
                <a:lnTo>
                  <a:pt x="8610" y="1244"/>
                </a:lnTo>
                <a:lnTo>
                  <a:pt x="8620" y="1238"/>
                </a:lnTo>
                <a:lnTo>
                  <a:pt x="8620" y="1238"/>
                </a:lnTo>
                <a:lnTo>
                  <a:pt x="8628" y="1244"/>
                </a:lnTo>
                <a:lnTo>
                  <a:pt x="8628" y="1244"/>
                </a:lnTo>
                <a:close/>
                <a:moveTo>
                  <a:pt x="8636" y="1226"/>
                </a:moveTo>
                <a:lnTo>
                  <a:pt x="8636" y="1226"/>
                </a:lnTo>
                <a:lnTo>
                  <a:pt x="8622" y="1216"/>
                </a:lnTo>
                <a:lnTo>
                  <a:pt x="8622" y="1216"/>
                </a:lnTo>
                <a:lnTo>
                  <a:pt x="8630" y="1214"/>
                </a:lnTo>
                <a:lnTo>
                  <a:pt x="8630" y="1214"/>
                </a:lnTo>
                <a:lnTo>
                  <a:pt x="8646" y="1222"/>
                </a:lnTo>
                <a:lnTo>
                  <a:pt x="8646" y="1222"/>
                </a:lnTo>
                <a:lnTo>
                  <a:pt x="8636" y="1226"/>
                </a:lnTo>
                <a:lnTo>
                  <a:pt x="8636" y="1226"/>
                </a:lnTo>
                <a:close/>
                <a:moveTo>
                  <a:pt x="8632" y="1230"/>
                </a:moveTo>
                <a:lnTo>
                  <a:pt x="8632" y="1230"/>
                </a:lnTo>
                <a:lnTo>
                  <a:pt x="8624" y="1234"/>
                </a:lnTo>
                <a:lnTo>
                  <a:pt x="8624" y="1234"/>
                </a:lnTo>
                <a:lnTo>
                  <a:pt x="8610" y="1224"/>
                </a:lnTo>
                <a:lnTo>
                  <a:pt x="8610" y="1224"/>
                </a:lnTo>
                <a:lnTo>
                  <a:pt x="8616" y="1220"/>
                </a:lnTo>
                <a:lnTo>
                  <a:pt x="8616" y="1220"/>
                </a:lnTo>
                <a:lnTo>
                  <a:pt x="8632" y="1230"/>
                </a:lnTo>
                <a:lnTo>
                  <a:pt x="8632" y="1230"/>
                </a:lnTo>
                <a:close/>
                <a:moveTo>
                  <a:pt x="8618" y="1236"/>
                </a:moveTo>
                <a:lnTo>
                  <a:pt x="8618" y="1236"/>
                </a:lnTo>
                <a:lnTo>
                  <a:pt x="8608" y="1242"/>
                </a:lnTo>
                <a:lnTo>
                  <a:pt x="8608" y="1242"/>
                </a:lnTo>
                <a:lnTo>
                  <a:pt x="8594" y="1230"/>
                </a:lnTo>
                <a:lnTo>
                  <a:pt x="8594" y="1230"/>
                </a:lnTo>
                <a:lnTo>
                  <a:pt x="8604" y="1226"/>
                </a:lnTo>
                <a:lnTo>
                  <a:pt x="8604" y="1226"/>
                </a:lnTo>
                <a:lnTo>
                  <a:pt x="8618" y="1236"/>
                </a:lnTo>
                <a:lnTo>
                  <a:pt x="8618" y="1236"/>
                </a:lnTo>
                <a:close/>
                <a:moveTo>
                  <a:pt x="4096" y="1192"/>
                </a:moveTo>
                <a:lnTo>
                  <a:pt x="4096" y="1192"/>
                </a:lnTo>
                <a:lnTo>
                  <a:pt x="4118" y="1174"/>
                </a:lnTo>
                <a:lnTo>
                  <a:pt x="4118" y="1174"/>
                </a:lnTo>
                <a:lnTo>
                  <a:pt x="4166" y="1164"/>
                </a:lnTo>
                <a:lnTo>
                  <a:pt x="4166" y="1164"/>
                </a:lnTo>
                <a:lnTo>
                  <a:pt x="4148" y="1178"/>
                </a:lnTo>
                <a:lnTo>
                  <a:pt x="4148" y="1178"/>
                </a:lnTo>
                <a:lnTo>
                  <a:pt x="4142" y="1182"/>
                </a:lnTo>
                <a:lnTo>
                  <a:pt x="4142" y="1182"/>
                </a:lnTo>
                <a:lnTo>
                  <a:pt x="4096" y="1192"/>
                </a:lnTo>
                <a:lnTo>
                  <a:pt x="4096" y="1192"/>
                </a:lnTo>
                <a:close/>
                <a:moveTo>
                  <a:pt x="4132" y="1190"/>
                </a:moveTo>
                <a:lnTo>
                  <a:pt x="4132" y="1190"/>
                </a:lnTo>
                <a:lnTo>
                  <a:pt x="4110" y="1208"/>
                </a:lnTo>
                <a:lnTo>
                  <a:pt x="4110" y="1208"/>
                </a:lnTo>
                <a:lnTo>
                  <a:pt x="4066" y="1218"/>
                </a:lnTo>
                <a:lnTo>
                  <a:pt x="4066" y="1218"/>
                </a:lnTo>
                <a:lnTo>
                  <a:pt x="4088" y="1200"/>
                </a:lnTo>
                <a:lnTo>
                  <a:pt x="4088" y="1200"/>
                </a:lnTo>
                <a:lnTo>
                  <a:pt x="4132" y="1190"/>
                </a:lnTo>
                <a:lnTo>
                  <a:pt x="4132" y="1190"/>
                </a:lnTo>
                <a:close/>
                <a:moveTo>
                  <a:pt x="8440" y="1200"/>
                </a:moveTo>
                <a:lnTo>
                  <a:pt x="8440" y="1200"/>
                </a:lnTo>
                <a:lnTo>
                  <a:pt x="8434" y="1194"/>
                </a:lnTo>
                <a:lnTo>
                  <a:pt x="8434" y="1194"/>
                </a:lnTo>
                <a:lnTo>
                  <a:pt x="8452" y="1192"/>
                </a:lnTo>
                <a:lnTo>
                  <a:pt x="8452" y="1192"/>
                </a:lnTo>
                <a:lnTo>
                  <a:pt x="8456" y="1196"/>
                </a:lnTo>
                <a:lnTo>
                  <a:pt x="8456" y="1196"/>
                </a:lnTo>
                <a:lnTo>
                  <a:pt x="8440" y="1200"/>
                </a:lnTo>
                <a:lnTo>
                  <a:pt x="8440" y="1200"/>
                </a:lnTo>
                <a:close/>
                <a:moveTo>
                  <a:pt x="8460" y="1200"/>
                </a:moveTo>
                <a:lnTo>
                  <a:pt x="8460" y="1200"/>
                </a:lnTo>
                <a:lnTo>
                  <a:pt x="8464" y="1206"/>
                </a:lnTo>
                <a:lnTo>
                  <a:pt x="8464" y="1206"/>
                </a:lnTo>
                <a:lnTo>
                  <a:pt x="8448" y="1210"/>
                </a:lnTo>
                <a:lnTo>
                  <a:pt x="8448" y="1210"/>
                </a:lnTo>
                <a:lnTo>
                  <a:pt x="8444" y="1204"/>
                </a:lnTo>
                <a:lnTo>
                  <a:pt x="8444" y="1204"/>
                </a:lnTo>
                <a:lnTo>
                  <a:pt x="8460" y="1200"/>
                </a:lnTo>
                <a:lnTo>
                  <a:pt x="8460" y="1200"/>
                </a:lnTo>
                <a:close/>
                <a:moveTo>
                  <a:pt x="8430" y="1188"/>
                </a:moveTo>
                <a:lnTo>
                  <a:pt x="8430" y="1188"/>
                </a:lnTo>
                <a:lnTo>
                  <a:pt x="8426" y="1184"/>
                </a:lnTo>
                <a:lnTo>
                  <a:pt x="8426" y="1184"/>
                </a:lnTo>
                <a:lnTo>
                  <a:pt x="8442" y="1182"/>
                </a:lnTo>
                <a:lnTo>
                  <a:pt x="8442" y="1182"/>
                </a:lnTo>
                <a:lnTo>
                  <a:pt x="8448" y="1186"/>
                </a:lnTo>
                <a:lnTo>
                  <a:pt x="8448" y="1186"/>
                </a:lnTo>
                <a:lnTo>
                  <a:pt x="8430" y="1188"/>
                </a:lnTo>
                <a:lnTo>
                  <a:pt x="8430" y="1188"/>
                </a:lnTo>
                <a:close/>
                <a:moveTo>
                  <a:pt x="8422" y="1178"/>
                </a:moveTo>
                <a:lnTo>
                  <a:pt x="8422" y="1178"/>
                </a:lnTo>
                <a:lnTo>
                  <a:pt x="8416" y="1174"/>
                </a:lnTo>
                <a:lnTo>
                  <a:pt x="8416" y="1174"/>
                </a:lnTo>
                <a:lnTo>
                  <a:pt x="8434" y="1172"/>
                </a:lnTo>
                <a:lnTo>
                  <a:pt x="8434" y="1172"/>
                </a:lnTo>
                <a:lnTo>
                  <a:pt x="8438" y="1176"/>
                </a:lnTo>
                <a:lnTo>
                  <a:pt x="8438" y="1176"/>
                </a:lnTo>
                <a:lnTo>
                  <a:pt x="8422" y="1178"/>
                </a:lnTo>
                <a:lnTo>
                  <a:pt x="8422" y="1178"/>
                </a:lnTo>
                <a:close/>
                <a:moveTo>
                  <a:pt x="8424" y="1190"/>
                </a:moveTo>
                <a:lnTo>
                  <a:pt x="8424" y="1190"/>
                </a:lnTo>
                <a:lnTo>
                  <a:pt x="8408" y="1192"/>
                </a:lnTo>
                <a:lnTo>
                  <a:pt x="8408" y="1192"/>
                </a:lnTo>
                <a:lnTo>
                  <a:pt x="8402" y="1186"/>
                </a:lnTo>
                <a:lnTo>
                  <a:pt x="8402" y="1186"/>
                </a:lnTo>
                <a:lnTo>
                  <a:pt x="8420" y="1184"/>
                </a:lnTo>
                <a:lnTo>
                  <a:pt x="8420" y="1184"/>
                </a:lnTo>
                <a:lnTo>
                  <a:pt x="8424" y="1190"/>
                </a:lnTo>
                <a:lnTo>
                  <a:pt x="8424" y="1190"/>
                </a:lnTo>
                <a:close/>
                <a:moveTo>
                  <a:pt x="8412" y="1168"/>
                </a:moveTo>
                <a:lnTo>
                  <a:pt x="8412" y="1168"/>
                </a:lnTo>
                <a:lnTo>
                  <a:pt x="8408" y="1162"/>
                </a:lnTo>
                <a:lnTo>
                  <a:pt x="8408" y="1162"/>
                </a:lnTo>
                <a:lnTo>
                  <a:pt x="8426" y="1164"/>
                </a:lnTo>
                <a:lnTo>
                  <a:pt x="8426" y="1164"/>
                </a:lnTo>
                <a:lnTo>
                  <a:pt x="8430" y="1168"/>
                </a:lnTo>
                <a:lnTo>
                  <a:pt x="8430" y="1168"/>
                </a:lnTo>
                <a:lnTo>
                  <a:pt x="8412" y="1168"/>
                </a:lnTo>
                <a:lnTo>
                  <a:pt x="8412" y="1168"/>
                </a:lnTo>
                <a:close/>
                <a:moveTo>
                  <a:pt x="8410" y="1174"/>
                </a:moveTo>
                <a:lnTo>
                  <a:pt x="8410" y="1174"/>
                </a:lnTo>
                <a:lnTo>
                  <a:pt x="8414" y="1180"/>
                </a:lnTo>
                <a:lnTo>
                  <a:pt x="8414" y="1180"/>
                </a:lnTo>
                <a:lnTo>
                  <a:pt x="8398" y="1180"/>
                </a:lnTo>
                <a:lnTo>
                  <a:pt x="8398" y="1180"/>
                </a:lnTo>
                <a:lnTo>
                  <a:pt x="8392" y="1174"/>
                </a:lnTo>
                <a:lnTo>
                  <a:pt x="8392" y="1174"/>
                </a:lnTo>
                <a:lnTo>
                  <a:pt x="8410" y="1174"/>
                </a:lnTo>
                <a:lnTo>
                  <a:pt x="8410" y="1174"/>
                </a:lnTo>
                <a:close/>
                <a:moveTo>
                  <a:pt x="8388" y="1170"/>
                </a:moveTo>
                <a:lnTo>
                  <a:pt x="8388" y="1170"/>
                </a:lnTo>
                <a:lnTo>
                  <a:pt x="8382" y="1162"/>
                </a:lnTo>
                <a:lnTo>
                  <a:pt x="8382" y="1162"/>
                </a:lnTo>
                <a:lnTo>
                  <a:pt x="8400" y="1162"/>
                </a:lnTo>
                <a:lnTo>
                  <a:pt x="8400" y="1162"/>
                </a:lnTo>
                <a:lnTo>
                  <a:pt x="8406" y="1168"/>
                </a:lnTo>
                <a:lnTo>
                  <a:pt x="8406" y="1168"/>
                </a:lnTo>
                <a:lnTo>
                  <a:pt x="8388" y="1170"/>
                </a:lnTo>
                <a:lnTo>
                  <a:pt x="8388" y="1170"/>
                </a:lnTo>
                <a:close/>
                <a:moveTo>
                  <a:pt x="8352" y="1158"/>
                </a:moveTo>
                <a:lnTo>
                  <a:pt x="8352" y="1158"/>
                </a:lnTo>
                <a:lnTo>
                  <a:pt x="8346" y="1148"/>
                </a:lnTo>
                <a:lnTo>
                  <a:pt x="8346" y="1148"/>
                </a:lnTo>
                <a:lnTo>
                  <a:pt x="8362" y="1148"/>
                </a:lnTo>
                <a:lnTo>
                  <a:pt x="8362" y="1148"/>
                </a:lnTo>
                <a:lnTo>
                  <a:pt x="8370" y="1158"/>
                </a:lnTo>
                <a:lnTo>
                  <a:pt x="8370" y="1158"/>
                </a:lnTo>
                <a:lnTo>
                  <a:pt x="8352" y="1158"/>
                </a:lnTo>
                <a:lnTo>
                  <a:pt x="8352" y="1158"/>
                </a:lnTo>
                <a:close/>
                <a:moveTo>
                  <a:pt x="8374" y="1162"/>
                </a:moveTo>
                <a:lnTo>
                  <a:pt x="8374" y="1162"/>
                </a:lnTo>
                <a:lnTo>
                  <a:pt x="8380" y="1170"/>
                </a:lnTo>
                <a:lnTo>
                  <a:pt x="8380" y="1170"/>
                </a:lnTo>
                <a:lnTo>
                  <a:pt x="8364" y="1170"/>
                </a:lnTo>
                <a:lnTo>
                  <a:pt x="8364" y="1170"/>
                </a:lnTo>
                <a:lnTo>
                  <a:pt x="8356" y="1162"/>
                </a:lnTo>
                <a:lnTo>
                  <a:pt x="8356" y="1162"/>
                </a:lnTo>
                <a:lnTo>
                  <a:pt x="8374" y="1162"/>
                </a:lnTo>
                <a:lnTo>
                  <a:pt x="8374" y="1162"/>
                </a:lnTo>
                <a:close/>
                <a:moveTo>
                  <a:pt x="8342" y="1142"/>
                </a:moveTo>
                <a:lnTo>
                  <a:pt x="8342" y="1142"/>
                </a:lnTo>
                <a:lnTo>
                  <a:pt x="8332" y="1132"/>
                </a:lnTo>
                <a:lnTo>
                  <a:pt x="8332" y="1132"/>
                </a:lnTo>
                <a:lnTo>
                  <a:pt x="8350" y="1134"/>
                </a:lnTo>
                <a:lnTo>
                  <a:pt x="8350" y="1134"/>
                </a:lnTo>
                <a:lnTo>
                  <a:pt x="8358" y="1144"/>
                </a:lnTo>
                <a:lnTo>
                  <a:pt x="8358" y="1144"/>
                </a:lnTo>
                <a:lnTo>
                  <a:pt x="8342" y="1142"/>
                </a:lnTo>
                <a:lnTo>
                  <a:pt x="8342" y="1142"/>
                </a:lnTo>
                <a:close/>
                <a:moveTo>
                  <a:pt x="4414" y="1026"/>
                </a:moveTo>
                <a:lnTo>
                  <a:pt x="4414" y="1026"/>
                </a:lnTo>
                <a:lnTo>
                  <a:pt x="4452" y="1002"/>
                </a:lnTo>
                <a:lnTo>
                  <a:pt x="4452" y="1002"/>
                </a:lnTo>
                <a:lnTo>
                  <a:pt x="4514" y="994"/>
                </a:lnTo>
                <a:lnTo>
                  <a:pt x="4514" y="994"/>
                </a:lnTo>
                <a:lnTo>
                  <a:pt x="4474" y="1018"/>
                </a:lnTo>
                <a:lnTo>
                  <a:pt x="4474" y="1018"/>
                </a:lnTo>
                <a:lnTo>
                  <a:pt x="4414" y="1026"/>
                </a:lnTo>
                <a:lnTo>
                  <a:pt x="4414" y="1026"/>
                </a:lnTo>
                <a:close/>
                <a:moveTo>
                  <a:pt x="4460" y="1026"/>
                </a:moveTo>
                <a:lnTo>
                  <a:pt x="4460" y="1026"/>
                </a:lnTo>
                <a:lnTo>
                  <a:pt x="4424" y="1048"/>
                </a:lnTo>
                <a:lnTo>
                  <a:pt x="4424" y="1048"/>
                </a:lnTo>
                <a:lnTo>
                  <a:pt x="4368" y="1058"/>
                </a:lnTo>
                <a:lnTo>
                  <a:pt x="4368" y="1058"/>
                </a:lnTo>
                <a:lnTo>
                  <a:pt x="4402" y="1034"/>
                </a:lnTo>
                <a:lnTo>
                  <a:pt x="4402" y="1034"/>
                </a:lnTo>
                <a:lnTo>
                  <a:pt x="4460" y="1026"/>
                </a:lnTo>
                <a:lnTo>
                  <a:pt x="4460" y="1026"/>
                </a:lnTo>
                <a:close/>
                <a:moveTo>
                  <a:pt x="5368" y="886"/>
                </a:moveTo>
                <a:lnTo>
                  <a:pt x="5368" y="886"/>
                </a:lnTo>
                <a:lnTo>
                  <a:pt x="5320" y="860"/>
                </a:lnTo>
                <a:lnTo>
                  <a:pt x="5320" y="860"/>
                </a:lnTo>
                <a:lnTo>
                  <a:pt x="5372" y="846"/>
                </a:lnTo>
                <a:lnTo>
                  <a:pt x="5372" y="846"/>
                </a:lnTo>
                <a:lnTo>
                  <a:pt x="5422" y="874"/>
                </a:lnTo>
                <a:lnTo>
                  <a:pt x="5422" y="874"/>
                </a:lnTo>
                <a:lnTo>
                  <a:pt x="5368" y="886"/>
                </a:lnTo>
                <a:lnTo>
                  <a:pt x="5368" y="886"/>
                </a:lnTo>
                <a:close/>
                <a:moveTo>
                  <a:pt x="5426" y="878"/>
                </a:moveTo>
                <a:lnTo>
                  <a:pt x="5426" y="878"/>
                </a:lnTo>
                <a:lnTo>
                  <a:pt x="5470" y="908"/>
                </a:lnTo>
                <a:lnTo>
                  <a:pt x="5470" y="908"/>
                </a:lnTo>
                <a:lnTo>
                  <a:pt x="5418" y="916"/>
                </a:lnTo>
                <a:lnTo>
                  <a:pt x="5418" y="916"/>
                </a:lnTo>
                <a:lnTo>
                  <a:pt x="5374" y="890"/>
                </a:lnTo>
                <a:lnTo>
                  <a:pt x="5374" y="890"/>
                </a:lnTo>
                <a:lnTo>
                  <a:pt x="5426" y="878"/>
                </a:lnTo>
                <a:lnTo>
                  <a:pt x="5426" y="878"/>
                </a:lnTo>
                <a:close/>
                <a:moveTo>
                  <a:pt x="4648" y="920"/>
                </a:moveTo>
                <a:lnTo>
                  <a:pt x="4648" y="920"/>
                </a:lnTo>
                <a:lnTo>
                  <a:pt x="4696" y="892"/>
                </a:lnTo>
                <a:lnTo>
                  <a:pt x="4696" y="892"/>
                </a:lnTo>
                <a:lnTo>
                  <a:pt x="4766" y="892"/>
                </a:lnTo>
                <a:lnTo>
                  <a:pt x="4766" y="892"/>
                </a:lnTo>
                <a:lnTo>
                  <a:pt x="4716" y="918"/>
                </a:lnTo>
                <a:lnTo>
                  <a:pt x="4716" y="918"/>
                </a:lnTo>
                <a:lnTo>
                  <a:pt x="4648" y="920"/>
                </a:lnTo>
                <a:lnTo>
                  <a:pt x="4648" y="920"/>
                </a:lnTo>
                <a:close/>
                <a:moveTo>
                  <a:pt x="4704" y="924"/>
                </a:moveTo>
                <a:lnTo>
                  <a:pt x="4704" y="924"/>
                </a:lnTo>
                <a:lnTo>
                  <a:pt x="4656" y="950"/>
                </a:lnTo>
                <a:lnTo>
                  <a:pt x="4656" y="950"/>
                </a:lnTo>
                <a:lnTo>
                  <a:pt x="4592" y="952"/>
                </a:lnTo>
                <a:lnTo>
                  <a:pt x="4592" y="952"/>
                </a:lnTo>
                <a:lnTo>
                  <a:pt x="4638" y="926"/>
                </a:lnTo>
                <a:lnTo>
                  <a:pt x="4638" y="926"/>
                </a:lnTo>
                <a:lnTo>
                  <a:pt x="4704" y="924"/>
                </a:lnTo>
                <a:lnTo>
                  <a:pt x="4704" y="924"/>
                </a:lnTo>
                <a:close/>
                <a:moveTo>
                  <a:pt x="5120" y="828"/>
                </a:moveTo>
                <a:lnTo>
                  <a:pt x="5120" y="828"/>
                </a:lnTo>
                <a:lnTo>
                  <a:pt x="5054" y="810"/>
                </a:lnTo>
                <a:lnTo>
                  <a:pt x="5054" y="810"/>
                </a:lnTo>
                <a:lnTo>
                  <a:pt x="5110" y="788"/>
                </a:lnTo>
                <a:lnTo>
                  <a:pt x="5110" y="788"/>
                </a:lnTo>
                <a:lnTo>
                  <a:pt x="5176" y="808"/>
                </a:lnTo>
                <a:lnTo>
                  <a:pt x="5176" y="808"/>
                </a:lnTo>
                <a:lnTo>
                  <a:pt x="5120" y="828"/>
                </a:lnTo>
                <a:lnTo>
                  <a:pt x="5120" y="828"/>
                </a:lnTo>
                <a:close/>
                <a:moveTo>
                  <a:pt x="5182" y="810"/>
                </a:moveTo>
                <a:lnTo>
                  <a:pt x="5182" y="810"/>
                </a:lnTo>
                <a:lnTo>
                  <a:pt x="5244" y="832"/>
                </a:lnTo>
                <a:lnTo>
                  <a:pt x="5244" y="832"/>
                </a:lnTo>
                <a:lnTo>
                  <a:pt x="5188" y="848"/>
                </a:lnTo>
                <a:lnTo>
                  <a:pt x="5188" y="848"/>
                </a:lnTo>
                <a:lnTo>
                  <a:pt x="5128" y="830"/>
                </a:lnTo>
                <a:lnTo>
                  <a:pt x="5128" y="830"/>
                </a:lnTo>
                <a:lnTo>
                  <a:pt x="5182" y="810"/>
                </a:lnTo>
                <a:lnTo>
                  <a:pt x="5182" y="810"/>
                </a:lnTo>
                <a:close/>
                <a:moveTo>
                  <a:pt x="5112" y="830"/>
                </a:moveTo>
                <a:lnTo>
                  <a:pt x="5112" y="830"/>
                </a:lnTo>
                <a:lnTo>
                  <a:pt x="5056" y="850"/>
                </a:lnTo>
                <a:lnTo>
                  <a:pt x="5056" y="850"/>
                </a:lnTo>
                <a:lnTo>
                  <a:pt x="4990" y="838"/>
                </a:lnTo>
                <a:lnTo>
                  <a:pt x="4990" y="838"/>
                </a:lnTo>
                <a:lnTo>
                  <a:pt x="5044" y="814"/>
                </a:lnTo>
                <a:lnTo>
                  <a:pt x="5044" y="814"/>
                </a:lnTo>
                <a:lnTo>
                  <a:pt x="5112" y="830"/>
                </a:lnTo>
                <a:lnTo>
                  <a:pt x="5112" y="830"/>
                </a:lnTo>
                <a:close/>
                <a:moveTo>
                  <a:pt x="5046" y="810"/>
                </a:moveTo>
                <a:lnTo>
                  <a:pt x="5046" y="810"/>
                </a:lnTo>
                <a:lnTo>
                  <a:pt x="4976" y="796"/>
                </a:lnTo>
                <a:lnTo>
                  <a:pt x="4976" y="796"/>
                </a:lnTo>
                <a:lnTo>
                  <a:pt x="5032" y="772"/>
                </a:lnTo>
                <a:lnTo>
                  <a:pt x="5032" y="772"/>
                </a:lnTo>
                <a:lnTo>
                  <a:pt x="5068" y="778"/>
                </a:lnTo>
                <a:lnTo>
                  <a:pt x="5104" y="786"/>
                </a:lnTo>
                <a:lnTo>
                  <a:pt x="5104" y="786"/>
                </a:lnTo>
                <a:lnTo>
                  <a:pt x="5046" y="810"/>
                </a:lnTo>
                <a:lnTo>
                  <a:pt x="5046" y="810"/>
                </a:lnTo>
                <a:close/>
                <a:moveTo>
                  <a:pt x="5036" y="812"/>
                </a:moveTo>
                <a:lnTo>
                  <a:pt x="5036" y="812"/>
                </a:lnTo>
                <a:lnTo>
                  <a:pt x="4982" y="836"/>
                </a:lnTo>
                <a:lnTo>
                  <a:pt x="4982" y="836"/>
                </a:lnTo>
                <a:lnTo>
                  <a:pt x="4912" y="826"/>
                </a:lnTo>
                <a:lnTo>
                  <a:pt x="4912" y="826"/>
                </a:lnTo>
                <a:lnTo>
                  <a:pt x="4966" y="800"/>
                </a:lnTo>
                <a:lnTo>
                  <a:pt x="4966" y="800"/>
                </a:lnTo>
                <a:lnTo>
                  <a:pt x="5036" y="812"/>
                </a:lnTo>
                <a:lnTo>
                  <a:pt x="5036" y="812"/>
                </a:lnTo>
                <a:close/>
                <a:moveTo>
                  <a:pt x="4972" y="840"/>
                </a:moveTo>
                <a:lnTo>
                  <a:pt x="4972" y="840"/>
                </a:lnTo>
                <a:lnTo>
                  <a:pt x="4916" y="864"/>
                </a:lnTo>
                <a:lnTo>
                  <a:pt x="4916" y="864"/>
                </a:lnTo>
                <a:lnTo>
                  <a:pt x="4848" y="858"/>
                </a:lnTo>
                <a:lnTo>
                  <a:pt x="4848" y="858"/>
                </a:lnTo>
                <a:lnTo>
                  <a:pt x="4902" y="832"/>
                </a:lnTo>
                <a:lnTo>
                  <a:pt x="4902" y="832"/>
                </a:lnTo>
                <a:lnTo>
                  <a:pt x="4972" y="840"/>
                </a:lnTo>
                <a:lnTo>
                  <a:pt x="4972" y="840"/>
                </a:lnTo>
                <a:close/>
                <a:moveTo>
                  <a:pt x="4902" y="826"/>
                </a:moveTo>
                <a:lnTo>
                  <a:pt x="4902" y="826"/>
                </a:lnTo>
                <a:lnTo>
                  <a:pt x="4828" y="820"/>
                </a:lnTo>
                <a:lnTo>
                  <a:pt x="4828" y="820"/>
                </a:lnTo>
                <a:lnTo>
                  <a:pt x="4884" y="792"/>
                </a:lnTo>
                <a:lnTo>
                  <a:pt x="4884" y="792"/>
                </a:lnTo>
                <a:lnTo>
                  <a:pt x="4958" y="800"/>
                </a:lnTo>
                <a:lnTo>
                  <a:pt x="4958" y="800"/>
                </a:lnTo>
                <a:lnTo>
                  <a:pt x="4902" y="826"/>
                </a:lnTo>
                <a:lnTo>
                  <a:pt x="4902" y="826"/>
                </a:lnTo>
                <a:close/>
                <a:moveTo>
                  <a:pt x="4892" y="830"/>
                </a:moveTo>
                <a:lnTo>
                  <a:pt x="4892" y="830"/>
                </a:lnTo>
                <a:lnTo>
                  <a:pt x="4838" y="856"/>
                </a:lnTo>
                <a:lnTo>
                  <a:pt x="4838" y="856"/>
                </a:lnTo>
                <a:lnTo>
                  <a:pt x="4766" y="854"/>
                </a:lnTo>
                <a:lnTo>
                  <a:pt x="4766" y="854"/>
                </a:lnTo>
                <a:lnTo>
                  <a:pt x="4818" y="826"/>
                </a:lnTo>
                <a:lnTo>
                  <a:pt x="4818" y="826"/>
                </a:lnTo>
                <a:lnTo>
                  <a:pt x="4892" y="830"/>
                </a:lnTo>
                <a:lnTo>
                  <a:pt x="4892" y="830"/>
                </a:lnTo>
                <a:close/>
                <a:moveTo>
                  <a:pt x="4828" y="862"/>
                </a:moveTo>
                <a:lnTo>
                  <a:pt x="4828" y="862"/>
                </a:lnTo>
                <a:lnTo>
                  <a:pt x="4776" y="888"/>
                </a:lnTo>
                <a:lnTo>
                  <a:pt x="4776" y="888"/>
                </a:lnTo>
                <a:lnTo>
                  <a:pt x="4706" y="888"/>
                </a:lnTo>
                <a:lnTo>
                  <a:pt x="4706" y="888"/>
                </a:lnTo>
                <a:lnTo>
                  <a:pt x="4758" y="860"/>
                </a:lnTo>
                <a:lnTo>
                  <a:pt x="4758" y="860"/>
                </a:lnTo>
                <a:lnTo>
                  <a:pt x="4828" y="862"/>
                </a:lnTo>
                <a:lnTo>
                  <a:pt x="4828" y="862"/>
                </a:lnTo>
                <a:close/>
                <a:moveTo>
                  <a:pt x="4776" y="894"/>
                </a:moveTo>
                <a:lnTo>
                  <a:pt x="4776" y="894"/>
                </a:lnTo>
                <a:lnTo>
                  <a:pt x="4844" y="896"/>
                </a:lnTo>
                <a:lnTo>
                  <a:pt x="4844" y="896"/>
                </a:lnTo>
                <a:lnTo>
                  <a:pt x="4794" y="920"/>
                </a:lnTo>
                <a:lnTo>
                  <a:pt x="4794" y="920"/>
                </a:lnTo>
                <a:lnTo>
                  <a:pt x="4728" y="918"/>
                </a:lnTo>
                <a:lnTo>
                  <a:pt x="4728" y="918"/>
                </a:lnTo>
                <a:lnTo>
                  <a:pt x="4776" y="894"/>
                </a:lnTo>
                <a:lnTo>
                  <a:pt x="4776" y="894"/>
                </a:lnTo>
                <a:close/>
                <a:moveTo>
                  <a:pt x="4786" y="888"/>
                </a:moveTo>
                <a:lnTo>
                  <a:pt x="4786" y="888"/>
                </a:lnTo>
                <a:lnTo>
                  <a:pt x="4838" y="862"/>
                </a:lnTo>
                <a:lnTo>
                  <a:pt x="4838" y="862"/>
                </a:lnTo>
                <a:lnTo>
                  <a:pt x="4906" y="868"/>
                </a:lnTo>
                <a:lnTo>
                  <a:pt x="4906" y="868"/>
                </a:lnTo>
                <a:lnTo>
                  <a:pt x="4854" y="892"/>
                </a:lnTo>
                <a:lnTo>
                  <a:pt x="4854" y="892"/>
                </a:lnTo>
                <a:lnTo>
                  <a:pt x="4786" y="888"/>
                </a:lnTo>
                <a:lnTo>
                  <a:pt x="4786" y="888"/>
                </a:lnTo>
                <a:close/>
                <a:moveTo>
                  <a:pt x="4916" y="870"/>
                </a:moveTo>
                <a:lnTo>
                  <a:pt x="4916" y="870"/>
                </a:lnTo>
                <a:lnTo>
                  <a:pt x="4982" y="878"/>
                </a:lnTo>
                <a:lnTo>
                  <a:pt x="4982" y="878"/>
                </a:lnTo>
                <a:lnTo>
                  <a:pt x="4928" y="900"/>
                </a:lnTo>
                <a:lnTo>
                  <a:pt x="4928" y="900"/>
                </a:lnTo>
                <a:lnTo>
                  <a:pt x="4864" y="892"/>
                </a:lnTo>
                <a:lnTo>
                  <a:pt x="4864" y="892"/>
                </a:lnTo>
                <a:lnTo>
                  <a:pt x="4916" y="870"/>
                </a:lnTo>
                <a:lnTo>
                  <a:pt x="4916" y="870"/>
                </a:lnTo>
                <a:close/>
                <a:moveTo>
                  <a:pt x="4926" y="864"/>
                </a:moveTo>
                <a:lnTo>
                  <a:pt x="4926" y="864"/>
                </a:lnTo>
                <a:lnTo>
                  <a:pt x="4980" y="842"/>
                </a:lnTo>
                <a:lnTo>
                  <a:pt x="4980" y="842"/>
                </a:lnTo>
                <a:lnTo>
                  <a:pt x="5046" y="854"/>
                </a:lnTo>
                <a:lnTo>
                  <a:pt x="5046" y="854"/>
                </a:lnTo>
                <a:lnTo>
                  <a:pt x="4992" y="874"/>
                </a:lnTo>
                <a:lnTo>
                  <a:pt x="4992" y="874"/>
                </a:lnTo>
                <a:lnTo>
                  <a:pt x="4926" y="864"/>
                </a:lnTo>
                <a:lnTo>
                  <a:pt x="4926" y="864"/>
                </a:lnTo>
                <a:close/>
                <a:moveTo>
                  <a:pt x="5054" y="856"/>
                </a:moveTo>
                <a:lnTo>
                  <a:pt x="5054" y="856"/>
                </a:lnTo>
                <a:lnTo>
                  <a:pt x="5116" y="872"/>
                </a:lnTo>
                <a:lnTo>
                  <a:pt x="5116" y="872"/>
                </a:lnTo>
                <a:lnTo>
                  <a:pt x="5062" y="890"/>
                </a:lnTo>
                <a:lnTo>
                  <a:pt x="5062" y="890"/>
                </a:lnTo>
                <a:lnTo>
                  <a:pt x="5002" y="876"/>
                </a:lnTo>
                <a:lnTo>
                  <a:pt x="5002" y="876"/>
                </a:lnTo>
                <a:lnTo>
                  <a:pt x="5054" y="856"/>
                </a:lnTo>
                <a:lnTo>
                  <a:pt x="5054" y="856"/>
                </a:lnTo>
                <a:close/>
                <a:moveTo>
                  <a:pt x="5064" y="852"/>
                </a:moveTo>
                <a:lnTo>
                  <a:pt x="5064" y="852"/>
                </a:lnTo>
                <a:lnTo>
                  <a:pt x="5120" y="832"/>
                </a:lnTo>
                <a:lnTo>
                  <a:pt x="5120" y="832"/>
                </a:lnTo>
                <a:lnTo>
                  <a:pt x="5180" y="852"/>
                </a:lnTo>
                <a:lnTo>
                  <a:pt x="5180" y="852"/>
                </a:lnTo>
                <a:lnTo>
                  <a:pt x="5124" y="868"/>
                </a:lnTo>
                <a:lnTo>
                  <a:pt x="5124" y="868"/>
                </a:lnTo>
                <a:lnTo>
                  <a:pt x="5064" y="852"/>
                </a:lnTo>
                <a:lnTo>
                  <a:pt x="5064" y="852"/>
                </a:lnTo>
                <a:close/>
                <a:moveTo>
                  <a:pt x="5188" y="854"/>
                </a:moveTo>
                <a:lnTo>
                  <a:pt x="5188" y="854"/>
                </a:lnTo>
                <a:lnTo>
                  <a:pt x="5242" y="876"/>
                </a:lnTo>
                <a:lnTo>
                  <a:pt x="5242" y="876"/>
                </a:lnTo>
                <a:lnTo>
                  <a:pt x="5188" y="890"/>
                </a:lnTo>
                <a:lnTo>
                  <a:pt x="5188" y="890"/>
                </a:lnTo>
                <a:lnTo>
                  <a:pt x="5134" y="872"/>
                </a:lnTo>
                <a:lnTo>
                  <a:pt x="5134" y="872"/>
                </a:lnTo>
                <a:lnTo>
                  <a:pt x="5188" y="854"/>
                </a:lnTo>
                <a:lnTo>
                  <a:pt x="5188" y="854"/>
                </a:lnTo>
                <a:close/>
                <a:moveTo>
                  <a:pt x="5196" y="852"/>
                </a:moveTo>
                <a:lnTo>
                  <a:pt x="5196" y="852"/>
                </a:lnTo>
                <a:lnTo>
                  <a:pt x="5250" y="834"/>
                </a:lnTo>
                <a:lnTo>
                  <a:pt x="5250" y="834"/>
                </a:lnTo>
                <a:lnTo>
                  <a:pt x="5304" y="858"/>
                </a:lnTo>
                <a:lnTo>
                  <a:pt x="5304" y="858"/>
                </a:lnTo>
                <a:lnTo>
                  <a:pt x="5252" y="874"/>
                </a:lnTo>
                <a:lnTo>
                  <a:pt x="5252" y="874"/>
                </a:lnTo>
                <a:lnTo>
                  <a:pt x="5196" y="852"/>
                </a:lnTo>
                <a:lnTo>
                  <a:pt x="5196" y="852"/>
                </a:lnTo>
                <a:close/>
                <a:moveTo>
                  <a:pt x="5312" y="862"/>
                </a:moveTo>
                <a:lnTo>
                  <a:pt x="5312" y="862"/>
                </a:lnTo>
                <a:lnTo>
                  <a:pt x="5360" y="888"/>
                </a:lnTo>
                <a:lnTo>
                  <a:pt x="5360" y="888"/>
                </a:lnTo>
                <a:lnTo>
                  <a:pt x="5308" y="898"/>
                </a:lnTo>
                <a:lnTo>
                  <a:pt x="5308" y="898"/>
                </a:lnTo>
                <a:lnTo>
                  <a:pt x="5258" y="876"/>
                </a:lnTo>
                <a:lnTo>
                  <a:pt x="5258" y="876"/>
                </a:lnTo>
                <a:lnTo>
                  <a:pt x="5312" y="862"/>
                </a:lnTo>
                <a:lnTo>
                  <a:pt x="5312" y="862"/>
                </a:lnTo>
                <a:close/>
                <a:moveTo>
                  <a:pt x="5312" y="856"/>
                </a:moveTo>
                <a:lnTo>
                  <a:pt x="5312" y="856"/>
                </a:lnTo>
                <a:lnTo>
                  <a:pt x="5258" y="832"/>
                </a:lnTo>
                <a:lnTo>
                  <a:pt x="5258" y="832"/>
                </a:lnTo>
                <a:lnTo>
                  <a:pt x="5314" y="816"/>
                </a:lnTo>
                <a:lnTo>
                  <a:pt x="5314" y="816"/>
                </a:lnTo>
                <a:lnTo>
                  <a:pt x="5368" y="844"/>
                </a:lnTo>
                <a:lnTo>
                  <a:pt x="5368" y="844"/>
                </a:lnTo>
                <a:lnTo>
                  <a:pt x="5312" y="856"/>
                </a:lnTo>
                <a:lnTo>
                  <a:pt x="5312" y="856"/>
                </a:lnTo>
                <a:close/>
                <a:moveTo>
                  <a:pt x="5252" y="830"/>
                </a:moveTo>
                <a:lnTo>
                  <a:pt x="5252" y="830"/>
                </a:lnTo>
                <a:lnTo>
                  <a:pt x="5190" y="806"/>
                </a:lnTo>
                <a:lnTo>
                  <a:pt x="5190" y="806"/>
                </a:lnTo>
                <a:lnTo>
                  <a:pt x="5248" y="788"/>
                </a:lnTo>
                <a:lnTo>
                  <a:pt x="5248" y="788"/>
                </a:lnTo>
                <a:lnTo>
                  <a:pt x="5306" y="814"/>
                </a:lnTo>
                <a:lnTo>
                  <a:pt x="5306" y="814"/>
                </a:lnTo>
                <a:lnTo>
                  <a:pt x="5252" y="830"/>
                </a:lnTo>
                <a:lnTo>
                  <a:pt x="5252" y="830"/>
                </a:lnTo>
                <a:close/>
                <a:moveTo>
                  <a:pt x="5184" y="804"/>
                </a:moveTo>
                <a:lnTo>
                  <a:pt x="5184" y="804"/>
                </a:lnTo>
                <a:lnTo>
                  <a:pt x="5118" y="784"/>
                </a:lnTo>
                <a:lnTo>
                  <a:pt x="5118" y="784"/>
                </a:lnTo>
                <a:lnTo>
                  <a:pt x="5174" y="762"/>
                </a:lnTo>
                <a:lnTo>
                  <a:pt x="5174" y="762"/>
                </a:lnTo>
                <a:lnTo>
                  <a:pt x="5208" y="774"/>
                </a:lnTo>
                <a:lnTo>
                  <a:pt x="5240" y="786"/>
                </a:lnTo>
                <a:lnTo>
                  <a:pt x="5240" y="786"/>
                </a:lnTo>
                <a:lnTo>
                  <a:pt x="5184" y="804"/>
                </a:lnTo>
                <a:lnTo>
                  <a:pt x="5184" y="804"/>
                </a:lnTo>
                <a:close/>
                <a:moveTo>
                  <a:pt x="5112" y="784"/>
                </a:moveTo>
                <a:lnTo>
                  <a:pt x="5112" y="784"/>
                </a:lnTo>
                <a:lnTo>
                  <a:pt x="5076" y="774"/>
                </a:lnTo>
                <a:lnTo>
                  <a:pt x="5040" y="768"/>
                </a:lnTo>
                <a:lnTo>
                  <a:pt x="5040" y="768"/>
                </a:lnTo>
                <a:lnTo>
                  <a:pt x="5098" y="742"/>
                </a:lnTo>
                <a:lnTo>
                  <a:pt x="5098" y="742"/>
                </a:lnTo>
                <a:lnTo>
                  <a:pt x="5134" y="752"/>
                </a:lnTo>
                <a:lnTo>
                  <a:pt x="5168" y="760"/>
                </a:lnTo>
                <a:lnTo>
                  <a:pt x="5168" y="760"/>
                </a:lnTo>
                <a:lnTo>
                  <a:pt x="5112" y="784"/>
                </a:lnTo>
                <a:lnTo>
                  <a:pt x="5112" y="784"/>
                </a:lnTo>
                <a:close/>
                <a:moveTo>
                  <a:pt x="5032" y="766"/>
                </a:moveTo>
                <a:lnTo>
                  <a:pt x="5032" y="766"/>
                </a:lnTo>
                <a:lnTo>
                  <a:pt x="4994" y="760"/>
                </a:lnTo>
                <a:lnTo>
                  <a:pt x="4956" y="756"/>
                </a:lnTo>
                <a:lnTo>
                  <a:pt x="4956" y="756"/>
                </a:lnTo>
                <a:lnTo>
                  <a:pt x="5014" y="728"/>
                </a:lnTo>
                <a:lnTo>
                  <a:pt x="5014" y="728"/>
                </a:lnTo>
                <a:lnTo>
                  <a:pt x="5052" y="734"/>
                </a:lnTo>
                <a:lnTo>
                  <a:pt x="5088" y="740"/>
                </a:lnTo>
                <a:lnTo>
                  <a:pt x="5088" y="740"/>
                </a:lnTo>
                <a:lnTo>
                  <a:pt x="5032" y="766"/>
                </a:lnTo>
                <a:lnTo>
                  <a:pt x="5032" y="766"/>
                </a:lnTo>
                <a:close/>
                <a:moveTo>
                  <a:pt x="5022" y="770"/>
                </a:moveTo>
                <a:lnTo>
                  <a:pt x="5022" y="770"/>
                </a:lnTo>
                <a:lnTo>
                  <a:pt x="4966" y="796"/>
                </a:lnTo>
                <a:lnTo>
                  <a:pt x="4966" y="796"/>
                </a:lnTo>
                <a:lnTo>
                  <a:pt x="4892" y="788"/>
                </a:lnTo>
                <a:lnTo>
                  <a:pt x="4892" y="788"/>
                </a:lnTo>
                <a:lnTo>
                  <a:pt x="4948" y="760"/>
                </a:lnTo>
                <a:lnTo>
                  <a:pt x="4948" y="760"/>
                </a:lnTo>
                <a:lnTo>
                  <a:pt x="4986" y="764"/>
                </a:lnTo>
                <a:lnTo>
                  <a:pt x="5022" y="770"/>
                </a:lnTo>
                <a:lnTo>
                  <a:pt x="5022" y="770"/>
                </a:lnTo>
                <a:close/>
                <a:moveTo>
                  <a:pt x="4882" y="786"/>
                </a:moveTo>
                <a:lnTo>
                  <a:pt x="4882" y="786"/>
                </a:lnTo>
                <a:lnTo>
                  <a:pt x="4844" y="784"/>
                </a:lnTo>
                <a:lnTo>
                  <a:pt x="4804" y="784"/>
                </a:lnTo>
                <a:lnTo>
                  <a:pt x="4804" y="784"/>
                </a:lnTo>
                <a:lnTo>
                  <a:pt x="4858" y="754"/>
                </a:lnTo>
                <a:lnTo>
                  <a:pt x="4858" y="754"/>
                </a:lnTo>
                <a:lnTo>
                  <a:pt x="4898" y="756"/>
                </a:lnTo>
                <a:lnTo>
                  <a:pt x="4938" y="758"/>
                </a:lnTo>
                <a:lnTo>
                  <a:pt x="4938" y="758"/>
                </a:lnTo>
                <a:lnTo>
                  <a:pt x="4882" y="786"/>
                </a:lnTo>
                <a:lnTo>
                  <a:pt x="4882" y="786"/>
                </a:lnTo>
                <a:close/>
                <a:moveTo>
                  <a:pt x="4872" y="792"/>
                </a:moveTo>
                <a:lnTo>
                  <a:pt x="4872" y="792"/>
                </a:lnTo>
                <a:lnTo>
                  <a:pt x="4818" y="820"/>
                </a:lnTo>
                <a:lnTo>
                  <a:pt x="4818" y="820"/>
                </a:lnTo>
                <a:lnTo>
                  <a:pt x="4742" y="820"/>
                </a:lnTo>
                <a:lnTo>
                  <a:pt x="4742" y="820"/>
                </a:lnTo>
                <a:lnTo>
                  <a:pt x="4794" y="790"/>
                </a:lnTo>
                <a:lnTo>
                  <a:pt x="4794" y="790"/>
                </a:lnTo>
                <a:lnTo>
                  <a:pt x="4834" y="790"/>
                </a:lnTo>
                <a:lnTo>
                  <a:pt x="4872" y="792"/>
                </a:lnTo>
                <a:lnTo>
                  <a:pt x="4872" y="792"/>
                </a:lnTo>
                <a:close/>
                <a:moveTo>
                  <a:pt x="4808" y="826"/>
                </a:moveTo>
                <a:lnTo>
                  <a:pt x="4808" y="826"/>
                </a:lnTo>
                <a:lnTo>
                  <a:pt x="4756" y="854"/>
                </a:lnTo>
                <a:lnTo>
                  <a:pt x="4756" y="854"/>
                </a:lnTo>
                <a:lnTo>
                  <a:pt x="4682" y="856"/>
                </a:lnTo>
                <a:lnTo>
                  <a:pt x="4682" y="856"/>
                </a:lnTo>
                <a:lnTo>
                  <a:pt x="4732" y="826"/>
                </a:lnTo>
                <a:lnTo>
                  <a:pt x="4732" y="826"/>
                </a:lnTo>
                <a:lnTo>
                  <a:pt x="4808" y="826"/>
                </a:lnTo>
                <a:lnTo>
                  <a:pt x="4808" y="826"/>
                </a:lnTo>
                <a:close/>
                <a:moveTo>
                  <a:pt x="4746" y="860"/>
                </a:moveTo>
                <a:lnTo>
                  <a:pt x="4746" y="860"/>
                </a:lnTo>
                <a:lnTo>
                  <a:pt x="4696" y="888"/>
                </a:lnTo>
                <a:lnTo>
                  <a:pt x="4696" y="888"/>
                </a:lnTo>
                <a:lnTo>
                  <a:pt x="4624" y="890"/>
                </a:lnTo>
                <a:lnTo>
                  <a:pt x="4624" y="890"/>
                </a:lnTo>
                <a:lnTo>
                  <a:pt x="4672" y="862"/>
                </a:lnTo>
                <a:lnTo>
                  <a:pt x="4672" y="862"/>
                </a:lnTo>
                <a:lnTo>
                  <a:pt x="4746" y="860"/>
                </a:lnTo>
                <a:lnTo>
                  <a:pt x="4746" y="860"/>
                </a:lnTo>
                <a:close/>
                <a:moveTo>
                  <a:pt x="4686" y="894"/>
                </a:moveTo>
                <a:lnTo>
                  <a:pt x="4686" y="894"/>
                </a:lnTo>
                <a:lnTo>
                  <a:pt x="4638" y="920"/>
                </a:lnTo>
                <a:lnTo>
                  <a:pt x="4638" y="920"/>
                </a:lnTo>
                <a:lnTo>
                  <a:pt x="4568" y="926"/>
                </a:lnTo>
                <a:lnTo>
                  <a:pt x="4568" y="926"/>
                </a:lnTo>
                <a:lnTo>
                  <a:pt x="4614" y="898"/>
                </a:lnTo>
                <a:lnTo>
                  <a:pt x="4614" y="898"/>
                </a:lnTo>
                <a:lnTo>
                  <a:pt x="4686" y="894"/>
                </a:lnTo>
                <a:lnTo>
                  <a:pt x="4686" y="894"/>
                </a:lnTo>
                <a:close/>
                <a:moveTo>
                  <a:pt x="4626" y="928"/>
                </a:moveTo>
                <a:lnTo>
                  <a:pt x="4626" y="928"/>
                </a:lnTo>
                <a:lnTo>
                  <a:pt x="4580" y="954"/>
                </a:lnTo>
                <a:lnTo>
                  <a:pt x="4580" y="954"/>
                </a:lnTo>
                <a:lnTo>
                  <a:pt x="4514" y="960"/>
                </a:lnTo>
                <a:lnTo>
                  <a:pt x="4514" y="960"/>
                </a:lnTo>
                <a:lnTo>
                  <a:pt x="4556" y="932"/>
                </a:lnTo>
                <a:lnTo>
                  <a:pt x="4556" y="932"/>
                </a:lnTo>
                <a:lnTo>
                  <a:pt x="4626" y="928"/>
                </a:lnTo>
                <a:lnTo>
                  <a:pt x="4626" y="928"/>
                </a:lnTo>
                <a:close/>
                <a:moveTo>
                  <a:pt x="4568" y="960"/>
                </a:moveTo>
                <a:lnTo>
                  <a:pt x="4568" y="960"/>
                </a:lnTo>
                <a:lnTo>
                  <a:pt x="4526" y="986"/>
                </a:lnTo>
                <a:lnTo>
                  <a:pt x="4526" y="986"/>
                </a:lnTo>
                <a:lnTo>
                  <a:pt x="4462" y="994"/>
                </a:lnTo>
                <a:lnTo>
                  <a:pt x="4462" y="994"/>
                </a:lnTo>
                <a:lnTo>
                  <a:pt x="4502" y="968"/>
                </a:lnTo>
                <a:lnTo>
                  <a:pt x="4502" y="968"/>
                </a:lnTo>
                <a:lnTo>
                  <a:pt x="4568" y="960"/>
                </a:lnTo>
                <a:lnTo>
                  <a:pt x="4568" y="960"/>
                </a:lnTo>
                <a:close/>
                <a:moveTo>
                  <a:pt x="4526" y="992"/>
                </a:moveTo>
                <a:lnTo>
                  <a:pt x="4526" y="992"/>
                </a:lnTo>
                <a:lnTo>
                  <a:pt x="4586" y="988"/>
                </a:lnTo>
                <a:lnTo>
                  <a:pt x="4586" y="988"/>
                </a:lnTo>
                <a:lnTo>
                  <a:pt x="4544" y="1010"/>
                </a:lnTo>
                <a:lnTo>
                  <a:pt x="4544" y="1010"/>
                </a:lnTo>
                <a:lnTo>
                  <a:pt x="4486" y="1016"/>
                </a:lnTo>
                <a:lnTo>
                  <a:pt x="4486" y="1016"/>
                </a:lnTo>
                <a:lnTo>
                  <a:pt x="4526" y="992"/>
                </a:lnTo>
                <a:lnTo>
                  <a:pt x="4526" y="992"/>
                </a:lnTo>
                <a:close/>
                <a:moveTo>
                  <a:pt x="4538" y="986"/>
                </a:moveTo>
                <a:lnTo>
                  <a:pt x="4538" y="986"/>
                </a:lnTo>
                <a:lnTo>
                  <a:pt x="4580" y="960"/>
                </a:lnTo>
                <a:lnTo>
                  <a:pt x="4580" y="960"/>
                </a:lnTo>
                <a:lnTo>
                  <a:pt x="4644" y="956"/>
                </a:lnTo>
                <a:lnTo>
                  <a:pt x="4644" y="956"/>
                </a:lnTo>
                <a:lnTo>
                  <a:pt x="4600" y="980"/>
                </a:lnTo>
                <a:lnTo>
                  <a:pt x="4600" y="980"/>
                </a:lnTo>
                <a:lnTo>
                  <a:pt x="4538" y="986"/>
                </a:lnTo>
                <a:lnTo>
                  <a:pt x="4538" y="986"/>
                </a:lnTo>
                <a:close/>
                <a:moveTo>
                  <a:pt x="4656" y="956"/>
                </a:moveTo>
                <a:lnTo>
                  <a:pt x="4656" y="956"/>
                </a:lnTo>
                <a:lnTo>
                  <a:pt x="4720" y="954"/>
                </a:lnTo>
                <a:lnTo>
                  <a:pt x="4720" y="954"/>
                </a:lnTo>
                <a:lnTo>
                  <a:pt x="4674" y="976"/>
                </a:lnTo>
                <a:lnTo>
                  <a:pt x="4674" y="976"/>
                </a:lnTo>
                <a:lnTo>
                  <a:pt x="4612" y="980"/>
                </a:lnTo>
                <a:lnTo>
                  <a:pt x="4612" y="980"/>
                </a:lnTo>
                <a:lnTo>
                  <a:pt x="4656" y="956"/>
                </a:lnTo>
                <a:lnTo>
                  <a:pt x="4656" y="956"/>
                </a:lnTo>
                <a:close/>
                <a:moveTo>
                  <a:pt x="4668" y="948"/>
                </a:moveTo>
                <a:lnTo>
                  <a:pt x="4668" y="948"/>
                </a:lnTo>
                <a:lnTo>
                  <a:pt x="4716" y="924"/>
                </a:lnTo>
                <a:lnTo>
                  <a:pt x="4716" y="924"/>
                </a:lnTo>
                <a:lnTo>
                  <a:pt x="4782" y="924"/>
                </a:lnTo>
                <a:lnTo>
                  <a:pt x="4782" y="924"/>
                </a:lnTo>
                <a:lnTo>
                  <a:pt x="4734" y="948"/>
                </a:lnTo>
                <a:lnTo>
                  <a:pt x="4734" y="948"/>
                </a:lnTo>
                <a:lnTo>
                  <a:pt x="4668" y="948"/>
                </a:lnTo>
                <a:lnTo>
                  <a:pt x="4668" y="948"/>
                </a:lnTo>
                <a:close/>
                <a:moveTo>
                  <a:pt x="4792" y="926"/>
                </a:moveTo>
                <a:lnTo>
                  <a:pt x="4792" y="926"/>
                </a:lnTo>
                <a:lnTo>
                  <a:pt x="4856" y="930"/>
                </a:lnTo>
                <a:lnTo>
                  <a:pt x="4856" y="930"/>
                </a:lnTo>
                <a:lnTo>
                  <a:pt x="4806" y="950"/>
                </a:lnTo>
                <a:lnTo>
                  <a:pt x="4806" y="950"/>
                </a:lnTo>
                <a:lnTo>
                  <a:pt x="4744" y="948"/>
                </a:lnTo>
                <a:lnTo>
                  <a:pt x="4744" y="948"/>
                </a:lnTo>
                <a:lnTo>
                  <a:pt x="4792" y="926"/>
                </a:lnTo>
                <a:lnTo>
                  <a:pt x="4792" y="926"/>
                </a:lnTo>
                <a:close/>
                <a:moveTo>
                  <a:pt x="4804" y="920"/>
                </a:moveTo>
                <a:lnTo>
                  <a:pt x="4804" y="920"/>
                </a:lnTo>
                <a:lnTo>
                  <a:pt x="4854" y="898"/>
                </a:lnTo>
                <a:lnTo>
                  <a:pt x="4854" y="898"/>
                </a:lnTo>
                <a:lnTo>
                  <a:pt x="4918" y="904"/>
                </a:lnTo>
                <a:lnTo>
                  <a:pt x="4918" y="904"/>
                </a:lnTo>
                <a:lnTo>
                  <a:pt x="4868" y="924"/>
                </a:lnTo>
                <a:lnTo>
                  <a:pt x="4868" y="924"/>
                </a:lnTo>
                <a:lnTo>
                  <a:pt x="4804" y="920"/>
                </a:lnTo>
                <a:lnTo>
                  <a:pt x="4804" y="920"/>
                </a:lnTo>
                <a:close/>
                <a:moveTo>
                  <a:pt x="4928" y="904"/>
                </a:moveTo>
                <a:lnTo>
                  <a:pt x="4928" y="904"/>
                </a:lnTo>
                <a:lnTo>
                  <a:pt x="4988" y="914"/>
                </a:lnTo>
                <a:lnTo>
                  <a:pt x="4988" y="914"/>
                </a:lnTo>
                <a:lnTo>
                  <a:pt x="4938" y="932"/>
                </a:lnTo>
                <a:lnTo>
                  <a:pt x="4938" y="932"/>
                </a:lnTo>
                <a:lnTo>
                  <a:pt x="4878" y="926"/>
                </a:lnTo>
                <a:lnTo>
                  <a:pt x="4878" y="926"/>
                </a:lnTo>
                <a:lnTo>
                  <a:pt x="4928" y="904"/>
                </a:lnTo>
                <a:lnTo>
                  <a:pt x="4928" y="904"/>
                </a:lnTo>
                <a:close/>
                <a:moveTo>
                  <a:pt x="4938" y="900"/>
                </a:moveTo>
                <a:lnTo>
                  <a:pt x="4938" y="900"/>
                </a:lnTo>
                <a:lnTo>
                  <a:pt x="4992" y="880"/>
                </a:lnTo>
                <a:lnTo>
                  <a:pt x="4992" y="880"/>
                </a:lnTo>
                <a:lnTo>
                  <a:pt x="5052" y="892"/>
                </a:lnTo>
                <a:lnTo>
                  <a:pt x="5052" y="892"/>
                </a:lnTo>
                <a:lnTo>
                  <a:pt x="4998" y="910"/>
                </a:lnTo>
                <a:lnTo>
                  <a:pt x="4998" y="910"/>
                </a:lnTo>
                <a:lnTo>
                  <a:pt x="4938" y="900"/>
                </a:lnTo>
                <a:lnTo>
                  <a:pt x="4938" y="900"/>
                </a:lnTo>
                <a:close/>
                <a:moveTo>
                  <a:pt x="5062" y="894"/>
                </a:moveTo>
                <a:lnTo>
                  <a:pt x="5062" y="894"/>
                </a:lnTo>
                <a:lnTo>
                  <a:pt x="5118" y="910"/>
                </a:lnTo>
                <a:lnTo>
                  <a:pt x="5118" y="910"/>
                </a:lnTo>
                <a:lnTo>
                  <a:pt x="5064" y="924"/>
                </a:lnTo>
                <a:lnTo>
                  <a:pt x="5064" y="924"/>
                </a:lnTo>
                <a:lnTo>
                  <a:pt x="5008" y="912"/>
                </a:lnTo>
                <a:lnTo>
                  <a:pt x="5008" y="912"/>
                </a:lnTo>
                <a:lnTo>
                  <a:pt x="5062" y="894"/>
                </a:lnTo>
                <a:lnTo>
                  <a:pt x="5062" y="894"/>
                </a:lnTo>
                <a:close/>
                <a:moveTo>
                  <a:pt x="5070" y="892"/>
                </a:moveTo>
                <a:lnTo>
                  <a:pt x="5070" y="892"/>
                </a:lnTo>
                <a:lnTo>
                  <a:pt x="5124" y="874"/>
                </a:lnTo>
                <a:lnTo>
                  <a:pt x="5124" y="874"/>
                </a:lnTo>
                <a:lnTo>
                  <a:pt x="5180" y="892"/>
                </a:lnTo>
                <a:lnTo>
                  <a:pt x="5180" y="892"/>
                </a:lnTo>
                <a:lnTo>
                  <a:pt x="5126" y="908"/>
                </a:lnTo>
                <a:lnTo>
                  <a:pt x="5126" y="908"/>
                </a:lnTo>
                <a:lnTo>
                  <a:pt x="5070" y="892"/>
                </a:lnTo>
                <a:lnTo>
                  <a:pt x="5070" y="892"/>
                </a:lnTo>
                <a:close/>
                <a:moveTo>
                  <a:pt x="5188" y="894"/>
                </a:moveTo>
                <a:lnTo>
                  <a:pt x="5188" y="894"/>
                </a:lnTo>
                <a:lnTo>
                  <a:pt x="5238" y="914"/>
                </a:lnTo>
                <a:lnTo>
                  <a:pt x="5238" y="914"/>
                </a:lnTo>
                <a:lnTo>
                  <a:pt x="5186" y="926"/>
                </a:lnTo>
                <a:lnTo>
                  <a:pt x="5186" y="926"/>
                </a:lnTo>
                <a:lnTo>
                  <a:pt x="5136" y="910"/>
                </a:lnTo>
                <a:lnTo>
                  <a:pt x="5136" y="910"/>
                </a:lnTo>
                <a:lnTo>
                  <a:pt x="5188" y="894"/>
                </a:lnTo>
                <a:lnTo>
                  <a:pt x="5188" y="894"/>
                </a:lnTo>
                <a:close/>
                <a:moveTo>
                  <a:pt x="5196" y="892"/>
                </a:moveTo>
                <a:lnTo>
                  <a:pt x="5196" y="892"/>
                </a:lnTo>
                <a:lnTo>
                  <a:pt x="5250" y="878"/>
                </a:lnTo>
                <a:lnTo>
                  <a:pt x="5250" y="878"/>
                </a:lnTo>
                <a:lnTo>
                  <a:pt x="5300" y="900"/>
                </a:lnTo>
                <a:lnTo>
                  <a:pt x="5300" y="900"/>
                </a:lnTo>
                <a:lnTo>
                  <a:pt x="5246" y="912"/>
                </a:lnTo>
                <a:lnTo>
                  <a:pt x="5246" y="912"/>
                </a:lnTo>
                <a:lnTo>
                  <a:pt x="5196" y="892"/>
                </a:lnTo>
                <a:lnTo>
                  <a:pt x="5196" y="892"/>
                </a:lnTo>
                <a:close/>
                <a:moveTo>
                  <a:pt x="5306" y="904"/>
                </a:moveTo>
                <a:lnTo>
                  <a:pt x="5306" y="904"/>
                </a:lnTo>
                <a:lnTo>
                  <a:pt x="5352" y="928"/>
                </a:lnTo>
                <a:lnTo>
                  <a:pt x="5352" y="928"/>
                </a:lnTo>
                <a:lnTo>
                  <a:pt x="5300" y="936"/>
                </a:lnTo>
                <a:lnTo>
                  <a:pt x="5300" y="936"/>
                </a:lnTo>
                <a:lnTo>
                  <a:pt x="5254" y="916"/>
                </a:lnTo>
                <a:lnTo>
                  <a:pt x="5254" y="916"/>
                </a:lnTo>
                <a:lnTo>
                  <a:pt x="5306" y="904"/>
                </a:lnTo>
                <a:lnTo>
                  <a:pt x="5306" y="904"/>
                </a:lnTo>
                <a:close/>
                <a:moveTo>
                  <a:pt x="5314" y="902"/>
                </a:moveTo>
                <a:lnTo>
                  <a:pt x="5314" y="902"/>
                </a:lnTo>
                <a:lnTo>
                  <a:pt x="5366" y="890"/>
                </a:lnTo>
                <a:lnTo>
                  <a:pt x="5366" y="890"/>
                </a:lnTo>
                <a:lnTo>
                  <a:pt x="5410" y="916"/>
                </a:lnTo>
                <a:lnTo>
                  <a:pt x="5410" y="916"/>
                </a:lnTo>
                <a:lnTo>
                  <a:pt x="5360" y="926"/>
                </a:lnTo>
                <a:lnTo>
                  <a:pt x="5360" y="926"/>
                </a:lnTo>
                <a:lnTo>
                  <a:pt x="5314" y="902"/>
                </a:lnTo>
                <a:lnTo>
                  <a:pt x="5314" y="902"/>
                </a:lnTo>
                <a:close/>
                <a:moveTo>
                  <a:pt x="5418" y="922"/>
                </a:moveTo>
                <a:lnTo>
                  <a:pt x="5418" y="922"/>
                </a:lnTo>
                <a:lnTo>
                  <a:pt x="5430" y="930"/>
                </a:lnTo>
                <a:lnTo>
                  <a:pt x="5430" y="930"/>
                </a:lnTo>
                <a:lnTo>
                  <a:pt x="5458" y="946"/>
                </a:lnTo>
                <a:lnTo>
                  <a:pt x="5458" y="946"/>
                </a:lnTo>
                <a:lnTo>
                  <a:pt x="5408" y="952"/>
                </a:lnTo>
                <a:lnTo>
                  <a:pt x="5408" y="952"/>
                </a:lnTo>
                <a:lnTo>
                  <a:pt x="5378" y="936"/>
                </a:lnTo>
                <a:lnTo>
                  <a:pt x="5378" y="936"/>
                </a:lnTo>
                <a:lnTo>
                  <a:pt x="5368" y="930"/>
                </a:lnTo>
                <a:lnTo>
                  <a:pt x="5368" y="930"/>
                </a:lnTo>
                <a:lnTo>
                  <a:pt x="5418" y="922"/>
                </a:lnTo>
                <a:lnTo>
                  <a:pt x="5418" y="922"/>
                </a:lnTo>
                <a:close/>
                <a:moveTo>
                  <a:pt x="5434" y="924"/>
                </a:moveTo>
                <a:lnTo>
                  <a:pt x="5434" y="924"/>
                </a:lnTo>
                <a:lnTo>
                  <a:pt x="5426" y="920"/>
                </a:lnTo>
                <a:lnTo>
                  <a:pt x="5426" y="920"/>
                </a:lnTo>
                <a:lnTo>
                  <a:pt x="5478" y="912"/>
                </a:lnTo>
                <a:lnTo>
                  <a:pt x="5478" y="912"/>
                </a:lnTo>
                <a:lnTo>
                  <a:pt x="5486" y="918"/>
                </a:lnTo>
                <a:lnTo>
                  <a:pt x="5486" y="918"/>
                </a:lnTo>
                <a:lnTo>
                  <a:pt x="5516" y="940"/>
                </a:lnTo>
                <a:lnTo>
                  <a:pt x="5516" y="940"/>
                </a:lnTo>
                <a:lnTo>
                  <a:pt x="5466" y="946"/>
                </a:lnTo>
                <a:lnTo>
                  <a:pt x="5466" y="946"/>
                </a:lnTo>
                <a:lnTo>
                  <a:pt x="5434" y="924"/>
                </a:lnTo>
                <a:lnTo>
                  <a:pt x="5434" y="924"/>
                </a:lnTo>
                <a:close/>
                <a:moveTo>
                  <a:pt x="5522" y="944"/>
                </a:moveTo>
                <a:lnTo>
                  <a:pt x="5522" y="944"/>
                </a:lnTo>
                <a:lnTo>
                  <a:pt x="5560" y="970"/>
                </a:lnTo>
                <a:lnTo>
                  <a:pt x="5560" y="970"/>
                </a:lnTo>
                <a:lnTo>
                  <a:pt x="5512" y="974"/>
                </a:lnTo>
                <a:lnTo>
                  <a:pt x="5512" y="974"/>
                </a:lnTo>
                <a:lnTo>
                  <a:pt x="5474" y="950"/>
                </a:lnTo>
                <a:lnTo>
                  <a:pt x="5474" y="950"/>
                </a:lnTo>
                <a:lnTo>
                  <a:pt x="5522" y="944"/>
                </a:lnTo>
                <a:lnTo>
                  <a:pt x="5522" y="944"/>
                </a:lnTo>
                <a:close/>
                <a:moveTo>
                  <a:pt x="5530" y="942"/>
                </a:moveTo>
                <a:lnTo>
                  <a:pt x="5530" y="942"/>
                </a:lnTo>
                <a:lnTo>
                  <a:pt x="5580" y="936"/>
                </a:lnTo>
                <a:lnTo>
                  <a:pt x="5580" y="936"/>
                </a:lnTo>
                <a:lnTo>
                  <a:pt x="5618" y="966"/>
                </a:lnTo>
                <a:lnTo>
                  <a:pt x="5618" y="966"/>
                </a:lnTo>
                <a:lnTo>
                  <a:pt x="5570" y="970"/>
                </a:lnTo>
                <a:lnTo>
                  <a:pt x="5570" y="970"/>
                </a:lnTo>
                <a:lnTo>
                  <a:pt x="5530" y="942"/>
                </a:lnTo>
                <a:lnTo>
                  <a:pt x="5530" y="942"/>
                </a:lnTo>
                <a:close/>
                <a:moveTo>
                  <a:pt x="8104" y="1104"/>
                </a:moveTo>
                <a:lnTo>
                  <a:pt x="8104" y="1104"/>
                </a:lnTo>
                <a:lnTo>
                  <a:pt x="7888" y="1086"/>
                </a:lnTo>
                <a:lnTo>
                  <a:pt x="7656" y="1072"/>
                </a:lnTo>
                <a:lnTo>
                  <a:pt x="7406" y="1058"/>
                </a:lnTo>
                <a:lnTo>
                  <a:pt x="7138" y="1048"/>
                </a:lnTo>
                <a:lnTo>
                  <a:pt x="6852" y="1040"/>
                </a:lnTo>
                <a:lnTo>
                  <a:pt x="6548" y="1034"/>
                </a:lnTo>
                <a:lnTo>
                  <a:pt x="6224" y="1030"/>
                </a:lnTo>
                <a:lnTo>
                  <a:pt x="5878" y="1028"/>
                </a:lnTo>
                <a:lnTo>
                  <a:pt x="5878" y="1028"/>
                </a:lnTo>
                <a:lnTo>
                  <a:pt x="5844" y="996"/>
                </a:lnTo>
                <a:lnTo>
                  <a:pt x="5844" y="996"/>
                </a:lnTo>
                <a:lnTo>
                  <a:pt x="6004" y="992"/>
                </a:lnTo>
                <a:lnTo>
                  <a:pt x="6162" y="988"/>
                </a:lnTo>
                <a:lnTo>
                  <a:pt x="6318" y="986"/>
                </a:lnTo>
                <a:lnTo>
                  <a:pt x="6470" y="986"/>
                </a:lnTo>
                <a:lnTo>
                  <a:pt x="6620" y="988"/>
                </a:lnTo>
                <a:lnTo>
                  <a:pt x="6768" y="990"/>
                </a:lnTo>
                <a:lnTo>
                  <a:pt x="6914" y="992"/>
                </a:lnTo>
                <a:lnTo>
                  <a:pt x="7056" y="998"/>
                </a:lnTo>
                <a:lnTo>
                  <a:pt x="7196" y="1004"/>
                </a:lnTo>
                <a:lnTo>
                  <a:pt x="7332" y="1010"/>
                </a:lnTo>
                <a:lnTo>
                  <a:pt x="7466" y="1018"/>
                </a:lnTo>
                <a:lnTo>
                  <a:pt x="7596" y="1028"/>
                </a:lnTo>
                <a:lnTo>
                  <a:pt x="7724" y="1040"/>
                </a:lnTo>
                <a:lnTo>
                  <a:pt x="7848" y="1052"/>
                </a:lnTo>
                <a:lnTo>
                  <a:pt x="7970" y="1066"/>
                </a:lnTo>
                <a:lnTo>
                  <a:pt x="8088" y="1080"/>
                </a:lnTo>
                <a:lnTo>
                  <a:pt x="8088" y="1080"/>
                </a:lnTo>
                <a:lnTo>
                  <a:pt x="8200" y="1096"/>
                </a:lnTo>
                <a:lnTo>
                  <a:pt x="8308" y="1112"/>
                </a:lnTo>
                <a:lnTo>
                  <a:pt x="8308" y="1112"/>
                </a:lnTo>
                <a:lnTo>
                  <a:pt x="8318" y="1126"/>
                </a:lnTo>
                <a:lnTo>
                  <a:pt x="8318" y="1126"/>
                </a:lnTo>
                <a:lnTo>
                  <a:pt x="8104" y="1104"/>
                </a:lnTo>
                <a:lnTo>
                  <a:pt x="8104" y="1104"/>
                </a:lnTo>
                <a:close/>
                <a:moveTo>
                  <a:pt x="8322" y="1132"/>
                </a:moveTo>
                <a:lnTo>
                  <a:pt x="8322" y="1132"/>
                </a:lnTo>
                <a:lnTo>
                  <a:pt x="8332" y="1142"/>
                </a:lnTo>
                <a:lnTo>
                  <a:pt x="8332" y="1142"/>
                </a:lnTo>
                <a:lnTo>
                  <a:pt x="8188" y="1134"/>
                </a:lnTo>
                <a:lnTo>
                  <a:pt x="8036" y="1128"/>
                </a:lnTo>
                <a:lnTo>
                  <a:pt x="7710" y="1116"/>
                </a:lnTo>
                <a:lnTo>
                  <a:pt x="7356" y="1104"/>
                </a:lnTo>
                <a:lnTo>
                  <a:pt x="6972" y="1094"/>
                </a:lnTo>
                <a:lnTo>
                  <a:pt x="6972" y="1094"/>
                </a:lnTo>
                <a:lnTo>
                  <a:pt x="6464" y="1080"/>
                </a:lnTo>
                <a:lnTo>
                  <a:pt x="5918" y="1064"/>
                </a:lnTo>
                <a:lnTo>
                  <a:pt x="5918" y="1064"/>
                </a:lnTo>
                <a:lnTo>
                  <a:pt x="5884" y="1034"/>
                </a:lnTo>
                <a:lnTo>
                  <a:pt x="5884" y="1034"/>
                </a:lnTo>
                <a:lnTo>
                  <a:pt x="6228" y="1034"/>
                </a:lnTo>
                <a:lnTo>
                  <a:pt x="6552" y="1038"/>
                </a:lnTo>
                <a:lnTo>
                  <a:pt x="6856" y="1044"/>
                </a:lnTo>
                <a:lnTo>
                  <a:pt x="7140" y="1054"/>
                </a:lnTo>
                <a:lnTo>
                  <a:pt x="7406" y="1064"/>
                </a:lnTo>
                <a:lnTo>
                  <a:pt x="7656" y="1076"/>
                </a:lnTo>
                <a:lnTo>
                  <a:pt x="7888" y="1092"/>
                </a:lnTo>
                <a:lnTo>
                  <a:pt x="8104" y="1110"/>
                </a:lnTo>
                <a:lnTo>
                  <a:pt x="8104" y="1110"/>
                </a:lnTo>
                <a:lnTo>
                  <a:pt x="8322" y="1132"/>
                </a:lnTo>
                <a:lnTo>
                  <a:pt x="8322" y="1132"/>
                </a:lnTo>
                <a:close/>
                <a:moveTo>
                  <a:pt x="5870" y="1028"/>
                </a:moveTo>
                <a:lnTo>
                  <a:pt x="5870" y="1028"/>
                </a:lnTo>
                <a:lnTo>
                  <a:pt x="5824" y="1028"/>
                </a:lnTo>
                <a:lnTo>
                  <a:pt x="5824" y="1028"/>
                </a:lnTo>
                <a:lnTo>
                  <a:pt x="5788" y="998"/>
                </a:lnTo>
                <a:lnTo>
                  <a:pt x="5788" y="998"/>
                </a:lnTo>
                <a:lnTo>
                  <a:pt x="5836" y="996"/>
                </a:lnTo>
                <a:lnTo>
                  <a:pt x="5836" y="996"/>
                </a:lnTo>
                <a:lnTo>
                  <a:pt x="5870" y="1028"/>
                </a:lnTo>
                <a:lnTo>
                  <a:pt x="5870" y="1028"/>
                </a:lnTo>
                <a:close/>
                <a:moveTo>
                  <a:pt x="5782" y="994"/>
                </a:moveTo>
                <a:lnTo>
                  <a:pt x="5782" y="994"/>
                </a:lnTo>
                <a:lnTo>
                  <a:pt x="5746" y="962"/>
                </a:lnTo>
                <a:lnTo>
                  <a:pt x="5746" y="962"/>
                </a:lnTo>
                <a:lnTo>
                  <a:pt x="5796" y="958"/>
                </a:lnTo>
                <a:lnTo>
                  <a:pt x="5796" y="958"/>
                </a:lnTo>
                <a:lnTo>
                  <a:pt x="5830" y="992"/>
                </a:lnTo>
                <a:lnTo>
                  <a:pt x="5830" y="992"/>
                </a:lnTo>
                <a:lnTo>
                  <a:pt x="5782" y="994"/>
                </a:lnTo>
                <a:lnTo>
                  <a:pt x="5782" y="994"/>
                </a:lnTo>
                <a:close/>
                <a:moveTo>
                  <a:pt x="5774" y="994"/>
                </a:moveTo>
                <a:lnTo>
                  <a:pt x="5774" y="994"/>
                </a:lnTo>
                <a:lnTo>
                  <a:pt x="5726" y="996"/>
                </a:lnTo>
                <a:lnTo>
                  <a:pt x="5726" y="996"/>
                </a:lnTo>
                <a:lnTo>
                  <a:pt x="5690" y="966"/>
                </a:lnTo>
                <a:lnTo>
                  <a:pt x="5690" y="966"/>
                </a:lnTo>
                <a:lnTo>
                  <a:pt x="5738" y="962"/>
                </a:lnTo>
                <a:lnTo>
                  <a:pt x="5738" y="962"/>
                </a:lnTo>
                <a:lnTo>
                  <a:pt x="5774" y="994"/>
                </a:lnTo>
                <a:lnTo>
                  <a:pt x="5774" y="994"/>
                </a:lnTo>
                <a:close/>
                <a:moveTo>
                  <a:pt x="5684" y="960"/>
                </a:moveTo>
                <a:lnTo>
                  <a:pt x="5684" y="960"/>
                </a:lnTo>
                <a:lnTo>
                  <a:pt x="5646" y="930"/>
                </a:lnTo>
                <a:lnTo>
                  <a:pt x="5646" y="930"/>
                </a:lnTo>
                <a:lnTo>
                  <a:pt x="5696" y="924"/>
                </a:lnTo>
                <a:lnTo>
                  <a:pt x="5696" y="924"/>
                </a:lnTo>
                <a:lnTo>
                  <a:pt x="5732" y="956"/>
                </a:lnTo>
                <a:lnTo>
                  <a:pt x="5732" y="956"/>
                </a:lnTo>
                <a:lnTo>
                  <a:pt x="5684" y="960"/>
                </a:lnTo>
                <a:lnTo>
                  <a:pt x="5684" y="960"/>
                </a:lnTo>
                <a:close/>
                <a:moveTo>
                  <a:pt x="5676" y="962"/>
                </a:moveTo>
                <a:lnTo>
                  <a:pt x="5676" y="962"/>
                </a:lnTo>
                <a:lnTo>
                  <a:pt x="5626" y="964"/>
                </a:lnTo>
                <a:lnTo>
                  <a:pt x="5626" y="964"/>
                </a:lnTo>
                <a:lnTo>
                  <a:pt x="5588" y="936"/>
                </a:lnTo>
                <a:lnTo>
                  <a:pt x="5588" y="936"/>
                </a:lnTo>
                <a:lnTo>
                  <a:pt x="5638" y="930"/>
                </a:lnTo>
                <a:lnTo>
                  <a:pt x="5638" y="930"/>
                </a:lnTo>
                <a:lnTo>
                  <a:pt x="5676" y="962"/>
                </a:lnTo>
                <a:lnTo>
                  <a:pt x="5676" y="962"/>
                </a:lnTo>
                <a:close/>
                <a:moveTo>
                  <a:pt x="5624" y="970"/>
                </a:moveTo>
                <a:lnTo>
                  <a:pt x="5624" y="970"/>
                </a:lnTo>
                <a:lnTo>
                  <a:pt x="5662" y="998"/>
                </a:lnTo>
                <a:lnTo>
                  <a:pt x="5662" y="998"/>
                </a:lnTo>
                <a:lnTo>
                  <a:pt x="5614" y="1000"/>
                </a:lnTo>
                <a:lnTo>
                  <a:pt x="5614" y="1000"/>
                </a:lnTo>
                <a:lnTo>
                  <a:pt x="5576" y="974"/>
                </a:lnTo>
                <a:lnTo>
                  <a:pt x="5576" y="974"/>
                </a:lnTo>
                <a:lnTo>
                  <a:pt x="5624" y="970"/>
                </a:lnTo>
                <a:lnTo>
                  <a:pt x="5624" y="970"/>
                </a:lnTo>
                <a:close/>
                <a:moveTo>
                  <a:pt x="5632" y="970"/>
                </a:moveTo>
                <a:lnTo>
                  <a:pt x="5632" y="970"/>
                </a:lnTo>
                <a:lnTo>
                  <a:pt x="5682" y="966"/>
                </a:lnTo>
                <a:lnTo>
                  <a:pt x="5682" y="966"/>
                </a:lnTo>
                <a:lnTo>
                  <a:pt x="5718" y="996"/>
                </a:lnTo>
                <a:lnTo>
                  <a:pt x="5718" y="996"/>
                </a:lnTo>
                <a:lnTo>
                  <a:pt x="5670" y="998"/>
                </a:lnTo>
                <a:lnTo>
                  <a:pt x="5670" y="998"/>
                </a:lnTo>
                <a:lnTo>
                  <a:pt x="5632" y="970"/>
                </a:lnTo>
                <a:lnTo>
                  <a:pt x="5632" y="970"/>
                </a:lnTo>
                <a:close/>
                <a:moveTo>
                  <a:pt x="5724" y="1000"/>
                </a:moveTo>
                <a:lnTo>
                  <a:pt x="5724" y="1000"/>
                </a:lnTo>
                <a:lnTo>
                  <a:pt x="5760" y="1028"/>
                </a:lnTo>
                <a:lnTo>
                  <a:pt x="5760" y="1028"/>
                </a:lnTo>
                <a:lnTo>
                  <a:pt x="5714" y="1028"/>
                </a:lnTo>
                <a:lnTo>
                  <a:pt x="5714" y="1028"/>
                </a:lnTo>
                <a:lnTo>
                  <a:pt x="5678" y="1002"/>
                </a:lnTo>
                <a:lnTo>
                  <a:pt x="5678" y="1002"/>
                </a:lnTo>
                <a:lnTo>
                  <a:pt x="5724" y="1000"/>
                </a:lnTo>
                <a:lnTo>
                  <a:pt x="5724" y="1000"/>
                </a:lnTo>
                <a:close/>
                <a:moveTo>
                  <a:pt x="5732" y="1000"/>
                </a:moveTo>
                <a:lnTo>
                  <a:pt x="5732" y="1000"/>
                </a:lnTo>
                <a:lnTo>
                  <a:pt x="5780" y="998"/>
                </a:lnTo>
                <a:lnTo>
                  <a:pt x="5780" y="998"/>
                </a:lnTo>
                <a:lnTo>
                  <a:pt x="5816" y="1028"/>
                </a:lnTo>
                <a:lnTo>
                  <a:pt x="5816" y="1028"/>
                </a:lnTo>
                <a:lnTo>
                  <a:pt x="5768" y="1028"/>
                </a:lnTo>
                <a:lnTo>
                  <a:pt x="5768" y="1028"/>
                </a:lnTo>
                <a:lnTo>
                  <a:pt x="5732" y="1000"/>
                </a:lnTo>
                <a:lnTo>
                  <a:pt x="5732" y="1000"/>
                </a:lnTo>
                <a:close/>
                <a:moveTo>
                  <a:pt x="5822" y="1034"/>
                </a:moveTo>
                <a:lnTo>
                  <a:pt x="5822" y="1034"/>
                </a:lnTo>
                <a:lnTo>
                  <a:pt x="5856" y="1062"/>
                </a:lnTo>
                <a:lnTo>
                  <a:pt x="5856" y="1062"/>
                </a:lnTo>
                <a:lnTo>
                  <a:pt x="5810" y="1060"/>
                </a:lnTo>
                <a:lnTo>
                  <a:pt x="5810" y="1060"/>
                </a:lnTo>
                <a:lnTo>
                  <a:pt x="5776" y="1034"/>
                </a:lnTo>
                <a:lnTo>
                  <a:pt x="5776" y="1034"/>
                </a:lnTo>
                <a:lnTo>
                  <a:pt x="5822" y="1034"/>
                </a:lnTo>
                <a:lnTo>
                  <a:pt x="5822" y="1034"/>
                </a:lnTo>
                <a:close/>
                <a:moveTo>
                  <a:pt x="5830" y="1034"/>
                </a:moveTo>
                <a:lnTo>
                  <a:pt x="5830" y="1034"/>
                </a:lnTo>
                <a:lnTo>
                  <a:pt x="5876" y="1034"/>
                </a:lnTo>
                <a:lnTo>
                  <a:pt x="5876" y="1034"/>
                </a:lnTo>
                <a:lnTo>
                  <a:pt x="5910" y="1064"/>
                </a:lnTo>
                <a:lnTo>
                  <a:pt x="5910" y="1064"/>
                </a:lnTo>
                <a:lnTo>
                  <a:pt x="5864" y="1062"/>
                </a:lnTo>
                <a:lnTo>
                  <a:pt x="5864" y="1062"/>
                </a:lnTo>
                <a:lnTo>
                  <a:pt x="5830" y="1034"/>
                </a:lnTo>
                <a:lnTo>
                  <a:pt x="5830" y="1034"/>
                </a:lnTo>
                <a:close/>
                <a:moveTo>
                  <a:pt x="5916" y="1070"/>
                </a:moveTo>
                <a:lnTo>
                  <a:pt x="5916" y="1070"/>
                </a:lnTo>
                <a:lnTo>
                  <a:pt x="5948" y="1098"/>
                </a:lnTo>
                <a:lnTo>
                  <a:pt x="5948" y="1098"/>
                </a:lnTo>
                <a:lnTo>
                  <a:pt x="5904" y="1094"/>
                </a:lnTo>
                <a:lnTo>
                  <a:pt x="5904" y="1094"/>
                </a:lnTo>
                <a:lnTo>
                  <a:pt x="5872" y="1068"/>
                </a:lnTo>
                <a:lnTo>
                  <a:pt x="5872" y="1068"/>
                </a:lnTo>
                <a:lnTo>
                  <a:pt x="5916" y="1070"/>
                </a:lnTo>
                <a:lnTo>
                  <a:pt x="5916" y="1070"/>
                </a:lnTo>
                <a:close/>
                <a:moveTo>
                  <a:pt x="5924" y="1070"/>
                </a:moveTo>
                <a:lnTo>
                  <a:pt x="5924" y="1070"/>
                </a:lnTo>
                <a:lnTo>
                  <a:pt x="6466" y="1086"/>
                </a:lnTo>
                <a:lnTo>
                  <a:pt x="6972" y="1100"/>
                </a:lnTo>
                <a:lnTo>
                  <a:pt x="6972" y="1100"/>
                </a:lnTo>
                <a:lnTo>
                  <a:pt x="7358" y="1110"/>
                </a:lnTo>
                <a:lnTo>
                  <a:pt x="7714" y="1120"/>
                </a:lnTo>
                <a:lnTo>
                  <a:pt x="8040" y="1132"/>
                </a:lnTo>
                <a:lnTo>
                  <a:pt x="8192" y="1140"/>
                </a:lnTo>
                <a:lnTo>
                  <a:pt x="8336" y="1148"/>
                </a:lnTo>
                <a:lnTo>
                  <a:pt x="8336" y="1148"/>
                </a:lnTo>
                <a:lnTo>
                  <a:pt x="8344" y="1156"/>
                </a:lnTo>
                <a:lnTo>
                  <a:pt x="8344" y="1156"/>
                </a:lnTo>
                <a:lnTo>
                  <a:pt x="8016" y="1156"/>
                </a:lnTo>
                <a:lnTo>
                  <a:pt x="8016" y="1156"/>
                </a:lnTo>
                <a:lnTo>
                  <a:pt x="7576" y="1152"/>
                </a:lnTo>
                <a:lnTo>
                  <a:pt x="7336" y="1150"/>
                </a:lnTo>
                <a:lnTo>
                  <a:pt x="7084" y="1146"/>
                </a:lnTo>
                <a:lnTo>
                  <a:pt x="6820" y="1138"/>
                </a:lnTo>
                <a:lnTo>
                  <a:pt x="6544" y="1128"/>
                </a:lnTo>
                <a:lnTo>
                  <a:pt x="6256" y="1116"/>
                </a:lnTo>
                <a:lnTo>
                  <a:pt x="5958" y="1098"/>
                </a:lnTo>
                <a:lnTo>
                  <a:pt x="5958" y="1098"/>
                </a:lnTo>
                <a:lnTo>
                  <a:pt x="5924" y="1070"/>
                </a:lnTo>
                <a:lnTo>
                  <a:pt x="5924" y="1070"/>
                </a:lnTo>
                <a:close/>
                <a:moveTo>
                  <a:pt x="8328" y="1126"/>
                </a:moveTo>
                <a:lnTo>
                  <a:pt x="8328" y="1126"/>
                </a:lnTo>
                <a:lnTo>
                  <a:pt x="8318" y="1114"/>
                </a:lnTo>
                <a:lnTo>
                  <a:pt x="8318" y="1114"/>
                </a:lnTo>
                <a:lnTo>
                  <a:pt x="8336" y="1118"/>
                </a:lnTo>
                <a:lnTo>
                  <a:pt x="8336" y="1118"/>
                </a:lnTo>
                <a:lnTo>
                  <a:pt x="8346" y="1128"/>
                </a:lnTo>
                <a:lnTo>
                  <a:pt x="8346" y="1128"/>
                </a:lnTo>
                <a:lnTo>
                  <a:pt x="8328" y="1126"/>
                </a:lnTo>
                <a:lnTo>
                  <a:pt x="8328" y="1126"/>
                </a:lnTo>
                <a:close/>
                <a:moveTo>
                  <a:pt x="8312" y="1108"/>
                </a:moveTo>
                <a:lnTo>
                  <a:pt x="8312" y="1108"/>
                </a:lnTo>
                <a:lnTo>
                  <a:pt x="8302" y="1096"/>
                </a:lnTo>
                <a:lnTo>
                  <a:pt x="8302" y="1096"/>
                </a:lnTo>
                <a:lnTo>
                  <a:pt x="8320" y="1100"/>
                </a:lnTo>
                <a:lnTo>
                  <a:pt x="8320" y="1100"/>
                </a:lnTo>
                <a:lnTo>
                  <a:pt x="8330" y="1112"/>
                </a:lnTo>
                <a:lnTo>
                  <a:pt x="8330" y="1112"/>
                </a:lnTo>
                <a:lnTo>
                  <a:pt x="8312" y="1108"/>
                </a:lnTo>
                <a:lnTo>
                  <a:pt x="8312" y="1108"/>
                </a:lnTo>
                <a:close/>
                <a:moveTo>
                  <a:pt x="8302" y="1106"/>
                </a:moveTo>
                <a:lnTo>
                  <a:pt x="8302" y="1106"/>
                </a:lnTo>
                <a:lnTo>
                  <a:pt x="8198" y="1090"/>
                </a:lnTo>
                <a:lnTo>
                  <a:pt x="8088" y="1074"/>
                </a:lnTo>
                <a:lnTo>
                  <a:pt x="8088" y="1074"/>
                </a:lnTo>
                <a:lnTo>
                  <a:pt x="7970" y="1060"/>
                </a:lnTo>
                <a:lnTo>
                  <a:pt x="7848" y="1046"/>
                </a:lnTo>
                <a:lnTo>
                  <a:pt x="7724" y="1034"/>
                </a:lnTo>
                <a:lnTo>
                  <a:pt x="7596" y="1024"/>
                </a:lnTo>
                <a:lnTo>
                  <a:pt x="7466" y="1014"/>
                </a:lnTo>
                <a:lnTo>
                  <a:pt x="7332" y="1004"/>
                </a:lnTo>
                <a:lnTo>
                  <a:pt x="7194" y="998"/>
                </a:lnTo>
                <a:lnTo>
                  <a:pt x="7054" y="992"/>
                </a:lnTo>
                <a:lnTo>
                  <a:pt x="6912" y="988"/>
                </a:lnTo>
                <a:lnTo>
                  <a:pt x="6766" y="984"/>
                </a:lnTo>
                <a:lnTo>
                  <a:pt x="6618" y="982"/>
                </a:lnTo>
                <a:lnTo>
                  <a:pt x="6466" y="982"/>
                </a:lnTo>
                <a:lnTo>
                  <a:pt x="6314" y="982"/>
                </a:lnTo>
                <a:lnTo>
                  <a:pt x="6158" y="984"/>
                </a:lnTo>
                <a:lnTo>
                  <a:pt x="5998" y="986"/>
                </a:lnTo>
                <a:lnTo>
                  <a:pt x="5838" y="992"/>
                </a:lnTo>
                <a:lnTo>
                  <a:pt x="5838" y="992"/>
                </a:lnTo>
                <a:lnTo>
                  <a:pt x="5802" y="958"/>
                </a:lnTo>
                <a:lnTo>
                  <a:pt x="5802" y="958"/>
                </a:lnTo>
                <a:lnTo>
                  <a:pt x="5994" y="946"/>
                </a:lnTo>
                <a:lnTo>
                  <a:pt x="6178" y="938"/>
                </a:lnTo>
                <a:lnTo>
                  <a:pt x="6356" y="934"/>
                </a:lnTo>
                <a:lnTo>
                  <a:pt x="6526" y="932"/>
                </a:lnTo>
                <a:lnTo>
                  <a:pt x="6690" y="932"/>
                </a:lnTo>
                <a:lnTo>
                  <a:pt x="6848" y="934"/>
                </a:lnTo>
                <a:lnTo>
                  <a:pt x="7000" y="940"/>
                </a:lnTo>
                <a:lnTo>
                  <a:pt x="7144" y="946"/>
                </a:lnTo>
                <a:lnTo>
                  <a:pt x="7282" y="954"/>
                </a:lnTo>
                <a:lnTo>
                  <a:pt x="7414" y="964"/>
                </a:lnTo>
                <a:lnTo>
                  <a:pt x="7540" y="976"/>
                </a:lnTo>
                <a:lnTo>
                  <a:pt x="7658" y="990"/>
                </a:lnTo>
                <a:lnTo>
                  <a:pt x="7770" y="1002"/>
                </a:lnTo>
                <a:lnTo>
                  <a:pt x="7876" y="1018"/>
                </a:lnTo>
                <a:lnTo>
                  <a:pt x="7976" y="1032"/>
                </a:lnTo>
                <a:lnTo>
                  <a:pt x="8070" y="1048"/>
                </a:lnTo>
                <a:lnTo>
                  <a:pt x="8070" y="1048"/>
                </a:lnTo>
                <a:lnTo>
                  <a:pt x="8182" y="1070"/>
                </a:lnTo>
                <a:lnTo>
                  <a:pt x="8290" y="1092"/>
                </a:lnTo>
                <a:lnTo>
                  <a:pt x="8290" y="1092"/>
                </a:lnTo>
                <a:lnTo>
                  <a:pt x="8302" y="1106"/>
                </a:lnTo>
                <a:lnTo>
                  <a:pt x="8302" y="1106"/>
                </a:lnTo>
                <a:close/>
                <a:moveTo>
                  <a:pt x="8070" y="1044"/>
                </a:moveTo>
                <a:lnTo>
                  <a:pt x="8070" y="1044"/>
                </a:lnTo>
                <a:lnTo>
                  <a:pt x="7978" y="1028"/>
                </a:lnTo>
                <a:lnTo>
                  <a:pt x="7878" y="1012"/>
                </a:lnTo>
                <a:lnTo>
                  <a:pt x="7770" y="998"/>
                </a:lnTo>
                <a:lnTo>
                  <a:pt x="7658" y="984"/>
                </a:lnTo>
                <a:lnTo>
                  <a:pt x="7538" y="970"/>
                </a:lnTo>
                <a:lnTo>
                  <a:pt x="7414" y="960"/>
                </a:lnTo>
                <a:lnTo>
                  <a:pt x="7282" y="950"/>
                </a:lnTo>
                <a:lnTo>
                  <a:pt x="7142" y="940"/>
                </a:lnTo>
                <a:lnTo>
                  <a:pt x="6998" y="934"/>
                </a:lnTo>
                <a:lnTo>
                  <a:pt x="6846" y="930"/>
                </a:lnTo>
                <a:lnTo>
                  <a:pt x="6688" y="926"/>
                </a:lnTo>
                <a:lnTo>
                  <a:pt x="6524" y="926"/>
                </a:lnTo>
                <a:lnTo>
                  <a:pt x="6352" y="928"/>
                </a:lnTo>
                <a:lnTo>
                  <a:pt x="6174" y="934"/>
                </a:lnTo>
                <a:lnTo>
                  <a:pt x="5988" y="942"/>
                </a:lnTo>
                <a:lnTo>
                  <a:pt x="5798" y="952"/>
                </a:lnTo>
                <a:lnTo>
                  <a:pt x="5798" y="952"/>
                </a:lnTo>
                <a:lnTo>
                  <a:pt x="5762" y="918"/>
                </a:lnTo>
                <a:lnTo>
                  <a:pt x="5762" y="918"/>
                </a:lnTo>
                <a:lnTo>
                  <a:pt x="5952" y="900"/>
                </a:lnTo>
                <a:lnTo>
                  <a:pt x="6136" y="888"/>
                </a:lnTo>
                <a:lnTo>
                  <a:pt x="6314" y="880"/>
                </a:lnTo>
                <a:lnTo>
                  <a:pt x="6486" y="874"/>
                </a:lnTo>
                <a:lnTo>
                  <a:pt x="6652" y="874"/>
                </a:lnTo>
                <a:lnTo>
                  <a:pt x="6810" y="876"/>
                </a:lnTo>
                <a:lnTo>
                  <a:pt x="6964" y="880"/>
                </a:lnTo>
                <a:lnTo>
                  <a:pt x="7110" y="888"/>
                </a:lnTo>
                <a:lnTo>
                  <a:pt x="7250" y="898"/>
                </a:lnTo>
                <a:lnTo>
                  <a:pt x="7382" y="910"/>
                </a:lnTo>
                <a:lnTo>
                  <a:pt x="7510" y="924"/>
                </a:lnTo>
                <a:lnTo>
                  <a:pt x="7630" y="940"/>
                </a:lnTo>
                <a:lnTo>
                  <a:pt x="7746" y="956"/>
                </a:lnTo>
                <a:lnTo>
                  <a:pt x="7854" y="976"/>
                </a:lnTo>
                <a:lnTo>
                  <a:pt x="7956" y="996"/>
                </a:lnTo>
                <a:lnTo>
                  <a:pt x="8052" y="1016"/>
                </a:lnTo>
                <a:lnTo>
                  <a:pt x="8052" y="1016"/>
                </a:lnTo>
                <a:lnTo>
                  <a:pt x="8164" y="1042"/>
                </a:lnTo>
                <a:lnTo>
                  <a:pt x="8272" y="1070"/>
                </a:lnTo>
                <a:lnTo>
                  <a:pt x="8272" y="1070"/>
                </a:lnTo>
                <a:lnTo>
                  <a:pt x="8286" y="1086"/>
                </a:lnTo>
                <a:lnTo>
                  <a:pt x="8286" y="1086"/>
                </a:lnTo>
                <a:lnTo>
                  <a:pt x="8180" y="1064"/>
                </a:lnTo>
                <a:lnTo>
                  <a:pt x="8070" y="1044"/>
                </a:lnTo>
                <a:lnTo>
                  <a:pt x="8070" y="1044"/>
                </a:lnTo>
                <a:close/>
                <a:moveTo>
                  <a:pt x="5790" y="954"/>
                </a:moveTo>
                <a:lnTo>
                  <a:pt x="5790" y="954"/>
                </a:lnTo>
                <a:lnTo>
                  <a:pt x="5740" y="956"/>
                </a:lnTo>
                <a:lnTo>
                  <a:pt x="5740" y="956"/>
                </a:lnTo>
                <a:lnTo>
                  <a:pt x="5704" y="924"/>
                </a:lnTo>
                <a:lnTo>
                  <a:pt x="5704" y="924"/>
                </a:lnTo>
                <a:lnTo>
                  <a:pt x="5754" y="918"/>
                </a:lnTo>
                <a:lnTo>
                  <a:pt x="5754" y="918"/>
                </a:lnTo>
                <a:lnTo>
                  <a:pt x="5790" y="954"/>
                </a:lnTo>
                <a:lnTo>
                  <a:pt x="5790" y="954"/>
                </a:lnTo>
                <a:close/>
                <a:moveTo>
                  <a:pt x="5698" y="918"/>
                </a:moveTo>
                <a:lnTo>
                  <a:pt x="5698" y="918"/>
                </a:lnTo>
                <a:lnTo>
                  <a:pt x="5662" y="884"/>
                </a:lnTo>
                <a:lnTo>
                  <a:pt x="5662" y="884"/>
                </a:lnTo>
                <a:lnTo>
                  <a:pt x="5714" y="878"/>
                </a:lnTo>
                <a:lnTo>
                  <a:pt x="5714" y="878"/>
                </a:lnTo>
                <a:lnTo>
                  <a:pt x="5750" y="914"/>
                </a:lnTo>
                <a:lnTo>
                  <a:pt x="5750" y="914"/>
                </a:lnTo>
                <a:lnTo>
                  <a:pt x="5698" y="918"/>
                </a:lnTo>
                <a:lnTo>
                  <a:pt x="5698" y="918"/>
                </a:lnTo>
                <a:close/>
                <a:moveTo>
                  <a:pt x="5690" y="920"/>
                </a:moveTo>
                <a:lnTo>
                  <a:pt x="5690" y="920"/>
                </a:lnTo>
                <a:lnTo>
                  <a:pt x="5640" y="924"/>
                </a:lnTo>
                <a:lnTo>
                  <a:pt x="5640" y="924"/>
                </a:lnTo>
                <a:lnTo>
                  <a:pt x="5602" y="892"/>
                </a:lnTo>
                <a:lnTo>
                  <a:pt x="5602" y="892"/>
                </a:lnTo>
                <a:lnTo>
                  <a:pt x="5654" y="886"/>
                </a:lnTo>
                <a:lnTo>
                  <a:pt x="5654" y="886"/>
                </a:lnTo>
                <a:lnTo>
                  <a:pt x="5690" y="920"/>
                </a:lnTo>
                <a:lnTo>
                  <a:pt x="5690" y="920"/>
                </a:lnTo>
                <a:close/>
                <a:moveTo>
                  <a:pt x="5634" y="926"/>
                </a:moveTo>
                <a:lnTo>
                  <a:pt x="5634" y="926"/>
                </a:lnTo>
                <a:lnTo>
                  <a:pt x="5582" y="932"/>
                </a:lnTo>
                <a:lnTo>
                  <a:pt x="5582" y="932"/>
                </a:lnTo>
                <a:lnTo>
                  <a:pt x="5546" y="902"/>
                </a:lnTo>
                <a:lnTo>
                  <a:pt x="5544" y="902"/>
                </a:lnTo>
                <a:lnTo>
                  <a:pt x="5544" y="902"/>
                </a:lnTo>
                <a:lnTo>
                  <a:pt x="5596" y="894"/>
                </a:lnTo>
                <a:lnTo>
                  <a:pt x="5596" y="894"/>
                </a:lnTo>
                <a:lnTo>
                  <a:pt x="5598" y="896"/>
                </a:lnTo>
                <a:lnTo>
                  <a:pt x="5598" y="896"/>
                </a:lnTo>
                <a:lnTo>
                  <a:pt x="5634" y="926"/>
                </a:lnTo>
                <a:lnTo>
                  <a:pt x="5634" y="926"/>
                </a:lnTo>
                <a:close/>
                <a:moveTo>
                  <a:pt x="5574" y="932"/>
                </a:moveTo>
                <a:lnTo>
                  <a:pt x="5574" y="932"/>
                </a:lnTo>
                <a:lnTo>
                  <a:pt x="5524" y="938"/>
                </a:lnTo>
                <a:lnTo>
                  <a:pt x="5524" y="938"/>
                </a:lnTo>
                <a:lnTo>
                  <a:pt x="5490" y="914"/>
                </a:lnTo>
                <a:lnTo>
                  <a:pt x="5490" y="914"/>
                </a:lnTo>
                <a:lnTo>
                  <a:pt x="5484" y="910"/>
                </a:lnTo>
                <a:lnTo>
                  <a:pt x="5484" y="910"/>
                </a:lnTo>
                <a:lnTo>
                  <a:pt x="5536" y="902"/>
                </a:lnTo>
                <a:lnTo>
                  <a:pt x="5536" y="902"/>
                </a:lnTo>
                <a:lnTo>
                  <a:pt x="5542" y="906"/>
                </a:lnTo>
                <a:lnTo>
                  <a:pt x="5542" y="906"/>
                </a:lnTo>
                <a:lnTo>
                  <a:pt x="5574" y="932"/>
                </a:lnTo>
                <a:lnTo>
                  <a:pt x="5574" y="932"/>
                </a:lnTo>
                <a:close/>
                <a:moveTo>
                  <a:pt x="5478" y="906"/>
                </a:moveTo>
                <a:lnTo>
                  <a:pt x="5478" y="906"/>
                </a:lnTo>
                <a:lnTo>
                  <a:pt x="5434" y="876"/>
                </a:lnTo>
                <a:lnTo>
                  <a:pt x="5434" y="876"/>
                </a:lnTo>
                <a:lnTo>
                  <a:pt x="5488" y="866"/>
                </a:lnTo>
                <a:lnTo>
                  <a:pt x="5488" y="866"/>
                </a:lnTo>
                <a:lnTo>
                  <a:pt x="5530" y="898"/>
                </a:lnTo>
                <a:lnTo>
                  <a:pt x="5530" y="898"/>
                </a:lnTo>
                <a:lnTo>
                  <a:pt x="5478" y="906"/>
                </a:lnTo>
                <a:lnTo>
                  <a:pt x="5478" y="906"/>
                </a:lnTo>
                <a:close/>
                <a:moveTo>
                  <a:pt x="5430" y="874"/>
                </a:moveTo>
                <a:lnTo>
                  <a:pt x="5430" y="874"/>
                </a:lnTo>
                <a:lnTo>
                  <a:pt x="5380" y="844"/>
                </a:lnTo>
                <a:lnTo>
                  <a:pt x="5380" y="844"/>
                </a:lnTo>
                <a:lnTo>
                  <a:pt x="5434" y="832"/>
                </a:lnTo>
                <a:lnTo>
                  <a:pt x="5434" y="832"/>
                </a:lnTo>
                <a:lnTo>
                  <a:pt x="5482" y="862"/>
                </a:lnTo>
                <a:lnTo>
                  <a:pt x="5482" y="862"/>
                </a:lnTo>
                <a:lnTo>
                  <a:pt x="5430" y="874"/>
                </a:lnTo>
                <a:lnTo>
                  <a:pt x="5430" y="874"/>
                </a:lnTo>
                <a:close/>
                <a:moveTo>
                  <a:pt x="5374" y="842"/>
                </a:moveTo>
                <a:lnTo>
                  <a:pt x="5374" y="842"/>
                </a:lnTo>
                <a:lnTo>
                  <a:pt x="5320" y="814"/>
                </a:lnTo>
                <a:lnTo>
                  <a:pt x="5320" y="814"/>
                </a:lnTo>
                <a:lnTo>
                  <a:pt x="5376" y="798"/>
                </a:lnTo>
                <a:lnTo>
                  <a:pt x="5376" y="798"/>
                </a:lnTo>
                <a:lnTo>
                  <a:pt x="5428" y="828"/>
                </a:lnTo>
                <a:lnTo>
                  <a:pt x="5428" y="828"/>
                </a:lnTo>
                <a:lnTo>
                  <a:pt x="5374" y="842"/>
                </a:lnTo>
                <a:lnTo>
                  <a:pt x="5374" y="842"/>
                </a:lnTo>
                <a:close/>
                <a:moveTo>
                  <a:pt x="5314" y="812"/>
                </a:moveTo>
                <a:lnTo>
                  <a:pt x="5314" y="812"/>
                </a:lnTo>
                <a:lnTo>
                  <a:pt x="5256" y="786"/>
                </a:lnTo>
                <a:lnTo>
                  <a:pt x="5256" y="786"/>
                </a:lnTo>
                <a:lnTo>
                  <a:pt x="5312" y="766"/>
                </a:lnTo>
                <a:lnTo>
                  <a:pt x="5312" y="766"/>
                </a:lnTo>
                <a:lnTo>
                  <a:pt x="5370" y="796"/>
                </a:lnTo>
                <a:lnTo>
                  <a:pt x="5370" y="796"/>
                </a:lnTo>
                <a:lnTo>
                  <a:pt x="5314" y="812"/>
                </a:lnTo>
                <a:lnTo>
                  <a:pt x="5314" y="812"/>
                </a:lnTo>
                <a:close/>
                <a:moveTo>
                  <a:pt x="5248" y="782"/>
                </a:moveTo>
                <a:lnTo>
                  <a:pt x="5248" y="782"/>
                </a:lnTo>
                <a:lnTo>
                  <a:pt x="5216" y="770"/>
                </a:lnTo>
                <a:lnTo>
                  <a:pt x="5182" y="760"/>
                </a:lnTo>
                <a:lnTo>
                  <a:pt x="5182" y="760"/>
                </a:lnTo>
                <a:lnTo>
                  <a:pt x="5240" y="738"/>
                </a:lnTo>
                <a:lnTo>
                  <a:pt x="5240" y="738"/>
                </a:lnTo>
                <a:lnTo>
                  <a:pt x="5272" y="750"/>
                </a:lnTo>
                <a:lnTo>
                  <a:pt x="5306" y="764"/>
                </a:lnTo>
                <a:lnTo>
                  <a:pt x="5306" y="764"/>
                </a:lnTo>
                <a:lnTo>
                  <a:pt x="5248" y="782"/>
                </a:lnTo>
                <a:lnTo>
                  <a:pt x="5248" y="782"/>
                </a:lnTo>
                <a:close/>
                <a:moveTo>
                  <a:pt x="5176" y="758"/>
                </a:moveTo>
                <a:lnTo>
                  <a:pt x="5176" y="758"/>
                </a:lnTo>
                <a:lnTo>
                  <a:pt x="5142" y="748"/>
                </a:lnTo>
                <a:lnTo>
                  <a:pt x="5106" y="740"/>
                </a:lnTo>
                <a:lnTo>
                  <a:pt x="5106" y="740"/>
                </a:lnTo>
                <a:lnTo>
                  <a:pt x="5164" y="716"/>
                </a:lnTo>
                <a:lnTo>
                  <a:pt x="5164" y="716"/>
                </a:lnTo>
                <a:lnTo>
                  <a:pt x="5200" y="726"/>
                </a:lnTo>
                <a:lnTo>
                  <a:pt x="5234" y="736"/>
                </a:lnTo>
                <a:lnTo>
                  <a:pt x="5234" y="736"/>
                </a:lnTo>
                <a:lnTo>
                  <a:pt x="5176" y="758"/>
                </a:lnTo>
                <a:lnTo>
                  <a:pt x="5176" y="758"/>
                </a:lnTo>
                <a:close/>
                <a:moveTo>
                  <a:pt x="5098" y="738"/>
                </a:moveTo>
                <a:lnTo>
                  <a:pt x="5098" y="738"/>
                </a:lnTo>
                <a:lnTo>
                  <a:pt x="5060" y="730"/>
                </a:lnTo>
                <a:lnTo>
                  <a:pt x="5022" y="724"/>
                </a:lnTo>
                <a:lnTo>
                  <a:pt x="5022" y="724"/>
                </a:lnTo>
                <a:lnTo>
                  <a:pt x="5080" y="696"/>
                </a:lnTo>
                <a:lnTo>
                  <a:pt x="5080" y="696"/>
                </a:lnTo>
                <a:lnTo>
                  <a:pt x="5118" y="704"/>
                </a:lnTo>
                <a:lnTo>
                  <a:pt x="5156" y="712"/>
                </a:lnTo>
                <a:lnTo>
                  <a:pt x="5156" y="712"/>
                </a:lnTo>
                <a:lnTo>
                  <a:pt x="5098" y="738"/>
                </a:lnTo>
                <a:lnTo>
                  <a:pt x="5098" y="738"/>
                </a:lnTo>
                <a:close/>
                <a:moveTo>
                  <a:pt x="5012" y="722"/>
                </a:moveTo>
                <a:lnTo>
                  <a:pt x="5012" y="722"/>
                </a:lnTo>
                <a:lnTo>
                  <a:pt x="4972" y="718"/>
                </a:lnTo>
                <a:lnTo>
                  <a:pt x="4930" y="714"/>
                </a:lnTo>
                <a:lnTo>
                  <a:pt x="4930" y="714"/>
                </a:lnTo>
                <a:lnTo>
                  <a:pt x="4988" y="684"/>
                </a:lnTo>
                <a:lnTo>
                  <a:pt x="4988" y="684"/>
                </a:lnTo>
                <a:lnTo>
                  <a:pt x="5028" y="690"/>
                </a:lnTo>
                <a:lnTo>
                  <a:pt x="5070" y="696"/>
                </a:lnTo>
                <a:lnTo>
                  <a:pt x="5070" y="696"/>
                </a:lnTo>
                <a:lnTo>
                  <a:pt x="5012" y="722"/>
                </a:lnTo>
                <a:lnTo>
                  <a:pt x="5012" y="722"/>
                </a:lnTo>
                <a:close/>
                <a:moveTo>
                  <a:pt x="5004" y="726"/>
                </a:moveTo>
                <a:lnTo>
                  <a:pt x="5004" y="726"/>
                </a:lnTo>
                <a:lnTo>
                  <a:pt x="4946" y="754"/>
                </a:lnTo>
                <a:lnTo>
                  <a:pt x="4946" y="754"/>
                </a:lnTo>
                <a:lnTo>
                  <a:pt x="4906" y="750"/>
                </a:lnTo>
                <a:lnTo>
                  <a:pt x="4866" y="748"/>
                </a:lnTo>
                <a:lnTo>
                  <a:pt x="4866" y="748"/>
                </a:lnTo>
                <a:lnTo>
                  <a:pt x="4922" y="720"/>
                </a:lnTo>
                <a:lnTo>
                  <a:pt x="4922" y="720"/>
                </a:lnTo>
                <a:lnTo>
                  <a:pt x="4962" y="722"/>
                </a:lnTo>
                <a:lnTo>
                  <a:pt x="5004" y="726"/>
                </a:lnTo>
                <a:lnTo>
                  <a:pt x="5004" y="726"/>
                </a:lnTo>
                <a:close/>
                <a:moveTo>
                  <a:pt x="4856" y="748"/>
                </a:moveTo>
                <a:lnTo>
                  <a:pt x="4856" y="748"/>
                </a:lnTo>
                <a:lnTo>
                  <a:pt x="4814" y="748"/>
                </a:lnTo>
                <a:lnTo>
                  <a:pt x="4772" y="750"/>
                </a:lnTo>
                <a:lnTo>
                  <a:pt x="4772" y="750"/>
                </a:lnTo>
                <a:lnTo>
                  <a:pt x="4824" y="718"/>
                </a:lnTo>
                <a:lnTo>
                  <a:pt x="4824" y="718"/>
                </a:lnTo>
                <a:lnTo>
                  <a:pt x="4868" y="718"/>
                </a:lnTo>
                <a:lnTo>
                  <a:pt x="4912" y="718"/>
                </a:lnTo>
                <a:lnTo>
                  <a:pt x="4912" y="718"/>
                </a:lnTo>
                <a:lnTo>
                  <a:pt x="4856" y="748"/>
                </a:lnTo>
                <a:lnTo>
                  <a:pt x="4856" y="748"/>
                </a:lnTo>
                <a:close/>
                <a:moveTo>
                  <a:pt x="4846" y="754"/>
                </a:moveTo>
                <a:lnTo>
                  <a:pt x="4846" y="754"/>
                </a:lnTo>
                <a:lnTo>
                  <a:pt x="4792" y="784"/>
                </a:lnTo>
                <a:lnTo>
                  <a:pt x="4792" y="784"/>
                </a:lnTo>
                <a:lnTo>
                  <a:pt x="4752" y="784"/>
                </a:lnTo>
                <a:lnTo>
                  <a:pt x="4710" y="786"/>
                </a:lnTo>
                <a:lnTo>
                  <a:pt x="4710" y="786"/>
                </a:lnTo>
                <a:lnTo>
                  <a:pt x="4762" y="756"/>
                </a:lnTo>
                <a:lnTo>
                  <a:pt x="4762" y="756"/>
                </a:lnTo>
                <a:lnTo>
                  <a:pt x="4804" y="754"/>
                </a:lnTo>
                <a:lnTo>
                  <a:pt x="4846" y="754"/>
                </a:lnTo>
                <a:lnTo>
                  <a:pt x="4846" y="754"/>
                </a:lnTo>
                <a:close/>
                <a:moveTo>
                  <a:pt x="4784" y="790"/>
                </a:moveTo>
                <a:lnTo>
                  <a:pt x="4784" y="790"/>
                </a:lnTo>
                <a:lnTo>
                  <a:pt x="4732" y="820"/>
                </a:lnTo>
                <a:lnTo>
                  <a:pt x="4732" y="820"/>
                </a:lnTo>
                <a:lnTo>
                  <a:pt x="4650" y="824"/>
                </a:lnTo>
                <a:lnTo>
                  <a:pt x="4650" y="824"/>
                </a:lnTo>
                <a:lnTo>
                  <a:pt x="4700" y="792"/>
                </a:lnTo>
                <a:lnTo>
                  <a:pt x="4700" y="792"/>
                </a:lnTo>
                <a:lnTo>
                  <a:pt x="4742" y="790"/>
                </a:lnTo>
                <a:lnTo>
                  <a:pt x="4784" y="790"/>
                </a:lnTo>
                <a:lnTo>
                  <a:pt x="4784" y="790"/>
                </a:lnTo>
                <a:close/>
                <a:moveTo>
                  <a:pt x="4722" y="826"/>
                </a:moveTo>
                <a:lnTo>
                  <a:pt x="4722" y="826"/>
                </a:lnTo>
                <a:lnTo>
                  <a:pt x="4670" y="856"/>
                </a:lnTo>
                <a:lnTo>
                  <a:pt x="4670" y="856"/>
                </a:lnTo>
                <a:lnTo>
                  <a:pt x="4594" y="862"/>
                </a:lnTo>
                <a:lnTo>
                  <a:pt x="4594" y="862"/>
                </a:lnTo>
                <a:lnTo>
                  <a:pt x="4642" y="830"/>
                </a:lnTo>
                <a:lnTo>
                  <a:pt x="4642" y="830"/>
                </a:lnTo>
                <a:lnTo>
                  <a:pt x="4722" y="826"/>
                </a:lnTo>
                <a:lnTo>
                  <a:pt x="4722" y="826"/>
                </a:lnTo>
                <a:close/>
                <a:moveTo>
                  <a:pt x="4660" y="862"/>
                </a:moveTo>
                <a:lnTo>
                  <a:pt x="4660" y="862"/>
                </a:lnTo>
                <a:lnTo>
                  <a:pt x="4612" y="892"/>
                </a:lnTo>
                <a:lnTo>
                  <a:pt x="4612" y="892"/>
                </a:lnTo>
                <a:lnTo>
                  <a:pt x="4538" y="900"/>
                </a:lnTo>
                <a:lnTo>
                  <a:pt x="4538" y="900"/>
                </a:lnTo>
                <a:lnTo>
                  <a:pt x="4584" y="868"/>
                </a:lnTo>
                <a:lnTo>
                  <a:pt x="4584" y="868"/>
                </a:lnTo>
                <a:lnTo>
                  <a:pt x="4660" y="862"/>
                </a:lnTo>
                <a:lnTo>
                  <a:pt x="4660" y="862"/>
                </a:lnTo>
                <a:close/>
                <a:moveTo>
                  <a:pt x="4602" y="898"/>
                </a:moveTo>
                <a:lnTo>
                  <a:pt x="4602" y="898"/>
                </a:lnTo>
                <a:lnTo>
                  <a:pt x="4556" y="926"/>
                </a:lnTo>
                <a:lnTo>
                  <a:pt x="4556" y="926"/>
                </a:lnTo>
                <a:lnTo>
                  <a:pt x="4486" y="934"/>
                </a:lnTo>
                <a:lnTo>
                  <a:pt x="4486" y="934"/>
                </a:lnTo>
                <a:lnTo>
                  <a:pt x="4528" y="906"/>
                </a:lnTo>
                <a:lnTo>
                  <a:pt x="4528" y="906"/>
                </a:lnTo>
                <a:lnTo>
                  <a:pt x="4602" y="898"/>
                </a:lnTo>
                <a:lnTo>
                  <a:pt x="4602" y="898"/>
                </a:lnTo>
                <a:close/>
                <a:moveTo>
                  <a:pt x="4546" y="934"/>
                </a:moveTo>
                <a:lnTo>
                  <a:pt x="4546" y="934"/>
                </a:lnTo>
                <a:lnTo>
                  <a:pt x="4502" y="962"/>
                </a:lnTo>
                <a:lnTo>
                  <a:pt x="4502" y="962"/>
                </a:lnTo>
                <a:lnTo>
                  <a:pt x="4436" y="970"/>
                </a:lnTo>
                <a:lnTo>
                  <a:pt x="4436" y="970"/>
                </a:lnTo>
                <a:lnTo>
                  <a:pt x="4476" y="942"/>
                </a:lnTo>
                <a:lnTo>
                  <a:pt x="4476" y="942"/>
                </a:lnTo>
                <a:lnTo>
                  <a:pt x="4546" y="934"/>
                </a:lnTo>
                <a:lnTo>
                  <a:pt x="4546" y="934"/>
                </a:lnTo>
                <a:close/>
                <a:moveTo>
                  <a:pt x="4490" y="968"/>
                </a:moveTo>
                <a:lnTo>
                  <a:pt x="4490" y="968"/>
                </a:lnTo>
                <a:lnTo>
                  <a:pt x="4452" y="996"/>
                </a:lnTo>
                <a:lnTo>
                  <a:pt x="4452" y="996"/>
                </a:lnTo>
                <a:lnTo>
                  <a:pt x="4388" y="1004"/>
                </a:lnTo>
                <a:lnTo>
                  <a:pt x="4388" y="1004"/>
                </a:lnTo>
                <a:lnTo>
                  <a:pt x="4424" y="978"/>
                </a:lnTo>
                <a:lnTo>
                  <a:pt x="4424" y="978"/>
                </a:lnTo>
                <a:lnTo>
                  <a:pt x="4490" y="968"/>
                </a:lnTo>
                <a:lnTo>
                  <a:pt x="4490" y="968"/>
                </a:lnTo>
                <a:close/>
                <a:moveTo>
                  <a:pt x="4440" y="1002"/>
                </a:moveTo>
                <a:lnTo>
                  <a:pt x="4440" y="1002"/>
                </a:lnTo>
                <a:lnTo>
                  <a:pt x="4402" y="1028"/>
                </a:lnTo>
                <a:lnTo>
                  <a:pt x="4402" y="1028"/>
                </a:lnTo>
                <a:lnTo>
                  <a:pt x="4342" y="1038"/>
                </a:lnTo>
                <a:lnTo>
                  <a:pt x="4342" y="1038"/>
                </a:lnTo>
                <a:lnTo>
                  <a:pt x="4376" y="1012"/>
                </a:lnTo>
                <a:lnTo>
                  <a:pt x="4376" y="1012"/>
                </a:lnTo>
                <a:lnTo>
                  <a:pt x="4440" y="1002"/>
                </a:lnTo>
                <a:lnTo>
                  <a:pt x="4440" y="1002"/>
                </a:lnTo>
                <a:close/>
                <a:moveTo>
                  <a:pt x="4390" y="1036"/>
                </a:moveTo>
                <a:lnTo>
                  <a:pt x="4390" y="1036"/>
                </a:lnTo>
                <a:lnTo>
                  <a:pt x="4356" y="1058"/>
                </a:lnTo>
                <a:lnTo>
                  <a:pt x="4356" y="1058"/>
                </a:lnTo>
                <a:lnTo>
                  <a:pt x="4300" y="1068"/>
                </a:lnTo>
                <a:lnTo>
                  <a:pt x="4300" y="1068"/>
                </a:lnTo>
                <a:lnTo>
                  <a:pt x="4330" y="1046"/>
                </a:lnTo>
                <a:lnTo>
                  <a:pt x="4330" y="1046"/>
                </a:lnTo>
                <a:lnTo>
                  <a:pt x="4390" y="1036"/>
                </a:lnTo>
                <a:lnTo>
                  <a:pt x="4390" y="1036"/>
                </a:lnTo>
                <a:close/>
                <a:moveTo>
                  <a:pt x="4346" y="1066"/>
                </a:moveTo>
                <a:lnTo>
                  <a:pt x="4346" y="1066"/>
                </a:lnTo>
                <a:lnTo>
                  <a:pt x="4312" y="1090"/>
                </a:lnTo>
                <a:lnTo>
                  <a:pt x="4312" y="1090"/>
                </a:lnTo>
                <a:lnTo>
                  <a:pt x="4260" y="1100"/>
                </a:lnTo>
                <a:lnTo>
                  <a:pt x="4260" y="1100"/>
                </a:lnTo>
                <a:lnTo>
                  <a:pt x="4290" y="1076"/>
                </a:lnTo>
                <a:lnTo>
                  <a:pt x="4290" y="1076"/>
                </a:lnTo>
                <a:lnTo>
                  <a:pt x="4346" y="1066"/>
                </a:lnTo>
                <a:lnTo>
                  <a:pt x="4346" y="1066"/>
                </a:lnTo>
                <a:close/>
                <a:moveTo>
                  <a:pt x="4302" y="1096"/>
                </a:moveTo>
                <a:lnTo>
                  <a:pt x="4302" y="1096"/>
                </a:lnTo>
                <a:lnTo>
                  <a:pt x="4272" y="1118"/>
                </a:lnTo>
                <a:lnTo>
                  <a:pt x="4272" y="1118"/>
                </a:lnTo>
                <a:lnTo>
                  <a:pt x="4220" y="1128"/>
                </a:lnTo>
                <a:lnTo>
                  <a:pt x="4220" y="1128"/>
                </a:lnTo>
                <a:lnTo>
                  <a:pt x="4250" y="1106"/>
                </a:lnTo>
                <a:lnTo>
                  <a:pt x="4250" y="1106"/>
                </a:lnTo>
                <a:lnTo>
                  <a:pt x="4302" y="1096"/>
                </a:lnTo>
                <a:lnTo>
                  <a:pt x="4302" y="1096"/>
                </a:lnTo>
                <a:close/>
                <a:moveTo>
                  <a:pt x="4314" y="1094"/>
                </a:moveTo>
                <a:lnTo>
                  <a:pt x="4314" y="1094"/>
                </a:lnTo>
                <a:lnTo>
                  <a:pt x="4366" y="1086"/>
                </a:lnTo>
                <a:lnTo>
                  <a:pt x="4366" y="1086"/>
                </a:lnTo>
                <a:lnTo>
                  <a:pt x="4334" y="1108"/>
                </a:lnTo>
                <a:lnTo>
                  <a:pt x="4334" y="1108"/>
                </a:lnTo>
                <a:lnTo>
                  <a:pt x="4284" y="1116"/>
                </a:lnTo>
                <a:lnTo>
                  <a:pt x="4284" y="1116"/>
                </a:lnTo>
                <a:lnTo>
                  <a:pt x="4314" y="1094"/>
                </a:lnTo>
                <a:lnTo>
                  <a:pt x="4314" y="1094"/>
                </a:lnTo>
                <a:close/>
                <a:moveTo>
                  <a:pt x="4324" y="1088"/>
                </a:moveTo>
                <a:lnTo>
                  <a:pt x="4324" y="1088"/>
                </a:lnTo>
                <a:lnTo>
                  <a:pt x="4358" y="1064"/>
                </a:lnTo>
                <a:lnTo>
                  <a:pt x="4358" y="1064"/>
                </a:lnTo>
                <a:lnTo>
                  <a:pt x="4414" y="1056"/>
                </a:lnTo>
                <a:lnTo>
                  <a:pt x="4414" y="1056"/>
                </a:lnTo>
                <a:lnTo>
                  <a:pt x="4378" y="1078"/>
                </a:lnTo>
                <a:lnTo>
                  <a:pt x="4378" y="1078"/>
                </a:lnTo>
                <a:lnTo>
                  <a:pt x="4324" y="1088"/>
                </a:lnTo>
                <a:lnTo>
                  <a:pt x="4324" y="1088"/>
                </a:lnTo>
                <a:close/>
                <a:moveTo>
                  <a:pt x="4426" y="1054"/>
                </a:moveTo>
                <a:lnTo>
                  <a:pt x="4426" y="1054"/>
                </a:lnTo>
                <a:lnTo>
                  <a:pt x="4482" y="1046"/>
                </a:lnTo>
                <a:lnTo>
                  <a:pt x="4482" y="1046"/>
                </a:lnTo>
                <a:lnTo>
                  <a:pt x="4442" y="1068"/>
                </a:lnTo>
                <a:lnTo>
                  <a:pt x="4442" y="1068"/>
                </a:lnTo>
                <a:lnTo>
                  <a:pt x="4390" y="1076"/>
                </a:lnTo>
                <a:lnTo>
                  <a:pt x="4390" y="1076"/>
                </a:lnTo>
                <a:lnTo>
                  <a:pt x="4426" y="1054"/>
                </a:lnTo>
                <a:lnTo>
                  <a:pt x="4426" y="1054"/>
                </a:lnTo>
                <a:close/>
                <a:moveTo>
                  <a:pt x="4438" y="1048"/>
                </a:moveTo>
                <a:lnTo>
                  <a:pt x="4438" y="1048"/>
                </a:lnTo>
                <a:lnTo>
                  <a:pt x="4474" y="1024"/>
                </a:lnTo>
                <a:lnTo>
                  <a:pt x="4474" y="1024"/>
                </a:lnTo>
                <a:lnTo>
                  <a:pt x="4532" y="1018"/>
                </a:lnTo>
                <a:lnTo>
                  <a:pt x="4532" y="1018"/>
                </a:lnTo>
                <a:lnTo>
                  <a:pt x="4492" y="1040"/>
                </a:lnTo>
                <a:lnTo>
                  <a:pt x="4492" y="1040"/>
                </a:lnTo>
                <a:lnTo>
                  <a:pt x="4438" y="1048"/>
                </a:lnTo>
                <a:lnTo>
                  <a:pt x="4438" y="1048"/>
                </a:lnTo>
                <a:close/>
                <a:moveTo>
                  <a:pt x="4544" y="1016"/>
                </a:moveTo>
                <a:lnTo>
                  <a:pt x="4544" y="1016"/>
                </a:lnTo>
                <a:lnTo>
                  <a:pt x="4602" y="1012"/>
                </a:lnTo>
                <a:lnTo>
                  <a:pt x="4602" y="1012"/>
                </a:lnTo>
                <a:lnTo>
                  <a:pt x="4562" y="1032"/>
                </a:lnTo>
                <a:lnTo>
                  <a:pt x="4562" y="1032"/>
                </a:lnTo>
                <a:lnTo>
                  <a:pt x="4506" y="1038"/>
                </a:lnTo>
                <a:lnTo>
                  <a:pt x="4506" y="1038"/>
                </a:lnTo>
                <a:lnTo>
                  <a:pt x="4544" y="1016"/>
                </a:lnTo>
                <a:lnTo>
                  <a:pt x="4544" y="1016"/>
                </a:lnTo>
                <a:close/>
                <a:moveTo>
                  <a:pt x="4558" y="1010"/>
                </a:moveTo>
                <a:lnTo>
                  <a:pt x="4558" y="1010"/>
                </a:lnTo>
                <a:lnTo>
                  <a:pt x="4600" y="986"/>
                </a:lnTo>
                <a:lnTo>
                  <a:pt x="4600" y="986"/>
                </a:lnTo>
                <a:lnTo>
                  <a:pt x="4660" y="982"/>
                </a:lnTo>
                <a:lnTo>
                  <a:pt x="4660" y="982"/>
                </a:lnTo>
                <a:lnTo>
                  <a:pt x="4616" y="1006"/>
                </a:lnTo>
                <a:lnTo>
                  <a:pt x="4616" y="1006"/>
                </a:lnTo>
                <a:lnTo>
                  <a:pt x="4558" y="1010"/>
                </a:lnTo>
                <a:lnTo>
                  <a:pt x="4558" y="1010"/>
                </a:lnTo>
                <a:close/>
                <a:moveTo>
                  <a:pt x="4672" y="982"/>
                </a:moveTo>
                <a:lnTo>
                  <a:pt x="4672" y="982"/>
                </a:lnTo>
                <a:lnTo>
                  <a:pt x="4732" y="982"/>
                </a:lnTo>
                <a:lnTo>
                  <a:pt x="4732" y="982"/>
                </a:lnTo>
                <a:lnTo>
                  <a:pt x="4686" y="1002"/>
                </a:lnTo>
                <a:lnTo>
                  <a:pt x="4686" y="1002"/>
                </a:lnTo>
                <a:lnTo>
                  <a:pt x="4630" y="1004"/>
                </a:lnTo>
                <a:lnTo>
                  <a:pt x="4630" y="1004"/>
                </a:lnTo>
                <a:lnTo>
                  <a:pt x="4672" y="982"/>
                </a:lnTo>
                <a:lnTo>
                  <a:pt x="4672" y="982"/>
                </a:lnTo>
                <a:close/>
                <a:moveTo>
                  <a:pt x="4686" y="976"/>
                </a:moveTo>
                <a:lnTo>
                  <a:pt x="4686" y="976"/>
                </a:lnTo>
                <a:lnTo>
                  <a:pt x="4732" y="954"/>
                </a:lnTo>
                <a:lnTo>
                  <a:pt x="4732" y="954"/>
                </a:lnTo>
                <a:lnTo>
                  <a:pt x="4794" y="956"/>
                </a:lnTo>
                <a:lnTo>
                  <a:pt x="4794" y="956"/>
                </a:lnTo>
                <a:lnTo>
                  <a:pt x="4746" y="976"/>
                </a:lnTo>
                <a:lnTo>
                  <a:pt x="4746" y="976"/>
                </a:lnTo>
                <a:lnTo>
                  <a:pt x="4686" y="976"/>
                </a:lnTo>
                <a:lnTo>
                  <a:pt x="4686" y="976"/>
                </a:lnTo>
                <a:close/>
                <a:moveTo>
                  <a:pt x="4804" y="956"/>
                </a:moveTo>
                <a:lnTo>
                  <a:pt x="4804" y="956"/>
                </a:lnTo>
                <a:lnTo>
                  <a:pt x="4862" y="960"/>
                </a:lnTo>
                <a:lnTo>
                  <a:pt x="4862" y="960"/>
                </a:lnTo>
                <a:lnTo>
                  <a:pt x="4816" y="978"/>
                </a:lnTo>
                <a:lnTo>
                  <a:pt x="4816" y="978"/>
                </a:lnTo>
                <a:lnTo>
                  <a:pt x="4758" y="976"/>
                </a:lnTo>
                <a:lnTo>
                  <a:pt x="4758" y="976"/>
                </a:lnTo>
                <a:lnTo>
                  <a:pt x="4804" y="956"/>
                </a:lnTo>
                <a:lnTo>
                  <a:pt x="4804" y="956"/>
                </a:lnTo>
                <a:close/>
                <a:moveTo>
                  <a:pt x="4816" y="950"/>
                </a:moveTo>
                <a:lnTo>
                  <a:pt x="4816" y="950"/>
                </a:lnTo>
                <a:lnTo>
                  <a:pt x="4866" y="930"/>
                </a:lnTo>
                <a:lnTo>
                  <a:pt x="4866" y="930"/>
                </a:lnTo>
                <a:lnTo>
                  <a:pt x="4926" y="936"/>
                </a:lnTo>
                <a:lnTo>
                  <a:pt x="4926" y="936"/>
                </a:lnTo>
                <a:lnTo>
                  <a:pt x="4876" y="954"/>
                </a:lnTo>
                <a:lnTo>
                  <a:pt x="4876" y="954"/>
                </a:lnTo>
                <a:lnTo>
                  <a:pt x="4816" y="950"/>
                </a:lnTo>
                <a:lnTo>
                  <a:pt x="4816" y="950"/>
                </a:lnTo>
                <a:close/>
                <a:moveTo>
                  <a:pt x="4936" y="938"/>
                </a:moveTo>
                <a:lnTo>
                  <a:pt x="4936" y="938"/>
                </a:lnTo>
                <a:lnTo>
                  <a:pt x="4992" y="946"/>
                </a:lnTo>
                <a:lnTo>
                  <a:pt x="4992" y="946"/>
                </a:lnTo>
                <a:lnTo>
                  <a:pt x="4942" y="962"/>
                </a:lnTo>
                <a:lnTo>
                  <a:pt x="4942" y="962"/>
                </a:lnTo>
                <a:lnTo>
                  <a:pt x="4888" y="956"/>
                </a:lnTo>
                <a:lnTo>
                  <a:pt x="4888" y="956"/>
                </a:lnTo>
                <a:lnTo>
                  <a:pt x="4936" y="938"/>
                </a:lnTo>
                <a:lnTo>
                  <a:pt x="4936" y="938"/>
                </a:lnTo>
                <a:close/>
                <a:moveTo>
                  <a:pt x="4948" y="934"/>
                </a:moveTo>
                <a:lnTo>
                  <a:pt x="4948" y="934"/>
                </a:lnTo>
                <a:lnTo>
                  <a:pt x="4998" y="916"/>
                </a:lnTo>
                <a:lnTo>
                  <a:pt x="4998" y="916"/>
                </a:lnTo>
                <a:lnTo>
                  <a:pt x="5054" y="928"/>
                </a:lnTo>
                <a:lnTo>
                  <a:pt x="5054" y="928"/>
                </a:lnTo>
                <a:lnTo>
                  <a:pt x="5004" y="944"/>
                </a:lnTo>
                <a:lnTo>
                  <a:pt x="5004" y="944"/>
                </a:lnTo>
                <a:lnTo>
                  <a:pt x="4948" y="934"/>
                </a:lnTo>
                <a:lnTo>
                  <a:pt x="4948" y="934"/>
                </a:lnTo>
                <a:close/>
                <a:moveTo>
                  <a:pt x="5064" y="930"/>
                </a:moveTo>
                <a:lnTo>
                  <a:pt x="5064" y="930"/>
                </a:lnTo>
                <a:lnTo>
                  <a:pt x="5116" y="944"/>
                </a:lnTo>
                <a:lnTo>
                  <a:pt x="5116" y="944"/>
                </a:lnTo>
                <a:lnTo>
                  <a:pt x="5066" y="956"/>
                </a:lnTo>
                <a:lnTo>
                  <a:pt x="5066" y="956"/>
                </a:lnTo>
                <a:lnTo>
                  <a:pt x="5014" y="946"/>
                </a:lnTo>
                <a:lnTo>
                  <a:pt x="5014" y="946"/>
                </a:lnTo>
                <a:lnTo>
                  <a:pt x="5064" y="930"/>
                </a:lnTo>
                <a:lnTo>
                  <a:pt x="5064" y="930"/>
                </a:lnTo>
                <a:close/>
                <a:moveTo>
                  <a:pt x="5074" y="928"/>
                </a:moveTo>
                <a:lnTo>
                  <a:pt x="5074" y="928"/>
                </a:lnTo>
                <a:lnTo>
                  <a:pt x="5126" y="912"/>
                </a:lnTo>
                <a:lnTo>
                  <a:pt x="5126" y="912"/>
                </a:lnTo>
                <a:lnTo>
                  <a:pt x="5176" y="928"/>
                </a:lnTo>
                <a:lnTo>
                  <a:pt x="5176" y="928"/>
                </a:lnTo>
                <a:lnTo>
                  <a:pt x="5126" y="942"/>
                </a:lnTo>
                <a:lnTo>
                  <a:pt x="5126" y="942"/>
                </a:lnTo>
                <a:lnTo>
                  <a:pt x="5074" y="928"/>
                </a:lnTo>
                <a:lnTo>
                  <a:pt x="5074" y="928"/>
                </a:lnTo>
                <a:close/>
                <a:moveTo>
                  <a:pt x="5186" y="932"/>
                </a:moveTo>
                <a:lnTo>
                  <a:pt x="5186" y="932"/>
                </a:lnTo>
                <a:lnTo>
                  <a:pt x="5232" y="950"/>
                </a:lnTo>
                <a:lnTo>
                  <a:pt x="5232" y="950"/>
                </a:lnTo>
                <a:lnTo>
                  <a:pt x="5182" y="958"/>
                </a:lnTo>
                <a:lnTo>
                  <a:pt x="5182" y="958"/>
                </a:lnTo>
                <a:lnTo>
                  <a:pt x="5136" y="944"/>
                </a:lnTo>
                <a:lnTo>
                  <a:pt x="5136" y="944"/>
                </a:lnTo>
                <a:lnTo>
                  <a:pt x="5186" y="932"/>
                </a:lnTo>
                <a:lnTo>
                  <a:pt x="5186" y="932"/>
                </a:lnTo>
                <a:close/>
                <a:moveTo>
                  <a:pt x="5194" y="930"/>
                </a:moveTo>
                <a:lnTo>
                  <a:pt x="5194" y="930"/>
                </a:lnTo>
                <a:lnTo>
                  <a:pt x="5246" y="918"/>
                </a:lnTo>
                <a:lnTo>
                  <a:pt x="5246" y="918"/>
                </a:lnTo>
                <a:lnTo>
                  <a:pt x="5290" y="938"/>
                </a:lnTo>
                <a:lnTo>
                  <a:pt x="5290" y="938"/>
                </a:lnTo>
                <a:lnTo>
                  <a:pt x="5240" y="948"/>
                </a:lnTo>
                <a:lnTo>
                  <a:pt x="5240" y="948"/>
                </a:lnTo>
                <a:lnTo>
                  <a:pt x="5194" y="930"/>
                </a:lnTo>
                <a:lnTo>
                  <a:pt x="5194" y="930"/>
                </a:lnTo>
                <a:close/>
                <a:moveTo>
                  <a:pt x="5300" y="942"/>
                </a:moveTo>
                <a:lnTo>
                  <a:pt x="5300" y="942"/>
                </a:lnTo>
                <a:lnTo>
                  <a:pt x="5320" y="952"/>
                </a:lnTo>
                <a:lnTo>
                  <a:pt x="5320" y="952"/>
                </a:lnTo>
                <a:lnTo>
                  <a:pt x="5340" y="962"/>
                </a:lnTo>
                <a:lnTo>
                  <a:pt x="5340" y="962"/>
                </a:lnTo>
                <a:lnTo>
                  <a:pt x="5292" y="968"/>
                </a:lnTo>
                <a:lnTo>
                  <a:pt x="5292" y="968"/>
                </a:lnTo>
                <a:lnTo>
                  <a:pt x="5266" y="958"/>
                </a:lnTo>
                <a:lnTo>
                  <a:pt x="5266" y="958"/>
                </a:lnTo>
                <a:lnTo>
                  <a:pt x="5250" y="952"/>
                </a:lnTo>
                <a:lnTo>
                  <a:pt x="5250" y="952"/>
                </a:lnTo>
                <a:lnTo>
                  <a:pt x="5300" y="942"/>
                </a:lnTo>
                <a:lnTo>
                  <a:pt x="5300" y="942"/>
                </a:lnTo>
                <a:close/>
                <a:moveTo>
                  <a:pt x="5322" y="946"/>
                </a:moveTo>
                <a:lnTo>
                  <a:pt x="5322" y="946"/>
                </a:lnTo>
                <a:lnTo>
                  <a:pt x="5308" y="940"/>
                </a:lnTo>
                <a:lnTo>
                  <a:pt x="5308" y="940"/>
                </a:lnTo>
                <a:lnTo>
                  <a:pt x="5360" y="932"/>
                </a:lnTo>
                <a:lnTo>
                  <a:pt x="5360" y="932"/>
                </a:lnTo>
                <a:lnTo>
                  <a:pt x="5374" y="940"/>
                </a:lnTo>
                <a:lnTo>
                  <a:pt x="5374" y="940"/>
                </a:lnTo>
                <a:lnTo>
                  <a:pt x="5400" y="954"/>
                </a:lnTo>
                <a:lnTo>
                  <a:pt x="5400" y="954"/>
                </a:lnTo>
                <a:lnTo>
                  <a:pt x="5350" y="960"/>
                </a:lnTo>
                <a:lnTo>
                  <a:pt x="5350" y="960"/>
                </a:lnTo>
                <a:lnTo>
                  <a:pt x="5322" y="946"/>
                </a:lnTo>
                <a:lnTo>
                  <a:pt x="5322" y="946"/>
                </a:lnTo>
                <a:close/>
                <a:moveTo>
                  <a:pt x="5406" y="958"/>
                </a:moveTo>
                <a:lnTo>
                  <a:pt x="5406" y="958"/>
                </a:lnTo>
                <a:lnTo>
                  <a:pt x="5446" y="980"/>
                </a:lnTo>
                <a:lnTo>
                  <a:pt x="5446" y="980"/>
                </a:lnTo>
                <a:lnTo>
                  <a:pt x="5398" y="984"/>
                </a:lnTo>
                <a:lnTo>
                  <a:pt x="5398" y="984"/>
                </a:lnTo>
                <a:lnTo>
                  <a:pt x="5358" y="964"/>
                </a:lnTo>
                <a:lnTo>
                  <a:pt x="5358" y="964"/>
                </a:lnTo>
                <a:lnTo>
                  <a:pt x="5406" y="958"/>
                </a:lnTo>
                <a:lnTo>
                  <a:pt x="5406" y="958"/>
                </a:lnTo>
                <a:close/>
                <a:moveTo>
                  <a:pt x="5416" y="958"/>
                </a:moveTo>
                <a:lnTo>
                  <a:pt x="5416" y="958"/>
                </a:lnTo>
                <a:lnTo>
                  <a:pt x="5466" y="950"/>
                </a:lnTo>
                <a:lnTo>
                  <a:pt x="5466" y="950"/>
                </a:lnTo>
                <a:lnTo>
                  <a:pt x="5504" y="974"/>
                </a:lnTo>
                <a:lnTo>
                  <a:pt x="5504" y="974"/>
                </a:lnTo>
                <a:lnTo>
                  <a:pt x="5456" y="978"/>
                </a:lnTo>
                <a:lnTo>
                  <a:pt x="5456" y="978"/>
                </a:lnTo>
                <a:lnTo>
                  <a:pt x="5416" y="958"/>
                </a:lnTo>
                <a:lnTo>
                  <a:pt x="5416" y="958"/>
                </a:lnTo>
                <a:close/>
                <a:moveTo>
                  <a:pt x="5510" y="980"/>
                </a:moveTo>
                <a:lnTo>
                  <a:pt x="5510" y="980"/>
                </a:lnTo>
                <a:lnTo>
                  <a:pt x="5548" y="1002"/>
                </a:lnTo>
                <a:lnTo>
                  <a:pt x="5548" y="1002"/>
                </a:lnTo>
                <a:lnTo>
                  <a:pt x="5502" y="1004"/>
                </a:lnTo>
                <a:lnTo>
                  <a:pt x="5502" y="1004"/>
                </a:lnTo>
                <a:lnTo>
                  <a:pt x="5464" y="984"/>
                </a:lnTo>
                <a:lnTo>
                  <a:pt x="5464" y="984"/>
                </a:lnTo>
                <a:lnTo>
                  <a:pt x="5510" y="980"/>
                </a:lnTo>
                <a:lnTo>
                  <a:pt x="5510" y="980"/>
                </a:lnTo>
                <a:close/>
                <a:moveTo>
                  <a:pt x="5520" y="978"/>
                </a:moveTo>
                <a:lnTo>
                  <a:pt x="5520" y="978"/>
                </a:lnTo>
                <a:lnTo>
                  <a:pt x="5568" y="974"/>
                </a:lnTo>
                <a:lnTo>
                  <a:pt x="5568" y="974"/>
                </a:lnTo>
                <a:lnTo>
                  <a:pt x="5606" y="1000"/>
                </a:lnTo>
                <a:lnTo>
                  <a:pt x="5606" y="1000"/>
                </a:lnTo>
                <a:lnTo>
                  <a:pt x="5558" y="1002"/>
                </a:lnTo>
                <a:lnTo>
                  <a:pt x="5558" y="1002"/>
                </a:lnTo>
                <a:lnTo>
                  <a:pt x="5520" y="978"/>
                </a:lnTo>
                <a:lnTo>
                  <a:pt x="5520" y="978"/>
                </a:lnTo>
                <a:close/>
                <a:moveTo>
                  <a:pt x="5612" y="1004"/>
                </a:moveTo>
                <a:lnTo>
                  <a:pt x="5612" y="1004"/>
                </a:lnTo>
                <a:lnTo>
                  <a:pt x="5650" y="1028"/>
                </a:lnTo>
                <a:lnTo>
                  <a:pt x="5650" y="1028"/>
                </a:lnTo>
                <a:lnTo>
                  <a:pt x="5604" y="1028"/>
                </a:lnTo>
                <a:lnTo>
                  <a:pt x="5604" y="1028"/>
                </a:lnTo>
                <a:lnTo>
                  <a:pt x="5566" y="1006"/>
                </a:lnTo>
                <a:lnTo>
                  <a:pt x="5566" y="1006"/>
                </a:lnTo>
                <a:lnTo>
                  <a:pt x="5612" y="1004"/>
                </a:lnTo>
                <a:lnTo>
                  <a:pt x="5612" y="1004"/>
                </a:lnTo>
                <a:close/>
                <a:moveTo>
                  <a:pt x="5622" y="1004"/>
                </a:moveTo>
                <a:lnTo>
                  <a:pt x="5622" y="1004"/>
                </a:lnTo>
                <a:lnTo>
                  <a:pt x="5668" y="1002"/>
                </a:lnTo>
                <a:lnTo>
                  <a:pt x="5668" y="1002"/>
                </a:lnTo>
                <a:lnTo>
                  <a:pt x="5704" y="1028"/>
                </a:lnTo>
                <a:lnTo>
                  <a:pt x="5704" y="1028"/>
                </a:lnTo>
                <a:lnTo>
                  <a:pt x="5658" y="1028"/>
                </a:lnTo>
                <a:lnTo>
                  <a:pt x="5658" y="1028"/>
                </a:lnTo>
                <a:lnTo>
                  <a:pt x="5622" y="1004"/>
                </a:lnTo>
                <a:lnTo>
                  <a:pt x="5622" y="1004"/>
                </a:lnTo>
                <a:close/>
                <a:moveTo>
                  <a:pt x="5712" y="1034"/>
                </a:moveTo>
                <a:lnTo>
                  <a:pt x="5712" y="1034"/>
                </a:lnTo>
                <a:lnTo>
                  <a:pt x="5746" y="1058"/>
                </a:lnTo>
                <a:lnTo>
                  <a:pt x="5746" y="1058"/>
                </a:lnTo>
                <a:lnTo>
                  <a:pt x="5704" y="1056"/>
                </a:lnTo>
                <a:lnTo>
                  <a:pt x="5704" y="1056"/>
                </a:lnTo>
                <a:lnTo>
                  <a:pt x="5668" y="1034"/>
                </a:lnTo>
                <a:lnTo>
                  <a:pt x="5668" y="1034"/>
                </a:lnTo>
                <a:lnTo>
                  <a:pt x="5712" y="1034"/>
                </a:lnTo>
                <a:lnTo>
                  <a:pt x="5712" y="1034"/>
                </a:lnTo>
                <a:close/>
                <a:moveTo>
                  <a:pt x="5720" y="1034"/>
                </a:moveTo>
                <a:lnTo>
                  <a:pt x="5720" y="1034"/>
                </a:lnTo>
                <a:lnTo>
                  <a:pt x="5766" y="1034"/>
                </a:lnTo>
                <a:lnTo>
                  <a:pt x="5766" y="1034"/>
                </a:lnTo>
                <a:lnTo>
                  <a:pt x="5802" y="1060"/>
                </a:lnTo>
                <a:lnTo>
                  <a:pt x="5802" y="1060"/>
                </a:lnTo>
                <a:lnTo>
                  <a:pt x="5758" y="1058"/>
                </a:lnTo>
                <a:lnTo>
                  <a:pt x="5758" y="1058"/>
                </a:lnTo>
                <a:lnTo>
                  <a:pt x="5720" y="1034"/>
                </a:lnTo>
                <a:lnTo>
                  <a:pt x="5720" y="1034"/>
                </a:lnTo>
                <a:close/>
                <a:moveTo>
                  <a:pt x="5810" y="1066"/>
                </a:moveTo>
                <a:lnTo>
                  <a:pt x="5810" y="1066"/>
                </a:lnTo>
                <a:lnTo>
                  <a:pt x="5842" y="1090"/>
                </a:lnTo>
                <a:lnTo>
                  <a:pt x="5842" y="1090"/>
                </a:lnTo>
                <a:lnTo>
                  <a:pt x="5798" y="1086"/>
                </a:lnTo>
                <a:lnTo>
                  <a:pt x="5798" y="1086"/>
                </a:lnTo>
                <a:lnTo>
                  <a:pt x="5766" y="1064"/>
                </a:lnTo>
                <a:lnTo>
                  <a:pt x="5766" y="1064"/>
                </a:lnTo>
                <a:lnTo>
                  <a:pt x="5810" y="1066"/>
                </a:lnTo>
                <a:lnTo>
                  <a:pt x="5810" y="1066"/>
                </a:lnTo>
                <a:close/>
                <a:moveTo>
                  <a:pt x="5818" y="1066"/>
                </a:moveTo>
                <a:lnTo>
                  <a:pt x="5818" y="1066"/>
                </a:lnTo>
                <a:lnTo>
                  <a:pt x="5862" y="1068"/>
                </a:lnTo>
                <a:lnTo>
                  <a:pt x="5862" y="1068"/>
                </a:lnTo>
                <a:lnTo>
                  <a:pt x="5896" y="1094"/>
                </a:lnTo>
                <a:lnTo>
                  <a:pt x="5896" y="1094"/>
                </a:lnTo>
                <a:lnTo>
                  <a:pt x="5852" y="1090"/>
                </a:lnTo>
                <a:lnTo>
                  <a:pt x="5852" y="1090"/>
                </a:lnTo>
                <a:lnTo>
                  <a:pt x="5818" y="1066"/>
                </a:lnTo>
                <a:lnTo>
                  <a:pt x="5818" y="1066"/>
                </a:lnTo>
                <a:close/>
                <a:moveTo>
                  <a:pt x="5902" y="1100"/>
                </a:moveTo>
                <a:lnTo>
                  <a:pt x="5902" y="1100"/>
                </a:lnTo>
                <a:lnTo>
                  <a:pt x="5934" y="1124"/>
                </a:lnTo>
                <a:lnTo>
                  <a:pt x="5934" y="1124"/>
                </a:lnTo>
                <a:lnTo>
                  <a:pt x="5894" y="1120"/>
                </a:lnTo>
                <a:lnTo>
                  <a:pt x="5894" y="1120"/>
                </a:lnTo>
                <a:lnTo>
                  <a:pt x="5860" y="1096"/>
                </a:lnTo>
                <a:lnTo>
                  <a:pt x="5860" y="1096"/>
                </a:lnTo>
                <a:lnTo>
                  <a:pt x="5902" y="1100"/>
                </a:lnTo>
                <a:lnTo>
                  <a:pt x="5902" y="1100"/>
                </a:lnTo>
                <a:close/>
                <a:moveTo>
                  <a:pt x="5912" y="1100"/>
                </a:moveTo>
                <a:lnTo>
                  <a:pt x="5912" y="1100"/>
                </a:lnTo>
                <a:lnTo>
                  <a:pt x="5956" y="1102"/>
                </a:lnTo>
                <a:lnTo>
                  <a:pt x="5956" y="1102"/>
                </a:lnTo>
                <a:lnTo>
                  <a:pt x="5986" y="1130"/>
                </a:lnTo>
                <a:lnTo>
                  <a:pt x="5986" y="1130"/>
                </a:lnTo>
                <a:lnTo>
                  <a:pt x="5944" y="1126"/>
                </a:lnTo>
                <a:lnTo>
                  <a:pt x="5944" y="1126"/>
                </a:lnTo>
                <a:lnTo>
                  <a:pt x="5912" y="1100"/>
                </a:lnTo>
                <a:lnTo>
                  <a:pt x="5912" y="1100"/>
                </a:lnTo>
                <a:close/>
                <a:moveTo>
                  <a:pt x="5964" y="1104"/>
                </a:moveTo>
                <a:lnTo>
                  <a:pt x="5964" y="1104"/>
                </a:lnTo>
                <a:lnTo>
                  <a:pt x="6262" y="1122"/>
                </a:lnTo>
                <a:lnTo>
                  <a:pt x="6548" y="1134"/>
                </a:lnTo>
                <a:lnTo>
                  <a:pt x="6824" y="1144"/>
                </a:lnTo>
                <a:lnTo>
                  <a:pt x="7086" y="1152"/>
                </a:lnTo>
                <a:lnTo>
                  <a:pt x="7338" y="1156"/>
                </a:lnTo>
                <a:lnTo>
                  <a:pt x="7576" y="1158"/>
                </a:lnTo>
                <a:lnTo>
                  <a:pt x="8016" y="1160"/>
                </a:lnTo>
                <a:lnTo>
                  <a:pt x="8016" y="1160"/>
                </a:lnTo>
                <a:lnTo>
                  <a:pt x="8348" y="1162"/>
                </a:lnTo>
                <a:lnTo>
                  <a:pt x="8348" y="1162"/>
                </a:lnTo>
                <a:lnTo>
                  <a:pt x="8354" y="1170"/>
                </a:lnTo>
                <a:lnTo>
                  <a:pt x="8354" y="1170"/>
                </a:lnTo>
                <a:lnTo>
                  <a:pt x="8122" y="1180"/>
                </a:lnTo>
                <a:lnTo>
                  <a:pt x="7870" y="1188"/>
                </a:lnTo>
                <a:lnTo>
                  <a:pt x="7600" y="1194"/>
                </a:lnTo>
                <a:lnTo>
                  <a:pt x="7458" y="1194"/>
                </a:lnTo>
                <a:lnTo>
                  <a:pt x="7312" y="1194"/>
                </a:lnTo>
                <a:lnTo>
                  <a:pt x="7162" y="1194"/>
                </a:lnTo>
                <a:lnTo>
                  <a:pt x="7006" y="1190"/>
                </a:lnTo>
                <a:lnTo>
                  <a:pt x="6848" y="1186"/>
                </a:lnTo>
                <a:lnTo>
                  <a:pt x="6686" y="1180"/>
                </a:lnTo>
                <a:lnTo>
                  <a:pt x="6518" y="1170"/>
                </a:lnTo>
                <a:lnTo>
                  <a:pt x="6348" y="1160"/>
                </a:lnTo>
                <a:lnTo>
                  <a:pt x="6174" y="1146"/>
                </a:lnTo>
                <a:lnTo>
                  <a:pt x="5996" y="1130"/>
                </a:lnTo>
                <a:lnTo>
                  <a:pt x="5996" y="1130"/>
                </a:lnTo>
                <a:lnTo>
                  <a:pt x="5964" y="1104"/>
                </a:lnTo>
                <a:lnTo>
                  <a:pt x="5964" y="1104"/>
                </a:lnTo>
                <a:close/>
                <a:moveTo>
                  <a:pt x="8358" y="1176"/>
                </a:moveTo>
                <a:lnTo>
                  <a:pt x="8358" y="1176"/>
                </a:lnTo>
                <a:lnTo>
                  <a:pt x="8366" y="1184"/>
                </a:lnTo>
                <a:lnTo>
                  <a:pt x="8366" y="1184"/>
                </a:lnTo>
                <a:lnTo>
                  <a:pt x="8134" y="1204"/>
                </a:lnTo>
                <a:lnTo>
                  <a:pt x="8012" y="1212"/>
                </a:lnTo>
                <a:lnTo>
                  <a:pt x="7884" y="1220"/>
                </a:lnTo>
                <a:lnTo>
                  <a:pt x="7752" y="1226"/>
                </a:lnTo>
                <a:lnTo>
                  <a:pt x="7616" y="1232"/>
                </a:lnTo>
                <a:lnTo>
                  <a:pt x="7476" y="1236"/>
                </a:lnTo>
                <a:lnTo>
                  <a:pt x="7330" y="1238"/>
                </a:lnTo>
                <a:lnTo>
                  <a:pt x="7182" y="1238"/>
                </a:lnTo>
                <a:lnTo>
                  <a:pt x="7028" y="1236"/>
                </a:lnTo>
                <a:lnTo>
                  <a:pt x="6872" y="1230"/>
                </a:lnTo>
                <a:lnTo>
                  <a:pt x="6712" y="1224"/>
                </a:lnTo>
                <a:lnTo>
                  <a:pt x="6548" y="1212"/>
                </a:lnTo>
                <a:lnTo>
                  <a:pt x="6380" y="1200"/>
                </a:lnTo>
                <a:lnTo>
                  <a:pt x="6208" y="1182"/>
                </a:lnTo>
                <a:lnTo>
                  <a:pt x="6034" y="1162"/>
                </a:lnTo>
                <a:lnTo>
                  <a:pt x="6034" y="1162"/>
                </a:lnTo>
                <a:lnTo>
                  <a:pt x="6004" y="1136"/>
                </a:lnTo>
                <a:lnTo>
                  <a:pt x="6004" y="1136"/>
                </a:lnTo>
                <a:lnTo>
                  <a:pt x="6180" y="1152"/>
                </a:lnTo>
                <a:lnTo>
                  <a:pt x="6354" y="1166"/>
                </a:lnTo>
                <a:lnTo>
                  <a:pt x="6526" y="1176"/>
                </a:lnTo>
                <a:lnTo>
                  <a:pt x="6692" y="1184"/>
                </a:lnTo>
                <a:lnTo>
                  <a:pt x="6854" y="1192"/>
                </a:lnTo>
                <a:lnTo>
                  <a:pt x="7012" y="1196"/>
                </a:lnTo>
                <a:lnTo>
                  <a:pt x="7168" y="1198"/>
                </a:lnTo>
                <a:lnTo>
                  <a:pt x="7318" y="1200"/>
                </a:lnTo>
                <a:lnTo>
                  <a:pt x="7464" y="1200"/>
                </a:lnTo>
                <a:lnTo>
                  <a:pt x="7606" y="1198"/>
                </a:lnTo>
                <a:lnTo>
                  <a:pt x="7874" y="1194"/>
                </a:lnTo>
                <a:lnTo>
                  <a:pt x="8126" y="1186"/>
                </a:lnTo>
                <a:lnTo>
                  <a:pt x="8358" y="1176"/>
                </a:lnTo>
                <a:lnTo>
                  <a:pt x="8358" y="1176"/>
                </a:lnTo>
                <a:close/>
                <a:moveTo>
                  <a:pt x="7180" y="1244"/>
                </a:moveTo>
                <a:lnTo>
                  <a:pt x="7180" y="1244"/>
                </a:lnTo>
                <a:lnTo>
                  <a:pt x="7250" y="1244"/>
                </a:lnTo>
                <a:lnTo>
                  <a:pt x="7250" y="1244"/>
                </a:lnTo>
                <a:lnTo>
                  <a:pt x="7408" y="1242"/>
                </a:lnTo>
                <a:lnTo>
                  <a:pt x="7560" y="1240"/>
                </a:lnTo>
                <a:lnTo>
                  <a:pt x="7708" y="1234"/>
                </a:lnTo>
                <a:lnTo>
                  <a:pt x="7850" y="1228"/>
                </a:lnTo>
                <a:lnTo>
                  <a:pt x="7988" y="1218"/>
                </a:lnTo>
                <a:lnTo>
                  <a:pt x="8120" y="1210"/>
                </a:lnTo>
                <a:lnTo>
                  <a:pt x="8370" y="1188"/>
                </a:lnTo>
                <a:lnTo>
                  <a:pt x="8370" y="1188"/>
                </a:lnTo>
                <a:lnTo>
                  <a:pt x="8376" y="1196"/>
                </a:lnTo>
                <a:lnTo>
                  <a:pt x="8376" y="1196"/>
                </a:lnTo>
                <a:lnTo>
                  <a:pt x="8262" y="1212"/>
                </a:lnTo>
                <a:lnTo>
                  <a:pt x="8142" y="1226"/>
                </a:lnTo>
                <a:lnTo>
                  <a:pt x="8020" y="1240"/>
                </a:lnTo>
                <a:lnTo>
                  <a:pt x="7892" y="1252"/>
                </a:lnTo>
                <a:lnTo>
                  <a:pt x="7762" y="1262"/>
                </a:lnTo>
                <a:lnTo>
                  <a:pt x="7626" y="1272"/>
                </a:lnTo>
                <a:lnTo>
                  <a:pt x="7488" y="1278"/>
                </a:lnTo>
                <a:lnTo>
                  <a:pt x="7344" y="1282"/>
                </a:lnTo>
                <a:lnTo>
                  <a:pt x="7198" y="1282"/>
                </a:lnTo>
                <a:lnTo>
                  <a:pt x="7048" y="1282"/>
                </a:lnTo>
                <a:lnTo>
                  <a:pt x="6894" y="1276"/>
                </a:lnTo>
                <a:lnTo>
                  <a:pt x="6736" y="1268"/>
                </a:lnTo>
                <a:lnTo>
                  <a:pt x="6576" y="1256"/>
                </a:lnTo>
                <a:lnTo>
                  <a:pt x="6412" y="1238"/>
                </a:lnTo>
                <a:lnTo>
                  <a:pt x="6244" y="1218"/>
                </a:lnTo>
                <a:lnTo>
                  <a:pt x="6074" y="1192"/>
                </a:lnTo>
                <a:lnTo>
                  <a:pt x="6074" y="1192"/>
                </a:lnTo>
                <a:lnTo>
                  <a:pt x="6042" y="1168"/>
                </a:lnTo>
                <a:lnTo>
                  <a:pt x="6042" y="1168"/>
                </a:lnTo>
                <a:lnTo>
                  <a:pt x="6182" y="1186"/>
                </a:lnTo>
                <a:lnTo>
                  <a:pt x="6322" y="1200"/>
                </a:lnTo>
                <a:lnTo>
                  <a:pt x="6464" y="1212"/>
                </a:lnTo>
                <a:lnTo>
                  <a:pt x="6604" y="1222"/>
                </a:lnTo>
                <a:lnTo>
                  <a:pt x="6748" y="1232"/>
                </a:lnTo>
                <a:lnTo>
                  <a:pt x="6890" y="1238"/>
                </a:lnTo>
                <a:lnTo>
                  <a:pt x="7034" y="1242"/>
                </a:lnTo>
                <a:lnTo>
                  <a:pt x="7180" y="1244"/>
                </a:lnTo>
                <a:lnTo>
                  <a:pt x="7180" y="1244"/>
                </a:lnTo>
                <a:close/>
                <a:moveTo>
                  <a:pt x="8374" y="1182"/>
                </a:moveTo>
                <a:lnTo>
                  <a:pt x="8374" y="1182"/>
                </a:lnTo>
                <a:lnTo>
                  <a:pt x="8368" y="1176"/>
                </a:lnTo>
                <a:lnTo>
                  <a:pt x="8368" y="1176"/>
                </a:lnTo>
                <a:lnTo>
                  <a:pt x="8384" y="1174"/>
                </a:lnTo>
                <a:lnTo>
                  <a:pt x="8384" y="1174"/>
                </a:lnTo>
                <a:lnTo>
                  <a:pt x="8390" y="1182"/>
                </a:lnTo>
                <a:lnTo>
                  <a:pt x="8390" y="1182"/>
                </a:lnTo>
                <a:lnTo>
                  <a:pt x="8374" y="1182"/>
                </a:lnTo>
                <a:lnTo>
                  <a:pt x="8374" y="1182"/>
                </a:lnTo>
                <a:close/>
                <a:moveTo>
                  <a:pt x="8378" y="1158"/>
                </a:moveTo>
                <a:lnTo>
                  <a:pt x="8378" y="1158"/>
                </a:lnTo>
                <a:lnTo>
                  <a:pt x="8372" y="1150"/>
                </a:lnTo>
                <a:lnTo>
                  <a:pt x="8372" y="1150"/>
                </a:lnTo>
                <a:lnTo>
                  <a:pt x="8390" y="1150"/>
                </a:lnTo>
                <a:lnTo>
                  <a:pt x="8390" y="1150"/>
                </a:lnTo>
                <a:lnTo>
                  <a:pt x="8396" y="1158"/>
                </a:lnTo>
                <a:lnTo>
                  <a:pt x="8396" y="1158"/>
                </a:lnTo>
                <a:lnTo>
                  <a:pt x="8378" y="1158"/>
                </a:lnTo>
                <a:lnTo>
                  <a:pt x="8378" y="1158"/>
                </a:lnTo>
                <a:close/>
                <a:moveTo>
                  <a:pt x="8366" y="1144"/>
                </a:moveTo>
                <a:lnTo>
                  <a:pt x="8366" y="1144"/>
                </a:lnTo>
                <a:lnTo>
                  <a:pt x="8360" y="1136"/>
                </a:lnTo>
                <a:lnTo>
                  <a:pt x="8360" y="1136"/>
                </a:lnTo>
                <a:lnTo>
                  <a:pt x="8378" y="1138"/>
                </a:lnTo>
                <a:lnTo>
                  <a:pt x="8378" y="1138"/>
                </a:lnTo>
                <a:lnTo>
                  <a:pt x="8384" y="1146"/>
                </a:lnTo>
                <a:lnTo>
                  <a:pt x="8384" y="1146"/>
                </a:lnTo>
                <a:lnTo>
                  <a:pt x="8366" y="1144"/>
                </a:lnTo>
                <a:lnTo>
                  <a:pt x="8366" y="1144"/>
                </a:lnTo>
                <a:close/>
                <a:moveTo>
                  <a:pt x="8354" y="1130"/>
                </a:moveTo>
                <a:lnTo>
                  <a:pt x="8354" y="1130"/>
                </a:lnTo>
                <a:lnTo>
                  <a:pt x="8346" y="1120"/>
                </a:lnTo>
                <a:lnTo>
                  <a:pt x="8346" y="1120"/>
                </a:lnTo>
                <a:lnTo>
                  <a:pt x="8364" y="1122"/>
                </a:lnTo>
                <a:lnTo>
                  <a:pt x="8364" y="1122"/>
                </a:lnTo>
                <a:lnTo>
                  <a:pt x="8372" y="1132"/>
                </a:lnTo>
                <a:lnTo>
                  <a:pt x="8372" y="1132"/>
                </a:lnTo>
                <a:lnTo>
                  <a:pt x="8354" y="1130"/>
                </a:lnTo>
                <a:lnTo>
                  <a:pt x="8354" y="1130"/>
                </a:lnTo>
                <a:close/>
                <a:moveTo>
                  <a:pt x="8340" y="1114"/>
                </a:moveTo>
                <a:lnTo>
                  <a:pt x="8340" y="1114"/>
                </a:lnTo>
                <a:lnTo>
                  <a:pt x="8330" y="1102"/>
                </a:lnTo>
                <a:lnTo>
                  <a:pt x="8330" y="1102"/>
                </a:lnTo>
                <a:lnTo>
                  <a:pt x="8350" y="1106"/>
                </a:lnTo>
                <a:lnTo>
                  <a:pt x="8350" y="1106"/>
                </a:lnTo>
                <a:lnTo>
                  <a:pt x="8358" y="1116"/>
                </a:lnTo>
                <a:lnTo>
                  <a:pt x="8358" y="1116"/>
                </a:lnTo>
                <a:lnTo>
                  <a:pt x="8340" y="1114"/>
                </a:lnTo>
                <a:lnTo>
                  <a:pt x="8340" y="1114"/>
                </a:lnTo>
                <a:close/>
                <a:moveTo>
                  <a:pt x="8324" y="1094"/>
                </a:moveTo>
                <a:lnTo>
                  <a:pt x="8324" y="1094"/>
                </a:lnTo>
                <a:lnTo>
                  <a:pt x="8312" y="1082"/>
                </a:lnTo>
                <a:lnTo>
                  <a:pt x="8312" y="1082"/>
                </a:lnTo>
                <a:lnTo>
                  <a:pt x="8332" y="1086"/>
                </a:lnTo>
                <a:lnTo>
                  <a:pt x="8332" y="1086"/>
                </a:lnTo>
                <a:lnTo>
                  <a:pt x="8342" y="1098"/>
                </a:lnTo>
                <a:lnTo>
                  <a:pt x="8342" y="1098"/>
                </a:lnTo>
                <a:lnTo>
                  <a:pt x="8324" y="1094"/>
                </a:lnTo>
                <a:lnTo>
                  <a:pt x="8324" y="1094"/>
                </a:lnTo>
                <a:close/>
                <a:moveTo>
                  <a:pt x="8314" y="1092"/>
                </a:moveTo>
                <a:lnTo>
                  <a:pt x="8314" y="1092"/>
                </a:lnTo>
                <a:lnTo>
                  <a:pt x="8296" y="1088"/>
                </a:lnTo>
                <a:lnTo>
                  <a:pt x="8296" y="1088"/>
                </a:lnTo>
                <a:lnTo>
                  <a:pt x="8284" y="1074"/>
                </a:lnTo>
                <a:lnTo>
                  <a:pt x="8284" y="1074"/>
                </a:lnTo>
                <a:lnTo>
                  <a:pt x="8302" y="1078"/>
                </a:lnTo>
                <a:lnTo>
                  <a:pt x="8302" y="1078"/>
                </a:lnTo>
                <a:lnTo>
                  <a:pt x="8314" y="1092"/>
                </a:lnTo>
                <a:lnTo>
                  <a:pt x="8314" y="1092"/>
                </a:lnTo>
                <a:close/>
                <a:moveTo>
                  <a:pt x="8278" y="1066"/>
                </a:moveTo>
                <a:lnTo>
                  <a:pt x="8278" y="1066"/>
                </a:lnTo>
                <a:lnTo>
                  <a:pt x="8264" y="1050"/>
                </a:lnTo>
                <a:lnTo>
                  <a:pt x="8264" y="1050"/>
                </a:lnTo>
                <a:lnTo>
                  <a:pt x="8282" y="1056"/>
                </a:lnTo>
                <a:lnTo>
                  <a:pt x="8282" y="1056"/>
                </a:lnTo>
                <a:lnTo>
                  <a:pt x="8296" y="1072"/>
                </a:lnTo>
                <a:lnTo>
                  <a:pt x="8296" y="1072"/>
                </a:lnTo>
                <a:lnTo>
                  <a:pt x="8278" y="1066"/>
                </a:lnTo>
                <a:lnTo>
                  <a:pt x="8278" y="1066"/>
                </a:lnTo>
                <a:close/>
                <a:moveTo>
                  <a:pt x="8266" y="1062"/>
                </a:moveTo>
                <a:lnTo>
                  <a:pt x="8266" y="1062"/>
                </a:lnTo>
                <a:lnTo>
                  <a:pt x="8162" y="1036"/>
                </a:lnTo>
                <a:lnTo>
                  <a:pt x="8052" y="1010"/>
                </a:lnTo>
                <a:lnTo>
                  <a:pt x="8052" y="1010"/>
                </a:lnTo>
                <a:lnTo>
                  <a:pt x="7972" y="994"/>
                </a:lnTo>
                <a:lnTo>
                  <a:pt x="7890" y="976"/>
                </a:lnTo>
                <a:lnTo>
                  <a:pt x="7808" y="962"/>
                </a:lnTo>
                <a:lnTo>
                  <a:pt x="7724" y="948"/>
                </a:lnTo>
                <a:lnTo>
                  <a:pt x="7640" y="936"/>
                </a:lnTo>
                <a:lnTo>
                  <a:pt x="7554" y="924"/>
                </a:lnTo>
                <a:lnTo>
                  <a:pt x="7468" y="912"/>
                </a:lnTo>
                <a:lnTo>
                  <a:pt x="7380" y="904"/>
                </a:lnTo>
                <a:lnTo>
                  <a:pt x="7200" y="888"/>
                </a:lnTo>
                <a:lnTo>
                  <a:pt x="7018" y="876"/>
                </a:lnTo>
                <a:lnTo>
                  <a:pt x="6832" y="870"/>
                </a:lnTo>
                <a:lnTo>
                  <a:pt x="6642" y="868"/>
                </a:lnTo>
                <a:lnTo>
                  <a:pt x="6642" y="868"/>
                </a:lnTo>
                <a:lnTo>
                  <a:pt x="6622" y="868"/>
                </a:lnTo>
                <a:lnTo>
                  <a:pt x="6622" y="868"/>
                </a:lnTo>
                <a:lnTo>
                  <a:pt x="6518" y="868"/>
                </a:lnTo>
                <a:lnTo>
                  <a:pt x="6412" y="870"/>
                </a:lnTo>
                <a:lnTo>
                  <a:pt x="6304" y="874"/>
                </a:lnTo>
                <a:lnTo>
                  <a:pt x="6196" y="880"/>
                </a:lnTo>
                <a:lnTo>
                  <a:pt x="6088" y="886"/>
                </a:lnTo>
                <a:lnTo>
                  <a:pt x="5978" y="894"/>
                </a:lnTo>
                <a:lnTo>
                  <a:pt x="5868" y="902"/>
                </a:lnTo>
                <a:lnTo>
                  <a:pt x="5756" y="912"/>
                </a:lnTo>
                <a:lnTo>
                  <a:pt x="5756" y="912"/>
                </a:lnTo>
                <a:lnTo>
                  <a:pt x="5720" y="876"/>
                </a:lnTo>
                <a:lnTo>
                  <a:pt x="5720" y="876"/>
                </a:lnTo>
                <a:lnTo>
                  <a:pt x="5878" y="858"/>
                </a:lnTo>
                <a:lnTo>
                  <a:pt x="6036" y="842"/>
                </a:lnTo>
                <a:lnTo>
                  <a:pt x="6192" y="830"/>
                </a:lnTo>
                <a:lnTo>
                  <a:pt x="6346" y="820"/>
                </a:lnTo>
                <a:lnTo>
                  <a:pt x="6498" y="814"/>
                </a:lnTo>
                <a:lnTo>
                  <a:pt x="6648" y="812"/>
                </a:lnTo>
                <a:lnTo>
                  <a:pt x="6796" y="814"/>
                </a:lnTo>
                <a:lnTo>
                  <a:pt x="6942" y="818"/>
                </a:lnTo>
                <a:lnTo>
                  <a:pt x="7086" y="828"/>
                </a:lnTo>
                <a:lnTo>
                  <a:pt x="7228" y="838"/>
                </a:lnTo>
                <a:lnTo>
                  <a:pt x="7368" y="854"/>
                </a:lnTo>
                <a:lnTo>
                  <a:pt x="7506" y="872"/>
                </a:lnTo>
                <a:lnTo>
                  <a:pt x="7642" y="894"/>
                </a:lnTo>
                <a:lnTo>
                  <a:pt x="7774" y="920"/>
                </a:lnTo>
                <a:lnTo>
                  <a:pt x="7904" y="948"/>
                </a:lnTo>
                <a:lnTo>
                  <a:pt x="8032" y="980"/>
                </a:lnTo>
                <a:lnTo>
                  <a:pt x="8032" y="980"/>
                </a:lnTo>
                <a:lnTo>
                  <a:pt x="8142" y="1012"/>
                </a:lnTo>
                <a:lnTo>
                  <a:pt x="8250" y="1046"/>
                </a:lnTo>
                <a:lnTo>
                  <a:pt x="8250" y="1046"/>
                </a:lnTo>
                <a:lnTo>
                  <a:pt x="8266" y="1062"/>
                </a:lnTo>
                <a:lnTo>
                  <a:pt x="8266" y="1062"/>
                </a:lnTo>
                <a:close/>
                <a:moveTo>
                  <a:pt x="8034" y="976"/>
                </a:moveTo>
                <a:lnTo>
                  <a:pt x="8034" y="976"/>
                </a:lnTo>
                <a:lnTo>
                  <a:pt x="7952" y="954"/>
                </a:lnTo>
                <a:lnTo>
                  <a:pt x="7868" y="934"/>
                </a:lnTo>
                <a:lnTo>
                  <a:pt x="7782" y="916"/>
                </a:lnTo>
                <a:lnTo>
                  <a:pt x="7698" y="898"/>
                </a:lnTo>
                <a:lnTo>
                  <a:pt x="7610" y="882"/>
                </a:lnTo>
                <a:lnTo>
                  <a:pt x="7522" y="868"/>
                </a:lnTo>
                <a:lnTo>
                  <a:pt x="7434" y="856"/>
                </a:lnTo>
                <a:lnTo>
                  <a:pt x="7344" y="844"/>
                </a:lnTo>
                <a:lnTo>
                  <a:pt x="7254" y="836"/>
                </a:lnTo>
                <a:lnTo>
                  <a:pt x="7162" y="826"/>
                </a:lnTo>
                <a:lnTo>
                  <a:pt x="7070" y="820"/>
                </a:lnTo>
                <a:lnTo>
                  <a:pt x="6976" y="814"/>
                </a:lnTo>
                <a:lnTo>
                  <a:pt x="6882" y="810"/>
                </a:lnTo>
                <a:lnTo>
                  <a:pt x="6786" y="808"/>
                </a:lnTo>
                <a:lnTo>
                  <a:pt x="6690" y="806"/>
                </a:lnTo>
                <a:lnTo>
                  <a:pt x="6594" y="806"/>
                </a:lnTo>
                <a:lnTo>
                  <a:pt x="6594" y="806"/>
                </a:lnTo>
                <a:lnTo>
                  <a:pt x="6488" y="808"/>
                </a:lnTo>
                <a:lnTo>
                  <a:pt x="6380" y="812"/>
                </a:lnTo>
                <a:lnTo>
                  <a:pt x="6270" y="818"/>
                </a:lnTo>
                <a:lnTo>
                  <a:pt x="6162" y="826"/>
                </a:lnTo>
                <a:lnTo>
                  <a:pt x="6050" y="834"/>
                </a:lnTo>
                <a:lnTo>
                  <a:pt x="5940" y="844"/>
                </a:lnTo>
                <a:lnTo>
                  <a:pt x="5828" y="858"/>
                </a:lnTo>
                <a:lnTo>
                  <a:pt x="5714" y="872"/>
                </a:lnTo>
                <a:lnTo>
                  <a:pt x="5712" y="870"/>
                </a:lnTo>
                <a:lnTo>
                  <a:pt x="5712" y="870"/>
                </a:lnTo>
                <a:lnTo>
                  <a:pt x="5674" y="832"/>
                </a:lnTo>
                <a:lnTo>
                  <a:pt x="5674" y="832"/>
                </a:lnTo>
                <a:lnTo>
                  <a:pt x="5834" y="808"/>
                </a:lnTo>
                <a:lnTo>
                  <a:pt x="5992" y="788"/>
                </a:lnTo>
                <a:lnTo>
                  <a:pt x="6150" y="770"/>
                </a:lnTo>
                <a:lnTo>
                  <a:pt x="6304" y="758"/>
                </a:lnTo>
                <a:lnTo>
                  <a:pt x="6458" y="750"/>
                </a:lnTo>
                <a:lnTo>
                  <a:pt x="6608" y="746"/>
                </a:lnTo>
                <a:lnTo>
                  <a:pt x="6758" y="748"/>
                </a:lnTo>
                <a:lnTo>
                  <a:pt x="6904" y="752"/>
                </a:lnTo>
                <a:lnTo>
                  <a:pt x="7050" y="762"/>
                </a:lnTo>
                <a:lnTo>
                  <a:pt x="7194" y="774"/>
                </a:lnTo>
                <a:lnTo>
                  <a:pt x="7334" y="792"/>
                </a:lnTo>
                <a:lnTo>
                  <a:pt x="7474" y="814"/>
                </a:lnTo>
                <a:lnTo>
                  <a:pt x="7612" y="840"/>
                </a:lnTo>
                <a:lnTo>
                  <a:pt x="7746" y="870"/>
                </a:lnTo>
                <a:lnTo>
                  <a:pt x="7880" y="904"/>
                </a:lnTo>
                <a:lnTo>
                  <a:pt x="8012" y="944"/>
                </a:lnTo>
                <a:lnTo>
                  <a:pt x="8012" y="944"/>
                </a:lnTo>
                <a:lnTo>
                  <a:pt x="8122" y="980"/>
                </a:lnTo>
                <a:lnTo>
                  <a:pt x="8228" y="1018"/>
                </a:lnTo>
                <a:lnTo>
                  <a:pt x="8228" y="1018"/>
                </a:lnTo>
                <a:lnTo>
                  <a:pt x="8244" y="1038"/>
                </a:lnTo>
                <a:lnTo>
                  <a:pt x="8244" y="1038"/>
                </a:lnTo>
                <a:lnTo>
                  <a:pt x="8140" y="1006"/>
                </a:lnTo>
                <a:lnTo>
                  <a:pt x="8034" y="976"/>
                </a:lnTo>
                <a:lnTo>
                  <a:pt x="8034" y="976"/>
                </a:lnTo>
                <a:close/>
                <a:moveTo>
                  <a:pt x="5708" y="872"/>
                </a:moveTo>
                <a:lnTo>
                  <a:pt x="5708" y="872"/>
                </a:lnTo>
                <a:lnTo>
                  <a:pt x="5656" y="880"/>
                </a:lnTo>
                <a:lnTo>
                  <a:pt x="5656" y="880"/>
                </a:lnTo>
                <a:lnTo>
                  <a:pt x="5614" y="842"/>
                </a:lnTo>
                <a:lnTo>
                  <a:pt x="5614" y="842"/>
                </a:lnTo>
                <a:lnTo>
                  <a:pt x="5668" y="834"/>
                </a:lnTo>
                <a:lnTo>
                  <a:pt x="5668" y="834"/>
                </a:lnTo>
                <a:lnTo>
                  <a:pt x="5708" y="872"/>
                </a:lnTo>
                <a:lnTo>
                  <a:pt x="5708" y="872"/>
                </a:lnTo>
                <a:close/>
                <a:moveTo>
                  <a:pt x="5648" y="880"/>
                </a:moveTo>
                <a:lnTo>
                  <a:pt x="5648" y="880"/>
                </a:lnTo>
                <a:lnTo>
                  <a:pt x="5596" y="888"/>
                </a:lnTo>
                <a:lnTo>
                  <a:pt x="5596" y="888"/>
                </a:lnTo>
                <a:lnTo>
                  <a:pt x="5554" y="854"/>
                </a:lnTo>
                <a:lnTo>
                  <a:pt x="5554" y="854"/>
                </a:lnTo>
                <a:lnTo>
                  <a:pt x="5608" y="844"/>
                </a:lnTo>
                <a:lnTo>
                  <a:pt x="5608" y="844"/>
                </a:lnTo>
                <a:lnTo>
                  <a:pt x="5648" y="880"/>
                </a:lnTo>
                <a:lnTo>
                  <a:pt x="5648" y="880"/>
                </a:lnTo>
                <a:close/>
                <a:moveTo>
                  <a:pt x="5590" y="888"/>
                </a:moveTo>
                <a:lnTo>
                  <a:pt x="5590" y="888"/>
                </a:lnTo>
                <a:lnTo>
                  <a:pt x="5538" y="896"/>
                </a:lnTo>
                <a:lnTo>
                  <a:pt x="5538" y="896"/>
                </a:lnTo>
                <a:lnTo>
                  <a:pt x="5494" y="866"/>
                </a:lnTo>
                <a:lnTo>
                  <a:pt x="5494" y="866"/>
                </a:lnTo>
                <a:lnTo>
                  <a:pt x="5548" y="854"/>
                </a:lnTo>
                <a:lnTo>
                  <a:pt x="5548" y="854"/>
                </a:lnTo>
                <a:lnTo>
                  <a:pt x="5590" y="888"/>
                </a:lnTo>
                <a:lnTo>
                  <a:pt x="5590" y="888"/>
                </a:lnTo>
                <a:close/>
                <a:moveTo>
                  <a:pt x="5490" y="862"/>
                </a:moveTo>
                <a:lnTo>
                  <a:pt x="5490" y="862"/>
                </a:lnTo>
                <a:lnTo>
                  <a:pt x="5442" y="830"/>
                </a:lnTo>
                <a:lnTo>
                  <a:pt x="5442" y="830"/>
                </a:lnTo>
                <a:lnTo>
                  <a:pt x="5496" y="818"/>
                </a:lnTo>
                <a:lnTo>
                  <a:pt x="5496" y="818"/>
                </a:lnTo>
                <a:lnTo>
                  <a:pt x="5542" y="852"/>
                </a:lnTo>
                <a:lnTo>
                  <a:pt x="5542" y="852"/>
                </a:lnTo>
                <a:lnTo>
                  <a:pt x="5490" y="862"/>
                </a:lnTo>
                <a:lnTo>
                  <a:pt x="5490" y="862"/>
                </a:lnTo>
                <a:close/>
                <a:moveTo>
                  <a:pt x="5436" y="826"/>
                </a:moveTo>
                <a:lnTo>
                  <a:pt x="5436" y="826"/>
                </a:lnTo>
                <a:lnTo>
                  <a:pt x="5384" y="796"/>
                </a:lnTo>
                <a:lnTo>
                  <a:pt x="5384" y="796"/>
                </a:lnTo>
                <a:lnTo>
                  <a:pt x="5440" y="782"/>
                </a:lnTo>
                <a:lnTo>
                  <a:pt x="5440" y="782"/>
                </a:lnTo>
                <a:lnTo>
                  <a:pt x="5492" y="814"/>
                </a:lnTo>
                <a:lnTo>
                  <a:pt x="5492" y="814"/>
                </a:lnTo>
                <a:lnTo>
                  <a:pt x="5436" y="826"/>
                </a:lnTo>
                <a:lnTo>
                  <a:pt x="5436" y="826"/>
                </a:lnTo>
                <a:close/>
                <a:moveTo>
                  <a:pt x="5378" y="794"/>
                </a:moveTo>
                <a:lnTo>
                  <a:pt x="5378" y="794"/>
                </a:lnTo>
                <a:lnTo>
                  <a:pt x="5320" y="764"/>
                </a:lnTo>
                <a:lnTo>
                  <a:pt x="5320" y="764"/>
                </a:lnTo>
                <a:lnTo>
                  <a:pt x="5376" y="746"/>
                </a:lnTo>
                <a:lnTo>
                  <a:pt x="5376" y="746"/>
                </a:lnTo>
                <a:lnTo>
                  <a:pt x="5434" y="778"/>
                </a:lnTo>
                <a:lnTo>
                  <a:pt x="5434" y="778"/>
                </a:lnTo>
                <a:lnTo>
                  <a:pt x="5378" y="794"/>
                </a:lnTo>
                <a:lnTo>
                  <a:pt x="5378" y="794"/>
                </a:lnTo>
                <a:close/>
                <a:moveTo>
                  <a:pt x="5314" y="762"/>
                </a:moveTo>
                <a:lnTo>
                  <a:pt x="5314" y="762"/>
                </a:lnTo>
                <a:lnTo>
                  <a:pt x="5280" y="748"/>
                </a:lnTo>
                <a:lnTo>
                  <a:pt x="5248" y="736"/>
                </a:lnTo>
                <a:lnTo>
                  <a:pt x="5248" y="736"/>
                </a:lnTo>
                <a:lnTo>
                  <a:pt x="5306" y="714"/>
                </a:lnTo>
                <a:lnTo>
                  <a:pt x="5306" y="714"/>
                </a:lnTo>
                <a:lnTo>
                  <a:pt x="5338" y="728"/>
                </a:lnTo>
                <a:lnTo>
                  <a:pt x="5370" y="744"/>
                </a:lnTo>
                <a:lnTo>
                  <a:pt x="5370" y="744"/>
                </a:lnTo>
                <a:lnTo>
                  <a:pt x="5314" y="762"/>
                </a:lnTo>
                <a:lnTo>
                  <a:pt x="5314" y="762"/>
                </a:lnTo>
                <a:close/>
                <a:moveTo>
                  <a:pt x="5242" y="734"/>
                </a:moveTo>
                <a:lnTo>
                  <a:pt x="5242" y="734"/>
                </a:lnTo>
                <a:lnTo>
                  <a:pt x="5208" y="722"/>
                </a:lnTo>
                <a:lnTo>
                  <a:pt x="5172" y="712"/>
                </a:lnTo>
                <a:lnTo>
                  <a:pt x="5172" y="712"/>
                </a:lnTo>
                <a:lnTo>
                  <a:pt x="5230" y="688"/>
                </a:lnTo>
                <a:lnTo>
                  <a:pt x="5230" y="688"/>
                </a:lnTo>
                <a:lnTo>
                  <a:pt x="5266" y="700"/>
                </a:lnTo>
                <a:lnTo>
                  <a:pt x="5300" y="712"/>
                </a:lnTo>
                <a:lnTo>
                  <a:pt x="5300" y="712"/>
                </a:lnTo>
                <a:lnTo>
                  <a:pt x="5242" y="734"/>
                </a:lnTo>
                <a:lnTo>
                  <a:pt x="5242" y="734"/>
                </a:lnTo>
                <a:close/>
                <a:moveTo>
                  <a:pt x="5164" y="710"/>
                </a:moveTo>
                <a:lnTo>
                  <a:pt x="5164" y="710"/>
                </a:lnTo>
                <a:lnTo>
                  <a:pt x="5126" y="700"/>
                </a:lnTo>
                <a:lnTo>
                  <a:pt x="5088" y="692"/>
                </a:lnTo>
                <a:lnTo>
                  <a:pt x="5088" y="692"/>
                </a:lnTo>
                <a:lnTo>
                  <a:pt x="5146" y="666"/>
                </a:lnTo>
                <a:lnTo>
                  <a:pt x="5146" y="666"/>
                </a:lnTo>
                <a:lnTo>
                  <a:pt x="5184" y="676"/>
                </a:lnTo>
                <a:lnTo>
                  <a:pt x="5222" y="686"/>
                </a:lnTo>
                <a:lnTo>
                  <a:pt x="5222" y="686"/>
                </a:lnTo>
                <a:lnTo>
                  <a:pt x="5164" y="710"/>
                </a:lnTo>
                <a:lnTo>
                  <a:pt x="5164" y="710"/>
                </a:lnTo>
                <a:close/>
                <a:moveTo>
                  <a:pt x="5080" y="692"/>
                </a:moveTo>
                <a:lnTo>
                  <a:pt x="5080" y="692"/>
                </a:lnTo>
                <a:lnTo>
                  <a:pt x="5038" y="684"/>
                </a:lnTo>
                <a:lnTo>
                  <a:pt x="4996" y="680"/>
                </a:lnTo>
                <a:lnTo>
                  <a:pt x="4996" y="680"/>
                </a:lnTo>
                <a:lnTo>
                  <a:pt x="5054" y="652"/>
                </a:lnTo>
                <a:lnTo>
                  <a:pt x="5054" y="652"/>
                </a:lnTo>
                <a:lnTo>
                  <a:pt x="5096" y="658"/>
                </a:lnTo>
                <a:lnTo>
                  <a:pt x="5138" y="664"/>
                </a:lnTo>
                <a:lnTo>
                  <a:pt x="5138" y="664"/>
                </a:lnTo>
                <a:lnTo>
                  <a:pt x="5080" y="692"/>
                </a:lnTo>
                <a:lnTo>
                  <a:pt x="5080" y="692"/>
                </a:lnTo>
                <a:close/>
                <a:moveTo>
                  <a:pt x="4986" y="680"/>
                </a:moveTo>
                <a:lnTo>
                  <a:pt x="4986" y="680"/>
                </a:lnTo>
                <a:lnTo>
                  <a:pt x="4942" y="676"/>
                </a:lnTo>
                <a:lnTo>
                  <a:pt x="4898" y="676"/>
                </a:lnTo>
                <a:lnTo>
                  <a:pt x="4898" y="676"/>
                </a:lnTo>
                <a:lnTo>
                  <a:pt x="4952" y="644"/>
                </a:lnTo>
                <a:lnTo>
                  <a:pt x="4952" y="644"/>
                </a:lnTo>
                <a:lnTo>
                  <a:pt x="4998" y="646"/>
                </a:lnTo>
                <a:lnTo>
                  <a:pt x="5044" y="650"/>
                </a:lnTo>
                <a:lnTo>
                  <a:pt x="5044" y="650"/>
                </a:lnTo>
                <a:lnTo>
                  <a:pt x="4986" y="680"/>
                </a:lnTo>
                <a:lnTo>
                  <a:pt x="4986" y="680"/>
                </a:lnTo>
                <a:close/>
                <a:moveTo>
                  <a:pt x="4976" y="684"/>
                </a:moveTo>
                <a:lnTo>
                  <a:pt x="4976" y="684"/>
                </a:lnTo>
                <a:lnTo>
                  <a:pt x="4920" y="714"/>
                </a:lnTo>
                <a:lnTo>
                  <a:pt x="4920" y="714"/>
                </a:lnTo>
                <a:lnTo>
                  <a:pt x="4878" y="712"/>
                </a:lnTo>
                <a:lnTo>
                  <a:pt x="4834" y="712"/>
                </a:lnTo>
                <a:lnTo>
                  <a:pt x="4834" y="712"/>
                </a:lnTo>
                <a:lnTo>
                  <a:pt x="4888" y="682"/>
                </a:lnTo>
                <a:lnTo>
                  <a:pt x="4888" y="682"/>
                </a:lnTo>
                <a:lnTo>
                  <a:pt x="4932" y="682"/>
                </a:lnTo>
                <a:lnTo>
                  <a:pt x="4976" y="684"/>
                </a:lnTo>
                <a:lnTo>
                  <a:pt x="4976" y="684"/>
                </a:lnTo>
                <a:close/>
                <a:moveTo>
                  <a:pt x="4822" y="712"/>
                </a:moveTo>
                <a:lnTo>
                  <a:pt x="4822" y="712"/>
                </a:lnTo>
                <a:lnTo>
                  <a:pt x="4776" y="714"/>
                </a:lnTo>
                <a:lnTo>
                  <a:pt x="4730" y="718"/>
                </a:lnTo>
                <a:lnTo>
                  <a:pt x="4730" y="718"/>
                </a:lnTo>
                <a:lnTo>
                  <a:pt x="4780" y="686"/>
                </a:lnTo>
                <a:lnTo>
                  <a:pt x="4780" y="686"/>
                </a:lnTo>
                <a:lnTo>
                  <a:pt x="4828" y="682"/>
                </a:lnTo>
                <a:lnTo>
                  <a:pt x="4876" y="682"/>
                </a:lnTo>
                <a:lnTo>
                  <a:pt x="4876" y="682"/>
                </a:lnTo>
                <a:lnTo>
                  <a:pt x="4822" y="712"/>
                </a:lnTo>
                <a:lnTo>
                  <a:pt x="4822" y="712"/>
                </a:lnTo>
                <a:close/>
                <a:moveTo>
                  <a:pt x="4812" y="718"/>
                </a:moveTo>
                <a:lnTo>
                  <a:pt x="4812" y="718"/>
                </a:lnTo>
                <a:lnTo>
                  <a:pt x="4760" y="750"/>
                </a:lnTo>
                <a:lnTo>
                  <a:pt x="4760" y="750"/>
                </a:lnTo>
                <a:lnTo>
                  <a:pt x="4716" y="752"/>
                </a:lnTo>
                <a:lnTo>
                  <a:pt x="4672" y="758"/>
                </a:lnTo>
                <a:lnTo>
                  <a:pt x="4672" y="758"/>
                </a:lnTo>
                <a:lnTo>
                  <a:pt x="4720" y="724"/>
                </a:lnTo>
                <a:lnTo>
                  <a:pt x="4720" y="724"/>
                </a:lnTo>
                <a:lnTo>
                  <a:pt x="4766" y="720"/>
                </a:lnTo>
                <a:lnTo>
                  <a:pt x="4812" y="718"/>
                </a:lnTo>
                <a:lnTo>
                  <a:pt x="4812" y="718"/>
                </a:lnTo>
                <a:close/>
                <a:moveTo>
                  <a:pt x="4750" y="756"/>
                </a:moveTo>
                <a:lnTo>
                  <a:pt x="4750" y="756"/>
                </a:lnTo>
                <a:lnTo>
                  <a:pt x="4700" y="788"/>
                </a:lnTo>
                <a:lnTo>
                  <a:pt x="4700" y="788"/>
                </a:lnTo>
                <a:lnTo>
                  <a:pt x="4656" y="792"/>
                </a:lnTo>
                <a:lnTo>
                  <a:pt x="4614" y="796"/>
                </a:lnTo>
                <a:lnTo>
                  <a:pt x="4614" y="796"/>
                </a:lnTo>
                <a:lnTo>
                  <a:pt x="4662" y="764"/>
                </a:lnTo>
                <a:lnTo>
                  <a:pt x="4662" y="764"/>
                </a:lnTo>
                <a:lnTo>
                  <a:pt x="4706" y="760"/>
                </a:lnTo>
                <a:lnTo>
                  <a:pt x="4750" y="756"/>
                </a:lnTo>
                <a:lnTo>
                  <a:pt x="4750" y="756"/>
                </a:lnTo>
                <a:close/>
                <a:moveTo>
                  <a:pt x="4690" y="794"/>
                </a:moveTo>
                <a:lnTo>
                  <a:pt x="4690" y="794"/>
                </a:lnTo>
                <a:lnTo>
                  <a:pt x="4640" y="826"/>
                </a:lnTo>
                <a:lnTo>
                  <a:pt x="4640" y="826"/>
                </a:lnTo>
                <a:lnTo>
                  <a:pt x="4558" y="836"/>
                </a:lnTo>
                <a:lnTo>
                  <a:pt x="4558" y="836"/>
                </a:lnTo>
                <a:lnTo>
                  <a:pt x="4604" y="802"/>
                </a:lnTo>
                <a:lnTo>
                  <a:pt x="4604" y="802"/>
                </a:lnTo>
                <a:lnTo>
                  <a:pt x="4690" y="794"/>
                </a:lnTo>
                <a:lnTo>
                  <a:pt x="4690" y="794"/>
                </a:lnTo>
                <a:close/>
                <a:moveTo>
                  <a:pt x="4630" y="832"/>
                </a:moveTo>
                <a:lnTo>
                  <a:pt x="4630" y="832"/>
                </a:lnTo>
                <a:lnTo>
                  <a:pt x="4582" y="864"/>
                </a:lnTo>
                <a:lnTo>
                  <a:pt x="4582" y="864"/>
                </a:lnTo>
                <a:lnTo>
                  <a:pt x="4504" y="874"/>
                </a:lnTo>
                <a:lnTo>
                  <a:pt x="4504" y="874"/>
                </a:lnTo>
                <a:lnTo>
                  <a:pt x="4548" y="842"/>
                </a:lnTo>
                <a:lnTo>
                  <a:pt x="4548" y="842"/>
                </a:lnTo>
                <a:lnTo>
                  <a:pt x="4630" y="832"/>
                </a:lnTo>
                <a:lnTo>
                  <a:pt x="4630" y="832"/>
                </a:lnTo>
                <a:close/>
                <a:moveTo>
                  <a:pt x="4572" y="870"/>
                </a:moveTo>
                <a:lnTo>
                  <a:pt x="4572" y="870"/>
                </a:lnTo>
                <a:lnTo>
                  <a:pt x="4526" y="900"/>
                </a:lnTo>
                <a:lnTo>
                  <a:pt x="4526" y="900"/>
                </a:lnTo>
                <a:lnTo>
                  <a:pt x="4452" y="912"/>
                </a:lnTo>
                <a:lnTo>
                  <a:pt x="4452" y="912"/>
                </a:lnTo>
                <a:lnTo>
                  <a:pt x="4494" y="880"/>
                </a:lnTo>
                <a:lnTo>
                  <a:pt x="4494" y="880"/>
                </a:lnTo>
                <a:lnTo>
                  <a:pt x="4572" y="870"/>
                </a:lnTo>
                <a:lnTo>
                  <a:pt x="4572" y="870"/>
                </a:lnTo>
                <a:close/>
                <a:moveTo>
                  <a:pt x="4516" y="908"/>
                </a:moveTo>
                <a:lnTo>
                  <a:pt x="4516" y="908"/>
                </a:lnTo>
                <a:lnTo>
                  <a:pt x="4476" y="936"/>
                </a:lnTo>
                <a:lnTo>
                  <a:pt x="4476" y="936"/>
                </a:lnTo>
                <a:lnTo>
                  <a:pt x="4404" y="946"/>
                </a:lnTo>
                <a:lnTo>
                  <a:pt x="4404" y="946"/>
                </a:lnTo>
                <a:lnTo>
                  <a:pt x="4442" y="918"/>
                </a:lnTo>
                <a:lnTo>
                  <a:pt x="4442" y="918"/>
                </a:lnTo>
                <a:lnTo>
                  <a:pt x="4516" y="908"/>
                </a:lnTo>
                <a:lnTo>
                  <a:pt x="4516" y="908"/>
                </a:lnTo>
                <a:close/>
                <a:moveTo>
                  <a:pt x="4464" y="944"/>
                </a:moveTo>
                <a:lnTo>
                  <a:pt x="4464" y="944"/>
                </a:lnTo>
                <a:lnTo>
                  <a:pt x="4424" y="972"/>
                </a:lnTo>
                <a:lnTo>
                  <a:pt x="4424" y="972"/>
                </a:lnTo>
                <a:lnTo>
                  <a:pt x="4356" y="982"/>
                </a:lnTo>
                <a:lnTo>
                  <a:pt x="4356" y="982"/>
                </a:lnTo>
                <a:lnTo>
                  <a:pt x="4394" y="956"/>
                </a:lnTo>
                <a:lnTo>
                  <a:pt x="4394" y="956"/>
                </a:lnTo>
                <a:lnTo>
                  <a:pt x="4464" y="944"/>
                </a:lnTo>
                <a:lnTo>
                  <a:pt x="4464" y="944"/>
                </a:lnTo>
                <a:close/>
                <a:moveTo>
                  <a:pt x="4412" y="980"/>
                </a:moveTo>
                <a:lnTo>
                  <a:pt x="4412" y="980"/>
                </a:lnTo>
                <a:lnTo>
                  <a:pt x="4376" y="1006"/>
                </a:lnTo>
                <a:lnTo>
                  <a:pt x="4376" y="1006"/>
                </a:lnTo>
                <a:lnTo>
                  <a:pt x="4312" y="1018"/>
                </a:lnTo>
                <a:lnTo>
                  <a:pt x="4312" y="1018"/>
                </a:lnTo>
                <a:lnTo>
                  <a:pt x="4346" y="990"/>
                </a:lnTo>
                <a:lnTo>
                  <a:pt x="4346" y="990"/>
                </a:lnTo>
                <a:lnTo>
                  <a:pt x="4412" y="980"/>
                </a:lnTo>
                <a:lnTo>
                  <a:pt x="4412" y="980"/>
                </a:lnTo>
                <a:close/>
                <a:moveTo>
                  <a:pt x="4364" y="1014"/>
                </a:moveTo>
                <a:lnTo>
                  <a:pt x="4364" y="1014"/>
                </a:lnTo>
                <a:lnTo>
                  <a:pt x="4330" y="1040"/>
                </a:lnTo>
                <a:lnTo>
                  <a:pt x="4330" y="1040"/>
                </a:lnTo>
                <a:lnTo>
                  <a:pt x="4270" y="1050"/>
                </a:lnTo>
                <a:lnTo>
                  <a:pt x="4270" y="1050"/>
                </a:lnTo>
                <a:lnTo>
                  <a:pt x="4302" y="1026"/>
                </a:lnTo>
                <a:lnTo>
                  <a:pt x="4302" y="1026"/>
                </a:lnTo>
                <a:lnTo>
                  <a:pt x="4364" y="1014"/>
                </a:lnTo>
                <a:lnTo>
                  <a:pt x="4364" y="1014"/>
                </a:lnTo>
                <a:close/>
                <a:moveTo>
                  <a:pt x="4318" y="1048"/>
                </a:moveTo>
                <a:lnTo>
                  <a:pt x="4318" y="1048"/>
                </a:lnTo>
                <a:lnTo>
                  <a:pt x="4288" y="1070"/>
                </a:lnTo>
                <a:lnTo>
                  <a:pt x="4288" y="1070"/>
                </a:lnTo>
                <a:lnTo>
                  <a:pt x="4232" y="1082"/>
                </a:lnTo>
                <a:lnTo>
                  <a:pt x="4232" y="1082"/>
                </a:lnTo>
                <a:lnTo>
                  <a:pt x="4260" y="1058"/>
                </a:lnTo>
                <a:lnTo>
                  <a:pt x="4260" y="1058"/>
                </a:lnTo>
                <a:lnTo>
                  <a:pt x="4318" y="1048"/>
                </a:lnTo>
                <a:lnTo>
                  <a:pt x="4318" y="1048"/>
                </a:lnTo>
                <a:close/>
                <a:moveTo>
                  <a:pt x="4278" y="1078"/>
                </a:moveTo>
                <a:lnTo>
                  <a:pt x="4278" y="1078"/>
                </a:lnTo>
                <a:lnTo>
                  <a:pt x="4248" y="1102"/>
                </a:lnTo>
                <a:lnTo>
                  <a:pt x="4248" y="1102"/>
                </a:lnTo>
                <a:lnTo>
                  <a:pt x="4194" y="1112"/>
                </a:lnTo>
                <a:lnTo>
                  <a:pt x="4194" y="1112"/>
                </a:lnTo>
                <a:lnTo>
                  <a:pt x="4222" y="1088"/>
                </a:lnTo>
                <a:lnTo>
                  <a:pt x="4222" y="1088"/>
                </a:lnTo>
                <a:lnTo>
                  <a:pt x="4278" y="1078"/>
                </a:lnTo>
                <a:lnTo>
                  <a:pt x="4278" y="1078"/>
                </a:lnTo>
                <a:close/>
                <a:moveTo>
                  <a:pt x="4238" y="1108"/>
                </a:moveTo>
                <a:lnTo>
                  <a:pt x="4238" y="1108"/>
                </a:lnTo>
                <a:lnTo>
                  <a:pt x="4210" y="1130"/>
                </a:lnTo>
                <a:lnTo>
                  <a:pt x="4210" y="1130"/>
                </a:lnTo>
                <a:lnTo>
                  <a:pt x="4158" y="1140"/>
                </a:lnTo>
                <a:lnTo>
                  <a:pt x="4158" y="1140"/>
                </a:lnTo>
                <a:lnTo>
                  <a:pt x="4184" y="1118"/>
                </a:lnTo>
                <a:lnTo>
                  <a:pt x="4184" y="1118"/>
                </a:lnTo>
                <a:lnTo>
                  <a:pt x="4238" y="1108"/>
                </a:lnTo>
                <a:lnTo>
                  <a:pt x="4238" y="1108"/>
                </a:lnTo>
                <a:close/>
                <a:moveTo>
                  <a:pt x="4200" y="1138"/>
                </a:moveTo>
                <a:lnTo>
                  <a:pt x="4200" y="1138"/>
                </a:lnTo>
                <a:lnTo>
                  <a:pt x="4174" y="1158"/>
                </a:lnTo>
                <a:lnTo>
                  <a:pt x="4174" y="1158"/>
                </a:lnTo>
                <a:lnTo>
                  <a:pt x="4126" y="1168"/>
                </a:lnTo>
                <a:lnTo>
                  <a:pt x="4126" y="1168"/>
                </a:lnTo>
                <a:lnTo>
                  <a:pt x="4150" y="1148"/>
                </a:lnTo>
                <a:lnTo>
                  <a:pt x="4150" y="1148"/>
                </a:lnTo>
                <a:lnTo>
                  <a:pt x="4200" y="1138"/>
                </a:lnTo>
                <a:lnTo>
                  <a:pt x="4200" y="1138"/>
                </a:lnTo>
                <a:close/>
                <a:moveTo>
                  <a:pt x="4178" y="1162"/>
                </a:moveTo>
                <a:lnTo>
                  <a:pt x="4178" y="1162"/>
                </a:lnTo>
                <a:lnTo>
                  <a:pt x="4224" y="1152"/>
                </a:lnTo>
                <a:lnTo>
                  <a:pt x="4224" y="1152"/>
                </a:lnTo>
                <a:lnTo>
                  <a:pt x="4204" y="1168"/>
                </a:lnTo>
                <a:lnTo>
                  <a:pt x="4204" y="1168"/>
                </a:lnTo>
                <a:lnTo>
                  <a:pt x="4198" y="1170"/>
                </a:lnTo>
                <a:lnTo>
                  <a:pt x="4198" y="1170"/>
                </a:lnTo>
                <a:lnTo>
                  <a:pt x="4154" y="1180"/>
                </a:lnTo>
                <a:lnTo>
                  <a:pt x="4154" y="1180"/>
                </a:lnTo>
                <a:lnTo>
                  <a:pt x="4178" y="1162"/>
                </a:lnTo>
                <a:lnTo>
                  <a:pt x="4178" y="1162"/>
                </a:lnTo>
                <a:close/>
                <a:moveTo>
                  <a:pt x="4186" y="1154"/>
                </a:moveTo>
                <a:lnTo>
                  <a:pt x="4186" y="1154"/>
                </a:lnTo>
                <a:lnTo>
                  <a:pt x="4212" y="1136"/>
                </a:lnTo>
                <a:lnTo>
                  <a:pt x="4212" y="1136"/>
                </a:lnTo>
                <a:lnTo>
                  <a:pt x="4262" y="1126"/>
                </a:lnTo>
                <a:lnTo>
                  <a:pt x="4262" y="1126"/>
                </a:lnTo>
                <a:lnTo>
                  <a:pt x="4234" y="1146"/>
                </a:lnTo>
                <a:lnTo>
                  <a:pt x="4234" y="1146"/>
                </a:lnTo>
                <a:lnTo>
                  <a:pt x="4186" y="1154"/>
                </a:lnTo>
                <a:lnTo>
                  <a:pt x="4186" y="1154"/>
                </a:lnTo>
                <a:close/>
                <a:moveTo>
                  <a:pt x="4274" y="1124"/>
                </a:moveTo>
                <a:lnTo>
                  <a:pt x="4274" y="1124"/>
                </a:lnTo>
                <a:lnTo>
                  <a:pt x="4322" y="1114"/>
                </a:lnTo>
                <a:lnTo>
                  <a:pt x="4322" y="1114"/>
                </a:lnTo>
                <a:lnTo>
                  <a:pt x="4294" y="1134"/>
                </a:lnTo>
                <a:lnTo>
                  <a:pt x="4294" y="1134"/>
                </a:lnTo>
                <a:lnTo>
                  <a:pt x="4246" y="1142"/>
                </a:lnTo>
                <a:lnTo>
                  <a:pt x="4246" y="1142"/>
                </a:lnTo>
                <a:lnTo>
                  <a:pt x="4274" y="1124"/>
                </a:lnTo>
                <a:lnTo>
                  <a:pt x="4274" y="1124"/>
                </a:lnTo>
                <a:close/>
                <a:moveTo>
                  <a:pt x="4336" y="1112"/>
                </a:moveTo>
                <a:lnTo>
                  <a:pt x="4336" y="1112"/>
                </a:lnTo>
                <a:lnTo>
                  <a:pt x="4382" y="1104"/>
                </a:lnTo>
                <a:lnTo>
                  <a:pt x="4382" y="1104"/>
                </a:lnTo>
                <a:lnTo>
                  <a:pt x="4352" y="1122"/>
                </a:lnTo>
                <a:lnTo>
                  <a:pt x="4352" y="1122"/>
                </a:lnTo>
                <a:lnTo>
                  <a:pt x="4306" y="1132"/>
                </a:lnTo>
                <a:lnTo>
                  <a:pt x="4306" y="1132"/>
                </a:lnTo>
                <a:lnTo>
                  <a:pt x="4336" y="1112"/>
                </a:lnTo>
                <a:lnTo>
                  <a:pt x="4336" y="1112"/>
                </a:lnTo>
                <a:close/>
                <a:moveTo>
                  <a:pt x="4346" y="1106"/>
                </a:moveTo>
                <a:lnTo>
                  <a:pt x="4346" y="1106"/>
                </a:lnTo>
                <a:lnTo>
                  <a:pt x="4380" y="1084"/>
                </a:lnTo>
                <a:lnTo>
                  <a:pt x="4380" y="1084"/>
                </a:lnTo>
                <a:lnTo>
                  <a:pt x="4432" y="1076"/>
                </a:lnTo>
                <a:lnTo>
                  <a:pt x="4432" y="1076"/>
                </a:lnTo>
                <a:lnTo>
                  <a:pt x="4396" y="1096"/>
                </a:lnTo>
                <a:lnTo>
                  <a:pt x="4396" y="1096"/>
                </a:lnTo>
                <a:lnTo>
                  <a:pt x="4346" y="1106"/>
                </a:lnTo>
                <a:lnTo>
                  <a:pt x="4346" y="1106"/>
                </a:lnTo>
                <a:close/>
                <a:moveTo>
                  <a:pt x="4444" y="1074"/>
                </a:moveTo>
                <a:lnTo>
                  <a:pt x="4444" y="1074"/>
                </a:lnTo>
                <a:lnTo>
                  <a:pt x="4496" y="1068"/>
                </a:lnTo>
                <a:lnTo>
                  <a:pt x="4496" y="1068"/>
                </a:lnTo>
                <a:lnTo>
                  <a:pt x="4458" y="1088"/>
                </a:lnTo>
                <a:lnTo>
                  <a:pt x="4458" y="1088"/>
                </a:lnTo>
                <a:lnTo>
                  <a:pt x="4410" y="1094"/>
                </a:lnTo>
                <a:lnTo>
                  <a:pt x="4410" y="1094"/>
                </a:lnTo>
                <a:lnTo>
                  <a:pt x="4444" y="1074"/>
                </a:lnTo>
                <a:lnTo>
                  <a:pt x="4444" y="1074"/>
                </a:lnTo>
                <a:close/>
                <a:moveTo>
                  <a:pt x="4456" y="1068"/>
                </a:moveTo>
                <a:lnTo>
                  <a:pt x="4456" y="1068"/>
                </a:lnTo>
                <a:lnTo>
                  <a:pt x="4494" y="1046"/>
                </a:lnTo>
                <a:lnTo>
                  <a:pt x="4494" y="1046"/>
                </a:lnTo>
                <a:lnTo>
                  <a:pt x="4550" y="1040"/>
                </a:lnTo>
                <a:lnTo>
                  <a:pt x="4550" y="1040"/>
                </a:lnTo>
                <a:lnTo>
                  <a:pt x="4508" y="1060"/>
                </a:lnTo>
                <a:lnTo>
                  <a:pt x="4508" y="1060"/>
                </a:lnTo>
                <a:lnTo>
                  <a:pt x="4456" y="1068"/>
                </a:lnTo>
                <a:lnTo>
                  <a:pt x="4456" y="1068"/>
                </a:lnTo>
                <a:close/>
                <a:moveTo>
                  <a:pt x="4562" y="1038"/>
                </a:moveTo>
                <a:lnTo>
                  <a:pt x="4562" y="1038"/>
                </a:lnTo>
                <a:lnTo>
                  <a:pt x="4616" y="1034"/>
                </a:lnTo>
                <a:lnTo>
                  <a:pt x="4616" y="1034"/>
                </a:lnTo>
                <a:lnTo>
                  <a:pt x="4574" y="1052"/>
                </a:lnTo>
                <a:lnTo>
                  <a:pt x="4574" y="1052"/>
                </a:lnTo>
                <a:lnTo>
                  <a:pt x="4524" y="1058"/>
                </a:lnTo>
                <a:lnTo>
                  <a:pt x="4524" y="1058"/>
                </a:lnTo>
                <a:lnTo>
                  <a:pt x="4562" y="1038"/>
                </a:lnTo>
                <a:lnTo>
                  <a:pt x="4562" y="1038"/>
                </a:lnTo>
                <a:close/>
                <a:moveTo>
                  <a:pt x="4576" y="1032"/>
                </a:moveTo>
                <a:lnTo>
                  <a:pt x="4576" y="1032"/>
                </a:lnTo>
                <a:lnTo>
                  <a:pt x="4616" y="1010"/>
                </a:lnTo>
                <a:lnTo>
                  <a:pt x="4616" y="1010"/>
                </a:lnTo>
                <a:lnTo>
                  <a:pt x="4672" y="1008"/>
                </a:lnTo>
                <a:lnTo>
                  <a:pt x="4672" y="1008"/>
                </a:lnTo>
                <a:lnTo>
                  <a:pt x="4630" y="1028"/>
                </a:lnTo>
                <a:lnTo>
                  <a:pt x="4630" y="1028"/>
                </a:lnTo>
                <a:lnTo>
                  <a:pt x="4576" y="1032"/>
                </a:lnTo>
                <a:lnTo>
                  <a:pt x="4576" y="1032"/>
                </a:lnTo>
                <a:close/>
                <a:moveTo>
                  <a:pt x="4686" y="1008"/>
                </a:moveTo>
                <a:lnTo>
                  <a:pt x="4686" y="1008"/>
                </a:lnTo>
                <a:lnTo>
                  <a:pt x="4740" y="1006"/>
                </a:lnTo>
                <a:lnTo>
                  <a:pt x="4740" y="1006"/>
                </a:lnTo>
                <a:lnTo>
                  <a:pt x="4696" y="1024"/>
                </a:lnTo>
                <a:lnTo>
                  <a:pt x="4696" y="1024"/>
                </a:lnTo>
                <a:lnTo>
                  <a:pt x="4644" y="1026"/>
                </a:lnTo>
                <a:lnTo>
                  <a:pt x="4644" y="1026"/>
                </a:lnTo>
                <a:lnTo>
                  <a:pt x="4686" y="1008"/>
                </a:lnTo>
                <a:lnTo>
                  <a:pt x="4686" y="1008"/>
                </a:lnTo>
                <a:close/>
                <a:moveTo>
                  <a:pt x="4700" y="1002"/>
                </a:moveTo>
                <a:lnTo>
                  <a:pt x="4700" y="1002"/>
                </a:lnTo>
                <a:lnTo>
                  <a:pt x="4744" y="982"/>
                </a:lnTo>
                <a:lnTo>
                  <a:pt x="4744" y="982"/>
                </a:lnTo>
                <a:lnTo>
                  <a:pt x="4802" y="982"/>
                </a:lnTo>
                <a:lnTo>
                  <a:pt x="4802" y="982"/>
                </a:lnTo>
                <a:lnTo>
                  <a:pt x="4754" y="1000"/>
                </a:lnTo>
                <a:lnTo>
                  <a:pt x="4754" y="1000"/>
                </a:lnTo>
                <a:lnTo>
                  <a:pt x="4700" y="1002"/>
                </a:lnTo>
                <a:lnTo>
                  <a:pt x="4700" y="1002"/>
                </a:lnTo>
                <a:close/>
                <a:moveTo>
                  <a:pt x="4814" y="984"/>
                </a:moveTo>
                <a:lnTo>
                  <a:pt x="4814" y="984"/>
                </a:lnTo>
                <a:lnTo>
                  <a:pt x="4868" y="986"/>
                </a:lnTo>
                <a:lnTo>
                  <a:pt x="4868" y="986"/>
                </a:lnTo>
                <a:lnTo>
                  <a:pt x="4822" y="1002"/>
                </a:lnTo>
                <a:lnTo>
                  <a:pt x="4822" y="1002"/>
                </a:lnTo>
                <a:lnTo>
                  <a:pt x="4770" y="1000"/>
                </a:lnTo>
                <a:lnTo>
                  <a:pt x="4770" y="1000"/>
                </a:lnTo>
                <a:lnTo>
                  <a:pt x="4814" y="984"/>
                </a:lnTo>
                <a:lnTo>
                  <a:pt x="4814" y="984"/>
                </a:lnTo>
                <a:close/>
                <a:moveTo>
                  <a:pt x="4828" y="978"/>
                </a:moveTo>
                <a:lnTo>
                  <a:pt x="4828" y="978"/>
                </a:lnTo>
                <a:lnTo>
                  <a:pt x="4874" y="960"/>
                </a:lnTo>
                <a:lnTo>
                  <a:pt x="4874" y="960"/>
                </a:lnTo>
                <a:lnTo>
                  <a:pt x="4930" y="966"/>
                </a:lnTo>
                <a:lnTo>
                  <a:pt x="4930" y="966"/>
                </a:lnTo>
                <a:lnTo>
                  <a:pt x="4882" y="982"/>
                </a:lnTo>
                <a:lnTo>
                  <a:pt x="4882" y="982"/>
                </a:lnTo>
                <a:lnTo>
                  <a:pt x="4828" y="978"/>
                </a:lnTo>
                <a:lnTo>
                  <a:pt x="4828" y="978"/>
                </a:lnTo>
                <a:close/>
                <a:moveTo>
                  <a:pt x="4942" y="968"/>
                </a:moveTo>
                <a:lnTo>
                  <a:pt x="4942" y="968"/>
                </a:lnTo>
                <a:lnTo>
                  <a:pt x="4992" y="976"/>
                </a:lnTo>
                <a:lnTo>
                  <a:pt x="4992" y="976"/>
                </a:lnTo>
                <a:lnTo>
                  <a:pt x="4944" y="988"/>
                </a:lnTo>
                <a:lnTo>
                  <a:pt x="4944" y="988"/>
                </a:lnTo>
                <a:lnTo>
                  <a:pt x="4894" y="982"/>
                </a:lnTo>
                <a:lnTo>
                  <a:pt x="4894" y="982"/>
                </a:lnTo>
                <a:lnTo>
                  <a:pt x="4942" y="968"/>
                </a:lnTo>
                <a:lnTo>
                  <a:pt x="4942" y="968"/>
                </a:lnTo>
                <a:close/>
                <a:moveTo>
                  <a:pt x="4954" y="964"/>
                </a:moveTo>
                <a:lnTo>
                  <a:pt x="4954" y="964"/>
                </a:lnTo>
                <a:lnTo>
                  <a:pt x="5002" y="948"/>
                </a:lnTo>
                <a:lnTo>
                  <a:pt x="5002" y="948"/>
                </a:lnTo>
                <a:lnTo>
                  <a:pt x="5054" y="960"/>
                </a:lnTo>
                <a:lnTo>
                  <a:pt x="5054" y="960"/>
                </a:lnTo>
                <a:lnTo>
                  <a:pt x="5004" y="972"/>
                </a:lnTo>
                <a:lnTo>
                  <a:pt x="5004" y="972"/>
                </a:lnTo>
                <a:lnTo>
                  <a:pt x="4954" y="964"/>
                </a:lnTo>
                <a:lnTo>
                  <a:pt x="4954" y="964"/>
                </a:lnTo>
                <a:close/>
                <a:moveTo>
                  <a:pt x="5064" y="962"/>
                </a:moveTo>
                <a:lnTo>
                  <a:pt x="5064" y="962"/>
                </a:lnTo>
                <a:lnTo>
                  <a:pt x="5110" y="974"/>
                </a:lnTo>
                <a:lnTo>
                  <a:pt x="5110" y="974"/>
                </a:lnTo>
                <a:lnTo>
                  <a:pt x="5064" y="984"/>
                </a:lnTo>
                <a:lnTo>
                  <a:pt x="5064" y="984"/>
                </a:lnTo>
                <a:lnTo>
                  <a:pt x="5016" y="974"/>
                </a:lnTo>
                <a:lnTo>
                  <a:pt x="5016" y="974"/>
                </a:lnTo>
                <a:lnTo>
                  <a:pt x="5064" y="962"/>
                </a:lnTo>
                <a:lnTo>
                  <a:pt x="5064" y="962"/>
                </a:lnTo>
                <a:close/>
                <a:moveTo>
                  <a:pt x="5076" y="958"/>
                </a:moveTo>
                <a:lnTo>
                  <a:pt x="5076" y="958"/>
                </a:lnTo>
                <a:lnTo>
                  <a:pt x="5124" y="946"/>
                </a:lnTo>
                <a:lnTo>
                  <a:pt x="5124" y="946"/>
                </a:lnTo>
                <a:lnTo>
                  <a:pt x="5170" y="960"/>
                </a:lnTo>
                <a:lnTo>
                  <a:pt x="5170" y="960"/>
                </a:lnTo>
                <a:lnTo>
                  <a:pt x="5122" y="970"/>
                </a:lnTo>
                <a:lnTo>
                  <a:pt x="5122" y="970"/>
                </a:lnTo>
                <a:lnTo>
                  <a:pt x="5076" y="958"/>
                </a:lnTo>
                <a:lnTo>
                  <a:pt x="5076" y="958"/>
                </a:lnTo>
                <a:close/>
                <a:moveTo>
                  <a:pt x="5182" y="964"/>
                </a:moveTo>
                <a:lnTo>
                  <a:pt x="5182" y="964"/>
                </a:lnTo>
                <a:lnTo>
                  <a:pt x="5208" y="974"/>
                </a:lnTo>
                <a:lnTo>
                  <a:pt x="5208" y="974"/>
                </a:lnTo>
                <a:lnTo>
                  <a:pt x="5222" y="978"/>
                </a:lnTo>
                <a:lnTo>
                  <a:pt x="5222" y="978"/>
                </a:lnTo>
                <a:lnTo>
                  <a:pt x="5176" y="986"/>
                </a:lnTo>
                <a:lnTo>
                  <a:pt x="5176" y="986"/>
                </a:lnTo>
                <a:lnTo>
                  <a:pt x="5154" y="980"/>
                </a:lnTo>
                <a:lnTo>
                  <a:pt x="5154" y="980"/>
                </a:lnTo>
                <a:lnTo>
                  <a:pt x="5134" y="974"/>
                </a:lnTo>
                <a:lnTo>
                  <a:pt x="5134" y="974"/>
                </a:lnTo>
                <a:lnTo>
                  <a:pt x="5182" y="964"/>
                </a:lnTo>
                <a:lnTo>
                  <a:pt x="5182" y="964"/>
                </a:lnTo>
                <a:close/>
                <a:moveTo>
                  <a:pt x="5210" y="968"/>
                </a:moveTo>
                <a:lnTo>
                  <a:pt x="5210" y="968"/>
                </a:lnTo>
                <a:lnTo>
                  <a:pt x="5192" y="962"/>
                </a:lnTo>
                <a:lnTo>
                  <a:pt x="5192" y="962"/>
                </a:lnTo>
                <a:lnTo>
                  <a:pt x="5240" y="954"/>
                </a:lnTo>
                <a:lnTo>
                  <a:pt x="5240" y="954"/>
                </a:lnTo>
                <a:lnTo>
                  <a:pt x="5264" y="962"/>
                </a:lnTo>
                <a:lnTo>
                  <a:pt x="5264" y="962"/>
                </a:lnTo>
                <a:lnTo>
                  <a:pt x="5282" y="970"/>
                </a:lnTo>
                <a:lnTo>
                  <a:pt x="5282" y="970"/>
                </a:lnTo>
                <a:lnTo>
                  <a:pt x="5234" y="978"/>
                </a:lnTo>
                <a:lnTo>
                  <a:pt x="5234" y="978"/>
                </a:lnTo>
                <a:lnTo>
                  <a:pt x="5210" y="968"/>
                </a:lnTo>
                <a:lnTo>
                  <a:pt x="5210" y="968"/>
                </a:lnTo>
                <a:close/>
                <a:moveTo>
                  <a:pt x="5292" y="974"/>
                </a:moveTo>
                <a:lnTo>
                  <a:pt x="5292" y="974"/>
                </a:lnTo>
                <a:lnTo>
                  <a:pt x="5330" y="990"/>
                </a:lnTo>
                <a:lnTo>
                  <a:pt x="5330" y="990"/>
                </a:lnTo>
                <a:lnTo>
                  <a:pt x="5284" y="996"/>
                </a:lnTo>
                <a:lnTo>
                  <a:pt x="5284" y="996"/>
                </a:lnTo>
                <a:lnTo>
                  <a:pt x="5244" y="982"/>
                </a:lnTo>
                <a:lnTo>
                  <a:pt x="5244" y="982"/>
                </a:lnTo>
                <a:lnTo>
                  <a:pt x="5292" y="974"/>
                </a:lnTo>
                <a:lnTo>
                  <a:pt x="5292" y="974"/>
                </a:lnTo>
                <a:close/>
                <a:moveTo>
                  <a:pt x="5302" y="972"/>
                </a:moveTo>
                <a:lnTo>
                  <a:pt x="5302" y="972"/>
                </a:lnTo>
                <a:lnTo>
                  <a:pt x="5350" y="966"/>
                </a:lnTo>
                <a:lnTo>
                  <a:pt x="5350" y="966"/>
                </a:lnTo>
                <a:lnTo>
                  <a:pt x="5388" y="986"/>
                </a:lnTo>
                <a:lnTo>
                  <a:pt x="5388" y="986"/>
                </a:lnTo>
                <a:lnTo>
                  <a:pt x="5340" y="990"/>
                </a:lnTo>
                <a:lnTo>
                  <a:pt x="5340" y="990"/>
                </a:lnTo>
                <a:lnTo>
                  <a:pt x="5302" y="972"/>
                </a:lnTo>
                <a:lnTo>
                  <a:pt x="5302" y="972"/>
                </a:lnTo>
                <a:close/>
                <a:moveTo>
                  <a:pt x="5398" y="990"/>
                </a:moveTo>
                <a:lnTo>
                  <a:pt x="5398" y="990"/>
                </a:lnTo>
                <a:lnTo>
                  <a:pt x="5436" y="1008"/>
                </a:lnTo>
                <a:lnTo>
                  <a:pt x="5436" y="1008"/>
                </a:lnTo>
                <a:lnTo>
                  <a:pt x="5390" y="1010"/>
                </a:lnTo>
                <a:lnTo>
                  <a:pt x="5390" y="1010"/>
                </a:lnTo>
                <a:lnTo>
                  <a:pt x="5352" y="994"/>
                </a:lnTo>
                <a:lnTo>
                  <a:pt x="5352" y="994"/>
                </a:lnTo>
                <a:lnTo>
                  <a:pt x="5398" y="990"/>
                </a:lnTo>
                <a:lnTo>
                  <a:pt x="5398" y="990"/>
                </a:lnTo>
                <a:close/>
                <a:moveTo>
                  <a:pt x="5408" y="988"/>
                </a:moveTo>
                <a:lnTo>
                  <a:pt x="5408" y="988"/>
                </a:lnTo>
                <a:lnTo>
                  <a:pt x="5454" y="984"/>
                </a:lnTo>
                <a:lnTo>
                  <a:pt x="5454" y="984"/>
                </a:lnTo>
                <a:lnTo>
                  <a:pt x="5492" y="1004"/>
                </a:lnTo>
                <a:lnTo>
                  <a:pt x="5492" y="1004"/>
                </a:lnTo>
                <a:lnTo>
                  <a:pt x="5446" y="1006"/>
                </a:lnTo>
                <a:lnTo>
                  <a:pt x="5446" y="1006"/>
                </a:lnTo>
                <a:lnTo>
                  <a:pt x="5408" y="988"/>
                </a:lnTo>
                <a:lnTo>
                  <a:pt x="5408" y="988"/>
                </a:lnTo>
                <a:close/>
                <a:moveTo>
                  <a:pt x="5500" y="1010"/>
                </a:moveTo>
                <a:lnTo>
                  <a:pt x="5500" y="1010"/>
                </a:lnTo>
                <a:lnTo>
                  <a:pt x="5538" y="1028"/>
                </a:lnTo>
                <a:lnTo>
                  <a:pt x="5538" y="1028"/>
                </a:lnTo>
                <a:lnTo>
                  <a:pt x="5494" y="1028"/>
                </a:lnTo>
                <a:lnTo>
                  <a:pt x="5494" y="1028"/>
                </a:lnTo>
                <a:lnTo>
                  <a:pt x="5456" y="1012"/>
                </a:lnTo>
                <a:lnTo>
                  <a:pt x="5456" y="1012"/>
                </a:lnTo>
                <a:lnTo>
                  <a:pt x="5500" y="1010"/>
                </a:lnTo>
                <a:lnTo>
                  <a:pt x="5500" y="1010"/>
                </a:lnTo>
                <a:close/>
                <a:moveTo>
                  <a:pt x="5512" y="1010"/>
                </a:moveTo>
                <a:lnTo>
                  <a:pt x="5512" y="1010"/>
                </a:lnTo>
                <a:lnTo>
                  <a:pt x="5558" y="1008"/>
                </a:lnTo>
                <a:lnTo>
                  <a:pt x="5558" y="1008"/>
                </a:lnTo>
                <a:lnTo>
                  <a:pt x="5594" y="1028"/>
                </a:lnTo>
                <a:lnTo>
                  <a:pt x="5594" y="1028"/>
                </a:lnTo>
                <a:lnTo>
                  <a:pt x="5548" y="1028"/>
                </a:lnTo>
                <a:lnTo>
                  <a:pt x="5548" y="1028"/>
                </a:lnTo>
                <a:lnTo>
                  <a:pt x="5512" y="1010"/>
                </a:lnTo>
                <a:lnTo>
                  <a:pt x="5512" y="1010"/>
                </a:lnTo>
                <a:close/>
                <a:moveTo>
                  <a:pt x="5602" y="1034"/>
                </a:moveTo>
                <a:lnTo>
                  <a:pt x="5602" y="1034"/>
                </a:lnTo>
                <a:lnTo>
                  <a:pt x="5638" y="1054"/>
                </a:lnTo>
                <a:lnTo>
                  <a:pt x="5638" y="1054"/>
                </a:lnTo>
                <a:lnTo>
                  <a:pt x="5596" y="1052"/>
                </a:lnTo>
                <a:lnTo>
                  <a:pt x="5596" y="1052"/>
                </a:lnTo>
                <a:lnTo>
                  <a:pt x="5560" y="1034"/>
                </a:lnTo>
                <a:lnTo>
                  <a:pt x="5560" y="1034"/>
                </a:lnTo>
                <a:lnTo>
                  <a:pt x="5602" y="1034"/>
                </a:lnTo>
                <a:lnTo>
                  <a:pt x="5602" y="1034"/>
                </a:lnTo>
                <a:close/>
                <a:moveTo>
                  <a:pt x="5614" y="1034"/>
                </a:moveTo>
                <a:lnTo>
                  <a:pt x="5614" y="1034"/>
                </a:lnTo>
                <a:lnTo>
                  <a:pt x="5658" y="1034"/>
                </a:lnTo>
                <a:lnTo>
                  <a:pt x="5658" y="1034"/>
                </a:lnTo>
                <a:lnTo>
                  <a:pt x="5692" y="1056"/>
                </a:lnTo>
                <a:lnTo>
                  <a:pt x="5692" y="1056"/>
                </a:lnTo>
                <a:lnTo>
                  <a:pt x="5650" y="1054"/>
                </a:lnTo>
                <a:lnTo>
                  <a:pt x="5650" y="1054"/>
                </a:lnTo>
                <a:lnTo>
                  <a:pt x="5614" y="1034"/>
                </a:lnTo>
                <a:lnTo>
                  <a:pt x="5614" y="1034"/>
                </a:lnTo>
                <a:close/>
                <a:moveTo>
                  <a:pt x="5702" y="1062"/>
                </a:moveTo>
                <a:lnTo>
                  <a:pt x="5702" y="1062"/>
                </a:lnTo>
                <a:lnTo>
                  <a:pt x="5736" y="1082"/>
                </a:lnTo>
                <a:lnTo>
                  <a:pt x="5736" y="1082"/>
                </a:lnTo>
                <a:lnTo>
                  <a:pt x="5694" y="1078"/>
                </a:lnTo>
                <a:lnTo>
                  <a:pt x="5694" y="1078"/>
                </a:lnTo>
                <a:lnTo>
                  <a:pt x="5660" y="1060"/>
                </a:lnTo>
                <a:lnTo>
                  <a:pt x="5660" y="1060"/>
                </a:lnTo>
                <a:lnTo>
                  <a:pt x="5702" y="1062"/>
                </a:lnTo>
                <a:lnTo>
                  <a:pt x="5702" y="1062"/>
                </a:lnTo>
                <a:close/>
                <a:moveTo>
                  <a:pt x="5712" y="1062"/>
                </a:moveTo>
                <a:lnTo>
                  <a:pt x="5712" y="1062"/>
                </a:lnTo>
                <a:lnTo>
                  <a:pt x="5754" y="1064"/>
                </a:lnTo>
                <a:lnTo>
                  <a:pt x="5754" y="1064"/>
                </a:lnTo>
                <a:lnTo>
                  <a:pt x="5788" y="1086"/>
                </a:lnTo>
                <a:lnTo>
                  <a:pt x="5788" y="1086"/>
                </a:lnTo>
                <a:lnTo>
                  <a:pt x="5748" y="1084"/>
                </a:lnTo>
                <a:lnTo>
                  <a:pt x="5748" y="1084"/>
                </a:lnTo>
                <a:lnTo>
                  <a:pt x="5712" y="1062"/>
                </a:lnTo>
                <a:lnTo>
                  <a:pt x="5712" y="1062"/>
                </a:lnTo>
                <a:close/>
                <a:moveTo>
                  <a:pt x="5798" y="1092"/>
                </a:moveTo>
                <a:lnTo>
                  <a:pt x="5798" y="1092"/>
                </a:lnTo>
                <a:lnTo>
                  <a:pt x="5830" y="1114"/>
                </a:lnTo>
                <a:lnTo>
                  <a:pt x="5830" y="1114"/>
                </a:lnTo>
                <a:lnTo>
                  <a:pt x="5790" y="1108"/>
                </a:lnTo>
                <a:lnTo>
                  <a:pt x="5790" y="1108"/>
                </a:lnTo>
                <a:lnTo>
                  <a:pt x="5758" y="1090"/>
                </a:lnTo>
                <a:lnTo>
                  <a:pt x="5758" y="1090"/>
                </a:lnTo>
                <a:lnTo>
                  <a:pt x="5798" y="1092"/>
                </a:lnTo>
                <a:lnTo>
                  <a:pt x="5798" y="1092"/>
                </a:lnTo>
                <a:close/>
                <a:moveTo>
                  <a:pt x="5808" y="1092"/>
                </a:moveTo>
                <a:lnTo>
                  <a:pt x="5808" y="1092"/>
                </a:lnTo>
                <a:lnTo>
                  <a:pt x="5850" y="1096"/>
                </a:lnTo>
                <a:lnTo>
                  <a:pt x="5850" y="1096"/>
                </a:lnTo>
                <a:lnTo>
                  <a:pt x="5882" y="1118"/>
                </a:lnTo>
                <a:lnTo>
                  <a:pt x="5882" y="1118"/>
                </a:lnTo>
                <a:lnTo>
                  <a:pt x="5842" y="1114"/>
                </a:lnTo>
                <a:lnTo>
                  <a:pt x="5842" y="1114"/>
                </a:lnTo>
                <a:lnTo>
                  <a:pt x="5808" y="1092"/>
                </a:lnTo>
                <a:lnTo>
                  <a:pt x="5808" y="1092"/>
                </a:lnTo>
                <a:close/>
                <a:moveTo>
                  <a:pt x="5892" y="1126"/>
                </a:moveTo>
                <a:lnTo>
                  <a:pt x="5892" y="1126"/>
                </a:lnTo>
                <a:lnTo>
                  <a:pt x="5922" y="1146"/>
                </a:lnTo>
                <a:lnTo>
                  <a:pt x="5922" y="1146"/>
                </a:lnTo>
                <a:lnTo>
                  <a:pt x="5882" y="1140"/>
                </a:lnTo>
                <a:lnTo>
                  <a:pt x="5882" y="1140"/>
                </a:lnTo>
                <a:lnTo>
                  <a:pt x="5852" y="1120"/>
                </a:lnTo>
                <a:lnTo>
                  <a:pt x="5852" y="1120"/>
                </a:lnTo>
                <a:lnTo>
                  <a:pt x="5892" y="1126"/>
                </a:lnTo>
                <a:lnTo>
                  <a:pt x="5892" y="1126"/>
                </a:lnTo>
                <a:close/>
                <a:moveTo>
                  <a:pt x="5902" y="1126"/>
                </a:moveTo>
                <a:lnTo>
                  <a:pt x="5902" y="1126"/>
                </a:lnTo>
                <a:lnTo>
                  <a:pt x="5942" y="1130"/>
                </a:lnTo>
                <a:lnTo>
                  <a:pt x="5942" y="1130"/>
                </a:lnTo>
                <a:lnTo>
                  <a:pt x="5972" y="1154"/>
                </a:lnTo>
                <a:lnTo>
                  <a:pt x="5972" y="1154"/>
                </a:lnTo>
                <a:lnTo>
                  <a:pt x="5934" y="1148"/>
                </a:lnTo>
                <a:lnTo>
                  <a:pt x="5934" y="1148"/>
                </a:lnTo>
                <a:lnTo>
                  <a:pt x="5902" y="1126"/>
                </a:lnTo>
                <a:lnTo>
                  <a:pt x="5902" y="1126"/>
                </a:lnTo>
                <a:close/>
                <a:moveTo>
                  <a:pt x="5952" y="1132"/>
                </a:moveTo>
                <a:lnTo>
                  <a:pt x="5952" y="1132"/>
                </a:lnTo>
                <a:lnTo>
                  <a:pt x="5994" y="1136"/>
                </a:lnTo>
                <a:lnTo>
                  <a:pt x="5994" y="1136"/>
                </a:lnTo>
                <a:lnTo>
                  <a:pt x="6024" y="1160"/>
                </a:lnTo>
                <a:lnTo>
                  <a:pt x="6024" y="1160"/>
                </a:lnTo>
                <a:lnTo>
                  <a:pt x="5984" y="1154"/>
                </a:lnTo>
                <a:lnTo>
                  <a:pt x="5984" y="1154"/>
                </a:lnTo>
                <a:lnTo>
                  <a:pt x="5952" y="1132"/>
                </a:lnTo>
                <a:lnTo>
                  <a:pt x="5952" y="1132"/>
                </a:lnTo>
                <a:close/>
                <a:moveTo>
                  <a:pt x="6032" y="1168"/>
                </a:moveTo>
                <a:lnTo>
                  <a:pt x="6032" y="1168"/>
                </a:lnTo>
                <a:lnTo>
                  <a:pt x="6062" y="1190"/>
                </a:lnTo>
                <a:lnTo>
                  <a:pt x="6062" y="1190"/>
                </a:lnTo>
                <a:lnTo>
                  <a:pt x="6024" y="1184"/>
                </a:lnTo>
                <a:lnTo>
                  <a:pt x="6024" y="1184"/>
                </a:lnTo>
                <a:lnTo>
                  <a:pt x="5994" y="1162"/>
                </a:lnTo>
                <a:lnTo>
                  <a:pt x="5994" y="1162"/>
                </a:lnTo>
                <a:lnTo>
                  <a:pt x="6032" y="1168"/>
                </a:lnTo>
                <a:lnTo>
                  <a:pt x="6032" y="1168"/>
                </a:lnTo>
                <a:close/>
                <a:moveTo>
                  <a:pt x="6070" y="1196"/>
                </a:moveTo>
                <a:lnTo>
                  <a:pt x="6070" y="1196"/>
                </a:lnTo>
                <a:lnTo>
                  <a:pt x="6098" y="1218"/>
                </a:lnTo>
                <a:lnTo>
                  <a:pt x="6098" y="1218"/>
                </a:lnTo>
                <a:lnTo>
                  <a:pt x="6062" y="1212"/>
                </a:lnTo>
                <a:lnTo>
                  <a:pt x="6062" y="1212"/>
                </a:lnTo>
                <a:lnTo>
                  <a:pt x="6032" y="1190"/>
                </a:lnTo>
                <a:lnTo>
                  <a:pt x="6032" y="1190"/>
                </a:lnTo>
                <a:lnTo>
                  <a:pt x="6070" y="1196"/>
                </a:lnTo>
                <a:lnTo>
                  <a:pt x="6070" y="1196"/>
                </a:lnTo>
                <a:close/>
                <a:moveTo>
                  <a:pt x="6080" y="1198"/>
                </a:moveTo>
                <a:lnTo>
                  <a:pt x="6080" y="1198"/>
                </a:lnTo>
                <a:lnTo>
                  <a:pt x="6234" y="1220"/>
                </a:lnTo>
                <a:lnTo>
                  <a:pt x="6388" y="1240"/>
                </a:lnTo>
                <a:lnTo>
                  <a:pt x="6542" y="1256"/>
                </a:lnTo>
                <a:lnTo>
                  <a:pt x="6698" y="1268"/>
                </a:lnTo>
                <a:lnTo>
                  <a:pt x="6854" y="1278"/>
                </a:lnTo>
                <a:lnTo>
                  <a:pt x="7010" y="1284"/>
                </a:lnTo>
                <a:lnTo>
                  <a:pt x="7166" y="1288"/>
                </a:lnTo>
                <a:lnTo>
                  <a:pt x="7324" y="1286"/>
                </a:lnTo>
                <a:lnTo>
                  <a:pt x="7324" y="1286"/>
                </a:lnTo>
                <a:lnTo>
                  <a:pt x="7470" y="1282"/>
                </a:lnTo>
                <a:lnTo>
                  <a:pt x="7614" y="1276"/>
                </a:lnTo>
                <a:lnTo>
                  <a:pt x="7752" y="1268"/>
                </a:lnTo>
                <a:lnTo>
                  <a:pt x="7886" y="1258"/>
                </a:lnTo>
                <a:lnTo>
                  <a:pt x="8016" y="1246"/>
                </a:lnTo>
                <a:lnTo>
                  <a:pt x="8142" y="1232"/>
                </a:lnTo>
                <a:lnTo>
                  <a:pt x="8262" y="1216"/>
                </a:lnTo>
                <a:lnTo>
                  <a:pt x="8380" y="1202"/>
                </a:lnTo>
                <a:lnTo>
                  <a:pt x="8380" y="1202"/>
                </a:lnTo>
                <a:lnTo>
                  <a:pt x="8386" y="1210"/>
                </a:lnTo>
                <a:lnTo>
                  <a:pt x="8386" y="1210"/>
                </a:lnTo>
                <a:lnTo>
                  <a:pt x="8272" y="1230"/>
                </a:lnTo>
                <a:lnTo>
                  <a:pt x="8156" y="1248"/>
                </a:lnTo>
                <a:lnTo>
                  <a:pt x="8034" y="1266"/>
                </a:lnTo>
                <a:lnTo>
                  <a:pt x="7908" y="1282"/>
                </a:lnTo>
                <a:lnTo>
                  <a:pt x="7778" y="1296"/>
                </a:lnTo>
                <a:lnTo>
                  <a:pt x="7644" y="1308"/>
                </a:lnTo>
                <a:lnTo>
                  <a:pt x="7506" y="1316"/>
                </a:lnTo>
                <a:lnTo>
                  <a:pt x="7364" y="1322"/>
                </a:lnTo>
                <a:lnTo>
                  <a:pt x="7220" y="1324"/>
                </a:lnTo>
                <a:lnTo>
                  <a:pt x="7072" y="1324"/>
                </a:lnTo>
                <a:lnTo>
                  <a:pt x="6918" y="1318"/>
                </a:lnTo>
                <a:lnTo>
                  <a:pt x="6764" y="1308"/>
                </a:lnTo>
                <a:lnTo>
                  <a:pt x="6604" y="1294"/>
                </a:lnTo>
                <a:lnTo>
                  <a:pt x="6442" y="1276"/>
                </a:lnTo>
                <a:lnTo>
                  <a:pt x="6360" y="1264"/>
                </a:lnTo>
                <a:lnTo>
                  <a:pt x="6278" y="1250"/>
                </a:lnTo>
                <a:lnTo>
                  <a:pt x="6194" y="1236"/>
                </a:lnTo>
                <a:lnTo>
                  <a:pt x="6110" y="1220"/>
                </a:lnTo>
                <a:lnTo>
                  <a:pt x="6110" y="1220"/>
                </a:lnTo>
                <a:lnTo>
                  <a:pt x="6080" y="1198"/>
                </a:lnTo>
                <a:lnTo>
                  <a:pt x="6080" y="1198"/>
                </a:lnTo>
                <a:close/>
                <a:moveTo>
                  <a:pt x="8384" y="1196"/>
                </a:moveTo>
                <a:lnTo>
                  <a:pt x="8384" y="1196"/>
                </a:lnTo>
                <a:lnTo>
                  <a:pt x="8378" y="1188"/>
                </a:lnTo>
                <a:lnTo>
                  <a:pt x="8378" y="1188"/>
                </a:lnTo>
                <a:lnTo>
                  <a:pt x="8394" y="1186"/>
                </a:lnTo>
                <a:lnTo>
                  <a:pt x="8394" y="1186"/>
                </a:lnTo>
                <a:lnTo>
                  <a:pt x="8400" y="1194"/>
                </a:lnTo>
                <a:lnTo>
                  <a:pt x="8400" y="1194"/>
                </a:lnTo>
                <a:lnTo>
                  <a:pt x="8384" y="1196"/>
                </a:lnTo>
                <a:lnTo>
                  <a:pt x="8384" y="1196"/>
                </a:lnTo>
                <a:close/>
                <a:moveTo>
                  <a:pt x="8404" y="1198"/>
                </a:moveTo>
                <a:lnTo>
                  <a:pt x="8404" y="1198"/>
                </a:lnTo>
                <a:lnTo>
                  <a:pt x="8410" y="1204"/>
                </a:lnTo>
                <a:lnTo>
                  <a:pt x="8410" y="1204"/>
                </a:lnTo>
                <a:lnTo>
                  <a:pt x="8394" y="1208"/>
                </a:lnTo>
                <a:lnTo>
                  <a:pt x="8394" y="1208"/>
                </a:lnTo>
                <a:lnTo>
                  <a:pt x="8386" y="1200"/>
                </a:lnTo>
                <a:lnTo>
                  <a:pt x="8386" y="1200"/>
                </a:lnTo>
                <a:lnTo>
                  <a:pt x="8404" y="1198"/>
                </a:lnTo>
                <a:lnTo>
                  <a:pt x="8404" y="1198"/>
                </a:lnTo>
                <a:close/>
                <a:moveTo>
                  <a:pt x="8414" y="1210"/>
                </a:moveTo>
                <a:lnTo>
                  <a:pt x="8414" y="1210"/>
                </a:lnTo>
                <a:lnTo>
                  <a:pt x="8420" y="1216"/>
                </a:lnTo>
                <a:lnTo>
                  <a:pt x="8420" y="1216"/>
                </a:lnTo>
                <a:lnTo>
                  <a:pt x="8402" y="1220"/>
                </a:lnTo>
                <a:lnTo>
                  <a:pt x="8402" y="1220"/>
                </a:lnTo>
                <a:lnTo>
                  <a:pt x="8396" y="1212"/>
                </a:lnTo>
                <a:lnTo>
                  <a:pt x="8396" y="1212"/>
                </a:lnTo>
                <a:lnTo>
                  <a:pt x="8414" y="1210"/>
                </a:lnTo>
                <a:lnTo>
                  <a:pt x="8414" y="1210"/>
                </a:lnTo>
                <a:close/>
                <a:moveTo>
                  <a:pt x="8416" y="1204"/>
                </a:moveTo>
                <a:lnTo>
                  <a:pt x="8416" y="1204"/>
                </a:lnTo>
                <a:lnTo>
                  <a:pt x="8410" y="1196"/>
                </a:lnTo>
                <a:lnTo>
                  <a:pt x="8410" y="1196"/>
                </a:lnTo>
                <a:lnTo>
                  <a:pt x="8428" y="1194"/>
                </a:lnTo>
                <a:lnTo>
                  <a:pt x="8428" y="1194"/>
                </a:lnTo>
                <a:lnTo>
                  <a:pt x="8434" y="1200"/>
                </a:lnTo>
                <a:lnTo>
                  <a:pt x="8434" y="1200"/>
                </a:lnTo>
                <a:lnTo>
                  <a:pt x="8416" y="1204"/>
                </a:lnTo>
                <a:lnTo>
                  <a:pt x="8416" y="1204"/>
                </a:lnTo>
                <a:close/>
                <a:moveTo>
                  <a:pt x="8438" y="1204"/>
                </a:moveTo>
                <a:lnTo>
                  <a:pt x="8438" y="1204"/>
                </a:lnTo>
                <a:lnTo>
                  <a:pt x="8442" y="1212"/>
                </a:lnTo>
                <a:lnTo>
                  <a:pt x="8442" y="1212"/>
                </a:lnTo>
                <a:lnTo>
                  <a:pt x="8426" y="1216"/>
                </a:lnTo>
                <a:lnTo>
                  <a:pt x="8426" y="1216"/>
                </a:lnTo>
                <a:lnTo>
                  <a:pt x="8420" y="1208"/>
                </a:lnTo>
                <a:lnTo>
                  <a:pt x="8420" y="1208"/>
                </a:lnTo>
                <a:lnTo>
                  <a:pt x="8438" y="1204"/>
                </a:lnTo>
                <a:lnTo>
                  <a:pt x="8438" y="1204"/>
                </a:lnTo>
                <a:close/>
                <a:moveTo>
                  <a:pt x="8446" y="1216"/>
                </a:moveTo>
                <a:lnTo>
                  <a:pt x="8446" y="1216"/>
                </a:lnTo>
                <a:lnTo>
                  <a:pt x="8454" y="1224"/>
                </a:lnTo>
                <a:lnTo>
                  <a:pt x="8454" y="1224"/>
                </a:lnTo>
                <a:lnTo>
                  <a:pt x="8438" y="1230"/>
                </a:lnTo>
                <a:lnTo>
                  <a:pt x="8438" y="1230"/>
                </a:lnTo>
                <a:lnTo>
                  <a:pt x="8430" y="1220"/>
                </a:lnTo>
                <a:lnTo>
                  <a:pt x="8430" y="1220"/>
                </a:lnTo>
                <a:lnTo>
                  <a:pt x="8446" y="1216"/>
                </a:lnTo>
                <a:lnTo>
                  <a:pt x="8446" y="1216"/>
                </a:lnTo>
                <a:close/>
                <a:moveTo>
                  <a:pt x="8452" y="1214"/>
                </a:moveTo>
                <a:lnTo>
                  <a:pt x="8452" y="1214"/>
                </a:lnTo>
                <a:lnTo>
                  <a:pt x="8470" y="1210"/>
                </a:lnTo>
                <a:lnTo>
                  <a:pt x="8470" y="1210"/>
                </a:lnTo>
                <a:lnTo>
                  <a:pt x="8476" y="1218"/>
                </a:lnTo>
                <a:lnTo>
                  <a:pt x="8476" y="1218"/>
                </a:lnTo>
                <a:lnTo>
                  <a:pt x="8460" y="1224"/>
                </a:lnTo>
                <a:lnTo>
                  <a:pt x="8460" y="1224"/>
                </a:lnTo>
                <a:lnTo>
                  <a:pt x="8452" y="1214"/>
                </a:lnTo>
                <a:lnTo>
                  <a:pt x="8452" y="1214"/>
                </a:lnTo>
                <a:close/>
                <a:moveTo>
                  <a:pt x="8480" y="1222"/>
                </a:moveTo>
                <a:lnTo>
                  <a:pt x="8480" y="1222"/>
                </a:lnTo>
                <a:lnTo>
                  <a:pt x="8488" y="1230"/>
                </a:lnTo>
                <a:lnTo>
                  <a:pt x="8488" y="1230"/>
                </a:lnTo>
                <a:lnTo>
                  <a:pt x="8470" y="1236"/>
                </a:lnTo>
                <a:lnTo>
                  <a:pt x="8470" y="1236"/>
                </a:lnTo>
                <a:lnTo>
                  <a:pt x="8464" y="1228"/>
                </a:lnTo>
                <a:lnTo>
                  <a:pt x="8464" y="1228"/>
                </a:lnTo>
                <a:lnTo>
                  <a:pt x="8480" y="1222"/>
                </a:lnTo>
                <a:lnTo>
                  <a:pt x="8480" y="1222"/>
                </a:lnTo>
                <a:close/>
                <a:moveTo>
                  <a:pt x="8490" y="1234"/>
                </a:moveTo>
                <a:lnTo>
                  <a:pt x="8490" y="1234"/>
                </a:lnTo>
                <a:lnTo>
                  <a:pt x="8498" y="1244"/>
                </a:lnTo>
                <a:lnTo>
                  <a:pt x="8498" y="1244"/>
                </a:lnTo>
                <a:lnTo>
                  <a:pt x="8482" y="1250"/>
                </a:lnTo>
                <a:lnTo>
                  <a:pt x="8482" y="1250"/>
                </a:lnTo>
                <a:lnTo>
                  <a:pt x="8474" y="1240"/>
                </a:lnTo>
                <a:lnTo>
                  <a:pt x="8474" y="1240"/>
                </a:lnTo>
                <a:lnTo>
                  <a:pt x="8490" y="1234"/>
                </a:lnTo>
                <a:lnTo>
                  <a:pt x="8490" y="1234"/>
                </a:lnTo>
                <a:close/>
                <a:moveTo>
                  <a:pt x="8504" y="1248"/>
                </a:moveTo>
                <a:lnTo>
                  <a:pt x="8504" y="1248"/>
                </a:lnTo>
                <a:lnTo>
                  <a:pt x="8512" y="1258"/>
                </a:lnTo>
                <a:lnTo>
                  <a:pt x="8512" y="1258"/>
                </a:lnTo>
                <a:lnTo>
                  <a:pt x="8496" y="1266"/>
                </a:lnTo>
                <a:lnTo>
                  <a:pt x="8496" y="1266"/>
                </a:lnTo>
                <a:lnTo>
                  <a:pt x="8486" y="1254"/>
                </a:lnTo>
                <a:lnTo>
                  <a:pt x="8486" y="1254"/>
                </a:lnTo>
                <a:lnTo>
                  <a:pt x="8504" y="1248"/>
                </a:lnTo>
                <a:lnTo>
                  <a:pt x="8504" y="1248"/>
                </a:lnTo>
                <a:close/>
                <a:moveTo>
                  <a:pt x="8586" y="1254"/>
                </a:moveTo>
                <a:lnTo>
                  <a:pt x="8586" y="1254"/>
                </a:lnTo>
                <a:lnTo>
                  <a:pt x="8574" y="1260"/>
                </a:lnTo>
                <a:lnTo>
                  <a:pt x="8574" y="1260"/>
                </a:lnTo>
                <a:lnTo>
                  <a:pt x="8560" y="1246"/>
                </a:lnTo>
                <a:lnTo>
                  <a:pt x="8560" y="1246"/>
                </a:lnTo>
                <a:lnTo>
                  <a:pt x="8572" y="1240"/>
                </a:lnTo>
                <a:lnTo>
                  <a:pt x="8572" y="1240"/>
                </a:lnTo>
                <a:lnTo>
                  <a:pt x="8586" y="1254"/>
                </a:lnTo>
                <a:lnTo>
                  <a:pt x="8586" y="1254"/>
                </a:lnTo>
                <a:close/>
                <a:moveTo>
                  <a:pt x="8578" y="1238"/>
                </a:moveTo>
                <a:lnTo>
                  <a:pt x="8578" y="1238"/>
                </a:lnTo>
                <a:lnTo>
                  <a:pt x="8580" y="1236"/>
                </a:lnTo>
                <a:lnTo>
                  <a:pt x="8580" y="1236"/>
                </a:lnTo>
                <a:lnTo>
                  <a:pt x="8594" y="1248"/>
                </a:lnTo>
                <a:lnTo>
                  <a:pt x="8594" y="1248"/>
                </a:lnTo>
                <a:lnTo>
                  <a:pt x="8592" y="1250"/>
                </a:lnTo>
                <a:lnTo>
                  <a:pt x="8592" y="1250"/>
                </a:lnTo>
                <a:lnTo>
                  <a:pt x="8578" y="1238"/>
                </a:lnTo>
                <a:lnTo>
                  <a:pt x="8578" y="1238"/>
                </a:lnTo>
                <a:close/>
                <a:moveTo>
                  <a:pt x="8570" y="1262"/>
                </a:moveTo>
                <a:lnTo>
                  <a:pt x="8570" y="1262"/>
                </a:lnTo>
                <a:lnTo>
                  <a:pt x="8554" y="1270"/>
                </a:lnTo>
                <a:lnTo>
                  <a:pt x="8554" y="1270"/>
                </a:lnTo>
                <a:lnTo>
                  <a:pt x="8542" y="1254"/>
                </a:lnTo>
                <a:lnTo>
                  <a:pt x="8542" y="1254"/>
                </a:lnTo>
                <a:lnTo>
                  <a:pt x="8556" y="1248"/>
                </a:lnTo>
                <a:lnTo>
                  <a:pt x="8556" y="1248"/>
                </a:lnTo>
                <a:lnTo>
                  <a:pt x="8570" y="1262"/>
                </a:lnTo>
                <a:lnTo>
                  <a:pt x="8570" y="1262"/>
                </a:lnTo>
                <a:close/>
                <a:moveTo>
                  <a:pt x="8536" y="1248"/>
                </a:moveTo>
                <a:lnTo>
                  <a:pt x="8536" y="1248"/>
                </a:lnTo>
                <a:lnTo>
                  <a:pt x="8528" y="1240"/>
                </a:lnTo>
                <a:lnTo>
                  <a:pt x="8528" y="1240"/>
                </a:lnTo>
                <a:lnTo>
                  <a:pt x="8540" y="1234"/>
                </a:lnTo>
                <a:lnTo>
                  <a:pt x="8540" y="1234"/>
                </a:lnTo>
                <a:lnTo>
                  <a:pt x="8550" y="1242"/>
                </a:lnTo>
                <a:lnTo>
                  <a:pt x="8550" y="1242"/>
                </a:lnTo>
                <a:lnTo>
                  <a:pt x="8536" y="1248"/>
                </a:lnTo>
                <a:lnTo>
                  <a:pt x="8536" y="1248"/>
                </a:lnTo>
                <a:close/>
                <a:moveTo>
                  <a:pt x="8530" y="1250"/>
                </a:moveTo>
                <a:lnTo>
                  <a:pt x="8530" y="1250"/>
                </a:lnTo>
                <a:lnTo>
                  <a:pt x="8516" y="1256"/>
                </a:lnTo>
                <a:lnTo>
                  <a:pt x="8516" y="1256"/>
                </a:lnTo>
                <a:lnTo>
                  <a:pt x="8508" y="1246"/>
                </a:lnTo>
                <a:lnTo>
                  <a:pt x="8508" y="1246"/>
                </a:lnTo>
                <a:lnTo>
                  <a:pt x="8520" y="1242"/>
                </a:lnTo>
                <a:lnTo>
                  <a:pt x="8520" y="1242"/>
                </a:lnTo>
                <a:lnTo>
                  <a:pt x="8530" y="1250"/>
                </a:lnTo>
                <a:lnTo>
                  <a:pt x="8530" y="1250"/>
                </a:lnTo>
                <a:close/>
                <a:moveTo>
                  <a:pt x="8518" y="1264"/>
                </a:moveTo>
                <a:lnTo>
                  <a:pt x="8518" y="1264"/>
                </a:lnTo>
                <a:lnTo>
                  <a:pt x="8532" y="1280"/>
                </a:lnTo>
                <a:lnTo>
                  <a:pt x="8532" y="1280"/>
                </a:lnTo>
                <a:lnTo>
                  <a:pt x="8514" y="1288"/>
                </a:lnTo>
                <a:lnTo>
                  <a:pt x="8514" y="1288"/>
                </a:lnTo>
                <a:lnTo>
                  <a:pt x="8502" y="1272"/>
                </a:lnTo>
                <a:lnTo>
                  <a:pt x="8502" y="1272"/>
                </a:lnTo>
                <a:lnTo>
                  <a:pt x="8518" y="1264"/>
                </a:lnTo>
                <a:lnTo>
                  <a:pt x="8518" y="1264"/>
                </a:lnTo>
                <a:close/>
                <a:moveTo>
                  <a:pt x="8522" y="1264"/>
                </a:moveTo>
                <a:lnTo>
                  <a:pt x="8522" y="1264"/>
                </a:lnTo>
                <a:lnTo>
                  <a:pt x="8536" y="1258"/>
                </a:lnTo>
                <a:lnTo>
                  <a:pt x="8536" y="1258"/>
                </a:lnTo>
                <a:lnTo>
                  <a:pt x="8550" y="1272"/>
                </a:lnTo>
                <a:lnTo>
                  <a:pt x="8550" y="1272"/>
                </a:lnTo>
                <a:lnTo>
                  <a:pt x="8536" y="1278"/>
                </a:lnTo>
                <a:lnTo>
                  <a:pt x="8536" y="1278"/>
                </a:lnTo>
                <a:lnTo>
                  <a:pt x="8522" y="1264"/>
                </a:lnTo>
                <a:lnTo>
                  <a:pt x="8522" y="1264"/>
                </a:lnTo>
                <a:close/>
                <a:moveTo>
                  <a:pt x="8550" y="1274"/>
                </a:moveTo>
                <a:lnTo>
                  <a:pt x="8550" y="1274"/>
                </a:lnTo>
                <a:lnTo>
                  <a:pt x="8560" y="1284"/>
                </a:lnTo>
                <a:lnTo>
                  <a:pt x="8560" y="1284"/>
                </a:lnTo>
                <a:lnTo>
                  <a:pt x="8546" y="1292"/>
                </a:lnTo>
                <a:lnTo>
                  <a:pt x="8546" y="1292"/>
                </a:lnTo>
                <a:lnTo>
                  <a:pt x="8536" y="1280"/>
                </a:lnTo>
                <a:lnTo>
                  <a:pt x="8536" y="1280"/>
                </a:lnTo>
                <a:lnTo>
                  <a:pt x="8550" y="1274"/>
                </a:lnTo>
                <a:lnTo>
                  <a:pt x="8550" y="1274"/>
                </a:lnTo>
                <a:close/>
                <a:moveTo>
                  <a:pt x="8556" y="1270"/>
                </a:moveTo>
                <a:lnTo>
                  <a:pt x="8556" y="1270"/>
                </a:lnTo>
                <a:lnTo>
                  <a:pt x="8570" y="1264"/>
                </a:lnTo>
                <a:lnTo>
                  <a:pt x="8570" y="1264"/>
                </a:lnTo>
                <a:lnTo>
                  <a:pt x="8580" y="1272"/>
                </a:lnTo>
                <a:lnTo>
                  <a:pt x="8580" y="1272"/>
                </a:lnTo>
                <a:lnTo>
                  <a:pt x="8566" y="1280"/>
                </a:lnTo>
                <a:lnTo>
                  <a:pt x="8566" y="1280"/>
                </a:lnTo>
                <a:lnTo>
                  <a:pt x="8556" y="1270"/>
                </a:lnTo>
                <a:lnTo>
                  <a:pt x="8556" y="1270"/>
                </a:lnTo>
                <a:close/>
                <a:moveTo>
                  <a:pt x="8576" y="1262"/>
                </a:moveTo>
                <a:lnTo>
                  <a:pt x="8576" y="1262"/>
                </a:lnTo>
                <a:lnTo>
                  <a:pt x="8588" y="1254"/>
                </a:lnTo>
                <a:lnTo>
                  <a:pt x="8588" y="1254"/>
                </a:lnTo>
                <a:lnTo>
                  <a:pt x="8596" y="1264"/>
                </a:lnTo>
                <a:lnTo>
                  <a:pt x="8596" y="1264"/>
                </a:lnTo>
                <a:lnTo>
                  <a:pt x="8584" y="1270"/>
                </a:lnTo>
                <a:lnTo>
                  <a:pt x="8584" y="1270"/>
                </a:lnTo>
                <a:lnTo>
                  <a:pt x="8576" y="1262"/>
                </a:lnTo>
                <a:lnTo>
                  <a:pt x="8576" y="1262"/>
                </a:lnTo>
                <a:close/>
                <a:moveTo>
                  <a:pt x="8594" y="1252"/>
                </a:moveTo>
                <a:lnTo>
                  <a:pt x="8594" y="1252"/>
                </a:lnTo>
                <a:lnTo>
                  <a:pt x="8596" y="1250"/>
                </a:lnTo>
                <a:lnTo>
                  <a:pt x="8596" y="1250"/>
                </a:lnTo>
                <a:lnTo>
                  <a:pt x="8606" y="1258"/>
                </a:lnTo>
                <a:lnTo>
                  <a:pt x="8606" y="1258"/>
                </a:lnTo>
                <a:lnTo>
                  <a:pt x="8602" y="1260"/>
                </a:lnTo>
                <a:lnTo>
                  <a:pt x="8602" y="1260"/>
                </a:lnTo>
                <a:lnTo>
                  <a:pt x="8594" y="1252"/>
                </a:lnTo>
                <a:lnTo>
                  <a:pt x="8594" y="1252"/>
                </a:lnTo>
                <a:close/>
                <a:moveTo>
                  <a:pt x="8602" y="1218"/>
                </a:moveTo>
                <a:lnTo>
                  <a:pt x="8602" y="1218"/>
                </a:lnTo>
                <a:lnTo>
                  <a:pt x="8594" y="1212"/>
                </a:lnTo>
                <a:lnTo>
                  <a:pt x="8594" y="1212"/>
                </a:lnTo>
                <a:lnTo>
                  <a:pt x="8602" y="1208"/>
                </a:lnTo>
                <a:lnTo>
                  <a:pt x="8602" y="1208"/>
                </a:lnTo>
                <a:lnTo>
                  <a:pt x="8610" y="1214"/>
                </a:lnTo>
                <a:lnTo>
                  <a:pt x="8610" y="1214"/>
                </a:lnTo>
                <a:lnTo>
                  <a:pt x="8602" y="1218"/>
                </a:lnTo>
                <a:lnTo>
                  <a:pt x="8602" y="1218"/>
                </a:lnTo>
                <a:close/>
                <a:moveTo>
                  <a:pt x="8598" y="1220"/>
                </a:moveTo>
                <a:lnTo>
                  <a:pt x="8598" y="1220"/>
                </a:lnTo>
                <a:lnTo>
                  <a:pt x="8588" y="1224"/>
                </a:lnTo>
                <a:lnTo>
                  <a:pt x="8588" y="1224"/>
                </a:lnTo>
                <a:lnTo>
                  <a:pt x="8580" y="1218"/>
                </a:lnTo>
                <a:lnTo>
                  <a:pt x="8580" y="1218"/>
                </a:lnTo>
                <a:lnTo>
                  <a:pt x="8590" y="1214"/>
                </a:lnTo>
                <a:lnTo>
                  <a:pt x="8590" y="1214"/>
                </a:lnTo>
                <a:lnTo>
                  <a:pt x="8598" y="1220"/>
                </a:lnTo>
                <a:lnTo>
                  <a:pt x="8598" y="1220"/>
                </a:lnTo>
                <a:close/>
                <a:moveTo>
                  <a:pt x="8574" y="1214"/>
                </a:moveTo>
                <a:lnTo>
                  <a:pt x="8574" y="1214"/>
                </a:lnTo>
                <a:lnTo>
                  <a:pt x="8568" y="1208"/>
                </a:lnTo>
                <a:lnTo>
                  <a:pt x="8568" y="1208"/>
                </a:lnTo>
                <a:lnTo>
                  <a:pt x="8576" y="1204"/>
                </a:lnTo>
                <a:lnTo>
                  <a:pt x="8576" y="1204"/>
                </a:lnTo>
                <a:lnTo>
                  <a:pt x="8584" y="1210"/>
                </a:lnTo>
                <a:lnTo>
                  <a:pt x="8584" y="1210"/>
                </a:lnTo>
                <a:lnTo>
                  <a:pt x="8574" y="1214"/>
                </a:lnTo>
                <a:lnTo>
                  <a:pt x="8574" y="1214"/>
                </a:lnTo>
                <a:close/>
                <a:moveTo>
                  <a:pt x="8574" y="1230"/>
                </a:moveTo>
                <a:lnTo>
                  <a:pt x="8574" y="1230"/>
                </a:lnTo>
                <a:lnTo>
                  <a:pt x="8572" y="1232"/>
                </a:lnTo>
                <a:lnTo>
                  <a:pt x="8572" y="1232"/>
                </a:lnTo>
                <a:lnTo>
                  <a:pt x="8564" y="1224"/>
                </a:lnTo>
                <a:lnTo>
                  <a:pt x="8566" y="1224"/>
                </a:lnTo>
                <a:lnTo>
                  <a:pt x="8566" y="1224"/>
                </a:lnTo>
                <a:lnTo>
                  <a:pt x="8574" y="1230"/>
                </a:lnTo>
                <a:lnTo>
                  <a:pt x="8574" y="1230"/>
                </a:lnTo>
                <a:close/>
                <a:moveTo>
                  <a:pt x="8566" y="1234"/>
                </a:moveTo>
                <a:lnTo>
                  <a:pt x="8566" y="1234"/>
                </a:lnTo>
                <a:lnTo>
                  <a:pt x="8554" y="1240"/>
                </a:lnTo>
                <a:lnTo>
                  <a:pt x="8554" y="1240"/>
                </a:lnTo>
                <a:lnTo>
                  <a:pt x="8546" y="1232"/>
                </a:lnTo>
                <a:lnTo>
                  <a:pt x="8546" y="1232"/>
                </a:lnTo>
                <a:lnTo>
                  <a:pt x="8558" y="1226"/>
                </a:lnTo>
                <a:lnTo>
                  <a:pt x="8558" y="1226"/>
                </a:lnTo>
                <a:lnTo>
                  <a:pt x="8566" y="1234"/>
                </a:lnTo>
                <a:lnTo>
                  <a:pt x="8566" y="1234"/>
                </a:lnTo>
                <a:close/>
                <a:moveTo>
                  <a:pt x="8558" y="1220"/>
                </a:moveTo>
                <a:lnTo>
                  <a:pt x="8558" y="1220"/>
                </a:lnTo>
                <a:lnTo>
                  <a:pt x="8552" y="1214"/>
                </a:lnTo>
                <a:lnTo>
                  <a:pt x="8552" y="1214"/>
                </a:lnTo>
                <a:lnTo>
                  <a:pt x="8552" y="1214"/>
                </a:lnTo>
                <a:lnTo>
                  <a:pt x="8560" y="1220"/>
                </a:lnTo>
                <a:lnTo>
                  <a:pt x="8558" y="1220"/>
                </a:lnTo>
                <a:close/>
                <a:moveTo>
                  <a:pt x="8536" y="1228"/>
                </a:moveTo>
                <a:lnTo>
                  <a:pt x="8536" y="1228"/>
                </a:lnTo>
                <a:lnTo>
                  <a:pt x="8522" y="1234"/>
                </a:lnTo>
                <a:lnTo>
                  <a:pt x="8522" y="1234"/>
                </a:lnTo>
                <a:lnTo>
                  <a:pt x="8516" y="1226"/>
                </a:lnTo>
                <a:lnTo>
                  <a:pt x="8516" y="1226"/>
                </a:lnTo>
                <a:lnTo>
                  <a:pt x="8528" y="1222"/>
                </a:lnTo>
                <a:lnTo>
                  <a:pt x="8528" y="1222"/>
                </a:lnTo>
                <a:lnTo>
                  <a:pt x="8536" y="1228"/>
                </a:lnTo>
                <a:lnTo>
                  <a:pt x="8536" y="1228"/>
                </a:lnTo>
                <a:close/>
                <a:moveTo>
                  <a:pt x="8516" y="1236"/>
                </a:moveTo>
                <a:lnTo>
                  <a:pt x="8516" y="1236"/>
                </a:lnTo>
                <a:lnTo>
                  <a:pt x="8502" y="1242"/>
                </a:lnTo>
                <a:lnTo>
                  <a:pt x="8502" y="1242"/>
                </a:lnTo>
                <a:lnTo>
                  <a:pt x="8496" y="1234"/>
                </a:lnTo>
                <a:lnTo>
                  <a:pt x="8496" y="1234"/>
                </a:lnTo>
                <a:lnTo>
                  <a:pt x="8508" y="1228"/>
                </a:lnTo>
                <a:lnTo>
                  <a:pt x="8508" y="1228"/>
                </a:lnTo>
                <a:lnTo>
                  <a:pt x="8516" y="1236"/>
                </a:lnTo>
                <a:lnTo>
                  <a:pt x="8516" y="1236"/>
                </a:lnTo>
                <a:close/>
                <a:moveTo>
                  <a:pt x="8492" y="1228"/>
                </a:moveTo>
                <a:lnTo>
                  <a:pt x="8492" y="1228"/>
                </a:lnTo>
                <a:lnTo>
                  <a:pt x="8484" y="1220"/>
                </a:lnTo>
                <a:lnTo>
                  <a:pt x="8484" y="1220"/>
                </a:lnTo>
                <a:lnTo>
                  <a:pt x="8498" y="1218"/>
                </a:lnTo>
                <a:lnTo>
                  <a:pt x="8498" y="1218"/>
                </a:lnTo>
                <a:lnTo>
                  <a:pt x="8504" y="1224"/>
                </a:lnTo>
                <a:lnTo>
                  <a:pt x="8504" y="1224"/>
                </a:lnTo>
                <a:lnTo>
                  <a:pt x="8492" y="1228"/>
                </a:lnTo>
                <a:lnTo>
                  <a:pt x="8492" y="1228"/>
                </a:lnTo>
                <a:close/>
                <a:moveTo>
                  <a:pt x="8480" y="1218"/>
                </a:moveTo>
                <a:lnTo>
                  <a:pt x="8480" y="1218"/>
                </a:lnTo>
                <a:lnTo>
                  <a:pt x="8474" y="1210"/>
                </a:lnTo>
                <a:lnTo>
                  <a:pt x="8474" y="1210"/>
                </a:lnTo>
                <a:lnTo>
                  <a:pt x="8486" y="1206"/>
                </a:lnTo>
                <a:lnTo>
                  <a:pt x="8486" y="1206"/>
                </a:lnTo>
                <a:lnTo>
                  <a:pt x="8494" y="1214"/>
                </a:lnTo>
                <a:lnTo>
                  <a:pt x="8494" y="1214"/>
                </a:lnTo>
                <a:lnTo>
                  <a:pt x="8480" y="1218"/>
                </a:lnTo>
                <a:lnTo>
                  <a:pt x="8480" y="1218"/>
                </a:lnTo>
                <a:close/>
                <a:moveTo>
                  <a:pt x="8470" y="1204"/>
                </a:moveTo>
                <a:lnTo>
                  <a:pt x="8470" y="1204"/>
                </a:lnTo>
                <a:lnTo>
                  <a:pt x="8464" y="1200"/>
                </a:lnTo>
                <a:lnTo>
                  <a:pt x="8464" y="1200"/>
                </a:lnTo>
                <a:lnTo>
                  <a:pt x="8478" y="1198"/>
                </a:lnTo>
                <a:lnTo>
                  <a:pt x="8478" y="1198"/>
                </a:lnTo>
                <a:lnTo>
                  <a:pt x="8482" y="1202"/>
                </a:lnTo>
                <a:lnTo>
                  <a:pt x="8482" y="1202"/>
                </a:lnTo>
                <a:lnTo>
                  <a:pt x="8470" y="1204"/>
                </a:lnTo>
                <a:lnTo>
                  <a:pt x="8470" y="1204"/>
                </a:lnTo>
                <a:close/>
                <a:moveTo>
                  <a:pt x="8460" y="1196"/>
                </a:moveTo>
                <a:lnTo>
                  <a:pt x="8460" y="1196"/>
                </a:lnTo>
                <a:lnTo>
                  <a:pt x="8456" y="1190"/>
                </a:lnTo>
                <a:lnTo>
                  <a:pt x="8456" y="1190"/>
                </a:lnTo>
                <a:lnTo>
                  <a:pt x="8470" y="1188"/>
                </a:lnTo>
                <a:lnTo>
                  <a:pt x="8470" y="1188"/>
                </a:lnTo>
                <a:lnTo>
                  <a:pt x="8474" y="1192"/>
                </a:lnTo>
                <a:lnTo>
                  <a:pt x="8474" y="1192"/>
                </a:lnTo>
                <a:lnTo>
                  <a:pt x="8460" y="1196"/>
                </a:lnTo>
                <a:lnTo>
                  <a:pt x="8460" y="1196"/>
                </a:lnTo>
                <a:close/>
                <a:moveTo>
                  <a:pt x="8452" y="1186"/>
                </a:moveTo>
                <a:lnTo>
                  <a:pt x="8452" y="1186"/>
                </a:lnTo>
                <a:lnTo>
                  <a:pt x="8448" y="1182"/>
                </a:lnTo>
                <a:lnTo>
                  <a:pt x="8448" y="1182"/>
                </a:lnTo>
                <a:lnTo>
                  <a:pt x="8462" y="1180"/>
                </a:lnTo>
                <a:lnTo>
                  <a:pt x="8462" y="1180"/>
                </a:lnTo>
                <a:lnTo>
                  <a:pt x="8464" y="1184"/>
                </a:lnTo>
                <a:lnTo>
                  <a:pt x="8464" y="1184"/>
                </a:lnTo>
                <a:lnTo>
                  <a:pt x="8452" y="1186"/>
                </a:lnTo>
                <a:lnTo>
                  <a:pt x="8452" y="1186"/>
                </a:lnTo>
                <a:close/>
                <a:moveTo>
                  <a:pt x="8444" y="1176"/>
                </a:moveTo>
                <a:lnTo>
                  <a:pt x="8444" y="1176"/>
                </a:lnTo>
                <a:lnTo>
                  <a:pt x="8440" y="1172"/>
                </a:lnTo>
                <a:lnTo>
                  <a:pt x="8440" y="1172"/>
                </a:lnTo>
                <a:lnTo>
                  <a:pt x="8444" y="1172"/>
                </a:lnTo>
                <a:lnTo>
                  <a:pt x="8444" y="1172"/>
                </a:lnTo>
                <a:lnTo>
                  <a:pt x="8452" y="1172"/>
                </a:lnTo>
                <a:lnTo>
                  <a:pt x="8452" y="1172"/>
                </a:lnTo>
                <a:lnTo>
                  <a:pt x="8456" y="1176"/>
                </a:lnTo>
                <a:lnTo>
                  <a:pt x="8456" y="1176"/>
                </a:lnTo>
                <a:lnTo>
                  <a:pt x="8444" y="1176"/>
                </a:lnTo>
                <a:lnTo>
                  <a:pt x="8444" y="1176"/>
                </a:lnTo>
                <a:close/>
                <a:moveTo>
                  <a:pt x="8444" y="1166"/>
                </a:moveTo>
                <a:lnTo>
                  <a:pt x="8444" y="1166"/>
                </a:lnTo>
                <a:lnTo>
                  <a:pt x="8436" y="1168"/>
                </a:lnTo>
                <a:lnTo>
                  <a:pt x="8436" y="1168"/>
                </a:lnTo>
                <a:lnTo>
                  <a:pt x="8430" y="1164"/>
                </a:lnTo>
                <a:lnTo>
                  <a:pt x="8430" y="1164"/>
                </a:lnTo>
                <a:lnTo>
                  <a:pt x="8444" y="1164"/>
                </a:lnTo>
                <a:lnTo>
                  <a:pt x="8444" y="1164"/>
                </a:lnTo>
                <a:lnTo>
                  <a:pt x="8448" y="1166"/>
                </a:lnTo>
                <a:lnTo>
                  <a:pt x="8448" y="1166"/>
                </a:lnTo>
                <a:lnTo>
                  <a:pt x="8444" y="1166"/>
                </a:lnTo>
                <a:lnTo>
                  <a:pt x="8444" y="1166"/>
                </a:lnTo>
                <a:close/>
                <a:moveTo>
                  <a:pt x="8426" y="1158"/>
                </a:moveTo>
                <a:lnTo>
                  <a:pt x="8426" y="1158"/>
                </a:lnTo>
                <a:lnTo>
                  <a:pt x="8422" y="1152"/>
                </a:lnTo>
                <a:lnTo>
                  <a:pt x="8422" y="1152"/>
                </a:lnTo>
                <a:lnTo>
                  <a:pt x="8434" y="1154"/>
                </a:lnTo>
                <a:lnTo>
                  <a:pt x="8434" y="1154"/>
                </a:lnTo>
                <a:lnTo>
                  <a:pt x="8438" y="1158"/>
                </a:lnTo>
                <a:lnTo>
                  <a:pt x="8438" y="1158"/>
                </a:lnTo>
                <a:lnTo>
                  <a:pt x="8426" y="1158"/>
                </a:lnTo>
                <a:lnTo>
                  <a:pt x="8426" y="1158"/>
                </a:lnTo>
                <a:close/>
                <a:moveTo>
                  <a:pt x="8416" y="1148"/>
                </a:moveTo>
                <a:lnTo>
                  <a:pt x="8416" y="1148"/>
                </a:lnTo>
                <a:lnTo>
                  <a:pt x="8410" y="1142"/>
                </a:lnTo>
                <a:lnTo>
                  <a:pt x="8410" y="1142"/>
                </a:lnTo>
                <a:lnTo>
                  <a:pt x="8424" y="1144"/>
                </a:lnTo>
                <a:lnTo>
                  <a:pt x="8424" y="1144"/>
                </a:lnTo>
                <a:lnTo>
                  <a:pt x="8430" y="1148"/>
                </a:lnTo>
                <a:lnTo>
                  <a:pt x="8430" y="1148"/>
                </a:lnTo>
                <a:lnTo>
                  <a:pt x="8416" y="1148"/>
                </a:lnTo>
                <a:lnTo>
                  <a:pt x="8416" y="1148"/>
                </a:lnTo>
                <a:close/>
                <a:moveTo>
                  <a:pt x="8416" y="1152"/>
                </a:moveTo>
                <a:lnTo>
                  <a:pt x="8416" y="1152"/>
                </a:lnTo>
                <a:lnTo>
                  <a:pt x="8420" y="1158"/>
                </a:lnTo>
                <a:lnTo>
                  <a:pt x="8420" y="1158"/>
                </a:lnTo>
                <a:lnTo>
                  <a:pt x="8402" y="1158"/>
                </a:lnTo>
                <a:lnTo>
                  <a:pt x="8402" y="1158"/>
                </a:lnTo>
                <a:lnTo>
                  <a:pt x="8396" y="1152"/>
                </a:lnTo>
                <a:lnTo>
                  <a:pt x="8396" y="1152"/>
                </a:lnTo>
                <a:lnTo>
                  <a:pt x="8416" y="1152"/>
                </a:lnTo>
                <a:lnTo>
                  <a:pt x="8416" y="1152"/>
                </a:lnTo>
                <a:close/>
                <a:moveTo>
                  <a:pt x="8392" y="1146"/>
                </a:moveTo>
                <a:lnTo>
                  <a:pt x="8392" y="1146"/>
                </a:lnTo>
                <a:lnTo>
                  <a:pt x="8386" y="1138"/>
                </a:lnTo>
                <a:lnTo>
                  <a:pt x="8386" y="1138"/>
                </a:lnTo>
                <a:lnTo>
                  <a:pt x="8404" y="1140"/>
                </a:lnTo>
                <a:lnTo>
                  <a:pt x="8404" y="1140"/>
                </a:lnTo>
                <a:lnTo>
                  <a:pt x="8410" y="1146"/>
                </a:lnTo>
                <a:lnTo>
                  <a:pt x="8410" y="1146"/>
                </a:lnTo>
                <a:lnTo>
                  <a:pt x="8392" y="1146"/>
                </a:lnTo>
                <a:lnTo>
                  <a:pt x="8392" y="1146"/>
                </a:lnTo>
                <a:close/>
                <a:moveTo>
                  <a:pt x="8380" y="1132"/>
                </a:moveTo>
                <a:lnTo>
                  <a:pt x="8380" y="1132"/>
                </a:lnTo>
                <a:lnTo>
                  <a:pt x="8372" y="1124"/>
                </a:lnTo>
                <a:lnTo>
                  <a:pt x="8372" y="1124"/>
                </a:lnTo>
                <a:lnTo>
                  <a:pt x="8392" y="1128"/>
                </a:lnTo>
                <a:lnTo>
                  <a:pt x="8392" y="1128"/>
                </a:lnTo>
                <a:lnTo>
                  <a:pt x="8398" y="1134"/>
                </a:lnTo>
                <a:lnTo>
                  <a:pt x="8398" y="1134"/>
                </a:lnTo>
                <a:lnTo>
                  <a:pt x="8380" y="1132"/>
                </a:lnTo>
                <a:lnTo>
                  <a:pt x="8380" y="1132"/>
                </a:lnTo>
                <a:close/>
                <a:moveTo>
                  <a:pt x="8366" y="1118"/>
                </a:moveTo>
                <a:lnTo>
                  <a:pt x="8366" y="1118"/>
                </a:lnTo>
                <a:lnTo>
                  <a:pt x="8358" y="1108"/>
                </a:lnTo>
                <a:lnTo>
                  <a:pt x="8358" y="1108"/>
                </a:lnTo>
                <a:lnTo>
                  <a:pt x="8378" y="1112"/>
                </a:lnTo>
                <a:lnTo>
                  <a:pt x="8378" y="1112"/>
                </a:lnTo>
                <a:lnTo>
                  <a:pt x="8386" y="1122"/>
                </a:lnTo>
                <a:lnTo>
                  <a:pt x="8386" y="1122"/>
                </a:lnTo>
                <a:lnTo>
                  <a:pt x="8366" y="1118"/>
                </a:lnTo>
                <a:lnTo>
                  <a:pt x="8366" y="1118"/>
                </a:lnTo>
                <a:close/>
                <a:moveTo>
                  <a:pt x="8352" y="1100"/>
                </a:moveTo>
                <a:lnTo>
                  <a:pt x="8352" y="1100"/>
                </a:lnTo>
                <a:lnTo>
                  <a:pt x="8342" y="1090"/>
                </a:lnTo>
                <a:lnTo>
                  <a:pt x="8342" y="1090"/>
                </a:lnTo>
                <a:lnTo>
                  <a:pt x="8360" y="1096"/>
                </a:lnTo>
                <a:lnTo>
                  <a:pt x="8360" y="1096"/>
                </a:lnTo>
                <a:lnTo>
                  <a:pt x="8370" y="1106"/>
                </a:lnTo>
                <a:lnTo>
                  <a:pt x="8370" y="1106"/>
                </a:lnTo>
                <a:lnTo>
                  <a:pt x="8352" y="1100"/>
                </a:lnTo>
                <a:lnTo>
                  <a:pt x="8352" y="1100"/>
                </a:lnTo>
                <a:close/>
                <a:moveTo>
                  <a:pt x="8334" y="1082"/>
                </a:moveTo>
                <a:lnTo>
                  <a:pt x="8334" y="1082"/>
                </a:lnTo>
                <a:lnTo>
                  <a:pt x="8322" y="1070"/>
                </a:lnTo>
                <a:lnTo>
                  <a:pt x="8322" y="1070"/>
                </a:lnTo>
                <a:lnTo>
                  <a:pt x="8342" y="1076"/>
                </a:lnTo>
                <a:lnTo>
                  <a:pt x="8342" y="1076"/>
                </a:lnTo>
                <a:lnTo>
                  <a:pt x="8354" y="1088"/>
                </a:lnTo>
                <a:lnTo>
                  <a:pt x="8354" y="1088"/>
                </a:lnTo>
                <a:lnTo>
                  <a:pt x="8334" y="1082"/>
                </a:lnTo>
                <a:lnTo>
                  <a:pt x="8334" y="1082"/>
                </a:lnTo>
                <a:close/>
                <a:moveTo>
                  <a:pt x="8324" y="1080"/>
                </a:moveTo>
                <a:lnTo>
                  <a:pt x="8324" y="1080"/>
                </a:lnTo>
                <a:lnTo>
                  <a:pt x="8306" y="1074"/>
                </a:lnTo>
                <a:lnTo>
                  <a:pt x="8306" y="1074"/>
                </a:lnTo>
                <a:lnTo>
                  <a:pt x="8292" y="1060"/>
                </a:lnTo>
                <a:lnTo>
                  <a:pt x="8292" y="1060"/>
                </a:lnTo>
                <a:lnTo>
                  <a:pt x="8312" y="1066"/>
                </a:lnTo>
                <a:lnTo>
                  <a:pt x="8312" y="1066"/>
                </a:lnTo>
                <a:lnTo>
                  <a:pt x="8324" y="1080"/>
                </a:lnTo>
                <a:lnTo>
                  <a:pt x="8324" y="1080"/>
                </a:lnTo>
                <a:close/>
                <a:moveTo>
                  <a:pt x="8286" y="1052"/>
                </a:moveTo>
                <a:lnTo>
                  <a:pt x="8286" y="1052"/>
                </a:lnTo>
                <a:lnTo>
                  <a:pt x="8272" y="1036"/>
                </a:lnTo>
                <a:lnTo>
                  <a:pt x="8272" y="1036"/>
                </a:lnTo>
                <a:lnTo>
                  <a:pt x="8290" y="1042"/>
                </a:lnTo>
                <a:lnTo>
                  <a:pt x="8290" y="1042"/>
                </a:lnTo>
                <a:lnTo>
                  <a:pt x="8304" y="1058"/>
                </a:lnTo>
                <a:lnTo>
                  <a:pt x="8304" y="1058"/>
                </a:lnTo>
                <a:lnTo>
                  <a:pt x="8286" y="1052"/>
                </a:lnTo>
                <a:lnTo>
                  <a:pt x="8286" y="1052"/>
                </a:lnTo>
                <a:close/>
                <a:moveTo>
                  <a:pt x="8274" y="1048"/>
                </a:moveTo>
                <a:lnTo>
                  <a:pt x="8274" y="1048"/>
                </a:lnTo>
                <a:lnTo>
                  <a:pt x="8256" y="1042"/>
                </a:lnTo>
                <a:lnTo>
                  <a:pt x="8256" y="1042"/>
                </a:lnTo>
                <a:lnTo>
                  <a:pt x="8242" y="1024"/>
                </a:lnTo>
                <a:lnTo>
                  <a:pt x="8242" y="1024"/>
                </a:lnTo>
                <a:lnTo>
                  <a:pt x="8258" y="1030"/>
                </a:lnTo>
                <a:lnTo>
                  <a:pt x="8258" y="1030"/>
                </a:lnTo>
                <a:lnTo>
                  <a:pt x="8274" y="1048"/>
                </a:lnTo>
                <a:lnTo>
                  <a:pt x="8274" y="1048"/>
                </a:lnTo>
                <a:close/>
                <a:moveTo>
                  <a:pt x="8234" y="1016"/>
                </a:moveTo>
                <a:lnTo>
                  <a:pt x="8234" y="1016"/>
                </a:lnTo>
                <a:lnTo>
                  <a:pt x="8218" y="996"/>
                </a:lnTo>
                <a:lnTo>
                  <a:pt x="8218" y="996"/>
                </a:lnTo>
                <a:lnTo>
                  <a:pt x="8234" y="1004"/>
                </a:lnTo>
                <a:lnTo>
                  <a:pt x="8234" y="1004"/>
                </a:lnTo>
                <a:lnTo>
                  <a:pt x="8252" y="1022"/>
                </a:lnTo>
                <a:lnTo>
                  <a:pt x="8252" y="1022"/>
                </a:lnTo>
                <a:lnTo>
                  <a:pt x="8234" y="1016"/>
                </a:lnTo>
                <a:lnTo>
                  <a:pt x="8234" y="1016"/>
                </a:lnTo>
                <a:close/>
                <a:moveTo>
                  <a:pt x="8220" y="1010"/>
                </a:moveTo>
                <a:lnTo>
                  <a:pt x="8220" y="1010"/>
                </a:lnTo>
                <a:lnTo>
                  <a:pt x="8118" y="974"/>
                </a:lnTo>
                <a:lnTo>
                  <a:pt x="8014" y="938"/>
                </a:lnTo>
                <a:lnTo>
                  <a:pt x="8014" y="938"/>
                </a:lnTo>
                <a:lnTo>
                  <a:pt x="7930" y="914"/>
                </a:lnTo>
                <a:lnTo>
                  <a:pt x="7846" y="890"/>
                </a:lnTo>
                <a:lnTo>
                  <a:pt x="7760" y="868"/>
                </a:lnTo>
                <a:lnTo>
                  <a:pt x="7674" y="848"/>
                </a:lnTo>
                <a:lnTo>
                  <a:pt x="7586" y="830"/>
                </a:lnTo>
                <a:lnTo>
                  <a:pt x="7498" y="814"/>
                </a:lnTo>
                <a:lnTo>
                  <a:pt x="7408" y="798"/>
                </a:lnTo>
                <a:lnTo>
                  <a:pt x="7318" y="786"/>
                </a:lnTo>
                <a:lnTo>
                  <a:pt x="7226" y="774"/>
                </a:lnTo>
                <a:lnTo>
                  <a:pt x="7134" y="764"/>
                </a:lnTo>
                <a:lnTo>
                  <a:pt x="7040" y="756"/>
                </a:lnTo>
                <a:lnTo>
                  <a:pt x="6946" y="750"/>
                </a:lnTo>
                <a:lnTo>
                  <a:pt x="6852" y="746"/>
                </a:lnTo>
                <a:lnTo>
                  <a:pt x="6756" y="744"/>
                </a:lnTo>
                <a:lnTo>
                  <a:pt x="6660" y="742"/>
                </a:lnTo>
                <a:lnTo>
                  <a:pt x="6564" y="744"/>
                </a:lnTo>
                <a:lnTo>
                  <a:pt x="6564" y="744"/>
                </a:lnTo>
                <a:lnTo>
                  <a:pt x="6454" y="746"/>
                </a:lnTo>
                <a:lnTo>
                  <a:pt x="6346" y="752"/>
                </a:lnTo>
                <a:lnTo>
                  <a:pt x="6236" y="760"/>
                </a:lnTo>
                <a:lnTo>
                  <a:pt x="6124" y="770"/>
                </a:lnTo>
                <a:lnTo>
                  <a:pt x="6012" y="780"/>
                </a:lnTo>
                <a:lnTo>
                  <a:pt x="5898" y="794"/>
                </a:lnTo>
                <a:lnTo>
                  <a:pt x="5786" y="810"/>
                </a:lnTo>
                <a:lnTo>
                  <a:pt x="5670" y="830"/>
                </a:lnTo>
                <a:lnTo>
                  <a:pt x="5670" y="830"/>
                </a:lnTo>
                <a:lnTo>
                  <a:pt x="5626" y="790"/>
                </a:lnTo>
                <a:lnTo>
                  <a:pt x="5626" y="790"/>
                </a:lnTo>
                <a:lnTo>
                  <a:pt x="5788" y="760"/>
                </a:lnTo>
                <a:lnTo>
                  <a:pt x="5948" y="734"/>
                </a:lnTo>
                <a:lnTo>
                  <a:pt x="6106" y="714"/>
                </a:lnTo>
                <a:lnTo>
                  <a:pt x="6184" y="706"/>
                </a:lnTo>
                <a:lnTo>
                  <a:pt x="6262" y="698"/>
                </a:lnTo>
                <a:lnTo>
                  <a:pt x="6340" y="692"/>
                </a:lnTo>
                <a:lnTo>
                  <a:pt x="6416" y="688"/>
                </a:lnTo>
                <a:lnTo>
                  <a:pt x="6494" y="684"/>
                </a:lnTo>
                <a:lnTo>
                  <a:pt x="6570" y="682"/>
                </a:lnTo>
                <a:lnTo>
                  <a:pt x="6646" y="682"/>
                </a:lnTo>
                <a:lnTo>
                  <a:pt x="6720" y="682"/>
                </a:lnTo>
                <a:lnTo>
                  <a:pt x="6794" y="684"/>
                </a:lnTo>
                <a:lnTo>
                  <a:pt x="6870" y="686"/>
                </a:lnTo>
                <a:lnTo>
                  <a:pt x="6942" y="692"/>
                </a:lnTo>
                <a:lnTo>
                  <a:pt x="7016" y="696"/>
                </a:lnTo>
                <a:lnTo>
                  <a:pt x="7088" y="704"/>
                </a:lnTo>
                <a:lnTo>
                  <a:pt x="7162" y="712"/>
                </a:lnTo>
                <a:lnTo>
                  <a:pt x="7232" y="720"/>
                </a:lnTo>
                <a:lnTo>
                  <a:pt x="7304" y="730"/>
                </a:lnTo>
                <a:lnTo>
                  <a:pt x="7374" y="742"/>
                </a:lnTo>
                <a:lnTo>
                  <a:pt x="7446" y="756"/>
                </a:lnTo>
                <a:lnTo>
                  <a:pt x="7514" y="770"/>
                </a:lnTo>
                <a:lnTo>
                  <a:pt x="7584" y="786"/>
                </a:lnTo>
                <a:lnTo>
                  <a:pt x="7652" y="802"/>
                </a:lnTo>
                <a:lnTo>
                  <a:pt x="7722" y="820"/>
                </a:lnTo>
                <a:lnTo>
                  <a:pt x="7788" y="840"/>
                </a:lnTo>
                <a:lnTo>
                  <a:pt x="7856" y="860"/>
                </a:lnTo>
                <a:lnTo>
                  <a:pt x="7922" y="882"/>
                </a:lnTo>
                <a:lnTo>
                  <a:pt x="7990" y="904"/>
                </a:lnTo>
                <a:lnTo>
                  <a:pt x="7990" y="904"/>
                </a:lnTo>
                <a:lnTo>
                  <a:pt x="8098" y="946"/>
                </a:lnTo>
                <a:lnTo>
                  <a:pt x="8202" y="990"/>
                </a:lnTo>
                <a:lnTo>
                  <a:pt x="8202" y="990"/>
                </a:lnTo>
                <a:lnTo>
                  <a:pt x="8220" y="1010"/>
                </a:lnTo>
                <a:lnTo>
                  <a:pt x="8220" y="1010"/>
                </a:lnTo>
                <a:close/>
                <a:moveTo>
                  <a:pt x="5664" y="830"/>
                </a:moveTo>
                <a:lnTo>
                  <a:pt x="5664" y="830"/>
                </a:lnTo>
                <a:lnTo>
                  <a:pt x="5610" y="840"/>
                </a:lnTo>
                <a:lnTo>
                  <a:pt x="5610" y="840"/>
                </a:lnTo>
                <a:lnTo>
                  <a:pt x="5564" y="802"/>
                </a:lnTo>
                <a:lnTo>
                  <a:pt x="5564" y="802"/>
                </a:lnTo>
                <a:lnTo>
                  <a:pt x="5620" y="792"/>
                </a:lnTo>
                <a:lnTo>
                  <a:pt x="5620" y="792"/>
                </a:lnTo>
                <a:lnTo>
                  <a:pt x="5664" y="830"/>
                </a:lnTo>
                <a:lnTo>
                  <a:pt x="5664" y="830"/>
                </a:lnTo>
                <a:close/>
                <a:moveTo>
                  <a:pt x="5604" y="840"/>
                </a:moveTo>
                <a:lnTo>
                  <a:pt x="5604" y="840"/>
                </a:lnTo>
                <a:lnTo>
                  <a:pt x="5550" y="850"/>
                </a:lnTo>
                <a:lnTo>
                  <a:pt x="5550" y="850"/>
                </a:lnTo>
                <a:lnTo>
                  <a:pt x="5504" y="816"/>
                </a:lnTo>
                <a:lnTo>
                  <a:pt x="5504" y="816"/>
                </a:lnTo>
                <a:lnTo>
                  <a:pt x="5558" y="804"/>
                </a:lnTo>
                <a:lnTo>
                  <a:pt x="5558" y="804"/>
                </a:lnTo>
                <a:lnTo>
                  <a:pt x="5604" y="840"/>
                </a:lnTo>
                <a:lnTo>
                  <a:pt x="5604" y="840"/>
                </a:lnTo>
                <a:close/>
                <a:moveTo>
                  <a:pt x="5498" y="812"/>
                </a:moveTo>
                <a:lnTo>
                  <a:pt x="5498" y="812"/>
                </a:lnTo>
                <a:lnTo>
                  <a:pt x="5446" y="780"/>
                </a:lnTo>
                <a:lnTo>
                  <a:pt x="5446" y="780"/>
                </a:lnTo>
                <a:lnTo>
                  <a:pt x="5502" y="766"/>
                </a:lnTo>
                <a:lnTo>
                  <a:pt x="5502" y="766"/>
                </a:lnTo>
                <a:lnTo>
                  <a:pt x="5552" y="800"/>
                </a:lnTo>
                <a:lnTo>
                  <a:pt x="5552" y="800"/>
                </a:lnTo>
                <a:lnTo>
                  <a:pt x="5498" y="812"/>
                </a:lnTo>
                <a:lnTo>
                  <a:pt x="5498" y="812"/>
                </a:lnTo>
                <a:close/>
                <a:moveTo>
                  <a:pt x="5442" y="776"/>
                </a:moveTo>
                <a:lnTo>
                  <a:pt x="5442" y="776"/>
                </a:lnTo>
                <a:lnTo>
                  <a:pt x="5384" y="744"/>
                </a:lnTo>
                <a:lnTo>
                  <a:pt x="5384" y="744"/>
                </a:lnTo>
                <a:lnTo>
                  <a:pt x="5440" y="728"/>
                </a:lnTo>
                <a:lnTo>
                  <a:pt x="5440" y="728"/>
                </a:lnTo>
                <a:lnTo>
                  <a:pt x="5498" y="762"/>
                </a:lnTo>
                <a:lnTo>
                  <a:pt x="5498" y="762"/>
                </a:lnTo>
                <a:lnTo>
                  <a:pt x="5442" y="776"/>
                </a:lnTo>
                <a:lnTo>
                  <a:pt x="5442" y="776"/>
                </a:lnTo>
                <a:close/>
                <a:moveTo>
                  <a:pt x="5378" y="742"/>
                </a:moveTo>
                <a:lnTo>
                  <a:pt x="5378" y="742"/>
                </a:lnTo>
                <a:lnTo>
                  <a:pt x="5346" y="726"/>
                </a:lnTo>
                <a:lnTo>
                  <a:pt x="5314" y="712"/>
                </a:lnTo>
                <a:lnTo>
                  <a:pt x="5314" y="712"/>
                </a:lnTo>
                <a:lnTo>
                  <a:pt x="5372" y="692"/>
                </a:lnTo>
                <a:lnTo>
                  <a:pt x="5372" y="692"/>
                </a:lnTo>
                <a:lnTo>
                  <a:pt x="5404" y="708"/>
                </a:lnTo>
                <a:lnTo>
                  <a:pt x="5436" y="724"/>
                </a:lnTo>
                <a:lnTo>
                  <a:pt x="5436" y="724"/>
                </a:lnTo>
                <a:lnTo>
                  <a:pt x="5378" y="742"/>
                </a:lnTo>
                <a:lnTo>
                  <a:pt x="5378" y="742"/>
                </a:lnTo>
                <a:close/>
                <a:moveTo>
                  <a:pt x="5308" y="710"/>
                </a:moveTo>
                <a:lnTo>
                  <a:pt x="5308" y="710"/>
                </a:lnTo>
                <a:lnTo>
                  <a:pt x="5274" y="696"/>
                </a:lnTo>
                <a:lnTo>
                  <a:pt x="5238" y="686"/>
                </a:lnTo>
                <a:lnTo>
                  <a:pt x="5238" y="686"/>
                </a:lnTo>
                <a:lnTo>
                  <a:pt x="5298" y="662"/>
                </a:lnTo>
                <a:lnTo>
                  <a:pt x="5298" y="662"/>
                </a:lnTo>
                <a:lnTo>
                  <a:pt x="5332" y="676"/>
                </a:lnTo>
                <a:lnTo>
                  <a:pt x="5368" y="690"/>
                </a:lnTo>
                <a:lnTo>
                  <a:pt x="5368" y="690"/>
                </a:lnTo>
                <a:lnTo>
                  <a:pt x="5308" y="710"/>
                </a:lnTo>
                <a:lnTo>
                  <a:pt x="5308" y="710"/>
                </a:lnTo>
                <a:close/>
                <a:moveTo>
                  <a:pt x="5230" y="682"/>
                </a:moveTo>
                <a:lnTo>
                  <a:pt x="5230" y="682"/>
                </a:lnTo>
                <a:lnTo>
                  <a:pt x="5192" y="672"/>
                </a:lnTo>
                <a:lnTo>
                  <a:pt x="5156" y="662"/>
                </a:lnTo>
                <a:lnTo>
                  <a:pt x="5156" y="662"/>
                </a:lnTo>
                <a:lnTo>
                  <a:pt x="5214" y="638"/>
                </a:lnTo>
                <a:lnTo>
                  <a:pt x="5214" y="638"/>
                </a:lnTo>
                <a:lnTo>
                  <a:pt x="5252" y="648"/>
                </a:lnTo>
                <a:lnTo>
                  <a:pt x="5290" y="660"/>
                </a:lnTo>
                <a:lnTo>
                  <a:pt x="5290" y="660"/>
                </a:lnTo>
                <a:lnTo>
                  <a:pt x="5230" y="682"/>
                </a:lnTo>
                <a:lnTo>
                  <a:pt x="5230" y="682"/>
                </a:lnTo>
                <a:close/>
                <a:moveTo>
                  <a:pt x="5146" y="660"/>
                </a:moveTo>
                <a:lnTo>
                  <a:pt x="5146" y="660"/>
                </a:lnTo>
                <a:lnTo>
                  <a:pt x="5104" y="652"/>
                </a:lnTo>
                <a:lnTo>
                  <a:pt x="5062" y="646"/>
                </a:lnTo>
                <a:lnTo>
                  <a:pt x="5062" y="646"/>
                </a:lnTo>
                <a:lnTo>
                  <a:pt x="5122" y="618"/>
                </a:lnTo>
                <a:lnTo>
                  <a:pt x="5122" y="618"/>
                </a:lnTo>
                <a:lnTo>
                  <a:pt x="5164" y="626"/>
                </a:lnTo>
                <a:lnTo>
                  <a:pt x="5206" y="636"/>
                </a:lnTo>
                <a:lnTo>
                  <a:pt x="5206" y="636"/>
                </a:lnTo>
                <a:lnTo>
                  <a:pt x="5146" y="660"/>
                </a:lnTo>
                <a:lnTo>
                  <a:pt x="5146" y="660"/>
                </a:lnTo>
                <a:close/>
                <a:moveTo>
                  <a:pt x="5052" y="646"/>
                </a:moveTo>
                <a:lnTo>
                  <a:pt x="5052" y="646"/>
                </a:lnTo>
                <a:lnTo>
                  <a:pt x="5008" y="642"/>
                </a:lnTo>
                <a:lnTo>
                  <a:pt x="4962" y="640"/>
                </a:lnTo>
                <a:lnTo>
                  <a:pt x="4962" y="640"/>
                </a:lnTo>
                <a:lnTo>
                  <a:pt x="5018" y="610"/>
                </a:lnTo>
                <a:lnTo>
                  <a:pt x="5018" y="610"/>
                </a:lnTo>
                <a:lnTo>
                  <a:pt x="5066" y="612"/>
                </a:lnTo>
                <a:lnTo>
                  <a:pt x="5112" y="618"/>
                </a:lnTo>
                <a:lnTo>
                  <a:pt x="5112" y="618"/>
                </a:lnTo>
                <a:lnTo>
                  <a:pt x="5052" y="646"/>
                </a:lnTo>
                <a:lnTo>
                  <a:pt x="5052" y="646"/>
                </a:lnTo>
                <a:close/>
                <a:moveTo>
                  <a:pt x="4952" y="640"/>
                </a:moveTo>
                <a:lnTo>
                  <a:pt x="4952" y="640"/>
                </a:lnTo>
                <a:lnTo>
                  <a:pt x="4902" y="640"/>
                </a:lnTo>
                <a:lnTo>
                  <a:pt x="4852" y="642"/>
                </a:lnTo>
                <a:lnTo>
                  <a:pt x="4852" y="642"/>
                </a:lnTo>
                <a:lnTo>
                  <a:pt x="4906" y="610"/>
                </a:lnTo>
                <a:lnTo>
                  <a:pt x="4906" y="610"/>
                </a:lnTo>
                <a:lnTo>
                  <a:pt x="4956" y="608"/>
                </a:lnTo>
                <a:lnTo>
                  <a:pt x="5008" y="608"/>
                </a:lnTo>
                <a:lnTo>
                  <a:pt x="5008" y="608"/>
                </a:lnTo>
                <a:lnTo>
                  <a:pt x="4952" y="640"/>
                </a:lnTo>
                <a:lnTo>
                  <a:pt x="4952" y="640"/>
                </a:lnTo>
                <a:close/>
                <a:moveTo>
                  <a:pt x="4942" y="644"/>
                </a:moveTo>
                <a:lnTo>
                  <a:pt x="4942" y="644"/>
                </a:lnTo>
                <a:lnTo>
                  <a:pt x="4886" y="676"/>
                </a:lnTo>
                <a:lnTo>
                  <a:pt x="4886" y="676"/>
                </a:lnTo>
                <a:lnTo>
                  <a:pt x="4838" y="676"/>
                </a:lnTo>
                <a:lnTo>
                  <a:pt x="4790" y="680"/>
                </a:lnTo>
                <a:lnTo>
                  <a:pt x="4790" y="680"/>
                </a:lnTo>
                <a:lnTo>
                  <a:pt x="4842" y="648"/>
                </a:lnTo>
                <a:lnTo>
                  <a:pt x="4842" y="648"/>
                </a:lnTo>
                <a:lnTo>
                  <a:pt x="4892" y="646"/>
                </a:lnTo>
                <a:lnTo>
                  <a:pt x="4942" y="644"/>
                </a:lnTo>
                <a:lnTo>
                  <a:pt x="4942" y="644"/>
                </a:lnTo>
                <a:close/>
                <a:moveTo>
                  <a:pt x="4780" y="682"/>
                </a:moveTo>
                <a:lnTo>
                  <a:pt x="4780" y="682"/>
                </a:lnTo>
                <a:lnTo>
                  <a:pt x="4730" y="686"/>
                </a:lnTo>
                <a:lnTo>
                  <a:pt x="4678" y="694"/>
                </a:lnTo>
                <a:lnTo>
                  <a:pt x="4678" y="694"/>
                </a:lnTo>
                <a:lnTo>
                  <a:pt x="4726" y="662"/>
                </a:lnTo>
                <a:lnTo>
                  <a:pt x="4726" y="662"/>
                </a:lnTo>
                <a:lnTo>
                  <a:pt x="4778" y="654"/>
                </a:lnTo>
                <a:lnTo>
                  <a:pt x="4830" y="650"/>
                </a:lnTo>
                <a:lnTo>
                  <a:pt x="4830" y="650"/>
                </a:lnTo>
                <a:lnTo>
                  <a:pt x="4780" y="682"/>
                </a:lnTo>
                <a:lnTo>
                  <a:pt x="4780" y="682"/>
                </a:lnTo>
                <a:close/>
                <a:moveTo>
                  <a:pt x="4768" y="688"/>
                </a:moveTo>
                <a:lnTo>
                  <a:pt x="4768" y="688"/>
                </a:lnTo>
                <a:lnTo>
                  <a:pt x="4718" y="720"/>
                </a:lnTo>
                <a:lnTo>
                  <a:pt x="4718" y="720"/>
                </a:lnTo>
                <a:lnTo>
                  <a:pt x="4672" y="726"/>
                </a:lnTo>
                <a:lnTo>
                  <a:pt x="4622" y="734"/>
                </a:lnTo>
                <a:lnTo>
                  <a:pt x="4622" y="734"/>
                </a:lnTo>
                <a:lnTo>
                  <a:pt x="4668" y="702"/>
                </a:lnTo>
                <a:lnTo>
                  <a:pt x="4668" y="702"/>
                </a:lnTo>
                <a:lnTo>
                  <a:pt x="4718" y="694"/>
                </a:lnTo>
                <a:lnTo>
                  <a:pt x="4768" y="688"/>
                </a:lnTo>
                <a:lnTo>
                  <a:pt x="4768" y="688"/>
                </a:lnTo>
                <a:close/>
                <a:moveTo>
                  <a:pt x="4708" y="726"/>
                </a:moveTo>
                <a:lnTo>
                  <a:pt x="4708" y="726"/>
                </a:lnTo>
                <a:lnTo>
                  <a:pt x="4660" y="758"/>
                </a:lnTo>
                <a:lnTo>
                  <a:pt x="4660" y="758"/>
                </a:lnTo>
                <a:lnTo>
                  <a:pt x="4614" y="764"/>
                </a:lnTo>
                <a:lnTo>
                  <a:pt x="4568" y="772"/>
                </a:lnTo>
                <a:lnTo>
                  <a:pt x="4568" y="772"/>
                </a:lnTo>
                <a:lnTo>
                  <a:pt x="4612" y="740"/>
                </a:lnTo>
                <a:lnTo>
                  <a:pt x="4612" y="740"/>
                </a:lnTo>
                <a:lnTo>
                  <a:pt x="4662" y="732"/>
                </a:lnTo>
                <a:lnTo>
                  <a:pt x="4708" y="726"/>
                </a:lnTo>
                <a:lnTo>
                  <a:pt x="4708" y="726"/>
                </a:lnTo>
                <a:close/>
                <a:moveTo>
                  <a:pt x="4650" y="766"/>
                </a:moveTo>
                <a:lnTo>
                  <a:pt x="4650" y="766"/>
                </a:lnTo>
                <a:lnTo>
                  <a:pt x="4602" y="798"/>
                </a:lnTo>
                <a:lnTo>
                  <a:pt x="4602" y="798"/>
                </a:lnTo>
                <a:lnTo>
                  <a:pt x="4516" y="812"/>
                </a:lnTo>
                <a:lnTo>
                  <a:pt x="4516" y="812"/>
                </a:lnTo>
                <a:lnTo>
                  <a:pt x="4558" y="780"/>
                </a:lnTo>
                <a:lnTo>
                  <a:pt x="4558" y="780"/>
                </a:lnTo>
                <a:lnTo>
                  <a:pt x="4604" y="772"/>
                </a:lnTo>
                <a:lnTo>
                  <a:pt x="4650" y="766"/>
                </a:lnTo>
                <a:lnTo>
                  <a:pt x="4650" y="766"/>
                </a:lnTo>
                <a:close/>
                <a:moveTo>
                  <a:pt x="4592" y="804"/>
                </a:moveTo>
                <a:lnTo>
                  <a:pt x="4592" y="804"/>
                </a:lnTo>
                <a:lnTo>
                  <a:pt x="4546" y="836"/>
                </a:lnTo>
                <a:lnTo>
                  <a:pt x="4546" y="836"/>
                </a:lnTo>
                <a:lnTo>
                  <a:pt x="4464" y="850"/>
                </a:lnTo>
                <a:lnTo>
                  <a:pt x="4464" y="850"/>
                </a:lnTo>
                <a:lnTo>
                  <a:pt x="4506" y="818"/>
                </a:lnTo>
                <a:lnTo>
                  <a:pt x="4506" y="818"/>
                </a:lnTo>
                <a:lnTo>
                  <a:pt x="4592" y="804"/>
                </a:lnTo>
                <a:lnTo>
                  <a:pt x="4592" y="804"/>
                </a:lnTo>
                <a:close/>
                <a:moveTo>
                  <a:pt x="4536" y="844"/>
                </a:moveTo>
                <a:lnTo>
                  <a:pt x="4536" y="844"/>
                </a:lnTo>
                <a:lnTo>
                  <a:pt x="4492" y="876"/>
                </a:lnTo>
                <a:lnTo>
                  <a:pt x="4492" y="876"/>
                </a:lnTo>
                <a:lnTo>
                  <a:pt x="4414" y="888"/>
                </a:lnTo>
                <a:lnTo>
                  <a:pt x="4414" y="888"/>
                </a:lnTo>
                <a:lnTo>
                  <a:pt x="4454" y="858"/>
                </a:lnTo>
                <a:lnTo>
                  <a:pt x="4454" y="858"/>
                </a:lnTo>
                <a:lnTo>
                  <a:pt x="4536" y="844"/>
                </a:lnTo>
                <a:lnTo>
                  <a:pt x="4536" y="844"/>
                </a:lnTo>
                <a:close/>
                <a:moveTo>
                  <a:pt x="4482" y="882"/>
                </a:moveTo>
                <a:lnTo>
                  <a:pt x="4482" y="882"/>
                </a:lnTo>
                <a:lnTo>
                  <a:pt x="4440" y="912"/>
                </a:lnTo>
                <a:lnTo>
                  <a:pt x="4440" y="912"/>
                </a:lnTo>
                <a:lnTo>
                  <a:pt x="4366" y="926"/>
                </a:lnTo>
                <a:lnTo>
                  <a:pt x="4366" y="926"/>
                </a:lnTo>
                <a:lnTo>
                  <a:pt x="4404" y="896"/>
                </a:lnTo>
                <a:lnTo>
                  <a:pt x="4404" y="896"/>
                </a:lnTo>
                <a:lnTo>
                  <a:pt x="4482" y="882"/>
                </a:lnTo>
                <a:lnTo>
                  <a:pt x="4482" y="882"/>
                </a:lnTo>
                <a:close/>
                <a:moveTo>
                  <a:pt x="4432" y="920"/>
                </a:moveTo>
                <a:lnTo>
                  <a:pt x="4432" y="920"/>
                </a:lnTo>
                <a:lnTo>
                  <a:pt x="4392" y="948"/>
                </a:lnTo>
                <a:lnTo>
                  <a:pt x="4392" y="948"/>
                </a:lnTo>
                <a:lnTo>
                  <a:pt x="4322" y="962"/>
                </a:lnTo>
                <a:lnTo>
                  <a:pt x="4322" y="962"/>
                </a:lnTo>
                <a:lnTo>
                  <a:pt x="4358" y="934"/>
                </a:lnTo>
                <a:lnTo>
                  <a:pt x="4358" y="934"/>
                </a:lnTo>
                <a:lnTo>
                  <a:pt x="4432" y="920"/>
                </a:lnTo>
                <a:lnTo>
                  <a:pt x="4432" y="920"/>
                </a:lnTo>
                <a:close/>
                <a:moveTo>
                  <a:pt x="4382" y="956"/>
                </a:moveTo>
                <a:lnTo>
                  <a:pt x="4382" y="956"/>
                </a:lnTo>
                <a:lnTo>
                  <a:pt x="4346" y="984"/>
                </a:lnTo>
                <a:lnTo>
                  <a:pt x="4346" y="984"/>
                </a:lnTo>
                <a:lnTo>
                  <a:pt x="4278" y="998"/>
                </a:lnTo>
                <a:lnTo>
                  <a:pt x="4278" y="998"/>
                </a:lnTo>
                <a:lnTo>
                  <a:pt x="4312" y="970"/>
                </a:lnTo>
                <a:lnTo>
                  <a:pt x="4312" y="970"/>
                </a:lnTo>
                <a:lnTo>
                  <a:pt x="4382" y="956"/>
                </a:lnTo>
                <a:lnTo>
                  <a:pt x="4382" y="956"/>
                </a:lnTo>
                <a:close/>
                <a:moveTo>
                  <a:pt x="4334" y="992"/>
                </a:moveTo>
                <a:lnTo>
                  <a:pt x="4334" y="992"/>
                </a:lnTo>
                <a:lnTo>
                  <a:pt x="4300" y="1020"/>
                </a:lnTo>
                <a:lnTo>
                  <a:pt x="4300" y="1020"/>
                </a:lnTo>
                <a:lnTo>
                  <a:pt x="4238" y="1032"/>
                </a:lnTo>
                <a:lnTo>
                  <a:pt x="4238" y="1032"/>
                </a:lnTo>
                <a:lnTo>
                  <a:pt x="4268" y="1006"/>
                </a:lnTo>
                <a:lnTo>
                  <a:pt x="4268" y="1006"/>
                </a:lnTo>
                <a:lnTo>
                  <a:pt x="4334" y="992"/>
                </a:lnTo>
                <a:lnTo>
                  <a:pt x="4334" y="992"/>
                </a:lnTo>
                <a:close/>
                <a:moveTo>
                  <a:pt x="4290" y="1028"/>
                </a:moveTo>
                <a:lnTo>
                  <a:pt x="4290" y="1028"/>
                </a:lnTo>
                <a:lnTo>
                  <a:pt x="4258" y="1052"/>
                </a:lnTo>
                <a:lnTo>
                  <a:pt x="4258" y="1052"/>
                </a:lnTo>
                <a:lnTo>
                  <a:pt x="4198" y="1066"/>
                </a:lnTo>
                <a:lnTo>
                  <a:pt x="4198" y="1066"/>
                </a:lnTo>
                <a:lnTo>
                  <a:pt x="4226" y="1040"/>
                </a:lnTo>
                <a:lnTo>
                  <a:pt x="4226" y="1040"/>
                </a:lnTo>
                <a:lnTo>
                  <a:pt x="4290" y="1028"/>
                </a:lnTo>
                <a:lnTo>
                  <a:pt x="4290" y="1028"/>
                </a:lnTo>
                <a:close/>
                <a:moveTo>
                  <a:pt x="4248" y="1060"/>
                </a:moveTo>
                <a:lnTo>
                  <a:pt x="4248" y="1060"/>
                </a:lnTo>
                <a:lnTo>
                  <a:pt x="4220" y="1084"/>
                </a:lnTo>
                <a:lnTo>
                  <a:pt x="4220" y="1084"/>
                </a:lnTo>
                <a:lnTo>
                  <a:pt x="4164" y="1096"/>
                </a:lnTo>
                <a:lnTo>
                  <a:pt x="4164" y="1096"/>
                </a:lnTo>
                <a:lnTo>
                  <a:pt x="4188" y="1074"/>
                </a:lnTo>
                <a:lnTo>
                  <a:pt x="4188" y="1074"/>
                </a:lnTo>
                <a:lnTo>
                  <a:pt x="4248" y="1060"/>
                </a:lnTo>
                <a:lnTo>
                  <a:pt x="4248" y="1060"/>
                </a:lnTo>
                <a:close/>
                <a:moveTo>
                  <a:pt x="4212" y="1090"/>
                </a:moveTo>
                <a:lnTo>
                  <a:pt x="4212" y="1090"/>
                </a:lnTo>
                <a:lnTo>
                  <a:pt x="4182" y="1114"/>
                </a:lnTo>
                <a:lnTo>
                  <a:pt x="4182" y="1114"/>
                </a:lnTo>
                <a:lnTo>
                  <a:pt x="4128" y="1126"/>
                </a:lnTo>
                <a:lnTo>
                  <a:pt x="4128" y="1126"/>
                </a:lnTo>
                <a:lnTo>
                  <a:pt x="4154" y="1102"/>
                </a:lnTo>
                <a:lnTo>
                  <a:pt x="4154" y="1102"/>
                </a:lnTo>
                <a:lnTo>
                  <a:pt x="4212" y="1090"/>
                </a:lnTo>
                <a:lnTo>
                  <a:pt x="4212" y="1090"/>
                </a:lnTo>
                <a:close/>
                <a:moveTo>
                  <a:pt x="4118" y="1128"/>
                </a:moveTo>
                <a:lnTo>
                  <a:pt x="4118" y="1128"/>
                </a:lnTo>
                <a:lnTo>
                  <a:pt x="4064" y="1140"/>
                </a:lnTo>
                <a:lnTo>
                  <a:pt x="4064" y="1140"/>
                </a:lnTo>
                <a:lnTo>
                  <a:pt x="4088" y="1118"/>
                </a:lnTo>
                <a:lnTo>
                  <a:pt x="4088" y="1118"/>
                </a:lnTo>
                <a:lnTo>
                  <a:pt x="4144" y="1106"/>
                </a:lnTo>
                <a:lnTo>
                  <a:pt x="4144" y="1106"/>
                </a:lnTo>
                <a:lnTo>
                  <a:pt x="4118" y="1128"/>
                </a:lnTo>
                <a:lnTo>
                  <a:pt x="4118" y="1128"/>
                </a:lnTo>
                <a:close/>
                <a:moveTo>
                  <a:pt x="4120" y="1132"/>
                </a:moveTo>
                <a:lnTo>
                  <a:pt x="4120" y="1132"/>
                </a:lnTo>
                <a:lnTo>
                  <a:pt x="4174" y="1122"/>
                </a:lnTo>
                <a:lnTo>
                  <a:pt x="4174" y="1122"/>
                </a:lnTo>
                <a:lnTo>
                  <a:pt x="4148" y="1142"/>
                </a:lnTo>
                <a:lnTo>
                  <a:pt x="4148" y="1142"/>
                </a:lnTo>
                <a:lnTo>
                  <a:pt x="4096" y="1154"/>
                </a:lnTo>
                <a:lnTo>
                  <a:pt x="4096" y="1154"/>
                </a:lnTo>
                <a:lnTo>
                  <a:pt x="4120" y="1132"/>
                </a:lnTo>
                <a:lnTo>
                  <a:pt x="4120" y="1132"/>
                </a:lnTo>
                <a:close/>
                <a:moveTo>
                  <a:pt x="4140" y="1150"/>
                </a:moveTo>
                <a:lnTo>
                  <a:pt x="4140" y="1150"/>
                </a:lnTo>
                <a:lnTo>
                  <a:pt x="4116" y="1170"/>
                </a:lnTo>
                <a:lnTo>
                  <a:pt x="4116" y="1170"/>
                </a:lnTo>
                <a:lnTo>
                  <a:pt x="4066" y="1180"/>
                </a:lnTo>
                <a:lnTo>
                  <a:pt x="4066" y="1180"/>
                </a:lnTo>
                <a:lnTo>
                  <a:pt x="4088" y="1162"/>
                </a:lnTo>
                <a:lnTo>
                  <a:pt x="4088" y="1162"/>
                </a:lnTo>
                <a:lnTo>
                  <a:pt x="4140" y="1150"/>
                </a:lnTo>
                <a:lnTo>
                  <a:pt x="4140" y="1150"/>
                </a:lnTo>
                <a:close/>
                <a:moveTo>
                  <a:pt x="4106" y="1176"/>
                </a:moveTo>
                <a:lnTo>
                  <a:pt x="4106" y="1176"/>
                </a:lnTo>
                <a:lnTo>
                  <a:pt x="4092" y="1190"/>
                </a:lnTo>
                <a:lnTo>
                  <a:pt x="4092" y="1190"/>
                </a:lnTo>
                <a:lnTo>
                  <a:pt x="4084" y="1196"/>
                </a:lnTo>
                <a:lnTo>
                  <a:pt x="4084" y="1196"/>
                </a:lnTo>
                <a:lnTo>
                  <a:pt x="4038" y="1206"/>
                </a:lnTo>
                <a:lnTo>
                  <a:pt x="4040" y="1204"/>
                </a:lnTo>
                <a:lnTo>
                  <a:pt x="4040" y="1204"/>
                </a:lnTo>
                <a:lnTo>
                  <a:pt x="4058" y="1188"/>
                </a:lnTo>
                <a:lnTo>
                  <a:pt x="4058" y="1188"/>
                </a:lnTo>
                <a:lnTo>
                  <a:pt x="4106" y="1176"/>
                </a:lnTo>
                <a:lnTo>
                  <a:pt x="4106" y="1176"/>
                </a:lnTo>
                <a:close/>
                <a:moveTo>
                  <a:pt x="4076" y="1202"/>
                </a:moveTo>
                <a:lnTo>
                  <a:pt x="4076" y="1202"/>
                </a:lnTo>
                <a:lnTo>
                  <a:pt x="4056" y="1220"/>
                </a:lnTo>
                <a:lnTo>
                  <a:pt x="4056" y="1220"/>
                </a:lnTo>
                <a:lnTo>
                  <a:pt x="4012" y="1230"/>
                </a:lnTo>
                <a:lnTo>
                  <a:pt x="4012" y="1230"/>
                </a:lnTo>
                <a:lnTo>
                  <a:pt x="4030" y="1212"/>
                </a:lnTo>
                <a:lnTo>
                  <a:pt x="4030" y="1212"/>
                </a:lnTo>
                <a:lnTo>
                  <a:pt x="4076" y="1202"/>
                </a:lnTo>
                <a:lnTo>
                  <a:pt x="4076" y="1202"/>
                </a:lnTo>
                <a:close/>
                <a:moveTo>
                  <a:pt x="4046" y="1228"/>
                </a:moveTo>
                <a:lnTo>
                  <a:pt x="4046" y="1228"/>
                </a:lnTo>
                <a:lnTo>
                  <a:pt x="4026" y="1244"/>
                </a:lnTo>
                <a:lnTo>
                  <a:pt x="4026" y="1244"/>
                </a:lnTo>
                <a:lnTo>
                  <a:pt x="3984" y="1252"/>
                </a:lnTo>
                <a:lnTo>
                  <a:pt x="3984" y="1252"/>
                </a:lnTo>
                <a:lnTo>
                  <a:pt x="4004" y="1236"/>
                </a:lnTo>
                <a:lnTo>
                  <a:pt x="4004" y="1236"/>
                </a:lnTo>
                <a:lnTo>
                  <a:pt x="4046" y="1228"/>
                </a:lnTo>
                <a:lnTo>
                  <a:pt x="4046" y="1228"/>
                </a:lnTo>
                <a:close/>
                <a:moveTo>
                  <a:pt x="4028" y="1248"/>
                </a:moveTo>
                <a:lnTo>
                  <a:pt x="4028" y="1248"/>
                </a:lnTo>
                <a:lnTo>
                  <a:pt x="4066" y="1240"/>
                </a:lnTo>
                <a:lnTo>
                  <a:pt x="4066" y="1240"/>
                </a:lnTo>
                <a:lnTo>
                  <a:pt x="4046" y="1254"/>
                </a:lnTo>
                <a:lnTo>
                  <a:pt x="4046" y="1254"/>
                </a:lnTo>
                <a:lnTo>
                  <a:pt x="4010" y="1262"/>
                </a:lnTo>
                <a:lnTo>
                  <a:pt x="4010" y="1262"/>
                </a:lnTo>
                <a:lnTo>
                  <a:pt x="4028" y="1248"/>
                </a:lnTo>
                <a:lnTo>
                  <a:pt x="4028" y="1248"/>
                </a:lnTo>
                <a:close/>
                <a:moveTo>
                  <a:pt x="4038" y="1240"/>
                </a:moveTo>
                <a:lnTo>
                  <a:pt x="4038" y="1240"/>
                </a:lnTo>
                <a:lnTo>
                  <a:pt x="4058" y="1224"/>
                </a:lnTo>
                <a:lnTo>
                  <a:pt x="4058" y="1224"/>
                </a:lnTo>
                <a:lnTo>
                  <a:pt x="4100" y="1216"/>
                </a:lnTo>
                <a:lnTo>
                  <a:pt x="4100" y="1216"/>
                </a:lnTo>
                <a:lnTo>
                  <a:pt x="4078" y="1232"/>
                </a:lnTo>
                <a:lnTo>
                  <a:pt x="4078" y="1232"/>
                </a:lnTo>
                <a:lnTo>
                  <a:pt x="4038" y="1240"/>
                </a:lnTo>
                <a:lnTo>
                  <a:pt x="4038" y="1240"/>
                </a:lnTo>
                <a:close/>
                <a:moveTo>
                  <a:pt x="4112" y="1212"/>
                </a:moveTo>
                <a:lnTo>
                  <a:pt x="4112" y="1212"/>
                </a:lnTo>
                <a:lnTo>
                  <a:pt x="4152" y="1204"/>
                </a:lnTo>
                <a:lnTo>
                  <a:pt x="4152" y="1204"/>
                </a:lnTo>
                <a:lnTo>
                  <a:pt x="4130" y="1218"/>
                </a:lnTo>
                <a:lnTo>
                  <a:pt x="4130" y="1218"/>
                </a:lnTo>
                <a:lnTo>
                  <a:pt x="4092" y="1228"/>
                </a:lnTo>
                <a:lnTo>
                  <a:pt x="4092" y="1228"/>
                </a:lnTo>
                <a:lnTo>
                  <a:pt x="4112" y="1212"/>
                </a:lnTo>
                <a:lnTo>
                  <a:pt x="4112" y="1212"/>
                </a:lnTo>
                <a:close/>
                <a:moveTo>
                  <a:pt x="4122" y="1204"/>
                </a:moveTo>
                <a:lnTo>
                  <a:pt x="4122" y="1204"/>
                </a:lnTo>
                <a:lnTo>
                  <a:pt x="4144" y="1188"/>
                </a:lnTo>
                <a:lnTo>
                  <a:pt x="4144" y="1188"/>
                </a:lnTo>
                <a:lnTo>
                  <a:pt x="4188" y="1178"/>
                </a:lnTo>
                <a:lnTo>
                  <a:pt x="4188" y="1178"/>
                </a:lnTo>
                <a:lnTo>
                  <a:pt x="4164" y="1196"/>
                </a:lnTo>
                <a:lnTo>
                  <a:pt x="4164" y="1196"/>
                </a:lnTo>
                <a:lnTo>
                  <a:pt x="4122" y="1204"/>
                </a:lnTo>
                <a:lnTo>
                  <a:pt x="4122" y="1204"/>
                </a:lnTo>
                <a:close/>
                <a:moveTo>
                  <a:pt x="4200" y="1176"/>
                </a:moveTo>
                <a:lnTo>
                  <a:pt x="4200" y="1176"/>
                </a:lnTo>
                <a:lnTo>
                  <a:pt x="4244" y="1166"/>
                </a:lnTo>
                <a:lnTo>
                  <a:pt x="4244" y="1166"/>
                </a:lnTo>
                <a:lnTo>
                  <a:pt x="4218" y="1182"/>
                </a:lnTo>
                <a:lnTo>
                  <a:pt x="4218" y="1182"/>
                </a:lnTo>
                <a:lnTo>
                  <a:pt x="4178" y="1192"/>
                </a:lnTo>
                <a:lnTo>
                  <a:pt x="4178" y="1192"/>
                </a:lnTo>
                <a:lnTo>
                  <a:pt x="4200" y="1176"/>
                </a:lnTo>
                <a:lnTo>
                  <a:pt x="4200" y="1176"/>
                </a:lnTo>
                <a:close/>
                <a:moveTo>
                  <a:pt x="4212" y="1168"/>
                </a:moveTo>
                <a:lnTo>
                  <a:pt x="4212" y="1168"/>
                </a:lnTo>
                <a:lnTo>
                  <a:pt x="4236" y="1150"/>
                </a:lnTo>
                <a:lnTo>
                  <a:pt x="4236" y="1150"/>
                </a:lnTo>
                <a:lnTo>
                  <a:pt x="4282" y="1142"/>
                </a:lnTo>
                <a:lnTo>
                  <a:pt x="4282" y="1142"/>
                </a:lnTo>
                <a:lnTo>
                  <a:pt x="4258" y="1156"/>
                </a:lnTo>
                <a:lnTo>
                  <a:pt x="4258" y="1156"/>
                </a:lnTo>
                <a:lnTo>
                  <a:pt x="4256" y="1158"/>
                </a:lnTo>
                <a:lnTo>
                  <a:pt x="4256" y="1158"/>
                </a:lnTo>
                <a:lnTo>
                  <a:pt x="4212" y="1168"/>
                </a:lnTo>
                <a:lnTo>
                  <a:pt x="4212" y="1168"/>
                </a:lnTo>
                <a:close/>
                <a:moveTo>
                  <a:pt x="4296" y="1138"/>
                </a:moveTo>
                <a:lnTo>
                  <a:pt x="4296" y="1138"/>
                </a:lnTo>
                <a:lnTo>
                  <a:pt x="4340" y="1130"/>
                </a:lnTo>
                <a:lnTo>
                  <a:pt x="4340" y="1130"/>
                </a:lnTo>
                <a:lnTo>
                  <a:pt x="4314" y="1146"/>
                </a:lnTo>
                <a:lnTo>
                  <a:pt x="4314" y="1146"/>
                </a:lnTo>
                <a:lnTo>
                  <a:pt x="4312" y="1148"/>
                </a:lnTo>
                <a:lnTo>
                  <a:pt x="4312" y="1148"/>
                </a:lnTo>
                <a:lnTo>
                  <a:pt x="4270" y="1156"/>
                </a:lnTo>
                <a:lnTo>
                  <a:pt x="4270" y="1156"/>
                </a:lnTo>
                <a:lnTo>
                  <a:pt x="4296" y="1138"/>
                </a:lnTo>
                <a:lnTo>
                  <a:pt x="4296" y="1138"/>
                </a:lnTo>
                <a:close/>
                <a:moveTo>
                  <a:pt x="4354" y="1128"/>
                </a:moveTo>
                <a:lnTo>
                  <a:pt x="4354" y="1128"/>
                </a:lnTo>
                <a:lnTo>
                  <a:pt x="4398" y="1120"/>
                </a:lnTo>
                <a:lnTo>
                  <a:pt x="4398" y="1120"/>
                </a:lnTo>
                <a:lnTo>
                  <a:pt x="4370" y="1134"/>
                </a:lnTo>
                <a:lnTo>
                  <a:pt x="4368" y="1136"/>
                </a:lnTo>
                <a:lnTo>
                  <a:pt x="4368" y="1136"/>
                </a:lnTo>
                <a:lnTo>
                  <a:pt x="4328" y="1144"/>
                </a:lnTo>
                <a:lnTo>
                  <a:pt x="4328" y="1144"/>
                </a:lnTo>
                <a:lnTo>
                  <a:pt x="4354" y="1128"/>
                </a:lnTo>
                <a:lnTo>
                  <a:pt x="4354" y="1128"/>
                </a:lnTo>
                <a:close/>
                <a:moveTo>
                  <a:pt x="4368" y="1120"/>
                </a:moveTo>
                <a:lnTo>
                  <a:pt x="4368" y="1120"/>
                </a:lnTo>
                <a:lnTo>
                  <a:pt x="4398" y="1102"/>
                </a:lnTo>
                <a:lnTo>
                  <a:pt x="4398" y="1102"/>
                </a:lnTo>
                <a:lnTo>
                  <a:pt x="4444" y="1094"/>
                </a:lnTo>
                <a:lnTo>
                  <a:pt x="4444" y="1094"/>
                </a:lnTo>
                <a:lnTo>
                  <a:pt x="4412" y="1112"/>
                </a:lnTo>
                <a:lnTo>
                  <a:pt x="4412" y="1112"/>
                </a:lnTo>
                <a:lnTo>
                  <a:pt x="4368" y="1120"/>
                </a:lnTo>
                <a:lnTo>
                  <a:pt x="4368" y="1120"/>
                </a:lnTo>
                <a:close/>
                <a:moveTo>
                  <a:pt x="4460" y="1092"/>
                </a:moveTo>
                <a:lnTo>
                  <a:pt x="4460" y="1092"/>
                </a:lnTo>
                <a:lnTo>
                  <a:pt x="4504" y="1086"/>
                </a:lnTo>
                <a:lnTo>
                  <a:pt x="4504" y="1086"/>
                </a:lnTo>
                <a:lnTo>
                  <a:pt x="4472" y="1102"/>
                </a:lnTo>
                <a:lnTo>
                  <a:pt x="4472" y="1102"/>
                </a:lnTo>
                <a:lnTo>
                  <a:pt x="4428" y="1108"/>
                </a:lnTo>
                <a:lnTo>
                  <a:pt x="4428" y="1108"/>
                </a:lnTo>
                <a:lnTo>
                  <a:pt x="4460" y="1092"/>
                </a:lnTo>
                <a:lnTo>
                  <a:pt x="4460" y="1092"/>
                </a:lnTo>
                <a:close/>
                <a:moveTo>
                  <a:pt x="4472" y="1084"/>
                </a:moveTo>
                <a:lnTo>
                  <a:pt x="4472" y="1084"/>
                </a:lnTo>
                <a:lnTo>
                  <a:pt x="4510" y="1066"/>
                </a:lnTo>
                <a:lnTo>
                  <a:pt x="4510" y="1066"/>
                </a:lnTo>
                <a:lnTo>
                  <a:pt x="4558" y="1060"/>
                </a:lnTo>
                <a:lnTo>
                  <a:pt x="4558" y="1060"/>
                </a:lnTo>
                <a:lnTo>
                  <a:pt x="4520" y="1078"/>
                </a:lnTo>
                <a:lnTo>
                  <a:pt x="4520" y="1078"/>
                </a:lnTo>
                <a:lnTo>
                  <a:pt x="4472" y="1084"/>
                </a:lnTo>
                <a:lnTo>
                  <a:pt x="4472" y="1084"/>
                </a:lnTo>
                <a:close/>
                <a:moveTo>
                  <a:pt x="4574" y="1058"/>
                </a:moveTo>
                <a:lnTo>
                  <a:pt x="4574" y="1058"/>
                </a:lnTo>
                <a:lnTo>
                  <a:pt x="4622" y="1054"/>
                </a:lnTo>
                <a:lnTo>
                  <a:pt x="4622" y="1054"/>
                </a:lnTo>
                <a:lnTo>
                  <a:pt x="4582" y="1070"/>
                </a:lnTo>
                <a:lnTo>
                  <a:pt x="4582" y="1070"/>
                </a:lnTo>
                <a:lnTo>
                  <a:pt x="4538" y="1076"/>
                </a:lnTo>
                <a:lnTo>
                  <a:pt x="4538" y="1076"/>
                </a:lnTo>
                <a:lnTo>
                  <a:pt x="4574" y="1058"/>
                </a:lnTo>
                <a:lnTo>
                  <a:pt x="4574" y="1058"/>
                </a:lnTo>
                <a:close/>
                <a:moveTo>
                  <a:pt x="4590" y="1052"/>
                </a:moveTo>
                <a:lnTo>
                  <a:pt x="4590" y="1052"/>
                </a:lnTo>
                <a:lnTo>
                  <a:pt x="4630" y="1032"/>
                </a:lnTo>
                <a:lnTo>
                  <a:pt x="4630" y="1032"/>
                </a:lnTo>
                <a:lnTo>
                  <a:pt x="4682" y="1030"/>
                </a:lnTo>
                <a:lnTo>
                  <a:pt x="4682" y="1030"/>
                </a:lnTo>
                <a:lnTo>
                  <a:pt x="4638" y="1046"/>
                </a:lnTo>
                <a:lnTo>
                  <a:pt x="4638" y="1046"/>
                </a:lnTo>
                <a:lnTo>
                  <a:pt x="4590" y="1052"/>
                </a:lnTo>
                <a:lnTo>
                  <a:pt x="4590" y="1052"/>
                </a:lnTo>
                <a:close/>
                <a:moveTo>
                  <a:pt x="4696" y="1028"/>
                </a:moveTo>
                <a:lnTo>
                  <a:pt x="4696" y="1028"/>
                </a:lnTo>
                <a:lnTo>
                  <a:pt x="4746" y="1026"/>
                </a:lnTo>
                <a:lnTo>
                  <a:pt x="4746" y="1026"/>
                </a:lnTo>
                <a:lnTo>
                  <a:pt x="4702" y="1042"/>
                </a:lnTo>
                <a:lnTo>
                  <a:pt x="4702" y="1042"/>
                </a:lnTo>
                <a:lnTo>
                  <a:pt x="4656" y="1046"/>
                </a:lnTo>
                <a:lnTo>
                  <a:pt x="4656" y="1046"/>
                </a:lnTo>
                <a:lnTo>
                  <a:pt x="4696" y="1028"/>
                </a:lnTo>
                <a:lnTo>
                  <a:pt x="4696" y="1028"/>
                </a:lnTo>
                <a:close/>
                <a:moveTo>
                  <a:pt x="4712" y="1022"/>
                </a:moveTo>
                <a:lnTo>
                  <a:pt x="4712" y="1022"/>
                </a:lnTo>
                <a:lnTo>
                  <a:pt x="4754" y="1006"/>
                </a:lnTo>
                <a:lnTo>
                  <a:pt x="4754" y="1006"/>
                </a:lnTo>
                <a:lnTo>
                  <a:pt x="4806" y="1006"/>
                </a:lnTo>
                <a:lnTo>
                  <a:pt x="4806" y="1006"/>
                </a:lnTo>
                <a:lnTo>
                  <a:pt x="4762" y="1022"/>
                </a:lnTo>
                <a:lnTo>
                  <a:pt x="4762" y="1022"/>
                </a:lnTo>
                <a:lnTo>
                  <a:pt x="4712" y="1022"/>
                </a:lnTo>
                <a:lnTo>
                  <a:pt x="4712" y="1022"/>
                </a:lnTo>
                <a:close/>
                <a:moveTo>
                  <a:pt x="4820" y="1006"/>
                </a:moveTo>
                <a:lnTo>
                  <a:pt x="4820" y="1006"/>
                </a:lnTo>
                <a:lnTo>
                  <a:pt x="4868" y="1008"/>
                </a:lnTo>
                <a:lnTo>
                  <a:pt x="4868" y="1008"/>
                </a:lnTo>
                <a:lnTo>
                  <a:pt x="4826" y="1020"/>
                </a:lnTo>
                <a:lnTo>
                  <a:pt x="4826" y="1020"/>
                </a:lnTo>
                <a:lnTo>
                  <a:pt x="4812" y="1020"/>
                </a:lnTo>
                <a:lnTo>
                  <a:pt x="4812" y="1020"/>
                </a:lnTo>
                <a:lnTo>
                  <a:pt x="4778" y="1022"/>
                </a:lnTo>
                <a:lnTo>
                  <a:pt x="4778" y="1022"/>
                </a:lnTo>
                <a:lnTo>
                  <a:pt x="4820" y="1006"/>
                </a:lnTo>
                <a:lnTo>
                  <a:pt x="4820" y="1006"/>
                </a:lnTo>
                <a:close/>
                <a:moveTo>
                  <a:pt x="4836" y="1002"/>
                </a:moveTo>
                <a:lnTo>
                  <a:pt x="4836" y="1002"/>
                </a:lnTo>
                <a:lnTo>
                  <a:pt x="4880" y="988"/>
                </a:lnTo>
                <a:lnTo>
                  <a:pt x="4880" y="988"/>
                </a:lnTo>
                <a:lnTo>
                  <a:pt x="4930" y="992"/>
                </a:lnTo>
                <a:lnTo>
                  <a:pt x="4930" y="992"/>
                </a:lnTo>
                <a:lnTo>
                  <a:pt x="4884" y="1004"/>
                </a:lnTo>
                <a:lnTo>
                  <a:pt x="4884" y="1004"/>
                </a:lnTo>
                <a:lnTo>
                  <a:pt x="4836" y="1002"/>
                </a:lnTo>
                <a:lnTo>
                  <a:pt x="4836" y="1002"/>
                </a:lnTo>
                <a:close/>
                <a:moveTo>
                  <a:pt x="4944" y="994"/>
                </a:moveTo>
                <a:lnTo>
                  <a:pt x="4944" y="994"/>
                </a:lnTo>
                <a:lnTo>
                  <a:pt x="4990" y="998"/>
                </a:lnTo>
                <a:lnTo>
                  <a:pt x="4990" y="998"/>
                </a:lnTo>
                <a:lnTo>
                  <a:pt x="4944" y="1008"/>
                </a:lnTo>
                <a:lnTo>
                  <a:pt x="4944" y="1008"/>
                </a:lnTo>
                <a:lnTo>
                  <a:pt x="4900" y="1006"/>
                </a:lnTo>
                <a:lnTo>
                  <a:pt x="4900" y="1006"/>
                </a:lnTo>
                <a:lnTo>
                  <a:pt x="4944" y="994"/>
                </a:lnTo>
                <a:lnTo>
                  <a:pt x="4944" y="994"/>
                </a:lnTo>
                <a:close/>
                <a:moveTo>
                  <a:pt x="4958" y="990"/>
                </a:moveTo>
                <a:lnTo>
                  <a:pt x="4958" y="990"/>
                </a:lnTo>
                <a:lnTo>
                  <a:pt x="5004" y="978"/>
                </a:lnTo>
                <a:lnTo>
                  <a:pt x="5004" y="978"/>
                </a:lnTo>
                <a:lnTo>
                  <a:pt x="5050" y="986"/>
                </a:lnTo>
                <a:lnTo>
                  <a:pt x="5050" y="986"/>
                </a:lnTo>
                <a:lnTo>
                  <a:pt x="5004" y="996"/>
                </a:lnTo>
                <a:lnTo>
                  <a:pt x="5004" y="996"/>
                </a:lnTo>
                <a:lnTo>
                  <a:pt x="4958" y="990"/>
                </a:lnTo>
                <a:lnTo>
                  <a:pt x="4958" y="990"/>
                </a:lnTo>
                <a:close/>
                <a:moveTo>
                  <a:pt x="5064" y="988"/>
                </a:moveTo>
                <a:lnTo>
                  <a:pt x="5064" y="988"/>
                </a:lnTo>
                <a:lnTo>
                  <a:pt x="5096" y="996"/>
                </a:lnTo>
                <a:lnTo>
                  <a:pt x="5096" y="996"/>
                </a:lnTo>
                <a:lnTo>
                  <a:pt x="5104" y="998"/>
                </a:lnTo>
                <a:lnTo>
                  <a:pt x="5104" y="998"/>
                </a:lnTo>
                <a:lnTo>
                  <a:pt x="5060" y="1004"/>
                </a:lnTo>
                <a:lnTo>
                  <a:pt x="5060" y="1004"/>
                </a:lnTo>
                <a:lnTo>
                  <a:pt x="5042" y="1002"/>
                </a:lnTo>
                <a:lnTo>
                  <a:pt x="5042" y="1002"/>
                </a:lnTo>
                <a:lnTo>
                  <a:pt x="5018" y="998"/>
                </a:lnTo>
                <a:lnTo>
                  <a:pt x="5018" y="998"/>
                </a:lnTo>
                <a:lnTo>
                  <a:pt x="5064" y="988"/>
                </a:lnTo>
                <a:lnTo>
                  <a:pt x="5064" y="988"/>
                </a:lnTo>
                <a:close/>
                <a:moveTo>
                  <a:pt x="5098" y="990"/>
                </a:moveTo>
                <a:lnTo>
                  <a:pt x="5098" y="990"/>
                </a:lnTo>
                <a:lnTo>
                  <a:pt x="5076" y="986"/>
                </a:lnTo>
                <a:lnTo>
                  <a:pt x="5076" y="986"/>
                </a:lnTo>
                <a:lnTo>
                  <a:pt x="5122" y="976"/>
                </a:lnTo>
                <a:lnTo>
                  <a:pt x="5122" y="976"/>
                </a:lnTo>
                <a:lnTo>
                  <a:pt x="5152" y="984"/>
                </a:lnTo>
                <a:lnTo>
                  <a:pt x="5152" y="984"/>
                </a:lnTo>
                <a:lnTo>
                  <a:pt x="5164" y="988"/>
                </a:lnTo>
                <a:lnTo>
                  <a:pt x="5164" y="988"/>
                </a:lnTo>
                <a:lnTo>
                  <a:pt x="5118" y="996"/>
                </a:lnTo>
                <a:lnTo>
                  <a:pt x="5118" y="996"/>
                </a:lnTo>
                <a:lnTo>
                  <a:pt x="5098" y="990"/>
                </a:lnTo>
                <a:lnTo>
                  <a:pt x="5098" y="990"/>
                </a:lnTo>
                <a:close/>
                <a:moveTo>
                  <a:pt x="5176" y="992"/>
                </a:moveTo>
                <a:lnTo>
                  <a:pt x="5176" y="992"/>
                </a:lnTo>
                <a:lnTo>
                  <a:pt x="5214" y="1002"/>
                </a:lnTo>
                <a:lnTo>
                  <a:pt x="5214" y="1002"/>
                </a:lnTo>
                <a:lnTo>
                  <a:pt x="5170" y="1008"/>
                </a:lnTo>
                <a:lnTo>
                  <a:pt x="5170" y="1008"/>
                </a:lnTo>
                <a:lnTo>
                  <a:pt x="5132" y="998"/>
                </a:lnTo>
                <a:lnTo>
                  <a:pt x="5132" y="998"/>
                </a:lnTo>
                <a:lnTo>
                  <a:pt x="5176" y="992"/>
                </a:lnTo>
                <a:lnTo>
                  <a:pt x="5176" y="992"/>
                </a:lnTo>
                <a:close/>
                <a:moveTo>
                  <a:pt x="5188" y="990"/>
                </a:moveTo>
                <a:lnTo>
                  <a:pt x="5188" y="990"/>
                </a:lnTo>
                <a:lnTo>
                  <a:pt x="5234" y="982"/>
                </a:lnTo>
                <a:lnTo>
                  <a:pt x="5234" y="982"/>
                </a:lnTo>
                <a:lnTo>
                  <a:pt x="5272" y="996"/>
                </a:lnTo>
                <a:lnTo>
                  <a:pt x="5272" y="996"/>
                </a:lnTo>
                <a:lnTo>
                  <a:pt x="5228" y="1002"/>
                </a:lnTo>
                <a:lnTo>
                  <a:pt x="5228" y="1002"/>
                </a:lnTo>
                <a:lnTo>
                  <a:pt x="5188" y="990"/>
                </a:lnTo>
                <a:lnTo>
                  <a:pt x="5188" y="990"/>
                </a:lnTo>
                <a:close/>
                <a:moveTo>
                  <a:pt x="5284" y="1000"/>
                </a:moveTo>
                <a:lnTo>
                  <a:pt x="5284" y="1000"/>
                </a:lnTo>
                <a:lnTo>
                  <a:pt x="5320" y="1014"/>
                </a:lnTo>
                <a:lnTo>
                  <a:pt x="5320" y="1014"/>
                </a:lnTo>
                <a:lnTo>
                  <a:pt x="5278" y="1016"/>
                </a:lnTo>
                <a:lnTo>
                  <a:pt x="5278" y="1016"/>
                </a:lnTo>
                <a:lnTo>
                  <a:pt x="5242" y="1004"/>
                </a:lnTo>
                <a:lnTo>
                  <a:pt x="5242" y="1004"/>
                </a:lnTo>
                <a:lnTo>
                  <a:pt x="5284" y="1000"/>
                </a:lnTo>
                <a:lnTo>
                  <a:pt x="5284" y="1000"/>
                </a:lnTo>
                <a:close/>
                <a:moveTo>
                  <a:pt x="5296" y="1000"/>
                </a:moveTo>
                <a:lnTo>
                  <a:pt x="5296" y="1000"/>
                </a:lnTo>
                <a:lnTo>
                  <a:pt x="5342" y="994"/>
                </a:lnTo>
                <a:lnTo>
                  <a:pt x="5342" y="994"/>
                </a:lnTo>
                <a:lnTo>
                  <a:pt x="5378" y="1010"/>
                </a:lnTo>
                <a:lnTo>
                  <a:pt x="5378" y="1010"/>
                </a:lnTo>
                <a:lnTo>
                  <a:pt x="5334" y="1012"/>
                </a:lnTo>
                <a:lnTo>
                  <a:pt x="5334" y="1012"/>
                </a:lnTo>
                <a:lnTo>
                  <a:pt x="5296" y="1000"/>
                </a:lnTo>
                <a:lnTo>
                  <a:pt x="5296" y="1000"/>
                </a:lnTo>
                <a:close/>
                <a:moveTo>
                  <a:pt x="5390" y="1016"/>
                </a:moveTo>
                <a:lnTo>
                  <a:pt x="5390" y="1016"/>
                </a:lnTo>
                <a:lnTo>
                  <a:pt x="5426" y="1030"/>
                </a:lnTo>
                <a:lnTo>
                  <a:pt x="5426" y="1030"/>
                </a:lnTo>
                <a:lnTo>
                  <a:pt x="5384" y="1030"/>
                </a:lnTo>
                <a:lnTo>
                  <a:pt x="5384" y="1030"/>
                </a:lnTo>
                <a:lnTo>
                  <a:pt x="5348" y="1018"/>
                </a:lnTo>
                <a:lnTo>
                  <a:pt x="5348" y="1018"/>
                </a:lnTo>
                <a:lnTo>
                  <a:pt x="5390" y="1016"/>
                </a:lnTo>
                <a:lnTo>
                  <a:pt x="5390" y="1016"/>
                </a:lnTo>
                <a:close/>
                <a:moveTo>
                  <a:pt x="5402" y="1014"/>
                </a:moveTo>
                <a:lnTo>
                  <a:pt x="5402" y="1014"/>
                </a:lnTo>
                <a:lnTo>
                  <a:pt x="5446" y="1012"/>
                </a:lnTo>
                <a:lnTo>
                  <a:pt x="5446" y="1012"/>
                </a:lnTo>
                <a:lnTo>
                  <a:pt x="5482" y="1030"/>
                </a:lnTo>
                <a:lnTo>
                  <a:pt x="5482" y="1030"/>
                </a:lnTo>
                <a:lnTo>
                  <a:pt x="5440" y="1030"/>
                </a:lnTo>
                <a:lnTo>
                  <a:pt x="5440" y="1030"/>
                </a:lnTo>
                <a:lnTo>
                  <a:pt x="5402" y="1014"/>
                </a:lnTo>
                <a:lnTo>
                  <a:pt x="5402" y="1014"/>
                </a:lnTo>
                <a:close/>
                <a:moveTo>
                  <a:pt x="5494" y="1034"/>
                </a:moveTo>
                <a:lnTo>
                  <a:pt x="5494" y="1034"/>
                </a:lnTo>
                <a:lnTo>
                  <a:pt x="5528" y="1050"/>
                </a:lnTo>
                <a:lnTo>
                  <a:pt x="5528" y="1050"/>
                </a:lnTo>
                <a:lnTo>
                  <a:pt x="5488" y="1048"/>
                </a:lnTo>
                <a:lnTo>
                  <a:pt x="5488" y="1048"/>
                </a:lnTo>
                <a:lnTo>
                  <a:pt x="5452" y="1034"/>
                </a:lnTo>
                <a:lnTo>
                  <a:pt x="5452" y="1034"/>
                </a:lnTo>
                <a:lnTo>
                  <a:pt x="5494" y="1034"/>
                </a:lnTo>
                <a:lnTo>
                  <a:pt x="5494" y="1034"/>
                </a:lnTo>
                <a:close/>
                <a:moveTo>
                  <a:pt x="5506" y="1034"/>
                </a:moveTo>
                <a:lnTo>
                  <a:pt x="5506" y="1034"/>
                </a:lnTo>
                <a:lnTo>
                  <a:pt x="5548" y="1034"/>
                </a:lnTo>
                <a:lnTo>
                  <a:pt x="5548" y="1034"/>
                </a:lnTo>
                <a:lnTo>
                  <a:pt x="5582" y="1052"/>
                </a:lnTo>
                <a:lnTo>
                  <a:pt x="5582" y="1052"/>
                </a:lnTo>
                <a:lnTo>
                  <a:pt x="5542" y="1050"/>
                </a:lnTo>
                <a:lnTo>
                  <a:pt x="5542" y="1050"/>
                </a:lnTo>
                <a:lnTo>
                  <a:pt x="5506" y="1034"/>
                </a:lnTo>
                <a:lnTo>
                  <a:pt x="5506" y="1034"/>
                </a:lnTo>
                <a:close/>
                <a:moveTo>
                  <a:pt x="5594" y="1058"/>
                </a:moveTo>
                <a:lnTo>
                  <a:pt x="5594" y="1058"/>
                </a:lnTo>
                <a:lnTo>
                  <a:pt x="5626" y="1074"/>
                </a:lnTo>
                <a:lnTo>
                  <a:pt x="5626" y="1074"/>
                </a:lnTo>
                <a:lnTo>
                  <a:pt x="5588" y="1070"/>
                </a:lnTo>
                <a:lnTo>
                  <a:pt x="5588" y="1070"/>
                </a:lnTo>
                <a:lnTo>
                  <a:pt x="5554" y="1056"/>
                </a:lnTo>
                <a:lnTo>
                  <a:pt x="5554" y="1056"/>
                </a:lnTo>
                <a:lnTo>
                  <a:pt x="5594" y="1058"/>
                </a:lnTo>
                <a:lnTo>
                  <a:pt x="5594" y="1058"/>
                </a:lnTo>
                <a:close/>
                <a:moveTo>
                  <a:pt x="5608" y="1058"/>
                </a:moveTo>
                <a:lnTo>
                  <a:pt x="5608" y="1058"/>
                </a:lnTo>
                <a:lnTo>
                  <a:pt x="5648" y="1060"/>
                </a:lnTo>
                <a:lnTo>
                  <a:pt x="5648" y="1060"/>
                </a:lnTo>
                <a:lnTo>
                  <a:pt x="5682" y="1078"/>
                </a:lnTo>
                <a:lnTo>
                  <a:pt x="5682" y="1078"/>
                </a:lnTo>
                <a:lnTo>
                  <a:pt x="5642" y="1074"/>
                </a:lnTo>
                <a:lnTo>
                  <a:pt x="5642" y="1074"/>
                </a:lnTo>
                <a:lnTo>
                  <a:pt x="5608" y="1058"/>
                </a:lnTo>
                <a:lnTo>
                  <a:pt x="5608" y="1058"/>
                </a:lnTo>
                <a:close/>
                <a:moveTo>
                  <a:pt x="5692" y="1084"/>
                </a:moveTo>
                <a:lnTo>
                  <a:pt x="5692" y="1084"/>
                </a:lnTo>
                <a:lnTo>
                  <a:pt x="5724" y="1100"/>
                </a:lnTo>
                <a:lnTo>
                  <a:pt x="5724" y="1100"/>
                </a:lnTo>
                <a:lnTo>
                  <a:pt x="5688" y="1096"/>
                </a:lnTo>
                <a:lnTo>
                  <a:pt x="5688" y="1096"/>
                </a:lnTo>
                <a:lnTo>
                  <a:pt x="5654" y="1082"/>
                </a:lnTo>
                <a:lnTo>
                  <a:pt x="5654" y="1082"/>
                </a:lnTo>
                <a:lnTo>
                  <a:pt x="5692" y="1084"/>
                </a:lnTo>
                <a:lnTo>
                  <a:pt x="5692" y="1084"/>
                </a:lnTo>
                <a:close/>
                <a:moveTo>
                  <a:pt x="5706" y="1086"/>
                </a:moveTo>
                <a:lnTo>
                  <a:pt x="5706" y="1086"/>
                </a:lnTo>
                <a:lnTo>
                  <a:pt x="5746" y="1088"/>
                </a:lnTo>
                <a:lnTo>
                  <a:pt x="5746" y="1088"/>
                </a:lnTo>
                <a:lnTo>
                  <a:pt x="5776" y="1108"/>
                </a:lnTo>
                <a:lnTo>
                  <a:pt x="5776" y="1108"/>
                </a:lnTo>
                <a:lnTo>
                  <a:pt x="5740" y="1102"/>
                </a:lnTo>
                <a:lnTo>
                  <a:pt x="5740" y="1102"/>
                </a:lnTo>
                <a:lnTo>
                  <a:pt x="5706" y="1086"/>
                </a:lnTo>
                <a:lnTo>
                  <a:pt x="5706" y="1086"/>
                </a:lnTo>
                <a:close/>
                <a:moveTo>
                  <a:pt x="5788" y="1114"/>
                </a:moveTo>
                <a:lnTo>
                  <a:pt x="5788" y="1114"/>
                </a:lnTo>
                <a:lnTo>
                  <a:pt x="5818" y="1130"/>
                </a:lnTo>
                <a:lnTo>
                  <a:pt x="5818" y="1130"/>
                </a:lnTo>
                <a:lnTo>
                  <a:pt x="5782" y="1126"/>
                </a:lnTo>
                <a:lnTo>
                  <a:pt x="5782" y="1126"/>
                </a:lnTo>
                <a:lnTo>
                  <a:pt x="5752" y="1110"/>
                </a:lnTo>
                <a:lnTo>
                  <a:pt x="5752" y="1110"/>
                </a:lnTo>
                <a:lnTo>
                  <a:pt x="5788" y="1114"/>
                </a:lnTo>
                <a:lnTo>
                  <a:pt x="5788" y="1114"/>
                </a:lnTo>
                <a:close/>
                <a:moveTo>
                  <a:pt x="5802" y="1116"/>
                </a:moveTo>
                <a:lnTo>
                  <a:pt x="5802" y="1116"/>
                </a:lnTo>
                <a:lnTo>
                  <a:pt x="5840" y="1120"/>
                </a:lnTo>
                <a:lnTo>
                  <a:pt x="5840" y="1120"/>
                </a:lnTo>
                <a:lnTo>
                  <a:pt x="5870" y="1138"/>
                </a:lnTo>
                <a:lnTo>
                  <a:pt x="5870" y="1138"/>
                </a:lnTo>
                <a:lnTo>
                  <a:pt x="5834" y="1134"/>
                </a:lnTo>
                <a:lnTo>
                  <a:pt x="5834" y="1134"/>
                </a:lnTo>
                <a:lnTo>
                  <a:pt x="5802" y="1116"/>
                </a:lnTo>
                <a:lnTo>
                  <a:pt x="5802" y="1116"/>
                </a:lnTo>
                <a:close/>
                <a:moveTo>
                  <a:pt x="5882" y="1146"/>
                </a:moveTo>
                <a:lnTo>
                  <a:pt x="5882" y="1146"/>
                </a:lnTo>
                <a:lnTo>
                  <a:pt x="5910" y="1164"/>
                </a:lnTo>
                <a:lnTo>
                  <a:pt x="5910" y="1164"/>
                </a:lnTo>
                <a:lnTo>
                  <a:pt x="5878" y="1158"/>
                </a:lnTo>
                <a:lnTo>
                  <a:pt x="5878" y="1158"/>
                </a:lnTo>
                <a:lnTo>
                  <a:pt x="5848" y="1142"/>
                </a:lnTo>
                <a:lnTo>
                  <a:pt x="5848" y="1142"/>
                </a:lnTo>
                <a:lnTo>
                  <a:pt x="5882" y="1146"/>
                </a:lnTo>
                <a:lnTo>
                  <a:pt x="5882" y="1146"/>
                </a:lnTo>
                <a:close/>
                <a:moveTo>
                  <a:pt x="5894" y="1148"/>
                </a:moveTo>
                <a:lnTo>
                  <a:pt x="5894" y="1148"/>
                </a:lnTo>
                <a:lnTo>
                  <a:pt x="5932" y="1154"/>
                </a:lnTo>
                <a:lnTo>
                  <a:pt x="5932" y="1154"/>
                </a:lnTo>
                <a:lnTo>
                  <a:pt x="5962" y="1174"/>
                </a:lnTo>
                <a:lnTo>
                  <a:pt x="5962" y="1174"/>
                </a:lnTo>
                <a:lnTo>
                  <a:pt x="5924" y="1166"/>
                </a:lnTo>
                <a:lnTo>
                  <a:pt x="5924" y="1166"/>
                </a:lnTo>
                <a:lnTo>
                  <a:pt x="5894" y="1148"/>
                </a:lnTo>
                <a:lnTo>
                  <a:pt x="5894" y="1148"/>
                </a:lnTo>
                <a:close/>
                <a:moveTo>
                  <a:pt x="5946" y="1156"/>
                </a:moveTo>
                <a:lnTo>
                  <a:pt x="5946" y="1156"/>
                </a:lnTo>
                <a:lnTo>
                  <a:pt x="5982" y="1160"/>
                </a:lnTo>
                <a:lnTo>
                  <a:pt x="5982" y="1160"/>
                </a:lnTo>
                <a:lnTo>
                  <a:pt x="6012" y="1182"/>
                </a:lnTo>
                <a:lnTo>
                  <a:pt x="6012" y="1182"/>
                </a:lnTo>
                <a:lnTo>
                  <a:pt x="5976" y="1176"/>
                </a:lnTo>
                <a:lnTo>
                  <a:pt x="5976" y="1176"/>
                </a:lnTo>
                <a:lnTo>
                  <a:pt x="5946" y="1156"/>
                </a:lnTo>
                <a:lnTo>
                  <a:pt x="5946" y="1156"/>
                </a:lnTo>
                <a:close/>
                <a:moveTo>
                  <a:pt x="6020" y="1188"/>
                </a:moveTo>
                <a:lnTo>
                  <a:pt x="6020" y="1188"/>
                </a:lnTo>
                <a:lnTo>
                  <a:pt x="6048" y="1208"/>
                </a:lnTo>
                <a:lnTo>
                  <a:pt x="6048" y="1208"/>
                </a:lnTo>
                <a:lnTo>
                  <a:pt x="6016" y="1202"/>
                </a:lnTo>
                <a:lnTo>
                  <a:pt x="6016" y="1202"/>
                </a:lnTo>
                <a:lnTo>
                  <a:pt x="5986" y="1182"/>
                </a:lnTo>
                <a:lnTo>
                  <a:pt x="5986" y="1182"/>
                </a:lnTo>
                <a:lnTo>
                  <a:pt x="6020" y="1188"/>
                </a:lnTo>
                <a:lnTo>
                  <a:pt x="6020" y="1188"/>
                </a:lnTo>
                <a:close/>
                <a:moveTo>
                  <a:pt x="6060" y="1216"/>
                </a:moveTo>
                <a:lnTo>
                  <a:pt x="6060" y="1216"/>
                </a:lnTo>
                <a:lnTo>
                  <a:pt x="6084" y="1232"/>
                </a:lnTo>
                <a:lnTo>
                  <a:pt x="6084" y="1232"/>
                </a:lnTo>
                <a:lnTo>
                  <a:pt x="6054" y="1226"/>
                </a:lnTo>
                <a:lnTo>
                  <a:pt x="6054" y="1226"/>
                </a:lnTo>
                <a:lnTo>
                  <a:pt x="6030" y="1210"/>
                </a:lnTo>
                <a:lnTo>
                  <a:pt x="6030" y="1210"/>
                </a:lnTo>
                <a:lnTo>
                  <a:pt x="6060" y="1216"/>
                </a:lnTo>
                <a:lnTo>
                  <a:pt x="6060" y="1216"/>
                </a:lnTo>
                <a:close/>
                <a:moveTo>
                  <a:pt x="6072" y="1218"/>
                </a:moveTo>
                <a:lnTo>
                  <a:pt x="6072" y="1218"/>
                </a:lnTo>
                <a:lnTo>
                  <a:pt x="6108" y="1226"/>
                </a:lnTo>
                <a:lnTo>
                  <a:pt x="6108" y="1226"/>
                </a:lnTo>
                <a:lnTo>
                  <a:pt x="6132" y="1244"/>
                </a:lnTo>
                <a:lnTo>
                  <a:pt x="6132" y="1244"/>
                </a:lnTo>
                <a:lnTo>
                  <a:pt x="6098" y="1236"/>
                </a:lnTo>
                <a:lnTo>
                  <a:pt x="6098" y="1236"/>
                </a:lnTo>
                <a:lnTo>
                  <a:pt x="6072" y="1218"/>
                </a:lnTo>
                <a:lnTo>
                  <a:pt x="6072" y="1218"/>
                </a:lnTo>
                <a:close/>
                <a:moveTo>
                  <a:pt x="6120" y="1228"/>
                </a:moveTo>
                <a:lnTo>
                  <a:pt x="6120" y="1228"/>
                </a:lnTo>
                <a:lnTo>
                  <a:pt x="6204" y="1244"/>
                </a:lnTo>
                <a:lnTo>
                  <a:pt x="6286" y="1258"/>
                </a:lnTo>
                <a:lnTo>
                  <a:pt x="6370" y="1270"/>
                </a:lnTo>
                <a:lnTo>
                  <a:pt x="6452" y="1282"/>
                </a:lnTo>
                <a:lnTo>
                  <a:pt x="6612" y="1300"/>
                </a:lnTo>
                <a:lnTo>
                  <a:pt x="6772" y="1314"/>
                </a:lnTo>
                <a:lnTo>
                  <a:pt x="6926" y="1324"/>
                </a:lnTo>
                <a:lnTo>
                  <a:pt x="7078" y="1328"/>
                </a:lnTo>
                <a:lnTo>
                  <a:pt x="7226" y="1330"/>
                </a:lnTo>
                <a:lnTo>
                  <a:pt x="7372" y="1326"/>
                </a:lnTo>
                <a:lnTo>
                  <a:pt x="7512" y="1322"/>
                </a:lnTo>
                <a:lnTo>
                  <a:pt x="7650" y="1312"/>
                </a:lnTo>
                <a:lnTo>
                  <a:pt x="7784" y="1300"/>
                </a:lnTo>
                <a:lnTo>
                  <a:pt x="7912" y="1286"/>
                </a:lnTo>
                <a:lnTo>
                  <a:pt x="8038" y="1270"/>
                </a:lnTo>
                <a:lnTo>
                  <a:pt x="8160" y="1254"/>
                </a:lnTo>
                <a:lnTo>
                  <a:pt x="8276" y="1234"/>
                </a:lnTo>
                <a:lnTo>
                  <a:pt x="8390" y="1214"/>
                </a:lnTo>
                <a:lnTo>
                  <a:pt x="8390" y="1214"/>
                </a:lnTo>
                <a:lnTo>
                  <a:pt x="8396" y="1222"/>
                </a:lnTo>
                <a:lnTo>
                  <a:pt x="8396" y="1222"/>
                </a:lnTo>
                <a:lnTo>
                  <a:pt x="8284" y="1246"/>
                </a:lnTo>
                <a:lnTo>
                  <a:pt x="8168" y="1270"/>
                </a:lnTo>
                <a:lnTo>
                  <a:pt x="8046" y="1292"/>
                </a:lnTo>
                <a:lnTo>
                  <a:pt x="7922" y="1312"/>
                </a:lnTo>
                <a:lnTo>
                  <a:pt x="7794" y="1328"/>
                </a:lnTo>
                <a:lnTo>
                  <a:pt x="7660" y="1342"/>
                </a:lnTo>
                <a:lnTo>
                  <a:pt x="7524" y="1354"/>
                </a:lnTo>
                <a:lnTo>
                  <a:pt x="7384" y="1360"/>
                </a:lnTo>
                <a:lnTo>
                  <a:pt x="7240" y="1364"/>
                </a:lnTo>
                <a:lnTo>
                  <a:pt x="7094" y="1364"/>
                </a:lnTo>
                <a:lnTo>
                  <a:pt x="6942" y="1358"/>
                </a:lnTo>
                <a:lnTo>
                  <a:pt x="6866" y="1352"/>
                </a:lnTo>
                <a:lnTo>
                  <a:pt x="6790" y="1346"/>
                </a:lnTo>
                <a:lnTo>
                  <a:pt x="6712" y="1340"/>
                </a:lnTo>
                <a:lnTo>
                  <a:pt x="6632" y="1330"/>
                </a:lnTo>
                <a:lnTo>
                  <a:pt x="6554" y="1320"/>
                </a:lnTo>
                <a:lnTo>
                  <a:pt x="6472" y="1310"/>
                </a:lnTo>
                <a:lnTo>
                  <a:pt x="6392" y="1296"/>
                </a:lnTo>
                <a:lnTo>
                  <a:pt x="6310" y="1282"/>
                </a:lnTo>
                <a:lnTo>
                  <a:pt x="6228" y="1266"/>
                </a:lnTo>
                <a:lnTo>
                  <a:pt x="6146" y="1248"/>
                </a:lnTo>
                <a:lnTo>
                  <a:pt x="6146" y="1248"/>
                </a:lnTo>
                <a:lnTo>
                  <a:pt x="6120" y="1228"/>
                </a:lnTo>
                <a:lnTo>
                  <a:pt x="6120" y="1228"/>
                </a:lnTo>
                <a:close/>
                <a:moveTo>
                  <a:pt x="7546" y="1358"/>
                </a:moveTo>
                <a:lnTo>
                  <a:pt x="7546" y="1358"/>
                </a:lnTo>
                <a:lnTo>
                  <a:pt x="7662" y="1350"/>
                </a:lnTo>
                <a:lnTo>
                  <a:pt x="7776" y="1338"/>
                </a:lnTo>
                <a:lnTo>
                  <a:pt x="7888" y="1322"/>
                </a:lnTo>
                <a:lnTo>
                  <a:pt x="7996" y="1306"/>
                </a:lnTo>
                <a:lnTo>
                  <a:pt x="8102" y="1288"/>
                </a:lnTo>
                <a:lnTo>
                  <a:pt x="8204" y="1270"/>
                </a:lnTo>
                <a:lnTo>
                  <a:pt x="8304" y="1248"/>
                </a:lnTo>
                <a:lnTo>
                  <a:pt x="8400" y="1228"/>
                </a:lnTo>
                <a:lnTo>
                  <a:pt x="8400" y="1228"/>
                </a:lnTo>
                <a:lnTo>
                  <a:pt x="8408" y="1238"/>
                </a:lnTo>
                <a:lnTo>
                  <a:pt x="8408" y="1238"/>
                </a:lnTo>
                <a:lnTo>
                  <a:pt x="8296" y="1268"/>
                </a:lnTo>
                <a:lnTo>
                  <a:pt x="8180" y="1296"/>
                </a:lnTo>
                <a:lnTo>
                  <a:pt x="8060" y="1322"/>
                </a:lnTo>
                <a:lnTo>
                  <a:pt x="7936" y="1346"/>
                </a:lnTo>
                <a:lnTo>
                  <a:pt x="7810" y="1366"/>
                </a:lnTo>
                <a:lnTo>
                  <a:pt x="7678" y="1382"/>
                </a:lnTo>
                <a:lnTo>
                  <a:pt x="7544" y="1396"/>
                </a:lnTo>
                <a:lnTo>
                  <a:pt x="7406" y="1404"/>
                </a:lnTo>
                <a:lnTo>
                  <a:pt x="7334" y="1408"/>
                </a:lnTo>
                <a:lnTo>
                  <a:pt x="7264" y="1408"/>
                </a:lnTo>
                <a:lnTo>
                  <a:pt x="7192" y="1410"/>
                </a:lnTo>
                <a:lnTo>
                  <a:pt x="7118" y="1408"/>
                </a:lnTo>
                <a:lnTo>
                  <a:pt x="7044" y="1406"/>
                </a:lnTo>
                <a:lnTo>
                  <a:pt x="6970" y="1402"/>
                </a:lnTo>
                <a:lnTo>
                  <a:pt x="6896" y="1396"/>
                </a:lnTo>
                <a:lnTo>
                  <a:pt x="6820" y="1390"/>
                </a:lnTo>
                <a:lnTo>
                  <a:pt x="6742" y="1382"/>
                </a:lnTo>
                <a:lnTo>
                  <a:pt x="6666" y="1372"/>
                </a:lnTo>
                <a:lnTo>
                  <a:pt x="6586" y="1360"/>
                </a:lnTo>
                <a:lnTo>
                  <a:pt x="6508" y="1348"/>
                </a:lnTo>
                <a:lnTo>
                  <a:pt x="6428" y="1332"/>
                </a:lnTo>
                <a:lnTo>
                  <a:pt x="6348" y="1316"/>
                </a:lnTo>
                <a:lnTo>
                  <a:pt x="6268" y="1296"/>
                </a:lnTo>
                <a:lnTo>
                  <a:pt x="6186" y="1276"/>
                </a:lnTo>
                <a:lnTo>
                  <a:pt x="6186" y="1276"/>
                </a:lnTo>
                <a:lnTo>
                  <a:pt x="6156" y="1254"/>
                </a:lnTo>
                <a:lnTo>
                  <a:pt x="6156" y="1254"/>
                </a:lnTo>
                <a:lnTo>
                  <a:pt x="6242" y="1274"/>
                </a:lnTo>
                <a:lnTo>
                  <a:pt x="6326" y="1290"/>
                </a:lnTo>
                <a:lnTo>
                  <a:pt x="6412" y="1306"/>
                </a:lnTo>
                <a:lnTo>
                  <a:pt x="6498" y="1318"/>
                </a:lnTo>
                <a:lnTo>
                  <a:pt x="6584" y="1330"/>
                </a:lnTo>
                <a:lnTo>
                  <a:pt x="6672" y="1342"/>
                </a:lnTo>
                <a:lnTo>
                  <a:pt x="6758" y="1350"/>
                </a:lnTo>
                <a:lnTo>
                  <a:pt x="6844" y="1358"/>
                </a:lnTo>
                <a:lnTo>
                  <a:pt x="6932" y="1364"/>
                </a:lnTo>
                <a:lnTo>
                  <a:pt x="7020" y="1368"/>
                </a:lnTo>
                <a:lnTo>
                  <a:pt x="7106" y="1370"/>
                </a:lnTo>
                <a:lnTo>
                  <a:pt x="7194" y="1372"/>
                </a:lnTo>
                <a:lnTo>
                  <a:pt x="7282" y="1370"/>
                </a:lnTo>
                <a:lnTo>
                  <a:pt x="7370" y="1368"/>
                </a:lnTo>
                <a:lnTo>
                  <a:pt x="7458" y="1364"/>
                </a:lnTo>
                <a:lnTo>
                  <a:pt x="7546" y="1358"/>
                </a:lnTo>
                <a:lnTo>
                  <a:pt x="7546" y="1358"/>
                </a:lnTo>
                <a:close/>
                <a:moveTo>
                  <a:pt x="8406" y="1226"/>
                </a:moveTo>
                <a:lnTo>
                  <a:pt x="8406" y="1226"/>
                </a:lnTo>
                <a:lnTo>
                  <a:pt x="8424" y="1222"/>
                </a:lnTo>
                <a:lnTo>
                  <a:pt x="8424" y="1222"/>
                </a:lnTo>
                <a:lnTo>
                  <a:pt x="8432" y="1232"/>
                </a:lnTo>
                <a:lnTo>
                  <a:pt x="8432" y="1232"/>
                </a:lnTo>
                <a:lnTo>
                  <a:pt x="8416" y="1236"/>
                </a:lnTo>
                <a:lnTo>
                  <a:pt x="8416" y="1236"/>
                </a:lnTo>
                <a:lnTo>
                  <a:pt x="8406" y="1226"/>
                </a:lnTo>
                <a:lnTo>
                  <a:pt x="8406" y="1226"/>
                </a:lnTo>
                <a:close/>
                <a:moveTo>
                  <a:pt x="8434" y="1236"/>
                </a:moveTo>
                <a:lnTo>
                  <a:pt x="8434" y="1236"/>
                </a:lnTo>
                <a:lnTo>
                  <a:pt x="8442" y="1246"/>
                </a:lnTo>
                <a:lnTo>
                  <a:pt x="8442" y="1246"/>
                </a:lnTo>
                <a:lnTo>
                  <a:pt x="8426" y="1250"/>
                </a:lnTo>
                <a:lnTo>
                  <a:pt x="8426" y="1250"/>
                </a:lnTo>
                <a:lnTo>
                  <a:pt x="8418" y="1240"/>
                </a:lnTo>
                <a:lnTo>
                  <a:pt x="8418" y="1240"/>
                </a:lnTo>
                <a:lnTo>
                  <a:pt x="8434" y="1236"/>
                </a:lnTo>
                <a:lnTo>
                  <a:pt x="8434" y="1236"/>
                </a:lnTo>
                <a:close/>
                <a:moveTo>
                  <a:pt x="8440" y="1234"/>
                </a:moveTo>
                <a:lnTo>
                  <a:pt x="8440" y="1234"/>
                </a:lnTo>
                <a:lnTo>
                  <a:pt x="8458" y="1228"/>
                </a:lnTo>
                <a:lnTo>
                  <a:pt x="8458" y="1228"/>
                </a:lnTo>
                <a:lnTo>
                  <a:pt x="8466" y="1238"/>
                </a:lnTo>
                <a:lnTo>
                  <a:pt x="8466" y="1238"/>
                </a:lnTo>
                <a:lnTo>
                  <a:pt x="8448" y="1244"/>
                </a:lnTo>
                <a:lnTo>
                  <a:pt x="8448" y="1244"/>
                </a:lnTo>
                <a:lnTo>
                  <a:pt x="8440" y="1234"/>
                </a:lnTo>
                <a:lnTo>
                  <a:pt x="8440" y="1234"/>
                </a:lnTo>
                <a:close/>
                <a:moveTo>
                  <a:pt x="8468" y="1242"/>
                </a:moveTo>
                <a:lnTo>
                  <a:pt x="8468" y="1242"/>
                </a:lnTo>
                <a:lnTo>
                  <a:pt x="8478" y="1252"/>
                </a:lnTo>
                <a:lnTo>
                  <a:pt x="8478" y="1252"/>
                </a:lnTo>
                <a:lnTo>
                  <a:pt x="8460" y="1258"/>
                </a:lnTo>
                <a:lnTo>
                  <a:pt x="8460" y="1258"/>
                </a:lnTo>
                <a:lnTo>
                  <a:pt x="8452" y="1248"/>
                </a:lnTo>
                <a:lnTo>
                  <a:pt x="8452" y="1248"/>
                </a:lnTo>
                <a:lnTo>
                  <a:pt x="8468" y="1242"/>
                </a:lnTo>
                <a:lnTo>
                  <a:pt x="8468" y="1242"/>
                </a:lnTo>
                <a:close/>
                <a:moveTo>
                  <a:pt x="8482" y="1256"/>
                </a:moveTo>
                <a:lnTo>
                  <a:pt x="8482" y="1256"/>
                </a:lnTo>
                <a:lnTo>
                  <a:pt x="8490" y="1268"/>
                </a:lnTo>
                <a:lnTo>
                  <a:pt x="8490" y="1268"/>
                </a:lnTo>
                <a:lnTo>
                  <a:pt x="8474" y="1274"/>
                </a:lnTo>
                <a:lnTo>
                  <a:pt x="8474" y="1274"/>
                </a:lnTo>
                <a:lnTo>
                  <a:pt x="8466" y="1264"/>
                </a:lnTo>
                <a:lnTo>
                  <a:pt x="8466" y="1264"/>
                </a:lnTo>
                <a:lnTo>
                  <a:pt x="8482" y="1256"/>
                </a:lnTo>
                <a:lnTo>
                  <a:pt x="8482" y="1256"/>
                </a:lnTo>
                <a:close/>
                <a:moveTo>
                  <a:pt x="8496" y="1274"/>
                </a:moveTo>
                <a:lnTo>
                  <a:pt x="8496" y="1274"/>
                </a:lnTo>
                <a:lnTo>
                  <a:pt x="8510" y="1292"/>
                </a:lnTo>
                <a:lnTo>
                  <a:pt x="8510" y="1292"/>
                </a:lnTo>
                <a:lnTo>
                  <a:pt x="8494" y="1300"/>
                </a:lnTo>
                <a:lnTo>
                  <a:pt x="8494" y="1300"/>
                </a:lnTo>
                <a:lnTo>
                  <a:pt x="8480" y="1282"/>
                </a:lnTo>
                <a:lnTo>
                  <a:pt x="8480" y="1282"/>
                </a:lnTo>
                <a:lnTo>
                  <a:pt x="8496" y="1274"/>
                </a:lnTo>
                <a:lnTo>
                  <a:pt x="8496" y="1274"/>
                </a:lnTo>
                <a:close/>
                <a:moveTo>
                  <a:pt x="8512" y="1292"/>
                </a:moveTo>
                <a:lnTo>
                  <a:pt x="8512" y="1292"/>
                </a:lnTo>
                <a:lnTo>
                  <a:pt x="8520" y="1304"/>
                </a:lnTo>
                <a:lnTo>
                  <a:pt x="8520" y="1304"/>
                </a:lnTo>
                <a:lnTo>
                  <a:pt x="8504" y="1312"/>
                </a:lnTo>
                <a:lnTo>
                  <a:pt x="8504" y="1312"/>
                </a:lnTo>
                <a:lnTo>
                  <a:pt x="8494" y="1300"/>
                </a:lnTo>
                <a:lnTo>
                  <a:pt x="8494" y="1300"/>
                </a:lnTo>
                <a:lnTo>
                  <a:pt x="8512" y="1292"/>
                </a:lnTo>
                <a:lnTo>
                  <a:pt x="8512" y="1292"/>
                </a:lnTo>
                <a:close/>
                <a:moveTo>
                  <a:pt x="8516" y="1290"/>
                </a:moveTo>
                <a:lnTo>
                  <a:pt x="8516" y="1290"/>
                </a:lnTo>
                <a:lnTo>
                  <a:pt x="8532" y="1282"/>
                </a:lnTo>
                <a:lnTo>
                  <a:pt x="8532" y="1282"/>
                </a:lnTo>
                <a:lnTo>
                  <a:pt x="8542" y="1294"/>
                </a:lnTo>
                <a:lnTo>
                  <a:pt x="8542" y="1294"/>
                </a:lnTo>
                <a:lnTo>
                  <a:pt x="8526" y="1302"/>
                </a:lnTo>
                <a:lnTo>
                  <a:pt x="8526" y="1302"/>
                </a:lnTo>
                <a:lnTo>
                  <a:pt x="8516" y="1290"/>
                </a:lnTo>
                <a:lnTo>
                  <a:pt x="8516" y="1290"/>
                </a:lnTo>
                <a:close/>
                <a:moveTo>
                  <a:pt x="8550" y="1302"/>
                </a:moveTo>
                <a:lnTo>
                  <a:pt x="8550" y="1302"/>
                </a:lnTo>
                <a:lnTo>
                  <a:pt x="8564" y="1318"/>
                </a:lnTo>
                <a:lnTo>
                  <a:pt x="8564" y="1318"/>
                </a:lnTo>
                <a:lnTo>
                  <a:pt x="8546" y="1328"/>
                </a:lnTo>
                <a:lnTo>
                  <a:pt x="8546" y="1328"/>
                </a:lnTo>
                <a:lnTo>
                  <a:pt x="8532" y="1310"/>
                </a:lnTo>
                <a:lnTo>
                  <a:pt x="8532" y="1310"/>
                </a:lnTo>
                <a:lnTo>
                  <a:pt x="8550" y="1302"/>
                </a:lnTo>
                <a:lnTo>
                  <a:pt x="8550" y="1302"/>
                </a:lnTo>
                <a:close/>
                <a:moveTo>
                  <a:pt x="8554" y="1300"/>
                </a:moveTo>
                <a:lnTo>
                  <a:pt x="8554" y="1300"/>
                </a:lnTo>
                <a:lnTo>
                  <a:pt x="8568" y="1292"/>
                </a:lnTo>
                <a:lnTo>
                  <a:pt x="8568" y="1292"/>
                </a:lnTo>
                <a:lnTo>
                  <a:pt x="8582" y="1306"/>
                </a:lnTo>
                <a:lnTo>
                  <a:pt x="8582" y="1306"/>
                </a:lnTo>
                <a:lnTo>
                  <a:pt x="8566" y="1316"/>
                </a:lnTo>
                <a:lnTo>
                  <a:pt x="8566" y="1316"/>
                </a:lnTo>
                <a:lnTo>
                  <a:pt x="8554" y="1300"/>
                </a:lnTo>
                <a:lnTo>
                  <a:pt x="8554" y="1300"/>
                </a:lnTo>
                <a:close/>
                <a:moveTo>
                  <a:pt x="8574" y="1288"/>
                </a:moveTo>
                <a:lnTo>
                  <a:pt x="8574" y="1288"/>
                </a:lnTo>
                <a:lnTo>
                  <a:pt x="8588" y="1280"/>
                </a:lnTo>
                <a:lnTo>
                  <a:pt x="8588" y="1280"/>
                </a:lnTo>
                <a:lnTo>
                  <a:pt x="8602" y="1294"/>
                </a:lnTo>
                <a:lnTo>
                  <a:pt x="8602" y="1294"/>
                </a:lnTo>
                <a:lnTo>
                  <a:pt x="8586" y="1304"/>
                </a:lnTo>
                <a:lnTo>
                  <a:pt x="8586" y="1304"/>
                </a:lnTo>
                <a:lnTo>
                  <a:pt x="8574" y="1288"/>
                </a:lnTo>
                <a:lnTo>
                  <a:pt x="8574" y="1288"/>
                </a:lnTo>
                <a:close/>
                <a:moveTo>
                  <a:pt x="8592" y="1278"/>
                </a:moveTo>
                <a:lnTo>
                  <a:pt x="8592" y="1278"/>
                </a:lnTo>
                <a:lnTo>
                  <a:pt x="8606" y="1272"/>
                </a:lnTo>
                <a:lnTo>
                  <a:pt x="8606" y="1272"/>
                </a:lnTo>
                <a:lnTo>
                  <a:pt x="8618" y="1284"/>
                </a:lnTo>
                <a:lnTo>
                  <a:pt x="8618" y="1284"/>
                </a:lnTo>
                <a:lnTo>
                  <a:pt x="8606" y="1292"/>
                </a:lnTo>
                <a:lnTo>
                  <a:pt x="8606" y="1292"/>
                </a:lnTo>
                <a:lnTo>
                  <a:pt x="8592" y="1278"/>
                </a:lnTo>
                <a:lnTo>
                  <a:pt x="8592" y="1278"/>
                </a:lnTo>
                <a:close/>
                <a:moveTo>
                  <a:pt x="8610" y="1268"/>
                </a:moveTo>
                <a:lnTo>
                  <a:pt x="8610" y="1268"/>
                </a:lnTo>
                <a:lnTo>
                  <a:pt x="8614" y="1266"/>
                </a:lnTo>
                <a:lnTo>
                  <a:pt x="8614" y="1266"/>
                </a:lnTo>
                <a:lnTo>
                  <a:pt x="8628" y="1278"/>
                </a:lnTo>
                <a:lnTo>
                  <a:pt x="8628" y="1278"/>
                </a:lnTo>
                <a:lnTo>
                  <a:pt x="8624" y="1282"/>
                </a:lnTo>
                <a:lnTo>
                  <a:pt x="8624" y="1282"/>
                </a:lnTo>
                <a:lnTo>
                  <a:pt x="8610" y="1268"/>
                </a:lnTo>
                <a:lnTo>
                  <a:pt x="8610" y="1268"/>
                </a:lnTo>
                <a:close/>
                <a:moveTo>
                  <a:pt x="8628" y="1258"/>
                </a:moveTo>
                <a:lnTo>
                  <a:pt x="8628" y="1258"/>
                </a:lnTo>
                <a:lnTo>
                  <a:pt x="8638" y="1252"/>
                </a:lnTo>
                <a:lnTo>
                  <a:pt x="8638" y="1252"/>
                </a:lnTo>
                <a:lnTo>
                  <a:pt x="8652" y="1264"/>
                </a:lnTo>
                <a:lnTo>
                  <a:pt x="8652" y="1264"/>
                </a:lnTo>
                <a:lnTo>
                  <a:pt x="8640" y="1270"/>
                </a:lnTo>
                <a:lnTo>
                  <a:pt x="8640" y="1270"/>
                </a:lnTo>
                <a:lnTo>
                  <a:pt x="8628" y="1258"/>
                </a:lnTo>
                <a:lnTo>
                  <a:pt x="8628" y="1258"/>
                </a:lnTo>
                <a:close/>
                <a:moveTo>
                  <a:pt x="8644" y="1250"/>
                </a:moveTo>
                <a:lnTo>
                  <a:pt x="8644" y="1250"/>
                </a:lnTo>
                <a:lnTo>
                  <a:pt x="8652" y="1244"/>
                </a:lnTo>
                <a:lnTo>
                  <a:pt x="8652" y="1244"/>
                </a:lnTo>
                <a:lnTo>
                  <a:pt x="8666" y="1254"/>
                </a:lnTo>
                <a:lnTo>
                  <a:pt x="8666" y="1254"/>
                </a:lnTo>
                <a:lnTo>
                  <a:pt x="8656" y="1260"/>
                </a:lnTo>
                <a:lnTo>
                  <a:pt x="8656" y="1260"/>
                </a:lnTo>
                <a:lnTo>
                  <a:pt x="8644" y="1250"/>
                </a:lnTo>
                <a:lnTo>
                  <a:pt x="8644" y="1250"/>
                </a:lnTo>
                <a:close/>
                <a:moveTo>
                  <a:pt x="8658" y="1242"/>
                </a:moveTo>
                <a:lnTo>
                  <a:pt x="8658" y="1242"/>
                </a:lnTo>
                <a:lnTo>
                  <a:pt x="8666" y="1236"/>
                </a:lnTo>
                <a:lnTo>
                  <a:pt x="8666" y="1236"/>
                </a:lnTo>
                <a:lnTo>
                  <a:pt x="8680" y="1246"/>
                </a:lnTo>
                <a:lnTo>
                  <a:pt x="8680" y="1246"/>
                </a:lnTo>
                <a:lnTo>
                  <a:pt x="8672" y="1252"/>
                </a:lnTo>
                <a:lnTo>
                  <a:pt x="8672" y="1252"/>
                </a:lnTo>
                <a:lnTo>
                  <a:pt x="8658" y="1242"/>
                </a:lnTo>
                <a:lnTo>
                  <a:pt x="8658" y="1242"/>
                </a:lnTo>
                <a:close/>
                <a:moveTo>
                  <a:pt x="8672" y="1234"/>
                </a:moveTo>
                <a:lnTo>
                  <a:pt x="8672" y="1234"/>
                </a:lnTo>
                <a:lnTo>
                  <a:pt x="8680" y="1228"/>
                </a:lnTo>
                <a:lnTo>
                  <a:pt x="8680" y="1228"/>
                </a:lnTo>
                <a:lnTo>
                  <a:pt x="8694" y="1236"/>
                </a:lnTo>
                <a:lnTo>
                  <a:pt x="8694" y="1236"/>
                </a:lnTo>
                <a:lnTo>
                  <a:pt x="8686" y="1242"/>
                </a:lnTo>
                <a:lnTo>
                  <a:pt x="8686" y="1242"/>
                </a:lnTo>
                <a:lnTo>
                  <a:pt x="8672" y="1234"/>
                </a:lnTo>
                <a:lnTo>
                  <a:pt x="8672" y="1234"/>
                </a:lnTo>
                <a:close/>
                <a:moveTo>
                  <a:pt x="8684" y="1226"/>
                </a:moveTo>
                <a:lnTo>
                  <a:pt x="8684" y="1226"/>
                </a:lnTo>
                <a:lnTo>
                  <a:pt x="8692" y="1222"/>
                </a:lnTo>
                <a:lnTo>
                  <a:pt x="8692" y="1222"/>
                </a:lnTo>
                <a:lnTo>
                  <a:pt x="8706" y="1228"/>
                </a:lnTo>
                <a:lnTo>
                  <a:pt x="8706" y="1228"/>
                </a:lnTo>
                <a:lnTo>
                  <a:pt x="8698" y="1234"/>
                </a:lnTo>
                <a:lnTo>
                  <a:pt x="8698" y="1234"/>
                </a:lnTo>
                <a:lnTo>
                  <a:pt x="8684" y="1226"/>
                </a:lnTo>
                <a:lnTo>
                  <a:pt x="8684" y="1226"/>
                </a:lnTo>
                <a:close/>
                <a:moveTo>
                  <a:pt x="8698" y="1218"/>
                </a:moveTo>
                <a:lnTo>
                  <a:pt x="8698" y="1218"/>
                </a:lnTo>
                <a:lnTo>
                  <a:pt x="8704" y="1214"/>
                </a:lnTo>
                <a:lnTo>
                  <a:pt x="8704" y="1214"/>
                </a:lnTo>
                <a:lnTo>
                  <a:pt x="8720" y="1220"/>
                </a:lnTo>
                <a:lnTo>
                  <a:pt x="8720" y="1220"/>
                </a:lnTo>
                <a:lnTo>
                  <a:pt x="8712" y="1224"/>
                </a:lnTo>
                <a:lnTo>
                  <a:pt x="8712" y="1224"/>
                </a:lnTo>
                <a:lnTo>
                  <a:pt x="8698" y="1218"/>
                </a:lnTo>
                <a:lnTo>
                  <a:pt x="8698" y="1218"/>
                </a:lnTo>
                <a:close/>
                <a:moveTo>
                  <a:pt x="8710" y="1210"/>
                </a:moveTo>
                <a:lnTo>
                  <a:pt x="8710" y="1210"/>
                </a:lnTo>
                <a:lnTo>
                  <a:pt x="8716" y="1206"/>
                </a:lnTo>
                <a:lnTo>
                  <a:pt x="8716" y="1206"/>
                </a:lnTo>
                <a:lnTo>
                  <a:pt x="8732" y="1212"/>
                </a:lnTo>
                <a:lnTo>
                  <a:pt x="8732" y="1212"/>
                </a:lnTo>
                <a:lnTo>
                  <a:pt x="8724" y="1216"/>
                </a:lnTo>
                <a:lnTo>
                  <a:pt x="8724" y="1216"/>
                </a:lnTo>
                <a:lnTo>
                  <a:pt x="8710" y="1210"/>
                </a:lnTo>
                <a:lnTo>
                  <a:pt x="8710" y="1210"/>
                </a:lnTo>
                <a:close/>
                <a:moveTo>
                  <a:pt x="8722" y="1202"/>
                </a:moveTo>
                <a:lnTo>
                  <a:pt x="8722" y="1202"/>
                </a:lnTo>
                <a:lnTo>
                  <a:pt x="8728" y="1198"/>
                </a:lnTo>
                <a:lnTo>
                  <a:pt x="8728" y="1198"/>
                </a:lnTo>
                <a:lnTo>
                  <a:pt x="8744" y="1202"/>
                </a:lnTo>
                <a:lnTo>
                  <a:pt x="8744" y="1202"/>
                </a:lnTo>
                <a:lnTo>
                  <a:pt x="8738" y="1208"/>
                </a:lnTo>
                <a:lnTo>
                  <a:pt x="8738" y="1208"/>
                </a:lnTo>
                <a:lnTo>
                  <a:pt x="8722" y="1202"/>
                </a:lnTo>
                <a:lnTo>
                  <a:pt x="8722" y="1202"/>
                </a:lnTo>
                <a:close/>
                <a:moveTo>
                  <a:pt x="8734" y="1194"/>
                </a:moveTo>
                <a:lnTo>
                  <a:pt x="8734" y="1194"/>
                </a:lnTo>
                <a:lnTo>
                  <a:pt x="8742" y="1190"/>
                </a:lnTo>
                <a:lnTo>
                  <a:pt x="8742" y="1190"/>
                </a:lnTo>
                <a:lnTo>
                  <a:pt x="8758" y="1194"/>
                </a:lnTo>
                <a:lnTo>
                  <a:pt x="8758" y="1194"/>
                </a:lnTo>
                <a:lnTo>
                  <a:pt x="8750" y="1198"/>
                </a:lnTo>
                <a:lnTo>
                  <a:pt x="8750" y="1198"/>
                </a:lnTo>
                <a:lnTo>
                  <a:pt x="8734" y="1194"/>
                </a:lnTo>
                <a:lnTo>
                  <a:pt x="8734" y="1194"/>
                </a:lnTo>
                <a:close/>
                <a:moveTo>
                  <a:pt x="8746" y="1174"/>
                </a:moveTo>
                <a:lnTo>
                  <a:pt x="8746" y="1174"/>
                </a:lnTo>
                <a:lnTo>
                  <a:pt x="8738" y="1174"/>
                </a:lnTo>
                <a:lnTo>
                  <a:pt x="8738" y="1174"/>
                </a:lnTo>
                <a:lnTo>
                  <a:pt x="8746" y="1170"/>
                </a:lnTo>
                <a:lnTo>
                  <a:pt x="8746" y="1170"/>
                </a:lnTo>
                <a:lnTo>
                  <a:pt x="8754" y="1170"/>
                </a:lnTo>
                <a:lnTo>
                  <a:pt x="8754" y="1170"/>
                </a:lnTo>
                <a:lnTo>
                  <a:pt x="8746" y="1174"/>
                </a:lnTo>
                <a:lnTo>
                  <a:pt x="8746" y="1174"/>
                </a:lnTo>
                <a:close/>
                <a:moveTo>
                  <a:pt x="8740" y="1178"/>
                </a:moveTo>
                <a:lnTo>
                  <a:pt x="8740" y="1178"/>
                </a:lnTo>
                <a:lnTo>
                  <a:pt x="8732" y="1184"/>
                </a:lnTo>
                <a:lnTo>
                  <a:pt x="8732" y="1184"/>
                </a:lnTo>
                <a:lnTo>
                  <a:pt x="8724" y="1182"/>
                </a:lnTo>
                <a:lnTo>
                  <a:pt x="8724" y="1182"/>
                </a:lnTo>
                <a:lnTo>
                  <a:pt x="8732" y="1178"/>
                </a:lnTo>
                <a:lnTo>
                  <a:pt x="8732" y="1178"/>
                </a:lnTo>
                <a:lnTo>
                  <a:pt x="8740" y="1178"/>
                </a:lnTo>
                <a:lnTo>
                  <a:pt x="8740" y="1178"/>
                </a:lnTo>
                <a:close/>
                <a:moveTo>
                  <a:pt x="8720" y="1182"/>
                </a:moveTo>
                <a:lnTo>
                  <a:pt x="8720" y="1182"/>
                </a:lnTo>
                <a:lnTo>
                  <a:pt x="8702" y="1178"/>
                </a:lnTo>
                <a:lnTo>
                  <a:pt x="8702" y="1178"/>
                </a:lnTo>
                <a:lnTo>
                  <a:pt x="8708" y="1176"/>
                </a:lnTo>
                <a:lnTo>
                  <a:pt x="8708" y="1176"/>
                </a:lnTo>
                <a:lnTo>
                  <a:pt x="8726" y="1178"/>
                </a:lnTo>
                <a:lnTo>
                  <a:pt x="8726" y="1178"/>
                </a:lnTo>
                <a:lnTo>
                  <a:pt x="8720" y="1182"/>
                </a:lnTo>
                <a:lnTo>
                  <a:pt x="8720" y="1182"/>
                </a:lnTo>
                <a:close/>
                <a:moveTo>
                  <a:pt x="8712" y="1186"/>
                </a:moveTo>
                <a:lnTo>
                  <a:pt x="8712" y="1186"/>
                </a:lnTo>
                <a:lnTo>
                  <a:pt x="8708" y="1188"/>
                </a:lnTo>
                <a:lnTo>
                  <a:pt x="8708" y="1188"/>
                </a:lnTo>
                <a:lnTo>
                  <a:pt x="8690" y="1184"/>
                </a:lnTo>
                <a:lnTo>
                  <a:pt x="8690" y="1184"/>
                </a:lnTo>
                <a:lnTo>
                  <a:pt x="8694" y="1182"/>
                </a:lnTo>
                <a:lnTo>
                  <a:pt x="8694" y="1182"/>
                </a:lnTo>
                <a:lnTo>
                  <a:pt x="8712" y="1186"/>
                </a:lnTo>
                <a:lnTo>
                  <a:pt x="8712" y="1186"/>
                </a:lnTo>
                <a:close/>
                <a:moveTo>
                  <a:pt x="8700" y="1192"/>
                </a:moveTo>
                <a:lnTo>
                  <a:pt x="8700" y="1192"/>
                </a:lnTo>
                <a:lnTo>
                  <a:pt x="8696" y="1194"/>
                </a:lnTo>
                <a:lnTo>
                  <a:pt x="8696" y="1194"/>
                </a:lnTo>
                <a:lnTo>
                  <a:pt x="8680" y="1190"/>
                </a:lnTo>
                <a:lnTo>
                  <a:pt x="8680" y="1190"/>
                </a:lnTo>
                <a:lnTo>
                  <a:pt x="8684" y="1188"/>
                </a:lnTo>
                <a:lnTo>
                  <a:pt x="8684" y="1188"/>
                </a:lnTo>
                <a:lnTo>
                  <a:pt x="8700" y="1192"/>
                </a:lnTo>
                <a:lnTo>
                  <a:pt x="8700" y="1192"/>
                </a:lnTo>
                <a:close/>
                <a:moveTo>
                  <a:pt x="8690" y="1198"/>
                </a:moveTo>
                <a:lnTo>
                  <a:pt x="8690" y="1198"/>
                </a:lnTo>
                <a:lnTo>
                  <a:pt x="8686" y="1200"/>
                </a:lnTo>
                <a:lnTo>
                  <a:pt x="8686" y="1200"/>
                </a:lnTo>
                <a:lnTo>
                  <a:pt x="8670" y="1194"/>
                </a:lnTo>
                <a:lnTo>
                  <a:pt x="8670" y="1194"/>
                </a:lnTo>
                <a:lnTo>
                  <a:pt x="8672" y="1192"/>
                </a:lnTo>
                <a:lnTo>
                  <a:pt x="8672" y="1192"/>
                </a:lnTo>
                <a:lnTo>
                  <a:pt x="8690" y="1198"/>
                </a:lnTo>
                <a:lnTo>
                  <a:pt x="8690" y="1198"/>
                </a:lnTo>
                <a:close/>
                <a:moveTo>
                  <a:pt x="8678" y="1204"/>
                </a:moveTo>
                <a:lnTo>
                  <a:pt x="8678" y="1204"/>
                </a:lnTo>
                <a:lnTo>
                  <a:pt x="8674" y="1206"/>
                </a:lnTo>
                <a:lnTo>
                  <a:pt x="8674" y="1206"/>
                </a:lnTo>
                <a:lnTo>
                  <a:pt x="8658" y="1200"/>
                </a:lnTo>
                <a:lnTo>
                  <a:pt x="8658" y="1200"/>
                </a:lnTo>
                <a:lnTo>
                  <a:pt x="8664" y="1198"/>
                </a:lnTo>
                <a:lnTo>
                  <a:pt x="8664" y="1198"/>
                </a:lnTo>
                <a:lnTo>
                  <a:pt x="8678" y="1204"/>
                </a:lnTo>
                <a:lnTo>
                  <a:pt x="8678" y="1204"/>
                </a:lnTo>
                <a:close/>
                <a:moveTo>
                  <a:pt x="8668" y="1210"/>
                </a:moveTo>
                <a:lnTo>
                  <a:pt x="8668" y="1210"/>
                </a:lnTo>
                <a:lnTo>
                  <a:pt x="8662" y="1214"/>
                </a:lnTo>
                <a:lnTo>
                  <a:pt x="8662" y="1214"/>
                </a:lnTo>
                <a:lnTo>
                  <a:pt x="8648" y="1206"/>
                </a:lnTo>
                <a:lnTo>
                  <a:pt x="8648" y="1206"/>
                </a:lnTo>
                <a:lnTo>
                  <a:pt x="8652" y="1202"/>
                </a:lnTo>
                <a:lnTo>
                  <a:pt x="8652" y="1202"/>
                </a:lnTo>
                <a:lnTo>
                  <a:pt x="8668" y="1210"/>
                </a:lnTo>
                <a:lnTo>
                  <a:pt x="8668" y="1210"/>
                </a:lnTo>
                <a:close/>
                <a:moveTo>
                  <a:pt x="8656" y="1216"/>
                </a:moveTo>
                <a:lnTo>
                  <a:pt x="8656" y="1216"/>
                </a:lnTo>
                <a:lnTo>
                  <a:pt x="8650" y="1220"/>
                </a:lnTo>
                <a:lnTo>
                  <a:pt x="8650" y="1220"/>
                </a:lnTo>
                <a:lnTo>
                  <a:pt x="8636" y="1210"/>
                </a:lnTo>
                <a:lnTo>
                  <a:pt x="8636" y="1210"/>
                </a:lnTo>
                <a:lnTo>
                  <a:pt x="8642" y="1208"/>
                </a:lnTo>
                <a:lnTo>
                  <a:pt x="8642" y="1208"/>
                </a:lnTo>
                <a:lnTo>
                  <a:pt x="8656" y="1216"/>
                </a:lnTo>
                <a:lnTo>
                  <a:pt x="8656" y="1216"/>
                </a:lnTo>
                <a:close/>
                <a:moveTo>
                  <a:pt x="8640" y="1200"/>
                </a:moveTo>
                <a:lnTo>
                  <a:pt x="8640" y="1200"/>
                </a:lnTo>
                <a:lnTo>
                  <a:pt x="8632" y="1196"/>
                </a:lnTo>
                <a:lnTo>
                  <a:pt x="8632" y="1196"/>
                </a:lnTo>
                <a:lnTo>
                  <a:pt x="8634" y="1194"/>
                </a:lnTo>
                <a:lnTo>
                  <a:pt x="8634" y="1194"/>
                </a:lnTo>
                <a:lnTo>
                  <a:pt x="8644" y="1198"/>
                </a:lnTo>
                <a:lnTo>
                  <a:pt x="8644" y="1198"/>
                </a:lnTo>
                <a:lnTo>
                  <a:pt x="8640" y="1200"/>
                </a:lnTo>
                <a:lnTo>
                  <a:pt x="8640" y="1200"/>
                </a:lnTo>
                <a:close/>
                <a:moveTo>
                  <a:pt x="8634" y="1204"/>
                </a:moveTo>
                <a:lnTo>
                  <a:pt x="8634" y="1204"/>
                </a:lnTo>
                <a:lnTo>
                  <a:pt x="8628" y="1206"/>
                </a:lnTo>
                <a:lnTo>
                  <a:pt x="8628" y="1206"/>
                </a:lnTo>
                <a:lnTo>
                  <a:pt x="8620" y="1202"/>
                </a:lnTo>
                <a:lnTo>
                  <a:pt x="8620" y="1202"/>
                </a:lnTo>
                <a:lnTo>
                  <a:pt x="8626" y="1198"/>
                </a:lnTo>
                <a:lnTo>
                  <a:pt x="8626" y="1198"/>
                </a:lnTo>
                <a:lnTo>
                  <a:pt x="8634" y="1204"/>
                </a:lnTo>
                <a:lnTo>
                  <a:pt x="8634" y="1204"/>
                </a:lnTo>
                <a:close/>
                <a:moveTo>
                  <a:pt x="8622" y="1208"/>
                </a:moveTo>
                <a:lnTo>
                  <a:pt x="8622" y="1208"/>
                </a:lnTo>
                <a:lnTo>
                  <a:pt x="8616" y="1212"/>
                </a:lnTo>
                <a:lnTo>
                  <a:pt x="8616" y="1212"/>
                </a:lnTo>
                <a:lnTo>
                  <a:pt x="8608" y="1206"/>
                </a:lnTo>
                <a:lnTo>
                  <a:pt x="8608" y="1206"/>
                </a:lnTo>
                <a:lnTo>
                  <a:pt x="8614" y="1204"/>
                </a:lnTo>
                <a:lnTo>
                  <a:pt x="8614" y="1204"/>
                </a:lnTo>
                <a:lnTo>
                  <a:pt x="8622" y="1208"/>
                </a:lnTo>
                <a:lnTo>
                  <a:pt x="8622" y="1208"/>
                </a:lnTo>
                <a:close/>
                <a:moveTo>
                  <a:pt x="8602" y="1202"/>
                </a:moveTo>
                <a:lnTo>
                  <a:pt x="8602" y="1202"/>
                </a:lnTo>
                <a:lnTo>
                  <a:pt x="8596" y="1198"/>
                </a:lnTo>
                <a:lnTo>
                  <a:pt x="8596" y="1198"/>
                </a:lnTo>
                <a:lnTo>
                  <a:pt x="8602" y="1196"/>
                </a:lnTo>
                <a:lnTo>
                  <a:pt x="8602" y="1196"/>
                </a:lnTo>
                <a:lnTo>
                  <a:pt x="8608" y="1200"/>
                </a:lnTo>
                <a:lnTo>
                  <a:pt x="8608" y="1200"/>
                </a:lnTo>
                <a:lnTo>
                  <a:pt x="8602" y="1202"/>
                </a:lnTo>
                <a:lnTo>
                  <a:pt x="8602" y="1202"/>
                </a:lnTo>
                <a:close/>
                <a:moveTo>
                  <a:pt x="8596" y="1204"/>
                </a:moveTo>
                <a:lnTo>
                  <a:pt x="8596" y="1204"/>
                </a:lnTo>
                <a:lnTo>
                  <a:pt x="8590" y="1208"/>
                </a:lnTo>
                <a:lnTo>
                  <a:pt x="8590" y="1208"/>
                </a:lnTo>
                <a:lnTo>
                  <a:pt x="8582" y="1202"/>
                </a:lnTo>
                <a:lnTo>
                  <a:pt x="8582" y="1202"/>
                </a:lnTo>
                <a:lnTo>
                  <a:pt x="8588" y="1200"/>
                </a:lnTo>
                <a:lnTo>
                  <a:pt x="8588" y="1200"/>
                </a:lnTo>
                <a:lnTo>
                  <a:pt x="8596" y="1204"/>
                </a:lnTo>
                <a:lnTo>
                  <a:pt x="8596" y="1204"/>
                </a:lnTo>
                <a:close/>
                <a:moveTo>
                  <a:pt x="8578" y="1198"/>
                </a:moveTo>
                <a:lnTo>
                  <a:pt x="8578" y="1198"/>
                </a:lnTo>
                <a:lnTo>
                  <a:pt x="8572" y="1194"/>
                </a:lnTo>
                <a:lnTo>
                  <a:pt x="8572" y="1194"/>
                </a:lnTo>
                <a:lnTo>
                  <a:pt x="8578" y="1192"/>
                </a:lnTo>
                <a:lnTo>
                  <a:pt x="8578" y="1192"/>
                </a:lnTo>
                <a:lnTo>
                  <a:pt x="8584" y="1196"/>
                </a:lnTo>
                <a:lnTo>
                  <a:pt x="8584" y="1196"/>
                </a:lnTo>
                <a:lnTo>
                  <a:pt x="8578" y="1198"/>
                </a:lnTo>
                <a:lnTo>
                  <a:pt x="8578" y="1198"/>
                </a:lnTo>
                <a:close/>
                <a:moveTo>
                  <a:pt x="8568" y="1190"/>
                </a:moveTo>
                <a:lnTo>
                  <a:pt x="8568" y="1190"/>
                </a:lnTo>
                <a:lnTo>
                  <a:pt x="8562" y="1188"/>
                </a:lnTo>
                <a:lnTo>
                  <a:pt x="8562" y="1188"/>
                </a:lnTo>
                <a:lnTo>
                  <a:pt x="8568" y="1186"/>
                </a:lnTo>
                <a:lnTo>
                  <a:pt x="8568" y="1186"/>
                </a:lnTo>
                <a:lnTo>
                  <a:pt x="8572" y="1190"/>
                </a:lnTo>
                <a:lnTo>
                  <a:pt x="8572" y="1190"/>
                </a:lnTo>
                <a:lnTo>
                  <a:pt x="8568" y="1190"/>
                </a:lnTo>
                <a:lnTo>
                  <a:pt x="8568" y="1190"/>
                </a:lnTo>
                <a:close/>
                <a:moveTo>
                  <a:pt x="8566" y="1196"/>
                </a:moveTo>
                <a:lnTo>
                  <a:pt x="8566" y="1196"/>
                </a:lnTo>
                <a:lnTo>
                  <a:pt x="8572" y="1200"/>
                </a:lnTo>
                <a:lnTo>
                  <a:pt x="8572" y="1200"/>
                </a:lnTo>
                <a:lnTo>
                  <a:pt x="8562" y="1204"/>
                </a:lnTo>
                <a:lnTo>
                  <a:pt x="8562" y="1204"/>
                </a:lnTo>
                <a:lnTo>
                  <a:pt x="8556" y="1200"/>
                </a:lnTo>
                <a:lnTo>
                  <a:pt x="8556" y="1200"/>
                </a:lnTo>
                <a:lnTo>
                  <a:pt x="8566" y="1196"/>
                </a:lnTo>
                <a:lnTo>
                  <a:pt x="8566" y="1196"/>
                </a:lnTo>
                <a:close/>
                <a:moveTo>
                  <a:pt x="8552" y="1196"/>
                </a:moveTo>
                <a:lnTo>
                  <a:pt x="8552" y="1196"/>
                </a:lnTo>
                <a:lnTo>
                  <a:pt x="8548" y="1192"/>
                </a:lnTo>
                <a:lnTo>
                  <a:pt x="8548" y="1192"/>
                </a:lnTo>
                <a:lnTo>
                  <a:pt x="8556" y="1188"/>
                </a:lnTo>
                <a:lnTo>
                  <a:pt x="8556" y="1188"/>
                </a:lnTo>
                <a:lnTo>
                  <a:pt x="8562" y="1192"/>
                </a:lnTo>
                <a:lnTo>
                  <a:pt x="8562" y="1192"/>
                </a:lnTo>
                <a:lnTo>
                  <a:pt x="8552" y="1196"/>
                </a:lnTo>
                <a:lnTo>
                  <a:pt x="8552" y="1196"/>
                </a:lnTo>
                <a:close/>
                <a:moveTo>
                  <a:pt x="8542" y="1186"/>
                </a:moveTo>
                <a:lnTo>
                  <a:pt x="8542" y="1186"/>
                </a:lnTo>
                <a:lnTo>
                  <a:pt x="8540" y="1184"/>
                </a:lnTo>
                <a:lnTo>
                  <a:pt x="8540" y="1184"/>
                </a:lnTo>
                <a:lnTo>
                  <a:pt x="8548" y="1182"/>
                </a:lnTo>
                <a:lnTo>
                  <a:pt x="8548" y="1182"/>
                </a:lnTo>
                <a:lnTo>
                  <a:pt x="8550" y="1184"/>
                </a:lnTo>
                <a:lnTo>
                  <a:pt x="8550" y="1184"/>
                </a:lnTo>
                <a:lnTo>
                  <a:pt x="8542" y="1186"/>
                </a:lnTo>
                <a:lnTo>
                  <a:pt x="8542" y="1186"/>
                </a:lnTo>
                <a:close/>
                <a:moveTo>
                  <a:pt x="8524" y="1218"/>
                </a:moveTo>
                <a:lnTo>
                  <a:pt x="8524" y="1218"/>
                </a:lnTo>
                <a:lnTo>
                  <a:pt x="8512" y="1222"/>
                </a:lnTo>
                <a:lnTo>
                  <a:pt x="8512" y="1222"/>
                </a:lnTo>
                <a:lnTo>
                  <a:pt x="8504" y="1216"/>
                </a:lnTo>
                <a:lnTo>
                  <a:pt x="8504" y="1216"/>
                </a:lnTo>
                <a:lnTo>
                  <a:pt x="8518" y="1212"/>
                </a:lnTo>
                <a:lnTo>
                  <a:pt x="8518" y="1212"/>
                </a:lnTo>
                <a:lnTo>
                  <a:pt x="8524" y="1218"/>
                </a:lnTo>
                <a:lnTo>
                  <a:pt x="8524" y="1218"/>
                </a:lnTo>
                <a:close/>
                <a:moveTo>
                  <a:pt x="8500" y="1212"/>
                </a:moveTo>
                <a:lnTo>
                  <a:pt x="8500" y="1212"/>
                </a:lnTo>
                <a:lnTo>
                  <a:pt x="8494" y="1204"/>
                </a:lnTo>
                <a:lnTo>
                  <a:pt x="8494" y="1204"/>
                </a:lnTo>
                <a:lnTo>
                  <a:pt x="8508" y="1202"/>
                </a:lnTo>
                <a:lnTo>
                  <a:pt x="8508" y="1202"/>
                </a:lnTo>
                <a:lnTo>
                  <a:pt x="8514" y="1208"/>
                </a:lnTo>
                <a:lnTo>
                  <a:pt x="8514" y="1208"/>
                </a:lnTo>
                <a:lnTo>
                  <a:pt x="8500" y="1212"/>
                </a:lnTo>
                <a:lnTo>
                  <a:pt x="8500" y="1212"/>
                </a:lnTo>
                <a:close/>
                <a:moveTo>
                  <a:pt x="8490" y="1200"/>
                </a:moveTo>
                <a:lnTo>
                  <a:pt x="8490" y="1200"/>
                </a:lnTo>
                <a:lnTo>
                  <a:pt x="8486" y="1196"/>
                </a:lnTo>
                <a:lnTo>
                  <a:pt x="8486" y="1196"/>
                </a:lnTo>
                <a:lnTo>
                  <a:pt x="8500" y="1192"/>
                </a:lnTo>
                <a:lnTo>
                  <a:pt x="8500" y="1192"/>
                </a:lnTo>
                <a:lnTo>
                  <a:pt x="8502" y="1196"/>
                </a:lnTo>
                <a:lnTo>
                  <a:pt x="8502" y="1196"/>
                </a:lnTo>
                <a:lnTo>
                  <a:pt x="8490" y="1200"/>
                </a:lnTo>
                <a:lnTo>
                  <a:pt x="8490" y="1200"/>
                </a:lnTo>
                <a:close/>
                <a:moveTo>
                  <a:pt x="8480" y="1192"/>
                </a:moveTo>
                <a:lnTo>
                  <a:pt x="8480" y="1192"/>
                </a:lnTo>
                <a:lnTo>
                  <a:pt x="8478" y="1188"/>
                </a:lnTo>
                <a:lnTo>
                  <a:pt x="8478" y="1188"/>
                </a:lnTo>
                <a:lnTo>
                  <a:pt x="8490" y="1186"/>
                </a:lnTo>
                <a:lnTo>
                  <a:pt x="8490" y="1186"/>
                </a:lnTo>
                <a:lnTo>
                  <a:pt x="8494" y="1188"/>
                </a:lnTo>
                <a:lnTo>
                  <a:pt x="8494" y="1188"/>
                </a:lnTo>
                <a:lnTo>
                  <a:pt x="8480" y="1192"/>
                </a:lnTo>
                <a:lnTo>
                  <a:pt x="8480" y="1192"/>
                </a:lnTo>
                <a:close/>
                <a:moveTo>
                  <a:pt x="8472" y="1182"/>
                </a:moveTo>
                <a:lnTo>
                  <a:pt x="8472" y="1182"/>
                </a:lnTo>
                <a:lnTo>
                  <a:pt x="8470" y="1180"/>
                </a:lnTo>
                <a:lnTo>
                  <a:pt x="8470" y="1180"/>
                </a:lnTo>
                <a:lnTo>
                  <a:pt x="8484" y="1178"/>
                </a:lnTo>
                <a:lnTo>
                  <a:pt x="8484" y="1178"/>
                </a:lnTo>
                <a:lnTo>
                  <a:pt x="8486" y="1180"/>
                </a:lnTo>
                <a:lnTo>
                  <a:pt x="8486" y="1180"/>
                </a:lnTo>
                <a:lnTo>
                  <a:pt x="8472" y="1182"/>
                </a:lnTo>
                <a:lnTo>
                  <a:pt x="8472" y="1182"/>
                </a:lnTo>
                <a:close/>
                <a:moveTo>
                  <a:pt x="8464" y="1174"/>
                </a:moveTo>
                <a:lnTo>
                  <a:pt x="8464" y="1174"/>
                </a:lnTo>
                <a:lnTo>
                  <a:pt x="8462" y="1172"/>
                </a:lnTo>
                <a:lnTo>
                  <a:pt x="8462" y="1172"/>
                </a:lnTo>
                <a:lnTo>
                  <a:pt x="8476" y="1170"/>
                </a:lnTo>
                <a:lnTo>
                  <a:pt x="8476" y="1170"/>
                </a:lnTo>
                <a:lnTo>
                  <a:pt x="8478" y="1174"/>
                </a:lnTo>
                <a:lnTo>
                  <a:pt x="8478" y="1174"/>
                </a:lnTo>
                <a:lnTo>
                  <a:pt x="8464" y="1174"/>
                </a:lnTo>
                <a:lnTo>
                  <a:pt x="8464" y="1174"/>
                </a:lnTo>
                <a:close/>
                <a:moveTo>
                  <a:pt x="8456" y="1166"/>
                </a:moveTo>
                <a:lnTo>
                  <a:pt x="8456" y="1166"/>
                </a:lnTo>
                <a:lnTo>
                  <a:pt x="8454" y="1164"/>
                </a:lnTo>
                <a:lnTo>
                  <a:pt x="8454" y="1164"/>
                </a:lnTo>
                <a:lnTo>
                  <a:pt x="8468" y="1164"/>
                </a:lnTo>
                <a:lnTo>
                  <a:pt x="8468" y="1164"/>
                </a:lnTo>
                <a:lnTo>
                  <a:pt x="8470" y="1166"/>
                </a:lnTo>
                <a:lnTo>
                  <a:pt x="8470" y="1166"/>
                </a:lnTo>
                <a:lnTo>
                  <a:pt x="8456" y="1166"/>
                </a:lnTo>
                <a:lnTo>
                  <a:pt x="8456" y="1166"/>
                </a:lnTo>
                <a:close/>
                <a:moveTo>
                  <a:pt x="8440" y="1148"/>
                </a:moveTo>
                <a:lnTo>
                  <a:pt x="8440" y="1148"/>
                </a:lnTo>
                <a:lnTo>
                  <a:pt x="8436" y="1144"/>
                </a:lnTo>
                <a:lnTo>
                  <a:pt x="8436" y="1144"/>
                </a:lnTo>
                <a:lnTo>
                  <a:pt x="8450" y="1146"/>
                </a:lnTo>
                <a:lnTo>
                  <a:pt x="8450" y="1146"/>
                </a:lnTo>
                <a:lnTo>
                  <a:pt x="8454" y="1150"/>
                </a:lnTo>
                <a:lnTo>
                  <a:pt x="8454" y="1150"/>
                </a:lnTo>
                <a:lnTo>
                  <a:pt x="8440" y="1148"/>
                </a:lnTo>
                <a:lnTo>
                  <a:pt x="8440" y="1148"/>
                </a:lnTo>
                <a:close/>
                <a:moveTo>
                  <a:pt x="8428" y="1138"/>
                </a:moveTo>
                <a:lnTo>
                  <a:pt x="8428" y="1138"/>
                </a:lnTo>
                <a:lnTo>
                  <a:pt x="8424" y="1134"/>
                </a:lnTo>
                <a:lnTo>
                  <a:pt x="8424" y="1134"/>
                </a:lnTo>
                <a:lnTo>
                  <a:pt x="8438" y="1136"/>
                </a:lnTo>
                <a:lnTo>
                  <a:pt x="8438" y="1136"/>
                </a:lnTo>
                <a:lnTo>
                  <a:pt x="8444" y="1140"/>
                </a:lnTo>
                <a:lnTo>
                  <a:pt x="8444" y="1140"/>
                </a:lnTo>
                <a:lnTo>
                  <a:pt x="8428" y="1138"/>
                </a:lnTo>
                <a:lnTo>
                  <a:pt x="8428" y="1138"/>
                </a:lnTo>
                <a:close/>
                <a:moveTo>
                  <a:pt x="8416" y="1126"/>
                </a:moveTo>
                <a:lnTo>
                  <a:pt x="8416" y="1126"/>
                </a:lnTo>
                <a:lnTo>
                  <a:pt x="8410" y="1120"/>
                </a:lnTo>
                <a:lnTo>
                  <a:pt x="8410" y="1120"/>
                </a:lnTo>
                <a:lnTo>
                  <a:pt x="8426" y="1124"/>
                </a:lnTo>
                <a:lnTo>
                  <a:pt x="8426" y="1124"/>
                </a:lnTo>
                <a:lnTo>
                  <a:pt x="8432" y="1130"/>
                </a:lnTo>
                <a:lnTo>
                  <a:pt x="8432" y="1130"/>
                </a:lnTo>
                <a:lnTo>
                  <a:pt x="8416" y="1126"/>
                </a:lnTo>
                <a:lnTo>
                  <a:pt x="8416" y="1126"/>
                </a:lnTo>
                <a:close/>
                <a:moveTo>
                  <a:pt x="8412" y="1132"/>
                </a:moveTo>
                <a:lnTo>
                  <a:pt x="8412" y="1132"/>
                </a:lnTo>
                <a:lnTo>
                  <a:pt x="8418" y="1138"/>
                </a:lnTo>
                <a:lnTo>
                  <a:pt x="8418" y="1138"/>
                </a:lnTo>
                <a:lnTo>
                  <a:pt x="8404" y="1136"/>
                </a:lnTo>
                <a:lnTo>
                  <a:pt x="8404" y="1136"/>
                </a:lnTo>
                <a:lnTo>
                  <a:pt x="8398" y="1128"/>
                </a:lnTo>
                <a:lnTo>
                  <a:pt x="8398" y="1128"/>
                </a:lnTo>
                <a:lnTo>
                  <a:pt x="8412" y="1132"/>
                </a:lnTo>
                <a:lnTo>
                  <a:pt x="8412" y="1132"/>
                </a:lnTo>
                <a:close/>
                <a:moveTo>
                  <a:pt x="8392" y="1122"/>
                </a:moveTo>
                <a:lnTo>
                  <a:pt x="8392" y="1122"/>
                </a:lnTo>
                <a:lnTo>
                  <a:pt x="8384" y="1114"/>
                </a:lnTo>
                <a:lnTo>
                  <a:pt x="8384" y="1114"/>
                </a:lnTo>
                <a:lnTo>
                  <a:pt x="8398" y="1118"/>
                </a:lnTo>
                <a:lnTo>
                  <a:pt x="8398" y="1118"/>
                </a:lnTo>
                <a:lnTo>
                  <a:pt x="8406" y="1124"/>
                </a:lnTo>
                <a:lnTo>
                  <a:pt x="8406" y="1124"/>
                </a:lnTo>
                <a:lnTo>
                  <a:pt x="8392" y="1122"/>
                </a:lnTo>
                <a:lnTo>
                  <a:pt x="8392" y="1122"/>
                </a:lnTo>
                <a:close/>
                <a:moveTo>
                  <a:pt x="8378" y="1108"/>
                </a:moveTo>
                <a:lnTo>
                  <a:pt x="8378" y="1108"/>
                </a:lnTo>
                <a:lnTo>
                  <a:pt x="8376" y="1104"/>
                </a:lnTo>
                <a:lnTo>
                  <a:pt x="8376" y="1104"/>
                </a:lnTo>
                <a:lnTo>
                  <a:pt x="8368" y="1098"/>
                </a:lnTo>
                <a:lnTo>
                  <a:pt x="8368" y="1098"/>
                </a:lnTo>
                <a:lnTo>
                  <a:pt x="8382" y="1102"/>
                </a:lnTo>
                <a:lnTo>
                  <a:pt x="8382" y="1102"/>
                </a:lnTo>
                <a:lnTo>
                  <a:pt x="8390" y="1110"/>
                </a:lnTo>
                <a:lnTo>
                  <a:pt x="8390" y="1110"/>
                </a:lnTo>
                <a:lnTo>
                  <a:pt x="8378" y="1108"/>
                </a:lnTo>
                <a:lnTo>
                  <a:pt x="8378" y="1108"/>
                </a:lnTo>
                <a:close/>
                <a:moveTo>
                  <a:pt x="8362" y="1090"/>
                </a:moveTo>
                <a:lnTo>
                  <a:pt x="8362" y="1090"/>
                </a:lnTo>
                <a:lnTo>
                  <a:pt x="8350" y="1080"/>
                </a:lnTo>
                <a:lnTo>
                  <a:pt x="8350" y="1080"/>
                </a:lnTo>
                <a:lnTo>
                  <a:pt x="8362" y="1084"/>
                </a:lnTo>
                <a:lnTo>
                  <a:pt x="8362" y="1084"/>
                </a:lnTo>
                <a:lnTo>
                  <a:pt x="8374" y="1094"/>
                </a:lnTo>
                <a:lnTo>
                  <a:pt x="8374" y="1094"/>
                </a:lnTo>
                <a:lnTo>
                  <a:pt x="8362" y="1090"/>
                </a:lnTo>
                <a:lnTo>
                  <a:pt x="8362" y="1090"/>
                </a:lnTo>
                <a:close/>
                <a:moveTo>
                  <a:pt x="8342" y="1070"/>
                </a:moveTo>
                <a:lnTo>
                  <a:pt x="8342" y="1070"/>
                </a:lnTo>
                <a:lnTo>
                  <a:pt x="8330" y="1060"/>
                </a:lnTo>
                <a:lnTo>
                  <a:pt x="8330" y="1060"/>
                </a:lnTo>
                <a:lnTo>
                  <a:pt x="8342" y="1064"/>
                </a:lnTo>
                <a:lnTo>
                  <a:pt x="8342" y="1064"/>
                </a:lnTo>
                <a:lnTo>
                  <a:pt x="8354" y="1074"/>
                </a:lnTo>
                <a:lnTo>
                  <a:pt x="8354" y="1074"/>
                </a:lnTo>
                <a:lnTo>
                  <a:pt x="8342" y="1070"/>
                </a:lnTo>
                <a:lnTo>
                  <a:pt x="8342" y="1070"/>
                </a:lnTo>
                <a:close/>
                <a:moveTo>
                  <a:pt x="8334" y="1068"/>
                </a:moveTo>
                <a:lnTo>
                  <a:pt x="8334" y="1068"/>
                </a:lnTo>
                <a:lnTo>
                  <a:pt x="8314" y="1062"/>
                </a:lnTo>
                <a:lnTo>
                  <a:pt x="8314" y="1062"/>
                </a:lnTo>
                <a:lnTo>
                  <a:pt x="8302" y="1048"/>
                </a:lnTo>
                <a:lnTo>
                  <a:pt x="8302" y="1048"/>
                </a:lnTo>
                <a:lnTo>
                  <a:pt x="8322" y="1056"/>
                </a:lnTo>
                <a:lnTo>
                  <a:pt x="8322" y="1056"/>
                </a:lnTo>
                <a:lnTo>
                  <a:pt x="8334" y="1068"/>
                </a:lnTo>
                <a:lnTo>
                  <a:pt x="8334" y="1068"/>
                </a:lnTo>
                <a:close/>
                <a:moveTo>
                  <a:pt x="8294" y="1038"/>
                </a:moveTo>
                <a:lnTo>
                  <a:pt x="8294" y="1038"/>
                </a:lnTo>
                <a:lnTo>
                  <a:pt x="8280" y="1024"/>
                </a:lnTo>
                <a:lnTo>
                  <a:pt x="8280" y="1024"/>
                </a:lnTo>
                <a:lnTo>
                  <a:pt x="8298" y="1034"/>
                </a:lnTo>
                <a:lnTo>
                  <a:pt x="8298" y="1034"/>
                </a:lnTo>
                <a:lnTo>
                  <a:pt x="8312" y="1046"/>
                </a:lnTo>
                <a:lnTo>
                  <a:pt x="8312" y="1046"/>
                </a:lnTo>
                <a:lnTo>
                  <a:pt x="8294" y="1038"/>
                </a:lnTo>
                <a:lnTo>
                  <a:pt x="8294" y="1038"/>
                </a:lnTo>
                <a:close/>
                <a:moveTo>
                  <a:pt x="8282" y="1034"/>
                </a:moveTo>
                <a:lnTo>
                  <a:pt x="8282" y="1034"/>
                </a:lnTo>
                <a:lnTo>
                  <a:pt x="8264" y="1026"/>
                </a:lnTo>
                <a:lnTo>
                  <a:pt x="8264" y="1026"/>
                </a:lnTo>
                <a:lnTo>
                  <a:pt x="8250" y="1010"/>
                </a:lnTo>
                <a:lnTo>
                  <a:pt x="8250" y="1010"/>
                </a:lnTo>
                <a:lnTo>
                  <a:pt x="8266" y="1018"/>
                </a:lnTo>
                <a:lnTo>
                  <a:pt x="8266" y="1018"/>
                </a:lnTo>
                <a:lnTo>
                  <a:pt x="8282" y="1034"/>
                </a:lnTo>
                <a:lnTo>
                  <a:pt x="8282" y="1034"/>
                </a:lnTo>
                <a:close/>
                <a:moveTo>
                  <a:pt x="8240" y="1000"/>
                </a:moveTo>
                <a:lnTo>
                  <a:pt x="8240" y="1000"/>
                </a:lnTo>
                <a:lnTo>
                  <a:pt x="8224" y="984"/>
                </a:lnTo>
                <a:lnTo>
                  <a:pt x="8224" y="984"/>
                </a:lnTo>
                <a:lnTo>
                  <a:pt x="8242" y="992"/>
                </a:lnTo>
                <a:lnTo>
                  <a:pt x="8242" y="992"/>
                </a:lnTo>
                <a:lnTo>
                  <a:pt x="8256" y="1008"/>
                </a:lnTo>
                <a:lnTo>
                  <a:pt x="8256" y="1008"/>
                </a:lnTo>
                <a:lnTo>
                  <a:pt x="8240" y="1000"/>
                </a:lnTo>
                <a:lnTo>
                  <a:pt x="8240" y="1000"/>
                </a:lnTo>
                <a:close/>
                <a:moveTo>
                  <a:pt x="8226" y="994"/>
                </a:moveTo>
                <a:lnTo>
                  <a:pt x="8226" y="994"/>
                </a:lnTo>
                <a:lnTo>
                  <a:pt x="8210" y="986"/>
                </a:lnTo>
                <a:lnTo>
                  <a:pt x="8210" y="986"/>
                </a:lnTo>
                <a:lnTo>
                  <a:pt x="8192" y="968"/>
                </a:lnTo>
                <a:lnTo>
                  <a:pt x="8192" y="968"/>
                </a:lnTo>
                <a:lnTo>
                  <a:pt x="8208" y="976"/>
                </a:lnTo>
                <a:lnTo>
                  <a:pt x="8208" y="976"/>
                </a:lnTo>
                <a:lnTo>
                  <a:pt x="8226" y="994"/>
                </a:lnTo>
                <a:lnTo>
                  <a:pt x="8226" y="994"/>
                </a:lnTo>
                <a:close/>
                <a:moveTo>
                  <a:pt x="8194" y="980"/>
                </a:moveTo>
                <a:lnTo>
                  <a:pt x="8194" y="980"/>
                </a:lnTo>
                <a:lnTo>
                  <a:pt x="8094" y="938"/>
                </a:lnTo>
                <a:lnTo>
                  <a:pt x="7990" y="900"/>
                </a:lnTo>
                <a:lnTo>
                  <a:pt x="7990" y="900"/>
                </a:lnTo>
                <a:lnTo>
                  <a:pt x="7906" y="870"/>
                </a:lnTo>
                <a:lnTo>
                  <a:pt x="7822" y="844"/>
                </a:lnTo>
                <a:lnTo>
                  <a:pt x="7736" y="818"/>
                </a:lnTo>
                <a:lnTo>
                  <a:pt x="7648" y="796"/>
                </a:lnTo>
                <a:lnTo>
                  <a:pt x="7560" y="774"/>
                </a:lnTo>
                <a:lnTo>
                  <a:pt x="7470" y="756"/>
                </a:lnTo>
                <a:lnTo>
                  <a:pt x="7380" y="740"/>
                </a:lnTo>
                <a:lnTo>
                  <a:pt x="7290" y="724"/>
                </a:lnTo>
                <a:lnTo>
                  <a:pt x="7198" y="712"/>
                </a:lnTo>
                <a:lnTo>
                  <a:pt x="7104" y="700"/>
                </a:lnTo>
                <a:lnTo>
                  <a:pt x="7010" y="692"/>
                </a:lnTo>
                <a:lnTo>
                  <a:pt x="6916" y="686"/>
                </a:lnTo>
                <a:lnTo>
                  <a:pt x="6822" y="680"/>
                </a:lnTo>
                <a:lnTo>
                  <a:pt x="6726" y="678"/>
                </a:lnTo>
                <a:lnTo>
                  <a:pt x="6628" y="678"/>
                </a:lnTo>
                <a:lnTo>
                  <a:pt x="6530" y="680"/>
                </a:lnTo>
                <a:lnTo>
                  <a:pt x="6530" y="680"/>
                </a:lnTo>
                <a:lnTo>
                  <a:pt x="6420" y="684"/>
                </a:lnTo>
                <a:lnTo>
                  <a:pt x="6310" y="690"/>
                </a:lnTo>
                <a:lnTo>
                  <a:pt x="6198" y="700"/>
                </a:lnTo>
                <a:lnTo>
                  <a:pt x="6084" y="712"/>
                </a:lnTo>
                <a:lnTo>
                  <a:pt x="5970" y="728"/>
                </a:lnTo>
                <a:lnTo>
                  <a:pt x="5854" y="744"/>
                </a:lnTo>
                <a:lnTo>
                  <a:pt x="5738" y="764"/>
                </a:lnTo>
                <a:lnTo>
                  <a:pt x="5622" y="786"/>
                </a:lnTo>
                <a:lnTo>
                  <a:pt x="5622" y="786"/>
                </a:lnTo>
                <a:lnTo>
                  <a:pt x="5572" y="748"/>
                </a:lnTo>
                <a:lnTo>
                  <a:pt x="5572" y="748"/>
                </a:lnTo>
                <a:lnTo>
                  <a:pt x="5654" y="730"/>
                </a:lnTo>
                <a:lnTo>
                  <a:pt x="5736" y="712"/>
                </a:lnTo>
                <a:lnTo>
                  <a:pt x="5818" y="696"/>
                </a:lnTo>
                <a:lnTo>
                  <a:pt x="5898" y="682"/>
                </a:lnTo>
                <a:lnTo>
                  <a:pt x="5978" y="668"/>
                </a:lnTo>
                <a:lnTo>
                  <a:pt x="6058" y="656"/>
                </a:lnTo>
                <a:lnTo>
                  <a:pt x="6138" y="646"/>
                </a:lnTo>
                <a:lnTo>
                  <a:pt x="6216" y="638"/>
                </a:lnTo>
                <a:lnTo>
                  <a:pt x="6294" y="630"/>
                </a:lnTo>
                <a:lnTo>
                  <a:pt x="6372" y="624"/>
                </a:lnTo>
                <a:lnTo>
                  <a:pt x="6450" y="620"/>
                </a:lnTo>
                <a:lnTo>
                  <a:pt x="6528" y="618"/>
                </a:lnTo>
                <a:lnTo>
                  <a:pt x="6604" y="616"/>
                </a:lnTo>
                <a:lnTo>
                  <a:pt x="6680" y="616"/>
                </a:lnTo>
                <a:lnTo>
                  <a:pt x="6756" y="618"/>
                </a:lnTo>
                <a:lnTo>
                  <a:pt x="6830" y="620"/>
                </a:lnTo>
                <a:lnTo>
                  <a:pt x="6906" y="624"/>
                </a:lnTo>
                <a:lnTo>
                  <a:pt x="6980" y="630"/>
                </a:lnTo>
                <a:lnTo>
                  <a:pt x="7054" y="638"/>
                </a:lnTo>
                <a:lnTo>
                  <a:pt x="7126" y="646"/>
                </a:lnTo>
                <a:lnTo>
                  <a:pt x="7198" y="656"/>
                </a:lnTo>
                <a:lnTo>
                  <a:pt x="7272" y="668"/>
                </a:lnTo>
                <a:lnTo>
                  <a:pt x="7342" y="682"/>
                </a:lnTo>
                <a:lnTo>
                  <a:pt x="7414" y="696"/>
                </a:lnTo>
                <a:lnTo>
                  <a:pt x="7484" y="712"/>
                </a:lnTo>
                <a:lnTo>
                  <a:pt x="7554" y="730"/>
                </a:lnTo>
                <a:lnTo>
                  <a:pt x="7624" y="748"/>
                </a:lnTo>
                <a:lnTo>
                  <a:pt x="7694" y="768"/>
                </a:lnTo>
                <a:lnTo>
                  <a:pt x="7762" y="790"/>
                </a:lnTo>
                <a:lnTo>
                  <a:pt x="7830" y="814"/>
                </a:lnTo>
                <a:lnTo>
                  <a:pt x="7898" y="840"/>
                </a:lnTo>
                <a:lnTo>
                  <a:pt x="7966" y="866"/>
                </a:lnTo>
                <a:lnTo>
                  <a:pt x="7966" y="866"/>
                </a:lnTo>
                <a:lnTo>
                  <a:pt x="8072" y="910"/>
                </a:lnTo>
                <a:lnTo>
                  <a:pt x="8174" y="958"/>
                </a:lnTo>
                <a:lnTo>
                  <a:pt x="8174" y="958"/>
                </a:lnTo>
                <a:lnTo>
                  <a:pt x="8194" y="980"/>
                </a:lnTo>
                <a:lnTo>
                  <a:pt x="8194" y="980"/>
                </a:lnTo>
                <a:close/>
                <a:moveTo>
                  <a:pt x="5616" y="788"/>
                </a:moveTo>
                <a:lnTo>
                  <a:pt x="5616" y="788"/>
                </a:lnTo>
                <a:lnTo>
                  <a:pt x="5560" y="800"/>
                </a:lnTo>
                <a:lnTo>
                  <a:pt x="5560" y="800"/>
                </a:lnTo>
                <a:lnTo>
                  <a:pt x="5510" y="764"/>
                </a:lnTo>
                <a:lnTo>
                  <a:pt x="5510" y="764"/>
                </a:lnTo>
                <a:lnTo>
                  <a:pt x="5566" y="750"/>
                </a:lnTo>
                <a:lnTo>
                  <a:pt x="5566" y="750"/>
                </a:lnTo>
                <a:lnTo>
                  <a:pt x="5616" y="788"/>
                </a:lnTo>
                <a:lnTo>
                  <a:pt x="5616" y="788"/>
                </a:lnTo>
                <a:close/>
                <a:moveTo>
                  <a:pt x="5504" y="760"/>
                </a:moveTo>
                <a:lnTo>
                  <a:pt x="5504" y="760"/>
                </a:lnTo>
                <a:lnTo>
                  <a:pt x="5448" y="726"/>
                </a:lnTo>
                <a:lnTo>
                  <a:pt x="5448" y="726"/>
                </a:lnTo>
                <a:lnTo>
                  <a:pt x="5504" y="710"/>
                </a:lnTo>
                <a:lnTo>
                  <a:pt x="5504" y="710"/>
                </a:lnTo>
                <a:lnTo>
                  <a:pt x="5560" y="746"/>
                </a:lnTo>
                <a:lnTo>
                  <a:pt x="5560" y="746"/>
                </a:lnTo>
                <a:lnTo>
                  <a:pt x="5504" y="760"/>
                </a:lnTo>
                <a:lnTo>
                  <a:pt x="5504" y="760"/>
                </a:lnTo>
                <a:close/>
                <a:moveTo>
                  <a:pt x="5442" y="722"/>
                </a:moveTo>
                <a:lnTo>
                  <a:pt x="5442" y="722"/>
                </a:lnTo>
                <a:lnTo>
                  <a:pt x="5410" y="706"/>
                </a:lnTo>
                <a:lnTo>
                  <a:pt x="5378" y="690"/>
                </a:lnTo>
                <a:lnTo>
                  <a:pt x="5378" y="690"/>
                </a:lnTo>
                <a:lnTo>
                  <a:pt x="5436" y="670"/>
                </a:lnTo>
                <a:lnTo>
                  <a:pt x="5436" y="670"/>
                </a:lnTo>
                <a:lnTo>
                  <a:pt x="5468" y="688"/>
                </a:lnTo>
                <a:lnTo>
                  <a:pt x="5500" y="706"/>
                </a:lnTo>
                <a:lnTo>
                  <a:pt x="5500" y="706"/>
                </a:lnTo>
                <a:lnTo>
                  <a:pt x="5442" y="722"/>
                </a:lnTo>
                <a:lnTo>
                  <a:pt x="5442" y="722"/>
                </a:lnTo>
                <a:close/>
                <a:moveTo>
                  <a:pt x="5374" y="688"/>
                </a:moveTo>
                <a:lnTo>
                  <a:pt x="5374" y="688"/>
                </a:lnTo>
                <a:lnTo>
                  <a:pt x="5340" y="672"/>
                </a:lnTo>
                <a:lnTo>
                  <a:pt x="5306" y="660"/>
                </a:lnTo>
                <a:lnTo>
                  <a:pt x="5306" y="660"/>
                </a:lnTo>
                <a:lnTo>
                  <a:pt x="5364" y="638"/>
                </a:lnTo>
                <a:lnTo>
                  <a:pt x="5364" y="638"/>
                </a:lnTo>
                <a:lnTo>
                  <a:pt x="5398" y="652"/>
                </a:lnTo>
                <a:lnTo>
                  <a:pt x="5432" y="668"/>
                </a:lnTo>
                <a:lnTo>
                  <a:pt x="5432" y="668"/>
                </a:lnTo>
                <a:lnTo>
                  <a:pt x="5374" y="688"/>
                </a:lnTo>
                <a:lnTo>
                  <a:pt x="5374" y="688"/>
                </a:lnTo>
                <a:close/>
                <a:moveTo>
                  <a:pt x="5298" y="656"/>
                </a:moveTo>
                <a:lnTo>
                  <a:pt x="5298" y="656"/>
                </a:lnTo>
                <a:lnTo>
                  <a:pt x="5260" y="644"/>
                </a:lnTo>
                <a:lnTo>
                  <a:pt x="5222" y="634"/>
                </a:lnTo>
                <a:lnTo>
                  <a:pt x="5222" y="634"/>
                </a:lnTo>
                <a:lnTo>
                  <a:pt x="5282" y="610"/>
                </a:lnTo>
                <a:lnTo>
                  <a:pt x="5282" y="610"/>
                </a:lnTo>
                <a:lnTo>
                  <a:pt x="5320" y="620"/>
                </a:lnTo>
                <a:lnTo>
                  <a:pt x="5358" y="634"/>
                </a:lnTo>
                <a:lnTo>
                  <a:pt x="5358" y="634"/>
                </a:lnTo>
                <a:lnTo>
                  <a:pt x="5298" y="656"/>
                </a:lnTo>
                <a:lnTo>
                  <a:pt x="5298" y="656"/>
                </a:lnTo>
                <a:close/>
                <a:moveTo>
                  <a:pt x="5214" y="632"/>
                </a:moveTo>
                <a:lnTo>
                  <a:pt x="5214" y="632"/>
                </a:lnTo>
                <a:lnTo>
                  <a:pt x="5172" y="622"/>
                </a:lnTo>
                <a:lnTo>
                  <a:pt x="5130" y="614"/>
                </a:lnTo>
                <a:lnTo>
                  <a:pt x="5130" y="614"/>
                </a:lnTo>
                <a:lnTo>
                  <a:pt x="5190" y="588"/>
                </a:lnTo>
                <a:lnTo>
                  <a:pt x="5190" y="588"/>
                </a:lnTo>
                <a:lnTo>
                  <a:pt x="5232" y="596"/>
                </a:lnTo>
                <a:lnTo>
                  <a:pt x="5274" y="606"/>
                </a:lnTo>
                <a:lnTo>
                  <a:pt x="5274" y="606"/>
                </a:lnTo>
                <a:lnTo>
                  <a:pt x="5214" y="632"/>
                </a:lnTo>
                <a:lnTo>
                  <a:pt x="5214" y="632"/>
                </a:lnTo>
                <a:close/>
                <a:moveTo>
                  <a:pt x="5120" y="614"/>
                </a:moveTo>
                <a:lnTo>
                  <a:pt x="5120" y="614"/>
                </a:lnTo>
                <a:lnTo>
                  <a:pt x="5074" y="608"/>
                </a:lnTo>
                <a:lnTo>
                  <a:pt x="5028" y="604"/>
                </a:lnTo>
                <a:lnTo>
                  <a:pt x="5028" y="604"/>
                </a:lnTo>
                <a:lnTo>
                  <a:pt x="5086" y="574"/>
                </a:lnTo>
                <a:lnTo>
                  <a:pt x="5086" y="574"/>
                </a:lnTo>
                <a:lnTo>
                  <a:pt x="5132" y="578"/>
                </a:lnTo>
                <a:lnTo>
                  <a:pt x="5180" y="586"/>
                </a:lnTo>
                <a:lnTo>
                  <a:pt x="5180" y="586"/>
                </a:lnTo>
                <a:lnTo>
                  <a:pt x="5120" y="614"/>
                </a:lnTo>
                <a:lnTo>
                  <a:pt x="5120" y="614"/>
                </a:lnTo>
                <a:close/>
                <a:moveTo>
                  <a:pt x="5018" y="604"/>
                </a:moveTo>
                <a:lnTo>
                  <a:pt x="5018" y="604"/>
                </a:lnTo>
                <a:lnTo>
                  <a:pt x="4966" y="602"/>
                </a:lnTo>
                <a:lnTo>
                  <a:pt x="4916" y="604"/>
                </a:lnTo>
                <a:lnTo>
                  <a:pt x="4916" y="604"/>
                </a:lnTo>
                <a:lnTo>
                  <a:pt x="4970" y="572"/>
                </a:lnTo>
                <a:lnTo>
                  <a:pt x="4970" y="572"/>
                </a:lnTo>
                <a:lnTo>
                  <a:pt x="5022" y="572"/>
                </a:lnTo>
                <a:lnTo>
                  <a:pt x="5074" y="574"/>
                </a:lnTo>
                <a:lnTo>
                  <a:pt x="5074" y="574"/>
                </a:lnTo>
                <a:lnTo>
                  <a:pt x="5018" y="604"/>
                </a:lnTo>
                <a:lnTo>
                  <a:pt x="5018" y="604"/>
                </a:lnTo>
                <a:close/>
                <a:moveTo>
                  <a:pt x="4904" y="604"/>
                </a:moveTo>
                <a:lnTo>
                  <a:pt x="4904" y="604"/>
                </a:lnTo>
                <a:lnTo>
                  <a:pt x="4850" y="610"/>
                </a:lnTo>
                <a:lnTo>
                  <a:pt x="4796" y="616"/>
                </a:lnTo>
                <a:lnTo>
                  <a:pt x="4796" y="616"/>
                </a:lnTo>
                <a:lnTo>
                  <a:pt x="4844" y="584"/>
                </a:lnTo>
                <a:lnTo>
                  <a:pt x="4844" y="584"/>
                </a:lnTo>
                <a:lnTo>
                  <a:pt x="4902" y="578"/>
                </a:lnTo>
                <a:lnTo>
                  <a:pt x="4958" y="574"/>
                </a:lnTo>
                <a:lnTo>
                  <a:pt x="4958" y="574"/>
                </a:lnTo>
                <a:lnTo>
                  <a:pt x="4904" y="604"/>
                </a:lnTo>
                <a:lnTo>
                  <a:pt x="4904" y="604"/>
                </a:lnTo>
                <a:close/>
                <a:moveTo>
                  <a:pt x="4894" y="610"/>
                </a:moveTo>
                <a:lnTo>
                  <a:pt x="4894" y="610"/>
                </a:lnTo>
                <a:lnTo>
                  <a:pt x="4840" y="642"/>
                </a:lnTo>
                <a:lnTo>
                  <a:pt x="4840" y="642"/>
                </a:lnTo>
                <a:lnTo>
                  <a:pt x="4788" y="648"/>
                </a:lnTo>
                <a:lnTo>
                  <a:pt x="4736" y="654"/>
                </a:lnTo>
                <a:lnTo>
                  <a:pt x="4736" y="654"/>
                </a:lnTo>
                <a:lnTo>
                  <a:pt x="4784" y="624"/>
                </a:lnTo>
                <a:lnTo>
                  <a:pt x="4784" y="624"/>
                </a:lnTo>
                <a:lnTo>
                  <a:pt x="4840" y="616"/>
                </a:lnTo>
                <a:lnTo>
                  <a:pt x="4894" y="610"/>
                </a:lnTo>
                <a:lnTo>
                  <a:pt x="4894" y="610"/>
                </a:lnTo>
                <a:close/>
                <a:moveTo>
                  <a:pt x="4724" y="656"/>
                </a:moveTo>
                <a:lnTo>
                  <a:pt x="4724" y="656"/>
                </a:lnTo>
                <a:lnTo>
                  <a:pt x="4668" y="666"/>
                </a:lnTo>
                <a:lnTo>
                  <a:pt x="4614" y="678"/>
                </a:lnTo>
                <a:lnTo>
                  <a:pt x="4614" y="678"/>
                </a:lnTo>
                <a:lnTo>
                  <a:pt x="4656" y="648"/>
                </a:lnTo>
                <a:lnTo>
                  <a:pt x="4656" y="648"/>
                </a:lnTo>
                <a:lnTo>
                  <a:pt x="4714" y="636"/>
                </a:lnTo>
                <a:lnTo>
                  <a:pt x="4770" y="626"/>
                </a:lnTo>
                <a:lnTo>
                  <a:pt x="4770" y="626"/>
                </a:lnTo>
                <a:lnTo>
                  <a:pt x="4724" y="656"/>
                </a:lnTo>
                <a:lnTo>
                  <a:pt x="4724" y="656"/>
                </a:lnTo>
                <a:close/>
                <a:moveTo>
                  <a:pt x="4712" y="664"/>
                </a:moveTo>
                <a:lnTo>
                  <a:pt x="4712" y="664"/>
                </a:lnTo>
                <a:lnTo>
                  <a:pt x="4666" y="696"/>
                </a:lnTo>
                <a:lnTo>
                  <a:pt x="4666" y="696"/>
                </a:lnTo>
                <a:lnTo>
                  <a:pt x="4614" y="706"/>
                </a:lnTo>
                <a:lnTo>
                  <a:pt x="4562" y="718"/>
                </a:lnTo>
                <a:lnTo>
                  <a:pt x="4562" y="718"/>
                </a:lnTo>
                <a:lnTo>
                  <a:pt x="4602" y="688"/>
                </a:lnTo>
                <a:lnTo>
                  <a:pt x="4602" y="688"/>
                </a:lnTo>
                <a:lnTo>
                  <a:pt x="4658" y="674"/>
                </a:lnTo>
                <a:lnTo>
                  <a:pt x="4712" y="664"/>
                </a:lnTo>
                <a:lnTo>
                  <a:pt x="4712" y="664"/>
                </a:lnTo>
                <a:close/>
                <a:moveTo>
                  <a:pt x="4656" y="704"/>
                </a:moveTo>
                <a:lnTo>
                  <a:pt x="4656" y="704"/>
                </a:lnTo>
                <a:lnTo>
                  <a:pt x="4610" y="736"/>
                </a:lnTo>
                <a:lnTo>
                  <a:pt x="4610" y="736"/>
                </a:lnTo>
                <a:lnTo>
                  <a:pt x="4562" y="744"/>
                </a:lnTo>
                <a:lnTo>
                  <a:pt x="4512" y="756"/>
                </a:lnTo>
                <a:lnTo>
                  <a:pt x="4512" y="756"/>
                </a:lnTo>
                <a:lnTo>
                  <a:pt x="4552" y="726"/>
                </a:lnTo>
                <a:lnTo>
                  <a:pt x="4552" y="726"/>
                </a:lnTo>
                <a:lnTo>
                  <a:pt x="4604" y="714"/>
                </a:lnTo>
                <a:lnTo>
                  <a:pt x="4656" y="704"/>
                </a:lnTo>
                <a:lnTo>
                  <a:pt x="4656" y="704"/>
                </a:lnTo>
                <a:close/>
                <a:moveTo>
                  <a:pt x="4600" y="742"/>
                </a:moveTo>
                <a:lnTo>
                  <a:pt x="4600" y="742"/>
                </a:lnTo>
                <a:lnTo>
                  <a:pt x="4556" y="774"/>
                </a:lnTo>
                <a:lnTo>
                  <a:pt x="4556" y="774"/>
                </a:lnTo>
                <a:lnTo>
                  <a:pt x="4510" y="784"/>
                </a:lnTo>
                <a:lnTo>
                  <a:pt x="4464" y="794"/>
                </a:lnTo>
                <a:lnTo>
                  <a:pt x="4464" y="794"/>
                </a:lnTo>
                <a:lnTo>
                  <a:pt x="4502" y="764"/>
                </a:lnTo>
                <a:lnTo>
                  <a:pt x="4502" y="764"/>
                </a:lnTo>
                <a:lnTo>
                  <a:pt x="4552" y="752"/>
                </a:lnTo>
                <a:lnTo>
                  <a:pt x="4600" y="742"/>
                </a:lnTo>
                <a:lnTo>
                  <a:pt x="4600" y="742"/>
                </a:lnTo>
                <a:close/>
                <a:moveTo>
                  <a:pt x="4546" y="782"/>
                </a:moveTo>
                <a:lnTo>
                  <a:pt x="4546" y="782"/>
                </a:lnTo>
                <a:lnTo>
                  <a:pt x="4502" y="814"/>
                </a:lnTo>
                <a:lnTo>
                  <a:pt x="4502" y="814"/>
                </a:lnTo>
                <a:lnTo>
                  <a:pt x="4416" y="832"/>
                </a:lnTo>
                <a:lnTo>
                  <a:pt x="4416" y="832"/>
                </a:lnTo>
                <a:lnTo>
                  <a:pt x="4454" y="802"/>
                </a:lnTo>
                <a:lnTo>
                  <a:pt x="4454" y="802"/>
                </a:lnTo>
                <a:lnTo>
                  <a:pt x="4546" y="782"/>
                </a:lnTo>
                <a:lnTo>
                  <a:pt x="4546" y="782"/>
                </a:lnTo>
                <a:close/>
                <a:moveTo>
                  <a:pt x="4494" y="822"/>
                </a:moveTo>
                <a:lnTo>
                  <a:pt x="4494" y="822"/>
                </a:lnTo>
                <a:lnTo>
                  <a:pt x="4452" y="852"/>
                </a:lnTo>
                <a:lnTo>
                  <a:pt x="4452" y="852"/>
                </a:lnTo>
                <a:lnTo>
                  <a:pt x="4368" y="872"/>
                </a:lnTo>
                <a:lnTo>
                  <a:pt x="4368" y="872"/>
                </a:lnTo>
                <a:lnTo>
                  <a:pt x="4406" y="840"/>
                </a:lnTo>
                <a:lnTo>
                  <a:pt x="4406" y="840"/>
                </a:lnTo>
                <a:lnTo>
                  <a:pt x="4494" y="822"/>
                </a:lnTo>
                <a:lnTo>
                  <a:pt x="4494" y="822"/>
                </a:lnTo>
                <a:close/>
                <a:moveTo>
                  <a:pt x="4442" y="860"/>
                </a:moveTo>
                <a:lnTo>
                  <a:pt x="4442" y="860"/>
                </a:lnTo>
                <a:lnTo>
                  <a:pt x="4402" y="892"/>
                </a:lnTo>
                <a:lnTo>
                  <a:pt x="4402" y="892"/>
                </a:lnTo>
                <a:lnTo>
                  <a:pt x="4324" y="910"/>
                </a:lnTo>
                <a:lnTo>
                  <a:pt x="4324" y="910"/>
                </a:lnTo>
                <a:lnTo>
                  <a:pt x="4360" y="880"/>
                </a:lnTo>
                <a:lnTo>
                  <a:pt x="4360" y="880"/>
                </a:lnTo>
                <a:lnTo>
                  <a:pt x="4442" y="860"/>
                </a:lnTo>
                <a:lnTo>
                  <a:pt x="4442" y="860"/>
                </a:lnTo>
                <a:close/>
                <a:moveTo>
                  <a:pt x="4392" y="898"/>
                </a:moveTo>
                <a:lnTo>
                  <a:pt x="4392" y="898"/>
                </a:lnTo>
                <a:lnTo>
                  <a:pt x="4354" y="930"/>
                </a:lnTo>
                <a:lnTo>
                  <a:pt x="4354" y="930"/>
                </a:lnTo>
                <a:lnTo>
                  <a:pt x="4280" y="946"/>
                </a:lnTo>
                <a:lnTo>
                  <a:pt x="4280" y="946"/>
                </a:lnTo>
                <a:lnTo>
                  <a:pt x="4314" y="916"/>
                </a:lnTo>
                <a:lnTo>
                  <a:pt x="4314" y="916"/>
                </a:lnTo>
                <a:lnTo>
                  <a:pt x="4392" y="898"/>
                </a:lnTo>
                <a:lnTo>
                  <a:pt x="4392" y="898"/>
                </a:lnTo>
                <a:close/>
                <a:moveTo>
                  <a:pt x="4346" y="936"/>
                </a:moveTo>
                <a:lnTo>
                  <a:pt x="4346" y="936"/>
                </a:lnTo>
                <a:lnTo>
                  <a:pt x="4310" y="966"/>
                </a:lnTo>
                <a:lnTo>
                  <a:pt x="4310" y="966"/>
                </a:lnTo>
                <a:lnTo>
                  <a:pt x="4240" y="982"/>
                </a:lnTo>
                <a:lnTo>
                  <a:pt x="4240" y="982"/>
                </a:lnTo>
                <a:lnTo>
                  <a:pt x="4270" y="954"/>
                </a:lnTo>
                <a:lnTo>
                  <a:pt x="4270" y="954"/>
                </a:lnTo>
                <a:lnTo>
                  <a:pt x="4346" y="936"/>
                </a:lnTo>
                <a:lnTo>
                  <a:pt x="4346" y="936"/>
                </a:lnTo>
                <a:close/>
                <a:moveTo>
                  <a:pt x="4300" y="974"/>
                </a:moveTo>
                <a:lnTo>
                  <a:pt x="4300" y="974"/>
                </a:lnTo>
                <a:lnTo>
                  <a:pt x="4268" y="1000"/>
                </a:lnTo>
                <a:lnTo>
                  <a:pt x="4268" y="1000"/>
                </a:lnTo>
                <a:lnTo>
                  <a:pt x="4200" y="1016"/>
                </a:lnTo>
                <a:lnTo>
                  <a:pt x="4200" y="1016"/>
                </a:lnTo>
                <a:lnTo>
                  <a:pt x="4230" y="990"/>
                </a:lnTo>
                <a:lnTo>
                  <a:pt x="4230" y="990"/>
                </a:lnTo>
                <a:lnTo>
                  <a:pt x="4300" y="974"/>
                </a:lnTo>
                <a:lnTo>
                  <a:pt x="4300" y="974"/>
                </a:lnTo>
                <a:close/>
                <a:moveTo>
                  <a:pt x="4258" y="1008"/>
                </a:moveTo>
                <a:lnTo>
                  <a:pt x="4258" y="1008"/>
                </a:lnTo>
                <a:lnTo>
                  <a:pt x="4226" y="1034"/>
                </a:lnTo>
                <a:lnTo>
                  <a:pt x="4226" y="1034"/>
                </a:lnTo>
                <a:lnTo>
                  <a:pt x="4162" y="1050"/>
                </a:lnTo>
                <a:lnTo>
                  <a:pt x="4162" y="1050"/>
                </a:lnTo>
                <a:lnTo>
                  <a:pt x="4190" y="1024"/>
                </a:lnTo>
                <a:lnTo>
                  <a:pt x="4190" y="1024"/>
                </a:lnTo>
                <a:lnTo>
                  <a:pt x="4258" y="1008"/>
                </a:lnTo>
                <a:lnTo>
                  <a:pt x="4258" y="1008"/>
                </a:lnTo>
                <a:close/>
                <a:moveTo>
                  <a:pt x="4216" y="1042"/>
                </a:moveTo>
                <a:lnTo>
                  <a:pt x="4216" y="1042"/>
                </a:lnTo>
                <a:lnTo>
                  <a:pt x="4188" y="1068"/>
                </a:lnTo>
                <a:lnTo>
                  <a:pt x="4188" y="1068"/>
                </a:lnTo>
                <a:lnTo>
                  <a:pt x="4128" y="1080"/>
                </a:lnTo>
                <a:lnTo>
                  <a:pt x="4128" y="1080"/>
                </a:lnTo>
                <a:lnTo>
                  <a:pt x="4154" y="1058"/>
                </a:lnTo>
                <a:lnTo>
                  <a:pt x="4154" y="1058"/>
                </a:lnTo>
                <a:lnTo>
                  <a:pt x="4216" y="1042"/>
                </a:lnTo>
                <a:lnTo>
                  <a:pt x="4216" y="1042"/>
                </a:lnTo>
                <a:close/>
                <a:moveTo>
                  <a:pt x="4178" y="1076"/>
                </a:moveTo>
                <a:lnTo>
                  <a:pt x="4178" y="1076"/>
                </a:lnTo>
                <a:lnTo>
                  <a:pt x="4152" y="1098"/>
                </a:lnTo>
                <a:lnTo>
                  <a:pt x="4152" y="1098"/>
                </a:lnTo>
                <a:lnTo>
                  <a:pt x="4096" y="1110"/>
                </a:lnTo>
                <a:lnTo>
                  <a:pt x="4096" y="1110"/>
                </a:lnTo>
                <a:lnTo>
                  <a:pt x="4118" y="1090"/>
                </a:lnTo>
                <a:lnTo>
                  <a:pt x="4118" y="1090"/>
                </a:lnTo>
                <a:lnTo>
                  <a:pt x="4178" y="1076"/>
                </a:lnTo>
                <a:lnTo>
                  <a:pt x="4178" y="1076"/>
                </a:lnTo>
                <a:close/>
                <a:moveTo>
                  <a:pt x="4084" y="1112"/>
                </a:moveTo>
                <a:lnTo>
                  <a:pt x="4084" y="1112"/>
                </a:lnTo>
                <a:lnTo>
                  <a:pt x="3988" y="1136"/>
                </a:lnTo>
                <a:lnTo>
                  <a:pt x="3890" y="1162"/>
                </a:lnTo>
                <a:lnTo>
                  <a:pt x="3792" y="1190"/>
                </a:lnTo>
                <a:lnTo>
                  <a:pt x="3694" y="1220"/>
                </a:lnTo>
                <a:lnTo>
                  <a:pt x="3594" y="1252"/>
                </a:lnTo>
                <a:lnTo>
                  <a:pt x="3494" y="1286"/>
                </a:lnTo>
                <a:lnTo>
                  <a:pt x="3290" y="1358"/>
                </a:lnTo>
                <a:lnTo>
                  <a:pt x="3290" y="1358"/>
                </a:lnTo>
                <a:lnTo>
                  <a:pt x="3498" y="1280"/>
                </a:lnTo>
                <a:lnTo>
                  <a:pt x="3600" y="1244"/>
                </a:lnTo>
                <a:lnTo>
                  <a:pt x="3702" y="1208"/>
                </a:lnTo>
                <a:lnTo>
                  <a:pt x="3804" y="1176"/>
                </a:lnTo>
                <a:lnTo>
                  <a:pt x="3906" y="1146"/>
                </a:lnTo>
                <a:lnTo>
                  <a:pt x="4008" y="1118"/>
                </a:lnTo>
                <a:lnTo>
                  <a:pt x="4108" y="1092"/>
                </a:lnTo>
                <a:lnTo>
                  <a:pt x="4108" y="1092"/>
                </a:lnTo>
                <a:lnTo>
                  <a:pt x="4084" y="1112"/>
                </a:lnTo>
                <a:lnTo>
                  <a:pt x="4084" y="1112"/>
                </a:lnTo>
                <a:close/>
                <a:moveTo>
                  <a:pt x="4076" y="1120"/>
                </a:moveTo>
                <a:lnTo>
                  <a:pt x="4076" y="1120"/>
                </a:lnTo>
                <a:lnTo>
                  <a:pt x="4054" y="1142"/>
                </a:lnTo>
                <a:lnTo>
                  <a:pt x="4054" y="1142"/>
                </a:lnTo>
                <a:lnTo>
                  <a:pt x="3960" y="1164"/>
                </a:lnTo>
                <a:lnTo>
                  <a:pt x="3866" y="1188"/>
                </a:lnTo>
                <a:lnTo>
                  <a:pt x="3770" y="1214"/>
                </a:lnTo>
                <a:lnTo>
                  <a:pt x="3674" y="1242"/>
                </a:lnTo>
                <a:lnTo>
                  <a:pt x="3480" y="1302"/>
                </a:lnTo>
                <a:lnTo>
                  <a:pt x="3284" y="1366"/>
                </a:lnTo>
                <a:lnTo>
                  <a:pt x="3284" y="1366"/>
                </a:lnTo>
                <a:lnTo>
                  <a:pt x="3488" y="1294"/>
                </a:lnTo>
                <a:lnTo>
                  <a:pt x="3588" y="1260"/>
                </a:lnTo>
                <a:lnTo>
                  <a:pt x="3686" y="1228"/>
                </a:lnTo>
                <a:lnTo>
                  <a:pt x="3786" y="1198"/>
                </a:lnTo>
                <a:lnTo>
                  <a:pt x="3884" y="1170"/>
                </a:lnTo>
                <a:lnTo>
                  <a:pt x="3980" y="1144"/>
                </a:lnTo>
                <a:lnTo>
                  <a:pt x="4076" y="1120"/>
                </a:lnTo>
                <a:lnTo>
                  <a:pt x="4076" y="1120"/>
                </a:lnTo>
                <a:close/>
                <a:moveTo>
                  <a:pt x="4056" y="1146"/>
                </a:moveTo>
                <a:lnTo>
                  <a:pt x="4056" y="1146"/>
                </a:lnTo>
                <a:lnTo>
                  <a:pt x="4110" y="1134"/>
                </a:lnTo>
                <a:lnTo>
                  <a:pt x="4110" y="1134"/>
                </a:lnTo>
                <a:lnTo>
                  <a:pt x="4086" y="1156"/>
                </a:lnTo>
                <a:lnTo>
                  <a:pt x="4086" y="1156"/>
                </a:lnTo>
                <a:lnTo>
                  <a:pt x="4034" y="1168"/>
                </a:lnTo>
                <a:lnTo>
                  <a:pt x="4034" y="1168"/>
                </a:lnTo>
                <a:lnTo>
                  <a:pt x="4056" y="1146"/>
                </a:lnTo>
                <a:lnTo>
                  <a:pt x="4056" y="1146"/>
                </a:lnTo>
                <a:close/>
                <a:moveTo>
                  <a:pt x="4078" y="1164"/>
                </a:moveTo>
                <a:lnTo>
                  <a:pt x="4078" y="1164"/>
                </a:lnTo>
                <a:lnTo>
                  <a:pt x="4056" y="1182"/>
                </a:lnTo>
                <a:lnTo>
                  <a:pt x="4056" y="1182"/>
                </a:lnTo>
                <a:lnTo>
                  <a:pt x="4008" y="1194"/>
                </a:lnTo>
                <a:lnTo>
                  <a:pt x="4008" y="1194"/>
                </a:lnTo>
                <a:lnTo>
                  <a:pt x="4026" y="1174"/>
                </a:lnTo>
                <a:lnTo>
                  <a:pt x="4026" y="1174"/>
                </a:lnTo>
                <a:lnTo>
                  <a:pt x="4078" y="1164"/>
                </a:lnTo>
                <a:lnTo>
                  <a:pt x="4078" y="1164"/>
                </a:lnTo>
                <a:close/>
                <a:moveTo>
                  <a:pt x="4048" y="1190"/>
                </a:moveTo>
                <a:lnTo>
                  <a:pt x="4048" y="1190"/>
                </a:lnTo>
                <a:lnTo>
                  <a:pt x="4036" y="1200"/>
                </a:lnTo>
                <a:lnTo>
                  <a:pt x="4036" y="1200"/>
                </a:lnTo>
                <a:lnTo>
                  <a:pt x="4028" y="1208"/>
                </a:lnTo>
                <a:lnTo>
                  <a:pt x="4028" y="1208"/>
                </a:lnTo>
                <a:lnTo>
                  <a:pt x="3982" y="1218"/>
                </a:lnTo>
                <a:lnTo>
                  <a:pt x="3984" y="1216"/>
                </a:lnTo>
                <a:lnTo>
                  <a:pt x="3984" y="1216"/>
                </a:lnTo>
                <a:lnTo>
                  <a:pt x="4000" y="1200"/>
                </a:lnTo>
                <a:lnTo>
                  <a:pt x="4000" y="1200"/>
                </a:lnTo>
                <a:lnTo>
                  <a:pt x="4048" y="1190"/>
                </a:lnTo>
                <a:lnTo>
                  <a:pt x="4048" y="1190"/>
                </a:lnTo>
                <a:close/>
                <a:moveTo>
                  <a:pt x="3980" y="1212"/>
                </a:moveTo>
                <a:lnTo>
                  <a:pt x="3980" y="1212"/>
                </a:lnTo>
                <a:lnTo>
                  <a:pt x="3972" y="1220"/>
                </a:lnTo>
                <a:lnTo>
                  <a:pt x="3972" y="1220"/>
                </a:lnTo>
                <a:lnTo>
                  <a:pt x="3800" y="1258"/>
                </a:lnTo>
                <a:lnTo>
                  <a:pt x="3628" y="1298"/>
                </a:lnTo>
                <a:lnTo>
                  <a:pt x="3454" y="1340"/>
                </a:lnTo>
                <a:lnTo>
                  <a:pt x="3276" y="1384"/>
                </a:lnTo>
                <a:lnTo>
                  <a:pt x="3276" y="1384"/>
                </a:lnTo>
                <a:lnTo>
                  <a:pt x="3458" y="1334"/>
                </a:lnTo>
                <a:lnTo>
                  <a:pt x="3638" y="1288"/>
                </a:lnTo>
                <a:lnTo>
                  <a:pt x="3814" y="1244"/>
                </a:lnTo>
                <a:lnTo>
                  <a:pt x="3990" y="1202"/>
                </a:lnTo>
                <a:lnTo>
                  <a:pt x="3990" y="1202"/>
                </a:lnTo>
                <a:lnTo>
                  <a:pt x="3980" y="1212"/>
                </a:lnTo>
                <a:lnTo>
                  <a:pt x="3980" y="1212"/>
                </a:lnTo>
                <a:close/>
                <a:moveTo>
                  <a:pt x="3974" y="1224"/>
                </a:moveTo>
                <a:lnTo>
                  <a:pt x="3974" y="1224"/>
                </a:lnTo>
                <a:lnTo>
                  <a:pt x="4020" y="1214"/>
                </a:lnTo>
                <a:lnTo>
                  <a:pt x="4020" y="1214"/>
                </a:lnTo>
                <a:lnTo>
                  <a:pt x="4000" y="1232"/>
                </a:lnTo>
                <a:lnTo>
                  <a:pt x="4000" y="1232"/>
                </a:lnTo>
                <a:lnTo>
                  <a:pt x="3956" y="1242"/>
                </a:lnTo>
                <a:lnTo>
                  <a:pt x="3956" y="1242"/>
                </a:lnTo>
                <a:lnTo>
                  <a:pt x="3974" y="1224"/>
                </a:lnTo>
                <a:lnTo>
                  <a:pt x="3974" y="1224"/>
                </a:lnTo>
                <a:close/>
                <a:moveTo>
                  <a:pt x="3992" y="1238"/>
                </a:moveTo>
                <a:lnTo>
                  <a:pt x="3992" y="1238"/>
                </a:lnTo>
                <a:lnTo>
                  <a:pt x="3972" y="1256"/>
                </a:lnTo>
                <a:lnTo>
                  <a:pt x="3972" y="1256"/>
                </a:lnTo>
                <a:lnTo>
                  <a:pt x="3930" y="1264"/>
                </a:lnTo>
                <a:lnTo>
                  <a:pt x="3930" y="1264"/>
                </a:lnTo>
                <a:lnTo>
                  <a:pt x="3948" y="1248"/>
                </a:lnTo>
                <a:lnTo>
                  <a:pt x="3948" y="1248"/>
                </a:lnTo>
                <a:lnTo>
                  <a:pt x="3992" y="1238"/>
                </a:lnTo>
                <a:lnTo>
                  <a:pt x="3992" y="1238"/>
                </a:lnTo>
                <a:close/>
                <a:moveTo>
                  <a:pt x="3964" y="1262"/>
                </a:moveTo>
                <a:lnTo>
                  <a:pt x="3964" y="1262"/>
                </a:lnTo>
                <a:lnTo>
                  <a:pt x="3946" y="1278"/>
                </a:lnTo>
                <a:lnTo>
                  <a:pt x="3946" y="1278"/>
                </a:lnTo>
                <a:lnTo>
                  <a:pt x="3906" y="1288"/>
                </a:lnTo>
                <a:lnTo>
                  <a:pt x="3906" y="1288"/>
                </a:lnTo>
                <a:lnTo>
                  <a:pt x="3922" y="1272"/>
                </a:lnTo>
                <a:lnTo>
                  <a:pt x="3922" y="1272"/>
                </a:lnTo>
                <a:lnTo>
                  <a:pt x="3964" y="1262"/>
                </a:lnTo>
                <a:lnTo>
                  <a:pt x="3964" y="1262"/>
                </a:lnTo>
                <a:close/>
                <a:moveTo>
                  <a:pt x="3936" y="1286"/>
                </a:moveTo>
                <a:lnTo>
                  <a:pt x="3936" y="1286"/>
                </a:lnTo>
                <a:lnTo>
                  <a:pt x="3916" y="1300"/>
                </a:lnTo>
                <a:lnTo>
                  <a:pt x="3916" y="1300"/>
                </a:lnTo>
                <a:lnTo>
                  <a:pt x="3880" y="1310"/>
                </a:lnTo>
                <a:lnTo>
                  <a:pt x="3880" y="1310"/>
                </a:lnTo>
                <a:lnTo>
                  <a:pt x="3898" y="1294"/>
                </a:lnTo>
                <a:lnTo>
                  <a:pt x="3898" y="1294"/>
                </a:lnTo>
                <a:lnTo>
                  <a:pt x="3936" y="1286"/>
                </a:lnTo>
                <a:lnTo>
                  <a:pt x="3936" y="1286"/>
                </a:lnTo>
                <a:close/>
                <a:moveTo>
                  <a:pt x="3906" y="1308"/>
                </a:moveTo>
                <a:lnTo>
                  <a:pt x="3906" y="1308"/>
                </a:lnTo>
                <a:lnTo>
                  <a:pt x="3888" y="1322"/>
                </a:lnTo>
                <a:lnTo>
                  <a:pt x="3888" y="1322"/>
                </a:lnTo>
                <a:lnTo>
                  <a:pt x="3854" y="1330"/>
                </a:lnTo>
                <a:lnTo>
                  <a:pt x="3854" y="1330"/>
                </a:lnTo>
                <a:lnTo>
                  <a:pt x="3870" y="1316"/>
                </a:lnTo>
                <a:lnTo>
                  <a:pt x="3870" y="1316"/>
                </a:lnTo>
                <a:lnTo>
                  <a:pt x="3906" y="1308"/>
                </a:lnTo>
                <a:lnTo>
                  <a:pt x="3906" y="1308"/>
                </a:lnTo>
                <a:close/>
                <a:moveTo>
                  <a:pt x="3890" y="1326"/>
                </a:moveTo>
                <a:lnTo>
                  <a:pt x="3890" y="1326"/>
                </a:lnTo>
                <a:lnTo>
                  <a:pt x="3920" y="1320"/>
                </a:lnTo>
                <a:lnTo>
                  <a:pt x="3920" y="1320"/>
                </a:lnTo>
                <a:lnTo>
                  <a:pt x="3902" y="1330"/>
                </a:lnTo>
                <a:lnTo>
                  <a:pt x="3902" y="1330"/>
                </a:lnTo>
                <a:lnTo>
                  <a:pt x="3874" y="1338"/>
                </a:lnTo>
                <a:lnTo>
                  <a:pt x="3874" y="1338"/>
                </a:lnTo>
                <a:lnTo>
                  <a:pt x="3890" y="1326"/>
                </a:lnTo>
                <a:lnTo>
                  <a:pt x="3890" y="1326"/>
                </a:lnTo>
                <a:close/>
                <a:moveTo>
                  <a:pt x="3902" y="1318"/>
                </a:moveTo>
                <a:lnTo>
                  <a:pt x="3902" y="1318"/>
                </a:lnTo>
                <a:lnTo>
                  <a:pt x="3920" y="1304"/>
                </a:lnTo>
                <a:lnTo>
                  <a:pt x="3920" y="1304"/>
                </a:lnTo>
                <a:lnTo>
                  <a:pt x="3954" y="1296"/>
                </a:lnTo>
                <a:lnTo>
                  <a:pt x="3954" y="1296"/>
                </a:lnTo>
                <a:lnTo>
                  <a:pt x="3934" y="1310"/>
                </a:lnTo>
                <a:lnTo>
                  <a:pt x="3934" y="1310"/>
                </a:lnTo>
                <a:lnTo>
                  <a:pt x="3902" y="1318"/>
                </a:lnTo>
                <a:lnTo>
                  <a:pt x="3902" y="1318"/>
                </a:lnTo>
                <a:close/>
                <a:moveTo>
                  <a:pt x="3968" y="1292"/>
                </a:moveTo>
                <a:lnTo>
                  <a:pt x="3968" y="1292"/>
                </a:lnTo>
                <a:lnTo>
                  <a:pt x="4000" y="1284"/>
                </a:lnTo>
                <a:lnTo>
                  <a:pt x="4000" y="1284"/>
                </a:lnTo>
                <a:lnTo>
                  <a:pt x="3980" y="1296"/>
                </a:lnTo>
                <a:lnTo>
                  <a:pt x="3980" y="1296"/>
                </a:lnTo>
                <a:lnTo>
                  <a:pt x="3950" y="1306"/>
                </a:lnTo>
                <a:lnTo>
                  <a:pt x="3950" y="1306"/>
                </a:lnTo>
                <a:lnTo>
                  <a:pt x="3968" y="1292"/>
                </a:lnTo>
                <a:lnTo>
                  <a:pt x="3968" y="1292"/>
                </a:lnTo>
                <a:close/>
                <a:moveTo>
                  <a:pt x="3980" y="1284"/>
                </a:moveTo>
                <a:lnTo>
                  <a:pt x="3980" y="1284"/>
                </a:lnTo>
                <a:lnTo>
                  <a:pt x="3998" y="1270"/>
                </a:lnTo>
                <a:lnTo>
                  <a:pt x="3998" y="1270"/>
                </a:lnTo>
                <a:lnTo>
                  <a:pt x="4032" y="1262"/>
                </a:lnTo>
                <a:lnTo>
                  <a:pt x="4032" y="1262"/>
                </a:lnTo>
                <a:lnTo>
                  <a:pt x="4014" y="1276"/>
                </a:lnTo>
                <a:lnTo>
                  <a:pt x="4014" y="1276"/>
                </a:lnTo>
                <a:lnTo>
                  <a:pt x="3980" y="1284"/>
                </a:lnTo>
                <a:lnTo>
                  <a:pt x="3980" y="1284"/>
                </a:lnTo>
                <a:close/>
                <a:moveTo>
                  <a:pt x="4048" y="1258"/>
                </a:moveTo>
                <a:lnTo>
                  <a:pt x="4048" y="1258"/>
                </a:lnTo>
                <a:lnTo>
                  <a:pt x="4082" y="1250"/>
                </a:lnTo>
                <a:lnTo>
                  <a:pt x="4082" y="1250"/>
                </a:lnTo>
                <a:lnTo>
                  <a:pt x="4062" y="1262"/>
                </a:lnTo>
                <a:lnTo>
                  <a:pt x="4062" y="1262"/>
                </a:lnTo>
                <a:lnTo>
                  <a:pt x="4030" y="1270"/>
                </a:lnTo>
                <a:lnTo>
                  <a:pt x="4030" y="1270"/>
                </a:lnTo>
                <a:lnTo>
                  <a:pt x="4048" y="1258"/>
                </a:lnTo>
                <a:lnTo>
                  <a:pt x="4048" y="1258"/>
                </a:lnTo>
                <a:close/>
                <a:moveTo>
                  <a:pt x="4060" y="1250"/>
                </a:moveTo>
                <a:lnTo>
                  <a:pt x="4060" y="1250"/>
                </a:lnTo>
                <a:lnTo>
                  <a:pt x="4080" y="1236"/>
                </a:lnTo>
                <a:lnTo>
                  <a:pt x="4080" y="1236"/>
                </a:lnTo>
                <a:lnTo>
                  <a:pt x="4118" y="1228"/>
                </a:lnTo>
                <a:lnTo>
                  <a:pt x="4118" y="1228"/>
                </a:lnTo>
                <a:lnTo>
                  <a:pt x="4096" y="1240"/>
                </a:lnTo>
                <a:lnTo>
                  <a:pt x="4096" y="1240"/>
                </a:lnTo>
                <a:lnTo>
                  <a:pt x="4060" y="1250"/>
                </a:lnTo>
                <a:lnTo>
                  <a:pt x="4060" y="1250"/>
                </a:lnTo>
                <a:close/>
                <a:moveTo>
                  <a:pt x="4132" y="1224"/>
                </a:moveTo>
                <a:lnTo>
                  <a:pt x="4132" y="1224"/>
                </a:lnTo>
                <a:lnTo>
                  <a:pt x="4168" y="1214"/>
                </a:lnTo>
                <a:lnTo>
                  <a:pt x="4168" y="1214"/>
                </a:lnTo>
                <a:lnTo>
                  <a:pt x="4146" y="1228"/>
                </a:lnTo>
                <a:lnTo>
                  <a:pt x="4146" y="1228"/>
                </a:lnTo>
                <a:lnTo>
                  <a:pt x="4112" y="1236"/>
                </a:lnTo>
                <a:lnTo>
                  <a:pt x="4112" y="1236"/>
                </a:lnTo>
                <a:lnTo>
                  <a:pt x="4132" y="1224"/>
                </a:lnTo>
                <a:lnTo>
                  <a:pt x="4132" y="1224"/>
                </a:lnTo>
                <a:close/>
                <a:moveTo>
                  <a:pt x="4144" y="1214"/>
                </a:moveTo>
                <a:lnTo>
                  <a:pt x="4144" y="1214"/>
                </a:lnTo>
                <a:lnTo>
                  <a:pt x="4166" y="1200"/>
                </a:lnTo>
                <a:lnTo>
                  <a:pt x="4166" y="1200"/>
                </a:lnTo>
                <a:lnTo>
                  <a:pt x="4206" y="1192"/>
                </a:lnTo>
                <a:lnTo>
                  <a:pt x="4206" y="1192"/>
                </a:lnTo>
                <a:lnTo>
                  <a:pt x="4182" y="1206"/>
                </a:lnTo>
                <a:lnTo>
                  <a:pt x="4182" y="1206"/>
                </a:lnTo>
                <a:lnTo>
                  <a:pt x="4144" y="1214"/>
                </a:lnTo>
                <a:lnTo>
                  <a:pt x="4144" y="1214"/>
                </a:lnTo>
                <a:close/>
                <a:moveTo>
                  <a:pt x="4222" y="1188"/>
                </a:moveTo>
                <a:lnTo>
                  <a:pt x="4222" y="1188"/>
                </a:lnTo>
                <a:lnTo>
                  <a:pt x="4258" y="1180"/>
                </a:lnTo>
                <a:lnTo>
                  <a:pt x="4258" y="1180"/>
                </a:lnTo>
                <a:lnTo>
                  <a:pt x="4234" y="1192"/>
                </a:lnTo>
                <a:lnTo>
                  <a:pt x="4234" y="1192"/>
                </a:lnTo>
                <a:lnTo>
                  <a:pt x="4198" y="1202"/>
                </a:lnTo>
                <a:lnTo>
                  <a:pt x="4198" y="1202"/>
                </a:lnTo>
                <a:lnTo>
                  <a:pt x="4222" y="1188"/>
                </a:lnTo>
                <a:lnTo>
                  <a:pt x="4222" y="1188"/>
                </a:lnTo>
                <a:close/>
                <a:moveTo>
                  <a:pt x="4234" y="1180"/>
                </a:moveTo>
                <a:lnTo>
                  <a:pt x="4234" y="1180"/>
                </a:lnTo>
                <a:lnTo>
                  <a:pt x="4258" y="1164"/>
                </a:lnTo>
                <a:lnTo>
                  <a:pt x="4258" y="1164"/>
                </a:lnTo>
                <a:lnTo>
                  <a:pt x="4298" y="1156"/>
                </a:lnTo>
                <a:lnTo>
                  <a:pt x="4298" y="1156"/>
                </a:lnTo>
                <a:lnTo>
                  <a:pt x="4274" y="1170"/>
                </a:lnTo>
                <a:lnTo>
                  <a:pt x="4274" y="1170"/>
                </a:lnTo>
                <a:lnTo>
                  <a:pt x="4234" y="1180"/>
                </a:lnTo>
                <a:lnTo>
                  <a:pt x="4234" y="1180"/>
                </a:lnTo>
                <a:close/>
                <a:moveTo>
                  <a:pt x="4314" y="1152"/>
                </a:moveTo>
                <a:lnTo>
                  <a:pt x="4314" y="1152"/>
                </a:lnTo>
                <a:lnTo>
                  <a:pt x="4352" y="1144"/>
                </a:lnTo>
                <a:lnTo>
                  <a:pt x="4352" y="1144"/>
                </a:lnTo>
                <a:lnTo>
                  <a:pt x="4328" y="1158"/>
                </a:lnTo>
                <a:lnTo>
                  <a:pt x="4328" y="1158"/>
                </a:lnTo>
                <a:lnTo>
                  <a:pt x="4290" y="1166"/>
                </a:lnTo>
                <a:lnTo>
                  <a:pt x="4290" y="1166"/>
                </a:lnTo>
                <a:lnTo>
                  <a:pt x="4314" y="1152"/>
                </a:lnTo>
                <a:lnTo>
                  <a:pt x="4314" y="1152"/>
                </a:lnTo>
                <a:close/>
                <a:moveTo>
                  <a:pt x="4370" y="1140"/>
                </a:moveTo>
                <a:lnTo>
                  <a:pt x="4370" y="1140"/>
                </a:lnTo>
                <a:lnTo>
                  <a:pt x="4406" y="1132"/>
                </a:lnTo>
                <a:lnTo>
                  <a:pt x="4406" y="1132"/>
                </a:lnTo>
                <a:lnTo>
                  <a:pt x="4382" y="1144"/>
                </a:lnTo>
                <a:lnTo>
                  <a:pt x="4382" y="1144"/>
                </a:lnTo>
                <a:lnTo>
                  <a:pt x="4348" y="1152"/>
                </a:lnTo>
                <a:lnTo>
                  <a:pt x="4348" y="1152"/>
                </a:lnTo>
                <a:lnTo>
                  <a:pt x="4370" y="1140"/>
                </a:lnTo>
                <a:lnTo>
                  <a:pt x="4370" y="1140"/>
                </a:lnTo>
                <a:close/>
                <a:moveTo>
                  <a:pt x="4386" y="1132"/>
                </a:moveTo>
                <a:lnTo>
                  <a:pt x="4386" y="1132"/>
                </a:lnTo>
                <a:lnTo>
                  <a:pt x="4414" y="1116"/>
                </a:lnTo>
                <a:lnTo>
                  <a:pt x="4414" y="1116"/>
                </a:lnTo>
                <a:lnTo>
                  <a:pt x="4454" y="1110"/>
                </a:lnTo>
                <a:lnTo>
                  <a:pt x="4454" y="1110"/>
                </a:lnTo>
                <a:lnTo>
                  <a:pt x="4426" y="1124"/>
                </a:lnTo>
                <a:lnTo>
                  <a:pt x="4426" y="1124"/>
                </a:lnTo>
                <a:lnTo>
                  <a:pt x="4426" y="1124"/>
                </a:lnTo>
                <a:lnTo>
                  <a:pt x="4386" y="1132"/>
                </a:lnTo>
                <a:lnTo>
                  <a:pt x="4386" y="1132"/>
                </a:lnTo>
                <a:close/>
                <a:moveTo>
                  <a:pt x="4474" y="1106"/>
                </a:moveTo>
                <a:lnTo>
                  <a:pt x="4474" y="1106"/>
                </a:lnTo>
                <a:lnTo>
                  <a:pt x="4512" y="1100"/>
                </a:lnTo>
                <a:lnTo>
                  <a:pt x="4512" y="1100"/>
                </a:lnTo>
                <a:lnTo>
                  <a:pt x="4482" y="1112"/>
                </a:lnTo>
                <a:lnTo>
                  <a:pt x="4482" y="1112"/>
                </a:lnTo>
                <a:lnTo>
                  <a:pt x="4482" y="1112"/>
                </a:lnTo>
                <a:lnTo>
                  <a:pt x="4446" y="1120"/>
                </a:lnTo>
                <a:lnTo>
                  <a:pt x="4446" y="1120"/>
                </a:lnTo>
                <a:lnTo>
                  <a:pt x="4474" y="1106"/>
                </a:lnTo>
                <a:lnTo>
                  <a:pt x="4474" y="1106"/>
                </a:lnTo>
                <a:close/>
                <a:moveTo>
                  <a:pt x="4492" y="1098"/>
                </a:moveTo>
                <a:lnTo>
                  <a:pt x="4492" y="1098"/>
                </a:lnTo>
                <a:lnTo>
                  <a:pt x="4522" y="1082"/>
                </a:lnTo>
                <a:lnTo>
                  <a:pt x="4522" y="1082"/>
                </a:lnTo>
                <a:lnTo>
                  <a:pt x="4566" y="1078"/>
                </a:lnTo>
                <a:lnTo>
                  <a:pt x="4566" y="1078"/>
                </a:lnTo>
                <a:lnTo>
                  <a:pt x="4532" y="1092"/>
                </a:lnTo>
                <a:lnTo>
                  <a:pt x="4532" y="1092"/>
                </a:lnTo>
                <a:lnTo>
                  <a:pt x="4492" y="1098"/>
                </a:lnTo>
                <a:lnTo>
                  <a:pt x="4492" y="1098"/>
                </a:lnTo>
                <a:close/>
                <a:moveTo>
                  <a:pt x="4584" y="1074"/>
                </a:moveTo>
                <a:lnTo>
                  <a:pt x="4584" y="1074"/>
                </a:lnTo>
                <a:lnTo>
                  <a:pt x="4622" y="1070"/>
                </a:lnTo>
                <a:lnTo>
                  <a:pt x="4622" y="1070"/>
                </a:lnTo>
                <a:lnTo>
                  <a:pt x="4592" y="1082"/>
                </a:lnTo>
                <a:lnTo>
                  <a:pt x="4592" y="1082"/>
                </a:lnTo>
                <a:lnTo>
                  <a:pt x="4554" y="1088"/>
                </a:lnTo>
                <a:lnTo>
                  <a:pt x="4554" y="1088"/>
                </a:lnTo>
                <a:lnTo>
                  <a:pt x="4584" y="1074"/>
                </a:lnTo>
                <a:lnTo>
                  <a:pt x="4584" y="1074"/>
                </a:lnTo>
                <a:close/>
                <a:moveTo>
                  <a:pt x="4602" y="1068"/>
                </a:moveTo>
                <a:lnTo>
                  <a:pt x="4602" y="1068"/>
                </a:lnTo>
                <a:lnTo>
                  <a:pt x="4640" y="1052"/>
                </a:lnTo>
                <a:lnTo>
                  <a:pt x="4640" y="1052"/>
                </a:lnTo>
                <a:lnTo>
                  <a:pt x="4684" y="1048"/>
                </a:lnTo>
                <a:lnTo>
                  <a:pt x="4684" y="1048"/>
                </a:lnTo>
                <a:lnTo>
                  <a:pt x="4644" y="1062"/>
                </a:lnTo>
                <a:lnTo>
                  <a:pt x="4644" y="1062"/>
                </a:lnTo>
                <a:lnTo>
                  <a:pt x="4602" y="1068"/>
                </a:lnTo>
                <a:lnTo>
                  <a:pt x="4602" y="1068"/>
                </a:lnTo>
                <a:close/>
                <a:moveTo>
                  <a:pt x="4704" y="1046"/>
                </a:moveTo>
                <a:lnTo>
                  <a:pt x="4704" y="1046"/>
                </a:lnTo>
                <a:lnTo>
                  <a:pt x="4744" y="1044"/>
                </a:lnTo>
                <a:lnTo>
                  <a:pt x="4744" y="1044"/>
                </a:lnTo>
                <a:lnTo>
                  <a:pt x="4706" y="1056"/>
                </a:lnTo>
                <a:lnTo>
                  <a:pt x="4706" y="1056"/>
                </a:lnTo>
                <a:lnTo>
                  <a:pt x="4668" y="1060"/>
                </a:lnTo>
                <a:lnTo>
                  <a:pt x="4668" y="1060"/>
                </a:lnTo>
                <a:lnTo>
                  <a:pt x="4704" y="1046"/>
                </a:lnTo>
                <a:lnTo>
                  <a:pt x="4704" y="1046"/>
                </a:lnTo>
                <a:close/>
                <a:moveTo>
                  <a:pt x="4722" y="1040"/>
                </a:moveTo>
                <a:lnTo>
                  <a:pt x="4722" y="1040"/>
                </a:lnTo>
                <a:lnTo>
                  <a:pt x="4762" y="1026"/>
                </a:lnTo>
                <a:lnTo>
                  <a:pt x="4762" y="1026"/>
                </a:lnTo>
                <a:lnTo>
                  <a:pt x="4808" y="1026"/>
                </a:lnTo>
                <a:lnTo>
                  <a:pt x="4808" y="1026"/>
                </a:lnTo>
                <a:lnTo>
                  <a:pt x="4766" y="1038"/>
                </a:lnTo>
                <a:lnTo>
                  <a:pt x="4766" y="1038"/>
                </a:lnTo>
                <a:lnTo>
                  <a:pt x="4722" y="1040"/>
                </a:lnTo>
                <a:lnTo>
                  <a:pt x="4722" y="1040"/>
                </a:lnTo>
                <a:close/>
                <a:moveTo>
                  <a:pt x="4824" y="1026"/>
                </a:moveTo>
                <a:lnTo>
                  <a:pt x="4824" y="1026"/>
                </a:lnTo>
                <a:lnTo>
                  <a:pt x="4866" y="1026"/>
                </a:lnTo>
                <a:lnTo>
                  <a:pt x="4866" y="1026"/>
                </a:lnTo>
                <a:lnTo>
                  <a:pt x="4826" y="1036"/>
                </a:lnTo>
                <a:lnTo>
                  <a:pt x="4826" y="1036"/>
                </a:lnTo>
                <a:lnTo>
                  <a:pt x="4788" y="1038"/>
                </a:lnTo>
                <a:lnTo>
                  <a:pt x="4788" y="1038"/>
                </a:lnTo>
                <a:lnTo>
                  <a:pt x="4824" y="1026"/>
                </a:lnTo>
                <a:lnTo>
                  <a:pt x="4824" y="1026"/>
                </a:lnTo>
                <a:close/>
                <a:moveTo>
                  <a:pt x="4842" y="1022"/>
                </a:moveTo>
                <a:lnTo>
                  <a:pt x="4842" y="1022"/>
                </a:lnTo>
                <a:lnTo>
                  <a:pt x="4884" y="1010"/>
                </a:lnTo>
                <a:lnTo>
                  <a:pt x="4884" y="1010"/>
                </a:lnTo>
                <a:lnTo>
                  <a:pt x="4928" y="1012"/>
                </a:lnTo>
                <a:lnTo>
                  <a:pt x="4928" y="1012"/>
                </a:lnTo>
                <a:lnTo>
                  <a:pt x="4886" y="1022"/>
                </a:lnTo>
                <a:lnTo>
                  <a:pt x="4886" y="1022"/>
                </a:lnTo>
                <a:lnTo>
                  <a:pt x="4842" y="1022"/>
                </a:lnTo>
                <a:lnTo>
                  <a:pt x="4842" y="1022"/>
                </a:lnTo>
                <a:close/>
                <a:moveTo>
                  <a:pt x="4946" y="1014"/>
                </a:moveTo>
                <a:lnTo>
                  <a:pt x="4946" y="1014"/>
                </a:lnTo>
                <a:lnTo>
                  <a:pt x="4982" y="1018"/>
                </a:lnTo>
                <a:lnTo>
                  <a:pt x="4982" y="1018"/>
                </a:lnTo>
                <a:lnTo>
                  <a:pt x="4942" y="1024"/>
                </a:lnTo>
                <a:lnTo>
                  <a:pt x="4942" y="1024"/>
                </a:lnTo>
                <a:lnTo>
                  <a:pt x="4930" y="1024"/>
                </a:lnTo>
                <a:lnTo>
                  <a:pt x="4930" y="1024"/>
                </a:lnTo>
                <a:lnTo>
                  <a:pt x="4906" y="1022"/>
                </a:lnTo>
                <a:lnTo>
                  <a:pt x="4906" y="1022"/>
                </a:lnTo>
                <a:lnTo>
                  <a:pt x="4946" y="1014"/>
                </a:lnTo>
                <a:lnTo>
                  <a:pt x="4946" y="1014"/>
                </a:lnTo>
                <a:close/>
                <a:moveTo>
                  <a:pt x="4962" y="1010"/>
                </a:moveTo>
                <a:lnTo>
                  <a:pt x="4962" y="1010"/>
                </a:lnTo>
                <a:lnTo>
                  <a:pt x="5004" y="1002"/>
                </a:lnTo>
                <a:lnTo>
                  <a:pt x="5004" y="1002"/>
                </a:lnTo>
                <a:lnTo>
                  <a:pt x="5042" y="1006"/>
                </a:lnTo>
                <a:lnTo>
                  <a:pt x="5042" y="1006"/>
                </a:lnTo>
                <a:lnTo>
                  <a:pt x="5044" y="1008"/>
                </a:lnTo>
                <a:lnTo>
                  <a:pt x="5044" y="1008"/>
                </a:lnTo>
                <a:lnTo>
                  <a:pt x="5002" y="1014"/>
                </a:lnTo>
                <a:lnTo>
                  <a:pt x="5002" y="1014"/>
                </a:lnTo>
                <a:lnTo>
                  <a:pt x="4986" y="1012"/>
                </a:lnTo>
                <a:lnTo>
                  <a:pt x="4986" y="1012"/>
                </a:lnTo>
                <a:lnTo>
                  <a:pt x="4962" y="1010"/>
                </a:lnTo>
                <a:lnTo>
                  <a:pt x="4962" y="1010"/>
                </a:lnTo>
                <a:close/>
                <a:moveTo>
                  <a:pt x="5060" y="1010"/>
                </a:moveTo>
                <a:lnTo>
                  <a:pt x="5060" y="1010"/>
                </a:lnTo>
                <a:lnTo>
                  <a:pt x="5094" y="1016"/>
                </a:lnTo>
                <a:lnTo>
                  <a:pt x="5094" y="1016"/>
                </a:lnTo>
                <a:lnTo>
                  <a:pt x="5054" y="1020"/>
                </a:lnTo>
                <a:lnTo>
                  <a:pt x="5054" y="1020"/>
                </a:lnTo>
                <a:lnTo>
                  <a:pt x="5020" y="1016"/>
                </a:lnTo>
                <a:lnTo>
                  <a:pt x="5020" y="1016"/>
                </a:lnTo>
                <a:lnTo>
                  <a:pt x="5060" y="1010"/>
                </a:lnTo>
                <a:lnTo>
                  <a:pt x="5060" y="1010"/>
                </a:lnTo>
                <a:close/>
                <a:moveTo>
                  <a:pt x="5076" y="1008"/>
                </a:moveTo>
                <a:lnTo>
                  <a:pt x="5076" y="1008"/>
                </a:lnTo>
                <a:lnTo>
                  <a:pt x="5118" y="1000"/>
                </a:lnTo>
                <a:lnTo>
                  <a:pt x="5118" y="1000"/>
                </a:lnTo>
                <a:lnTo>
                  <a:pt x="5154" y="1008"/>
                </a:lnTo>
                <a:lnTo>
                  <a:pt x="5154" y="1008"/>
                </a:lnTo>
                <a:lnTo>
                  <a:pt x="5114" y="1014"/>
                </a:lnTo>
                <a:lnTo>
                  <a:pt x="5114" y="1014"/>
                </a:lnTo>
                <a:lnTo>
                  <a:pt x="5076" y="1008"/>
                </a:lnTo>
                <a:lnTo>
                  <a:pt x="5076" y="1008"/>
                </a:lnTo>
                <a:close/>
                <a:moveTo>
                  <a:pt x="5170" y="1012"/>
                </a:moveTo>
                <a:lnTo>
                  <a:pt x="5170" y="1012"/>
                </a:lnTo>
                <a:lnTo>
                  <a:pt x="5202" y="1020"/>
                </a:lnTo>
                <a:lnTo>
                  <a:pt x="5202" y="1020"/>
                </a:lnTo>
                <a:lnTo>
                  <a:pt x="5166" y="1022"/>
                </a:lnTo>
                <a:lnTo>
                  <a:pt x="5166" y="1022"/>
                </a:lnTo>
                <a:lnTo>
                  <a:pt x="5132" y="1016"/>
                </a:lnTo>
                <a:lnTo>
                  <a:pt x="5132" y="1016"/>
                </a:lnTo>
                <a:lnTo>
                  <a:pt x="5170" y="1012"/>
                </a:lnTo>
                <a:lnTo>
                  <a:pt x="5170" y="1012"/>
                </a:lnTo>
                <a:close/>
                <a:moveTo>
                  <a:pt x="5186" y="1010"/>
                </a:moveTo>
                <a:lnTo>
                  <a:pt x="5186" y="1010"/>
                </a:lnTo>
                <a:lnTo>
                  <a:pt x="5226" y="1006"/>
                </a:lnTo>
                <a:lnTo>
                  <a:pt x="5226" y="1006"/>
                </a:lnTo>
                <a:lnTo>
                  <a:pt x="5262" y="1016"/>
                </a:lnTo>
                <a:lnTo>
                  <a:pt x="5262" y="1016"/>
                </a:lnTo>
                <a:lnTo>
                  <a:pt x="5222" y="1020"/>
                </a:lnTo>
                <a:lnTo>
                  <a:pt x="5222" y="1020"/>
                </a:lnTo>
                <a:lnTo>
                  <a:pt x="5186" y="1010"/>
                </a:lnTo>
                <a:lnTo>
                  <a:pt x="5186" y="1010"/>
                </a:lnTo>
                <a:close/>
                <a:moveTo>
                  <a:pt x="5278" y="1022"/>
                </a:moveTo>
                <a:lnTo>
                  <a:pt x="5278" y="1022"/>
                </a:lnTo>
                <a:lnTo>
                  <a:pt x="5310" y="1030"/>
                </a:lnTo>
                <a:lnTo>
                  <a:pt x="5310" y="1030"/>
                </a:lnTo>
                <a:lnTo>
                  <a:pt x="5274" y="1030"/>
                </a:lnTo>
                <a:lnTo>
                  <a:pt x="5274" y="1030"/>
                </a:lnTo>
                <a:lnTo>
                  <a:pt x="5240" y="1024"/>
                </a:lnTo>
                <a:lnTo>
                  <a:pt x="5240" y="1024"/>
                </a:lnTo>
                <a:lnTo>
                  <a:pt x="5278" y="1022"/>
                </a:lnTo>
                <a:lnTo>
                  <a:pt x="5278" y="1022"/>
                </a:lnTo>
                <a:close/>
                <a:moveTo>
                  <a:pt x="5294" y="1020"/>
                </a:moveTo>
                <a:lnTo>
                  <a:pt x="5294" y="1020"/>
                </a:lnTo>
                <a:lnTo>
                  <a:pt x="5334" y="1018"/>
                </a:lnTo>
                <a:lnTo>
                  <a:pt x="5334" y="1018"/>
                </a:lnTo>
                <a:lnTo>
                  <a:pt x="5368" y="1030"/>
                </a:lnTo>
                <a:lnTo>
                  <a:pt x="5368" y="1030"/>
                </a:lnTo>
                <a:lnTo>
                  <a:pt x="5330" y="1030"/>
                </a:lnTo>
                <a:lnTo>
                  <a:pt x="5330" y="1030"/>
                </a:lnTo>
                <a:lnTo>
                  <a:pt x="5294" y="1020"/>
                </a:lnTo>
                <a:lnTo>
                  <a:pt x="5294" y="1020"/>
                </a:lnTo>
                <a:close/>
                <a:moveTo>
                  <a:pt x="5384" y="1034"/>
                </a:moveTo>
                <a:lnTo>
                  <a:pt x="5384" y="1034"/>
                </a:lnTo>
                <a:lnTo>
                  <a:pt x="5414" y="1046"/>
                </a:lnTo>
                <a:lnTo>
                  <a:pt x="5414" y="1046"/>
                </a:lnTo>
                <a:lnTo>
                  <a:pt x="5380" y="1044"/>
                </a:lnTo>
                <a:lnTo>
                  <a:pt x="5380" y="1044"/>
                </a:lnTo>
                <a:lnTo>
                  <a:pt x="5348" y="1036"/>
                </a:lnTo>
                <a:lnTo>
                  <a:pt x="5348" y="1036"/>
                </a:lnTo>
                <a:lnTo>
                  <a:pt x="5384" y="1034"/>
                </a:lnTo>
                <a:lnTo>
                  <a:pt x="5384" y="1034"/>
                </a:lnTo>
                <a:close/>
                <a:moveTo>
                  <a:pt x="5400" y="1034"/>
                </a:moveTo>
                <a:lnTo>
                  <a:pt x="5400" y="1034"/>
                </a:lnTo>
                <a:lnTo>
                  <a:pt x="5440" y="1034"/>
                </a:lnTo>
                <a:lnTo>
                  <a:pt x="5440" y="1034"/>
                </a:lnTo>
                <a:lnTo>
                  <a:pt x="5472" y="1048"/>
                </a:lnTo>
                <a:lnTo>
                  <a:pt x="5472" y="1048"/>
                </a:lnTo>
                <a:lnTo>
                  <a:pt x="5434" y="1046"/>
                </a:lnTo>
                <a:lnTo>
                  <a:pt x="5434" y="1046"/>
                </a:lnTo>
                <a:lnTo>
                  <a:pt x="5400" y="1034"/>
                </a:lnTo>
                <a:lnTo>
                  <a:pt x="5400" y="1034"/>
                </a:lnTo>
                <a:close/>
                <a:moveTo>
                  <a:pt x="5488" y="1054"/>
                </a:moveTo>
                <a:lnTo>
                  <a:pt x="5488" y="1054"/>
                </a:lnTo>
                <a:lnTo>
                  <a:pt x="5518" y="1064"/>
                </a:lnTo>
                <a:lnTo>
                  <a:pt x="5518" y="1064"/>
                </a:lnTo>
                <a:lnTo>
                  <a:pt x="5482" y="1062"/>
                </a:lnTo>
                <a:lnTo>
                  <a:pt x="5482" y="1062"/>
                </a:lnTo>
                <a:lnTo>
                  <a:pt x="5452" y="1052"/>
                </a:lnTo>
                <a:lnTo>
                  <a:pt x="5452" y="1052"/>
                </a:lnTo>
                <a:lnTo>
                  <a:pt x="5488" y="1054"/>
                </a:lnTo>
                <a:lnTo>
                  <a:pt x="5488" y="1054"/>
                </a:lnTo>
                <a:close/>
                <a:moveTo>
                  <a:pt x="5504" y="1054"/>
                </a:moveTo>
                <a:lnTo>
                  <a:pt x="5504" y="1054"/>
                </a:lnTo>
                <a:lnTo>
                  <a:pt x="5540" y="1056"/>
                </a:lnTo>
                <a:lnTo>
                  <a:pt x="5540" y="1056"/>
                </a:lnTo>
                <a:lnTo>
                  <a:pt x="5572" y="1070"/>
                </a:lnTo>
                <a:lnTo>
                  <a:pt x="5572" y="1070"/>
                </a:lnTo>
                <a:lnTo>
                  <a:pt x="5536" y="1066"/>
                </a:lnTo>
                <a:lnTo>
                  <a:pt x="5536" y="1066"/>
                </a:lnTo>
                <a:lnTo>
                  <a:pt x="5504" y="1054"/>
                </a:lnTo>
                <a:lnTo>
                  <a:pt x="5504" y="1054"/>
                </a:lnTo>
                <a:close/>
                <a:moveTo>
                  <a:pt x="5588" y="1076"/>
                </a:moveTo>
                <a:lnTo>
                  <a:pt x="5588" y="1076"/>
                </a:lnTo>
                <a:lnTo>
                  <a:pt x="5616" y="1088"/>
                </a:lnTo>
                <a:lnTo>
                  <a:pt x="5616" y="1088"/>
                </a:lnTo>
                <a:lnTo>
                  <a:pt x="5584" y="1084"/>
                </a:lnTo>
                <a:lnTo>
                  <a:pt x="5584" y="1084"/>
                </a:lnTo>
                <a:lnTo>
                  <a:pt x="5556" y="1074"/>
                </a:lnTo>
                <a:lnTo>
                  <a:pt x="5556" y="1074"/>
                </a:lnTo>
                <a:lnTo>
                  <a:pt x="5588" y="1076"/>
                </a:lnTo>
                <a:lnTo>
                  <a:pt x="5588" y="1076"/>
                </a:lnTo>
                <a:close/>
                <a:moveTo>
                  <a:pt x="5604" y="1078"/>
                </a:moveTo>
                <a:lnTo>
                  <a:pt x="5604" y="1078"/>
                </a:lnTo>
                <a:lnTo>
                  <a:pt x="5640" y="1080"/>
                </a:lnTo>
                <a:lnTo>
                  <a:pt x="5640" y="1080"/>
                </a:lnTo>
                <a:lnTo>
                  <a:pt x="5670" y="1094"/>
                </a:lnTo>
                <a:lnTo>
                  <a:pt x="5670" y="1094"/>
                </a:lnTo>
                <a:lnTo>
                  <a:pt x="5634" y="1090"/>
                </a:lnTo>
                <a:lnTo>
                  <a:pt x="5634" y="1090"/>
                </a:lnTo>
                <a:lnTo>
                  <a:pt x="5604" y="1078"/>
                </a:lnTo>
                <a:lnTo>
                  <a:pt x="5604" y="1078"/>
                </a:lnTo>
                <a:close/>
                <a:moveTo>
                  <a:pt x="5686" y="1102"/>
                </a:moveTo>
                <a:lnTo>
                  <a:pt x="5686" y="1102"/>
                </a:lnTo>
                <a:lnTo>
                  <a:pt x="5712" y="1114"/>
                </a:lnTo>
                <a:lnTo>
                  <a:pt x="5712" y="1114"/>
                </a:lnTo>
                <a:lnTo>
                  <a:pt x="5680" y="1108"/>
                </a:lnTo>
                <a:lnTo>
                  <a:pt x="5680" y="1108"/>
                </a:lnTo>
                <a:lnTo>
                  <a:pt x="5654" y="1098"/>
                </a:lnTo>
                <a:lnTo>
                  <a:pt x="5654" y="1098"/>
                </a:lnTo>
                <a:lnTo>
                  <a:pt x="5686" y="1102"/>
                </a:lnTo>
                <a:lnTo>
                  <a:pt x="5686" y="1102"/>
                </a:lnTo>
                <a:close/>
                <a:moveTo>
                  <a:pt x="5702" y="1104"/>
                </a:moveTo>
                <a:lnTo>
                  <a:pt x="5702" y="1104"/>
                </a:lnTo>
                <a:lnTo>
                  <a:pt x="5738" y="1108"/>
                </a:lnTo>
                <a:lnTo>
                  <a:pt x="5738" y="1108"/>
                </a:lnTo>
                <a:lnTo>
                  <a:pt x="5766" y="1122"/>
                </a:lnTo>
                <a:lnTo>
                  <a:pt x="5766" y="1122"/>
                </a:lnTo>
                <a:lnTo>
                  <a:pt x="5732" y="1118"/>
                </a:lnTo>
                <a:lnTo>
                  <a:pt x="5732" y="1118"/>
                </a:lnTo>
                <a:lnTo>
                  <a:pt x="5702" y="1104"/>
                </a:lnTo>
                <a:lnTo>
                  <a:pt x="5702" y="1104"/>
                </a:lnTo>
                <a:close/>
                <a:moveTo>
                  <a:pt x="5782" y="1132"/>
                </a:moveTo>
                <a:lnTo>
                  <a:pt x="5782" y="1132"/>
                </a:lnTo>
                <a:lnTo>
                  <a:pt x="5808" y="1144"/>
                </a:lnTo>
                <a:lnTo>
                  <a:pt x="5808" y="1144"/>
                </a:lnTo>
                <a:lnTo>
                  <a:pt x="5778" y="1138"/>
                </a:lnTo>
                <a:lnTo>
                  <a:pt x="5778" y="1138"/>
                </a:lnTo>
                <a:lnTo>
                  <a:pt x="5752" y="1126"/>
                </a:lnTo>
                <a:lnTo>
                  <a:pt x="5752" y="1126"/>
                </a:lnTo>
                <a:lnTo>
                  <a:pt x="5782" y="1132"/>
                </a:lnTo>
                <a:lnTo>
                  <a:pt x="5782" y="1132"/>
                </a:lnTo>
                <a:close/>
                <a:moveTo>
                  <a:pt x="5800" y="1134"/>
                </a:moveTo>
                <a:lnTo>
                  <a:pt x="5800" y="1134"/>
                </a:lnTo>
                <a:lnTo>
                  <a:pt x="5832" y="1138"/>
                </a:lnTo>
                <a:lnTo>
                  <a:pt x="5832" y="1138"/>
                </a:lnTo>
                <a:lnTo>
                  <a:pt x="5860" y="1154"/>
                </a:lnTo>
                <a:lnTo>
                  <a:pt x="5860" y="1154"/>
                </a:lnTo>
                <a:lnTo>
                  <a:pt x="5828" y="1148"/>
                </a:lnTo>
                <a:lnTo>
                  <a:pt x="5828" y="1148"/>
                </a:lnTo>
                <a:lnTo>
                  <a:pt x="5800" y="1134"/>
                </a:lnTo>
                <a:lnTo>
                  <a:pt x="5800" y="1134"/>
                </a:lnTo>
                <a:close/>
                <a:moveTo>
                  <a:pt x="5872" y="1162"/>
                </a:moveTo>
                <a:lnTo>
                  <a:pt x="5872" y="1162"/>
                </a:lnTo>
                <a:lnTo>
                  <a:pt x="5898" y="1176"/>
                </a:lnTo>
                <a:lnTo>
                  <a:pt x="5898" y="1176"/>
                </a:lnTo>
                <a:lnTo>
                  <a:pt x="5872" y="1170"/>
                </a:lnTo>
                <a:lnTo>
                  <a:pt x="5872" y="1170"/>
                </a:lnTo>
                <a:lnTo>
                  <a:pt x="5844" y="1156"/>
                </a:lnTo>
                <a:lnTo>
                  <a:pt x="5844" y="1156"/>
                </a:lnTo>
                <a:lnTo>
                  <a:pt x="5872" y="1162"/>
                </a:lnTo>
                <a:lnTo>
                  <a:pt x="5872" y="1162"/>
                </a:lnTo>
                <a:close/>
                <a:moveTo>
                  <a:pt x="5890" y="1164"/>
                </a:moveTo>
                <a:lnTo>
                  <a:pt x="5890" y="1164"/>
                </a:lnTo>
                <a:lnTo>
                  <a:pt x="5920" y="1170"/>
                </a:lnTo>
                <a:lnTo>
                  <a:pt x="5920" y="1170"/>
                </a:lnTo>
                <a:lnTo>
                  <a:pt x="5948" y="1186"/>
                </a:lnTo>
                <a:lnTo>
                  <a:pt x="5948" y="1186"/>
                </a:lnTo>
                <a:lnTo>
                  <a:pt x="5920" y="1180"/>
                </a:lnTo>
                <a:lnTo>
                  <a:pt x="5920" y="1180"/>
                </a:lnTo>
                <a:lnTo>
                  <a:pt x="5890" y="1164"/>
                </a:lnTo>
                <a:lnTo>
                  <a:pt x="5890" y="1164"/>
                </a:lnTo>
                <a:close/>
                <a:moveTo>
                  <a:pt x="5936" y="1174"/>
                </a:moveTo>
                <a:lnTo>
                  <a:pt x="5936" y="1174"/>
                </a:lnTo>
                <a:lnTo>
                  <a:pt x="5972" y="1180"/>
                </a:lnTo>
                <a:lnTo>
                  <a:pt x="5972" y="1180"/>
                </a:lnTo>
                <a:lnTo>
                  <a:pt x="6000" y="1198"/>
                </a:lnTo>
                <a:lnTo>
                  <a:pt x="6000" y="1198"/>
                </a:lnTo>
                <a:lnTo>
                  <a:pt x="5964" y="1190"/>
                </a:lnTo>
                <a:lnTo>
                  <a:pt x="5964" y="1190"/>
                </a:lnTo>
                <a:lnTo>
                  <a:pt x="5936" y="1174"/>
                </a:lnTo>
                <a:lnTo>
                  <a:pt x="5936" y="1174"/>
                </a:lnTo>
                <a:close/>
                <a:moveTo>
                  <a:pt x="6012" y="1206"/>
                </a:moveTo>
                <a:lnTo>
                  <a:pt x="6012" y="1206"/>
                </a:lnTo>
                <a:lnTo>
                  <a:pt x="6036" y="1222"/>
                </a:lnTo>
                <a:lnTo>
                  <a:pt x="6036" y="1222"/>
                </a:lnTo>
                <a:lnTo>
                  <a:pt x="6002" y="1212"/>
                </a:lnTo>
                <a:lnTo>
                  <a:pt x="6002" y="1212"/>
                </a:lnTo>
                <a:lnTo>
                  <a:pt x="5978" y="1200"/>
                </a:lnTo>
                <a:lnTo>
                  <a:pt x="5978" y="1200"/>
                </a:lnTo>
                <a:lnTo>
                  <a:pt x="6012" y="1206"/>
                </a:lnTo>
                <a:lnTo>
                  <a:pt x="6012" y="1206"/>
                </a:lnTo>
                <a:close/>
                <a:moveTo>
                  <a:pt x="6050" y="1230"/>
                </a:moveTo>
                <a:lnTo>
                  <a:pt x="6050" y="1230"/>
                </a:lnTo>
                <a:lnTo>
                  <a:pt x="6076" y="1246"/>
                </a:lnTo>
                <a:lnTo>
                  <a:pt x="6076" y="1246"/>
                </a:lnTo>
                <a:lnTo>
                  <a:pt x="6046" y="1236"/>
                </a:lnTo>
                <a:lnTo>
                  <a:pt x="6046" y="1236"/>
                </a:lnTo>
                <a:lnTo>
                  <a:pt x="6020" y="1222"/>
                </a:lnTo>
                <a:lnTo>
                  <a:pt x="6020" y="1222"/>
                </a:lnTo>
                <a:lnTo>
                  <a:pt x="6050" y="1230"/>
                </a:lnTo>
                <a:lnTo>
                  <a:pt x="6050" y="1230"/>
                </a:lnTo>
                <a:close/>
                <a:moveTo>
                  <a:pt x="6070" y="1234"/>
                </a:moveTo>
                <a:lnTo>
                  <a:pt x="6070" y="1234"/>
                </a:lnTo>
                <a:lnTo>
                  <a:pt x="6096" y="1242"/>
                </a:lnTo>
                <a:lnTo>
                  <a:pt x="6096" y="1242"/>
                </a:lnTo>
                <a:lnTo>
                  <a:pt x="6124" y="1260"/>
                </a:lnTo>
                <a:lnTo>
                  <a:pt x="6124" y="1260"/>
                </a:lnTo>
                <a:lnTo>
                  <a:pt x="6100" y="1252"/>
                </a:lnTo>
                <a:lnTo>
                  <a:pt x="6100" y="1252"/>
                </a:lnTo>
                <a:lnTo>
                  <a:pt x="6070" y="1234"/>
                </a:lnTo>
                <a:lnTo>
                  <a:pt x="6070" y="1234"/>
                </a:lnTo>
                <a:close/>
                <a:moveTo>
                  <a:pt x="6112" y="1244"/>
                </a:moveTo>
                <a:lnTo>
                  <a:pt x="6112" y="1244"/>
                </a:lnTo>
                <a:lnTo>
                  <a:pt x="6142" y="1252"/>
                </a:lnTo>
                <a:lnTo>
                  <a:pt x="6142" y="1252"/>
                </a:lnTo>
                <a:lnTo>
                  <a:pt x="6170" y="1272"/>
                </a:lnTo>
                <a:lnTo>
                  <a:pt x="6170" y="1272"/>
                </a:lnTo>
                <a:lnTo>
                  <a:pt x="6140" y="1264"/>
                </a:lnTo>
                <a:lnTo>
                  <a:pt x="6140" y="1264"/>
                </a:lnTo>
                <a:lnTo>
                  <a:pt x="6112" y="1244"/>
                </a:lnTo>
                <a:lnTo>
                  <a:pt x="6112" y="1244"/>
                </a:lnTo>
                <a:close/>
                <a:moveTo>
                  <a:pt x="6180" y="1280"/>
                </a:moveTo>
                <a:lnTo>
                  <a:pt x="6180" y="1280"/>
                </a:lnTo>
                <a:lnTo>
                  <a:pt x="6204" y="1296"/>
                </a:lnTo>
                <a:lnTo>
                  <a:pt x="6204" y="1296"/>
                </a:lnTo>
                <a:lnTo>
                  <a:pt x="6176" y="1288"/>
                </a:lnTo>
                <a:lnTo>
                  <a:pt x="6176" y="1288"/>
                </a:lnTo>
                <a:lnTo>
                  <a:pt x="6152" y="1272"/>
                </a:lnTo>
                <a:lnTo>
                  <a:pt x="6152" y="1272"/>
                </a:lnTo>
                <a:lnTo>
                  <a:pt x="6180" y="1280"/>
                </a:lnTo>
                <a:lnTo>
                  <a:pt x="6180" y="1280"/>
                </a:lnTo>
                <a:close/>
                <a:moveTo>
                  <a:pt x="6194" y="1282"/>
                </a:moveTo>
                <a:lnTo>
                  <a:pt x="6194" y="1282"/>
                </a:lnTo>
                <a:lnTo>
                  <a:pt x="6284" y="1304"/>
                </a:lnTo>
                <a:lnTo>
                  <a:pt x="6372" y="1324"/>
                </a:lnTo>
                <a:lnTo>
                  <a:pt x="6462" y="1342"/>
                </a:lnTo>
                <a:lnTo>
                  <a:pt x="6552" y="1358"/>
                </a:lnTo>
                <a:lnTo>
                  <a:pt x="6640" y="1372"/>
                </a:lnTo>
                <a:lnTo>
                  <a:pt x="6730" y="1384"/>
                </a:lnTo>
                <a:lnTo>
                  <a:pt x="6820" y="1394"/>
                </a:lnTo>
                <a:lnTo>
                  <a:pt x="6912" y="1402"/>
                </a:lnTo>
                <a:lnTo>
                  <a:pt x="7002" y="1408"/>
                </a:lnTo>
                <a:lnTo>
                  <a:pt x="7092" y="1410"/>
                </a:lnTo>
                <a:lnTo>
                  <a:pt x="7184" y="1412"/>
                </a:lnTo>
                <a:lnTo>
                  <a:pt x="7274" y="1412"/>
                </a:lnTo>
                <a:lnTo>
                  <a:pt x="7366" y="1410"/>
                </a:lnTo>
                <a:lnTo>
                  <a:pt x="7458" y="1406"/>
                </a:lnTo>
                <a:lnTo>
                  <a:pt x="7548" y="1398"/>
                </a:lnTo>
                <a:lnTo>
                  <a:pt x="7640" y="1390"/>
                </a:lnTo>
                <a:lnTo>
                  <a:pt x="7640" y="1390"/>
                </a:lnTo>
                <a:lnTo>
                  <a:pt x="7746" y="1378"/>
                </a:lnTo>
                <a:lnTo>
                  <a:pt x="7848" y="1364"/>
                </a:lnTo>
                <a:lnTo>
                  <a:pt x="7948" y="1348"/>
                </a:lnTo>
                <a:lnTo>
                  <a:pt x="8046" y="1328"/>
                </a:lnTo>
                <a:lnTo>
                  <a:pt x="8142" y="1310"/>
                </a:lnTo>
                <a:lnTo>
                  <a:pt x="8234" y="1288"/>
                </a:lnTo>
                <a:lnTo>
                  <a:pt x="8324" y="1266"/>
                </a:lnTo>
                <a:lnTo>
                  <a:pt x="8410" y="1242"/>
                </a:lnTo>
                <a:lnTo>
                  <a:pt x="8410" y="1242"/>
                </a:lnTo>
                <a:lnTo>
                  <a:pt x="8420" y="1252"/>
                </a:lnTo>
                <a:lnTo>
                  <a:pt x="8420" y="1252"/>
                </a:lnTo>
                <a:lnTo>
                  <a:pt x="8308" y="1288"/>
                </a:lnTo>
                <a:lnTo>
                  <a:pt x="8194" y="1320"/>
                </a:lnTo>
                <a:lnTo>
                  <a:pt x="8076" y="1348"/>
                </a:lnTo>
                <a:lnTo>
                  <a:pt x="7952" y="1376"/>
                </a:lnTo>
                <a:lnTo>
                  <a:pt x="7826" y="1398"/>
                </a:lnTo>
                <a:lnTo>
                  <a:pt x="7696" y="1418"/>
                </a:lnTo>
                <a:lnTo>
                  <a:pt x="7630" y="1426"/>
                </a:lnTo>
                <a:lnTo>
                  <a:pt x="7562" y="1432"/>
                </a:lnTo>
                <a:lnTo>
                  <a:pt x="7494" y="1438"/>
                </a:lnTo>
                <a:lnTo>
                  <a:pt x="7426" y="1444"/>
                </a:lnTo>
                <a:lnTo>
                  <a:pt x="7356" y="1446"/>
                </a:lnTo>
                <a:lnTo>
                  <a:pt x="7284" y="1448"/>
                </a:lnTo>
                <a:lnTo>
                  <a:pt x="7214" y="1448"/>
                </a:lnTo>
                <a:lnTo>
                  <a:pt x="7142" y="1448"/>
                </a:lnTo>
                <a:lnTo>
                  <a:pt x="7068" y="1444"/>
                </a:lnTo>
                <a:lnTo>
                  <a:pt x="6994" y="1440"/>
                </a:lnTo>
                <a:lnTo>
                  <a:pt x="6920" y="1436"/>
                </a:lnTo>
                <a:lnTo>
                  <a:pt x="6846" y="1428"/>
                </a:lnTo>
                <a:lnTo>
                  <a:pt x="6770" y="1418"/>
                </a:lnTo>
                <a:lnTo>
                  <a:pt x="6692" y="1408"/>
                </a:lnTo>
                <a:lnTo>
                  <a:pt x="6616" y="1394"/>
                </a:lnTo>
                <a:lnTo>
                  <a:pt x="6538" y="1380"/>
                </a:lnTo>
                <a:lnTo>
                  <a:pt x="6460" y="1364"/>
                </a:lnTo>
                <a:lnTo>
                  <a:pt x="6380" y="1344"/>
                </a:lnTo>
                <a:lnTo>
                  <a:pt x="6300" y="1324"/>
                </a:lnTo>
                <a:lnTo>
                  <a:pt x="6220" y="1300"/>
                </a:lnTo>
                <a:lnTo>
                  <a:pt x="6220" y="1300"/>
                </a:lnTo>
                <a:lnTo>
                  <a:pt x="6194" y="1282"/>
                </a:lnTo>
                <a:lnTo>
                  <a:pt x="6194" y="1282"/>
                </a:lnTo>
                <a:close/>
                <a:moveTo>
                  <a:pt x="7226" y="1454"/>
                </a:moveTo>
                <a:lnTo>
                  <a:pt x="7226" y="1454"/>
                </a:lnTo>
                <a:lnTo>
                  <a:pt x="7310" y="1454"/>
                </a:lnTo>
                <a:lnTo>
                  <a:pt x="7394" y="1450"/>
                </a:lnTo>
                <a:lnTo>
                  <a:pt x="7476" y="1446"/>
                </a:lnTo>
                <a:lnTo>
                  <a:pt x="7556" y="1438"/>
                </a:lnTo>
                <a:lnTo>
                  <a:pt x="7636" y="1430"/>
                </a:lnTo>
                <a:lnTo>
                  <a:pt x="7714" y="1420"/>
                </a:lnTo>
                <a:lnTo>
                  <a:pt x="7790" y="1410"/>
                </a:lnTo>
                <a:lnTo>
                  <a:pt x="7866" y="1398"/>
                </a:lnTo>
                <a:lnTo>
                  <a:pt x="7940" y="1384"/>
                </a:lnTo>
                <a:lnTo>
                  <a:pt x="8014" y="1368"/>
                </a:lnTo>
                <a:lnTo>
                  <a:pt x="8084" y="1352"/>
                </a:lnTo>
                <a:lnTo>
                  <a:pt x="8156" y="1334"/>
                </a:lnTo>
                <a:lnTo>
                  <a:pt x="8224" y="1316"/>
                </a:lnTo>
                <a:lnTo>
                  <a:pt x="8292" y="1298"/>
                </a:lnTo>
                <a:lnTo>
                  <a:pt x="8422" y="1258"/>
                </a:lnTo>
                <a:lnTo>
                  <a:pt x="8422" y="1258"/>
                </a:lnTo>
                <a:lnTo>
                  <a:pt x="8432" y="1268"/>
                </a:lnTo>
                <a:lnTo>
                  <a:pt x="8432" y="1268"/>
                </a:lnTo>
                <a:lnTo>
                  <a:pt x="8322" y="1308"/>
                </a:lnTo>
                <a:lnTo>
                  <a:pt x="8208" y="1344"/>
                </a:lnTo>
                <a:lnTo>
                  <a:pt x="8090" y="1376"/>
                </a:lnTo>
                <a:lnTo>
                  <a:pt x="7968" y="1406"/>
                </a:lnTo>
                <a:lnTo>
                  <a:pt x="7906" y="1420"/>
                </a:lnTo>
                <a:lnTo>
                  <a:pt x="7842" y="1432"/>
                </a:lnTo>
                <a:lnTo>
                  <a:pt x="7778" y="1444"/>
                </a:lnTo>
                <a:lnTo>
                  <a:pt x="7714" y="1454"/>
                </a:lnTo>
                <a:lnTo>
                  <a:pt x="7648" y="1462"/>
                </a:lnTo>
                <a:lnTo>
                  <a:pt x="7582" y="1470"/>
                </a:lnTo>
                <a:lnTo>
                  <a:pt x="7514" y="1476"/>
                </a:lnTo>
                <a:lnTo>
                  <a:pt x="7446" y="1482"/>
                </a:lnTo>
                <a:lnTo>
                  <a:pt x="7376" y="1486"/>
                </a:lnTo>
                <a:lnTo>
                  <a:pt x="7306" y="1488"/>
                </a:lnTo>
                <a:lnTo>
                  <a:pt x="7236" y="1488"/>
                </a:lnTo>
                <a:lnTo>
                  <a:pt x="7164" y="1486"/>
                </a:lnTo>
                <a:lnTo>
                  <a:pt x="7092" y="1484"/>
                </a:lnTo>
                <a:lnTo>
                  <a:pt x="7020" y="1480"/>
                </a:lnTo>
                <a:lnTo>
                  <a:pt x="6946" y="1474"/>
                </a:lnTo>
                <a:lnTo>
                  <a:pt x="6872" y="1464"/>
                </a:lnTo>
                <a:lnTo>
                  <a:pt x="6796" y="1454"/>
                </a:lnTo>
                <a:lnTo>
                  <a:pt x="6722" y="1442"/>
                </a:lnTo>
                <a:lnTo>
                  <a:pt x="6646" y="1428"/>
                </a:lnTo>
                <a:lnTo>
                  <a:pt x="6568" y="1412"/>
                </a:lnTo>
                <a:lnTo>
                  <a:pt x="6490" y="1394"/>
                </a:lnTo>
                <a:lnTo>
                  <a:pt x="6412" y="1372"/>
                </a:lnTo>
                <a:lnTo>
                  <a:pt x="6334" y="1350"/>
                </a:lnTo>
                <a:lnTo>
                  <a:pt x="6256" y="1324"/>
                </a:lnTo>
                <a:lnTo>
                  <a:pt x="6256" y="1324"/>
                </a:lnTo>
                <a:lnTo>
                  <a:pt x="6234" y="1310"/>
                </a:lnTo>
                <a:lnTo>
                  <a:pt x="6234" y="1310"/>
                </a:lnTo>
                <a:lnTo>
                  <a:pt x="6300" y="1330"/>
                </a:lnTo>
                <a:lnTo>
                  <a:pt x="6364" y="1346"/>
                </a:lnTo>
                <a:lnTo>
                  <a:pt x="6430" y="1362"/>
                </a:lnTo>
                <a:lnTo>
                  <a:pt x="6494" y="1376"/>
                </a:lnTo>
                <a:lnTo>
                  <a:pt x="6620" y="1400"/>
                </a:lnTo>
                <a:lnTo>
                  <a:pt x="6746" y="1420"/>
                </a:lnTo>
                <a:lnTo>
                  <a:pt x="6868" y="1436"/>
                </a:lnTo>
                <a:lnTo>
                  <a:pt x="6990" y="1446"/>
                </a:lnTo>
                <a:lnTo>
                  <a:pt x="7110" y="1452"/>
                </a:lnTo>
                <a:lnTo>
                  <a:pt x="7226" y="1454"/>
                </a:lnTo>
                <a:lnTo>
                  <a:pt x="7226" y="1454"/>
                </a:lnTo>
                <a:close/>
                <a:moveTo>
                  <a:pt x="8430" y="1256"/>
                </a:moveTo>
                <a:lnTo>
                  <a:pt x="8430" y="1256"/>
                </a:lnTo>
                <a:lnTo>
                  <a:pt x="8446" y="1250"/>
                </a:lnTo>
                <a:lnTo>
                  <a:pt x="8446" y="1250"/>
                </a:lnTo>
                <a:lnTo>
                  <a:pt x="8454" y="1260"/>
                </a:lnTo>
                <a:lnTo>
                  <a:pt x="8454" y="1260"/>
                </a:lnTo>
                <a:lnTo>
                  <a:pt x="8438" y="1266"/>
                </a:lnTo>
                <a:lnTo>
                  <a:pt x="8438" y="1266"/>
                </a:lnTo>
                <a:lnTo>
                  <a:pt x="8430" y="1256"/>
                </a:lnTo>
                <a:lnTo>
                  <a:pt x="8430" y="1256"/>
                </a:lnTo>
                <a:close/>
                <a:moveTo>
                  <a:pt x="8460" y="1266"/>
                </a:moveTo>
                <a:lnTo>
                  <a:pt x="8460" y="1266"/>
                </a:lnTo>
                <a:lnTo>
                  <a:pt x="8468" y="1276"/>
                </a:lnTo>
                <a:lnTo>
                  <a:pt x="8468" y="1276"/>
                </a:lnTo>
                <a:lnTo>
                  <a:pt x="8452" y="1284"/>
                </a:lnTo>
                <a:lnTo>
                  <a:pt x="8452" y="1284"/>
                </a:lnTo>
                <a:lnTo>
                  <a:pt x="8442" y="1272"/>
                </a:lnTo>
                <a:lnTo>
                  <a:pt x="8442" y="1272"/>
                </a:lnTo>
                <a:lnTo>
                  <a:pt x="8460" y="1266"/>
                </a:lnTo>
                <a:lnTo>
                  <a:pt x="8460" y="1266"/>
                </a:lnTo>
                <a:close/>
                <a:moveTo>
                  <a:pt x="8474" y="1284"/>
                </a:moveTo>
                <a:lnTo>
                  <a:pt x="8474" y="1284"/>
                </a:lnTo>
                <a:lnTo>
                  <a:pt x="8488" y="1302"/>
                </a:lnTo>
                <a:lnTo>
                  <a:pt x="8488" y="1302"/>
                </a:lnTo>
                <a:lnTo>
                  <a:pt x="8472" y="1310"/>
                </a:lnTo>
                <a:lnTo>
                  <a:pt x="8472" y="1310"/>
                </a:lnTo>
                <a:lnTo>
                  <a:pt x="8456" y="1290"/>
                </a:lnTo>
                <a:lnTo>
                  <a:pt x="8456" y="1290"/>
                </a:lnTo>
                <a:lnTo>
                  <a:pt x="8474" y="1284"/>
                </a:lnTo>
                <a:lnTo>
                  <a:pt x="8474" y="1284"/>
                </a:lnTo>
                <a:close/>
                <a:moveTo>
                  <a:pt x="8490" y="1304"/>
                </a:moveTo>
                <a:lnTo>
                  <a:pt x="8490" y="1304"/>
                </a:lnTo>
                <a:lnTo>
                  <a:pt x="8498" y="1316"/>
                </a:lnTo>
                <a:lnTo>
                  <a:pt x="8498" y="1316"/>
                </a:lnTo>
                <a:lnTo>
                  <a:pt x="8482" y="1324"/>
                </a:lnTo>
                <a:lnTo>
                  <a:pt x="8482" y="1324"/>
                </a:lnTo>
                <a:lnTo>
                  <a:pt x="8472" y="1312"/>
                </a:lnTo>
                <a:lnTo>
                  <a:pt x="8472" y="1312"/>
                </a:lnTo>
                <a:lnTo>
                  <a:pt x="8490" y="1304"/>
                </a:lnTo>
                <a:lnTo>
                  <a:pt x="8490" y="1304"/>
                </a:lnTo>
                <a:close/>
                <a:moveTo>
                  <a:pt x="8506" y="1324"/>
                </a:moveTo>
                <a:lnTo>
                  <a:pt x="8506" y="1324"/>
                </a:lnTo>
                <a:lnTo>
                  <a:pt x="8520" y="1342"/>
                </a:lnTo>
                <a:lnTo>
                  <a:pt x="8520" y="1342"/>
                </a:lnTo>
                <a:lnTo>
                  <a:pt x="8502" y="1352"/>
                </a:lnTo>
                <a:lnTo>
                  <a:pt x="8502" y="1352"/>
                </a:lnTo>
                <a:lnTo>
                  <a:pt x="8490" y="1334"/>
                </a:lnTo>
                <a:lnTo>
                  <a:pt x="8490" y="1334"/>
                </a:lnTo>
                <a:lnTo>
                  <a:pt x="8506" y="1324"/>
                </a:lnTo>
                <a:lnTo>
                  <a:pt x="8506" y="1324"/>
                </a:lnTo>
                <a:close/>
                <a:moveTo>
                  <a:pt x="8512" y="1322"/>
                </a:moveTo>
                <a:lnTo>
                  <a:pt x="8512" y="1322"/>
                </a:lnTo>
                <a:lnTo>
                  <a:pt x="8528" y="1314"/>
                </a:lnTo>
                <a:lnTo>
                  <a:pt x="8528" y="1314"/>
                </a:lnTo>
                <a:lnTo>
                  <a:pt x="8542" y="1330"/>
                </a:lnTo>
                <a:lnTo>
                  <a:pt x="8542" y="1330"/>
                </a:lnTo>
                <a:lnTo>
                  <a:pt x="8526" y="1340"/>
                </a:lnTo>
                <a:lnTo>
                  <a:pt x="8526" y="1340"/>
                </a:lnTo>
                <a:lnTo>
                  <a:pt x="8512" y="1322"/>
                </a:lnTo>
                <a:lnTo>
                  <a:pt x="8512" y="1322"/>
                </a:lnTo>
                <a:close/>
                <a:moveTo>
                  <a:pt x="8566" y="1352"/>
                </a:moveTo>
                <a:lnTo>
                  <a:pt x="8566" y="1352"/>
                </a:lnTo>
                <a:lnTo>
                  <a:pt x="8550" y="1332"/>
                </a:lnTo>
                <a:lnTo>
                  <a:pt x="8550" y="1332"/>
                </a:lnTo>
                <a:lnTo>
                  <a:pt x="8568" y="1322"/>
                </a:lnTo>
                <a:lnTo>
                  <a:pt x="8568" y="1322"/>
                </a:lnTo>
                <a:lnTo>
                  <a:pt x="8582" y="1340"/>
                </a:lnTo>
                <a:lnTo>
                  <a:pt x="8582" y="1340"/>
                </a:lnTo>
                <a:lnTo>
                  <a:pt x="8566" y="1352"/>
                </a:lnTo>
                <a:lnTo>
                  <a:pt x="8566" y="1352"/>
                </a:lnTo>
                <a:close/>
                <a:moveTo>
                  <a:pt x="8586" y="1338"/>
                </a:moveTo>
                <a:lnTo>
                  <a:pt x="8586" y="1338"/>
                </a:lnTo>
                <a:lnTo>
                  <a:pt x="8572" y="1320"/>
                </a:lnTo>
                <a:lnTo>
                  <a:pt x="8572" y="1320"/>
                </a:lnTo>
                <a:lnTo>
                  <a:pt x="8586" y="1312"/>
                </a:lnTo>
                <a:lnTo>
                  <a:pt x="8586" y="1312"/>
                </a:lnTo>
                <a:lnTo>
                  <a:pt x="8602" y="1328"/>
                </a:lnTo>
                <a:lnTo>
                  <a:pt x="8602" y="1328"/>
                </a:lnTo>
                <a:lnTo>
                  <a:pt x="8586" y="1338"/>
                </a:lnTo>
                <a:lnTo>
                  <a:pt x="8586" y="1338"/>
                </a:lnTo>
                <a:close/>
                <a:moveTo>
                  <a:pt x="8606" y="1326"/>
                </a:moveTo>
                <a:lnTo>
                  <a:pt x="8606" y="1326"/>
                </a:lnTo>
                <a:lnTo>
                  <a:pt x="8592" y="1308"/>
                </a:lnTo>
                <a:lnTo>
                  <a:pt x="8592" y="1308"/>
                </a:lnTo>
                <a:lnTo>
                  <a:pt x="8606" y="1300"/>
                </a:lnTo>
                <a:lnTo>
                  <a:pt x="8606" y="1300"/>
                </a:lnTo>
                <a:lnTo>
                  <a:pt x="8622" y="1316"/>
                </a:lnTo>
                <a:lnTo>
                  <a:pt x="8622" y="1316"/>
                </a:lnTo>
                <a:lnTo>
                  <a:pt x="8606" y="1326"/>
                </a:lnTo>
                <a:lnTo>
                  <a:pt x="8606" y="1326"/>
                </a:lnTo>
                <a:close/>
                <a:moveTo>
                  <a:pt x="8626" y="1312"/>
                </a:moveTo>
                <a:lnTo>
                  <a:pt x="8626" y="1312"/>
                </a:lnTo>
                <a:lnTo>
                  <a:pt x="8610" y="1296"/>
                </a:lnTo>
                <a:lnTo>
                  <a:pt x="8610" y="1296"/>
                </a:lnTo>
                <a:lnTo>
                  <a:pt x="8624" y="1288"/>
                </a:lnTo>
                <a:lnTo>
                  <a:pt x="8624" y="1288"/>
                </a:lnTo>
                <a:lnTo>
                  <a:pt x="8640" y="1304"/>
                </a:lnTo>
                <a:lnTo>
                  <a:pt x="8640" y="1304"/>
                </a:lnTo>
                <a:lnTo>
                  <a:pt x="8626" y="1312"/>
                </a:lnTo>
                <a:lnTo>
                  <a:pt x="8626" y="1312"/>
                </a:lnTo>
                <a:close/>
                <a:moveTo>
                  <a:pt x="8644" y="1300"/>
                </a:moveTo>
                <a:lnTo>
                  <a:pt x="8644" y="1300"/>
                </a:lnTo>
                <a:lnTo>
                  <a:pt x="8628" y="1286"/>
                </a:lnTo>
                <a:lnTo>
                  <a:pt x="8628" y="1286"/>
                </a:lnTo>
                <a:lnTo>
                  <a:pt x="8634" y="1282"/>
                </a:lnTo>
                <a:lnTo>
                  <a:pt x="8634" y="1282"/>
                </a:lnTo>
                <a:lnTo>
                  <a:pt x="8650" y="1298"/>
                </a:lnTo>
                <a:lnTo>
                  <a:pt x="8650" y="1298"/>
                </a:lnTo>
                <a:lnTo>
                  <a:pt x="8644" y="1300"/>
                </a:lnTo>
                <a:lnTo>
                  <a:pt x="8644" y="1300"/>
                </a:lnTo>
                <a:close/>
                <a:moveTo>
                  <a:pt x="8662" y="1290"/>
                </a:moveTo>
                <a:lnTo>
                  <a:pt x="8662" y="1290"/>
                </a:lnTo>
                <a:lnTo>
                  <a:pt x="8646" y="1274"/>
                </a:lnTo>
                <a:lnTo>
                  <a:pt x="8646" y="1274"/>
                </a:lnTo>
                <a:lnTo>
                  <a:pt x="8658" y="1268"/>
                </a:lnTo>
                <a:lnTo>
                  <a:pt x="8658" y="1268"/>
                </a:lnTo>
                <a:lnTo>
                  <a:pt x="8674" y="1280"/>
                </a:lnTo>
                <a:lnTo>
                  <a:pt x="8674" y="1280"/>
                </a:lnTo>
                <a:lnTo>
                  <a:pt x="8662" y="1290"/>
                </a:lnTo>
                <a:lnTo>
                  <a:pt x="8662" y="1290"/>
                </a:lnTo>
                <a:close/>
                <a:moveTo>
                  <a:pt x="8678" y="1278"/>
                </a:moveTo>
                <a:lnTo>
                  <a:pt x="8678" y="1278"/>
                </a:lnTo>
                <a:lnTo>
                  <a:pt x="8662" y="1264"/>
                </a:lnTo>
                <a:lnTo>
                  <a:pt x="8662" y="1264"/>
                </a:lnTo>
                <a:lnTo>
                  <a:pt x="8672" y="1258"/>
                </a:lnTo>
                <a:lnTo>
                  <a:pt x="8672" y="1258"/>
                </a:lnTo>
                <a:lnTo>
                  <a:pt x="8688" y="1270"/>
                </a:lnTo>
                <a:lnTo>
                  <a:pt x="8688" y="1270"/>
                </a:lnTo>
                <a:lnTo>
                  <a:pt x="8678" y="1278"/>
                </a:lnTo>
                <a:lnTo>
                  <a:pt x="8678" y="1278"/>
                </a:lnTo>
                <a:close/>
                <a:moveTo>
                  <a:pt x="8694" y="1268"/>
                </a:moveTo>
                <a:lnTo>
                  <a:pt x="8694" y="1268"/>
                </a:lnTo>
                <a:lnTo>
                  <a:pt x="8676" y="1256"/>
                </a:lnTo>
                <a:lnTo>
                  <a:pt x="8676" y="1256"/>
                </a:lnTo>
                <a:lnTo>
                  <a:pt x="8686" y="1248"/>
                </a:lnTo>
                <a:lnTo>
                  <a:pt x="8686" y="1248"/>
                </a:lnTo>
                <a:lnTo>
                  <a:pt x="8704" y="1260"/>
                </a:lnTo>
                <a:lnTo>
                  <a:pt x="8704" y="1260"/>
                </a:lnTo>
                <a:lnTo>
                  <a:pt x="8694" y="1268"/>
                </a:lnTo>
                <a:lnTo>
                  <a:pt x="8694" y="1268"/>
                </a:lnTo>
                <a:close/>
                <a:moveTo>
                  <a:pt x="8708" y="1256"/>
                </a:moveTo>
                <a:lnTo>
                  <a:pt x="8708" y="1256"/>
                </a:lnTo>
                <a:lnTo>
                  <a:pt x="8692" y="1246"/>
                </a:lnTo>
                <a:lnTo>
                  <a:pt x="8692" y="1246"/>
                </a:lnTo>
                <a:lnTo>
                  <a:pt x="8700" y="1240"/>
                </a:lnTo>
                <a:lnTo>
                  <a:pt x="8700" y="1240"/>
                </a:lnTo>
                <a:lnTo>
                  <a:pt x="8718" y="1250"/>
                </a:lnTo>
                <a:lnTo>
                  <a:pt x="8718" y="1250"/>
                </a:lnTo>
                <a:lnTo>
                  <a:pt x="8708" y="1256"/>
                </a:lnTo>
                <a:lnTo>
                  <a:pt x="8708" y="1256"/>
                </a:lnTo>
                <a:close/>
                <a:moveTo>
                  <a:pt x="8722" y="1248"/>
                </a:moveTo>
                <a:lnTo>
                  <a:pt x="8722" y="1248"/>
                </a:lnTo>
                <a:lnTo>
                  <a:pt x="8704" y="1238"/>
                </a:lnTo>
                <a:lnTo>
                  <a:pt x="8704" y="1238"/>
                </a:lnTo>
                <a:lnTo>
                  <a:pt x="8714" y="1232"/>
                </a:lnTo>
                <a:lnTo>
                  <a:pt x="8714" y="1232"/>
                </a:lnTo>
                <a:lnTo>
                  <a:pt x="8730" y="1240"/>
                </a:lnTo>
                <a:lnTo>
                  <a:pt x="8730" y="1240"/>
                </a:lnTo>
                <a:lnTo>
                  <a:pt x="8722" y="1248"/>
                </a:lnTo>
                <a:lnTo>
                  <a:pt x="8722" y="1248"/>
                </a:lnTo>
                <a:close/>
                <a:moveTo>
                  <a:pt x="8736" y="1236"/>
                </a:moveTo>
                <a:lnTo>
                  <a:pt x="8736" y="1236"/>
                </a:lnTo>
                <a:lnTo>
                  <a:pt x="8718" y="1228"/>
                </a:lnTo>
                <a:lnTo>
                  <a:pt x="8718" y="1228"/>
                </a:lnTo>
                <a:lnTo>
                  <a:pt x="8726" y="1222"/>
                </a:lnTo>
                <a:lnTo>
                  <a:pt x="8726" y="1222"/>
                </a:lnTo>
                <a:lnTo>
                  <a:pt x="8744" y="1230"/>
                </a:lnTo>
                <a:lnTo>
                  <a:pt x="8744" y="1230"/>
                </a:lnTo>
                <a:lnTo>
                  <a:pt x="8736" y="1236"/>
                </a:lnTo>
                <a:lnTo>
                  <a:pt x="8736" y="1236"/>
                </a:lnTo>
                <a:close/>
                <a:moveTo>
                  <a:pt x="8750" y="1226"/>
                </a:moveTo>
                <a:lnTo>
                  <a:pt x="8750" y="1226"/>
                </a:lnTo>
                <a:lnTo>
                  <a:pt x="8732" y="1220"/>
                </a:lnTo>
                <a:lnTo>
                  <a:pt x="8732" y="1220"/>
                </a:lnTo>
                <a:lnTo>
                  <a:pt x="8738" y="1214"/>
                </a:lnTo>
                <a:lnTo>
                  <a:pt x="8738" y="1214"/>
                </a:lnTo>
                <a:lnTo>
                  <a:pt x="8758" y="1220"/>
                </a:lnTo>
                <a:lnTo>
                  <a:pt x="8758" y="1220"/>
                </a:lnTo>
                <a:lnTo>
                  <a:pt x="8750" y="1226"/>
                </a:lnTo>
                <a:lnTo>
                  <a:pt x="8750" y="1226"/>
                </a:lnTo>
                <a:close/>
                <a:moveTo>
                  <a:pt x="8764" y="1216"/>
                </a:moveTo>
                <a:lnTo>
                  <a:pt x="8764" y="1216"/>
                </a:lnTo>
                <a:lnTo>
                  <a:pt x="8744" y="1210"/>
                </a:lnTo>
                <a:lnTo>
                  <a:pt x="8744" y="1210"/>
                </a:lnTo>
                <a:lnTo>
                  <a:pt x="8752" y="1204"/>
                </a:lnTo>
                <a:lnTo>
                  <a:pt x="8752" y="1204"/>
                </a:lnTo>
                <a:lnTo>
                  <a:pt x="8772" y="1210"/>
                </a:lnTo>
                <a:lnTo>
                  <a:pt x="8772" y="1210"/>
                </a:lnTo>
                <a:lnTo>
                  <a:pt x="8764" y="1216"/>
                </a:lnTo>
                <a:lnTo>
                  <a:pt x="8764" y="1216"/>
                </a:lnTo>
                <a:close/>
                <a:moveTo>
                  <a:pt x="8778" y="1206"/>
                </a:moveTo>
                <a:lnTo>
                  <a:pt x="8778" y="1206"/>
                </a:lnTo>
                <a:lnTo>
                  <a:pt x="8758" y="1202"/>
                </a:lnTo>
                <a:lnTo>
                  <a:pt x="8758" y="1202"/>
                </a:lnTo>
                <a:lnTo>
                  <a:pt x="8768" y="1196"/>
                </a:lnTo>
                <a:lnTo>
                  <a:pt x="8768" y="1196"/>
                </a:lnTo>
                <a:lnTo>
                  <a:pt x="8788" y="1198"/>
                </a:lnTo>
                <a:lnTo>
                  <a:pt x="8788" y="1198"/>
                </a:lnTo>
                <a:lnTo>
                  <a:pt x="8778" y="1206"/>
                </a:lnTo>
                <a:lnTo>
                  <a:pt x="8778" y="1206"/>
                </a:lnTo>
                <a:close/>
                <a:moveTo>
                  <a:pt x="8794" y="1194"/>
                </a:moveTo>
                <a:lnTo>
                  <a:pt x="8794" y="1194"/>
                </a:lnTo>
                <a:lnTo>
                  <a:pt x="8774" y="1190"/>
                </a:lnTo>
                <a:lnTo>
                  <a:pt x="8774" y="1190"/>
                </a:lnTo>
                <a:lnTo>
                  <a:pt x="8784" y="1184"/>
                </a:lnTo>
                <a:lnTo>
                  <a:pt x="8784" y="1184"/>
                </a:lnTo>
                <a:lnTo>
                  <a:pt x="8804" y="1186"/>
                </a:lnTo>
                <a:lnTo>
                  <a:pt x="8804" y="1186"/>
                </a:lnTo>
                <a:lnTo>
                  <a:pt x="8794" y="1194"/>
                </a:lnTo>
                <a:lnTo>
                  <a:pt x="8794" y="1194"/>
                </a:lnTo>
                <a:close/>
                <a:moveTo>
                  <a:pt x="8810" y="1182"/>
                </a:moveTo>
                <a:lnTo>
                  <a:pt x="8810" y="1182"/>
                </a:lnTo>
                <a:lnTo>
                  <a:pt x="8790" y="1180"/>
                </a:lnTo>
                <a:lnTo>
                  <a:pt x="8790" y="1180"/>
                </a:lnTo>
                <a:lnTo>
                  <a:pt x="8800" y="1172"/>
                </a:lnTo>
                <a:lnTo>
                  <a:pt x="8800" y="1172"/>
                </a:lnTo>
                <a:lnTo>
                  <a:pt x="8822" y="1172"/>
                </a:lnTo>
                <a:lnTo>
                  <a:pt x="8822" y="1172"/>
                </a:lnTo>
                <a:lnTo>
                  <a:pt x="8810" y="1182"/>
                </a:lnTo>
                <a:lnTo>
                  <a:pt x="8810" y="1182"/>
                </a:lnTo>
                <a:close/>
                <a:moveTo>
                  <a:pt x="8828" y="1168"/>
                </a:moveTo>
                <a:lnTo>
                  <a:pt x="8828" y="1168"/>
                </a:lnTo>
                <a:lnTo>
                  <a:pt x="8808" y="1166"/>
                </a:lnTo>
                <a:lnTo>
                  <a:pt x="8808" y="1166"/>
                </a:lnTo>
                <a:lnTo>
                  <a:pt x="8820" y="1158"/>
                </a:lnTo>
                <a:lnTo>
                  <a:pt x="8820" y="1158"/>
                </a:lnTo>
                <a:lnTo>
                  <a:pt x="8842" y="1158"/>
                </a:lnTo>
                <a:lnTo>
                  <a:pt x="8842" y="1158"/>
                </a:lnTo>
                <a:lnTo>
                  <a:pt x="8828" y="1168"/>
                </a:lnTo>
                <a:lnTo>
                  <a:pt x="8828" y="1168"/>
                </a:lnTo>
                <a:close/>
                <a:moveTo>
                  <a:pt x="8848" y="1152"/>
                </a:moveTo>
                <a:lnTo>
                  <a:pt x="8848" y="1152"/>
                </a:lnTo>
                <a:lnTo>
                  <a:pt x="8828" y="1152"/>
                </a:lnTo>
                <a:lnTo>
                  <a:pt x="8828" y="1152"/>
                </a:lnTo>
                <a:lnTo>
                  <a:pt x="8842" y="1142"/>
                </a:lnTo>
                <a:lnTo>
                  <a:pt x="8842" y="1142"/>
                </a:lnTo>
                <a:lnTo>
                  <a:pt x="8864" y="1140"/>
                </a:lnTo>
                <a:lnTo>
                  <a:pt x="8864" y="1140"/>
                </a:lnTo>
                <a:lnTo>
                  <a:pt x="8848" y="1152"/>
                </a:lnTo>
                <a:lnTo>
                  <a:pt x="8848" y="1152"/>
                </a:lnTo>
                <a:close/>
                <a:moveTo>
                  <a:pt x="8870" y="1134"/>
                </a:moveTo>
                <a:lnTo>
                  <a:pt x="8870" y="1134"/>
                </a:lnTo>
                <a:lnTo>
                  <a:pt x="8850" y="1136"/>
                </a:lnTo>
                <a:lnTo>
                  <a:pt x="8850" y="1136"/>
                </a:lnTo>
                <a:lnTo>
                  <a:pt x="8860" y="1130"/>
                </a:lnTo>
                <a:lnTo>
                  <a:pt x="8860" y="1130"/>
                </a:lnTo>
                <a:lnTo>
                  <a:pt x="8864" y="1126"/>
                </a:lnTo>
                <a:lnTo>
                  <a:pt x="8864" y="1126"/>
                </a:lnTo>
                <a:lnTo>
                  <a:pt x="8886" y="1122"/>
                </a:lnTo>
                <a:lnTo>
                  <a:pt x="8886" y="1122"/>
                </a:lnTo>
                <a:lnTo>
                  <a:pt x="8870" y="1134"/>
                </a:lnTo>
                <a:lnTo>
                  <a:pt x="8870" y="1134"/>
                </a:lnTo>
                <a:close/>
                <a:moveTo>
                  <a:pt x="8894" y="1116"/>
                </a:moveTo>
                <a:lnTo>
                  <a:pt x="8894" y="1116"/>
                </a:lnTo>
                <a:lnTo>
                  <a:pt x="8874" y="1118"/>
                </a:lnTo>
                <a:lnTo>
                  <a:pt x="8874" y="1118"/>
                </a:lnTo>
                <a:lnTo>
                  <a:pt x="8890" y="1106"/>
                </a:lnTo>
                <a:lnTo>
                  <a:pt x="8890" y="1106"/>
                </a:lnTo>
                <a:lnTo>
                  <a:pt x="8910" y="1102"/>
                </a:lnTo>
                <a:lnTo>
                  <a:pt x="8910" y="1102"/>
                </a:lnTo>
                <a:lnTo>
                  <a:pt x="8894" y="1116"/>
                </a:lnTo>
                <a:lnTo>
                  <a:pt x="8894" y="1116"/>
                </a:lnTo>
                <a:close/>
                <a:moveTo>
                  <a:pt x="9004" y="1018"/>
                </a:moveTo>
                <a:lnTo>
                  <a:pt x="9004" y="1018"/>
                </a:lnTo>
                <a:lnTo>
                  <a:pt x="9016" y="1012"/>
                </a:lnTo>
                <a:lnTo>
                  <a:pt x="9016" y="1012"/>
                </a:lnTo>
                <a:lnTo>
                  <a:pt x="9002" y="1022"/>
                </a:lnTo>
                <a:lnTo>
                  <a:pt x="9002" y="1022"/>
                </a:lnTo>
                <a:lnTo>
                  <a:pt x="8990" y="1028"/>
                </a:lnTo>
                <a:lnTo>
                  <a:pt x="8990" y="1028"/>
                </a:lnTo>
                <a:lnTo>
                  <a:pt x="9004" y="1018"/>
                </a:lnTo>
                <a:lnTo>
                  <a:pt x="9004" y="1018"/>
                </a:lnTo>
                <a:close/>
                <a:moveTo>
                  <a:pt x="8968" y="1038"/>
                </a:moveTo>
                <a:lnTo>
                  <a:pt x="8968" y="1038"/>
                </a:lnTo>
                <a:lnTo>
                  <a:pt x="8966" y="1040"/>
                </a:lnTo>
                <a:lnTo>
                  <a:pt x="8964" y="1040"/>
                </a:lnTo>
                <a:lnTo>
                  <a:pt x="8964" y="1040"/>
                </a:lnTo>
                <a:lnTo>
                  <a:pt x="8968" y="1038"/>
                </a:lnTo>
                <a:lnTo>
                  <a:pt x="8968" y="1038"/>
                </a:lnTo>
                <a:close/>
                <a:moveTo>
                  <a:pt x="8974" y="1042"/>
                </a:moveTo>
                <a:lnTo>
                  <a:pt x="8974" y="1042"/>
                </a:lnTo>
                <a:lnTo>
                  <a:pt x="8990" y="1036"/>
                </a:lnTo>
                <a:lnTo>
                  <a:pt x="8990" y="1036"/>
                </a:lnTo>
                <a:lnTo>
                  <a:pt x="8974" y="1048"/>
                </a:lnTo>
                <a:lnTo>
                  <a:pt x="8974" y="1048"/>
                </a:lnTo>
                <a:lnTo>
                  <a:pt x="8958" y="1054"/>
                </a:lnTo>
                <a:lnTo>
                  <a:pt x="8958" y="1054"/>
                </a:lnTo>
                <a:lnTo>
                  <a:pt x="8974" y="1042"/>
                </a:lnTo>
                <a:lnTo>
                  <a:pt x="8974" y="1042"/>
                </a:lnTo>
                <a:close/>
                <a:moveTo>
                  <a:pt x="8944" y="1056"/>
                </a:moveTo>
                <a:lnTo>
                  <a:pt x="8944" y="1056"/>
                </a:lnTo>
                <a:lnTo>
                  <a:pt x="8948" y="1054"/>
                </a:lnTo>
                <a:lnTo>
                  <a:pt x="8948" y="1054"/>
                </a:lnTo>
                <a:lnTo>
                  <a:pt x="8936" y="1062"/>
                </a:lnTo>
                <a:lnTo>
                  <a:pt x="8936" y="1062"/>
                </a:lnTo>
                <a:lnTo>
                  <a:pt x="8930" y="1064"/>
                </a:lnTo>
                <a:lnTo>
                  <a:pt x="8930" y="1064"/>
                </a:lnTo>
                <a:lnTo>
                  <a:pt x="8944" y="1056"/>
                </a:lnTo>
                <a:lnTo>
                  <a:pt x="8944" y="1056"/>
                </a:lnTo>
                <a:close/>
                <a:moveTo>
                  <a:pt x="8944" y="1066"/>
                </a:moveTo>
                <a:lnTo>
                  <a:pt x="8944" y="1066"/>
                </a:lnTo>
                <a:lnTo>
                  <a:pt x="8962" y="1058"/>
                </a:lnTo>
                <a:lnTo>
                  <a:pt x="8962" y="1058"/>
                </a:lnTo>
                <a:lnTo>
                  <a:pt x="8946" y="1072"/>
                </a:lnTo>
                <a:lnTo>
                  <a:pt x="8946" y="1072"/>
                </a:lnTo>
                <a:lnTo>
                  <a:pt x="8928" y="1078"/>
                </a:lnTo>
                <a:lnTo>
                  <a:pt x="8928" y="1078"/>
                </a:lnTo>
                <a:lnTo>
                  <a:pt x="8944" y="1066"/>
                </a:lnTo>
                <a:lnTo>
                  <a:pt x="8944" y="1066"/>
                </a:lnTo>
                <a:close/>
                <a:moveTo>
                  <a:pt x="8914" y="1076"/>
                </a:moveTo>
                <a:lnTo>
                  <a:pt x="8914" y="1076"/>
                </a:lnTo>
                <a:lnTo>
                  <a:pt x="8922" y="1074"/>
                </a:lnTo>
                <a:lnTo>
                  <a:pt x="8922" y="1074"/>
                </a:lnTo>
                <a:lnTo>
                  <a:pt x="8910" y="1084"/>
                </a:lnTo>
                <a:lnTo>
                  <a:pt x="8910" y="1084"/>
                </a:lnTo>
                <a:lnTo>
                  <a:pt x="8900" y="1086"/>
                </a:lnTo>
                <a:lnTo>
                  <a:pt x="8900" y="1086"/>
                </a:lnTo>
                <a:lnTo>
                  <a:pt x="8914" y="1076"/>
                </a:lnTo>
                <a:lnTo>
                  <a:pt x="8914" y="1076"/>
                </a:lnTo>
                <a:close/>
                <a:moveTo>
                  <a:pt x="8916" y="1086"/>
                </a:moveTo>
                <a:lnTo>
                  <a:pt x="8916" y="1086"/>
                </a:lnTo>
                <a:lnTo>
                  <a:pt x="8936" y="1080"/>
                </a:lnTo>
                <a:lnTo>
                  <a:pt x="8936" y="1080"/>
                </a:lnTo>
                <a:lnTo>
                  <a:pt x="8920" y="1094"/>
                </a:lnTo>
                <a:lnTo>
                  <a:pt x="8920" y="1094"/>
                </a:lnTo>
                <a:lnTo>
                  <a:pt x="8900" y="1100"/>
                </a:lnTo>
                <a:lnTo>
                  <a:pt x="8900" y="1100"/>
                </a:lnTo>
                <a:lnTo>
                  <a:pt x="8916" y="1086"/>
                </a:lnTo>
                <a:lnTo>
                  <a:pt x="8916" y="1086"/>
                </a:lnTo>
                <a:close/>
                <a:moveTo>
                  <a:pt x="8882" y="1084"/>
                </a:moveTo>
                <a:lnTo>
                  <a:pt x="8882" y="1084"/>
                </a:lnTo>
                <a:lnTo>
                  <a:pt x="8888" y="1080"/>
                </a:lnTo>
                <a:lnTo>
                  <a:pt x="8888" y="1080"/>
                </a:lnTo>
                <a:lnTo>
                  <a:pt x="8886" y="1082"/>
                </a:lnTo>
                <a:lnTo>
                  <a:pt x="8886" y="1082"/>
                </a:lnTo>
                <a:lnTo>
                  <a:pt x="8880" y="1084"/>
                </a:lnTo>
                <a:lnTo>
                  <a:pt x="8882" y="1084"/>
                </a:lnTo>
                <a:close/>
                <a:moveTo>
                  <a:pt x="8886" y="1096"/>
                </a:moveTo>
                <a:lnTo>
                  <a:pt x="8886" y="1096"/>
                </a:lnTo>
                <a:lnTo>
                  <a:pt x="8898" y="1092"/>
                </a:lnTo>
                <a:lnTo>
                  <a:pt x="8898" y="1092"/>
                </a:lnTo>
                <a:lnTo>
                  <a:pt x="8884" y="1102"/>
                </a:lnTo>
                <a:lnTo>
                  <a:pt x="8884" y="1102"/>
                </a:lnTo>
                <a:lnTo>
                  <a:pt x="8872" y="1106"/>
                </a:lnTo>
                <a:lnTo>
                  <a:pt x="8872" y="1106"/>
                </a:lnTo>
                <a:lnTo>
                  <a:pt x="8886" y="1096"/>
                </a:lnTo>
                <a:lnTo>
                  <a:pt x="8886" y="1096"/>
                </a:lnTo>
                <a:close/>
                <a:moveTo>
                  <a:pt x="8852" y="1100"/>
                </a:moveTo>
                <a:lnTo>
                  <a:pt x="8852" y="1100"/>
                </a:lnTo>
                <a:lnTo>
                  <a:pt x="8864" y="1094"/>
                </a:lnTo>
                <a:lnTo>
                  <a:pt x="8864" y="1094"/>
                </a:lnTo>
                <a:lnTo>
                  <a:pt x="8858" y="1098"/>
                </a:lnTo>
                <a:lnTo>
                  <a:pt x="8858" y="1098"/>
                </a:lnTo>
                <a:lnTo>
                  <a:pt x="8846" y="1102"/>
                </a:lnTo>
                <a:lnTo>
                  <a:pt x="8846" y="1102"/>
                </a:lnTo>
                <a:lnTo>
                  <a:pt x="8852" y="1100"/>
                </a:lnTo>
                <a:lnTo>
                  <a:pt x="8852" y="1100"/>
                </a:lnTo>
                <a:close/>
                <a:moveTo>
                  <a:pt x="8860" y="1114"/>
                </a:moveTo>
                <a:lnTo>
                  <a:pt x="8860" y="1114"/>
                </a:lnTo>
                <a:lnTo>
                  <a:pt x="8874" y="1110"/>
                </a:lnTo>
                <a:lnTo>
                  <a:pt x="8874" y="1110"/>
                </a:lnTo>
                <a:lnTo>
                  <a:pt x="8860" y="1122"/>
                </a:lnTo>
                <a:lnTo>
                  <a:pt x="8860" y="1122"/>
                </a:lnTo>
                <a:lnTo>
                  <a:pt x="8854" y="1122"/>
                </a:lnTo>
                <a:lnTo>
                  <a:pt x="8854" y="1122"/>
                </a:lnTo>
                <a:lnTo>
                  <a:pt x="8846" y="1124"/>
                </a:lnTo>
                <a:lnTo>
                  <a:pt x="8846" y="1124"/>
                </a:lnTo>
                <a:lnTo>
                  <a:pt x="8860" y="1114"/>
                </a:lnTo>
                <a:lnTo>
                  <a:pt x="8860" y="1114"/>
                </a:lnTo>
                <a:close/>
                <a:moveTo>
                  <a:pt x="8824" y="1114"/>
                </a:moveTo>
                <a:lnTo>
                  <a:pt x="8824" y="1114"/>
                </a:lnTo>
                <a:lnTo>
                  <a:pt x="8842" y="1110"/>
                </a:lnTo>
                <a:lnTo>
                  <a:pt x="8842" y="1110"/>
                </a:lnTo>
                <a:lnTo>
                  <a:pt x="8832" y="1116"/>
                </a:lnTo>
                <a:lnTo>
                  <a:pt x="8832" y="1116"/>
                </a:lnTo>
                <a:lnTo>
                  <a:pt x="8816" y="1118"/>
                </a:lnTo>
                <a:lnTo>
                  <a:pt x="8816" y="1118"/>
                </a:lnTo>
                <a:lnTo>
                  <a:pt x="8824" y="1114"/>
                </a:lnTo>
                <a:lnTo>
                  <a:pt x="8824" y="1114"/>
                </a:lnTo>
                <a:close/>
                <a:moveTo>
                  <a:pt x="8800" y="1128"/>
                </a:moveTo>
                <a:lnTo>
                  <a:pt x="8800" y="1128"/>
                </a:lnTo>
                <a:lnTo>
                  <a:pt x="8818" y="1124"/>
                </a:lnTo>
                <a:lnTo>
                  <a:pt x="8818" y="1124"/>
                </a:lnTo>
                <a:lnTo>
                  <a:pt x="8808" y="1130"/>
                </a:lnTo>
                <a:lnTo>
                  <a:pt x="8808" y="1130"/>
                </a:lnTo>
                <a:lnTo>
                  <a:pt x="8790" y="1132"/>
                </a:lnTo>
                <a:lnTo>
                  <a:pt x="8790" y="1132"/>
                </a:lnTo>
                <a:lnTo>
                  <a:pt x="8800" y="1128"/>
                </a:lnTo>
                <a:lnTo>
                  <a:pt x="8800" y="1128"/>
                </a:lnTo>
                <a:close/>
                <a:moveTo>
                  <a:pt x="8796" y="1136"/>
                </a:moveTo>
                <a:lnTo>
                  <a:pt x="8796" y="1136"/>
                </a:lnTo>
                <a:lnTo>
                  <a:pt x="8786" y="1142"/>
                </a:lnTo>
                <a:lnTo>
                  <a:pt x="8786" y="1142"/>
                </a:lnTo>
                <a:lnTo>
                  <a:pt x="8768" y="1144"/>
                </a:lnTo>
                <a:lnTo>
                  <a:pt x="8768" y="1144"/>
                </a:lnTo>
                <a:lnTo>
                  <a:pt x="8776" y="1140"/>
                </a:lnTo>
                <a:lnTo>
                  <a:pt x="8776" y="1140"/>
                </a:lnTo>
                <a:lnTo>
                  <a:pt x="8796" y="1136"/>
                </a:lnTo>
                <a:lnTo>
                  <a:pt x="8796" y="1136"/>
                </a:lnTo>
                <a:close/>
                <a:moveTo>
                  <a:pt x="8768" y="1136"/>
                </a:moveTo>
                <a:lnTo>
                  <a:pt x="8768" y="1136"/>
                </a:lnTo>
                <a:lnTo>
                  <a:pt x="8772" y="1134"/>
                </a:lnTo>
                <a:lnTo>
                  <a:pt x="8772" y="1134"/>
                </a:lnTo>
                <a:lnTo>
                  <a:pt x="8768" y="1136"/>
                </a:lnTo>
                <a:lnTo>
                  <a:pt x="8768" y="1136"/>
                </a:lnTo>
                <a:lnTo>
                  <a:pt x="8764" y="1136"/>
                </a:lnTo>
                <a:lnTo>
                  <a:pt x="8764" y="1136"/>
                </a:lnTo>
                <a:lnTo>
                  <a:pt x="8768" y="1136"/>
                </a:lnTo>
                <a:lnTo>
                  <a:pt x="8768" y="1136"/>
                </a:lnTo>
                <a:close/>
                <a:moveTo>
                  <a:pt x="8776" y="1150"/>
                </a:moveTo>
                <a:lnTo>
                  <a:pt x="8776" y="1150"/>
                </a:lnTo>
                <a:lnTo>
                  <a:pt x="8766" y="1154"/>
                </a:lnTo>
                <a:lnTo>
                  <a:pt x="8766" y="1154"/>
                </a:lnTo>
                <a:lnTo>
                  <a:pt x="8748" y="1154"/>
                </a:lnTo>
                <a:lnTo>
                  <a:pt x="8748" y="1154"/>
                </a:lnTo>
                <a:lnTo>
                  <a:pt x="8756" y="1150"/>
                </a:lnTo>
                <a:lnTo>
                  <a:pt x="8756" y="1150"/>
                </a:lnTo>
                <a:lnTo>
                  <a:pt x="8776" y="1150"/>
                </a:lnTo>
                <a:lnTo>
                  <a:pt x="8776" y="1150"/>
                </a:lnTo>
                <a:close/>
                <a:moveTo>
                  <a:pt x="8746" y="1144"/>
                </a:moveTo>
                <a:lnTo>
                  <a:pt x="8746" y="1144"/>
                </a:lnTo>
                <a:lnTo>
                  <a:pt x="8752" y="1144"/>
                </a:lnTo>
                <a:lnTo>
                  <a:pt x="8752" y="1144"/>
                </a:lnTo>
                <a:lnTo>
                  <a:pt x="8748" y="1146"/>
                </a:lnTo>
                <a:lnTo>
                  <a:pt x="8748" y="1146"/>
                </a:lnTo>
                <a:lnTo>
                  <a:pt x="8742" y="1148"/>
                </a:lnTo>
                <a:lnTo>
                  <a:pt x="8742" y="1148"/>
                </a:lnTo>
                <a:lnTo>
                  <a:pt x="8746" y="1144"/>
                </a:lnTo>
                <a:lnTo>
                  <a:pt x="8746" y="1144"/>
                </a:lnTo>
                <a:close/>
                <a:moveTo>
                  <a:pt x="8756" y="1160"/>
                </a:moveTo>
                <a:lnTo>
                  <a:pt x="8756" y="1160"/>
                </a:lnTo>
                <a:lnTo>
                  <a:pt x="8750" y="1164"/>
                </a:lnTo>
                <a:lnTo>
                  <a:pt x="8750" y="1164"/>
                </a:lnTo>
                <a:lnTo>
                  <a:pt x="8730" y="1164"/>
                </a:lnTo>
                <a:lnTo>
                  <a:pt x="8730" y="1164"/>
                </a:lnTo>
                <a:lnTo>
                  <a:pt x="8738" y="1160"/>
                </a:lnTo>
                <a:lnTo>
                  <a:pt x="8738" y="1160"/>
                </a:lnTo>
                <a:lnTo>
                  <a:pt x="8756" y="1160"/>
                </a:lnTo>
                <a:lnTo>
                  <a:pt x="8756" y="1160"/>
                </a:lnTo>
                <a:close/>
                <a:moveTo>
                  <a:pt x="8736" y="1154"/>
                </a:moveTo>
                <a:lnTo>
                  <a:pt x="8736" y="1154"/>
                </a:lnTo>
                <a:lnTo>
                  <a:pt x="8730" y="1156"/>
                </a:lnTo>
                <a:lnTo>
                  <a:pt x="8730" y="1156"/>
                </a:lnTo>
                <a:lnTo>
                  <a:pt x="8724" y="1156"/>
                </a:lnTo>
                <a:lnTo>
                  <a:pt x="8724" y="1156"/>
                </a:lnTo>
                <a:lnTo>
                  <a:pt x="8728" y="1154"/>
                </a:lnTo>
                <a:lnTo>
                  <a:pt x="8728" y="1154"/>
                </a:lnTo>
                <a:lnTo>
                  <a:pt x="8736" y="1154"/>
                </a:lnTo>
                <a:lnTo>
                  <a:pt x="8736" y="1154"/>
                </a:lnTo>
                <a:close/>
                <a:moveTo>
                  <a:pt x="8722" y="1148"/>
                </a:moveTo>
                <a:lnTo>
                  <a:pt x="8722" y="1148"/>
                </a:lnTo>
                <a:lnTo>
                  <a:pt x="8726" y="1148"/>
                </a:lnTo>
                <a:lnTo>
                  <a:pt x="8724" y="1148"/>
                </a:lnTo>
                <a:lnTo>
                  <a:pt x="8724" y="1148"/>
                </a:lnTo>
                <a:lnTo>
                  <a:pt x="8722" y="1150"/>
                </a:lnTo>
                <a:lnTo>
                  <a:pt x="8722" y="1148"/>
                </a:lnTo>
                <a:close/>
                <a:moveTo>
                  <a:pt x="8740" y="1170"/>
                </a:moveTo>
                <a:lnTo>
                  <a:pt x="8740" y="1170"/>
                </a:lnTo>
                <a:lnTo>
                  <a:pt x="8734" y="1174"/>
                </a:lnTo>
                <a:lnTo>
                  <a:pt x="8734" y="1174"/>
                </a:lnTo>
                <a:lnTo>
                  <a:pt x="8716" y="1172"/>
                </a:lnTo>
                <a:lnTo>
                  <a:pt x="8716" y="1172"/>
                </a:lnTo>
                <a:lnTo>
                  <a:pt x="8722" y="1168"/>
                </a:lnTo>
                <a:lnTo>
                  <a:pt x="8722" y="1168"/>
                </a:lnTo>
                <a:lnTo>
                  <a:pt x="8740" y="1170"/>
                </a:lnTo>
                <a:lnTo>
                  <a:pt x="8740" y="1170"/>
                </a:lnTo>
                <a:close/>
                <a:moveTo>
                  <a:pt x="8720" y="1162"/>
                </a:moveTo>
                <a:lnTo>
                  <a:pt x="8720" y="1162"/>
                </a:lnTo>
                <a:lnTo>
                  <a:pt x="8716" y="1164"/>
                </a:lnTo>
                <a:lnTo>
                  <a:pt x="8716" y="1164"/>
                </a:lnTo>
                <a:lnTo>
                  <a:pt x="8708" y="1162"/>
                </a:lnTo>
                <a:lnTo>
                  <a:pt x="8708" y="1162"/>
                </a:lnTo>
                <a:lnTo>
                  <a:pt x="8710" y="1162"/>
                </a:lnTo>
                <a:lnTo>
                  <a:pt x="8710" y="1162"/>
                </a:lnTo>
                <a:lnTo>
                  <a:pt x="8720" y="1162"/>
                </a:lnTo>
                <a:lnTo>
                  <a:pt x="8720" y="1162"/>
                </a:lnTo>
                <a:close/>
                <a:moveTo>
                  <a:pt x="8704" y="1156"/>
                </a:moveTo>
                <a:lnTo>
                  <a:pt x="8704" y="1156"/>
                </a:lnTo>
                <a:lnTo>
                  <a:pt x="8710" y="1156"/>
                </a:lnTo>
                <a:lnTo>
                  <a:pt x="8708" y="1156"/>
                </a:lnTo>
                <a:lnTo>
                  <a:pt x="8708" y="1156"/>
                </a:lnTo>
                <a:lnTo>
                  <a:pt x="8704" y="1156"/>
                </a:lnTo>
                <a:lnTo>
                  <a:pt x="8704" y="1156"/>
                </a:lnTo>
                <a:close/>
                <a:moveTo>
                  <a:pt x="8706" y="1168"/>
                </a:moveTo>
                <a:lnTo>
                  <a:pt x="8706" y="1168"/>
                </a:lnTo>
                <a:lnTo>
                  <a:pt x="8702" y="1170"/>
                </a:lnTo>
                <a:lnTo>
                  <a:pt x="8702" y="1170"/>
                </a:lnTo>
                <a:lnTo>
                  <a:pt x="8694" y="1170"/>
                </a:lnTo>
                <a:lnTo>
                  <a:pt x="8694" y="1170"/>
                </a:lnTo>
                <a:lnTo>
                  <a:pt x="8696" y="1168"/>
                </a:lnTo>
                <a:lnTo>
                  <a:pt x="8696" y="1168"/>
                </a:lnTo>
                <a:lnTo>
                  <a:pt x="8706" y="1168"/>
                </a:lnTo>
                <a:lnTo>
                  <a:pt x="8706" y="1168"/>
                </a:lnTo>
                <a:close/>
                <a:moveTo>
                  <a:pt x="8688" y="1162"/>
                </a:moveTo>
                <a:lnTo>
                  <a:pt x="8688" y="1162"/>
                </a:lnTo>
                <a:lnTo>
                  <a:pt x="8696" y="1162"/>
                </a:lnTo>
                <a:lnTo>
                  <a:pt x="8694" y="1162"/>
                </a:lnTo>
                <a:lnTo>
                  <a:pt x="8694" y="1162"/>
                </a:lnTo>
                <a:lnTo>
                  <a:pt x="8688" y="1162"/>
                </a:lnTo>
                <a:lnTo>
                  <a:pt x="8688" y="1162"/>
                </a:lnTo>
                <a:close/>
                <a:moveTo>
                  <a:pt x="8692" y="1174"/>
                </a:moveTo>
                <a:lnTo>
                  <a:pt x="8692" y="1174"/>
                </a:lnTo>
                <a:lnTo>
                  <a:pt x="8690" y="1176"/>
                </a:lnTo>
                <a:lnTo>
                  <a:pt x="8690" y="1176"/>
                </a:lnTo>
                <a:lnTo>
                  <a:pt x="8680" y="1174"/>
                </a:lnTo>
                <a:lnTo>
                  <a:pt x="8680" y="1174"/>
                </a:lnTo>
                <a:lnTo>
                  <a:pt x="8684" y="1174"/>
                </a:lnTo>
                <a:lnTo>
                  <a:pt x="8684" y="1174"/>
                </a:lnTo>
                <a:lnTo>
                  <a:pt x="8692" y="1174"/>
                </a:lnTo>
                <a:lnTo>
                  <a:pt x="8692" y="1174"/>
                </a:lnTo>
                <a:close/>
                <a:moveTo>
                  <a:pt x="8676" y="1168"/>
                </a:moveTo>
                <a:lnTo>
                  <a:pt x="8676" y="1168"/>
                </a:lnTo>
                <a:lnTo>
                  <a:pt x="8682" y="1168"/>
                </a:lnTo>
                <a:lnTo>
                  <a:pt x="8682" y="1168"/>
                </a:lnTo>
                <a:lnTo>
                  <a:pt x="8682" y="1168"/>
                </a:lnTo>
                <a:lnTo>
                  <a:pt x="8676" y="1168"/>
                </a:lnTo>
                <a:lnTo>
                  <a:pt x="8676" y="1168"/>
                </a:lnTo>
                <a:close/>
                <a:moveTo>
                  <a:pt x="8682" y="1180"/>
                </a:moveTo>
                <a:lnTo>
                  <a:pt x="8682" y="1180"/>
                </a:lnTo>
                <a:lnTo>
                  <a:pt x="8678" y="1182"/>
                </a:lnTo>
                <a:lnTo>
                  <a:pt x="8678" y="1182"/>
                </a:lnTo>
                <a:lnTo>
                  <a:pt x="8670" y="1180"/>
                </a:lnTo>
                <a:lnTo>
                  <a:pt x="8672" y="1178"/>
                </a:lnTo>
                <a:lnTo>
                  <a:pt x="8672" y="1178"/>
                </a:lnTo>
                <a:lnTo>
                  <a:pt x="8682" y="1180"/>
                </a:lnTo>
                <a:lnTo>
                  <a:pt x="8682" y="1180"/>
                </a:lnTo>
                <a:close/>
                <a:moveTo>
                  <a:pt x="8664" y="1172"/>
                </a:moveTo>
                <a:lnTo>
                  <a:pt x="8664" y="1172"/>
                </a:lnTo>
                <a:lnTo>
                  <a:pt x="8672" y="1172"/>
                </a:lnTo>
                <a:lnTo>
                  <a:pt x="8670" y="1174"/>
                </a:lnTo>
                <a:lnTo>
                  <a:pt x="8670" y="1174"/>
                </a:lnTo>
                <a:lnTo>
                  <a:pt x="8664" y="1172"/>
                </a:lnTo>
                <a:lnTo>
                  <a:pt x="8664" y="1172"/>
                </a:lnTo>
                <a:close/>
                <a:moveTo>
                  <a:pt x="8672" y="1184"/>
                </a:moveTo>
                <a:lnTo>
                  <a:pt x="8672" y="1184"/>
                </a:lnTo>
                <a:lnTo>
                  <a:pt x="8668" y="1186"/>
                </a:lnTo>
                <a:lnTo>
                  <a:pt x="8668" y="1186"/>
                </a:lnTo>
                <a:lnTo>
                  <a:pt x="8660" y="1184"/>
                </a:lnTo>
                <a:lnTo>
                  <a:pt x="8662" y="1182"/>
                </a:lnTo>
                <a:lnTo>
                  <a:pt x="8662" y="1182"/>
                </a:lnTo>
                <a:lnTo>
                  <a:pt x="8672" y="1184"/>
                </a:lnTo>
                <a:lnTo>
                  <a:pt x="8672" y="1184"/>
                </a:lnTo>
                <a:close/>
                <a:moveTo>
                  <a:pt x="8662" y="1176"/>
                </a:moveTo>
                <a:lnTo>
                  <a:pt x="8662" y="1178"/>
                </a:lnTo>
                <a:lnTo>
                  <a:pt x="8662" y="1178"/>
                </a:lnTo>
                <a:lnTo>
                  <a:pt x="8656" y="1176"/>
                </a:lnTo>
                <a:lnTo>
                  <a:pt x="8656" y="1176"/>
                </a:lnTo>
                <a:lnTo>
                  <a:pt x="8662" y="1176"/>
                </a:lnTo>
                <a:lnTo>
                  <a:pt x="8662" y="1176"/>
                </a:lnTo>
                <a:close/>
                <a:moveTo>
                  <a:pt x="8662" y="1190"/>
                </a:moveTo>
                <a:lnTo>
                  <a:pt x="8660" y="1190"/>
                </a:lnTo>
                <a:lnTo>
                  <a:pt x="8660" y="1190"/>
                </a:lnTo>
                <a:lnTo>
                  <a:pt x="8652" y="1188"/>
                </a:lnTo>
                <a:lnTo>
                  <a:pt x="8652" y="1186"/>
                </a:lnTo>
                <a:lnTo>
                  <a:pt x="8652" y="1186"/>
                </a:lnTo>
                <a:lnTo>
                  <a:pt x="8662" y="1190"/>
                </a:lnTo>
                <a:lnTo>
                  <a:pt x="8662" y="1190"/>
                </a:lnTo>
                <a:close/>
                <a:moveTo>
                  <a:pt x="8652" y="1180"/>
                </a:moveTo>
                <a:lnTo>
                  <a:pt x="8652" y="1180"/>
                </a:lnTo>
                <a:lnTo>
                  <a:pt x="8652" y="1180"/>
                </a:lnTo>
                <a:lnTo>
                  <a:pt x="8646" y="1180"/>
                </a:lnTo>
                <a:lnTo>
                  <a:pt x="8646" y="1180"/>
                </a:lnTo>
                <a:lnTo>
                  <a:pt x="8652" y="1180"/>
                </a:lnTo>
                <a:lnTo>
                  <a:pt x="8652" y="1180"/>
                </a:lnTo>
                <a:close/>
                <a:moveTo>
                  <a:pt x="8654" y="1194"/>
                </a:moveTo>
                <a:lnTo>
                  <a:pt x="8654" y="1194"/>
                </a:lnTo>
                <a:lnTo>
                  <a:pt x="8650" y="1196"/>
                </a:lnTo>
                <a:lnTo>
                  <a:pt x="8650" y="1196"/>
                </a:lnTo>
                <a:lnTo>
                  <a:pt x="8642" y="1192"/>
                </a:lnTo>
                <a:lnTo>
                  <a:pt x="8642" y="1192"/>
                </a:lnTo>
                <a:lnTo>
                  <a:pt x="8644" y="1190"/>
                </a:lnTo>
                <a:lnTo>
                  <a:pt x="8644" y="1190"/>
                </a:lnTo>
                <a:lnTo>
                  <a:pt x="8654" y="1194"/>
                </a:lnTo>
                <a:lnTo>
                  <a:pt x="8654" y="1194"/>
                </a:lnTo>
                <a:close/>
                <a:moveTo>
                  <a:pt x="8638" y="1182"/>
                </a:moveTo>
                <a:lnTo>
                  <a:pt x="8638" y="1182"/>
                </a:lnTo>
                <a:lnTo>
                  <a:pt x="8644" y="1184"/>
                </a:lnTo>
                <a:lnTo>
                  <a:pt x="8644" y="1184"/>
                </a:lnTo>
                <a:lnTo>
                  <a:pt x="8644" y="1184"/>
                </a:lnTo>
                <a:lnTo>
                  <a:pt x="8638" y="1182"/>
                </a:lnTo>
                <a:lnTo>
                  <a:pt x="8638" y="1182"/>
                </a:lnTo>
                <a:close/>
                <a:moveTo>
                  <a:pt x="8630" y="1184"/>
                </a:moveTo>
                <a:lnTo>
                  <a:pt x="8630" y="1184"/>
                </a:lnTo>
                <a:lnTo>
                  <a:pt x="8636" y="1188"/>
                </a:lnTo>
                <a:lnTo>
                  <a:pt x="8636" y="1188"/>
                </a:lnTo>
                <a:lnTo>
                  <a:pt x="8634" y="1188"/>
                </a:lnTo>
                <a:lnTo>
                  <a:pt x="8634" y="1188"/>
                </a:lnTo>
                <a:lnTo>
                  <a:pt x="8628" y="1186"/>
                </a:lnTo>
                <a:lnTo>
                  <a:pt x="8630" y="1184"/>
                </a:lnTo>
                <a:close/>
                <a:moveTo>
                  <a:pt x="8624" y="1192"/>
                </a:moveTo>
                <a:lnTo>
                  <a:pt x="8624" y="1192"/>
                </a:lnTo>
                <a:lnTo>
                  <a:pt x="8618" y="1190"/>
                </a:lnTo>
                <a:lnTo>
                  <a:pt x="8618" y="1190"/>
                </a:lnTo>
                <a:lnTo>
                  <a:pt x="8620" y="1188"/>
                </a:lnTo>
                <a:lnTo>
                  <a:pt x="8620" y="1188"/>
                </a:lnTo>
                <a:lnTo>
                  <a:pt x="8628" y="1192"/>
                </a:lnTo>
                <a:lnTo>
                  <a:pt x="8628" y="1192"/>
                </a:lnTo>
                <a:lnTo>
                  <a:pt x="8624" y="1192"/>
                </a:lnTo>
                <a:lnTo>
                  <a:pt x="8624" y="1192"/>
                </a:lnTo>
                <a:close/>
                <a:moveTo>
                  <a:pt x="8618" y="1180"/>
                </a:moveTo>
                <a:lnTo>
                  <a:pt x="8618" y="1180"/>
                </a:lnTo>
                <a:lnTo>
                  <a:pt x="8622" y="1182"/>
                </a:lnTo>
                <a:lnTo>
                  <a:pt x="8622" y="1182"/>
                </a:lnTo>
                <a:lnTo>
                  <a:pt x="8622" y="1182"/>
                </a:lnTo>
                <a:lnTo>
                  <a:pt x="8616" y="1180"/>
                </a:lnTo>
                <a:lnTo>
                  <a:pt x="8618" y="1180"/>
                </a:lnTo>
                <a:close/>
                <a:moveTo>
                  <a:pt x="8618" y="1196"/>
                </a:moveTo>
                <a:lnTo>
                  <a:pt x="8618" y="1196"/>
                </a:lnTo>
                <a:lnTo>
                  <a:pt x="8614" y="1198"/>
                </a:lnTo>
                <a:lnTo>
                  <a:pt x="8614" y="1198"/>
                </a:lnTo>
                <a:lnTo>
                  <a:pt x="8608" y="1194"/>
                </a:lnTo>
                <a:lnTo>
                  <a:pt x="8608" y="1194"/>
                </a:lnTo>
                <a:lnTo>
                  <a:pt x="8612" y="1192"/>
                </a:lnTo>
                <a:lnTo>
                  <a:pt x="8612" y="1192"/>
                </a:lnTo>
                <a:lnTo>
                  <a:pt x="8618" y="1196"/>
                </a:lnTo>
                <a:lnTo>
                  <a:pt x="8618" y="1196"/>
                </a:lnTo>
                <a:close/>
                <a:moveTo>
                  <a:pt x="8608" y="1182"/>
                </a:moveTo>
                <a:lnTo>
                  <a:pt x="8608" y="1182"/>
                </a:lnTo>
                <a:lnTo>
                  <a:pt x="8614" y="1186"/>
                </a:lnTo>
                <a:lnTo>
                  <a:pt x="8614" y="1186"/>
                </a:lnTo>
                <a:lnTo>
                  <a:pt x="8612" y="1186"/>
                </a:lnTo>
                <a:lnTo>
                  <a:pt x="8612" y="1186"/>
                </a:lnTo>
                <a:lnTo>
                  <a:pt x="8606" y="1184"/>
                </a:lnTo>
                <a:lnTo>
                  <a:pt x="8606" y="1184"/>
                </a:lnTo>
                <a:lnTo>
                  <a:pt x="8608" y="1182"/>
                </a:lnTo>
                <a:lnTo>
                  <a:pt x="8608" y="1182"/>
                </a:lnTo>
                <a:close/>
                <a:moveTo>
                  <a:pt x="8602" y="1190"/>
                </a:moveTo>
                <a:lnTo>
                  <a:pt x="8602" y="1190"/>
                </a:lnTo>
                <a:lnTo>
                  <a:pt x="8596" y="1186"/>
                </a:lnTo>
                <a:lnTo>
                  <a:pt x="8596" y="1186"/>
                </a:lnTo>
                <a:lnTo>
                  <a:pt x="8600" y="1186"/>
                </a:lnTo>
                <a:lnTo>
                  <a:pt x="8600" y="1186"/>
                </a:lnTo>
                <a:lnTo>
                  <a:pt x="8606" y="1188"/>
                </a:lnTo>
                <a:lnTo>
                  <a:pt x="8606" y="1188"/>
                </a:lnTo>
                <a:lnTo>
                  <a:pt x="8602" y="1190"/>
                </a:lnTo>
                <a:lnTo>
                  <a:pt x="8602" y="1190"/>
                </a:lnTo>
                <a:close/>
                <a:moveTo>
                  <a:pt x="8598" y="1178"/>
                </a:moveTo>
                <a:lnTo>
                  <a:pt x="8598" y="1178"/>
                </a:lnTo>
                <a:lnTo>
                  <a:pt x="8602" y="1180"/>
                </a:lnTo>
                <a:lnTo>
                  <a:pt x="8600" y="1180"/>
                </a:lnTo>
                <a:lnTo>
                  <a:pt x="8600" y="1180"/>
                </a:lnTo>
                <a:lnTo>
                  <a:pt x="8596" y="1178"/>
                </a:lnTo>
                <a:lnTo>
                  <a:pt x="8598" y="1178"/>
                </a:lnTo>
                <a:close/>
                <a:moveTo>
                  <a:pt x="8590" y="1194"/>
                </a:moveTo>
                <a:lnTo>
                  <a:pt x="8590" y="1194"/>
                </a:lnTo>
                <a:lnTo>
                  <a:pt x="8584" y="1190"/>
                </a:lnTo>
                <a:lnTo>
                  <a:pt x="8584" y="1190"/>
                </a:lnTo>
                <a:lnTo>
                  <a:pt x="8590" y="1188"/>
                </a:lnTo>
                <a:lnTo>
                  <a:pt x="8590" y="1188"/>
                </a:lnTo>
                <a:lnTo>
                  <a:pt x="8596" y="1192"/>
                </a:lnTo>
                <a:lnTo>
                  <a:pt x="8596" y="1192"/>
                </a:lnTo>
                <a:lnTo>
                  <a:pt x="8590" y="1194"/>
                </a:lnTo>
                <a:lnTo>
                  <a:pt x="8590" y="1194"/>
                </a:lnTo>
                <a:close/>
                <a:moveTo>
                  <a:pt x="8590" y="1174"/>
                </a:moveTo>
                <a:lnTo>
                  <a:pt x="8590" y="1174"/>
                </a:lnTo>
                <a:lnTo>
                  <a:pt x="8590" y="1174"/>
                </a:lnTo>
                <a:lnTo>
                  <a:pt x="8588" y="1174"/>
                </a:lnTo>
                <a:lnTo>
                  <a:pt x="8590" y="1174"/>
                </a:lnTo>
                <a:close/>
                <a:moveTo>
                  <a:pt x="8590" y="1180"/>
                </a:moveTo>
                <a:lnTo>
                  <a:pt x="8590" y="1180"/>
                </a:lnTo>
                <a:lnTo>
                  <a:pt x="8594" y="1182"/>
                </a:lnTo>
                <a:lnTo>
                  <a:pt x="8594" y="1182"/>
                </a:lnTo>
                <a:lnTo>
                  <a:pt x="8590" y="1184"/>
                </a:lnTo>
                <a:lnTo>
                  <a:pt x="8590" y="1184"/>
                </a:lnTo>
                <a:lnTo>
                  <a:pt x="8586" y="1180"/>
                </a:lnTo>
                <a:lnTo>
                  <a:pt x="8586" y="1180"/>
                </a:lnTo>
                <a:lnTo>
                  <a:pt x="8590" y="1180"/>
                </a:lnTo>
                <a:lnTo>
                  <a:pt x="8590" y="1180"/>
                </a:lnTo>
                <a:close/>
                <a:moveTo>
                  <a:pt x="8582" y="1176"/>
                </a:moveTo>
                <a:lnTo>
                  <a:pt x="8582" y="1176"/>
                </a:lnTo>
                <a:lnTo>
                  <a:pt x="8582" y="1176"/>
                </a:lnTo>
                <a:lnTo>
                  <a:pt x="8580" y="1176"/>
                </a:lnTo>
                <a:lnTo>
                  <a:pt x="8580" y="1176"/>
                </a:lnTo>
                <a:lnTo>
                  <a:pt x="8580" y="1176"/>
                </a:lnTo>
                <a:lnTo>
                  <a:pt x="8582" y="1176"/>
                </a:lnTo>
                <a:lnTo>
                  <a:pt x="8582" y="1176"/>
                </a:lnTo>
                <a:close/>
                <a:moveTo>
                  <a:pt x="8580" y="1182"/>
                </a:moveTo>
                <a:lnTo>
                  <a:pt x="8580" y="1182"/>
                </a:lnTo>
                <a:lnTo>
                  <a:pt x="8584" y="1186"/>
                </a:lnTo>
                <a:lnTo>
                  <a:pt x="8584" y="1186"/>
                </a:lnTo>
                <a:lnTo>
                  <a:pt x="8580" y="1186"/>
                </a:lnTo>
                <a:lnTo>
                  <a:pt x="8580" y="1186"/>
                </a:lnTo>
                <a:lnTo>
                  <a:pt x="8576" y="1184"/>
                </a:lnTo>
                <a:lnTo>
                  <a:pt x="8576" y="1184"/>
                </a:lnTo>
                <a:lnTo>
                  <a:pt x="8580" y="1182"/>
                </a:lnTo>
                <a:lnTo>
                  <a:pt x="8580" y="1182"/>
                </a:lnTo>
                <a:close/>
                <a:moveTo>
                  <a:pt x="8572" y="1178"/>
                </a:moveTo>
                <a:lnTo>
                  <a:pt x="8574" y="1178"/>
                </a:lnTo>
                <a:lnTo>
                  <a:pt x="8574" y="1178"/>
                </a:lnTo>
                <a:lnTo>
                  <a:pt x="8568" y="1180"/>
                </a:lnTo>
                <a:lnTo>
                  <a:pt x="8568" y="1178"/>
                </a:lnTo>
                <a:lnTo>
                  <a:pt x="8568" y="1178"/>
                </a:lnTo>
                <a:lnTo>
                  <a:pt x="8572" y="1178"/>
                </a:lnTo>
                <a:lnTo>
                  <a:pt x="8572" y="1178"/>
                </a:lnTo>
                <a:close/>
                <a:moveTo>
                  <a:pt x="8566" y="1174"/>
                </a:moveTo>
                <a:lnTo>
                  <a:pt x="8566" y="1174"/>
                </a:lnTo>
                <a:lnTo>
                  <a:pt x="8566" y="1174"/>
                </a:lnTo>
                <a:lnTo>
                  <a:pt x="8562" y="1174"/>
                </a:lnTo>
                <a:lnTo>
                  <a:pt x="8562" y="1174"/>
                </a:lnTo>
                <a:lnTo>
                  <a:pt x="8562" y="1174"/>
                </a:lnTo>
                <a:lnTo>
                  <a:pt x="8566" y="1174"/>
                </a:lnTo>
                <a:lnTo>
                  <a:pt x="8566" y="1174"/>
                </a:lnTo>
                <a:close/>
                <a:moveTo>
                  <a:pt x="8560" y="1180"/>
                </a:moveTo>
                <a:lnTo>
                  <a:pt x="8562" y="1182"/>
                </a:lnTo>
                <a:lnTo>
                  <a:pt x="8562" y="1182"/>
                </a:lnTo>
                <a:lnTo>
                  <a:pt x="8556" y="1182"/>
                </a:lnTo>
                <a:lnTo>
                  <a:pt x="8554" y="1182"/>
                </a:lnTo>
                <a:lnTo>
                  <a:pt x="8554" y="1182"/>
                </a:lnTo>
                <a:lnTo>
                  <a:pt x="8560" y="1180"/>
                </a:lnTo>
                <a:lnTo>
                  <a:pt x="8560" y="1180"/>
                </a:lnTo>
                <a:close/>
                <a:moveTo>
                  <a:pt x="8552" y="1176"/>
                </a:moveTo>
                <a:lnTo>
                  <a:pt x="8554" y="1176"/>
                </a:lnTo>
                <a:lnTo>
                  <a:pt x="8554" y="1176"/>
                </a:lnTo>
                <a:lnTo>
                  <a:pt x="8550" y="1178"/>
                </a:lnTo>
                <a:lnTo>
                  <a:pt x="8548" y="1176"/>
                </a:lnTo>
                <a:lnTo>
                  <a:pt x="8548" y="1176"/>
                </a:lnTo>
                <a:lnTo>
                  <a:pt x="8552" y="1176"/>
                </a:lnTo>
                <a:lnTo>
                  <a:pt x="8552" y="1176"/>
                </a:lnTo>
                <a:close/>
                <a:moveTo>
                  <a:pt x="8542" y="1178"/>
                </a:moveTo>
                <a:lnTo>
                  <a:pt x="8542" y="1178"/>
                </a:lnTo>
                <a:lnTo>
                  <a:pt x="8542" y="1178"/>
                </a:lnTo>
                <a:lnTo>
                  <a:pt x="8534" y="1180"/>
                </a:lnTo>
                <a:lnTo>
                  <a:pt x="8532" y="1178"/>
                </a:lnTo>
                <a:lnTo>
                  <a:pt x="8532" y="1178"/>
                </a:lnTo>
                <a:lnTo>
                  <a:pt x="8542" y="1178"/>
                </a:lnTo>
                <a:lnTo>
                  <a:pt x="8542" y="1178"/>
                </a:lnTo>
                <a:close/>
                <a:moveTo>
                  <a:pt x="8536" y="1172"/>
                </a:moveTo>
                <a:lnTo>
                  <a:pt x="8536" y="1174"/>
                </a:lnTo>
                <a:lnTo>
                  <a:pt x="8536" y="1174"/>
                </a:lnTo>
                <a:lnTo>
                  <a:pt x="8526" y="1174"/>
                </a:lnTo>
                <a:lnTo>
                  <a:pt x="8526" y="1174"/>
                </a:lnTo>
                <a:lnTo>
                  <a:pt x="8526" y="1174"/>
                </a:lnTo>
                <a:lnTo>
                  <a:pt x="8536" y="1172"/>
                </a:lnTo>
                <a:lnTo>
                  <a:pt x="8536" y="1172"/>
                </a:lnTo>
                <a:close/>
                <a:moveTo>
                  <a:pt x="8526" y="1190"/>
                </a:moveTo>
                <a:lnTo>
                  <a:pt x="8526" y="1190"/>
                </a:lnTo>
                <a:lnTo>
                  <a:pt x="8526" y="1190"/>
                </a:lnTo>
                <a:lnTo>
                  <a:pt x="8526" y="1190"/>
                </a:lnTo>
                <a:close/>
                <a:moveTo>
                  <a:pt x="8530" y="1202"/>
                </a:moveTo>
                <a:lnTo>
                  <a:pt x="8530" y="1202"/>
                </a:lnTo>
                <a:lnTo>
                  <a:pt x="8520" y="1206"/>
                </a:lnTo>
                <a:lnTo>
                  <a:pt x="8520" y="1206"/>
                </a:lnTo>
                <a:lnTo>
                  <a:pt x="8514" y="1200"/>
                </a:lnTo>
                <a:lnTo>
                  <a:pt x="8514" y="1200"/>
                </a:lnTo>
                <a:lnTo>
                  <a:pt x="8524" y="1198"/>
                </a:lnTo>
                <a:lnTo>
                  <a:pt x="8524" y="1198"/>
                </a:lnTo>
                <a:lnTo>
                  <a:pt x="8530" y="1202"/>
                </a:lnTo>
                <a:lnTo>
                  <a:pt x="8530" y="1202"/>
                </a:lnTo>
                <a:close/>
                <a:moveTo>
                  <a:pt x="8522" y="1168"/>
                </a:moveTo>
                <a:lnTo>
                  <a:pt x="8520" y="1170"/>
                </a:lnTo>
                <a:lnTo>
                  <a:pt x="8520" y="1170"/>
                </a:lnTo>
                <a:lnTo>
                  <a:pt x="8522" y="1168"/>
                </a:lnTo>
                <a:close/>
                <a:moveTo>
                  <a:pt x="8516" y="1190"/>
                </a:moveTo>
                <a:lnTo>
                  <a:pt x="8516" y="1190"/>
                </a:lnTo>
                <a:lnTo>
                  <a:pt x="8520" y="1192"/>
                </a:lnTo>
                <a:lnTo>
                  <a:pt x="8520" y="1192"/>
                </a:lnTo>
                <a:lnTo>
                  <a:pt x="8508" y="1196"/>
                </a:lnTo>
                <a:lnTo>
                  <a:pt x="8508" y="1196"/>
                </a:lnTo>
                <a:lnTo>
                  <a:pt x="8506" y="1192"/>
                </a:lnTo>
                <a:lnTo>
                  <a:pt x="8506" y="1192"/>
                </a:lnTo>
                <a:lnTo>
                  <a:pt x="8516" y="1190"/>
                </a:lnTo>
                <a:lnTo>
                  <a:pt x="8516" y="1190"/>
                </a:lnTo>
                <a:close/>
                <a:moveTo>
                  <a:pt x="8512" y="1186"/>
                </a:moveTo>
                <a:lnTo>
                  <a:pt x="8512" y="1186"/>
                </a:lnTo>
                <a:lnTo>
                  <a:pt x="8500" y="1188"/>
                </a:lnTo>
                <a:lnTo>
                  <a:pt x="8500" y="1188"/>
                </a:lnTo>
                <a:lnTo>
                  <a:pt x="8498" y="1184"/>
                </a:lnTo>
                <a:lnTo>
                  <a:pt x="8498" y="1184"/>
                </a:lnTo>
                <a:lnTo>
                  <a:pt x="8508" y="1182"/>
                </a:lnTo>
                <a:lnTo>
                  <a:pt x="8508" y="1182"/>
                </a:lnTo>
                <a:lnTo>
                  <a:pt x="8512" y="1186"/>
                </a:lnTo>
                <a:lnTo>
                  <a:pt x="8512" y="1186"/>
                </a:lnTo>
                <a:close/>
                <a:moveTo>
                  <a:pt x="8508" y="1158"/>
                </a:moveTo>
                <a:lnTo>
                  <a:pt x="8508" y="1158"/>
                </a:lnTo>
                <a:lnTo>
                  <a:pt x="8508" y="1158"/>
                </a:lnTo>
                <a:lnTo>
                  <a:pt x="8508" y="1158"/>
                </a:lnTo>
                <a:close/>
                <a:moveTo>
                  <a:pt x="8504" y="1178"/>
                </a:moveTo>
                <a:lnTo>
                  <a:pt x="8504" y="1178"/>
                </a:lnTo>
                <a:lnTo>
                  <a:pt x="8492" y="1180"/>
                </a:lnTo>
                <a:lnTo>
                  <a:pt x="8492" y="1180"/>
                </a:lnTo>
                <a:lnTo>
                  <a:pt x="8490" y="1178"/>
                </a:lnTo>
                <a:lnTo>
                  <a:pt x="8490" y="1178"/>
                </a:lnTo>
                <a:lnTo>
                  <a:pt x="8502" y="1176"/>
                </a:lnTo>
                <a:lnTo>
                  <a:pt x="8504" y="1178"/>
                </a:lnTo>
                <a:close/>
                <a:moveTo>
                  <a:pt x="8498" y="1148"/>
                </a:moveTo>
                <a:lnTo>
                  <a:pt x="8498" y="1148"/>
                </a:lnTo>
                <a:lnTo>
                  <a:pt x="8492" y="1146"/>
                </a:lnTo>
                <a:lnTo>
                  <a:pt x="8492" y="1146"/>
                </a:lnTo>
                <a:lnTo>
                  <a:pt x="8492" y="1146"/>
                </a:lnTo>
                <a:lnTo>
                  <a:pt x="8498" y="1148"/>
                </a:lnTo>
                <a:lnTo>
                  <a:pt x="8498" y="1148"/>
                </a:lnTo>
                <a:close/>
                <a:moveTo>
                  <a:pt x="8494" y="1170"/>
                </a:moveTo>
                <a:lnTo>
                  <a:pt x="8496" y="1172"/>
                </a:lnTo>
                <a:lnTo>
                  <a:pt x="8496" y="1172"/>
                </a:lnTo>
                <a:lnTo>
                  <a:pt x="8486" y="1172"/>
                </a:lnTo>
                <a:lnTo>
                  <a:pt x="8484" y="1170"/>
                </a:lnTo>
                <a:lnTo>
                  <a:pt x="8484" y="1170"/>
                </a:lnTo>
                <a:lnTo>
                  <a:pt x="8494" y="1170"/>
                </a:lnTo>
                <a:lnTo>
                  <a:pt x="8494" y="1170"/>
                </a:lnTo>
                <a:close/>
                <a:moveTo>
                  <a:pt x="8488" y="1166"/>
                </a:moveTo>
                <a:lnTo>
                  <a:pt x="8488" y="1166"/>
                </a:lnTo>
                <a:lnTo>
                  <a:pt x="8478" y="1166"/>
                </a:lnTo>
                <a:lnTo>
                  <a:pt x="8476" y="1164"/>
                </a:lnTo>
                <a:lnTo>
                  <a:pt x="8476" y="1164"/>
                </a:lnTo>
                <a:lnTo>
                  <a:pt x="8488" y="1164"/>
                </a:lnTo>
                <a:lnTo>
                  <a:pt x="8488" y="1166"/>
                </a:lnTo>
                <a:close/>
                <a:moveTo>
                  <a:pt x="8486" y="1140"/>
                </a:moveTo>
                <a:lnTo>
                  <a:pt x="8486" y="1140"/>
                </a:lnTo>
                <a:lnTo>
                  <a:pt x="8482" y="1138"/>
                </a:lnTo>
                <a:lnTo>
                  <a:pt x="8482" y="1138"/>
                </a:lnTo>
                <a:lnTo>
                  <a:pt x="8482" y="1138"/>
                </a:lnTo>
                <a:lnTo>
                  <a:pt x="8486" y="1140"/>
                </a:lnTo>
                <a:lnTo>
                  <a:pt x="8486" y="1140"/>
                </a:lnTo>
                <a:close/>
                <a:moveTo>
                  <a:pt x="8480" y="1158"/>
                </a:moveTo>
                <a:lnTo>
                  <a:pt x="8480" y="1158"/>
                </a:lnTo>
                <a:lnTo>
                  <a:pt x="8470" y="1158"/>
                </a:lnTo>
                <a:lnTo>
                  <a:pt x="8470" y="1158"/>
                </a:lnTo>
                <a:lnTo>
                  <a:pt x="8468" y="1156"/>
                </a:lnTo>
                <a:lnTo>
                  <a:pt x="8468" y="1156"/>
                </a:lnTo>
                <a:lnTo>
                  <a:pt x="8478" y="1156"/>
                </a:lnTo>
                <a:lnTo>
                  <a:pt x="8480" y="1158"/>
                </a:lnTo>
                <a:close/>
                <a:moveTo>
                  <a:pt x="8478" y="1132"/>
                </a:moveTo>
                <a:lnTo>
                  <a:pt x="8478" y="1132"/>
                </a:lnTo>
                <a:lnTo>
                  <a:pt x="8478" y="1132"/>
                </a:lnTo>
                <a:lnTo>
                  <a:pt x="8472" y="1130"/>
                </a:lnTo>
                <a:lnTo>
                  <a:pt x="8470" y="1128"/>
                </a:lnTo>
                <a:lnTo>
                  <a:pt x="8470" y="1128"/>
                </a:lnTo>
                <a:lnTo>
                  <a:pt x="8478" y="1132"/>
                </a:lnTo>
                <a:lnTo>
                  <a:pt x="8478" y="1132"/>
                </a:lnTo>
                <a:close/>
                <a:moveTo>
                  <a:pt x="8462" y="1142"/>
                </a:moveTo>
                <a:lnTo>
                  <a:pt x="8462" y="1142"/>
                </a:lnTo>
                <a:lnTo>
                  <a:pt x="8452" y="1142"/>
                </a:lnTo>
                <a:lnTo>
                  <a:pt x="8452" y="1142"/>
                </a:lnTo>
                <a:lnTo>
                  <a:pt x="8448" y="1138"/>
                </a:lnTo>
                <a:lnTo>
                  <a:pt x="8448" y="1138"/>
                </a:lnTo>
                <a:lnTo>
                  <a:pt x="8460" y="1140"/>
                </a:lnTo>
                <a:lnTo>
                  <a:pt x="8460" y="1140"/>
                </a:lnTo>
                <a:lnTo>
                  <a:pt x="8462" y="1142"/>
                </a:lnTo>
                <a:lnTo>
                  <a:pt x="8462" y="1142"/>
                </a:lnTo>
                <a:close/>
                <a:moveTo>
                  <a:pt x="8460" y="1120"/>
                </a:moveTo>
                <a:lnTo>
                  <a:pt x="8458" y="1120"/>
                </a:lnTo>
                <a:lnTo>
                  <a:pt x="8456" y="1120"/>
                </a:lnTo>
                <a:lnTo>
                  <a:pt x="8456" y="1120"/>
                </a:lnTo>
                <a:lnTo>
                  <a:pt x="8460" y="1120"/>
                </a:lnTo>
                <a:lnTo>
                  <a:pt x="8460" y="1120"/>
                </a:lnTo>
                <a:close/>
                <a:moveTo>
                  <a:pt x="8448" y="1130"/>
                </a:moveTo>
                <a:lnTo>
                  <a:pt x="8448" y="1130"/>
                </a:lnTo>
                <a:lnTo>
                  <a:pt x="8452" y="1134"/>
                </a:lnTo>
                <a:lnTo>
                  <a:pt x="8452" y="1134"/>
                </a:lnTo>
                <a:lnTo>
                  <a:pt x="8442" y="1132"/>
                </a:lnTo>
                <a:lnTo>
                  <a:pt x="8442" y="1132"/>
                </a:lnTo>
                <a:lnTo>
                  <a:pt x="8436" y="1126"/>
                </a:lnTo>
                <a:lnTo>
                  <a:pt x="8436" y="1126"/>
                </a:lnTo>
                <a:lnTo>
                  <a:pt x="8448" y="1130"/>
                </a:lnTo>
                <a:lnTo>
                  <a:pt x="8448" y="1130"/>
                </a:lnTo>
                <a:close/>
                <a:moveTo>
                  <a:pt x="8432" y="1118"/>
                </a:moveTo>
                <a:lnTo>
                  <a:pt x="8432" y="1118"/>
                </a:lnTo>
                <a:lnTo>
                  <a:pt x="8438" y="1122"/>
                </a:lnTo>
                <a:lnTo>
                  <a:pt x="8438" y="1122"/>
                </a:lnTo>
                <a:lnTo>
                  <a:pt x="8428" y="1120"/>
                </a:lnTo>
                <a:lnTo>
                  <a:pt x="8428" y="1120"/>
                </a:lnTo>
                <a:lnTo>
                  <a:pt x="8422" y="1114"/>
                </a:lnTo>
                <a:lnTo>
                  <a:pt x="8422" y="1114"/>
                </a:lnTo>
                <a:lnTo>
                  <a:pt x="8432" y="1118"/>
                </a:lnTo>
                <a:lnTo>
                  <a:pt x="8432" y="1118"/>
                </a:lnTo>
                <a:close/>
                <a:moveTo>
                  <a:pt x="8414" y="1102"/>
                </a:moveTo>
                <a:lnTo>
                  <a:pt x="8414" y="1102"/>
                </a:lnTo>
                <a:lnTo>
                  <a:pt x="8422" y="1108"/>
                </a:lnTo>
                <a:lnTo>
                  <a:pt x="8422" y="1108"/>
                </a:lnTo>
                <a:lnTo>
                  <a:pt x="8414" y="1106"/>
                </a:lnTo>
                <a:lnTo>
                  <a:pt x="8414" y="1106"/>
                </a:lnTo>
                <a:lnTo>
                  <a:pt x="8406" y="1100"/>
                </a:lnTo>
                <a:lnTo>
                  <a:pt x="8406" y="1100"/>
                </a:lnTo>
                <a:lnTo>
                  <a:pt x="8414" y="1102"/>
                </a:lnTo>
                <a:lnTo>
                  <a:pt x="8414" y="1102"/>
                </a:lnTo>
                <a:close/>
                <a:moveTo>
                  <a:pt x="8410" y="1110"/>
                </a:moveTo>
                <a:lnTo>
                  <a:pt x="8410" y="1110"/>
                </a:lnTo>
                <a:lnTo>
                  <a:pt x="8418" y="1116"/>
                </a:lnTo>
                <a:lnTo>
                  <a:pt x="8418" y="1116"/>
                </a:lnTo>
                <a:lnTo>
                  <a:pt x="8402" y="1112"/>
                </a:lnTo>
                <a:lnTo>
                  <a:pt x="8402" y="1112"/>
                </a:lnTo>
                <a:lnTo>
                  <a:pt x="8394" y="1106"/>
                </a:lnTo>
                <a:lnTo>
                  <a:pt x="8394" y="1106"/>
                </a:lnTo>
                <a:lnTo>
                  <a:pt x="8410" y="1110"/>
                </a:lnTo>
                <a:lnTo>
                  <a:pt x="8410" y="1110"/>
                </a:lnTo>
                <a:close/>
                <a:moveTo>
                  <a:pt x="8386" y="1098"/>
                </a:moveTo>
                <a:lnTo>
                  <a:pt x="8386" y="1098"/>
                </a:lnTo>
                <a:lnTo>
                  <a:pt x="8378" y="1090"/>
                </a:lnTo>
                <a:lnTo>
                  <a:pt x="8378" y="1090"/>
                </a:lnTo>
                <a:lnTo>
                  <a:pt x="8394" y="1094"/>
                </a:lnTo>
                <a:lnTo>
                  <a:pt x="8394" y="1094"/>
                </a:lnTo>
                <a:lnTo>
                  <a:pt x="8400" y="1102"/>
                </a:lnTo>
                <a:lnTo>
                  <a:pt x="8400" y="1102"/>
                </a:lnTo>
                <a:lnTo>
                  <a:pt x="8386" y="1098"/>
                </a:lnTo>
                <a:lnTo>
                  <a:pt x="8386" y="1098"/>
                </a:lnTo>
                <a:close/>
                <a:moveTo>
                  <a:pt x="8392" y="1086"/>
                </a:moveTo>
                <a:lnTo>
                  <a:pt x="8392" y="1086"/>
                </a:lnTo>
                <a:lnTo>
                  <a:pt x="8400" y="1092"/>
                </a:lnTo>
                <a:lnTo>
                  <a:pt x="8400" y="1092"/>
                </a:lnTo>
                <a:lnTo>
                  <a:pt x="8396" y="1090"/>
                </a:lnTo>
                <a:lnTo>
                  <a:pt x="8396" y="1090"/>
                </a:lnTo>
                <a:lnTo>
                  <a:pt x="8390" y="1084"/>
                </a:lnTo>
                <a:lnTo>
                  <a:pt x="8392" y="1086"/>
                </a:lnTo>
                <a:close/>
                <a:moveTo>
                  <a:pt x="8382" y="1086"/>
                </a:moveTo>
                <a:lnTo>
                  <a:pt x="8382" y="1086"/>
                </a:lnTo>
                <a:lnTo>
                  <a:pt x="8370" y="1080"/>
                </a:lnTo>
                <a:lnTo>
                  <a:pt x="8370" y="1080"/>
                </a:lnTo>
                <a:lnTo>
                  <a:pt x="8360" y="1072"/>
                </a:lnTo>
                <a:lnTo>
                  <a:pt x="8360" y="1072"/>
                </a:lnTo>
                <a:lnTo>
                  <a:pt x="8374" y="1078"/>
                </a:lnTo>
                <a:lnTo>
                  <a:pt x="8374" y="1078"/>
                </a:lnTo>
                <a:lnTo>
                  <a:pt x="8382" y="1086"/>
                </a:lnTo>
                <a:lnTo>
                  <a:pt x="8382" y="1086"/>
                </a:lnTo>
                <a:close/>
                <a:moveTo>
                  <a:pt x="8352" y="1060"/>
                </a:moveTo>
                <a:lnTo>
                  <a:pt x="8352" y="1060"/>
                </a:lnTo>
                <a:lnTo>
                  <a:pt x="8362" y="1068"/>
                </a:lnTo>
                <a:lnTo>
                  <a:pt x="8362" y="1068"/>
                </a:lnTo>
                <a:lnTo>
                  <a:pt x="8350" y="1062"/>
                </a:lnTo>
                <a:lnTo>
                  <a:pt x="8350" y="1062"/>
                </a:lnTo>
                <a:lnTo>
                  <a:pt x="8340" y="1052"/>
                </a:lnTo>
                <a:lnTo>
                  <a:pt x="8340" y="1052"/>
                </a:lnTo>
                <a:lnTo>
                  <a:pt x="8352" y="1060"/>
                </a:lnTo>
                <a:lnTo>
                  <a:pt x="8352" y="1060"/>
                </a:lnTo>
                <a:close/>
                <a:moveTo>
                  <a:pt x="8326" y="1038"/>
                </a:moveTo>
                <a:lnTo>
                  <a:pt x="8326" y="1038"/>
                </a:lnTo>
                <a:lnTo>
                  <a:pt x="8338" y="1046"/>
                </a:lnTo>
                <a:lnTo>
                  <a:pt x="8338" y="1046"/>
                </a:lnTo>
                <a:lnTo>
                  <a:pt x="8326" y="1040"/>
                </a:lnTo>
                <a:lnTo>
                  <a:pt x="8326" y="1040"/>
                </a:lnTo>
                <a:lnTo>
                  <a:pt x="8318" y="1034"/>
                </a:lnTo>
                <a:lnTo>
                  <a:pt x="8318" y="1034"/>
                </a:lnTo>
                <a:lnTo>
                  <a:pt x="8326" y="1038"/>
                </a:lnTo>
                <a:lnTo>
                  <a:pt x="8326" y="1038"/>
                </a:lnTo>
                <a:close/>
                <a:moveTo>
                  <a:pt x="8318" y="1042"/>
                </a:moveTo>
                <a:lnTo>
                  <a:pt x="8318" y="1042"/>
                </a:lnTo>
                <a:lnTo>
                  <a:pt x="8332" y="1054"/>
                </a:lnTo>
                <a:lnTo>
                  <a:pt x="8332" y="1054"/>
                </a:lnTo>
                <a:lnTo>
                  <a:pt x="8322" y="1050"/>
                </a:lnTo>
                <a:lnTo>
                  <a:pt x="8322" y="1050"/>
                </a:lnTo>
                <a:lnTo>
                  <a:pt x="8310" y="1038"/>
                </a:lnTo>
                <a:lnTo>
                  <a:pt x="8310" y="1038"/>
                </a:lnTo>
                <a:lnTo>
                  <a:pt x="8318" y="1042"/>
                </a:lnTo>
                <a:lnTo>
                  <a:pt x="8318" y="1042"/>
                </a:lnTo>
                <a:close/>
                <a:moveTo>
                  <a:pt x="8296" y="1022"/>
                </a:moveTo>
                <a:lnTo>
                  <a:pt x="8296" y="1022"/>
                </a:lnTo>
                <a:lnTo>
                  <a:pt x="8306" y="1030"/>
                </a:lnTo>
                <a:lnTo>
                  <a:pt x="8306" y="1030"/>
                </a:lnTo>
                <a:lnTo>
                  <a:pt x="8298" y="1028"/>
                </a:lnTo>
                <a:lnTo>
                  <a:pt x="8298" y="1028"/>
                </a:lnTo>
                <a:lnTo>
                  <a:pt x="8288" y="1018"/>
                </a:lnTo>
                <a:lnTo>
                  <a:pt x="8288" y="1018"/>
                </a:lnTo>
                <a:lnTo>
                  <a:pt x="8296" y="1022"/>
                </a:lnTo>
                <a:lnTo>
                  <a:pt x="8296" y="1022"/>
                </a:lnTo>
                <a:close/>
                <a:moveTo>
                  <a:pt x="8270" y="1014"/>
                </a:moveTo>
                <a:lnTo>
                  <a:pt x="8270" y="1014"/>
                </a:lnTo>
                <a:lnTo>
                  <a:pt x="8256" y="1000"/>
                </a:lnTo>
                <a:lnTo>
                  <a:pt x="8256" y="1000"/>
                </a:lnTo>
                <a:lnTo>
                  <a:pt x="8276" y="1010"/>
                </a:lnTo>
                <a:lnTo>
                  <a:pt x="8276" y="1010"/>
                </a:lnTo>
                <a:lnTo>
                  <a:pt x="8288" y="1022"/>
                </a:lnTo>
                <a:lnTo>
                  <a:pt x="8288" y="1022"/>
                </a:lnTo>
                <a:lnTo>
                  <a:pt x="8270" y="1014"/>
                </a:lnTo>
                <a:lnTo>
                  <a:pt x="8270" y="1014"/>
                </a:lnTo>
                <a:close/>
                <a:moveTo>
                  <a:pt x="8272" y="1002"/>
                </a:moveTo>
                <a:lnTo>
                  <a:pt x="8272" y="1002"/>
                </a:lnTo>
                <a:lnTo>
                  <a:pt x="8278" y="1006"/>
                </a:lnTo>
                <a:lnTo>
                  <a:pt x="8278" y="1006"/>
                </a:lnTo>
                <a:lnTo>
                  <a:pt x="8274" y="1002"/>
                </a:lnTo>
                <a:lnTo>
                  <a:pt x="8274" y="1002"/>
                </a:lnTo>
                <a:lnTo>
                  <a:pt x="8266" y="996"/>
                </a:lnTo>
                <a:lnTo>
                  <a:pt x="8266" y="996"/>
                </a:lnTo>
                <a:lnTo>
                  <a:pt x="8272" y="1002"/>
                </a:lnTo>
                <a:lnTo>
                  <a:pt x="8272" y="1002"/>
                </a:lnTo>
                <a:close/>
                <a:moveTo>
                  <a:pt x="8248" y="984"/>
                </a:moveTo>
                <a:lnTo>
                  <a:pt x="8248" y="984"/>
                </a:lnTo>
                <a:lnTo>
                  <a:pt x="8262" y="996"/>
                </a:lnTo>
                <a:lnTo>
                  <a:pt x="8262" y="996"/>
                </a:lnTo>
                <a:lnTo>
                  <a:pt x="8244" y="988"/>
                </a:lnTo>
                <a:lnTo>
                  <a:pt x="8244" y="988"/>
                </a:lnTo>
                <a:lnTo>
                  <a:pt x="8228" y="970"/>
                </a:lnTo>
                <a:lnTo>
                  <a:pt x="8228" y="970"/>
                </a:lnTo>
                <a:lnTo>
                  <a:pt x="8248" y="984"/>
                </a:lnTo>
                <a:lnTo>
                  <a:pt x="8248" y="984"/>
                </a:lnTo>
                <a:close/>
                <a:moveTo>
                  <a:pt x="8230" y="980"/>
                </a:moveTo>
                <a:lnTo>
                  <a:pt x="8230" y="980"/>
                </a:lnTo>
                <a:lnTo>
                  <a:pt x="8214" y="972"/>
                </a:lnTo>
                <a:lnTo>
                  <a:pt x="8214" y="972"/>
                </a:lnTo>
                <a:lnTo>
                  <a:pt x="8194" y="952"/>
                </a:lnTo>
                <a:lnTo>
                  <a:pt x="8194" y="952"/>
                </a:lnTo>
                <a:lnTo>
                  <a:pt x="8208" y="960"/>
                </a:lnTo>
                <a:lnTo>
                  <a:pt x="8208" y="960"/>
                </a:lnTo>
                <a:lnTo>
                  <a:pt x="8230" y="980"/>
                </a:lnTo>
                <a:lnTo>
                  <a:pt x="8230" y="980"/>
                </a:lnTo>
                <a:close/>
                <a:moveTo>
                  <a:pt x="8196" y="936"/>
                </a:moveTo>
                <a:lnTo>
                  <a:pt x="8196" y="936"/>
                </a:lnTo>
                <a:lnTo>
                  <a:pt x="8200" y="940"/>
                </a:lnTo>
                <a:lnTo>
                  <a:pt x="8200" y="940"/>
                </a:lnTo>
                <a:lnTo>
                  <a:pt x="8188" y="932"/>
                </a:lnTo>
                <a:lnTo>
                  <a:pt x="8188" y="932"/>
                </a:lnTo>
                <a:lnTo>
                  <a:pt x="8182" y="926"/>
                </a:lnTo>
                <a:lnTo>
                  <a:pt x="8182" y="926"/>
                </a:lnTo>
                <a:lnTo>
                  <a:pt x="8196" y="936"/>
                </a:lnTo>
                <a:lnTo>
                  <a:pt x="8196" y="936"/>
                </a:lnTo>
                <a:close/>
                <a:moveTo>
                  <a:pt x="8198" y="964"/>
                </a:moveTo>
                <a:lnTo>
                  <a:pt x="8198" y="964"/>
                </a:lnTo>
                <a:lnTo>
                  <a:pt x="8182" y="956"/>
                </a:lnTo>
                <a:lnTo>
                  <a:pt x="8182" y="956"/>
                </a:lnTo>
                <a:lnTo>
                  <a:pt x="8162" y="932"/>
                </a:lnTo>
                <a:lnTo>
                  <a:pt x="8162" y="932"/>
                </a:lnTo>
                <a:lnTo>
                  <a:pt x="8174" y="940"/>
                </a:lnTo>
                <a:lnTo>
                  <a:pt x="8174" y="940"/>
                </a:lnTo>
                <a:lnTo>
                  <a:pt x="8198" y="964"/>
                </a:lnTo>
                <a:lnTo>
                  <a:pt x="8198" y="964"/>
                </a:lnTo>
                <a:close/>
                <a:moveTo>
                  <a:pt x="8154" y="926"/>
                </a:moveTo>
                <a:lnTo>
                  <a:pt x="8154" y="926"/>
                </a:lnTo>
                <a:lnTo>
                  <a:pt x="8152" y="922"/>
                </a:lnTo>
                <a:lnTo>
                  <a:pt x="8152" y="922"/>
                </a:lnTo>
                <a:lnTo>
                  <a:pt x="8166" y="932"/>
                </a:lnTo>
                <a:lnTo>
                  <a:pt x="8166" y="932"/>
                </a:lnTo>
                <a:lnTo>
                  <a:pt x="8166" y="932"/>
                </a:lnTo>
                <a:lnTo>
                  <a:pt x="8154" y="926"/>
                </a:lnTo>
                <a:lnTo>
                  <a:pt x="8154" y="926"/>
                </a:lnTo>
                <a:close/>
                <a:moveTo>
                  <a:pt x="8156" y="908"/>
                </a:moveTo>
                <a:lnTo>
                  <a:pt x="8156" y="908"/>
                </a:lnTo>
                <a:lnTo>
                  <a:pt x="8168" y="920"/>
                </a:lnTo>
                <a:lnTo>
                  <a:pt x="8168" y="920"/>
                </a:lnTo>
                <a:lnTo>
                  <a:pt x="8158" y="912"/>
                </a:lnTo>
                <a:lnTo>
                  <a:pt x="8158" y="912"/>
                </a:lnTo>
                <a:lnTo>
                  <a:pt x="8146" y="900"/>
                </a:lnTo>
                <a:lnTo>
                  <a:pt x="8146" y="900"/>
                </a:lnTo>
                <a:lnTo>
                  <a:pt x="8156" y="908"/>
                </a:lnTo>
                <a:lnTo>
                  <a:pt x="8156" y="908"/>
                </a:lnTo>
                <a:close/>
                <a:moveTo>
                  <a:pt x="8142" y="922"/>
                </a:moveTo>
                <a:lnTo>
                  <a:pt x="8142" y="922"/>
                </a:lnTo>
                <a:lnTo>
                  <a:pt x="8164" y="948"/>
                </a:lnTo>
                <a:lnTo>
                  <a:pt x="8164" y="948"/>
                </a:lnTo>
                <a:lnTo>
                  <a:pt x="8066" y="902"/>
                </a:lnTo>
                <a:lnTo>
                  <a:pt x="7968" y="860"/>
                </a:lnTo>
                <a:lnTo>
                  <a:pt x="7968" y="860"/>
                </a:lnTo>
                <a:lnTo>
                  <a:pt x="7882" y="828"/>
                </a:lnTo>
                <a:lnTo>
                  <a:pt x="7796" y="796"/>
                </a:lnTo>
                <a:lnTo>
                  <a:pt x="7710" y="768"/>
                </a:lnTo>
                <a:lnTo>
                  <a:pt x="7620" y="742"/>
                </a:lnTo>
                <a:lnTo>
                  <a:pt x="7532" y="718"/>
                </a:lnTo>
                <a:lnTo>
                  <a:pt x="7442" y="698"/>
                </a:lnTo>
                <a:lnTo>
                  <a:pt x="7352" y="678"/>
                </a:lnTo>
                <a:lnTo>
                  <a:pt x="7260" y="662"/>
                </a:lnTo>
                <a:lnTo>
                  <a:pt x="7168" y="648"/>
                </a:lnTo>
                <a:lnTo>
                  <a:pt x="7074" y="636"/>
                </a:lnTo>
                <a:lnTo>
                  <a:pt x="6980" y="626"/>
                </a:lnTo>
                <a:lnTo>
                  <a:pt x="6884" y="618"/>
                </a:lnTo>
                <a:lnTo>
                  <a:pt x="6788" y="614"/>
                </a:lnTo>
                <a:lnTo>
                  <a:pt x="6692" y="612"/>
                </a:lnTo>
                <a:lnTo>
                  <a:pt x="6594" y="612"/>
                </a:lnTo>
                <a:lnTo>
                  <a:pt x="6496" y="614"/>
                </a:lnTo>
                <a:lnTo>
                  <a:pt x="6496" y="614"/>
                </a:lnTo>
                <a:lnTo>
                  <a:pt x="6384" y="620"/>
                </a:lnTo>
                <a:lnTo>
                  <a:pt x="6270" y="628"/>
                </a:lnTo>
                <a:lnTo>
                  <a:pt x="6156" y="640"/>
                </a:lnTo>
                <a:lnTo>
                  <a:pt x="6040" y="654"/>
                </a:lnTo>
                <a:lnTo>
                  <a:pt x="5924" y="672"/>
                </a:lnTo>
                <a:lnTo>
                  <a:pt x="5806" y="694"/>
                </a:lnTo>
                <a:lnTo>
                  <a:pt x="5688" y="718"/>
                </a:lnTo>
                <a:lnTo>
                  <a:pt x="5568" y="744"/>
                </a:lnTo>
                <a:lnTo>
                  <a:pt x="5568" y="744"/>
                </a:lnTo>
                <a:lnTo>
                  <a:pt x="5512" y="708"/>
                </a:lnTo>
                <a:lnTo>
                  <a:pt x="5512" y="708"/>
                </a:lnTo>
                <a:lnTo>
                  <a:pt x="5616" y="680"/>
                </a:lnTo>
                <a:lnTo>
                  <a:pt x="5718" y="654"/>
                </a:lnTo>
                <a:lnTo>
                  <a:pt x="5818" y="632"/>
                </a:lnTo>
                <a:lnTo>
                  <a:pt x="5918" y="614"/>
                </a:lnTo>
                <a:lnTo>
                  <a:pt x="6016" y="596"/>
                </a:lnTo>
                <a:lnTo>
                  <a:pt x="6112" y="582"/>
                </a:lnTo>
                <a:lnTo>
                  <a:pt x="6206" y="570"/>
                </a:lnTo>
                <a:lnTo>
                  <a:pt x="6300" y="562"/>
                </a:lnTo>
                <a:lnTo>
                  <a:pt x="6392" y="554"/>
                </a:lnTo>
                <a:lnTo>
                  <a:pt x="6484" y="550"/>
                </a:lnTo>
                <a:lnTo>
                  <a:pt x="6572" y="546"/>
                </a:lnTo>
                <a:lnTo>
                  <a:pt x="6660" y="546"/>
                </a:lnTo>
                <a:lnTo>
                  <a:pt x="6748" y="548"/>
                </a:lnTo>
                <a:lnTo>
                  <a:pt x="6832" y="552"/>
                </a:lnTo>
                <a:lnTo>
                  <a:pt x="6916" y="558"/>
                </a:lnTo>
                <a:lnTo>
                  <a:pt x="7000" y="566"/>
                </a:lnTo>
                <a:lnTo>
                  <a:pt x="7080" y="576"/>
                </a:lnTo>
                <a:lnTo>
                  <a:pt x="7160" y="588"/>
                </a:lnTo>
                <a:lnTo>
                  <a:pt x="7238" y="602"/>
                </a:lnTo>
                <a:lnTo>
                  <a:pt x="7316" y="618"/>
                </a:lnTo>
                <a:lnTo>
                  <a:pt x="7392" y="636"/>
                </a:lnTo>
                <a:lnTo>
                  <a:pt x="7466" y="654"/>
                </a:lnTo>
                <a:lnTo>
                  <a:pt x="7540" y="674"/>
                </a:lnTo>
                <a:lnTo>
                  <a:pt x="7612" y="696"/>
                </a:lnTo>
                <a:lnTo>
                  <a:pt x="7682" y="720"/>
                </a:lnTo>
                <a:lnTo>
                  <a:pt x="7752" y="744"/>
                </a:lnTo>
                <a:lnTo>
                  <a:pt x="7820" y="772"/>
                </a:lnTo>
                <a:lnTo>
                  <a:pt x="7886" y="800"/>
                </a:lnTo>
                <a:lnTo>
                  <a:pt x="7952" y="828"/>
                </a:lnTo>
                <a:lnTo>
                  <a:pt x="8016" y="858"/>
                </a:lnTo>
                <a:lnTo>
                  <a:pt x="8080" y="890"/>
                </a:lnTo>
                <a:lnTo>
                  <a:pt x="8142" y="922"/>
                </a:lnTo>
                <a:lnTo>
                  <a:pt x="8142" y="922"/>
                </a:lnTo>
                <a:close/>
                <a:moveTo>
                  <a:pt x="7942" y="820"/>
                </a:moveTo>
                <a:lnTo>
                  <a:pt x="7942" y="820"/>
                </a:lnTo>
                <a:lnTo>
                  <a:pt x="7856" y="784"/>
                </a:lnTo>
                <a:lnTo>
                  <a:pt x="7770" y="748"/>
                </a:lnTo>
                <a:lnTo>
                  <a:pt x="7682" y="718"/>
                </a:lnTo>
                <a:lnTo>
                  <a:pt x="7592" y="688"/>
                </a:lnTo>
                <a:lnTo>
                  <a:pt x="7502" y="662"/>
                </a:lnTo>
                <a:lnTo>
                  <a:pt x="7412" y="638"/>
                </a:lnTo>
                <a:lnTo>
                  <a:pt x="7320" y="616"/>
                </a:lnTo>
                <a:lnTo>
                  <a:pt x="7228" y="598"/>
                </a:lnTo>
                <a:lnTo>
                  <a:pt x="7136" y="582"/>
                </a:lnTo>
                <a:lnTo>
                  <a:pt x="7042" y="570"/>
                </a:lnTo>
                <a:lnTo>
                  <a:pt x="6946" y="560"/>
                </a:lnTo>
                <a:lnTo>
                  <a:pt x="6850" y="552"/>
                </a:lnTo>
                <a:lnTo>
                  <a:pt x="6754" y="546"/>
                </a:lnTo>
                <a:lnTo>
                  <a:pt x="6658" y="544"/>
                </a:lnTo>
                <a:lnTo>
                  <a:pt x="6560" y="544"/>
                </a:lnTo>
                <a:lnTo>
                  <a:pt x="6460" y="548"/>
                </a:lnTo>
                <a:lnTo>
                  <a:pt x="6460" y="548"/>
                </a:lnTo>
                <a:lnTo>
                  <a:pt x="6346" y="554"/>
                </a:lnTo>
                <a:lnTo>
                  <a:pt x="6228" y="564"/>
                </a:lnTo>
                <a:lnTo>
                  <a:pt x="6110" y="580"/>
                </a:lnTo>
                <a:lnTo>
                  <a:pt x="5992" y="596"/>
                </a:lnTo>
                <a:lnTo>
                  <a:pt x="5872" y="618"/>
                </a:lnTo>
                <a:lnTo>
                  <a:pt x="5752" y="644"/>
                </a:lnTo>
                <a:lnTo>
                  <a:pt x="5630" y="672"/>
                </a:lnTo>
                <a:lnTo>
                  <a:pt x="5508" y="704"/>
                </a:lnTo>
                <a:lnTo>
                  <a:pt x="5508" y="704"/>
                </a:lnTo>
                <a:lnTo>
                  <a:pt x="5476" y="686"/>
                </a:lnTo>
                <a:lnTo>
                  <a:pt x="5444" y="668"/>
                </a:lnTo>
                <a:lnTo>
                  <a:pt x="5444" y="668"/>
                </a:lnTo>
                <a:lnTo>
                  <a:pt x="5538" y="640"/>
                </a:lnTo>
                <a:lnTo>
                  <a:pt x="5630" y="614"/>
                </a:lnTo>
                <a:lnTo>
                  <a:pt x="5722" y="590"/>
                </a:lnTo>
                <a:lnTo>
                  <a:pt x="5814" y="568"/>
                </a:lnTo>
                <a:lnTo>
                  <a:pt x="5906" y="548"/>
                </a:lnTo>
                <a:lnTo>
                  <a:pt x="5996" y="532"/>
                </a:lnTo>
                <a:lnTo>
                  <a:pt x="6086" y="516"/>
                </a:lnTo>
                <a:lnTo>
                  <a:pt x="6176" y="504"/>
                </a:lnTo>
                <a:lnTo>
                  <a:pt x="6264" y="494"/>
                </a:lnTo>
                <a:lnTo>
                  <a:pt x="6352" y="486"/>
                </a:lnTo>
                <a:lnTo>
                  <a:pt x="6440" y="482"/>
                </a:lnTo>
                <a:lnTo>
                  <a:pt x="6526" y="478"/>
                </a:lnTo>
                <a:lnTo>
                  <a:pt x="6612" y="478"/>
                </a:lnTo>
                <a:lnTo>
                  <a:pt x="6698" y="480"/>
                </a:lnTo>
                <a:lnTo>
                  <a:pt x="6782" y="484"/>
                </a:lnTo>
                <a:lnTo>
                  <a:pt x="6866" y="490"/>
                </a:lnTo>
                <a:lnTo>
                  <a:pt x="6950" y="498"/>
                </a:lnTo>
                <a:lnTo>
                  <a:pt x="7034" y="510"/>
                </a:lnTo>
                <a:lnTo>
                  <a:pt x="7116" y="522"/>
                </a:lnTo>
                <a:lnTo>
                  <a:pt x="7198" y="538"/>
                </a:lnTo>
                <a:lnTo>
                  <a:pt x="7278" y="556"/>
                </a:lnTo>
                <a:lnTo>
                  <a:pt x="7358" y="576"/>
                </a:lnTo>
                <a:lnTo>
                  <a:pt x="7438" y="600"/>
                </a:lnTo>
                <a:lnTo>
                  <a:pt x="7518" y="624"/>
                </a:lnTo>
                <a:lnTo>
                  <a:pt x="7596" y="652"/>
                </a:lnTo>
                <a:lnTo>
                  <a:pt x="7674" y="682"/>
                </a:lnTo>
                <a:lnTo>
                  <a:pt x="7752" y="714"/>
                </a:lnTo>
                <a:lnTo>
                  <a:pt x="7828" y="748"/>
                </a:lnTo>
                <a:lnTo>
                  <a:pt x="7904" y="784"/>
                </a:lnTo>
                <a:lnTo>
                  <a:pt x="7980" y="822"/>
                </a:lnTo>
                <a:lnTo>
                  <a:pt x="8054" y="864"/>
                </a:lnTo>
                <a:lnTo>
                  <a:pt x="8128" y="908"/>
                </a:lnTo>
                <a:lnTo>
                  <a:pt x="8128" y="908"/>
                </a:lnTo>
                <a:lnTo>
                  <a:pt x="8134" y="916"/>
                </a:lnTo>
                <a:lnTo>
                  <a:pt x="8134" y="916"/>
                </a:lnTo>
                <a:lnTo>
                  <a:pt x="8040" y="866"/>
                </a:lnTo>
                <a:lnTo>
                  <a:pt x="7942" y="820"/>
                </a:lnTo>
                <a:lnTo>
                  <a:pt x="7942" y="820"/>
                </a:lnTo>
                <a:close/>
                <a:moveTo>
                  <a:pt x="8122" y="876"/>
                </a:moveTo>
                <a:lnTo>
                  <a:pt x="8122" y="876"/>
                </a:lnTo>
                <a:lnTo>
                  <a:pt x="8132" y="886"/>
                </a:lnTo>
                <a:lnTo>
                  <a:pt x="8132" y="886"/>
                </a:lnTo>
                <a:lnTo>
                  <a:pt x="8126" y="882"/>
                </a:lnTo>
                <a:lnTo>
                  <a:pt x="8126" y="882"/>
                </a:lnTo>
                <a:lnTo>
                  <a:pt x="8118" y="872"/>
                </a:lnTo>
                <a:lnTo>
                  <a:pt x="8118" y="872"/>
                </a:lnTo>
                <a:lnTo>
                  <a:pt x="8122" y="876"/>
                </a:lnTo>
                <a:lnTo>
                  <a:pt x="8122" y="876"/>
                </a:lnTo>
                <a:close/>
                <a:moveTo>
                  <a:pt x="8120" y="884"/>
                </a:moveTo>
                <a:lnTo>
                  <a:pt x="8120" y="884"/>
                </a:lnTo>
                <a:lnTo>
                  <a:pt x="8134" y="900"/>
                </a:lnTo>
                <a:lnTo>
                  <a:pt x="8134" y="900"/>
                </a:lnTo>
                <a:lnTo>
                  <a:pt x="8124" y="894"/>
                </a:lnTo>
                <a:lnTo>
                  <a:pt x="8124" y="894"/>
                </a:lnTo>
                <a:lnTo>
                  <a:pt x="8110" y="878"/>
                </a:lnTo>
                <a:lnTo>
                  <a:pt x="8110" y="878"/>
                </a:lnTo>
                <a:lnTo>
                  <a:pt x="8120" y="884"/>
                </a:lnTo>
                <a:lnTo>
                  <a:pt x="8120" y="884"/>
                </a:lnTo>
                <a:close/>
                <a:moveTo>
                  <a:pt x="8084" y="848"/>
                </a:moveTo>
                <a:lnTo>
                  <a:pt x="8084" y="848"/>
                </a:lnTo>
                <a:lnTo>
                  <a:pt x="8100" y="864"/>
                </a:lnTo>
                <a:lnTo>
                  <a:pt x="8100" y="864"/>
                </a:lnTo>
                <a:lnTo>
                  <a:pt x="8094" y="860"/>
                </a:lnTo>
                <a:lnTo>
                  <a:pt x="8094" y="860"/>
                </a:lnTo>
                <a:lnTo>
                  <a:pt x="8080" y="846"/>
                </a:lnTo>
                <a:lnTo>
                  <a:pt x="8080" y="846"/>
                </a:lnTo>
                <a:lnTo>
                  <a:pt x="8084" y="848"/>
                </a:lnTo>
                <a:lnTo>
                  <a:pt x="8084" y="848"/>
                </a:lnTo>
                <a:close/>
                <a:moveTo>
                  <a:pt x="8084" y="860"/>
                </a:moveTo>
                <a:lnTo>
                  <a:pt x="8084" y="860"/>
                </a:lnTo>
                <a:lnTo>
                  <a:pt x="8102" y="880"/>
                </a:lnTo>
                <a:lnTo>
                  <a:pt x="8102" y="880"/>
                </a:lnTo>
                <a:lnTo>
                  <a:pt x="8010" y="828"/>
                </a:lnTo>
                <a:lnTo>
                  <a:pt x="7914" y="780"/>
                </a:lnTo>
                <a:lnTo>
                  <a:pt x="7914" y="780"/>
                </a:lnTo>
                <a:lnTo>
                  <a:pt x="7828" y="738"/>
                </a:lnTo>
                <a:lnTo>
                  <a:pt x="7740" y="700"/>
                </a:lnTo>
                <a:lnTo>
                  <a:pt x="7652" y="666"/>
                </a:lnTo>
                <a:lnTo>
                  <a:pt x="7562" y="634"/>
                </a:lnTo>
                <a:lnTo>
                  <a:pt x="7472" y="604"/>
                </a:lnTo>
                <a:lnTo>
                  <a:pt x="7380" y="578"/>
                </a:lnTo>
                <a:lnTo>
                  <a:pt x="7288" y="554"/>
                </a:lnTo>
                <a:lnTo>
                  <a:pt x="7196" y="534"/>
                </a:lnTo>
                <a:lnTo>
                  <a:pt x="7102" y="518"/>
                </a:lnTo>
                <a:lnTo>
                  <a:pt x="7006" y="504"/>
                </a:lnTo>
                <a:lnTo>
                  <a:pt x="6912" y="492"/>
                </a:lnTo>
                <a:lnTo>
                  <a:pt x="6816" y="484"/>
                </a:lnTo>
                <a:lnTo>
                  <a:pt x="6718" y="478"/>
                </a:lnTo>
                <a:lnTo>
                  <a:pt x="6620" y="476"/>
                </a:lnTo>
                <a:lnTo>
                  <a:pt x="6522" y="476"/>
                </a:lnTo>
                <a:lnTo>
                  <a:pt x="6422" y="480"/>
                </a:lnTo>
                <a:lnTo>
                  <a:pt x="6422" y="480"/>
                </a:lnTo>
                <a:lnTo>
                  <a:pt x="6304" y="488"/>
                </a:lnTo>
                <a:lnTo>
                  <a:pt x="6184" y="502"/>
                </a:lnTo>
                <a:lnTo>
                  <a:pt x="6062" y="518"/>
                </a:lnTo>
                <a:lnTo>
                  <a:pt x="5940" y="540"/>
                </a:lnTo>
                <a:lnTo>
                  <a:pt x="5816" y="564"/>
                </a:lnTo>
                <a:lnTo>
                  <a:pt x="5692" y="594"/>
                </a:lnTo>
                <a:lnTo>
                  <a:pt x="5566" y="628"/>
                </a:lnTo>
                <a:lnTo>
                  <a:pt x="5440" y="666"/>
                </a:lnTo>
                <a:lnTo>
                  <a:pt x="5440" y="666"/>
                </a:lnTo>
                <a:lnTo>
                  <a:pt x="5406" y="650"/>
                </a:lnTo>
                <a:lnTo>
                  <a:pt x="5372" y="636"/>
                </a:lnTo>
                <a:lnTo>
                  <a:pt x="5372" y="636"/>
                </a:lnTo>
                <a:lnTo>
                  <a:pt x="5482" y="598"/>
                </a:lnTo>
                <a:lnTo>
                  <a:pt x="5588" y="564"/>
                </a:lnTo>
                <a:lnTo>
                  <a:pt x="5694" y="534"/>
                </a:lnTo>
                <a:lnTo>
                  <a:pt x="5798" y="508"/>
                </a:lnTo>
                <a:lnTo>
                  <a:pt x="5902" y="484"/>
                </a:lnTo>
                <a:lnTo>
                  <a:pt x="6002" y="464"/>
                </a:lnTo>
                <a:lnTo>
                  <a:pt x="6102" y="448"/>
                </a:lnTo>
                <a:lnTo>
                  <a:pt x="6198" y="436"/>
                </a:lnTo>
                <a:lnTo>
                  <a:pt x="6296" y="426"/>
                </a:lnTo>
                <a:lnTo>
                  <a:pt x="6390" y="418"/>
                </a:lnTo>
                <a:lnTo>
                  <a:pt x="6482" y="414"/>
                </a:lnTo>
                <a:lnTo>
                  <a:pt x="6574" y="414"/>
                </a:lnTo>
                <a:lnTo>
                  <a:pt x="6664" y="414"/>
                </a:lnTo>
                <a:lnTo>
                  <a:pt x="6752" y="418"/>
                </a:lnTo>
                <a:lnTo>
                  <a:pt x="6838" y="426"/>
                </a:lnTo>
                <a:lnTo>
                  <a:pt x="6924" y="436"/>
                </a:lnTo>
                <a:lnTo>
                  <a:pt x="7008" y="448"/>
                </a:lnTo>
                <a:lnTo>
                  <a:pt x="7090" y="462"/>
                </a:lnTo>
                <a:lnTo>
                  <a:pt x="7170" y="478"/>
                </a:lnTo>
                <a:lnTo>
                  <a:pt x="7248" y="496"/>
                </a:lnTo>
                <a:lnTo>
                  <a:pt x="7326" y="518"/>
                </a:lnTo>
                <a:lnTo>
                  <a:pt x="7402" y="540"/>
                </a:lnTo>
                <a:lnTo>
                  <a:pt x="7478" y="564"/>
                </a:lnTo>
                <a:lnTo>
                  <a:pt x="7550" y="592"/>
                </a:lnTo>
                <a:lnTo>
                  <a:pt x="7622" y="620"/>
                </a:lnTo>
                <a:lnTo>
                  <a:pt x="7692" y="650"/>
                </a:lnTo>
                <a:lnTo>
                  <a:pt x="7762" y="682"/>
                </a:lnTo>
                <a:lnTo>
                  <a:pt x="7828" y="714"/>
                </a:lnTo>
                <a:lnTo>
                  <a:pt x="7894" y="750"/>
                </a:lnTo>
                <a:lnTo>
                  <a:pt x="7958" y="786"/>
                </a:lnTo>
                <a:lnTo>
                  <a:pt x="8022" y="822"/>
                </a:lnTo>
                <a:lnTo>
                  <a:pt x="8084" y="860"/>
                </a:lnTo>
                <a:lnTo>
                  <a:pt x="8084" y="860"/>
                </a:lnTo>
                <a:close/>
                <a:moveTo>
                  <a:pt x="8068" y="844"/>
                </a:moveTo>
                <a:lnTo>
                  <a:pt x="8068" y="844"/>
                </a:lnTo>
                <a:lnTo>
                  <a:pt x="8006" y="806"/>
                </a:lnTo>
                <a:lnTo>
                  <a:pt x="7942" y="770"/>
                </a:lnTo>
                <a:lnTo>
                  <a:pt x="7878" y="734"/>
                </a:lnTo>
                <a:lnTo>
                  <a:pt x="7812" y="700"/>
                </a:lnTo>
                <a:lnTo>
                  <a:pt x="7746" y="668"/>
                </a:lnTo>
                <a:lnTo>
                  <a:pt x="7676" y="636"/>
                </a:lnTo>
                <a:lnTo>
                  <a:pt x="7606" y="608"/>
                </a:lnTo>
                <a:lnTo>
                  <a:pt x="7534" y="580"/>
                </a:lnTo>
                <a:lnTo>
                  <a:pt x="7462" y="554"/>
                </a:lnTo>
                <a:lnTo>
                  <a:pt x="7388" y="530"/>
                </a:lnTo>
                <a:lnTo>
                  <a:pt x="7312" y="508"/>
                </a:lnTo>
                <a:lnTo>
                  <a:pt x="7234" y="486"/>
                </a:lnTo>
                <a:lnTo>
                  <a:pt x="7154" y="468"/>
                </a:lnTo>
                <a:lnTo>
                  <a:pt x="7074" y="452"/>
                </a:lnTo>
                <a:lnTo>
                  <a:pt x="6992" y="440"/>
                </a:lnTo>
                <a:lnTo>
                  <a:pt x="6910" y="428"/>
                </a:lnTo>
                <a:lnTo>
                  <a:pt x="6824" y="418"/>
                </a:lnTo>
                <a:lnTo>
                  <a:pt x="6738" y="412"/>
                </a:lnTo>
                <a:lnTo>
                  <a:pt x="6650" y="408"/>
                </a:lnTo>
                <a:lnTo>
                  <a:pt x="6560" y="408"/>
                </a:lnTo>
                <a:lnTo>
                  <a:pt x="6470" y="410"/>
                </a:lnTo>
                <a:lnTo>
                  <a:pt x="6378" y="414"/>
                </a:lnTo>
                <a:lnTo>
                  <a:pt x="6284" y="420"/>
                </a:lnTo>
                <a:lnTo>
                  <a:pt x="6188" y="432"/>
                </a:lnTo>
                <a:lnTo>
                  <a:pt x="6090" y="444"/>
                </a:lnTo>
                <a:lnTo>
                  <a:pt x="5992" y="462"/>
                </a:lnTo>
                <a:lnTo>
                  <a:pt x="5890" y="482"/>
                </a:lnTo>
                <a:lnTo>
                  <a:pt x="5788" y="504"/>
                </a:lnTo>
                <a:lnTo>
                  <a:pt x="5686" y="530"/>
                </a:lnTo>
                <a:lnTo>
                  <a:pt x="5580" y="560"/>
                </a:lnTo>
                <a:lnTo>
                  <a:pt x="5474" y="594"/>
                </a:lnTo>
                <a:lnTo>
                  <a:pt x="5364" y="632"/>
                </a:lnTo>
                <a:lnTo>
                  <a:pt x="5364" y="632"/>
                </a:lnTo>
                <a:lnTo>
                  <a:pt x="5328" y="618"/>
                </a:lnTo>
                <a:lnTo>
                  <a:pt x="5290" y="606"/>
                </a:lnTo>
                <a:lnTo>
                  <a:pt x="5290" y="606"/>
                </a:lnTo>
                <a:lnTo>
                  <a:pt x="5406" y="562"/>
                </a:lnTo>
                <a:lnTo>
                  <a:pt x="5522" y="520"/>
                </a:lnTo>
                <a:lnTo>
                  <a:pt x="5636" y="484"/>
                </a:lnTo>
                <a:lnTo>
                  <a:pt x="5750" y="452"/>
                </a:lnTo>
                <a:lnTo>
                  <a:pt x="5864" y="424"/>
                </a:lnTo>
                <a:lnTo>
                  <a:pt x="5976" y="400"/>
                </a:lnTo>
                <a:lnTo>
                  <a:pt x="6086" y="380"/>
                </a:lnTo>
                <a:lnTo>
                  <a:pt x="6198" y="366"/>
                </a:lnTo>
                <a:lnTo>
                  <a:pt x="6306" y="354"/>
                </a:lnTo>
                <a:lnTo>
                  <a:pt x="6416" y="348"/>
                </a:lnTo>
                <a:lnTo>
                  <a:pt x="6524" y="344"/>
                </a:lnTo>
                <a:lnTo>
                  <a:pt x="6630" y="346"/>
                </a:lnTo>
                <a:lnTo>
                  <a:pt x="6736" y="352"/>
                </a:lnTo>
                <a:lnTo>
                  <a:pt x="6840" y="362"/>
                </a:lnTo>
                <a:lnTo>
                  <a:pt x="6944" y="376"/>
                </a:lnTo>
                <a:lnTo>
                  <a:pt x="7048" y="394"/>
                </a:lnTo>
                <a:lnTo>
                  <a:pt x="7048" y="394"/>
                </a:lnTo>
                <a:lnTo>
                  <a:pt x="7118" y="410"/>
                </a:lnTo>
                <a:lnTo>
                  <a:pt x="7188" y="426"/>
                </a:lnTo>
                <a:lnTo>
                  <a:pt x="7258" y="446"/>
                </a:lnTo>
                <a:lnTo>
                  <a:pt x="7324" y="466"/>
                </a:lnTo>
                <a:lnTo>
                  <a:pt x="7390" y="488"/>
                </a:lnTo>
                <a:lnTo>
                  <a:pt x="7456" y="512"/>
                </a:lnTo>
                <a:lnTo>
                  <a:pt x="7520" y="538"/>
                </a:lnTo>
                <a:lnTo>
                  <a:pt x="7584" y="564"/>
                </a:lnTo>
                <a:lnTo>
                  <a:pt x="7646" y="592"/>
                </a:lnTo>
                <a:lnTo>
                  <a:pt x="7706" y="622"/>
                </a:lnTo>
                <a:lnTo>
                  <a:pt x="7766" y="652"/>
                </a:lnTo>
                <a:lnTo>
                  <a:pt x="7824" y="684"/>
                </a:lnTo>
                <a:lnTo>
                  <a:pt x="7882" y="718"/>
                </a:lnTo>
                <a:lnTo>
                  <a:pt x="7938" y="752"/>
                </a:lnTo>
                <a:lnTo>
                  <a:pt x="7994" y="788"/>
                </a:lnTo>
                <a:lnTo>
                  <a:pt x="8048" y="824"/>
                </a:lnTo>
                <a:lnTo>
                  <a:pt x="8048" y="824"/>
                </a:lnTo>
                <a:lnTo>
                  <a:pt x="8068" y="844"/>
                </a:lnTo>
                <a:lnTo>
                  <a:pt x="8068" y="844"/>
                </a:lnTo>
                <a:close/>
                <a:moveTo>
                  <a:pt x="8022" y="796"/>
                </a:moveTo>
                <a:lnTo>
                  <a:pt x="8022" y="796"/>
                </a:lnTo>
                <a:lnTo>
                  <a:pt x="8030" y="804"/>
                </a:lnTo>
                <a:lnTo>
                  <a:pt x="8030" y="804"/>
                </a:lnTo>
                <a:lnTo>
                  <a:pt x="7976" y="770"/>
                </a:lnTo>
                <a:lnTo>
                  <a:pt x="7922" y="736"/>
                </a:lnTo>
                <a:lnTo>
                  <a:pt x="7866" y="702"/>
                </a:lnTo>
                <a:lnTo>
                  <a:pt x="7810" y="670"/>
                </a:lnTo>
                <a:lnTo>
                  <a:pt x="7752" y="640"/>
                </a:lnTo>
                <a:lnTo>
                  <a:pt x="7694" y="610"/>
                </a:lnTo>
                <a:lnTo>
                  <a:pt x="7634" y="582"/>
                </a:lnTo>
                <a:lnTo>
                  <a:pt x="7574" y="554"/>
                </a:lnTo>
                <a:lnTo>
                  <a:pt x="7512" y="528"/>
                </a:lnTo>
                <a:lnTo>
                  <a:pt x="7448" y="504"/>
                </a:lnTo>
                <a:lnTo>
                  <a:pt x="7384" y="480"/>
                </a:lnTo>
                <a:lnTo>
                  <a:pt x="7320" y="458"/>
                </a:lnTo>
                <a:lnTo>
                  <a:pt x="7254" y="438"/>
                </a:lnTo>
                <a:lnTo>
                  <a:pt x="7186" y="420"/>
                </a:lnTo>
                <a:lnTo>
                  <a:pt x="7118" y="404"/>
                </a:lnTo>
                <a:lnTo>
                  <a:pt x="7048" y="388"/>
                </a:lnTo>
                <a:lnTo>
                  <a:pt x="7048" y="388"/>
                </a:lnTo>
                <a:lnTo>
                  <a:pt x="6974" y="376"/>
                </a:lnTo>
                <a:lnTo>
                  <a:pt x="6900" y="364"/>
                </a:lnTo>
                <a:lnTo>
                  <a:pt x="6824" y="354"/>
                </a:lnTo>
                <a:lnTo>
                  <a:pt x="6748" y="348"/>
                </a:lnTo>
                <a:lnTo>
                  <a:pt x="6672" y="342"/>
                </a:lnTo>
                <a:lnTo>
                  <a:pt x="6596" y="340"/>
                </a:lnTo>
                <a:lnTo>
                  <a:pt x="6518" y="340"/>
                </a:lnTo>
                <a:lnTo>
                  <a:pt x="6440" y="340"/>
                </a:lnTo>
                <a:lnTo>
                  <a:pt x="6362" y="344"/>
                </a:lnTo>
                <a:lnTo>
                  <a:pt x="6282" y="350"/>
                </a:lnTo>
                <a:lnTo>
                  <a:pt x="6204" y="358"/>
                </a:lnTo>
                <a:lnTo>
                  <a:pt x="6124" y="370"/>
                </a:lnTo>
                <a:lnTo>
                  <a:pt x="6044" y="382"/>
                </a:lnTo>
                <a:lnTo>
                  <a:pt x="5964" y="396"/>
                </a:lnTo>
                <a:lnTo>
                  <a:pt x="5884" y="414"/>
                </a:lnTo>
                <a:lnTo>
                  <a:pt x="5802" y="432"/>
                </a:lnTo>
                <a:lnTo>
                  <a:pt x="5802" y="432"/>
                </a:lnTo>
                <a:lnTo>
                  <a:pt x="5738" y="448"/>
                </a:lnTo>
                <a:lnTo>
                  <a:pt x="5674" y="466"/>
                </a:lnTo>
                <a:lnTo>
                  <a:pt x="5610" y="486"/>
                </a:lnTo>
                <a:lnTo>
                  <a:pt x="5544" y="506"/>
                </a:lnTo>
                <a:lnTo>
                  <a:pt x="5414" y="552"/>
                </a:lnTo>
                <a:lnTo>
                  <a:pt x="5282" y="604"/>
                </a:lnTo>
                <a:lnTo>
                  <a:pt x="5282" y="604"/>
                </a:lnTo>
                <a:lnTo>
                  <a:pt x="5240" y="592"/>
                </a:lnTo>
                <a:lnTo>
                  <a:pt x="5198" y="584"/>
                </a:lnTo>
                <a:lnTo>
                  <a:pt x="5198" y="584"/>
                </a:lnTo>
                <a:lnTo>
                  <a:pt x="5314" y="534"/>
                </a:lnTo>
                <a:lnTo>
                  <a:pt x="5428" y="488"/>
                </a:lnTo>
                <a:lnTo>
                  <a:pt x="5542" y="446"/>
                </a:lnTo>
                <a:lnTo>
                  <a:pt x="5656" y="410"/>
                </a:lnTo>
                <a:lnTo>
                  <a:pt x="5768" y="378"/>
                </a:lnTo>
                <a:lnTo>
                  <a:pt x="5880" y="350"/>
                </a:lnTo>
                <a:lnTo>
                  <a:pt x="5990" y="326"/>
                </a:lnTo>
                <a:lnTo>
                  <a:pt x="6100" y="308"/>
                </a:lnTo>
                <a:lnTo>
                  <a:pt x="6210" y="292"/>
                </a:lnTo>
                <a:lnTo>
                  <a:pt x="6318" y="282"/>
                </a:lnTo>
                <a:lnTo>
                  <a:pt x="6424" y="278"/>
                </a:lnTo>
                <a:lnTo>
                  <a:pt x="6532" y="276"/>
                </a:lnTo>
                <a:lnTo>
                  <a:pt x="6636" y="280"/>
                </a:lnTo>
                <a:lnTo>
                  <a:pt x="6742" y="288"/>
                </a:lnTo>
                <a:lnTo>
                  <a:pt x="6846" y="300"/>
                </a:lnTo>
                <a:lnTo>
                  <a:pt x="6948" y="316"/>
                </a:lnTo>
                <a:lnTo>
                  <a:pt x="6948" y="316"/>
                </a:lnTo>
                <a:lnTo>
                  <a:pt x="7024" y="332"/>
                </a:lnTo>
                <a:lnTo>
                  <a:pt x="7100" y="350"/>
                </a:lnTo>
                <a:lnTo>
                  <a:pt x="7174" y="370"/>
                </a:lnTo>
                <a:lnTo>
                  <a:pt x="7246" y="392"/>
                </a:lnTo>
                <a:lnTo>
                  <a:pt x="7318" y="416"/>
                </a:lnTo>
                <a:lnTo>
                  <a:pt x="7388" y="442"/>
                </a:lnTo>
                <a:lnTo>
                  <a:pt x="7456" y="470"/>
                </a:lnTo>
                <a:lnTo>
                  <a:pt x="7524" y="500"/>
                </a:lnTo>
                <a:lnTo>
                  <a:pt x="7590" y="532"/>
                </a:lnTo>
                <a:lnTo>
                  <a:pt x="7656" y="566"/>
                </a:lnTo>
                <a:lnTo>
                  <a:pt x="7720" y="600"/>
                </a:lnTo>
                <a:lnTo>
                  <a:pt x="7782" y="638"/>
                </a:lnTo>
                <a:lnTo>
                  <a:pt x="7844" y="676"/>
                </a:lnTo>
                <a:lnTo>
                  <a:pt x="7904" y="714"/>
                </a:lnTo>
                <a:lnTo>
                  <a:pt x="7964" y="754"/>
                </a:lnTo>
                <a:lnTo>
                  <a:pt x="8022" y="796"/>
                </a:lnTo>
                <a:lnTo>
                  <a:pt x="8022" y="796"/>
                </a:lnTo>
                <a:close/>
                <a:moveTo>
                  <a:pt x="7992" y="768"/>
                </a:moveTo>
                <a:lnTo>
                  <a:pt x="7992" y="768"/>
                </a:lnTo>
                <a:lnTo>
                  <a:pt x="7930" y="724"/>
                </a:lnTo>
                <a:lnTo>
                  <a:pt x="7868" y="684"/>
                </a:lnTo>
                <a:lnTo>
                  <a:pt x="7804" y="644"/>
                </a:lnTo>
                <a:lnTo>
                  <a:pt x="7742" y="606"/>
                </a:lnTo>
                <a:lnTo>
                  <a:pt x="7678" y="572"/>
                </a:lnTo>
                <a:lnTo>
                  <a:pt x="7612" y="538"/>
                </a:lnTo>
                <a:lnTo>
                  <a:pt x="7548" y="506"/>
                </a:lnTo>
                <a:lnTo>
                  <a:pt x="7484" y="476"/>
                </a:lnTo>
                <a:lnTo>
                  <a:pt x="7418" y="448"/>
                </a:lnTo>
                <a:lnTo>
                  <a:pt x="7352" y="424"/>
                </a:lnTo>
                <a:lnTo>
                  <a:pt x="7286" y="400"/>
                </a:lnTo>
                <a:lnTo>
                  <a:pt x="7218" y="378"/>
                </a:lnTo>
                <a:lnTo>
                  <a:pt x="7152" y="358"/>
                </a:lnTo>
                <a:lnTo>
                  <a:pt x="7084" y="340"/>
                </a:lnTo>
                <a:lnTo>
                  <a:pt x="7018" y="324"/>
                </a:lnTo>
                <a:lnTo>
                  <a:pt x="6950" y="312"/>
                </a:lnTo>
                <a:lnTo>
                  <a:pt x="6950" y="312"/>
                </a:lnTo>
                <a:lnTo>
                  <a:pt x="6876" y="298"/>
                </a:lnTo>
                <a:lnTo>
                  <a:pt x="6802" y="288"/>
                </a:lnTo>
                <a:lnTo>
                  <a:pt x="6728" y="280"/>
                </a:lnTo>
                <a:lnTo>
                  <a:pt x="6652" y="274"/>
                </a:lnTo>
                <a:lnTo>
                  <a:pt x="6576" y="272"/>
                </a:lnTo>
                <a:lnTo>
                  <a:pt x="6500" y="270"/>
                </a:lnTo>
                <a:lnTo>
                  <a:pt x="6424" y="272"/>
                </a:lnTo>
                <a:lnTo>
                  <a:pt x="6346" y="276"/>
                </a:lnTo>
                <a:lnTo>
                  <a:pt x="6270" y="280"/>
                </a:lnTo>
                <a:lnTo>
                  <a:pt x="6192" y="290"/>
                </a:lnTo>
                <a:lnTo>
                  <a:pt x="6114" y="300"/>
                </a:lnTo>
                <a:lnTo>
                  <a:pt x="6036" y="312"/>
                </a:lnTo>
                <a:lnTo>
                  <a:pt x="5956" y="326"/>
                </a:lnTo>
                <a:lnTo>
                  <a:pt x="5876" y="344"/>
                </a:lnTo>
                <a:lnTo>
                  <a:pt x="5798" y="364"/>
                </a:lnTo>
                <a:lnTo>
                  <a:pt x="5718" y="384"/>
                </a:lnTo>
                <a:lnTo>
                  <a:pt x="5718" y="384"/>
                </a:lnTo>
                <a:lnTo>
                  <a:pt x="5652" y="404"/>
                </a:lnTo>
                <a:lnTo>
                  <a:pt x="5588" y="424"/>
                </a:lnTo>
                <a:lnTo>
                  <a:pt x="5522" y="448"/>
                </a:lnTo>
                <a:lnTo>
                  <a:pt x="5456" y="472"/>
                </a:lnTo>
                <a:lnTo>
                  <a:pt x="5390" y="496"/>
                </a:lnTo>
                <a:lnTo>
                  <a:pt x="5322" y="524"/>
                </a:lnTo>
                <a:lnTo>
                  <a:pt x="5256" y="552"/>
                </a:lnTo>
                <a:lnTo>
                  <a:pt x="5188" y="582"/>
                </a:lnTo>
                <a:lnTo>
                  <a:pt x="5188" y="582"/>
                </a:lnTo>
                <a:lnTo>
                  <a:pt x="5142" y="574"/>
                </a:lnTo>
                <a:lnTo>
                  <a:pt x="5096" y="570"/>
                </a:lnTo>
                <a:lnTo>
                  <a:pt x="5096" y="570"/>
                </a:lnTo>
                <a:lnTo>
                  <a:pt x="5212" y="514"/>
                </a:lnTo>
                <a:lnTo>
                  <a:pt x="5326" y="462"/>
                </a:lnTo>
                <a:lnTo>
                  <a:pt x="5442" y="414"/>
                </a:lnTo>
                <a:lnTo>
                  <a:pt x="5556" y="372"/>
                </a:lnTo>
                <a:lnTo>
                  <a:pt x="5668" y="336"/>
                </a:lnTo>
                <a:lnTo>
                  <a:pt x="5782" y="302"/>
                </a:lnTo>
                <a:lnTo>
                  <a:pt x="5892" y="274"/>
                </a:lnTo>
                <a:lnTo>
                  <a:pt x="6004" y="252"/>
                </a:lnTo>
                <a:lnTo>
                  <a:pt x="6114" y="234"/>
                </a:lnTo>
                <a:lnTo>
                  <a:pt x="6222" y="220"/>
                </a:lnTo>
                <a:lnTo>
                  <a:pt x="6330" y="212"/>
                </a:lnTo>
                <a:lnTo>
                  <a:pt x="6438" y="208"/>
                </a:lnTo>
                <a:lnTo>
                  <a:pt x="6492" y="208"/>
                </a:lnTo>
                <a:lnTo>
                  <a:pt x="6544" y="208"/>
                </a:lnTo>
                <a:lnTo>
                  <a:pt x="6598" y="212"/>
                </a:lnTo>
                <a:lnTo>
                  <a:pt x="6650" y="214"/>
                </a:lnTo>
                <a:lnTo>
                  <a:pt x="6702" y="220"/>
                </a:lnTo>
                <a:lnTo>
                  <a:pt x="6754" y="226"/>
                </a:lnTo>
                <a:lnTo>
                  <a:pt x="6806" y="232"/>
                </a:lnTo>
                <a:lnTo>
                  <a:pt x="6858" y="240"/>
                </a:lnTo>
                <a:lnTo>
                  <a:pt x="6858" y="240"/>
                </a:lnTo>
                <a:lnTo>
                  <a:pt x="6938" y="256"/>
                </a:lnTo>
                <a:lnTo>
                  <a:pt x="7016" y="274"/>
                </a:lnTo>
                <a:lnTo>
                  <a:pt x="7092" y="294"/>
                </a:lnTo>
                <a:lnTo>
                  <a:pt x="7168" y="316"/>
                </a:lnTo>
                <a:lnTo>
                  <a:pt x="7242" y="342"/>
                </a:lnTo>
                <a:lnTo>
                  <a:pt x="7314" y="370"/>
                </a:lnTo>
                <a:lnTo>
                  <a:pt x="7386" y="398"/>
                </a:lnTo>
                <a:lnTo>
                  <a:pt x="7456" y="430"/>
                </a:lnTo>
                <a:lnTo>
                  <a:pt x="7524" y="464"/>
                </a:lnTo>
                <a:lnTo>
                  <a:pt x="7592" y="498"/>
                </a:lnTo>
                <a:lnTo>
                  <a:pt x="7658" y="536"/>
                </a:lnTo>
                <a:lnTo>
                  <a:pt x="7722" y="574"/>
                </a:lnTo>
                <a:lnTo>
                  <a:pt x="7786" y="616"/>
                </a:lnTo>
                <a:lnTo>
                  <a:pt x="7848" y="658"/>
                </a:lnTo>
                <a:lnTo>
                  <a:pt x="7910" y="700"/>
                </a:lnTo>
                <a:lnTo>
                  <a:pt x="7968" y="746"/>
                </a:lnTo>
                <a:lnTo>
                  <a:pt x="7968" y="746"/>
                </a:lnTo>
                <a:lnTo>
                  <a:pt x="7992" y="768"/>
                </a:lnTo>
                <a:lnTo>
                  <a:pt x="7992" y="768"/>
                </a:lnTo>
                <a:close/>
                <a:moveTo>
                  <a:pt x="7936" y="714"/>
                </a:moveTo>
                <a:lnTo>
                  <a:pt x="7936" y="714"/>
                </a:lnTo>
                <a:lnTo>
                  <a:pt x="7946" y="724"/>
                </a:lnTo>
                <a:lnTo>
                  <a:pt x="7946" y="724"/>
                </a:lnTo>
                <a:lnTo>
                  <a:pt x="7886" y="678"/>
                </a:lnTo>
                <a:lnTo>
                  <a:pt x="7826" y="636"/>
                </a:lnTo>
                <a:lnTo>
                  <a:pt x="7764" y="596"/>
                </a:lnTo>
                <a:lnTo>
                  <a:pt x="7704" y="558"/>
                </a:lnTo>
                <a:lnTo>
                  <a:pt x="7704" y="558"/>
                </a:lnTo>
                <a:lnTo>
                  <a:pt x="7652" y="528"/>
                </a:lnTo>
                <a:lnTo>
                  <a:pt x="7602" y="500"/>
                </a:lnTo>
                <a:lnTo>
                  <a:pt x="7550" y="472"/>
                </a:lnTo>
                <a:lnTo>
                  <a:pt x="7498" y="446"/>
                </a:lnTo>
                <a:lnTo>
                  <a:pt x="7446" y="420"/>
                </a:lnTo>
                <a:lnTo>
                  <a:pt x="7394" y="398"/>
                </a:lnTo>
                <a:lnTo>
                  <a:pt x="7342" y="376"/>
                </a:lnTo>
                <a:lnTo>
                  <a:pt x="7288" y="354"/>
                </a:lnTo>
                <a:lnTo>
                  <a:pt x="7236" y="334"/>
                </a:lnTo>
                <a:lnTo>
                  <a:pt x="7182" y="316"/>
                </a:lnTo>
                <a:lnTo>
                  <a:pt x="7130" y="300"/>
                </a:lnTo>
                <a:lnTo>
                  <a:pt x="7076" y="284"/>
                </a:lnTo>
                <a:lnTo>
                  <a:pt x="7022" y="270"/>
                </a:lnTo>
                <a:lnTo>
                  <a:pt x="6968" y="258"/>
                </a:lnTo>
                <a:lnTo>
                  <a:pt x="6914" y="246"/>
                </a:lnTo>
                <a:lnTo>
                  <a:pt x="6858" y="236"/>
                </a:lnTo>
                <a:lnTo>
                  <a:pt x="6858" y="236"/>
                </a:lnTo>
                <a:lnTo>
                  <a:pt x="6786" y="224"/>
                </a:lnTo>
                <a:lnTo>
                  <a:pt x="6712" y="216"/>
                </a:lnTo>
                <a:lnTo>
                  <a:pt x="6638" y="208"/>
                </a:lnTo>
                <a:lnTo>
                  <a:pt x="6564" y="204"/>
                </a:lnTo>
                <a:lnTo>
                  <a:pt x="6490" y="202"/>
                </a:lnTo>
                <a:lnTo>
                  <a:pt x="6414" y="202"/>
                </a:lnTo>
                <a:lnTo>
                  <a:pt x="6338" y="206"/>
                </a:lnTo>
                <a:lnTo>
                  <a:pt x="6262" y="210"/>
                </a:lnTo>
                <a:lnTo>
                  <a:pt x="6184" y="218"/>
                </a:lnTo>
                <a:lnTo>
                  <a:pt x="6108" y="228"/>
                </a:lnTo>
                <a:lnTo>
                  <a:pt x="6030" y="240"/>
                </a:lnTo>
                <a:lnTo>
                  <a:pt x="5952" y="256"/>
                </a:lnTo>
                <a:lnTo>
                  <a:pt x="5874" y="272"/>
                </a:lnTo>
                <a:lnTo>
                  <a:pt x="5796" y="292"/>
                </a:lnTo>
                <a:lnTo>
                  <a:pt x="5718" y="314"/>
                </a:lnTo>
                <a:lnTo>
                  <a:pt x="5638" y="338"/>
                </a:lnTo>
                <a:lnTo>
                  <a:pt x="5638" y="338"/>
                </a:lnTo>
                <a:lnTo>
                  <a:pt x="5570" y="360"/>
                </a:lnTo>
                <a:lnTo>
                  <a:pt x="5502" y="386"/>
                </a:lnTo>
                <a:lnTo>
                  <a:pt x="5434" y="412"/>
                </a:lnTo>
                <a:lnTo>
                  <a:pt x="5364" y="440"/>
                </a:lnTo>
                <a:lnTo>
                  <a:pt x="5294" y="468"/>
                </a:lnTo>
                <a:lnTo>
                  <a:pt x="5224" y="500"/>
                </a:lnTo>
                <a:lnTo>
                  <a:pt x="5154" y="534"/>
                </a:lnTo>
                <a:lnTo>
                  <a:pt x="5084" y="568"/>
                </a:lnTo>
                <a:lnTo>
                  <a:pt x="5084" y="568"/>
                </a:lnTo>
                <a:lnTo>
                  <a:pt x="5032" y="566"/>
                </a:lnTo>
                <a:lnTo>
                  <a:pt x="4980" y="566"/>
                </a:lnTo>
                <a:lnTo>
                  <a:pt x="4980" y="566"/>
                </a:lnTo>
                <a:lnTo>
                  <a:pt x="5098" y="502"/>
                </a:lnTo>
                <a:lnTo>
                  <a:pt x="5216" y="444"/>
                </a:lnTo>
                <a:lnTo>
                  <a:pt x="5332" y="390"/>
                </a:lnTo>
                <a:lnTo>
                  <a:pt x="5448" y="342"/>
                </a:lnTo>
                <a:lnTo>
                  <a:pt x="5564" y="298"/>
                </a:lnTo>
                <a:lnTo>
                  <a:pt x="5678" y="260"/>
                </a:lnTo>
                <a:lnTo>
                  <a:pt x="5792" y="228"/>
                </a:lnTo>
                <a:lnTo>
                  <a:pt x="5848" y="212"/>
                </a:lnTo>
                <a:lnTo>
                  <a:pt x="5904" y="200"/>
                </a:lnTo>
                <a:lnTo>
                  <a:pt x="5960" y="188"/>
                </a:lnTo>
                <a:lnTo>
                  <a:pt x="6016" y="178"/>
                </a:lnTo>
                <a:lnTo>
                  <a:pt x="6072" y="168"/>
                </a:lnTo>
                <a:lnTo>
                  <a:pt x="6128" y="160"/>
                </a:lnTo>
                <a:lnTo>
                  <a:pt x="6182" y="154"/>
                </a:lnTo>
                <a:lnTo>
                  <a:pt x="6238" y="148"/>
                </a:lnTo>
                <a:lnTo>
                  <a:pt x="6292" y="144"/>
                </a:lnTo>
                <a:lnTo>
                  <a:pt x="6346" y="142"/>
                </a:lnTo>
                <a:lnTo>
                  <a:pt x="6400" y="140"/>
                </a:lnTo>
                <a:lnTo>
                  <a:pt x="6454" y="140"/>
                </a:lnTo>
                <a:lnTo>
                  <a:pt x="6508" y="142"/>
                </a:lnTo>
                <a:lnTo>
                  <a:pt x="6562" y="144"/>
                </a:lnTo>
                <a:lnTo>
                  <a:pt x="6616" y="148"/>
                </a:lnTo>
                <a:lnTo>
                  <a:pt x="6668" y="152"/>
                </a:lnTo>
                <a:lnTo>
                  <a:pt x="6722" y="160"/>
                </a:lnTo>
                <a:lnTo>
                  <a:pt x="6774" y="168"/>
                </a:lnTo>
                <a:lnTo>
                  <a:pt x="6774" y="168"/>
                </a:lnTo>
                <a:lnTo>
                  <a:pt x="6858" y="182"/>
                </a:lnTo>
                <a:lnTo>
                  <a:pt x="6940" y="200"/>
                </a:lnTo>
                <a:lnTo>
                  <a:pt x="7020" y="222"/>
                </a:lnTo>
                <a:lnTo>
                  <a:pt x="7098" y="246"/>
                </a:lnTo>
                <a:lnTo>
                  <a:pt x="7176" y="272"/>
                </a:lnTo>
                <a:lnTo>
                  <a:pt x="7252" y="302"/>
                </a:lnTo>
                <a:lnTo>
                  <a:pt x="7326" y="334"/>
                </a:lnTo>
                <a:lnTo>
                  <a:pt x="7400" y="368"/>
                </a:lnTo>
                <a:lnTo>
                  <a:pt x="7470" y="404"/>
                </a:lnTo>
                <a:lnTo>
                  <a:pt x="7542" y="442"/>
                </a:lnTo>
                <a:lnTo>
                  <a:pt x="7610" y="484"/>
                </a:lnTo>
                <a:lnTo>
                  <a:pt x="7678" y="526"/>
                </a:lnTo>
                <a:lnTo>
                  <a:pt x="7744" y="570"/>
                </a:lnTo>
                <a:lnTo>
                  <a:pt x="7810" y="616"/>
                </a:lnTo>
                <a:lnTo>
                  <a:pt x="7874" y="664"/>
                </a:lnTo>
                <a:lnTo>
                  <a:pt x="7936" y="714"/>
                </a:lnTo>
                <a:lnTo>
                  <a:pt x="7936" y="714"/>
                </a:lnTo>
                <a:close/>
                <a:moveTo>
                  <a:pt x="6776" y="162"/>
                </a:moveTo>
                <a:lnTo>
                  <a:pt x="6776" y="162"/>
                </a:lnTo>
                <a:lnTo>
                  <a:pt x="6702" y="152"/>
                </a:lnTo>
                <a:lnTo>
                  <a:pt x="6630" y="144"/>
                </a:lnTo>
                <a:lnTo>
                  <a:pt x="6556" y="138"/>
                </a:lnTo>
                <a:lnTo>
                  <a:pt x="6482" y="136"/>
                </a:lnTo>
                <a:lnTo>
                  <a:pt x="6408" y="134"/>
                </a:lnTo>
                <a:lnTo>
                  <a:pt x="6332" y="136"/>
                </a:lnTo>
                <a:lnTo>
                  <a:pt x="6258" y="140"/>
                </a:lnTo>
                <a:lnTo>
                  <a:pt x="6182" y="148"/>
                </a:lnTo>
                <a:lnTo>
                  <a:pt x="6106" y="158"/>
                </a:lnTo>
                <a:lnTo>
                  <a:pt x="6030" y="168"/>
                </a:lnTo>
                <a:lnTo>
                  <a:pt x="5952" y="184"/>
                </a:lnTo>
                <a:lnTo>
                  <a:pt x="5876" y="200"/>
                </a:lnTo>
                <a:lnTo>
                  <a:pt x="5798" y="220"/>
                </a:lnTo>
                <a:lnTo>
                  <a:pt x="5720" y="240"/>
                </a:lnTo>
                <a:lnTo>
                  <a:pt x="5642" y="264"/>
                </a:lnTo>
                <a:lnTo>
                  <a:pt x="5564" y="292"/>
                </a:lnTo>
                <a:lnTo>
                  <a:pt x="5564" y="292"/>
                </a:lnTo>
                <a:lnTo>
                  <a:pt x="5490" y="318"/>
                </a:lnTo>
                <a:lnTo>
                  <a:pt x="5418" y="348"/>
                </a:lnTo>
                <a:lnTo>
                  <a:pt x="5344" y="378"/>
                </a:lnTo>
                <a:lnTo>
                  <a:pt x="5270" y="412"/>
                </a:lnTo>
                <a:lnTo>
                  <a:pt x="5194" y="448"/>
                </a:lnTo>
                <a:lnTo>
                  <a:pt x="5120" y="486"/>
                </a:lnTo>
                <a:lnTo>
                  <a:pt x="5044" y="526"/>
                </a:lnTo>
                <a:lnTo>
                  <a:pt x="4968" y="568"/>
                </a:lnTo>
                <a:lnTo>
                  <a:pt x="4968" y="568"/>
                </a:lnTo>
                <a:lnTo>
                  <a:pt x="4912" y="570"/>
                </a:lnTo>
                <a:lnTo>
                  <a:pt x="4856" y="578"/>
                </a:lnTo>
                <a:lnTo>
                  <a:pt x="4856" y="578"/>
                </a:lnTo>
                <a:lnTo>
                  <a:pt x="4976" y="504"/>
                </a:lnTo>
                <a:lnTo>
                  <a:pt x="5098" y="436"/>
                </a:lnTo>
                <a:lnTo>
                  <a:pt x="5216" y="374"/>
                </a:lnTo>
                <a:lnTo>
                  <a:pt x="5276" y="346"/>
                </a:lnTo>
                <a:lnTo>
                  <a:pt x="5336" y="318"/>
                </a:lnTo>
                <a:lnTo>
                  <a:pt x="5394" y="292"/>
                </a:lnTo>
                <a:lnTo>
                  <a:pt x="5454" y="268"/>
                </a:lnTo>
                <a:lnTo>
                  <a:pt x="5512" y="244"/>
                </a:lnTo>
                <a:lnTo>
                  <a:pt x="5570" y="224"/>
                </a:lnTo>
                <a:lnTo>
                  <a:pt x="5630" y="202"/>
                </a:lnTo>
                <a:lnTo>
                  <a:pt x="5688" y="184"/>
                </a:lnTo>
                <a:lnTo>
                  <a:pt x="5746" y="166"/>
                </a:lnTo>
                <a:lnTo>
                  <a:pt x="5802" y="152"/>
                </a:lnTo>
                <a:lnTo>
                  <a:pt x="5860" y="136"/>
                </a:lnTo>
                <a:lnTo>
                  <a:pt x="5918" y="124"/>
                </a:lnTo>
                <a:lnTo>
                  <a:pt x="5974" y="112"/>
                </a:lnTo>
                <a:lnTo>
                  <a:pt x="6032" y="102"/>
                </a:lnTo>
                <a:lnTo>
                  <a:pt x="6088" y="94"/>
                </a:lnTo>
                <a:lnTo>
                  <a:pt x="6144" y="86"/>
                </a:lnTo>
                <a:lnTo>
                  <a:pt x="6200" y="80"/>
                </a:lnTo>
                <a:lnTo>
                  <a:pt x="6256" y="76"/>
                </a:lnTo>
                <a:lnTo>
                  <a:pt x="6312" y="74"/>
                </a:lnTo>
                <a:lnTo>
                  <a:pt x="6368" y="72"/>
                </a:lnTo>
                <a:lnTo>
                  <a:pt x="6424" y="72"/>
                </a:lnTo>
                <a:lnTo>
                  <a:pt x="6478" y="74"/>
                </a:lnTo>
                <a:lnTo>
                  <a:pt x="6534" y="78"/>
                </a:lnTo>
                <a:lnTo>
                  <a:pt x="6588" y="82"/>
                </a:lnTo>
                <a:lnTo>
                  <a:pt x="6642" y="88"/>
                </a:lnTo>
                <a:lnTo>
                  <a:pt x="6696" y="96"/>
                </a:lnTo>
                <a:lnTo>
                  <a:pt x="6696" y="96"/>
                </a:lnTo>
                <a:lnTo>
                  <a:pt x="6780" y="110"/>
                </a:lnTo>
                <a:lnTo>
                  <a:pt x="6862" y="128"/>
                </a:lnTo>
                <a:lnTo>
                  <a:pt x="6942" y="148"/>
                </a:lnTo>
                <a:lnTo>
                  <a:pt x="7022" y="172"/>
                </a:lnTo>
                <a:lnTo>
                  <a:pt x="7098" y="198"/>
                </a:lnTo>
                <a:lnTo>
                  <a:pt x="7176" y="228"/>
                </a:lnTo>
                <a:lnTo>
                  <a:pt x="7250" y="260"/>
                </a:lnTo>
                <a:lnTo>
                  <a:pt x="7324" y="296"/>
                </a:lnTo>
                <a:lnTo>
                  <a:pt x="7396" y="332"/>
                </a:lnTo>
                <a:lnTo>
                  <a:pt x="7468" y="372"/>
                </a:lnTo>
                <a:lnTo>
                  <a:pt x="7538" y="414"/>
                </a:lnTo>
                <a:lnTo>
                  <a:pt x="7606" y="458"/>
                </a:lnTo>
                <a:lnTo>
                  <a:pt x="7674" y="504"/>
                </a:lnTo>
                <a:lnTo>
                  <a:pt x="7738" y="552"/>
                </a:lnTo>
                <a:lnTo>
                  <a:pt x="7804" y="602"/>
                </a:lnTo>
                <a:lnTo>
                  <a:pt x="7866" y="652"/>
                </a:lnTo>
                <a:lnTo>
                  <a:pt x="7866" y="652"/>
                </a:lnTo>
                <a:lnTo>
                  <a:pt x="7808" y="608"/>
                </a:lnTo>
                <a:lnTo>
                  <a:pt x="7746" y="566"/>
                </a:lnTo>
                <a:lnTo>
                  <a:pt x="7686" y="524"/>
                </a:lnTo>
                <a:lnTo>
                  <a:pt x="7622" y="484"/>
                </a:lnTo>
                <a:lnTo>
                  <a:pt x="7558" y="446"/>
                </a:lnTo>
                <a:lnTo>
                  <a:pt x="7494" y="410"/>
                </a:lnTo>
                <a:lnTo>
                  <a:pt x="7426" y="376"/>
                </a:lnTo>
                <a:lnTo>
                  <a:pt x="7360" y="342"/>
                </a:lnTo>
                <a:lnTo>
                  <a:pt x="7290" y="312"/>
                </a:lnTo>
                <a:lnTo>
                  <a:pt x="7220" y="284"/>
                </a:lnTo>
                <a:lnTo>
                  <a:pt x="7150" y="258"/>
                </a:lnTo>
                <a:lnTo>
                  <a:pt x="7078" y="234"/>
                </a:lnTo>
                <a:lnTo>
                  <a:pt x="7004" y="212"/>
                </a:lnTo>
                <a:lnTo>
                  <a:pt x="6928" y="192"/>
                </a:lnTo>
                <a:lnTo>
                  <a:pt x="6852" y="176"/>
                </a:lnTo>
                <a:lnTo>
                  <a:pt x="6776" y="162"/>
                </a:lnTo>
                <a:lnTo>
                  <a:pt x="6776" y="162"/>
                </a:lnTo>
                <a:close/>
                <a:moveTo>
                  <a:pt x="6622" y="24"/>
                </a:moveTo>
                <a:lnTo>
                  <a:pt x="6622" y="24"/>
                </a:lnTo>
                <a:lnTo>
                  <a:pt x="6704" y="38"/>
                </a:lnTo>
                <a:lnTo>
                  <a:pt x="6784" y="54"/>
                </a:lnTo>
                <a:lnTo>
                  <a:pt x="6862" y="74"/>
                </a:lnTo>
                <a:lnTo>
                  <a:pt x="6940" y="98"/>
                </a:lnTo>
                <a:lnTo>
                  <a:pt x="7016" y="124"/>
                </a:lnTo>
                <a:lnTo>
                  <a:pt x="7092" y="152"/>
                </a:lnTo>
                <a:lnTo>
                  <a:pt x="7166" y="184"/>
                </a:lnTo>
                <a:lnTo>
                  <a:pt x="7238" y="218"/>
                </a:lnTo>
                <a:lnTo>
                  <a:pt x="7310" y="254"/>
                </a:lnTo>
                <a:lnTo>
                  <a:pt x="7380" y="294"/>
                </a:lnTo>
                <a:lnTo>
                  <a:pt x="7450" y="334"/>
                </a:lnTo>
                <a:lnTo>
                  <a:pt x="7518" y="378"/>
                </a:lnTo>
                <a:lnTo>
                  <a:pt x="7584" y="424"/>
                </a:lnTo>
                <a:lnTo>
                  <a:pt x="7650" y="472"/>
                </a:lnTo>
                <a:lnTo>
                  <a:pt x="7714" y="522"/>
                </a:lnTo>
                <a:lnTo>
                  <a:pt x="7776" y="572"/>
                </a:lnTo>
                <a:lnTo>
                  <a:pt x="7776" y="572"/>
                </a:lnTo>
                <a:lnTo>
                  <a:pt x="7722" y="532"/>
                </a:lnTo>
                <a:lnTo>
                  <a:pt x="7666" y="492"/>
                </a:lnTo>
                <a:lnTo>
                  <a:pt x="7612" y="454"/>
                </a:lnTo>
                <a:lnTo>
                  <a:pt x="7556" y="418"/>
                </a:lnTo>
                <a:lnTo>
                  <a:pt x="7556" y="418"/>
                </a:lnTo>
                <a:lnTo>
                  <a:pt x="7504" y="386"/>
                </a:lnTo>
                <a:lnTo>
                  <a:pt x="7452" y="356"/>
                </a:lnTo>
                <a:lnTo>
                  <a:pt x="7400" y="328"/>
                </a:lnTo>
                <a:lnTo>
                  <a:pt x="7348" y="300"/>
                </a:lnTo>
                <a:lnTo>
                  <a:pt x="7294" y="274"/>
                </a:lnTo>
                <a:lnTo>
                  <a:pt x="7242" y="250"/>
                </a:lnTo>
                <a:lnTo>
                  <a:pt x="7188" y="228"/>
                </a:lnTo>
                <a:lnTo>
                  <a:pt x="7134" y="206"/>
                </a:lnTo>
                <a:lnTo>
                  <a:pt x="7080" y="186"/>
                </a:lnTo>
                <a:lnTo>
                  <a:pt x="7026" y="168"/>
                </a:lnTo>
                <a:lnTo>
                  <a:pt x="6972" y="150"/>
                </a:lnTo>
                <a:lnTo>
                  <a:pt x="6916" y="136"/>
                </a:lnTo>
                <a:lnTo>
                  <a:pt x="6862" y="122"/>
                </a:lnTo>
                <a:lnTo>
                  <a:pt x="6808" y="110"/>
                </a:lnTo>
                <a:lnTo>
                  <a:pt x="6752" y="100"/>
                </a:lnTo>
                <a:lnTo>
                  <a:pt x="6698" y="90"/>
                </a:lnTo>
                <a:lnTo>
                  <a:pt x="6698" y="90"/>
                </a:lnTo>
                <a:lnTo>
                  <a:pt x="6624" y="80"/>
                </a:lnTo>
                <a:lnTo>
                  <a:pt x="6552" y="74"/>
                </a:lnTo>
                <a:lnTo>
                  <a:pt x="6478" y="70"/>
                </a:lnTo>
                <a:lnTo>
                  <a:pt x="6406" y="68"/>
                </a:lnTo>
                <a:lnTo>
                  <a:pt x="6330" y="68"/>
                </a:lnTo>
                <a:lnTo>
                  <a:pt x="6256" y="72"/>
                </a:lnTo>
                <a:lnTo>
                  <a:pt x="6182" y="78"/>
                </a:lnTo>
                <a:lnTo>
                  <a:pt x="6106" y="86"/>
                </a:lnTo>
                <a:lnTo>
                  <a:pt x="6030" y="96"/>
                </a:lnTo>
                <a:lnTo>
                  <a:pt x="5954" y="110"/>
                </a:lnTo>
                <a:lnTo>
                  <a:pt x="5878" y="126"/>
                </a:lnTo>
                <a:lnTo>
                  <a:pt x="5802" y="144"/>
                </a:lnTo>
                <a:lnTo>
                  <a:pt x="5724" y="166"/>
                </a:lnTo>
                <a:lnTo>
                  <a:pt x="5648" y="190"/>
                </a:lnTo>
                <a:lnTo>
                  <a:pt x="5570" y="216"/>
                </a:lnTo>
                <a:lnTo>
                  <a:pt x="5492" y="246"/>
                </a:lnTo>
                <a:lnTo>
                  <a:pt x="5492" y="246"/>
                </a:lnTo>
                <a:lnTo>
                  <a:pt x="5412" y="278"/>
                </a:lnTo>
                <a:lnTo>
                  <a:pt x="5332" y="312"/>
                </a:lnTo>
                <a:lnTo>
                  <a:pt x="5252" y="350"/>
                </a:lnTo>
                <a:lnTo>
                  <a:pt x="5170" y="390"/>
                </a:lnTo>
                <a:lnTo>
                  <a:pt x="5088" y="434"/>
                </a:lnTo>
                <a:lnTo>
                  <a:pt x="5006" y="480"/>
                </a:lnTo>
                <a:lnTo>
                  <a:pt x="4924" y="528"/>
                </a:lnTo>
                <a:lnTo>
                  <a:pt x="4842" y="580"/>
                </a:lnTo>
                <a:lnTo>
                  <a:pt x="4842" y="580"/>
                </a:lnTo>
                <a:lnTo>
                  <a:pt x="4782" y="590"/>
                </a:lnTo>
                <a:lnTo>
                  <a:pt x="4720" y="602"/>
                </a:lnTo>
                <a:lnTo>
                  <a:pt x="4720" y="602"/>
                </a:lnTo>
                <a:lnTo>
                  <a:pt x="4782" y="560"/>
                </a:lnTo>
                <a:lnTo>
                  <a:pt x="4846" y="518"/>
                </a:lnTo>
                <a:lnTo>
                  <a:pt x="4908" y="478"/>
                </a:lnTo>
                <a:lnTo>
                  <a:pt x="4970" y="440"/>
                </a:lnTo>
                <a:lnTo>
                  <a:pt x="5032" y="404"/>
                </a:lnTo>
                <a:lnTo>
                  <a:pt x="5094" y="368"/>
                </a:lnTo>
                <a:lnTo>
                  <a:pt x="5154" y="336"/>
                </a:lnTo>
                <a:lnTo>
                  <a:pt x="5216" y="304"/>
                </a:lnTo>
                <a:lnTo>
                  <a:pt x="5278" y="274"/>
                </a:lnTo>
                <a:lnTo>
                  <a:pt x="5338" y="244"/>
                </a:lnTo>
                <a:lnTo>
                  <a:pt x="5398" y="218"/>
                </a:lnTo>
                <a:lnTo>
                  <a:pt x="5460" y="192"/>
                </a:lnTo>
                <a:lnTo>
                  <a:pt x="5520" y="168"/>
                </a:lnTo>
                <a:lnTo>
                  <a:pt x="5580" y="146"/>
                </a:lnTo>
                <a:lnTo>
                  <a:pt x="5640" y="126"/>
                </a:lnTo>
                <a:lnTo>
                  <a:pt x="5698" y="106"/>
                </a:lnTo>
                <a:lnTo>
                  <a:pt x="5758" y="90"/>
                </a:lnTo>
                <a:lnTo>
                  <a:pt x="5818" y="74"/>
                </a:lnTo>
                <a:lnTo>
                  <a:pt x="5876" y="60"/>
                </a:lnTo>
                <a:lnTo>
                  <a:pt x="5936" y="48"/>
                </a:lnTo>
                <a:lnTo>
                  <a:pt x="5994" y="36"/>
                </a:lnTo>
                <a:lnTo>
                  <a:pt x="6052" y="28"/>
                </a:lnTo>
                <a:lnTo>
                  <a:pt x="6110" y="20"/>
                </a:lnTo>
                <a:lnTo>
                  <a:pt x="6168" y="14"/>
                </a:lnTo>
                <a:lnTo>
                  <a:pt x="6226" y="10"/>
                </a:lnTo>
                <a:lnTo>
                  <a:pt x="6282" y="6"/>
                </a:lnTo>
                <a:lnTo>
                  <a:pt x="6340" y="6"/>
                </a:lnTo>
                <a:lnTo>
                  <a:pt x="6396" y="6"/>
                </a:lnTo>
                <a:lnTo>
                  <a:pt x="6454" y="8"/>
                </a:lnTo>
                <a:lnTo>
                  <a:pt x="6510" y="12"/>
                </a:lnTo>
                <a:lnTo>
                  <a:pt x="6566" y="18"/>
                </a:lnTo>
                <a:lnTo>
                  <a:pt x="6622" y="24"/>
                </a:lnTo>
                <a:lnTo>
                  <a:pt x="6622" y="24"/>
                </a:lnTo>
                <a:close/>
                <a:moveTo>
                  <a:pt x="4708" y="612"/>
                </a:moveTo>
                <a:lnTo>
                  <a:pt x="4708" y="612"/>
                </a:lnTo>
                <a:lnTo>
                  <a:pt x="4770" y="598"/>
                </a:lnTo>
                <a:lnTo>
                  <a:pt x="4830" y="586"/>
                </a:lnTo>
                <a:lnTo>
                  <a:pt x="4830" y="586"/>
                </a:lnTo>
                <a:lnTo>
                  <a:pt x="4782" y="618"/>
                </a:lnTo>
                <a:lnTo>
                  <a:pt x="4782" y="618"/>
                </a:lnTo>
                <a:lnTo>
                  <a:pt x="4724" y="628"/>
                </a:lnTo>
                <a:lnTo>
                  <a:pt x="4666" y="640"/>
                </a:lnTo>
                <a:lnTo>
                  <a:pt x="4666" y="640"/>
                </a:lnTo>
                <a:lnTo>
                  <a:pt x="4708" y="612"/>
                </a:lnTo>
                <a:lnTo>
                  <a:pt x="4708" y="612"/>
                </a:lnTo>
                <a:close/>
                <a:moveTo>
                  <a:pt x="4694" y="614"/>
                </a:moveTo>
                <a:lnTo>
                  <a:pt x="4694" y="614"/>
                </a:lnTo>
                <a:lnTo>
                  <a:pt x="4652" y="644"/>
                </a:lnTo>
                <a:lnTo>
                  <a:pt x="4652" y="644"/>
                </a:lnTo>
                <a:lnTo>
                  <a:pt x="4576" y="664"/>
                </a:lnTo>
                <a:lnTo>
                  <a:pt x="4498" y="690"/>
                </a:lnTo>
                <a:lnTo>
                  <a:pt x="4418" y="718"/>
                </a:lnTo>
                <a:lnTo>
                  <a:pt x="4338" y="748"/>
                </a:lnTo>
                <a:lnTo>
                  <a:pt x="4258" y="784"/>
                </a:lnTo>
                <a:lnTo>
                  <a:pt x="4178" y="820"/>
                </a:lnTo>
                <a:lnTo>
                  <a:pt x="4096" y="860"/>
                </a:lnTo>
                <a:lnTo>
                  <a:pt x="4014" y="902"/>
                </a:lnTo>
                <a:lnTo>
                  <a:pt x="4014" y="902"/>
                </a:lnTo>
                <a:lnTo>
                  <a:pt x="4102" y="856"/>
                </a:lnTo>
                <a:lnTo>
                  <a:pt x="4188" y="810"/>
                </a:lnTo>
                <a:lnTo>
                  <a:pt x="4274" y="770"/>
                </a:lnTo>
                <a:lnTo>
                  <a:pt x="4360" y="730"/>
                </a:lnTo>
                <a:lnTo>
                  <a:pt x="4444" y="696"/>
                </a:lnTo>
                <a:lnTo>
                  <a:pt x="4528" y="664"/>
                </a:lnTo>
                <a:lnTo>
                  <a:pt x="4612" y="638"/>
                </a:lnTo>
                <a:lnTo>
                  <a:pt x="4694" y="614"/>
                </a:lnTo>
                <a:lnTo>
                  <a:pt x="4694" y="614"/>
                </a:lnTo>
                <a:close/>
                <a:moveTo>
                  <a:pt x="4640" y="652"/>
                </a:moveTo>
                <a:lnTo>
                  <a:pt x="4640" y="652"/>
                </a:lnTo>
                <a:lnTo>
                  <a:pt x="4600" y="682"/>
                </a:lnTo>
                <a:lnTo>
                  <a:pt x="4600" y="682"/>
                </a:lnTo>
                <a:lnTo>
                  <a:pt x="4518" y="704"/>
                </a:lnTo>
                <a:lnTo>
                  <a:pt x="4434" y="730"/>
                </a:lnTo>
                <a:lnTo>
                  <a:pt x="4350" y="760"/>
                </a:lnTo>
                <a:lnTo>
                  <a:pt x="4266" y="794"/>
                </a:lnTo>
                <a:lnTo>
                  <a:pt x="4180" y="832"/>
                </a:lnTo>
                <a:lnTo>
                  <a:pt x="4094" y="872"/>
                </a:lnTo>
                <a:lnTo>
                  <a:pt x="4008" y="914"/>
                </a:lnTo>
                <a:lnTo>
                  <a:pt x="3920" y="960"/>
                </a:lnTo>
                <a:lnTo>
                  <a:pt x="3920" y="960"/>
                </a:lnTo>
                <a:lnTo>
                  <a:pt x="4012" y="910"/>
                </a:lnTo>
                <a:lnTo>
                  <a:pt x="4104" y="862"/>
                </a:lnTo>
                <a:lnTo>
                  <a:pt x="4196" y="818"/>
                </a:lnTo>
                <a:lnTo>
                  <a:pt x="4286" y="776"/>
                </a:lnTo>
                <a:lnTo>
                  <a:pt x="4376" y="740"/>
                </a:lnTo>
                <a:lnTo>
                  <a:pt x="4466" y="706"/>
                </a:lnTo>
                <a:lnTo>
                  <a:pt x="4554" y="676"/>
                </a:lnTo>
                <a:lnTo>
                  <a:pt x="4640" y="652"/>
                </a:lnTo>
                <a:lnTo>
                  <a:pt x="4640" y="652"/>
                </a:lnTo>
                <a:close/>
                <a:moveTo>
                  <a:pt x="4590" y="690"/>
                </a:moveTo>
                <a:lnTo>
                  <a:pt x="4590" y="690"/>
                </a:lnTo>
                <a:lnTo>
                  <a:pt x="4550" y="720"/>
                </a:lnTo>
                <a:lnTo>
                  <a:pt x="4550" y="720"/>
                </a:lnTo>
                <a:lnTo>
                  <a:pt x="4462" y="744"/>
                </a:lnTo>
                <a:lnTo>
                  <a:pt x="4374" y="772"/>
                </a:lnTo>
                <a:lnTo>
                  <a:pt x="4284" y="804"/>
                </a:lnTo>
                <a:lnTo>
                  <a:pt x="4194" y="840"/>
                </a:lnTo>
                <a:lnTo>
                  <a:pt x="4104" y="880"/>
                </a:lnTo>
                <a:lnTo>
                  <a:pt x="4012" y="922"/>
                </a:lnTo>
                <a:lnTo>
                  <a:pt x="3920" y="968"/>
                </a:lnTo>
                <a:lnTo>
                  <a:pt x="3826" y="1016"/>
                </a:lnTo>
                <a:lnTo>
                  <a:pt x="3826" y="1016"/>
                </a:lnTo>
                <a:lnTo>
                  <a:pt x="3924" y="964"/>
                </a:lnTo>
                <a:lnTo>
                  <a:pt x="4022" y="912"/>
                </a:lnTo>
                <a:lnTo>
                  <a:pt x="4120" y="866"/>
                </a:lnTo>
                <a:lnTo>
                  <a:pt x="4214" y="822"/>
                </a:lnTo>
                <a:lnTo>
                  <a:pt x="4310" y="782"/>
                </a:lnTo>
                <a:lnTo>
                  <a:pt x="4404" y="748"/>
                </a:lnTo>
                <a:lnTo>
                  <a:pt x="4498" y="716"/>
                </a:lnTo>
                <a:lnTo>
                  <a:pt x="4590" y="690"/>
                </a:lnTo>
                <a:lnTo>
                  <a:pt x="4590" y="690"/>
                </a:lnTo>
                <a:close/>
                <a:moveTo>
                  <a:pt x="4538" y="728"/>
                </a:moveTo>
                <a:lnTo>
                  <a:pt x="4538" y="728"/>
                </a:lnTo>
                <a:lnTo>
                  <a:pt x="4500" y="758"/>
                </a:lnTo>
                <a:lnTo>
                  <a:pt x="4500" y="758"/>
                </a:lnTo>
                <a:lnTo>
                  <a:pt x="4406" y="784"/>
                </a:lnTo>
                <a:lnTo>
                  <a:pt x="4314" y="814"/>
                </a:lnTo>
                <a:lnTo>
                  <a:pt x="4218" y="848"/>
                </a:lnTo>
                <a:lnTo>
                  <a:pt x="4122" y="886"/>
                </a:lnTo>
                <a:lnTo>
                  <a:pt x="4026" y="928"/>
                </a:lnTo>
                <a:lnTo>
                  <a:pt x="3930" y="974"/>
                </a:lnTo>
                <a:lnTo>
                  <a:pt x="3832" y="1022"/>
                </a:lnTo>
                <a:lnTo>
                  <a:pt x="3734" y="1072"/>
                </a:lnTo>
                <a:lnTo>
                  <a:pt x="3734" y="1072"/>
                </a:lnTo>
                <a:lnTo>
                  <a:pt x="3836" y="1018"/>
                </a:lnTo>
                <a:lnTo>
                  <a:pt x="3940" y="964"/>
                </a:lnTo>
                <a:lnTo>
                  <a:pt x="4042" y="914"/>
                </a:lnTo>
                <a:lnTo>
                  <a:pt x="4142" y="868"/>
                </a:lnTo>
                <a:lnTo>
                  <a:pt x="4244" y="826"/>
                </a:lnTo>
                <a:lnTo>
                  <a:pt x="4342" y="788"/>
                </a:lnTo>
                <a:lnTo>
                  <a:pt x="4442" y="756"/>
                </a:lnTo>
                <a:lnTo>
                  <a:pt x="4490" y="742"/>
                </a:lnTo>
                <a:lnTo>
                  <a:pt x="4538" y="728"/>
                </a:lnTo>
                <a:lnTo>
                  <a:pt x="4538" y="728"/>
                </a:lnTo>
                <a:close/>
                <a:moveTo>
                  <a:pt x="4490" y="766"/>
                </a:moveTo>
                <a:lnTo>
                  <a:pt x="4490" y="766"/>
                </a:lnTo>
                <a:lnTo>
                  <a:pt x="4450" y="798"/>
                </a:lnTo>
                <a:lnTo>
                  <a:pt x="4450" y="798"/>
                </a:lnTo>
                <a:lnTo>
                  <a:pt x="4402" y="810"/>
                </a:lnTo>
                <a:lnTo>
                  <a:pt x="4352" y="824"/>
                </a:lnTo>
                <a:lnTo>
                  <a:pt x="4254" y="856"/>
                </a:lnTo>
                <a:lnTo>
                  <a:pt x="4154" y="892"/>
                </a:lnTo>
                <a:lnTo>
                  <a:pt x="4054" y="932"/>
                </a:lnTo>
                <a:lnTo>
                  <a:pt x="3952" y="976"/>
                </a:lnTo>
                <a:lnTo>
                  <a:pt x="3850" y="1024"/>
                </a:lnTo>
                <a:lnTo>
                  <a:pt x="3746" y="1074"/>
                </a:lnTo>
                <a:lnTo>
                  <a:pt x="3644" y="1128"/>
                </a:lnTo>
                <a:lnTo>
                  <a:pt x="3644" y="1128"/>
                </a:lnTo>
                <a:lnTo>
                  <a:pt x="3752" y="1070"/>
                </a:lnTo>
                <a:lnTo>
                  <a:pt x="3860" y="1014"/>
                </a:lnTo>
                <a:lnTo>
                  <a:pt x="3968" y="962"/>
                </a:lnTo>
                <a:lnTo>
                  <a:pt x="4074" y="914"/>
                </a:lnTo>
                <a:lnTo>
                  <a:pt x="4180" y="870"/>
                </a:lnTo>
                <a:lnTo>
                  <a:pt x="4284" y="830"/>
                </a:lnTo>
                <a:lnTo>
                  <a:pt x="4336" y="812"/>
                </a:lnTo>
                <a:lnTo>
                  <a:pt x="4388" y="796"/>
                </a:lnTo>
                <a:lnTo>
                  <a:pt x="4438" y="780"/>
                </a:lnTo>
                <a:lnTo>
                  <a:pt x="4490" y="766"/>
                </a:lnTo>
                <a:lnTo>
                  <a:pt x="4490" y="766"/>
                </a:lnTo>
                <a:close/>
                <a:moveTo>
                  <a:pt x="4440" y="806"/>
                </a:moveTo>
                <a:lnTo>
                  <a:pt x="4440" y="806"/>
                </a:lnTo>
                <a:lnTo>
                  <a:pt x="4404" y="836"/>
                </a:lnTo>
                <a:lnTo>
                  <a:pt x="4404" y="836"/>
                </a:lnTo>
                <a:lnTo>
                  <a:pt x="4352" y="848"/>
                </a:lnTo>
                <a:lnTo>
                  <a:pt x="4300" y="864"/>
                </a:lnTo>
                <a:lnTo>
                  <a:pt x="4198" y="896"/>
                </a:lnTo>
                <a:lnTo>
                  <a:pt x="4092" y="934"/>
                </a:lnTo>
                <a:lnTo>
                  <a:pt x="3988" y="976"/>
                </a:lnTo>
                <a:lnTo>
                  <a:pt x="3882" y="1022"/>
                </a:lnTo>
                <a:lnTo>
                  <a:pt x="3774" y="1072"/>
                </a:lnTo>
                <a:lnTo>
                  <a:pt x="3666" y="1124"/>
                </a:lnTo>
                <a:lnTo>
                  <a:pt x="3558" y="1178"/>
                </a:lnTo>
                <a:lnTo>
                  <a:pt x="3558" y="1178"/>
                </a:lnTo>
                <a:lnTo>
                  <a:pt x="3672" y="1118"/>
                </a:lnTo>
                <a:lnTo>
                  <a:pt x="3784" y="1062"/>
                </a:lnTo>
                <a:lnTo>
                  <a:pt x="3896" y="1008"/>
                </a:lnTo>
                <a:lnTo>
                  <a:pt x="4006" y="958"/>
                </a:lnTo>
                <a:lnTo>
                  <a:pt x="4116" y="912"/>
                </a:lnTo>
                <a:lnTo>
                  <a:pt x="4226" y="872"/>
                </a:lnTo>
                <a:lnTo>
                  <a:pt x="4280" y="852"/>
                </a:lnTo>
                <a:lnTo>
                  <a:pt x="4334" y="836"/>
                </a:lnTo>
                <a:lnTo>
                  <a:pt x="4388" y="820"/>
                </a:lnTo>
                <a:lnTo>
                  <a:pt x="4440" y="806"/>
                </a:lnTo>
                <a:lnTo>
                  <a:pt x="4440" y="806"/>
                </a:lnTo>
                <a:close/>
                <a:moveTo>
                  <a:pt x="3492" y="1218"/>
                </a:moveTo>
                <a:lnTo>
                  <a:pt x="3492" y="1218"/>
                </a:lnTo>
                <a:lnTo>
                  <a:pt x="3608" y="1158"/>
                </a:lnTo>
                <a:lnTo>
                  <a:pt x="3722" y="1102"/>
                </a:lnTo>
                <a:lnTo>
                  <a:pt x="3838" y="1048"/>
                </a:lnTo>
                <a:lnTo>
                  <a:pt x="3950" y="998"/>
                </a:lnTo>
                <a:lnTo>
                  <a:pt x="4062" y="952"/>
                </a:lnTo>
                <a:lnTo>
                  <a:pt x="4174" y="910"/>
                </a:lnTo>
                <a:lnTo>
                  <a:pt x="4230" y="892"/>
                </a:lnTo>
                <a:lnTo>
                  <a:pt x="4284" y="874"/>
                </a:lnTo>
                <a:lnTo>
                  <a:pt x="4340" y="858"/>
                </a:lnTo>
                <a:lnTo>
                  <a:pt x="4394" y="844"/>
                </a:lnTo>
                <a:lnTo>
                  <a:pt x="4394" y="844"/>
                </a:lnTo>
                <a:lnTo>
                  <a:pt x="4356" y="874"/>
                </a:lnTo>
                <a:lnTo>
                  <a:pt x="4356" y="874"/>
                </a:lnTo>
                <a:lnTo>
                  <a:pt x="4304" y="888"/>
                </a:lnTo>
                <a:lnTo>
                  <a:pt x="4250" y="902"/>
                </a:lnTo>
                <a:lnTo>
                  <a:pt x="4144" y="936"/>
                </a:lnTo>
                <a:lnTo>
                  <a:pt x="4038" y="974"/>
                </a:lnTo>
                <a:lnTo>
                  <a:pt x="3930" y="1018"/>
                </a:lnTo>
                <a:lnTo>
                  <a:pt x="3820" y="1064"/>
                </a:lnTo>
                <a:lnTo>
                  <a:pt x="3712" y="1112"/>
                </a:lnTo>
                <a:lnTo>
                  <a:pt x="3602" y="1164"/>
                </a:lnTo>
                <a:lnTo>
                  <a:pt x="3490" y="1220"/>
                </a:lnTo>
                <a:lnTo>
                  <a:pt x="3492" y="1218"/>
                </a:lnTo>
                <a:close/>
                <a:moveTo>
                  <a:pt x="3448" y="1246"/>
                </a:moveTo>
                <a:lnTo>
                  <a:pt x="3448" y="1246"/>
                </a:lnTo>
                <a:lnTo>
                  <a:pt x="3562" y="1190"/>
                </a:lnTo>
                <a:lnTo>
                  <a:pt x="3678" y="1134"/>
                </a:lnTo>
                <a:lnTo>
                  <a:pt x="3792" y="1082"/>
                </a:lnTo>
                <a:lnTo>
                  <a:pt x="3904" y="1034"/>
                </a:lnTo>
                <a:lnTo>
                  <a:pt x="4016" y="988"/>
                </a:lnTo>
                <a:lnTo>
                  <a:pt x="4128" y="948"/>
                </a:lnTo>
                <a:lnTo>
                  <a:pt x="4238" y="912"/>
                </a:lnTo>
                <a:lnTo>
                  <a:pt x="4292" y="896"/>
                </a:lnTo>
                <a:lnTo>
                  <a:pt x="4346" y="882"/>
                </a:lnTo>
                <a:lnTo>
                  <a:pt x="4346" y="882"/>
                </a:lnTo>
                <a:lnTo>
                  <a:pt x="4312" y="912"/>
                </a:lnTo>
                <a:lnTo>
                  <a:pt x="4312" y="912"/>
                </a:lnTo>
                <a:lnTo>
                  <a:pt x="4206" y="940"/>
                </a:lnTo>
                <a:lnTo>
                  <a:pt x="4100" y="974"/>
                </a:lnTo>
                <a:lnTo>
                  <a:pt x="3992" y="1012"/>
                </a:lnTo>
                <a:lnTo>
                  <a:pt x="3884" y="1052"/>
                </a:lnTo>
                <a:lnTo>
                  <a:pt x="3774" y="1098"/>
                </a:lnTo>
                <a:lnTo>
                  <a:pt x="3664" y="1146"/>
                </a:lnTo>
                <a:lnTo>
                  <a:pt x="3554" y="1196"/>
                </a:lnTo>
                <a:lnTo>
                  <a:pt x="3444" y="1250"/>
                </a:lnTo>
                <a:lnTo>
                  <a:pt x="3444" y="1250"/>
                </a:lnTo>
                <a:lnTo>
                  <a:pt x="3448" y="1246"/>
                </a:lnTo>
                <a:lnTo>
                  <a:pt x="3448" y="1246"/>
                </a:lnTo>
                <a:close/>
                <a:moveTo>
                  <a:pt x="3406" y="1274"/>
                </a:moveTo>
                <a:lnTo>
                  <a:pt x="3406" y="1274"/>
                </a:lnTo>
                <a:lnTo>
                  <a:pt x="3520" y="1218"/>
                </a:lnTo>
                <a:lnTo>
                  <a:pt x="3634" y="1166"/>
                </a:lnTo>
                <a:lnTo>
                  <a:pt x="3748" y="1114"/>
                </a:lnTo>
                <a:lnTo>
                  <a:pt x="3860" y="1068"/>
                </a:lnTo>
                <a:lnTo>
                  <a:pt x="3972" y="1024"/>
                </a:lnTo>
                <a:lnTo>
                  <a:pt x="4084" y="984"/>
                </a:lnTo>
                <a:lnTo>
                  <a:pt x="4194" y="950"/>
                </a:lnTo>
                <a:lnTo>
                  <a:pt x="4248" y="934"/>
                </a:lnTo>
                <a:lnTo>
                  <a:pt x="4302" y="920"/>
                </a:lnTo>
                <a:lnTo>
                  <a:pt x="4302" y="920"/>
                </a:lnTo>
                <a:lnTo>
                  <a:pt x="4268" y="948"/>
                </a:lnTo>
                <a:lnTo>
                  <a:pt x="4268" y="948"/>
                </a:lnTo>
                <a:lnTo>
                  <a:pt x="4162" y="978"/>
                </a:lnTo>
                <a:lnTo>
                  <a:pt x="4056" y="1010"/>
                </a:lnTo>
                <a:lnTo>
                  <a:pt x="3948" y="1046"/>
                </a:lnTo>
                <a:lnTo>
                  <a:pt x="3840" y="1088"/>
                </a:lnTo>
                <a:lnTo>
                  <a:pt x="3732" y="1130"/>
                </a:lnTo>
                <a:lnTo>
                  <a:pt x="3622" y="1178"/>
                </a:lnTo>
                <a:lnTo>
                  <a:pt x="3512" y="1226"/>
                </a:lnTo>
                <a:lnTo>
                  <a:pt x="3400" y="1278"/>
                </a:lnTo>
                <a:lnTo>
                  <a:pt x="3400" y="1278"/>
                </a:lnTo>
                <a:lnTo>
                  <a:pt x="3406" y="1274"/>
                </a:lnTo>
                <a:lnTo>
                  <a:pt x="3406" y="1274"/>
                </a:lnTo>
                <a:close/>
                <a:moveTo>
                  <a:pt x="3368" y="1298"/>
                </a:moveTo>
                <a:lnTo>
                  <a:pt x="3368" y="1298"/>
                </a:lnTo>
                <a:lnTo>
                  <a:pt x="3482" y="1246"/>
                </a:lnTo>
                <a:lnTo>
                  <a:pt x="3594" y="1194"/>
                </a:lnTo>
                <a:lnTo>
                  <a:pt x="3708" y="1146"/>
                </a:lnTo>
                <a:lnTo>
                  <a:pt x="3820" y="1100"/>
                </a:lnTo>
                <a:lnTo>
                  <a:pt x="3930" y="1058"/>
                </a:lnTo>
                <a:lnTo>
                  <a:pt x="4040" y="1020"/>
                </a:lnTo>
                <a:lnTo>
                  <a:pt x="4150" y="986"/>
                </a:lnTo>
                <a:lnTo>
                  <a:pt x="4260" y="956"/>
                </a:lnTo>
                <a:lnTo>
                  <a:pt x="4260" y="956"/>
                </a:lnTo>
                <a:lnTo>
                  <a:pt x="4228" y="984"/>
                </a:lnTo>
                <a:lnTo>
                  <a:pt x="4228" y="984"/>
                </a:lnTo>
                <a:lnTo>
                  <a:pt x="4170" y="998"/>
                </a:lnTo>
                <a:lnTo>
                  <a:pt x="4112" y="1014"/>
                </a:lnTo>
                <a:lnTo>
                  <a:pt x="4112" y="1014"/>
                </a:lnTo>
                <a:lnTo>
                  <a:pt x="4020" y="1042"/>
                </a:lnTo>
                <a:lnTo>
                  <a:pt x="3928" y="1072"/>
                </a:lnTo>
                <a:lnTo>
                  <a:pt x="3836" y="1106"/>
                </a:lnTo>
                <a:lnTo>
                  <a:pt x="3742" y="1140"/>
                </a:lnTo>
                <a:lnTo>
                  <a:pt x="3648" y="1178"/>
                </a:lnTo>
                <a:lnTo>
                  <a:pt x="3554" y="1218"/>
                </a:lnTo>
                <a:lnTo>
                  <a:pt x="3364" y="1302"/>
                </a:lnTo>
                <a:lnTo>
                  <a:pt x="3364" y="1302"/>
                </a:lnTo>
                <a:lnTo>
                  <a:pt x="3368" y="1298"/>
                </a:lnTo>
                <a:lnTo>
                  <a:pt x="3368" y="1298"/>
                </a:lnTo>
                <a:close/>
                <a:moveTo>
                  <a:pt x="3334" y="1320"/>
                </a:moveTo>
                <a:lnTo>
                  <a:pt x="3334" y="1320"/>
                </a:lnTo>
                <a:lnTo>
                  <a:pt x="3446" y="1270"/>
                </a:lnTo>
                <a:lnTo>
                  <a:pt x="3560" y="1222"/>
                </a:lnTo>
                <a:lnTo>
                  <a:pt x="3670" y="1176"/>
                </a:lnTo>
                <a:lnTo>
                  <a:pt x="3782" y="1132"/>
                </a:lnTo>
                <a:lnTo>
                  <a:pt x="3892" y="1092"/>
                </a:lnTo>
                <a:lnTo>
                  <a:pt x="4002" y="1054"/>
                </a:lnTo>
                <a:lnTo>
                  <a:pt x="4110" y="1022"/>
                </a:lnTo>
                <a:lnTo>
                  <a:pt x="4218" y="992"/>
                </a:lnTo>
                <a:lnTo>
                  <a:pt x="4218" y="992"/>
                </a:lnTo>
                <a:lnTo>
                  <a:pt x="4188" y="1018"/>
                </a:lnTo>
                <a:lnTo>
                  <a:pt x="4188" y="1018"/>
                </a:lnTo>
                <a:lnTo>
                  <a:pt x="4128" y="1034"/>
                </a:lnTo>
                <a:lnTo>
                  <a:pt x="4066" y="1050"/>
                </a:lnTo>
                <a:lnTo>
                  <a:pt x="4066" y="1050"/>
                </a:lnTo>
                <a:lnTo>
                  <a:pt x="3976" y="1078"/>
                </a:lnTo>
                <a:lnTo>
                  <a:pt x="3886" y="1106"/>
                </a:lnTo>
                <a:lnTo>
                  <a:pt x="3796" y="1138"/>
                </a:lnTo>
                <a:lnTo>
                  <a:pt x="3704" y="1172"/>
                </a:lnTo>
                <a:lnTo>
                  <a:pt x="3612" y="1206"/>
                </a:lnTo>
                <a:lnTo>
                  <a:pt x="3518" y="1244"/>
                </a:lnTo>
                <a:lnTo>
                  <a:pt x="3330" y="1322"/>
                </a:lnTo>
                <a:lnTo>
                  <a:pt x="3330" y="1322"/>
                </a:lnTo>
                <a:lnTo>
                  <a:pt x="3334" y="1320"/>
                </a:lnTo>
                <a:lnTo>
                  <a:pt x="3334" y="1320"/>
                </a:lnTo>
                <a:close/>
                <a:moveTo>
                  <a:pt x="3304" y="1340"/>
                </a:moveTo>
                <a:lnTo>
                  <a:pt x="3304" y="1340"/>
                </a:lnTo>
                <a:lnTo>
                  <a:pt x="3416" y="1292"/>
                </a:lnTo>
                <a:lnTo>
                  <a:pt x="3526" y="1246"/>
                </a:lnTo>
                <a:lnTo>
                  <a:pt x="3638" y="1202"/>
                </a:lnTo>
                <a:lnTo>
                  <a:pt x="3746" y="1162"/>
                </a:lnTo>
                <a:lnTo>
                  <a:pt x="3856" y="1122"/>
                </a:lnTo>
                <a:lnTo>
                  <a:pt x="3964" y="1088"/>
                </a:lnTo>
                <a:lnTo>
                  <a:pt x="4072" y="1056"/>
                </a:lnTo>
                <a:lnTo>
                  <a:pt x="4180" y="1026"/>
                </a:lnTo>
                <a:lnTo>
                  <a:pt x="4180" y="1026"/>
                </a:lnTo>
                <a:lnTo>
                  <a:pt x="4152" y="1052"/>
                </a:lnTo>
                <a:lnTo>
                  <a:pt x="4152" y="1052"/>
                </a:lnTo>
                <a:lnTo>
                  <a:pt x="4086" y="1068"/>
                </a:lnTo>
                <a:lnTo>
                  <a:pt x="4020" y="1086"/>
                </a:lnTo>
                <a:lnTo>
                  <a:pt x="4020" y="1086"/>
                </a:lnTo>
                <a:lnTo>
                  <a:pt x="3932" y="1112"/>
                </a:lnTo>
                <a:lnTo>
                  <a:pt x="3844" y="1140"/>
                </a:lnTo>
                <a:lnTo>
                  <a:pt x="3754" y="1170"/>
                </a:lnTo>
                <a:lnTo>
                  <a:pt x="3666" y="1200"/>
                </a:lnTo>
                <a:lnTo>
                  <a:pt x="3486" y="1268"/>
                </a:lnTo>
                <a:lnTo>
                  <a:pt x="3302" y="1340"/>
                </a:lnTo>
                <a:lnTo>
                  <a:pt x="3304" y="1340"/>
                </a:lnTo>
                <a:close/>
                <a:moveTo>
                  <a:pt x="4142" y="1060"/>
                </a:moveTo>
                <a:lnTo>
                  <a:pt x="4142" y="1060"/>
                </a:lnTo>
                <a:lnTo>
                  <a:pt x="4118" y="1084"/>
                </a:lnTo>
                <a:lnTo>
                  <a:pt x="4118" y="1084"/>
                </a:lnTo>
                <a:lnTo>
                  <a:pt x="4044" y="1102"/>
                </a:lnTo>
                <a:lnTo>
                  <a:pt x="3968" y="1122"/>
                </a:lnTo>
                <a:lnTo>
                  <a:pt x="3968" y="1122"/>
                </a:lnTo>
                <a:lnTo>
                  <a:pt x="3884" y="1146"/>
                </a:lnTo>
                <a:lnTo>
                  <a:pt x="3800" y="1172"/>
                </a:lnTo>
                <a:lnTo>
                  <a:pt x="3716" y="1198"/>
                </a:lnTo>
                <a:lnTo>
                  <a:pt x="3630" y="1228"/>
                </a:lnTo>
                <a:lnTo>
                  <a:pt x="3458" y="1288"/>
                </a:lnTo>
                <a:lnTo>
                  <a:pt x="3284" y="1354"/>
                </a:lnTo>
                <a:lnTo>
                  <a:pt x="3284" y="1354"/>
                </a:lnTo>
                <a:lnTo>
                  <a:pt x="3392" y="1310"/>
                </a:lnTo>
                <a:lnTo>
                  <a:pt x="3502" y="1268"/>
                </a:lnTo>
                <a:lnTo>
                  <a:pt x="3610" y="1226"/>
                </a:lnTo>
                <a:lnTo>
                  <a:pt x="3718" y="1188"/>
                </a:lnTo>
                <a:lnTo>
                  <a:pt x="3826" y="1152"/>
                </a:lnTo>
                <a:lnTo>
                  <a:pt x="3932" y="1118"/>
                </a:lnTo>
                <a:lnTo>
                  <a:pt x="4038" y="1088"/>
                </a:lnTo>
                <a:lnTo>
                  <a:pt x="4142" y="1060"/>
                </a:lnTo>
                <a:lnTo>
                  <a:pt x="4142" y="1060"/>
                </a:lnTo>
                <a:close/>
                <a:moveTo>
                  <a:pt x="4046" y="1150"/>
                </a:moveTo>
                <a:lnTo>
                  <a:pt x="4046" y="1150"/>
                </a:lnTo>
                <a:lnTo>
                  <a:pt x="4024" y="1170"/>
                </a:lnTo>
                <a:lnTo>
                  <a:pt x="4024" y="1170"/>
                </a:lnTo>
                <a:lnTo>
                  <a:pt x="3842" y="1214"/>
                </a:lnTo>
                <a:lnTo>
                  <a:pt x="3656" y="1262"/>
                </a:lnTo>
                <a:lnTo>
                  <a:pt x="3468" y="1316"/>
                </a:lnTo>
                <a:lnTo>
                  <a:pt x="3278" y="1372"/>
                </a:lnTo>
                <a:lnTo>
                  <a:pt x="3278" y="1372"/>
                </a:lnTo>
                <a:lnTo>
                  <a:pt x="3476" y="1308"/>
                </a:lnTo>
                <a:lnTo>
                  <a:pt x="3668" y="1250"/>
                </a:lnTo>
                <a:lnTo>
                  <a:pt x="3764" y="1222"/>
                </a:lnTo>
                <a:lnTo>
                  <a:pt x="3858" y="1196"/>
                </a:lnTo>
                <a:lnTo>
                  <a:pt x="3952" y="1172"/>
                </a:lnTo>
                <a:lnTo>
                  <a:pt x="4046" y="1150"/>
                </a:lnTo>
                <a:lnTo>
                  <a:pt x="4046" y="1150"/>
                </a:lnTo>
                <a:close/>
                <a:moveTo>
                  <a:pt x="4016" y="1176"/>
                </a:moveTo>
                <a:lnTo>
                  <a:pt x="4016" y="1176"/>
                </a:lnTo>
                <a:lnTo>
                  <a:pt x="3998" y="1196"/>
                </a:lnTo>
                <a:lnTo>
                  <a:pt x="3998" y="1196"/>
                </a:lnTo>
                <a:lnTo>
                  <a:pt x="3820" y="1236"/>
                </a:lnTo>
                <a:lnTo>
                  <a:pt x="3640" y="1280"/>
                </a:lnTo>
                <a:lnTo>
                  <a:pt x="3460" y="1328"/>
                </a:lnTo>
                <a:lnTo>
                  <a:pt x="3276" y="1378"/>
                </a:lnTo>
                <a:lnTo>
                  <a:pt x="3276" y="1378"/>
                </a:lnTo>
                <a:lnTo>
                  <a:pt x="3464" y="1322"/>
                </a:lnTo>
                <a:lnTo>
                  <a:pt x="3652" y="1270"/>
                </a:lnTo>
                <a:lnTo>
                  <a:pt x="3834" y="1220"/>
                </a:lnTo>
                <a:lnTo>
                  <a:pt x="4016" y="1176"/>
                </a:lnTo>
                <a:lnTo>
                  <a:pt x="4016" y="1176"/>
                </a:lnTo>
                <a:close/>
                <a:moveTo>
                  <a:pt x="3964" y="1228"/>
                </a:moveTo>
                <a:lnTo>
                  <a:pt x="3964" y="1228"/>
                </a:lnTo>
                <a:lnTo>
                  <a:pt x="3946" y="1244"/>
                </a:lnTo>
                <a:lnTo>
                  <a:pt x="3946" y="1244"/>
                </a:lnTo>
                <a:lnTo>
                  <a:pt x="3704" y="1296"/>
                </a:lnTo>
                <a:lnTo>
                  <a:pt x="3704" y="1296"/>
                </a:lnTo>
                <a:lnTo>
                  <a:pt x="3474" y="1346"/>
                </a:lnTo>
                <a:lnTo>
                  <a:pt x="3242" y="1398"/>
                </a:lnTo>
                <a:lnTo>
                  <a:pt x="3242" y="1398"/>
                </a:lnTo>
                <a:lnTo>
                  <a:pt x="3426" y="1352"/>
                </a:lnTo>
                <a:lnTo>
                  <a:pt x="3608" y="1308"/>
                </a:lnTo>
                <a:lnTo>
                  <a:pt x="3786" y="1266"/>
                </a:lnTo>
                <a:lnTo>
                  <a:pt x="3964" y="1228"/>
                </a:lnTo>
                <a:lnTo>
                  <a:pt x="3964" y="1228"/>
                </a:lnTo>
                <a:close/>
                <a:moveTo>
                  <a:pt x="3706" y="1302"/>
                </a:moveTo>
                <a:lnTo>
                  <a:pt x="3706" y="1302"/>
                </a:lnTo>
                <a:lnTo>
                  <a:pt x="3938" y="1250"/>
                </a:lnTo>
                <a:lnTo>
                  <a:pt x="3938" y="1250"/>
                </a:lnTo>
                <a:lnTo>
                  <a:pt x="3920" y="1268"/>
                </a:lnTo>
                <a:lnTo>
                  <a:pt x="3920" y="1268"/>
                </a:lnTo>
                <a:lnTo>
                  <a:pt x="3784" y="1296"/>
                </a:lnTo>
                <a:lnTo>
                  <a:pt x="3646" y="1324"/>
                </a:lnTo>
                <a:lnTo>
                  <a:pt x="3368" y="1380"/>
                </a:lnTo>
                <a:lnTo>
                  <a:pt x="3368" y="1380"/>
                </a:lnTo>
                <a:lnTo>
                  <a:pt x="3216" y="1410"/>
                </a:lnTo>
                <a:lnTo>
                  <a:pt x="3216" y="1410"/>
                </a:lnTo>
                <a:lnTo>
                  <a:pt x="3462" y="1354"/>
                </a:lnTo>
                <a:lnTo>
                  <a:pt x="3706" y="1302"/>
                </a:lnTo>
                <a:lnTo>
                  <a:pt x="3706" y="1302"/>
                </a:lnTo>
                <a:close/>
                <a:moveTo>
                  <a:pt x="3368" y="1384"/>
                </a:moveTo>
                <a:lnTo>
                  <a:pt x="3368" y="1384"/>
                </a:lnTo>
                <a:lnTo>
                  <a:pt x="3642" y="1330"/>
                </a:lnTo>
                <a:lnTo>
                  <a:pt x="3778" y="1304"/>
                </a:lnTo>
                <a:lnTo>
                  <a:pt x="3912" y="1274"/>
                </a:lnTo>
                <a:lnTo>
                  <a:pt x="3912" y="1274"/>
                </a:lnTo>
                <a:lnTo>
                  <a:pt x="3894" y="1290"/>
                </a:lnTo>
                <a:lnTo>
                  <a:pt x="3894" y="1290"/>
                </a:lnTo>
                <a:lnTo>
                  <a:pt x="3728" y="1324"/>
                </a:lnTo>
                <a:lnTo>
                  <a:pt x="3562" y="1356"/>
                </a:lnTo>
                <a:lnTo>
                  <a:pt x="3394" y="1386"/>
                </a:lnTo>
                <a:lnTo>
                  <a:pt x="3226" y="1414"/>
                </a:lnTo>
                <a:lnTo>
                  <a:pt x="3226" y="1414"/>
                </a:lnTo>
                <a:lnTo>
                  <a:pt x="3180" y="1422"/>
                </a:lnTo>
                <a:lnTo>
                  <a:pt x="3180" y="1422"/>
                </a:lnTo>
                <a:lnTo>
                  <a:pt x="3368" y="1384"/>
                </a:lnTo>
                <a:lnTo>
                  <a:pt x="3368" y="1384"/>
                </a:lnTo>
                <a:close/>
                <a:moveTo>
                  <a:pt x="3164" y="1430"/>
                </a:moveTo>
                <a:lnTo>
                  <a:pt x="3164" y="1430"/>
                </a:lnTo>
                <a:lnTo>
                  <a:pt x="3226" y="1420"/>
                </a:lnTo>
                <a:lnTo>
                  <a:pt x="3226" y="1420"/>
                </a:lnTo>
                <a:lnTo>
                  <a:pt x="3392" y="1392"/>
                </a:lnTo>
                <a:lnTo>
                  <a:pt x="3558" y="1362"/>
                </a:lnTo>
                <a:lnTo>
                  <a:pt x="3722" y="1332"/>
                </a:lnTo>
                <a:lnTo>
                  <a:pt x="3886" y="1296"/>
                </a:lnTo>
                <a:lnTo>
                  <a:pt x="3886" y="1296"/>
                </a:lnTo>
                <a:lnTo>
                  <a:pt x="3868" y="1312"/>
                </a:lnTo>
                <a:lnTo>
                  <a:pt x="3868" y="1312"/>
                </a:lnTo>
                <a:lnTo>
                  <a:pt x="3780" y="1332"/>
                </a:lnTo>
                <a:lnTo>
                  <a:pt x="3692" y="1348"/>
                </a:lnTo>
                <a:lnTo>
                  <a:pt x="3604" y="1364"/>
                </a:lnTo>
                <a:lnTo>
                  <a:pt x="3516" y="1380"/>
                </a:lnTo>
                <a:lnTo>
                  <a:pt x="3340" y="1406"/>
                </a:lnTo>
                <a:lnTo>
                  <a:pt x="3162" y="1432"/>
                </a:lnTo>
                <a:lnTo>
                  <a:pt x="3164" y="1430"/>
                </a:lnTo>
                <a:close/>
                <a:moveTo>
                  <a:pt x="3858" y="1320"/>
                </a:moveTo>
                <a:lnTo>
                  <a:pt x="3858" y="1320"/>
                </a:lnTo>
                <a:lnTo>
                  <a:pt x="3842" y="1334"/>
                </a:lnTo>
                <a:lnTo>
                  <a:pt x="3842" y="1334"/>
                </a:lnTo>
                <a:lnTo>
                  <a:pt x="3754" y="1354"/>
                </a:lnTo>
                <a:lnTo>
                  <a:pt x="3668" y="1370"/>
                </a:lnTo>
                <a:lnTo>
                  <a:pt x="3582" y="1386"/>
                </a:lnTo>
                <a:lnTo>
                  <a:pt x="3494" y="1398"/>
                </a:lnTo>
                <a:lnTo>
                  <a:pt x="3408" y="1410"/>
                </a:lnTo>
                <a:lnTo>
                  <a:pt x="3322" y="1422"/>
                </a:lnTo>
                <a:lnTo>
                  <a:pt x="3148" y="1440"/>
                </a:lnTo>
                <a:lnTo>
                  <a:pt x="3148" y="1440"/>
                </a:lnTo>
                <a:lnTo>
                  <a:pt x="3152" y="1438"/>
                </a:lnTo>
                <a:lnTo>
                  <a:pt x="3152" y="1438"/>
                </a:lnTo>
                <a:lnTo>
                  <a:pt x="3330" y="1414"/>
                </a:lnTo>
                <a:lnTo>
                  <a:pt x="3506" y="1386"/>
                </a:lnTo>
                <a:lnTo>
                  <a:pt x="3594" y="1372"/>
                </a:lnTo>
                <a:lnTo>
                  <a:pt x="3682" y="1356"/>
                </a:lnTo>
                <a:lnTo>
                  <a:pt x="3770" y="1338"/>
                </a:lnTo>
                <a:lnTo>
                  <a:pt x="3858" y="1320"/>
                </a:lnTo>
                <a:lnTo>
                  <a:pt x="3858" y="1320"/>
                </a:lnTo>
                <a:close/>
                <a:moveTo>
                  <a:pt x="3142" y="1434"/>
                </a:moveTo>
                <a:lnTo>
                  <a:pt x="3142" y="1434"/>
                </a:lnTo>
                <a:lnTo>
                  <a:pt x="3150" y="1432"/>
                </a:lnTo>
                <a:lnTo>
                  <a:pt x="3150" y="1432"/>
                </a:lnTo>
                <a:lnTo>
                  <a:pt x="3150" y="1432"/>
                </a:lnTo>
                <a:lnTo>
                  <a:pt x="3142" y="1434"/>
                </a:lnTo>
                <a:lnTo>
                  <a:pt x="3142" y="1434"/>
                </a:lnTo>
                <a:close/>
                <a:moveTo>
                  <a:pt x="3832" y="1342"/>
                </a:moveTo>
                <a:lnTo>
                  <a:pt x="3832" y="1342"/>
                </a:lnTo>
                <a:lnTo>
                  <a:pt x="3814" y="1356"/>
                </a:lnTo>
                <a:lnTo>
                  <a:pt x="3814" y="1356"/>
                </a:lnTo>
                <a:lnTo>
                  <a:pt x="3728" y="1376"/>
                </a:lnTo>
                <a:lnTo>
                  <a:pt x="3642" y="1392"/>
                </a:lnTo>
                <a:lnTo>
                  <a:pt x="3556" y="1408"/>
                </a:lnTo>
                <a:lnTo>
                  <a:pt x="3472" y="1420"/>
                </a:lnTo>
                <a:lnTo>
                  <a:pt x="3386" y="1430"/>
                </a:lnTo>
                <a:lnTo>
                  <a:pt x="3302" y="1438"/>
                </a:lnTo>
                <a:lnTo>
                  <a:pt x="3130" y="1452"/>
                </a:lnTo>
                <a:lnTo>
                  <a:pt x="3130" y="1452"/>
                </a:lnTo>
                <a:lnTo>
                  <a:pt x="3138" y="1448"/>
                </a:lnTo>
                <a:lnTo>
                  <a:pt x="3138" y="1448"/>
                </a:lnTo>
                <a:lnTo>
                  <a:pt x="3312" y="1428"/>
                </a:lnTo>
                <a:lnTo>
                  <a:pt x="3398" y="1418"/>
                </a:lnTo>
                <a:lnTo>
                  <a:pt x="3484" y="1406"/>
                </a:lnTo>
                <a:lnTo>
                  <a:pt x="3572" y="1392"/>
                </a:lnTo>
                <a:lnTo>
                  <a:pt x="3658" y="1378"/>
                </a:lnTo>
                <a:lnTo>
                  <a:pt x="3744" y="1360"/>
                </a:lnTo>
                <a:lnTo>
                  <a:pt x="3832" y="1342"/>
                </a:lnTo>
                <a:lnTo>
                  <a:pt x="3832" y="1342"/>
                </a:lnTo>
                <a:close/>
                <a:moveTo>
                  <a:pt x="3132" y="1440"/>
                </a:moveTo>
                <a:lnTo>
                  <a:pt x="3132" y="1440"/>
                </a:lnTo>
                <a:lnTo>
                  <a:pt x="3138" y="1440"/>
                </a:lnTo>
                <a:lnTo>
                  <a:pt x="3138" y="1440"/>
                </a:lnTo>
                <a:lnTo>
                  <a:pt x="3136" y="1442"/>
                </a:lnTo>
                <a:lnTo>
                  <a:pt x="3136" y="1442"/>
                </a:lnTo>
                <a:lnTo>
                  <a:pt x="3128" y="1442"/>
                </a:lnTo>
                <a:lnTo>
                  <a:pt x="3128" y="1442"/>
                </a:lnTo>
                <a:lnTo>
                  <a:pt x="3132" y="1440"/>
                </a:lnTo>
                <a:lnTo>
                  <a:pt x="3132" y="1440"/>
                </a:lnTo>
                <a:close/>
                <a:moveTo>
                  <a:pt x="3120" y="1452"/>
                </a:moveTo>
                <a:lnTo>
                  <a:pt x="3120" y="1452"/>
                </a:lnTo>
                <a:lnTo>
                  <a:pt x="3112" y="1452"/>
                </a:lnTo>
                <a:lnTo>
                  <a:pt x="3112" y="1452"/>
                </a:lnTo>
                <a:lnTo>
                  <a:pt x="3118" y="1450"/>
                </a:lnTo>
                <a:lnTo>
                  <a:pt x="3118" y="1450"/>
                </a:lnTo>
                <a:lnTo>
                  <a:pt x="3126" y="1448"/>
                </a:lnTo>
                <a:lnTo>
                  <a:pt x="3126" y="1448"/>
                </a:lnTo>
                <a:lnTo>
                  <a:pt x="3120" y="1452"/>
                </a:lnTo>
                <a:lnTo>
                  <a:pt x="3120" y="1452"/>
                </a:lnTo>
                <a:close/>
                <a:moveTo>
                  <a:pt x="3114" y="1444"/>
                </a:moveTo>
                <a:lnTo>
                  <a:pt x="3114" y="1444"/>
                </a:lnTo>
                <a:lnTo>
                  <a:pt x="3118" y="1442"/>
                </a:lnTo>
                <a:lnTo>
                  <a:pt x="3118" y="1442"/>
                </a:lnTo>
                <a:lnTo>
                  <a:pt x="3116" y="1444"/>
                </a:lnTo>
                <a:lnTo>
                  <a:pt x="3116" y="1444"/>
                </a:lnTo>
                <a:lnTo>
                  <a:pt x="3112" y="1444"/>
                </a:lnTo>
                <a:lnTo>
                  <a:pt x="3114" y="1444"/>
                </a:lnTo>
                <a:close/>
                <a:moveTo>
                  <a:pt x="3098" y="1446"/>
                </a:moveTo>
                <a:lnTo>
                  <a:pt x="3098" y="1446"/>
                </a:lnTo>
                <a:lnTo>
                  <a:pt x="3100" y="1444"/>
                </a:lnTo>
                <a:lnTo>
                  <a:pt x="3100" y="1446"/>
                </a:lnTo>
                <a:lnTo>
                  <a:pt x="3100" y="1446"/>
                </a:lnTo>
                <a:lnTo>
                  <a:pt x="3096" y="1446"/>
                </a:lnTo>
                <a:lnTo>
                  <a:pt x="3098" y="1446"/>
                </a:lnTo>
                <a:close/>
                <a:moveTo>
                  <a:pt x="3102" y="1450"/>
                </a:moveTo>
                <a:lnTo>
                  <a:pt x="3102" y="1450"/>
                </a:lnTo>
                <a:lnTo>
                  <a:pt x="3106" y="1450"/>
                </a:lnTo>
                <a:lnTo>
                  <a:pt x="3106" y="1450"/>
                </a:lnTo>
                <a:lnTo>
                  <a:pt x="3102" y="1454"/>
                </a:lnTo>
                <a:lnTo>
                  <a:pt x="3102" y="1454"/>
                </a:lnTo>
                <a:lnTo>
                  <a:pt x="3096" y="1454"/>
                </a:lnTo>
                <a:lnTo>
                  <a:pt x="3096" y="1454"/>
                </a:lnTo>
                <a:lnTo>
                  <a:pt x="3102" y="1450"/>
                </a:lnTo>
                <a:lnTo>
                  <a:pt x="3102" y="1450"/>
                </a:lnTo>
                <a:close/>
                <a:moveTo>
                  <a:pt x="3102" y="1458"/>
                </a:moveTo>
                <a:lnTo>
                  <a:pt x="3102" y="1458"/>
                </a:lnTo>
                <a:lnTo>
                  <a:pt x="3110" y="1458"/>
                </a:lnTo>
                <a:lnTo>
                  <a:pt x="3110" y="1458"/>
                </a:lnTo>
                <a:lnTo>
                  <a:pt x="3102" y="1464"/>
                </a:lnTo>
                <a:lnTo>
                  <a:pt x="3102" y="1464"/>
                </a:lnTo>
                <a:lnTo>
                  <a:pt x="3094" y="1464"/>
                </a:lnTo>
                <a:lnTo>
                  <a:pt x="3094" y="1464"/>
                </a:lnTo>
                <a:lnTo>
                  <a:pt x="3102" y="1458"/>
                </a:lnTo>
                <a:lnTo>
                  <a:pt x="3102" y="1458"/>
                </a:lnTo>
                <a:close/>
                <a:moveTo>
                  <a:pt x="3082" y="1476"/>
                </a:moveTo>
                <a:lnTo>
                  <a:pt x="3082" y="1476"/>
                </a:lnTo>
                <a:lnTo>
                  <a:pt x="3074" y="1476"/>
                </a:lnTo>
                <a:lnTo>
                  <a:pt x="3074" y="1476"/>
                </a:lnTo>
                <a:lnTo>
                  <a:pt x="3086" y="1470"/>
                </a:lnTo>
                <a:lnTo>
                  <a:pt x="3086" y="1470"/>
                </a:lnTo>
                <a:lnTo>
                  <a:pt x="3092" y="1470"/>
                </a:lnTo>
                <a:lnTo>
                  <a:pt x="3092" y="1470"/>
                </a:lnTo>
                <a:lnTo>
                  <a:pt x="3082" y="1476"/>
                </a:lnTo>
                <a:lnTo>
                  <a:pt x="3082" y="1476"/>
                </a:lnTo>
                <a:close/>
                <a:moveTo>
                  <a:pt x="3084" y="1448"/>
                </a:moveTo>
                <a:lnTo>
                  <a:pt x="3084" y="1448"/>
                </a:lnTo>
                <a:lnTo>
                  <a:pt x="3084" y="1448"/>
                </a:lnTo>
                <a:lnTo>
                  <a:pt x="3084" y="1448"/>
                </a:lnTo>
                <a:lnTo>
                  <a:pt x="3084" y="1448"/>
                </a:lnTo>
                <a:close/>
                <a:moveTo>
                  <a:pt x="3086" y="1452"/>
                </a:moveTo>
                <a:lnTo>
                  <a:pt x="3086" y="1452"/>
                </a:lnTo>
                <a:lnTo>
                  <a:pt x="3088" y="1452"/>
                </a:lnTo>
                <a:lnTo>
                  <a:pt x="3088" y="1452"/>
                </a:lnTo>
                <a:lnTo>
                  <a:pt x="3084" y="1454"/>
                </a:lnTo>
                <a:lnTo>
                  <a:pt x="3084" y="1454"/>
                </a:lnTo>
                <a:lnTo>
                  <a:pt x="3082" y="1454"/>
                </a:lnTo>
                <a:lnTo>
                  <a:pt x="3082" y="1454"/>
                </a:lnTo>
                <a:lnTo>
                  <a:pt x="3086" y="1452"/>
                </a:lnTo>
                <a:lnTo>
                  <a:pt x="3086" y="1452"/>
                </a:lnTo>
                <a:close/>
                <a:moveTo>
                  <a:pt x="3086" y="1460"/>
                </a:moveTo>
                <a:lnTo>
                  <a:pt x="3086" y="1460"/>
                </a:lnTo>
                <a:lnTo>
                  <a:pt x="3092" y="1460"/>
                </a:lnTo>
                <a:lnTo>
                  <a:pt x="3092" y="1460"/>
                </a:lnTo>
                <a:lnTo>
                  <a:pt x="3084" y="1464"/>
                </a:lnTo>
                <a:lnTo>
                  <a:pt x="3084" y="1464"/>
                </a:lnTo>
                <a:lnTo>
                  <a:pt x="3078" y="1464"/>
                </a:lnTo>
                <a:lnTo>
                  <a:pt x="3078" y="1464"/>
                </a:lnTo>
                <a:lnTo>
                  <a:pt x="3086" y="1460"/>
                </a:lnTo>
                <a:lnTo>
                  <a:pt x="3086" y="1460"/>
                </a:lnTo>
                <a:close/>
                <a:moveTo>
                  <a:pt x="3072" y="1454"/>
                </a:moveTo>
                <a:lnTo>
                  <a:pt x="3074" y="1454"/>
                </a:lnTo>
                <a:lnTo>
                  <a:pt x="3074" y="1454"/>
                </a:lnTo>
                <a:lnTo>
                  <a:pt x="3070" y="1456"/>
                </a:lnTo>
                <a:lnTo>
                  <a:pt x="3070" y="1456"/>
                </a:lnTo>
                <a:lnTo>
                  <a:pt x="3070" y="1456"/>
                </a:lnTo>
                <a:lnTo>
                  <a:pt x="3072" y="1454"/>
                </a:lnTo>
                <a:lnTo>
                  <a:pt x="3072" y="1454"/>
                </a:lnTo>
                <a:close/>
                <a:moveTo>
                  <a:pt x="3072" y="1460"/>
                </a:moveTo>
                <a:lnTo>
                  <a:pt x="3072" y="1460"/>
                </a:lnTo>
                <a:lnTo>
                  <a:pt x="3074" y="1460"/>
                </a:lnTo>
                <a:lnTo>
                  <a:pt x="3074" y="1460"/>
                </a:lnTo>
                <a:lnTo>
                  <a:pt x="3068" y="1464"/>
                </a:lnTo>
                <a:lnTo>
                  <a:pt x="3068" y="1464"/>
                </a:lnTo>
                <a:lnTo>
                  <a:pt x="3064" y="1466"/>
                </a:lnTo>
                <a:lnTo>
                  <a:pt x="3064" y="1466"/>
                </a:lnTo>
                <a:lnTo>
                  <a:pt x="3072" y="1460"/>
                </a:lnTo>
                <a:lnTo>
                  <a:pt x="3072" y="1460"/>
                </a:lnTo>
                <a:close/>
                <a:moveTo>
                  <a:pt x="3070" y="1470"/>
                </a:moveTo>
                <a:lnTo>
                  <a:pt x="3070" y="1470"/>
                </a:lnTo>
                <a:lnTo>
                  <a:pt x="3074" y="1470"/>
                </a:lnTo>
                <a:lnTo>
                  <a:pt x="3074" y="1470"/>
                </a:lnTo>
                <a:lnTo>
                  <a:pt x="3064" y="1476"/>
                </a:lnTo>
                <a:lnTo>
                  <a:pt x="3064" y="1476"/>
                </a:lnTo>
                <a:lnTo>
                  <a:pt x="3058" y="1476"/>
                </a:lnTo>
                <a:lnTo>
                  <a:pt x="3058" y="1476"/>
                </a:lnTo>
                <a:lnTo>
                  <a:pt x="3070" y="1470"/>
                </a:lnTo>
                <a:lnTo>
                  <a:pt x="3070" y="1470"/>
                </a:lnTo>
                <a:close/>
                <a:moveTo>
                  <a:pt x="3058" y="1462"/>
                </a:moveTo>
                <a:lnTo>
                  <a:pt x="3060" y="1462"/>
                </a:lnTo>
                <a:lnTo>
                  <a:pt x="3060" y="1462"/>
                </a:lnTo>
                <a:lnTo>
                  <a:pt x="3054" y="1466"/>
                </a:lnTo>
                <a:lnTo>
                  <a:pt x="3052" y="1466"/>
                </a:lnTo>
                <a:lnTo>
                  <a:pt x="3052" y="1466"/>
                </a:lnTo>
                <a:lnTo>
                  <a:pt x="3058" y="1462"/>
                </a:lnTo>
                <a:lnTo>
                  <a:pt x="3058" y="1462"/>
                </a:lnTo>
                <a:close/>
                <a:moveTo>
                  <a:pt x="3056" y="1470"/>
                </a:moveTo>
                <a:lnTo>
                  <a:pt x="3056" y="1470"/>
                </a:lnTo>
                <a:lnTo>
                  <a:pt x="3058" y="1470"/>
                </a:lnTo>
                <a:lnTo>
                  <a:pt x="3058" y="1470"/>
                </a:lnTo>
                <a:lnTo>
                  <a:pt x="3048" y="1476"/>
                </a:lnTo>
                <a:lnTo>
                  <a:pt x="3048" y="1476"/>
                </a:lnTo>
                <a:lnTo>
                  <a:pt x="3046" y="1476"/>
                </a:lnTo>
                <a:lnTo>
                  <a:pt x="3046" y="1476"/>
                </a:lnTo>
                <a:lnTo>
                  <a:pt x="3056" y="1470"/>
                </a:lnTo>
                <a:lnTo>
                  <a:pt x="3056" y="1470"/>
                </a:lnTo>
                <a:close/>
                <a:moveTo>
                  <a:pt x="3042" y="1472"/>
                </a:moveTo>
                <a:lnTo>
                  <a:pt x="3044" y="1472"/>
                </a:lnTo>
                <a:lnTo>
                  <a:pt x="3044" y="1472"/>
                </a:lnTo>
                <a:lnTo>
                  <a:pt x="3034" y="1476"/>
                </a:lnTo>
                <a:lnTo>
                  <a:pt x="3034" y="1476"/>
                </a:lnTo>
                <a:lnTo>
                  <a:pt x="3034" y="1476"/>
                </a:lnTo>
                <a:lnTo>
                  <a:pt x="3042" y="1472"/>
                </a:lnTo>
                <a:lnTo>
                  <a:pt x="3042" y="1472"/>
                </a:lnTo>
                <a:close/>
                <a:moveTo>
                  <a:pt x="3036" y="1482"/>
                </a:moveTo>
                <a:lnTo>
                  <a:pt x="3036" y="1482"/>
                </a:lnTo>
                <a:lnTo>
                  <a:pt x="3040" y="1482"/>
                </a:lnTo>
                <a:lnTo>
                  <a:pt x="3040" y="1482"/>
                </a:lnTo>
                <a:lnTo>
                  <a:pt x="3028" y="1490"/>
                </a:lnTo>
                <a:lnTo>
                  <a:pt x="3028" y="1490"/>
                </a:lnTo>
                <a:lnTo>
                  <a:pt x="3024" y="1490"/>
                </a:lnTo>
                <a:lnTo>
                  <a:pt x="3024" y="1490"/>
                </a:lnTo>
                <a:lnTo>
                  <a:pt x="3036" y="1482"/>
                </a:lnTo>
                <a:lnTo>
                  <a:pt x="3036" y="1482"/>
                </a:lnTo>
                <a:close/>
                <a:moveTo>
                  <a:pt x="3026" y="1482"/>
                </a:moveTo>
                <a:lnTo>
                  <a:pt x="3026" y="1482"/>
                </a:lnTo>
                <a:lnTo>
                  <a:pt x="3014" y="1490"/>
                </a:lnTo>
                <a:lnTo>
                  <a:pt x="3012" y="1488"/>
                </a:lnTo>
                <a:lnTo>
                  <a:pt x="3012" y="1488"/>
                </a:lnTo>
                <a:lnTo>
                  <a:pt x="3024" y="1482"/>
                </a:lnTo>
                <a:lnTo>
                  <a:pt x="3026" y="1482"/>
                </a:lnTo>
                <a:close/>
                <a:moveTo>
                  <a:pt x="3014" y="1482"/>
                </a:moveTo>
                <a:lnTo>
                  <a:pt x="3014" y="1482"/>
                </a:lnTo>
                <a:lnTo>
                  <a:pt x="3014" y="1482"/>
                </a:lnTo>
                <a:lnTo>
                  <a:pt x="3002" y="1488"/>
                </a:lnTo>
                <a:lnTo>
                  <a:pt x="3002" y="1488"/>
                </a:lnTo>
                <a:lnTo>
                  <a:pt x="3002" y="1488"/>
                </a:lnTo>
                <a:lnTo>
                  <a:pt x="3014" y="1482"/>
                </a:lnTo>
                <a:lnTo>
                  <a:pt x="3014" y="1482"/>
                </a:lnTo>
                <a:close/>
                <a:moveTo>
                  <a:pt x="2992" y="1494"/>
                </a:moveTo>
                <a:lnTo>
                  <a:pt x="2994" y="1494"/>
                </a:lnTo>
                <a:lnTo>
                  <a:pt x="2994" y="1494"/>
                </a:lnTo>
                <a:lnTo>
                  <a:pt x="2980" y="1502"/>
                </a:lnTo>
                <a:lnTo>
                  <a:pt x="2978" y="1502"/>
                </a:lnTo>
                <a:lnTo>
                  <a:pt x="2978" y="1502"/>
                </a:lnTo>
                <a:lnTo>
                  <a:pt x="2992" y="1494"/>
                </a:lnTo>
                <a:lnTo>
                  <a:pt x="2992" y="1494"/>
                </a:lnTo>
                <a:close/>
                <a:moveTo>
                  <a:pt x="2980" y="1508"/>
                </a:moveTo>
                <a:lnTo>
                  <a:pt x="2980" y="1508"/>
                </a:lnTo>
                <a:lnTo>
                  <a:pt x="2984" y="1508"/>
                </a:lnTo>
                <a:lnTo>
                  <a:pt x="2984" y="1508"/>
                </a:lnTo>
                <a:lnTo>
                  <a:pt x="2966" y="1518"/>
                </a:lnTo>
                <a:lnTo>
                  <a:pt x="2966" y="1518"/>
                </a:lnTo>
                <a:lnTo>
                  <a:pt x="2962" y="1518"/>
                </a:lnTo>
                <a:lnTo>
                  <a:pt x="2962" y="1518"/>
                </a:lnTo>
                <a:lnTo>
                  <a:pt x="2980" y="1508"/>
                </a:lnTo>
                <a:lnTo>
                  <a:pt x="2980" y="1508"/>
                </a:lnTo>
                <a:close/>
                <a:moveTo>
                  <a:pt x="2970" y="1506"/>
                </a:moveTo>
                <a:lnTo>
                  <a:pt x="2972" y="1506"/>
                </a:lnTo>
                <a:lnTo>
                  <a:pt x="2972" y="1506"/>
                </a:lnTo>
                <a:lnTo>
                  <a:pt x="2954" y="1516"/>
                </a:lnTo>
                <a:lnTo>
                  <a:pt x="2952" y="1516"/>
                </a:lnTo>
                <a:lnTo>
                  <a:pt x="2952" y="1516"/>
                </a:lnTo>
                <a:lnTo>
                  <a:pt x="2970" y="1506"/>
                </a:lnTo>
                <a:lnTo>
                  <a:pt x="2970" y="1506"/>
                </a:lnTo>
                <a:close/>
                <a:moveTo>
                  <a:pt x="2928" y="1532"/>
                </a:moveTo>
                <a:lnTo>
                  <a:pt x="2926" y="1532"/>
                </a:lnTo>
                <a:lnTo>
                  <a:pt x="2926" y="1532"/>
                </a:lnTo>
                <a:lnTo>
                  <a:pt x="2944" y="1520"/>
                </a:lnTo>
                <a:lnTo>
                  <a:pt x="2946" y="1520"/>
                </a:lnTo>
                <a:lnTo>
                  <a:pt x="2946" y="1520"/>
                </a:lnTo>
                <a:lnTo>
                  <a:pt x="2928" y="1532"/>
                </a:lnTo>
                <a:lnTo>
                  <a:pt x="2928" y="1532"/>
                </a:lnTo>
                <a:close/>
                <a:moveTo>
                  <a:pt x="2946" y="1514"/>
                </a:moveTo>
                <a:lnTo>
                  <a:pt x="2946" y="1514"/>
                </a:lnTo>
                <a:lnTo>
                  <a:pt x="2944" y="1514"/>
                </a:lnTo>
                <a:lnTo>
                  <a:pt x="2944" y="1514"/>
                </a:lnTo>
                <a:lnTo>
                  <a:pt x="2944" y="1514"/>
                </a:lnTo>
                <a:lnTo>
                  <a:pt x="2946" y="1514"/>
                </a:lnTo>
                <a:lnTo>
                  <a:pt x="2946" y="1514"/>
                </a:lnTo>
                <a:close/>
                <a:moveTo>
                  <a:pt x="2936" y="1520"/>
                </a:moveTo>
                <a:lnTo>
                  <a:pt x="2936" y="1520"/>
                </a:lnTo>
                <a:lnTo>
                  <a:pt x="2936" y="1520"/>
                </a:lnTo>
                <a:lnTo>
                  <a:pt x="2918" y="1530"/>
                </a:lnTo>
                <a:lnTo>
                  <a:pt x="2916" y="1530"/>
                </a:lnTo>
                <a:lnTo>
                  <a:pt x="2916" y="1530"/>
                </a:lnTo>
                <a:lnTo>
                  <a:pt x="2936" y="1520"/>
                </a:lnTo>
                <a:lnTo>
                  <a:pt x="2936" y="1520"/>
                </a:lnTo>
                <a:close/>
                <a:moveTo>
                  <a:pt x="2908" y="1534"/>
                </a:moveTo>
                <a:lnTo>
                  <a:pt x="2910" y="1534"/>
                </a:lnTo>
                <a:lnTo>
                  <a:pt x="2910" y="1534"/>
                </a:lnTo>
                <a:lnTo>
                  <a:pt x="2888" y="1546"/>
                </a:lnTo>
                <a:lnTo>
                  <a:pt x="2888" y="1546"/>
                </a:lnTo>
                <a:lnTo>
                  <a:pt x="2888" y="1546"/>
                </a:lnTo>
                <a:lnTo>
                  <a:pt x="2908" y="1534"/>
                </a:lnTo>
                <a:lnTo>
                  <a:pt x="2908" y="1534"/>
                </a:lnTo>
                <a:close/>
                <a:moveTo>
                  <a:pt x="2884" y="1492"/>
                </a:moveTo>
                <a:lnTo>
                  <a:pt x="2882" y="1492"/>
                </a:lnTo>
                <a:lnTo>
                  <a:pt x="2882" y="1492"/>
                </a:lnTo>
                <a:lnTo>
                  <a:pt x="2882" y="1492"/>
                </a:lnTo>
                <a:lnTo>
                  <a:pt x="2884" y="1492"/>
                </a:lnTo>
                <a:lnTo>
                  <a:pt x="2884" y="1492"/>
                </a:lnTo>
                <a:close/>
                <a:moveTo>
                  <a:pt x="2882" y="1542"/>
                </a:moveTo>
                <a:lnTo>
                  <a:pt x="2882" y="1542"/>
                </a:lnTo>
                <a:lnTo>
                  <a:pt x="2880" y="1544"/>
                </a:lnTo>
                <a:lnTo>
                  <a:pt x="2880" y="1544"/>
                </a:lnTo>
                <a:lnTo>
                  <a:pt x="2880" y="1544"/>
                </a:lnTo>
                <a:lnTo>
                  <a:pt x="2882" y="1542"/>
                </a:lnTo>
                <a:lnTo>
                  <a:pt x="2882" y="1542"/>
                </a:lnTo>
                <a:close/>
                <a:moveTo>
                  <a:pt x="1528" y="2066"/>
                </a:moveTo>
                <a:lnTo>
                  <a:pt x="1528" y="2066"/>
                </a:lnTo>
                <a:lnTo>
                  <a:pt x="1610" y="2046"/>
                </a:lnTo>
                <a:lnTo>
                  <a:pt x="1692" y="2022"/>
                </a:lnTo>
                <a:lnTo>
                  <a:pt x="1774" y="1998"/>
                </a:lnTo>
                <a:lnTo>
                  <a:pt x="1856" y="1970"/>
                </a:lnTo>
                <a:lnTo>
                  <a:pt x="1938" y="1944"/>
                </a:lnTo>
                <a:lnTo>
                  <a:pt x="2018" y="1914"/>
                </a:lnTo>
                <a:lnTo>
                  <a:pt x="2098" y="1884"/>
                </a:lnTo>
                <a:lnTo>
                  <a:pt x="2178" y="1852"/>
                </a:lnTo>
                <a:lnTo>
                  <a:pt x="2338" y="1784"/>
                </a:lnTo>
                <a:lnTo>
                  <a:pt x="2496" y="1716"/>
                </a:lnTo>
                <a:lnTo>
                  <a:pt x="2652" y="1642"/>
                </a:lnTo>
                <a:lnTo>
                  <a:pt x="2808" y="1568"/>
                </a:lnTo>
                <a:lnTo>
                  <a:pt x="2808" y="1568"/>
                </a:lnTo>
                <a:lnTo>
                  <a:pt x="2582" y="1678"/>
                </a:lnTo>
                <a:lnTo>
                  <a:pt x="2468" y="1732"/>
                </a:lnTo>
                <a:lnTo>
                  <a:pt x="2354" y="1784"/>
                </a:lnTo>
                <a:lnTo>
                  <a:pt x="2238" y="1836"/>
                </a:lnTo>
                <a:lnTo>
                  <a:pt x="2122" y="1884"/>
                </a:lnTo>
                <a:lnTo>
                  <a:pt x="2004" y="1928"/>
                </a:lnTo>
                <a:lnTo>
                  <a:pt x="1886" y="1972"/>
                </a:lnTo>
                <a:lnTo>
                  <a:pt x="1766" y="2010"/>
                </a:lnTo>
                <a:lnTo>
                  <a:pt x="1646" y="2046"/>
                </a:lnTo>
                <a:lnTo>
                  <a:pt x="1526" y="2076"/>
                </a:lnTo>
                <a:lnTo>
                  <a:pt x="1466" y="2090"/>
                </a:lnTo>
                <a:lnTo>
                  <a:pt x="1404" y="2102"/>
                </a:lnTo>
                <a:lnTo>
                  <a:pt x="1344" y="2114"/>
                </a:lnTo>
                <a:lnTo>
                  <a:pt x="1282" y="2124"/>
                </a:lnTo>
                <a:lnTo>
                  <a:pt x="1220" y="2132"/>
                </a:lnTo>
                <a:lnTo>
                  <a:pt x="1160" y="2140"/>
                </a:lnTo>
                <a:lnTo>
                  <a:pt x="1098" y="2146"/>
                </a:lnTo>
                <a:lnTo>
                  <a:pt x="1036" y="2150"/>
                </a:lnTo>
                <a:lnTo>
                  <a:pt x="974" y="2154"/>
                </a:lnTo>
                <a:lnTo>
                  <a:pt x="912" y="2154"/>
                </a:lnTo>
                <a:lnTo>
                  <a:pt x="912" y="2154"/>
                </a:lnTo>
                <a:lnTo>
                  <a:pt x="986" y="2152"/>
                </a:lnTo>
                <a:lnTo>
                  <a:pt x="1062" y="2146"/>
                </a:lnTo>
                <a:lnTo>
                  <a:pt x="1138" y="2138"/>
                </a:lnTo>
                <a:lnTo>
                  <a:pt x="1214" y="2128"/>
                </a:lnTo>
                <a:lnTo>
                  <a:pt x="1292" y="2116"/>
                </a:lnTo>
                <a:lnTo>
                  <a:pt x="1370" y="2102"/>
                </a:lnTo>
                <a:lnTo>
                  <a:pt x="1448" y="2084"/>
                </a:lnTo>
                <a:lnTo>
                  <a:pt x="1528" y="2066"/>
                </a:lnTo>
                <a:lnTo>
                  <a:pt x="1528" y="2066"/>
                </a:lnTo>
                <a:close/>
                <a:moveTo>
                  <a:pt x="902" y="2148"/>
                </a:moveTo>
                <a:lnTo>
                  <a:pt x="902" y="2148"/>
                </a:lnTo>
                <a:lnTo>
                  <a:pt x="978" y="2142"/>
                </a:lnTo>
                <a:lnTo>
                  <a:pt x="1054" y="2136"/>
                </a:lnTo>
                <a:lnTo>
                  <a:pt x="1132" y="2126"/>
                </a:lnTo>
                <a:lnTo>
                  <a:pt x="1208" y="2114"/>
                </a:lnTo>
                <a:lnTo>
                  <a:pt x="1288" y="2102"/>
                </a:lnTo>
                <a:lnTo>
                  <a:pt x="1366" y="2086"/>
                </a:lnTo>
                <a:lnTo>
                  <a:pt x="1446" y="2068"/>
                </a:lnTo>
                <a:lnTo>
                  <a:pt x="1526" y="2050"/>
                </a:lnTo>
                <a:lnTo>
                  <a:pt x="1526" y="2050"/>
                </a:lnTo>
                <a:lnTo>
                  <a:pt x="1608" y="2028"/>
                </a:lnTo>
                <a:lnTo>
                  <a:pt x="1688" y="2006"/>
                </a:lnTo>
                <a:lnTo>
                  <a:pt x="1770" y="1980"/>
                </a:lnTo>
                <a:lnTo>
                  <a:pt x="1850" y="1956"/>
                </a:lnTo>
                <a:lnTo>
                  <a:pt x="1932" y="1928"/>
                </a:lnTo>
                <a:lnTo>
                  <a:pt x="2012" y="1900"/>
                </a:lnTo>
                <a:lnTo>
                  <a:pt x="2170" y="1840"/>
                </a:lnTo>
                <a:lnTo>
                  <a:pt x="2326" y="1776"/>
                </a:lnTo>
                <a:lnTo>
                  <a:pt x="2482" y="1710"/>
                </a:lnTo>
                <a:lnTo>
                  <a:pt x="2636" y="1642"/>
                </a:lnTo>
                <a:lnTo>
                  <a:pt x="2790" y="1572"/>
                </a:lnTo>
                <a:lnTo>
                  <a:pt x="2790" y="1572"/>
                </a:lnTo>
                <a:lnTo>
                  <a:pt x="2566" y="1676"/>
                </a:lnTo>
                <a:lnTo>
                  <a:pt x="2454" y="1728"/>
                </a:lnTo>
                <a:lnTo>
                  <a:pt x="2340" y="1778"/>
                </a:lnTo>
                <a:lnTo>
                  <a:pt x="2226" y="1826"/>
                </a:lnTo>
                <a:lnTo>
                  <a:pt x="2110" y="1872"/>
                </a:lnTo>
                <a:lnTo>
                  <a:pt x="1992" y="1916"/>
                </a:lnTo>
                <a:lnTo>
                  <a:pt x="1876" y="1958"/>
                </a:lnTo>
                <a:lnTo>
                  <a:pt x="1756" y="1996"/>
                </a:lnTo>
                <a:lnTo>
                  <a:pt x="1638" y="2030"/>
                </a:lnTo>
                <a:lnTo>
                  <a:pt x="1516" y="2062"/>
                </a:lnTo>
                <a:lnTo>
                  <a:pt x="1396" y="2088"/>
                </a:lnTo>
                <a:lnTo>
                  <a:pt x="1274" y="2112"/>
                </a:lnTo>
                <a:lnTo>
                  <a:pt x="1212" y="2120"/>
                </a:lnTo>
                <a:lnTo>
                  <a:pt x="1150" y="2128"/>
                </a:lnTo>
                <a:lnTo>
                  <a:pt x="1088" y="2136"/>
                </a:lnTo>
                <a:lnTo>
                  <a:pt x="1026" y="2142"/>
                </a:lnTo>
                <a:lnTo>
                  <a:pt x="964" y="2146"/>
                </a:lnTo>
                <a:lnTo>
                  <a:pt x="902" y="2148"/>
                </a:lnTo>
                <a:lnTo>
                  <a:pt x="902" y="2148"/>
                </a:lnTo>
                <a:close/>
                <a:moveTo>
                  <a:pt x="908" y="2136"/>
                </a:moveTo>
                <a:lnTo>
                  <a:pt x="908" y="2136"/>
                </a:lnTo>
                <a:lnTo>
                  <a:pt x="982" y="2126"/>
                </a:lnTo>
                <a:lnTo>
                  <a:pt x="1056" y="2114"/>
                </a:lnTo>
                <a:lnTo>
                  <a:pt x="1132" y="2102"/>
                </a:lnTo>
                <a:lnTo>
                  <a:pt x="1208" y="2088"/>
                </a:lnTo>
                <a:lnTo>
                  <a:pt x="1284" y="2072"/>
                </a:lnTo>
                <a:lnTo>
                  <a:pt x="1360" y="2056"/>
                </a:lnTo>
                <a:lnTo>
                  <a:pt x="1436" y="2036"/>
                </a:lnTo>
                <a:lnTo>
                  <a:pt x="1514" y="2018"/>
                </a:lnTo>
                <a:lnTo>
                  <a:pt x="1514" y="2018"/>
                </a:lnTo>
                <a:lnTo>
                  <a:pt x="1598" y="1994"/>
                </a:lnTo>
                <a:lnTo>
                  <a:pt x="1682" y="1970"/>
                </a:lnTo>
                <a:lnTo>
                  <a:pt x="1846" y="1920"/>
                </a:lnTo>
                <a:lnTo>
                  <a:pt x="2008" y="1866"/>
                </a:lnTo>
                <a:lnTo>
                  <a:pt x="2168" y="1808"/>
                </a:lnTo>
                <a:lnTo>
                  <a:pt x="2326" y="1748"/>
                </a:lnTo>
                <a:lnTo>
                  <a:pt x="2482" y="1686"/>
                </a:lnTo>
                <a:lnTo>
                  <a:pt x="2638" y="1624"/>
                </a:lnTo>
                <a:lnTo>
                  <a:pt x="2790" y="1560"/>
                </a:lnTo>
                <a:lnTo>
                  <a:pt x="2790" y="1560"/>
                </a:lnTo>
                <a:lnTo>
                  <a:pt x="2572" y="1654"/>
                </a:lnTo>
                <a:lnTo>
                  <a:pt x="2460" y="1702"/>
                </a:lnTo>
                <a:lnTo>
                  <a:pt x="2348" y="1748"/>
                </a:lnTo>
                <a:lnTo>
                  <a:pt x="2234" y="1794"/>
                </a:lnTo>
                <a:lnTo>
                  <a:pt x="2118" y="1836"/>
                </a:lnTo>
                <a:lnTo>
                  <a:pt x="2002" y="1878"/>
                </a:lnTo>
                <a:lnTo>
                  <a:pt x="1886" y="1920"/>
                </a:lnTo>
                <a:lnTo>
                  <a:pt x="1768" y="1956"/>
                </a:lnTo>
                <a:lnTo>
                  <a:pt x="1648" y="1992"/>
                </a:lnTo>
                <a:lnTo>
                  <a:pt x="1528" y="2024"/>
                </a:lnTo>
                <a:lnTo>
                  <a:pt x="1406" y="2054"/>
                </a:lnTo>
                <a:lnTo>
                  <a:pt x="1284" y="2080"/>
                </a:lnTo>
                <a:lnTo>
                  <a:pt x="1160" y="2102"/>
                </a:lnTo>
                <a:lnTo>
                  <a:pt x="1034" y="2122"/>
                </a:lnTo>
                <a:lnTo>
                  <a:pt x="908" y="2136"/>
                </a:lnTo>
                <a:lnTo>
                  <a:pt x="908" y="2136"/>
                </a:lnTo>
                <a:close/>
                <a:moveTo>
                  <a:pt x="1530" y="2084"/>
                </a:moveTo>
                <a:lnTo>
                  <a:pt x="1530" y="2084"/>
                </a:lnTo>
                <a:lnTo>
                  <a:pt x="1614" y="2062"/>
                </a:lnTo>
                <a:lnTo>
                  <a:pt x="1698" y="2038"/>
                </a:lnTo>
                <a:lnTo>
                  <a:pt x="1782" y="2012"/>
                </a:lnTo>
                <a:lnTo>
                  <a:pt x="1864" y="1986"/>
                </a:lnTo>
                <a:lnTo>
                  <a:pt x="1948" y="1956"/>
                </a:lnTo>
                <a:lnTo>
                  <a:pt x="2030" y="1926"/>
                </a:lnTo>
                <a:lnTo>
                  <a:pt x="2112" y="1894"/>
                </a:lnTo>
                <a:lnTo>
                  <a:pt x="2194" y="1860"/>
                </a:lnTo>
                <a:lnTo>
                  <a:pt x="2358" y="1790"/>
                </a:lnTo>
                <a:lnTo>
                  <a:pt x="2518" y="1716"/>
                </a:lnTo>
                <a:lnTo>
                  <a:pt x="2678" y="1638"/>
                </a:lnTo>
                <a:lnTo>
                  <a:pt x="2838" y="1560"/>
                </a:lnTo>
                <a:lnTo>
                  <a:pt x="2838" y="1560"/>
                </a:lnTo>
                <a:lnTo>
                  <a:pt x="2724" y="1618"/>
                </a:lnTo>
                <a:lnTo>
                  <a:pt x="2608" y="1676"/>
                </a:lnTo>
                <a:lnTo>
                  <a:pt x="2492" y="1732"/>
                </a:lnTo>
                <a:lnTo>
                  <a:pt x="2376" y="1788"/>
                </a:lnTo>
                <a:lnTo>
                  <a:pt x="2258" y="1842"/>
                </a:lnTo>
                <a:lnTo>
                  <a:pt x="2140" y="1892"/>
                </a:lnTo>
                <a:lnTo>
                  <a:pt x="2020" y="1940"/>
                </a:lnTo>
                <a:lnTo>
                  <a:pt x="1900" y="1984"/>
                </a:lnTo>
                <a:lnTo>
                  <a:pt x="1778" y="2024"/>
                </a:lnTo>
                <a:lnTo>
                  <a:pt x="1656" y="2060"/>
                </a:lnTo>
                <a:lnTo>
                  <a:pt x="1596" y="2076"/>
                </a:lnTo>
                <a:lnTo>
                  <a:pt x="1534" y="2092"/>
                </a:lnTo>
                <a:lnTo>
                  <a:pt x="1472" y="2104"/>
                </a:lnTo>
                <a:lnTo>
                  <a:pt x="1410" y="2118"/>
                </a:lnTo>
                <a:lnTo>
                  <a:pt x="1348" y="2128"/>
                </a:lnTo>
                <a:lnTo>
                  <a:pt x="1286" y="2138"/>
                </a:lnTo>
                <a:lnTo>
                  <a:pt x="1224" y="2146"/>
                </a:lnTo>
                <a:lnTo>
                  <a:pt x="1162" y="2152"/>
                </a:lnTo>
                <a:lnTo>
                  <a:pt x="1100" y="2158"/>
                </a:lnTo>
                <a:lnTo>
                  <a:pt x="1038" y="2160"/>
                </a:lnTo>
                <a:lnTo>
                  <a:pt x="974" y="2162"/>
                </a:lnTo>
                <a:lnTo>
                  <a:pt x="912" y="2162"/>
                </a:lnTo>
                <a:lnTo>
                  <a:pt x="912" y="2162"/>
                </a:lnTo>
                <a:lnTo>
                  <a:pt x="986" y="2160"/>
                </a:lnTo>
                <a:lnTo>
                  <a:pt x="1062" y="2156"/>
                </a:lnTo>
                <a:lnTo>
                  <a:pt x="1138" y="2150"/>
                </a:lnTo>
                <a:lnTo>
                  <a:pt x="1216" y="2142"/>
                </a:lnTo>
                <a:lnTo>
                  <a:pt x="1292" y="2130"/>
                </a:lnTo>
                <a:lnTo>
                  <a:pt x="1370" y="2116"/>
                </a:lnTo>
                <a:lnTo>
                  <a:pt x="1450" y="2102"/>
                </a:lnTo>
                <a:lnTo>
                  <a:pt x="1530" y="2084"/>
                </a:lnTo>
                <a:lnTo>
                  <a:pt x="1530" y="2084"/>
                </a:lnTo>
                <a:close/>
                <a:moveTo>
                  <a:pt x="2736" y="1510"/>
                </a:moveTo>
                <a:lnTo>
                  <a:pt x="2736" y="1510"/>
                </a:lnTo>
                <a:lnTo>
                  <a:pt x="2728" y="1508"/>
                </a:lnTo>
                <a:lnTo>
                  <a:pt x="2728" y="1508"/>
                </a:lnTo>
                <a:lnTo>
                  <a:pt x="2748" y="1504"/>
                </a:lnTo>
                <a:lnTo>
                  <a:pt x="2748" y="1504"/>
                </a:lnTo>
                <a:lnTo>
                  <a:pt x="2756" y="1504"/>
                </a:lnTo>
                <a:lnTo>
                  <a:pt x="2756" y="1504"/>
                </a:lnTo>
                <a:lnTo>
                  <a:pt x="2736" y="1510"/>
                </a:lnTo>
                <a:lnTo>
                  <a:pt x="2736" y="1510"/>
                </a:lnTo>
                <a:close/>
                <a:moveTo>
                  <a:pt x="2742" y="1516"/>
                </a:moveTo>
                <a:lnTo>
                  <a:pt x="2742" y="1516"/>
                </a:lnTo>
                <a:lnTo>
                  <a:pt x="2544" y="1566"/>
                </a:lnTo>
                <a:lnTo>
                  <a:pt x="2342" y="1622"/>
                </a:lnTo>
                <a:lnTo>
                  <a:pt x="2132" y="1680"/>
                </a:lnTo>
                <a:lnTo>
                  <a:pt x="1916" y="1746"/>
                </a:lnTo>
                <a:lnTo>
                  <a:pt x="1694" y="1816"/>
                </a:lnTo>
                <a:lnTo>
                  <a:pt x="1462" y="1894"/>
                </a:lnTo>
                <a:lnTo>
                  <a:pt x="1220" y="1978"/>
                </a:lnTo>
                <a:lnTo>
                  <a:pt x="970" y="2070"/>
                </a:lnTo>
                <a:lnTo>
                  <a:pt x="970" y="2070"/>
                </a:lnTo>
                <a:lnTo>
                  <a:pt x="1098" y="2018"/>
                </a:lnTo>
                <a:lnTo>
                  <a:pt x="1222" y="1970"/>
                </a:lnTo>
                <a:lnTo>
                  <a:pt x="1344" y="1922"/>
                </a:lnTo>
                <a:lnTo>
                  <a:pt x="1464" y="1880"/>
                </a:lnTo>
                <a:lnTo>
                  <a:pt x="1582" y="1838"/>
                </a:lnTo>
                <a:lnTo>
                  <a:pt x="1696" y="1798"/>
                </a:lnTo>
                <a:lnTo>
                  <a:pt x="1810" y="1762"/>
                </a:lnTo>
                <a:lnTo>
                  <a:pt x="1920" y="1728"/>
                </a:lnTo>
                <a:lnTo>
                  <a:pt x="2028" y="1696"/>
                </a:lnTo>
                <a:lnTo>
                  <a:pt x="2134" y="1666"/>
                </a:lnTo>
                <a:lnTo>
                  <a:pt x="2342" y="1610"/>
                </a:lnTo>
                <a:lnTo>
                  <a:pt x="2542" y="1560"/>
                </a:lnTo>
                <a:lnTo>
                  <a:pt x="2736" y="1514"/>
                </a:lnTo>
                <a:lnTo>
                  <a:pt x="2736" y="1514"/>
                </a:lnTo>
                <a:lnTo>
                  <a:pt x="2742" y="1516"/>
                </a:lnTo>
                <a:lnTo>
                  <a:pt x="2742" y="1516"/>
                </a:lnTo>
                <a:close/>
                <a:moveTo>
                  <a:pt x="2768" y="1508"/>
                </a:moveTo>
                <a:lnTo>
                  <a:pt x="2768" y="1508"/>
                </a:lnTo>
                <a:lnTo>
                  <a:pt x="2774" y="1508"/>
                </a:lnTo>
                <a:lnTo>
                  <a:pt x="2774" y="1508"/>
                </a:lnTo>
                <a:lnTo>
                  <a:pt x="2754" y="1514"/>
                </a:lnTo>
                <a:lnTo>
                  <a:pt x="2754" y="1514"/>
                </a:lnTo>
                <a:lnTo>
                  <a:pt x="2748" y="1512"/>
                </a:lnTo>
                <a:lnTo>
                  <a:pt x="2748" y="1512"/>
                </a:lnTo>
                <a:lnTo>
                  <a:pt x="2768" y="1508"/>
                </a:lnTo>
                <a:lnTo>
                  <a:pt x="2768" y="1508"/>
                </a:lnTo>
                <a:close/>
                <a:moveTo>
                  <a:pt x="2786" y="1510"/>
                </a:moveTo>
                <a:lnTo>
                  <a:pt x="2786" y="1510"/>
                </a:lnTo>
                <a:lnTo>
                  <a:pt x="2792" y="1512"/>
                </a:lnTo>
                <a:lnTo>
                  <a:pt x="2792" y="1512"/>
                </a:lnTo>
                <a:lnTo>
                  <a:pt x="2770" y="1518"/>
                </a:lnTo>
                <a:lnTo>
                  <a:pt x="2770" y="1518"/>
                </a:lnTo>
                <a:lnTo>
                  <a:pt x="2764" y="1516"/>
                </a:lnTo>
                <a:lnTo>
                  <a:pt x="2764" y="1516"/>
                </a:lnTo>
                <a:lnTo>
                  <a:pt x="2786" y="1510"/>
                </a:lnTo>
                <a:lnTo>
                  <a:pt x="2786" y="1510"/>
                </a:lnTo>
                <a:close/>
                <a:moveTo>
                  <a:pt x="2850" y="1502"/>
                </a:moveTo>
                <a:lnTo>
                  <a:pt x="2850" y="1502"/>
                </a:lnTo>
                <a:lnTo>
                  <a:pt x="2848" y="1502"/>
                </a:lnTo>
                <a:lnTo>
                  <a:pt x="2848" y="1502"/>
                </a:lnTo>
                <a:lnTo>
                  <a:pt x="2866" y="1496"/>
                </a:lnTo>
                <a:lnTo>
                  <a:pt x="2868" y="1496"/>
                </a:lnTo>
                <a:lnTo>
                  <a:pt x="2868" y="1496"/>
                </a:lnTo>
                <a:lnTo>
                  <a:pt x="2850" y="1502"/>
                </a:lnTo>
                <a:lnTo>
                  <a:pt x="2850" y="1502"/>
                </a:lnTo>
                <a:close/>
                <a:moveTo>
                  <a:pt x="2868" y="1502"/>
                </a:moveTo>
                <a:lnTo>
                  <a:pt x="2868" y="1502"/>
                </a:lnTo>
                <a:lnTo>
                  <a:pt x="2864" y="1504"/>
                </a:lnTo>
                <a:lnTo>
                  <a:pt x="2862" y="1504"/>
                </a:lnTo>
                <a:lnTo>
                  <a:pt x="2862" y="1504"/>
                </a:lnTo>
                <a:lnTo>
                  <a:pt x="2868" y="1502"/>
                </a:lnTo>
                <a:lnTo>
                  <a:pt x="2868" y="1502"/>
                </a:lnTo>
                <a:close/>
                <a:moveTo>
                  <a:pt x="2858" y="1512"/>
                </a:moveTo>
                <a:lnTo>
                  <a:pt x="2858" y="1512"/>
                </a:lnTo>
                <a:lnTo>
                  <a:pt x="2844" y="1516"/>
                </a:lnTo>
                <a:lnTo>
                  <a:pt x="2842" y="1516"/>
                </a:lnTo>
                <a:lnTo>
                  <a:pt x="2842" y="1516"/>
                </a:lnTo>
                <a:lnTo>
                  <a:pt x="2858" y="1512"/>
                </a:lnTo>
                <a:lnTo>
                  <a:pt x="2858" y="1512"/>
                </a:lnTo>
                <a:close/>
                <a:moveTo>
                  <a:pt x="2832" y="1514"/>
                </a:moveTo>
                <a:lnTo>
                  <a:pt x="2830" y="1514"/>
                </a:lnTo>
                <a:lnTo>
                  <a:pt x="2830" y="1514"/>
                </a:lnTo>
                <a:lnTo>
                  <a:pt x="2850" y="1508"/>
                </a:lnTo>
                <a:lnTo>
                  <a:pt x="2852" y="1508"/>
                </a:lnTo>
                <a:lnTo>
                  <a:pt x="2852" y="1508"/>
                </a:lnTo>
                <a:lnTo>
                  <a:pt x="2832" y="1514"/>
                </a:lnTo>
                <a:lnTo>
                  <a:pt x="2832" y="1514"/>
                </a:lnTo>
                <a:close/>
                <a:moveTo>
                  <a:pt x="2836" y="1500"/>
                </a:moveTo>
                <a:lnTo>
                  <a:pt x="2836" y="1500"/>
                </a:lnTo>
                <a:lnTo>
                  <a:pt x="2832" y="1500"/>
                </a:lnTo>
                <a:lnTo>
                  <a:pt x="2832" y="1500"/>
                </a:lnTo>
                <a:lnTo>
                  <a:pt x="2850" y="1496"/>
                </a:lnTo>
                <a:lnTo>
                  <a:pt x="2852" y="1496"/>
                </a:lnTo>
                <a:lnTo>
                  <a:pt x="2852" y="1496"/>
                </a:lnTo>
                <a:lnTo>
                  <a:pt x="2836" y="1500"/>
                </a:lnTo>
                <a:lnTo>
                  <a:pt x="2836" y="1500"/>
                </a:lnTo>
                <a:close/>
                <a:moveTo>
                  <a:pt x="2836" y="1506"/>
                </a:moveTo>
                <a:lnTo>
                  <a:pt x="2836" y="1506"/>
                </a:lnTo>
                <a:lnTo>
                  <a:pt x="2838" y="1506"/>
                </a:lnTo>
                <a:lnTo>
                  <a:pt x="2838" y="1506"/>
                </a:lnTo>
                <a:lnTo>
                  <a:pt x="2818" y="1512"/>
                </a:lnTo>
                <a:lnTo>
                  <a:pt x="2818" y="1512"/>
                </a:lnTo>
                <a:lnTo>
                  <a:pt x="2814" y="1510"/>
                </a:lnTo>
                <a:lnTo>
                  <a:pt x="2814" y="1510"/>
                </a:lnTo>
                <a:lnTo>
                  <a:pt x="2836" y="1506"/>
                </a:lnTo>
                <a:lnTo>
                  <a:pt x="2836" y="1506"/>
                </a:lnTo>
                <a:close/>
                <a:moveTo>
                  <a:pt x="2804" y="1508"/>
                </a:moveTo>
                <a:lnTo>
                  <a:pt x="2804" y="1508"/>
                </a:lnTo>
                <a:lnTo>
                  <a:pt x="2798" y="1508"/>
                </a:lnTo>
                <a:lnTo>
                  <a:pt x="2798" y="1508"/>
                </a:lnTo>
                <a:lnTo>
                  <a:pt x="2818" y="1502"/>
                </a:lnTo>
                <a:lnTo>
                  <a:pt x="2818" y="1502"/>
                </a:lnTo>
                <a:lnTo>
                  <a:pt x="2822" y="1504"/>
                </a:lnTo>
                <a:lnTo>
                  <a:pt x="2822" y="1504"/>
                </a:lnTo>
                <a:lnTo>
                  <a:pt x="2804" y="1508"/>
                </a:lnTo>
                <a:lnTo>
                  <a:pt x="2804" y="1508"/>
                </a:lnTo>
                <a:close/>
                <a:moveTo>
                  <a:pt x="2786" y="1506"/>
                </a:moveTo>
                <a:lnTo>
                  <a:pt x="2786" y="1506"/>
                </a:lnTo>
                <a:lnTo>
                  <a:pt x="2782" y="1504"/>
                </a:lnTo>
                <a:lnTo>
                  <a:pt x="2782" y="1504"/>
                </a:lnTo>
                <a:lnTo>
                  <a:pt x="2782" y="1504"/>
                </a:lnTo>
                <a:lnTo>
                  <a:pt x="2800" y="1500"/>
                </a:lnTo>
                <a:lnTo>
                  <a:pt x="2800" y="1500"/>
                </a:lnTo>
                <a:lnTo>
                  <a:pt x="2804" y="1500"/>
                </a:lnTo>
                <a:lnTo>
                  <a:pt x="2804" y="1500"/>
                </a:lnTo>
                <a:lnTo>
                  <a:pt x="2786" y="1506"/>
                </a:lnTo>
                <a:lnTo>
                  <a:pt x="2786" y="1506"/>
                </a:lnTo>
                <a:close/>
                <a:moveTo>
                  <a:pt x="2804" y="1514"/>
                </a:moveTo>
                <a:lnTo>
                  <a:pt x="2804" y="1514"/>
                </a:lnTo>
                <a:lnTo>
                  <a:pt x="2808" y="1514"/>
                </a:lnTo>
                <a:lnTo>
                  <a:pt x="2808" y="1514"/>
                </a:lnTo>
                <a:lnTo>
                  <a:pt x="2786" y="1522"/>
                </a:lnTo>
                <a:lnTo>
                  <a:pt x="2786" y="1522"/>
                </a:lnTo>
                <a:lnTo>
                  <a:pt x="2780" y="1520"/>
                </a:lnTo>
                <a:lnTo>
                  <a:pt x="2780" y="1520"/>
                </a:lnTo>
                <a:lnTo>
                  <a:pt x="2804" y="1514"/>
                </a:lnTo>
                <a:lnTo>
                  <a:pt x="2804" y="1514"/>
                </a:lnTo>
                <a:close/>
                <a:moveTo>
                  <a:pt x="2818" y="1518"/>
                </a:moveTo>
                <a:lnTo>
                  <a:pt x="2818" y="1518"/>
                </a:lnTo>
                <a:lnTo>
                  <a:pt x="2822" y="1518"/>
                </a:lnTo>
                <a:lnTo>
                  <a:pt x="2822" y="1518"/>
                </a:lnTo>
                <a:lnTo>
                  <a:pt x="2800" y="1524"/>
                </a:lnTo>
                <a:lnTo>
                  <a:pt x="2800" y="1524"/>
                </a:lnTo>
                <a:lnTo>
                  <a:pt x="2796" y="1524"/>
                </a:lnTo>
                <a:lnTo>
                  <a:pt x="2796" y="1524"/>
                </a:lnTo>
                <a:lnTo>
                  <a:pt x="2818" y="1518"/>
                </a:lnTo>
                <a:lnTo>
                  <a:pt x="2818" y="1518"/>
                </a:lnTo>
                <a:close/>
                <a:moveTo>
                  <a:pt x="2832" y="1520"/>
                </a:moveTo>
                <a:lnTo>
                  <a:pt x="2834" y="1520"/>
                </a:lnTo>
                <a:lnTo>
                  <a:pt x="2834" y="1520"/>
                </a:lnTo>
                <a:lnTo>
                  <a:pt x="2810" y="1528"/>
                </a:lnTo>
                <a:lnTo>
                  <a:pt x="2808" y="1528"/>
                </a:lnTo>
                <a:lnTo>
                  <a:pt x="2808" y="1528"/>
                </a:lnTo>
                <a:lnTo>
                  <a:pt x="2832" y="1520"/>
                </a:lnTo>
                <a:lnTo>
                  <a:pt x="2832" y="1520"/>
                </a:lnTo>
                <a:close/>
                <a:moveTo>
                  <a:pt x="2842" y="1522"/>
                </a:moveTo>
                <a:lnTo>
                  <a:pt x="2842" y="1522"/>
                </a:lnTo>
                <a:lnTo>
                  <a:pt x="2824" y="1530"/>
                </a:lnTo>
                <a:lnTo>
                  <a:pt x="2824" y="1530"/>
                </a:lnTo>
                <a:lnTo>
                  <a:pt x="2822" y="1530"/>
                </a:lnTo>
                <a:lnTo>
                  <a:pt x="2820" y="1530"/>
                </a:lnTo>
                <a:lnTo>
                  <a:pt x="2820" y="1530"/>
                </a:lnTo>
                <a:lnTo>
                  <a:pt x="2842" y="1522"/>
                </a:lnTo>
                <a:lnTo>
                  <a:pt x="2842" y="1522"/>
                </a:lnTo>
                <a:close/>
                <a:moveTo>
                  <a:pt x="960" y="2170"/>
                </a:moveTo>
                <a:lnTo>
                  <a:pt x="960" y="2170"/>
                </a:lnTo>
                <a:lnTo>
                  <a:pt x="1030" y="2168"/>
                </a:lnTo>
                <a:lnTo>
                  <a:pt x="1100" y="2164"/>
                </a:lnTo>
                <a:lnTo>
                  <a:pt x="1170" y="2160"/>
                </a:lnTo>
                <a:lnTo>
                  <a:pt x="1240" y="2152"/>
                </a:lnTo>
                <a:lnTo>
                  <a:pt x="1312" y="2142"/>
                </a:lnTo>
                <a:lnTo>
                  <a:pt x="1384" y="2130"/>
                </a:lnTo>
                <a:lnTo>
                  <a:pt x="1458" y="2116"/>
                </a:lnTo>
                <a:lnTo>
                  <a:pt x="1530" y="2100"/>
                </a:lnTo>
                <a:lnTo>
                  <a:pt x="1530" y="2100"/>
                </a:lnTo>
                <a:lnTo>
                  <a:pt x="1616" y="2078"/>
                </a:lnTo>
                <a:lnTo>
                  <a:pt x="1702" y="2054"/>
                </a:lnTo>
                <a:lnTo>
                  <a:pt x="1788" y="2028"/>
                </a:lnTo>
                <a:lnTo>
                  <a:pt x="1874" y="2000"/>
                </a:lnTo>
                <a:lnTo>
                  <a:pt x="1958" y="1970"/>
                </a:lnTo>
                <a:lnTo>
                  <a:pt x="2042" y="1938"/>
                </a:lnTo>
                <a:lnTo>
                  <a:pt x="2128" y="1904"/>
                </a:lnTo>
                <a:lnTo>
                  <a:pt x="2212" y="1868"/>
                </a:lnTo>
                <a:lnTo>
                  <a:pt x="2294" y="1832"/>
                </a:lnTo>
                <a:lnTo>
                  <a:pt x="2378" y="1794"/>
                </a:lnTo>
                <a:lnTo>
                  <a:pt x="2544" y="1714"/>
                </a:lnTo>
                <a:lnTo>
                  <a:pt x="2708" y="1632"/>
                </a:lnTo>
                <a:lnTo>
                  <a:pt x="2872" y="1548"/>
                </a:lnTo>
                <a:lnTo>
                  <a:pt x="2872" y="1548"/>
                </a:lnTo>
                <a:lnTo>
                  <a:pt x="2872" y="1548"/>
                </a:lnTo>
                <a:lnTo>
                  <a:pt x="2756" y="1610"/>
                </a:lnTo>
                <a:lnTo>
                  <a:pt x="2638" y="1672"/>
                </a:lnTo>
                <a:lnTo>
                  <a:pt x="2520" y="1732"/>
                </a:lnTo>
                <a:lnTo>
                  <a:pt x="2400" y="1790"/>
                </a:lnTo>
                <a:lnTo>
                  <a:pt x="2280" y="1846"/>
                </a:lnTo>
                <a:lnTo>
                  <a:pt x="2158" y="1900"/>
                </a:lnTo>
                <a:lnTo>
                  <a:pt x="2036" y="1948"/>
                </a:lnTo>
                <a:lnTo>
                  <a:pt x="1914" y="1996"/>
                </a:lnTo>
                <a:lnTo>
                  <a:pt x="1792" y="2036"/>
                </a:lnTo>
                <a:lnTo>
                  <a:pt x="1730" y="2056"/>
                </a:lnTo>
                <a:lnTo>
                  <a:pt x="1668" y="2074"/>
                </a:lnTo>
                <a:lnTo>
                  <a:pt x="1604" y="2090"/>
                </a:lnTo>
                <a:lnTo>
                  <a:pt x="1542" y="2106"/>
                </a:lnTo>
                <a:lnTo>
                  <a:pt x="1480" y="2120"/>
                </a:lnTo>
                <a:lnTo>
                  <a:pt x="1418" y="2132"/>
                </a:lnTo>
                <a:lnTo>
                  <a:pt x="1354" y="2142"/>
                </a:lnTo>
                <a:lnTo>
                  <a:pt x="1292" y="2152"/>
                </a:lnTo>
                <a:lnTo>
                  <a:pt x="1230" y="2158"/>
                </a:lnTo>
                <a:lnTo>
                  <a:pt x="1166" y="2164"/>
                </a:lnTo>
                <a:lnTo>
                  <a:pt x="1102" y="2168"/>
                </a:lnTo>
                <a:lnTo>
                  <a:pt x="1040" y="2170"/>
                </a:lnTo>
                <a:lnTo>
                  <a:pt x="976" y="2170"/>
                </a:lnTo>
                <a:lnTo>
                  <a:pt x="912" y="2168"/>
                </a:lnTo>
                <a:lnTo>
                  <a:pt x="912" y="2168"/>
                </a:lnTo>
                <a:lnTo>
                  <a:pt x="960" y="2170"/>
                </a:lnTo>
                <a:lnTo>
                  <a:pt x="960" y="2170"/>
                </a:lnTo>
                <a:close/>
                <a:moveTo>
                  <a:pt x="2872" y="1490"/>
                </a:moveTo>
                <a:lnTo>
                  <a:pt x="2872" y="1490"/>
                </a:lnTo>
                <a:lnTo>
                  <a:pt x="2866" y="1492"/>
                </a:lnTo>
                <a:lnTo>
                  <a:pt x="2866" y="1492"/>
                </a:lnTo>
                <a:lnTo>
                  <a:pt x="2866" y="1492"/>
                </a:lnTo>
                <a:lnTo>
                  <a:pt x="2872" y="1490"/>
                </a:lnTo>
                <a:lnTo>
                  <a:pt x="2872" y="1490"/>
                </a:lnTo>
                <a:close/>
                <a:moveTo>
                  <a:pt x="2852" y="1490"/>
                </a:moveTo>
                <a:lnTo>
                  <a:pt x="2852" y="1490"/>
                </a:lnTo>
                <a:lnTo>
                  <a:pt x="2850" y="1490"/>
                </a:lnTo>
                <a:lnTo>
                  <a:pt x="2850" y="1490"/>
                </a:lnTo>
                <a:lnTo>
                  <a:pt x="2850" y="1490"/>
                </a:lnTo>
                <a:lnTo>
                  <a:pt x="2852" y="1490"/>
                </a:lnTo>
                <a:lnTo>
                  <a:pt x="2852" y="1490"/>
                </a:lnTo>
                <a:close/>
                <a:moveTo>
                  <a:pt x="2840" y="1486"/>
                </a:moveTo>
                <a:lnTo>
                  <a:pt x="2840" y="1486"/>
                </a:lnTo>
                <a:lnTo>
                  <a:pt x="2832" y="1488"/>
                </a:lnTo>
                <a:lnTo>
                  <a:pt x="2830" y="1488"/>
                </a:lnTo>
                <a:lnTo>
                  <a:pt x="2830" y="1488"/>
                </a:lnTo>
                <a:lnTo>
                  <a:pt x="2840" y="1486"/>
                </a:lnTo>
                <a:lnTo>
                  <a:pt x="2840" y="1486"/>
                </a:lnTo>
                <a:close/>
                <a:moveTo>
                  <a:pt x="2832" y="1494"/>
                </a:moveTo>
                <a:lnTo>
                  <a:pt x="2834" y="1494"/>
                </a:lnTo>
                <a:lnTo>
                  <a:pt x="2834" y="1494"/>
                </a:lnTo>
                <a:lnTo>
                  <a:pt x="2818" y="1498"/>
                </a:lnTo>
                <a:lnTo>
                  <a:pt x="2818" y="1498"/>
                </a:lnTo>
                <a:lnTo>
                  <a:pt x="2816" y="1498"/>
                </a:lnTo>
                <a:lnTo>
                  <a:pt x="2816" y="1498"/>
                </a:lnTo>
                <a:lnTo>
                  <a:pt x="2832" y="1494"/>
                </a:lnTo>
                <a:lnTo>
                  <a:pt x="2832" y="1494"/>
                </a:lnTo>
                <a:close/>
                <a:moveTo>
                  <a:pt x="2812" y="1486"/>
                </a:moveTo>
                <a:lnTo>
                  <a:pt x="2812" y="1486"/>
                </a:lnTo>
                <a:lnTo>
                  <a:pt x="2812" y="1486"/>
                </a:lnTo>
                <a:lnTo>
                  <a:pt x="2812" y="1486"/>
                </a:lnTo>
                <a:close/>
                <a:moveTo>
                  <a:pt x="2812" y="1492"/>
                </a:moveTo>
                <a:lnTo>
                  <a:pt x="2812" y="1492"/>
                </a:lnTo>
                <a:lnTo>
                  <a:pt x="2814" y="1492"/>
                </a:lnTo>
                <a:lnTo>
                  <a:pt x="2814" y="1492"/>
                </a:lnTo>
                <a:lnTo>
                  <a:pt x="2800" y="1494"/>
                </a:lnTo>
                <a:lnTo>
                  <a:pt x="2800" y="1494"/>
                </a:lnTo>
                <a:lnTo>
                  <a:pt x="2796" y="1494"/>
                </a:lnTo>
                <a:lnTo>
                  <a:pt x="2796" y="1494"/>
                </a:lnTo>
                <a:lnTo>
                  <a:pt x="2812" y="1492"/>
                </a:lnTo>
                <a:lnTo>
                  <a:pt x="2812" y="1492"/>
                </a:lnTo>
                <a:close/>
                <a:moveTo>
                  <a:pt x="2790" y="1490"/>
                </a:moveTo>
                <a:lnTo>
                  <a:pt x="2790" y="1490"/>
                </a:lnTo>
                <a:lnTo>
                  <a:pt x="2792" y="1490"/>
                </a:lnTo>
                <a:lnTo>
                  <a:pt x="2792" y="1490"/>
                </a:lnTo>
                <a:lnTo>
                  <a:pt x="2780" y="1492"/>
                </a:lnTo>
                <a:lnTo>
                  <a:pt x="2780" y="1492"/>
                </a:lnTo>
                <a:lnTo>
                  <a:pt x="2776" y="1492"/>
                </a:lnTo>
                <a:lnTo>
                  <a:pt x="2776" y="1492"/>
                </a:lnTo>
                <a:lnTo>
                  <a:pt x="2790" y="1490"/>
                </a:lnTo>
                <a:lnTo>
                  <a:pt x="2790" y="1490"/>
                </a:lnTo>
                <a:close/>
                <a:moveTo>
                  <a:pt x="2780" y="1498"/>
                </a:moveTo>
                <a:lnTo>
                  <a:pt x="2780" y="1498"/>
                </a:lnTo>
                <a:lnTo>
                  <a:pt x="2786" y="1498"/>
                </a:lnTo>
                <a:lnTo>
                  <a:pt x="2786" y="1498"/>
                </a:lnTo>
                <a:lnTo>
                  <a:pt x="2768" y="1502"/>
                </a:lnTo>
                <a:lnTo>
                  <a:pt x="2768" y="1502"/>
                </a:lnTo>
                <a:lnTo>
                  <a:pt x="2762" y="1500"/>
                </a:lnTo>
                <a:lnTo>
                  <a:pt x="2762" y="1500"/>
                </a:lnTo>
                <a:lnTo>
                  <a:pt x="2780" y="1498"/>
                </a:lnTo>
                <a:lnTo>
                  <a:pt x="2780" y="1498"/>
                </a:lnTo>
                <a:close/>
                <a:moveTo>
                  <a:pt x="2766" y="1488"/>
                </a:moveTo>
                <a:lnTo>
                  <a:pt x="2768" y="1488"/>
                </a:lnTo>
                <a:lnTo>
                  <a:pt x="2768" y="1488"/>
                </a:lnTo>
                <a:lnTo>
                  <a:pt x="2760" y="1490"/>
                </a:lnTo>
                <a:lnTo>
                  <a:pt x="2760" y="1490"/>
                </a:lnTo>
                <a:lnTo>
                  <a:pt x="2756" y="1488"/>
                </a:lnTo>
                <a:lnTo>
                  <a:pt x="2756" y="1488"/>
                </a:lnTo>
                <a:lnTo>
                  <a:pt x="2766" y="1488"/>
                </a:lnTo>
                <a:lnTo>
                  <a:pt x="2766" y="1488"/>
                </a:lnTo>
                <a:close/>
                <a:moveTo>
                  <a:pt x="2760" y="1494"/>
                </a:moveTo>
                <a:lnTo>
                  <a:pt x="2760" y="1494"/>
                </a:lnTo>
                <a:lnTo>
                  <a:pt x="2764" y="1496"/>
                </a:lnTo>
                <a:lnTo>
                  <a:pt x="2764" y="1496"/>
                </a:lnTo>
                <a:lnTo>
                  <a:pt x="2748" y="1498"/>
                </a:lnTo>
                <a:lnTo>
                  <a:pt x="2748" y="1498"/>
                </a:lnTo>
                <a:lnTo>
                  <a:pt x="2742" y="1496"/>
                </a:lnTo>
                <a:lnTo>
                  <a:pt x="2742" y="1496"/>
                </a:lnTo>
                <a:lnTo>
                  <a:pt x="2760" y="1494"/>
                </a:lnTo>
                <a:lnTo>
                  <a:pt x="2760" y="1494"/>
                </a:lnTo>
                <a:close/>
                <a:moveTo>
                  <a:pt x="2738" y="1486"/>
                </a:moveTo>
                <a:lnTo>
                  <a:pt x="2736" y="1486"/>
                </a:lnTo>
                <a:lnTo>
                  <a:pt x="2736" y="1486"/>
                </a:lnTo>
                <a:lnTo>
                  <a:pt x="2738" y="1486"/>
                </a:lnTo>
                <a:close/>
                <a:moveTo>
                  <a:pt x="2736" y="1492"/>
                </a:moveTo>
                <a:lnTo>
                  <a:pt x="2736" y="1492"/>
                </a:lnTo>
                <a:lnTo>
                  <a:pt x="2742" y="1492"/>
                </a:lnTo>
                <a:lnTo>
                  <a:pt x="2742" y="1492"/>
                </a:lnTo>
                <a:lnTo>
                  <a:pt x="2728" y="1494"/>
                </a:lnTo>
                <a:lnTo>
                  <a:pt x="2728" y="1494"/>
                </a:lnTo>
                <a:lnTo>
                  <a:pt x="2722" y="1494"/>
                </a:lnTo>
                <a:lnTo>
                  <a:pt x="2722" y="1494"/>
                </a:lnTo>
                <a:lnTo>
                  <a:pt x="2736" y="1492"/>
                </a:lnTo>
                <a:lnTo>
                  <a:pt x="2736" y="1492"/>
                </a:lnTo>
                <a:close/>
                <a:moveTo>
                  <a:pt x="2728" y="1500"/>
                </a:moveTo>
                <a:lnTo>
                  <a:pt x="2728" y="1500"/>
                </a:lnTo>
                <a:lnTo>
                  <a:pt x="2734" y="1500"/>
                </a:lnTo>
                <a:lnTo>
                  <a:pt x="2734" y="1500"/>
                </a:lnTo>
                <a:lnTo>
                  <a:pt x="2716" y="1504"/>
                </a:lnTo>
                <a:lnTo>
                  <a:pt x="2716" y="1504"/>
                </a:lnTo>
                <a:lnTo>
                  <a:pt x="2708" y="1502"/>
                </a:lnTo>
                <a:lnTo>
                  <a:pt x="2708" y="1502"/>
                </a:lnTo>
                <a:lnTo>
                  <a:pt x="2728" y="1500"/>
                </a:lnTo>
                <a:lnTo>
                  <a:pt x="2728" y="1500"/>
                </a:lnTo>
                <a:close/>
                <a:moveTo>
                  <a:pt x="2696" y="1500"/>
                </a:moveTo>
                <a:lnTo>
                  <a:pt x="2696" y="1500"/>
                </a:lnTo>
                <a:lnTo>
                  <a:pt x="2688" y="1498"/>
                </a:lnTo>
                <a:lnTo>
                  <a:pt x="2688" y="1498"/>
                </a:lnTo>
                <a:lnTo>
                  <a:pt x="2706" y="1496"/>
                </a:lnTo>
                <a:lnTo>
                  <a:pt x="2706" y="1496"/>
                </a:lnTo>
                <a:lnTo>
                  <a:pt x="2712" y="1496"/>
                </a:lnTo>
                <a:lnTo>
                  <a:pt x="2712" y="1496"/>
                </a:lnTo>
                <a:lnTo>
                  <a:pt x="2696" y="1500"/>
                </a:lnTo>
                <a:lnTo>
                  <a:pt x="2696" y="1500"/>
                </a:lnTo>
                <a:close/>
                <a:moveTo>
                  <a:pt x="2712" y="1488"/>
                </a:moveTo>
                <a:lnTo>
                  <a:pt x="2712" y="1488"/>
                </a:lnTo>
                <a:lnTo>
                  <a:pt x="2716" y="1488"/>
                </a:lnTo>
                <a:lnTo>
                  <a:pt x="2716" y="1488"/>
                </a:lnTo>
                <a:lnTo>
                  <a:pt x="2706" y="1490"/>
                </a:lnTo>
                <a:lnTo>
                  <a:pt x="2706" y="1490"/>
                </a:lnTo>
                <a:lnTo>
                  <a:pt x="2702" y="1490"/>
                </a:lnTo>
                <a:lnTo>
                  <a:pt x="2702" y="1490"/>
                </a:lnTo>
                <a:lnTo>
                  <a:pt x="2712" y="1488"/>
                </a:lnTo>
                <a:lnTo>
                  <a:pt x="2712" y="1488"/>
                </a:lnTo>
                <a:close/>
                <a:moveTo>
                  <a:pt x="2688" y="1484"/>
                </a:moveTo>
                <a:lnTo>
                  <a:pt x="2690" y="1484"/>
                </a:lnTo>
                <a:lnTo>
                  <a:pt x="2690" y="1484"/>
                </a:lnTo>
                <a:lnTo>
                  <a:pt x="2682" y="1486"/>
                </a:lnTo>
                <a:lnTo>
                  <a:pt x="2680" y="1486"/>
                </a:lnTo>
                <a:lnTo>
                  <a:pt x="2680" y="1486"/>
                </a:lnTo>
                <a:lnTo>
                  <a:pt x="2688" y="1484"/>
                </a:lnTo>
                <a:lnTo>
                  <a:pt x="2688" y="1484"/>
                </a:lnTo>
                <a:close/>
                <a:moveTo>
                  <a:pt x="2682" y="1490"/>
                </a:moveTo>
                <a:lnTo>
                  <a:pt x="2682" y="1490"/>
                </a:lnTo>
                <a:lnTo>
                  <a:pt x="2688" y="1492"/>
                </a:lnTo>
                <a:lnTo>
                  <a:pt x="2688" y="1492"/>
                </a:lnTo>
                <a:lnTo>
                  <a:pt x="2674" y="1494"/>
                </a:lnTo>
                <a:lnTo>
                  <a:pt x="2674" y="1494"/>
                </a:lnTo>
                <a:lnTo>
                  <a:pt x="2668" y="1492"/>
                </a:lnTo>
                <a:lnTo>
                  <a:pt x="2668" y="1492"/>
                </a:lnTo>
                <a:lnTo>
                  <a:pt x="2682" y="1490"/>
                </a:lnTo>
                <a:lnTo>
                  <a:pt x="2682" y="1490"/>
                </a:lnTo>
                <a:close/>
                <a:moveTo>
                  <a:pt x="2658" y="1486"/>
                </a:moveTo>
                <a:lnTo>
                  <a:pt x="2658" y="1486"/>
                </a:lnTo>
                <a:lnTo>
                  <a:pt x="2664" y="1488"/>
                </a:lnTo>
                <a:lnTo>
                  <a:pt x="2664" y="1488"/>
                </a:lnTo>
                <a:lnTo>
                  <a:pt x="2652" y="1488"/>
                </a:lnTo>
                <a:lnTo>
                  <a:pt x="2652" y="1488"/>
                </a:lnTo>
                <a:lnTo>
                  <a:pt x="2646" y="1488"/>
                </a:lnTo>
                <a:lnTo>
                  <a:pt x="2646" y="1488"/>
                </a:lnTo>
                <a:lnTo>
                  <a:pt x="2658" y="1486"/>
                </a:lnTo>
                <a:lnTo>
                  <a:pt x="2658" y="1486"/>
                </a:lnTo>
                <a:close/>
                <a:moveTo>
                  <a:pt x="2634" y="1482"/>
                </a:moveTo>
                <a:lnTo>
                  <a:pt x="2634" y="1482"/>
                </a:lnTo>
                <a:lnTo>
                  <a:pt x="2638" y="1482"/>
                </a:lnTo>
                <a:lnTo>
                  <a:pt x="2638" y="1482"/>
                </a:lnTo>
                <a:lnTo>
                  <a:pt x="2630" y="1484"/>
                </a:lnTo>
                <a:lnTo>
                  <a:pt x="2630" y="1484"/>
                </a:lnTo>
                <a:lnTo>
                  <a:pt x="2626" y="1482"/>
                </a:lnTo>
                <a:lnTo>
                  <a:pt x="2626" y="1482"/>
                </a:lnTo>
                <a:lnTo>
                  <a:pt x="2634" y="1482"/>
                </a:lnTo>
                <a:lnTo>
                  <a:pt x="2634" y="1482"/>
                </a:lnTo>
                <a:close/>
                <a:moveTo>
                  <a:pt x="2414" y="1448"/>
                </a:moveTo>
                <a:lnTo>
                  <a:pt x="2414" y="1448"/>
                </a:lnTo>
                <a:lnTo>
                  <a:pt x="2334" y="1442"/>
                </a:lnTo>
                <a:lnTo>
                  <a:pt x="2252" y="1442"/>
                </a:lnTo>
                <a:lnTo>
                  <a:pt x="2210" y="1442"/>
                </a:lnTo>
                <a:lnTo>
                  <a:pt x="2166" y="1444"/>
                </a:lnTo>
                <a:lnTo>
                  <a:pt x="2124" y="1448"/>
                </a:lnTo>
                <a:lnTo>
                  <a:pt x="2080" y="1454"/>
                </a:lnTo>
                <a:lnTo>
                  <a:pt x="2034" y="1460"/>
                </a:lnTo>
                <a:lnTo>
                  <a:pt x="1988" y="1470"/>
                </a:lnTo>
                <a:lnTo>
                  <a:pt x="1942" y="1480"/>
                </a:lnTo>
                <a:lnTo>
                  <a:pt x="1894" y="1492"/>
                </a:lnTo>
                <a:lnTo>
                  <a:pt x="1846" y="1504"/>
                </a:lnTo>
                <a:lnTo>
                  <a:pt x="1798" y="1520"/>
                </a:lnTo>
                <a:lnTo>
                  <a:pt x="1748" y="1538"/>
                </a:lnTo>
                <a:lnTo>
                  <a:pt x="1696" y="1558"/>
                </a:lnTo>
                <a:lnTo>
                  <a:pt x="1696" y="1558"/>
                </a:lnTo>
                <a:lnTo>
                  <a:pt x="1620" y="1592"/>
                </a:lnTo>
                <a:lnTo>
                  <a:pt x="1542" y="1630"/>
                </a:lnTo>
                <a:lnTo>
                  <a:pt x="1462" y="1672"/>
                </a:lnTo>
                <a:lnTo>
                  <a:pt x="1382" y="1718"/>
                </a:lnTo>
                <a:lnTo>
                  <a:pt x="1302" y="1770"/>
                </a:lnTo>
                <a:lnTo>
                  <a:pt x="1220" y="1826"/>
                </a:lnTo>
                <a:lnTo>
                  <a:pt x="1136" y="1886"/>
                </a:lnTo>
                <a:lnTo>
                  <a:pt x="1052" y="1952"/>
                </a:lnTo>
                <a:lnTo>
                  <a:pt x="1052" y="1952"/>
                </a:lnTo>
                <a:lnTo>
                  <a:pt x="1106" y="1906"/>
                </a:lnTo>
                <a:lnTo>
                  <a:pt x="1160" y="1864"/>
                </a:lnTo>
                <a:lnTo>
                  <a:pt x="1214" y="1822"/>
                </a:lnTo>
                <a:lnTo>
                  <a:pt x="1266" y="1784"/>
                </a:lnTo>
                <a:lnTo>
                  <a:pt x="1318" y="1750"/>
                </a:lnTo>
                <a:lnTo>
                  <a:pt x="1368" y="1716"/>
                </a:lnTo>
                <a:lnTo>
                  <a:pt x="1416" y="1684"/>
                </a:lnTo>
                <a:lnTo>
                  <a:pt x="1464" y="1656"/>
                </a:lnTo>
                <a:lnTo>
                  <a:pt x="1512" y="1628"/>
                </a:lnTo>
                <a:lnTo>
                  <a:pt x="1560" y="1604"/>
                </a:lnTo>
                <a:lnTo>
                  <a:pt x="1604" y="1580"/>
                </a:lnTo>
                <a:lnTo>
                  <a:pt x="1650" y="1560"/>
                </a:lnTo>
                <a:lnTo>
                  <a:pt x="1694" y="1540"/>
                </a:lnTo>
                <a:lnTo>
                  <a:pt x="1738" y="1524"/>
                </a:lnTo>
                <a:lnTo>
                  <a:pt x="1780" y="1508"/>
                </a:lnTo>
                <a:lnTo>
                  <a:pt x="1822" y="1494"/>
                </a:lnTo>
                <a:lnTo>
                  <a:pt x="1864" y="1482"/>
                </a:lnTo>
                <a:lnTo>
                  <a:pt x="1904" y="1470"/>
                </a:lnTo>
                <a:lnTo>
                  <a:pt x="1944" y="1462"/>
                </a:lnTo>
                <a:lnTo>
                  <a:pt x="1984" y="1454"/>
                </a:lnTo>
                <a:lnTo>
                  <a:pt x="2022" y="1446"/>
                </a:lnTo>
                <a:lnTo>
                  <a:pt x="2060" y="1442"/>
                </a:lnTo>
                <a:lnTo>
                  <a:pt x="2136" y="1434"/>
                </a:lnTo>
                <a:lnTo>
                  <a:pt x="2208" y="1432"/>
                </a:lnTo>
                <a:lnTo>
                  <a:pt x="2278" y="1434"/>
                </a:lnTo>
                <a:lnTo>
                  <a:pt x="2348" y="1440"/>
                </a:lnTo>
                <a:lnTo>
                  <a:pt x="2414" y="1448"/>
                </a:lnTo>
                <a:lnTo>
                  <a:pt x="2414" y="1448"/>
                </a:lnTo>
                <a:close/>
                <a:moveTo>
                  <a:pt x="2460" y="1458"/>
                </a:moveTo>
                <a:lnTo>
                  <a:pt x="2460" y="1458"/>
                </a:lnTo>
                <a:lnTo>
                  <a:pt x="2376" y="1454"/>
                </a:lnTo>
                <a:lnTo>
                  <a:pt x="2288" y="1454"/>
                </a:lnTo>
                <a:lnTo>
                  <a:pt x="2244" y="1456"/>
                </a:lnTo>
                <a:lnTo>
                  <a:pt x="2198" y="1460"/>
                </a:lnTo>
                <a:lnTo>
                  <a:pt x="2152" y="1464"/>
                </a:lnTo>
                <a:lnTo>
                  <a:pt x="2106" y="1470"/>
                </a:lnTo>
                <a:lnTo>
                  <a:pt x="2058" y="1478"/>
                </a:lnTo>
                <a:lnTo>
                  <a:pt x="2010" y="1488"/>
                </a:lnTo>
                <a:lnTo>
                  <a:pt x="1962" y="1498"/>
                </a:lnTo>
                <a:lnTo>
                  <a:pt x="1912" y="1510"/>
                </a:lnTo>
                <a:lnTo>
                  <a:pt x="1860" y="1524"/>
                </a:lnTo>
                <a:lnTo>
                  <a:pt x="1810" y="1540"/>
                </a:lnTo>
                <a:lnTo>
                  <a:pt x="1756" y="1558"/>
                </a:lnTo>
                <a:lnTo>
                  <a:pt x="1702" y="1580"/>
                </a:lnTo>
                <a:lnTo>
                  <a:pt x="1702" y="1580"/>
                </a:lnTo>
                <a:lnTo>
                  <a:pt x="1624" y="1612"/>
                </a:lnTo>
                <a:lnTo>
                  <a:pt x="1544" y="1650"/>
                </a:lnTo>
                <a:lnTo>
                  <a:pt x="1462" y="1692"/>
                </a:lnTo>
                <a:lnTo>
                  <a:pt x="1380" y="1738"/>
                </a:lnTo>
                <a:lnTo>
                  <a:pt x="1296" y="1788"/>
                </a:lnTo>
                <a:lnTo>
                  <a:pt x="1212" y="1844"/>
                </a:lnTo>
                <a:lnTo>
                  <a:pt x="1128" y="1902"/>
                </a:lnTo>
                <a:lnTo>
                  <a:pt x="1042" y="1966"/>
                </a:lnTo>
                <a:lnTo>
                  <a:pt x="1042" y="1966"/>
                </a:lnTo>
                <a:lnTo>
                  <a:pt x="1098" y="1922"/>
                </a:lnTo>
                <a:lnTo>
                  <a:pt x="1154" y="1880"/>
                </a:lnTo>
                <a:lnTo>
                  <a:pt x="1208" y="1840"/>
                </a:lnTo>
                <a:lnTo>
                  <a:pt x="1262" y="1802"/>
                </a:lnTo>
                <a:lnTo>
                  <a:pt x="1316" y="1766"/>
                </a:lnTo>
                <a:lnTo>
                  <a:pt x="1368" y="1732"/>
                </a:lnTo>
                <a:lnTo>
                  <a:pt x="1418" y="1702"/>
                </a:lnTo>
                <a:lnTo>
                  <a:pt x="1468" y="1674"/>
                </a:lnTo>
                <a:lnTo>
                  <a:pt x="1518" y="1646"/>
                </a:lnTo>
                <a:lnTo>
                  <a:pt x="1566" y="1622"/>
                </a:lnTo>
                <a:lnTo>
                  <a:pt x="1614" y="1598"/>
                </a:lnTo>
                <a:lnTo>
                  <a:pt x="1662" y="1578"/>
                </a:lnTo>
                <a:lnTo>
                  <a:pt x="1708" y="1558"/>
                </a:lnTo>
                <a:lnTo>
                  <a:pt x="1752" y="1542"/>
                </a:lnTo>
                <a:lnTo>
                  <a:pt x="1796" y="1526"/>
                </a:lnTo>
                <a:lnTo>
                  <a:pt x="1840" y="1512"/>
                </a:lnTo>
                <a:lnTo>
                  <a:pt x="1884" y="1500"/>
                </a:lnTo>
                <a:lnTo>
                  <a:pt x="1926" y="1488"/>
                </a:lnTo>
                <a:lnTo>
                  <a:pt x="1968" y="1478"/>
                </a:lnTo>
                <a:lnTo>
                  <a:pt x="2008" y="1470"/>
                </a:lnTo>
                <a:lnTo>
                  <a:pt x="2090" y="1458"/>
                </a:lnTo>
                <a:lnTo>
                  <a:pt x="2168" y="1450"/>
                </a:lnTo>
                <a:lnTo>
                  <a:pt x="2244" y="1446"/>
                </a:lnTo>
                <a:lnTo>
                  <a:pt x="2318" y="1448"/>
                </a:lnTo>
                <a:lnTo>
                  <a:pt x="2390" y="1450"/>
                </a:lnTo>
                <a:lnTo>
                  <a:pt x="2460" y="1458"/>
                </a:lnTo>
                <a:lnTo>
                  <a:pt x="2460" y="1458"/>
                </a:lnTo>
                <a:close/>
                <a:moveTo>
                  <a:pt x="2508" y="1466"/>
                </a:moveTo>
                <a:lnTo>
                  <a:pt x="2508" y="1466"/>
                </a:lnTo>
                <a:lnTo>
                  <a:pt x="2434" y="1464"/>
                </a:lnTo>
                <a:lnTo>
                  <a:pt x="2358" y="1466"/>
                </a:lnTo>
                <a:lnTo>
                  <a:pt x="2280" y="1470"/>
                </a:lnTo>
                <a:lnTo>
                  <a:pt x="2200" y="1478"/>
                </a:lnTo>
                <a:lnTo>
                  <a:pt x="2120" y="1488"/>
                </a:lnTo>
                <a:lnTo>
                  <a:pt x="2036" y="1504"/>
                </a:lnTo>
                <a:lnTo>
                  <a:pt x="1950" y="1524"/>
                </a:lnTo>
                <a:lnTo>
                  <a:pt x="1862" y="1548"/>
                </a:lnTo>
                <a:lnTo>
                  <a:pt x="1770" y="1578"/>
                </a:lnTo>
                <a:lnTo>
                  <a:pt x="1676" y="1612"/>
                </a:lnTo>
                <a:lnTo>
                  <a:pt x="1580" y="1654"/>
                </a:lnTo>
                <a:lnTo>
                  <a:pt x="1480" y="1702"/>
                </a:lnTo>
                <a:lnTo>
                  <a:pt x="1430" y="1728"/>
                </a:lnTo>
                <a:lnTo>
                  <a:pt x="1378" y="1756"/>
                </a:lnTo>
                <a:lnTo>
                  <a:pt x="1324" y="1786"/>
                </a:lnTo>
                <a:lnTo>
                  <a:pt x="1272" y="1818"/>
                </a:lnTo>
                <a:lnTo>
                  <a:pt x="1218" y="1852"/>
                </a:lnTo>
                <a:lnTo>
                  <a:pt x="1162" y="1888"/>
                </a:lnTo>
                <a:lnTo>
                  <a:pt x="1106" y="1926"/>
                </a:lnTo>
                <a:lnTo>
                  <a:pt x="1048" y="1966"/>
                </a:lnTo>
                <a:lnTo>
                  <a:pt x="1048" y="1966"/>
                </a:lnTo>
                <a:lnTo>
                  <a:pt x="1106" y="1924"/>
                </a:lnTo>
                <a:lnTo>
                  <a:pt x="1164" y="1882"/>
                </a:lnTo>
                <a:lnTo>
                  <a:pt x="1220" y="1844"/>
                </a:lnTo>
                <a:lnTo>
                  <a:pt x="1274" y="1808"/>
                </a:lnTo>
                <a:lnTo>
                  <a:pt x="1328" y="1774"/>
                </a:lnTo>
                <a:lnTo>
                  <a:pt x="1382" y="1742"/>
                </a:lnTo>
                <a:lnTo>
                  <a:pt x="1434" y="1712"/>
                </a:lnTo>
                <a:lnTo>
                  <a:pt x="1486" y="1684"/>
                </a:lnTo>
                <a:lnTo>
                  <a:pt x="1536" y="1658"/>
                </a:lnTo>
                <a:lnTo>
                  <a:pt x="1586" y="1634"/>
                </a:lnTo>
                <a:lnTo>
                  <a:pt x="1634" y="1612"/>
                </a:lnTo>
                <a:lnTo>
                  <a:pt x="1682" y="1592"/>
                </a:lnTo>
                <a:lnTo>
                  <a:pt x="1730" y="1574"/>
                </a:lnTo>
                <a:lnTo>
                  <a:pt x="1776" y="1556"/>
                </a:lnTo>
                <a:lnTo>
                  <a:pt x="1822" y="1542"/>
                </a:lnTo>
                <a:lnTo>
                  <a:pt x="1868" y="1528"/>
                </a:lnTo>
                <a:lnTo>
                  <a:pt x="1912" y="1516"/>
                </a:lnTo>
                <a:lnTo>
                  <a:pt x="1956" y="1504"/>
                </a:lnTo>
                <a:lnTo>
                  <a:pt x="2040" y="1486"/>
                </a:lnTo>
                <a:lnTo>
                  <a:pt x="2124" y="1474"/>
                </a:lnTo>
                <a:lnTo>
                  <a:pt x="2204" y="1464"/>
                </a:lnTo>
                <a:lnTo>
                  <a:pt x="2284" y="1460"/>
                </a:lnTo>
                <a:lnTo>
                  <a:pt x="2360" y="1460"/>
                </a:lnTo>
                <a:lnTo>
                  <a:pt x="2436" y="1462"/>
                </a:lnTo>
                <a:lnTo>
                  <a:pt x="2508" y="1466"/>
                </a:lnTo>
                <a:lnTo>
                  <a:pt x="2508" y="1466"/>
                </a:lnTo>
                <a:close/>
                <a:moveTo>
                  <a:pt x="2554" y="1472"/>
                </a:moveTo>
                <a:lnTo>
                  <a:pt x="2554" y="1472"/>
                </a:lnTo>
                <a:lnTo>
                  <a:pt x="2476" y="1474"/>
                </a:lnTo>
                <a:lnTo>
                  <a:pt x="2396" y="1478"/>
                </a:lnTo>
                <a:lnTo>
                  <a:pt x="2316" y="1484"/>
                </a:lnTo>
                <a:lnTo>
                  <a:pt x="2232" y="1492"/>
                </a:lnTo>
                <a:lnTo>
                  <a:pt x="2148" y="1504"/>
                </a:lnTo>
                <a:lnTo>
                  <a:pt x="2060" y="1522"/>
                </a:lnTo>
                <a:lnTo>
                  <a:pt x="1970" y="1542"/>
                </a:lnTo>
                <a:lnTo>
                  <a:pt x="1880" y="1566"/>
                </a:lnTo>
                <a:lnTo>
                  <a:pt x="1784" y="1596"/>
                </a:lnTo>
                <a:lnTo>
                  <a:pt x="1688" y="1632"/>
                </a:lnTo>
                <a:lnTo>
                  <a:pt x="1588" y="1674"/>
                </a:lnTo>
                <a:lnTo>
                  <a:pt x="1484" y="1720"/>
                </a:lnTo>
                <a:lnTo>
                  <a:pt x="1378" y="1774"/>
                </a:lnTo>
                <a:lnTo>
                  <a:pt x="1268" y="1836"/>
                </a:lnTo>
                <a:lnTo>
                  <a:pt x="1156" y="1904"/>
                </a:lnTo>
                <a:lnTo>
                  <a:pt x="1040" y="1980"/>
                </a:lnTo>
                <a:lnTo>
                  <a:pt x="1040" y="1980"/>
                </a:lnTo>
                <a:lnTo>
                  <a:pt x="1100" y="1938"/>
                </a:lnTo>
                <a:lnTo>
                  <a:pt x="1158" y="1898"/>
                </a:lnTo>
                <a:lnTo>
                  <a:pt x="1216" y="1860"/>
                </a:lnTo>
                <a:lnTo>
                  <a:pt x="1272" y="1824"/>
                </a:lnTo>
                <a:lnTo>
                  <a:pt x="1328" y="1792"/>
                </a:lnTo>
                <a:lnTo>
                  <a:pt x="1382" y="1760"/>
                </a:lnTo>
                <a:lnTo>
                  <a:pt x="1436" y="1730"/>
                </a:lnTo>
                <a:lnTo>
                  <a:pt x="1490" y="1704"/>
                </a:lnTo>
                <a:lnTo>
                  <a:pt x="1542" y="1678"/>
                </a:lnTo>
                <a:lnTo>
                  <a:pt x="1594" y="1654"/>
                </a:lnTo>
                <a:lnTo>
                  <a:pt x="1644" y="1632"/>
                </a:lnTo>
                <a:lnTo>
                  <a:pt x="1694" y="1612"/>
                </a:lnTo>
                <a:lnTo>
                  <a:pt x="1742" y="1592"/>
                </a:lnTo>
                <a:lnTo>
                  <a:pt x="1790" y="1576"/>
                </a:lnTo>
                <a:lnTo>
                  <a:pt x="1838" y="1560"/>
                </a:lnTo>
                <a:lnTo>
                  <a:pt x="1886" y="1546"/>
                </a:lnTo>
                <a:lnTo>
                  <a:pt x="1976" y="1522"/>
                </a:lnTo>
                <a:lnTo>
                  <a:pt x="2066" y="1504"/>
                </a:lnTo>
                <a:lnTo>
                  <a:pt x="2152" y="1490"/>
                </a:lnTo>
                <a:lnTo>
                  <a:pt x="2236" y="1480"/>
                </a:lnTo>
                <a:lnTo>
                  <a:pt x="2318" y="1474"/>
                </a:lnTo>
                <a:lnTo>
                  <a:pt x="2398" y="1470"/>
                </a:lnTo>
                <a:lnTo>
                  <a:pt x="2478" y="1470"/>
                </a:lnTo>
                <a:lnTo>
                  <a:pt x="2554" y="1472"/>
                </a:lnTo>
                <a:lnTo>
                  <a:pt x="2554" y="1472"/>
                </a:lnTo>
                <a:close/>
                <a:moveTo>
                  <a:pt x="2582" y="1478"/>
                </a:moveTo>
                <a:lnTo>
                  <a:pt x="2582" y="1478"/>
                </a:lnTo>
                <a:lnTo>
                  <a:pt x="2586" y="1478"/>
                </a:lnTo>
                <a:lnTo>
                  <a:pt x="2586" y="1478"/>
                </a:lnTo>
                <a:lnTo>
                  <a:pt x="2504" y="1482"/>
                </a:lnTo>
                <a:lnTo>
                  <a:pt x="2422" y="1488"/>
                </a:lnTo>
                <a:lnTo>
                  <a:pt x="2338" y="1498"/>
                </a:lnTo>
                <a:lnTo>
                  <a:pt x="2252" y="1508"/>
                </a:lnTo>
                <a:lnTo>
                  <a:pt x="2164" y="1522"/>
                </a:lnTo>
                <a:lnTo>
                  <a:pt x="2074" y="1540"/>
                </a:lnTo>
                <a:lnTo>
                  <a:pt x="1982" y="1562"/>
                </a:lnTo>
                <a:lnTo>
                  <a:pt x="1886" y="1588"/>
                </a:lnTo>
                <a:lnTo>
                  <a:pt x="1790" y="1620"/>
                </a:lnTo>
                <a:lnTo>
                  <a:pt x="1690" y="1656"/>
                </a:lnTo>
                <a:lnTo>
                  <a:pt x="1586" y="1696"/>
                </a:lnTo>
                <a:lnTo>
                  <a:pt x="1480" y="1744"/>
                </a:lnTo>
                <a:lnTo>
                  <a:pt x="1372" y="1796"/>
                </a:lnTo>
                <a:lnTo>
                  <a:pt x="1260" y="1856"/>
                </a:lnTo>
                <a:lnTo>
                  <a:pt x="1144" y="1922"/>
                </a:lnTo>
                <a:lnTo>
                  <a:pt x="1026" y="1996"/>
                </a:lnTo>
                <a:lnTo>
                  <a:pt x="1026" y="1996"/>
                </a:lnTo>
                <a:lnTo>
                  <a:pt x="1086" y="1954"/>
                </a:lnTo>
                <a:lnTo>
                  <a:pt x="1146" y="1916"/>
                </a:lnTo>
                <a:lnTo>
                  <a:pt x="1204" y="1880"/>
                </a:lnTo>
                <a:lnTo>
                  <a:pt x="1262" y="1846"/>
                </a:lnTo>
                <a:lnTo>
                  <a:pt x="1320" y="1812"/>
                </a:lnTo>
                <a:lnTo>
                  <a:pt x="1376" y="1782"/>
                </a:lnTo>
                <a:lnTo>
                  <a:pt x="1430" y="1754"/>
                </a:lnTo>
                <a:lnTo>
                  <a:pt x="1484" y="1726"/>
                </a:lnTo>
                <a:lnTo>
                  <a:pt x="1538" y="1702"/>
                </a:lnTo>
                <a:lnTo>
                  <a:pt x="1590" y="1678"/>
                </a:lnTo>
                <a:lnTo>
                  <a:pt x="1694" y="1636"/>
                </a:lnTo>
                <a:lnTo>
                  <a:pt x="1794" y="1600"/>
                </a:lnTo>
                <a:lnTo>
                  <a:pt x="1890" y="1568"/>
                </a:lnTo>
                <a:lnTo>
                  <a:pt x="1984" y="1544"/>
                </a:lnTo>
                <a:lnTo>
                  <a:pt x="2076" y="1524"/>
                </a:lnTo>
                <a:lnTo>
                  <a:pt x="2166" y="1508"/>
                </a:lnTo>
                <a:lnTo>
                  <a:pt x="2252" y="1496"/>
                </a:lnTo>
                <a:lnTo>
                  <a:pt x="2338" y="1486"/>
                </a:lnTo>
                <a:lnTo>
                  <a:pt x="2420" y="1482"/>
                </a:lnTo>
                <a:lnTo>
                  <a:pt x="2502" y="1478"/>
                </a:lnTo>
                <a:lnTo>
                  <a:pt x="2582" y="1478"/>
                </a:lnTo>
                <a:lnTo>
                  <a:pt x="2582" y="1478"/>
                </a:lnTo>
                <a:close/>
                <a:moveTo>
                  <a:pt x="2606" y="1484"/>
                </a:moveTo>
                <a:lnTo>
                  <a:pt x="2606" y="1484"/>
                </a:lnTo>
                <a:lnTo>
                  <a:pt x="2612" y="1484"/>
                </a:lnTo>
                <a:lnTo>
                  <a:pt x="2612" y="1484"/>
                </a:lnTo>
                <a:lnTo>
                  <a:pt x="2528" y="1492"/>
                </a:lnTo>
                <a:lnTo>
                  <a:pt x="2442" y="1500"/>
                </a:lnTo>
                <a:lnTo>
                  <a:pt x="2356" y="1512"/>
                </a:lnTo>
                <a:lnTo>
                  <a:pt x="2266" y="1524"/>
                </a:lnTo>
                <a:lnTo>
                  <a:pt x="2176" y="1542"/>
                </a:lnTo>
                <a:lnTo>
                  <a:pt x="2084" y="1560"/>
                </a:lnTo>
                <a:lnTo>
                  <a:pt x="1988" y="1584"/>
                </a:lnTo>
                <a:lnTo>
                  <a:pt x="1892" y="1612"/>
                </a:lnTo>
                <a:lnTo>
                  <a:pt x="1792" y="1642"/>
                </a:lnTo>
                <a:lnTo>
                  <a:pt x="1690" y="1678"/>
                </a:lnTo>
                <a:lnTo>
                  <a:pt x="1586" y="1720"/>
                </a:lnTo>
                <a:lnTo>
                  <a:pt x="1478" y="1766"/>
                </a:lnTo>
                <a:lnTo>
                  <a:pt x="1366" y="1818"/>
                </a:lnTo>
                <a:lnTo>
                  <a:pt x="1252" y="1874"/>
                </a:lnTo>
                <a:lnTo>
                  <a:pt x="1136" y="1938"/>
                </a:lnTo>
                <a:lnTo>
                  <a:pt x="1014" y="2010"/>
                </a:lnTo>
                <a:lnTo>
                  <a:pt x="1014" y="2010"/>
                </a:lnTo>
                <a:lnTo>
                  <a:pt x="1136" y="1934"/>
                </a:lnTo>
                <a:lnTo>
                  <a:pt x="1254" y="1864"/>
                </a:lnTo>
                <a:lnTo>
                  <a:pt x="1370" y="1804"/>
                </a:lnTo>
                <a:lnTo>
                  <a:pt x="1480" y="1750"/>
                </a:lnTo>
                <a:lnTo>
                  <a:pt x="1588" y="1702"/>
                </a:lnTo>
                <a:lnTo>
                  <a:pt x="1694" y="1660"/>
                </a:lnTo>
                <a:lnTo>
                  <a:pt x="1796" y="1622"/>
                </a:lnTo>
                <a:lnTo>
                  <a:pt x="1894" y="1592"/>
                </a:lnTo>
                <a:lnTo>
                  <a:pt x="1990" y="1566"/>
                </a:lnTo>
                <a:lnTo>
                  <a:pt x="2084" y="1544"/>
                </a:lnTo>
                <a:lnTo>
                  <a:pt x="2176" y="1526"/>
                </a:lnTo>
                <a:lnTo>
                  <a:pt x="2266" y="1512"/>
                </a:lnTo>
                <a:lnTo>
                  <a:pt x="2354" y="1500"/>
                </a:lnTo>
                <a:lnTo>
                  <a:pt x="2440" y="1492"/>
                </a:lnTo>
                <a:lnTo>
                  <a:pt x="2524" y="1486"/>
                </a:lnTo>
                <a:lnTo>
                  <a:pt x="2606" y="1484"/>
                </a:lnTo>
                <a:lnTo>
                  <a:pt x="2606" y="1484"/>
                </a:lnTo>
                <a:close/>
                <a:moveTo>
                  <a:pt x="2630" y="1488"/>
                </a:moveTo>
                <a:lnTo>
                  <a:pt x="2630" y="1488"/>
                </a:lnTo>
                <a:lnTo>
                  <a:pt x="2636" y="1490"/>
                </a:lnTo>
                <a:lnTo>
                  <a:pt x="2636" y="1490"/>
                </a:lnTo>
                <a:lnTo>
                  <a:pt x="2550" y="1500"/>
                </a:lnTo>
                <a:lnTo>
                  <a:pt x="2462" y="1512"/>
                </a:lnTo>
                <a:lnTo>
                  <a:pt x="2372" y="1526"/>
                </a:lnTo>
                <a:lnTo>
                  <a:pt x="2282" y="1542"/>
                </a:lnTo>
                <a:lnTo>
                  <a:pt x="2188" y="1560"/>
                </a:lnTo>
                <a:lnTo>
                  <a:pt x="2092" y="1582"/>
                </a:lnTo>
                <a:lnTo>
                  <a:pt x="1996" y="1606"/>
                </a:lnTo>
                <a:lnTo>
                  <a:pt x="1896" y="1634"/>
                </a:lnTo>
                <a:lnTo>
                  <a:pt x="1794" y="1666"/>
                </a:lnTo>
                <a:lnTo>
                  <a:pt x="1690" y="1702"/>
                </a:lnTo>
                <a:lnTo>
                  <a:pt x="1582" y="1742"/>
                </a:lnTo>
                <a:lnTo>
                  <a:pt x="1472" y="1788"/>
                </a:lnTo>
                <a:lnTo>
                  <a:pt x="1360" y="1838"/>
                </a:lnTo>
                <a:lnTo>
                  <a:pt x="1244" y="1894"/>
                </a:lnTo>
                <a:lnTo>
                  <a:pt x="1124" y="1956"/>
                </a:lnTo>
                <a:lnTo>
                  <a:pt x="1002" y="2022"/>
                </a:lnTo>
                <a:lnTo>
                  <a:pt x="1002" y="2022"/>
                </a:lnTo>
                <a:lnTo>
                  <a:pt x="1126" y="1950"/>
                </a:lnTo>
                <a:lnTo>
                  <a:pt x="1246" y="1884"/>
                </a:lnTo>
                <a:lnTo>
                  <a:pt x="1362" y="1826"/>
                </a:lnTo>
                <a:lnTo>
                  <a:pt x="1474" y="1772"/>
                </a:lnTo>
                <a:lnTo>
                  <a:pt x="1584" y="1726"/>
                </a:lnTo>
                <a:lnTo>
                  <a:pt x="1692" y="1684"/>
                </a:lnTo>
                <a:lnTo>
                  <a:pt x="1796" y="1646"/>
                </a:lnTo>
                <a:lnTo>
                  <a:pt x="1898" y="1616"/>
                </a:lnTo>
                <a:lnTo>
                  <a:pt x="1996" y="1588"/>
                </a:lnTo>
                <a:lnTo>
                  <a:pt x="2092" y="1564"/>
                </a:lnTo>
                <a:lnTo>
                  <a:pt x="2186" y="1544"/>
                </a:lnTo>
                <a:lnTo>
                  <a:pt x="2278" y="1528"/>
                </a:lnTo>
                <a:lnTo>
                  <a:pt x="2370" y="1514"/>
                </a:lnTo>
                <a:lnTo>
                  <a:pt x="2458" y="1504"/>
                </a:lnTo>
                <a:lnTo>
                  <a:pt x="2544" y="1496"/>
                </a:lnTo>
                <a:lnTo>
                  <a:pt x="2630" y="1488"/>
                </a:lnTo>
                <a:lnTo>
                  <a:pt x="2630" y="1488"/>
                </a:lnTo>
                <a:close/>
                <a:moveTo>
                  <a:pt x="2652" y="1494"/>
                </a:moveTo>
                <a:lnTo>
                  <a:pt x="2652" y="1494"/>
                </a:lnTo>
                <a:lnTo>
                  <a:pt x="2660" y="1496"/>
                </a:lnTo>
                <a:lnTo>
                  <a:pt x="2660" y="1496"/>
                </a:lnTo>
                <a:lnTo>
                  <a:pt x="2572" y="1508"/>
                </a:lnTo>
                <a:lnTo>
                  <a:pt x="2480" y="1524"/>
                </a:lnTo>
                <a:lnTo>
                  <a:pt x="2388" y="1540"/>
                </a:lnTo>
                <a:lnTo>
                  <a:pt x="2294" y="1558"/>
                </a:lnTo>
                <a:lnTo>
                  <a:pt x="2200" y="1578"/>
                </a:lnTo>
                <a:lnTo>
                  <a:pt x="2102" y="1602"/>
                </a:lnTo>
                <a:lnTo>
                  <a:pt x="2002" y="1628"/>
                </a:lnTo>
                <a:lnTo>
                  <a:pt x="1900" y="1658"/>
                </a:lnTo>
                <a:lnTo>
                  <a:pt x="1796" y="1690"/>
                </a:lnTo>
                <a:lnTo>
                  <a:pt x="1688" y="1726"/>
                </a:lnTo>
                <a:lnTo>
                  <a:pt x="1580" y="1766"/>
                </a:lnTo>
                <a:lnTo>
                  <a:pt x="1468" y="1810"/>
                </a:lnTo>
                <a:lnTo>
                  <a:pt x="1352" y="1860"/>
                </a:lnTo>
                <a:lnTo>
                  <a:pt x="1236" y="1914"/>
                </a:lnTo>
                <a:lnTo>
                  <a:pt x="1114" y="1972"/>
                </a:lnTo>
                <a:lnTo>
                  <a:pt x="990" y="2036"/>
                </a:lnTo>
                <a:lnTo>
                  <a:pt x="990" y="2036"/>
                </a:lnTo>
                <a:lnTo>
                  <a:pt x="1116" y="1966"/>
                </a:lnTo>
                <a:lnTo>
                  <a:pt x="1236" y="1904"/>
                </a:lnTo>
                <a:lnTo>
                  <a:pt x="1354" y="1846"/>
                </a:lnTo>
                <a:lnTo>
                  <a:pt x="1470" y="1796"/>
                </a:lnTo>
                <a:lnTo>
                  <a:pt x="1582" y="1748"/>
                </a:lnTo>
                <a:lnTo>
                  <a:pt x="1690" y="1708"/>
                </a:lnTo>
                <a:lnTo>
                  <a:pt x="1796" y="1670"/>
                </a:lnTo>
                <a:lnTo>
                  <a:pt x="1900" y="1638"/>
                </a:lnTo>
                <a:lnTo>
                  <a:pt x="2002" y="1610"/>
                </a:lnTo>
                <a:lnTo>
                  <a:pt x="2100" y="1584"/>
                </a:lnTo>
                <a:lnTo>
                  <a:pt x="2198" y="1564"/>
                </a:lnTo>
                <a:lnTo>
                  <a:pt x="2292" y="1544"/>
                </a:lnTo>
                <a:lnTo>
                  <a:pt x="2384" y="1528"/>
                </a:lnTo>
                <a:lnTo>
                  <a:pt x="2476" y="1516"/>
                </a:lnTo>
                <a:lnTo>
                  <a:pt x="2564" y="1504"/>
                </a:lnTo>
                <a:lnTo>
                  <a:pt x="2652" y="1494"/>
                </a:lnTo>
                <a:lnTo>
                  <a:pt x="2652" y="1494"/>
                </a:lnTo>
                <a:close/>
                <a:moveTo>
                  <a:pt x="2674" y="1500"/>
                </a:moveTo>
                <a:lnTo>
                  <a:pt x="2674" y="1500"/>
                </a:lnTo>
                <a:lnTo>
                  <a:pt x="2682" y="1502"/>
                </a:lnTo>
                <a:lnTo>
                  <a:pt x="2682" y="1502"/>
                </a:lnTo>
                <a:lnTo>
                  <a:pt x="2592" y="1518"/>
                </a:lnTo>
                <a:lnTo>
                  <a:pt x="2498" y="1534"/>
                </a:lnTo>
                <a:lnTo>
                  <a:pt x="2404" y="1554"/>
                </a:lnTo>
                <a:lnTo>
                  <a:pt x="2308" y="1574"/>
                </a:lnTo>
                <a:lnTo>
                  <a:pt x="2210" y="1596"/>
                </a:lnTo>
                <a:lnTo>
                  <a:pt x="2110" y="1622"/>
                </a:lnTo>
                <a:lnTo>
                  <a:pt x="2008" y="1650"/>
                </a:lnTo>
                <a:lnTo>
                  <a:pt x="1904" y="1680"/>
                </a:lnTo>
                <a:lnTo>
                  <a:pt x="1796" y="1714"/>
                </a:lnTo>
                <a:lnTo>
                  <a:pt x="1688" y="1750"/>
                </a:lnTo>
                <a:lnTo>
                  <a:pt x="1576" y="1790"/>
                </a:lnTo>
                <a:lnTo>
                  <a:pt x="1462" y="1834"/>
                </a:lnTo>
                <a:lnTo>
                  <a:pt x="1346" y="1880"/>
                </a:lnTo>
                <a:lnTo>
                  <a:pt x="1226" y="1932"/>
                </a:lnTo>
                <a:lnTo>
                  <a:pt x="1104" y="1988"/>
                </a:lnTo>
                <a:lnTo>
                  <a:pt x="980" y="2048"/>
                </a:lnTo>
                <a:lnTo>
                  <a:pt x="980" y="2048"/>
                </a:lnTo>
                <a:lnTo>
                  <a:pt x="1106" y="1982"/>
                </a:lnTo>
                <a:lnTo>
                  <a:pt x="1228" y="1922"/>
                </a:lnTo>
                <a:lnTo>
                  <a:pt x="1348" y="1868"/>
                </a:lnTo>
                <a:lnTo>
                  <a:pt x="1464" y="1818"/>
                </a:lnTo>
                <a:lnTo>
                  <a:pt x="1578" y="1772"/>
                </a:lnTo>
                <a:lnTo>
                  <a:pt x="1690" y="1732"/>
                </a:lnTo>
                <a:lnTo>
                  <a:pt x="1798" y="1694"/>
                </a:lnTo>
                <a:lnTo>
                  <a:pt x="1904" y="1662"/>
                </a:lnTo>
                <a:lnTo>
                  <a:pt x="2006" y="1632"/>
                </a:lnTo>
                <a:lnTo>
                  <a:pt x="2108" y="1606"/>
                </a:lnTo>
                <a:lnTo>
                  <a:pt x="2208" y="1582"/>
                </a:lnTo>
                <a:lnTo>
                  <a:pt x="2304" y="1562"/>
                </a:lnTo>
                <a:lnTo>
                  <a:pt x="2400" y="1542"/>
                </a:lnTo>
                <a:lnTo>
                  <a:pt x="2492" y="1526"/>
                </a:lnTo>
                <a:lnTo>
                  <a:pt x="2584" y="1512"/>
                </a:lnTo>
                <a:lnTo>
                  <a:pt x="2674" y="1500"/>
                </a:lnTo>
                <a:lnTo>
                  <a:pt x="2674" y="1500"/>
                </a:lnTo>
                <a:close/>
                <a:moveTo>
                  <a:pt x="2696" y="1504"/>
                </a:moveTo>
                <a:lnTo>
                  <a:pt x="2696" y="1504"/>
                </a:lnTo>
                <a:lnTo>
                  <a:pt x="2704" y="1506"/>
                </a:lnTo>
                <a:lnTo>
                  <a:pt x="2704" y="1506"/>
                </a:lnTo>
                <a:lnTo>
                  <a:pt x="2516" y="1546"/>
                </a:lnTo>
                <a:lnTo>
                  <a:pt x="2418" y="1568"/>
                </a:lnTo>
                <a:lnTo>
                  <a:pt x="2320" y="1590"/>
                </a:lnTo>
                <a:lnTo>
                  <a:pt x="2220" y="1616"/>
                </a:lnTo>
                <a:lnTo>
                  <a:pt x="2116" y="1642"/>
                </a:lnTo>
                <a:lnTo>
                  <a:pt x="2012" y="1672"/>
                </a:lnTo>
                <a:lnTo>
                  <a:pt x="1906" y="1702"/>
                </a:lnTo>
                <a:lnTo>
                  <a:pt x="1798" y="1736"/>
                </a:lnTo>
                <a:lnTo>
                  <a:pt x="1686" y="1774"/>
                </a:lnTo>
                <a:lnTo>
                  <a:pt x="1574" y="1812"/>
                </a:lnTo>
                <a:lnTo>
                  <a:pt x="1458" y="1856"/>
                </a:lnTo>
                <a:lnTo>
                  <a:pt x="1340" y="1900"/>
                </a:lnTo>
                <a:lnTo>
                  <a:pt x="1218" y="1950"/>
                </a:lnTo>
                <a:lnTo>
                  <a:pt x="1096" y="2002"/>
                </a:lnTo>
                <a:lnTo>
                  <a:pt x="968" y="2058"/>
                </a:lnTo>
                <a:lnTo>
                  <a:pt x="968" y="2058"/>
                </a:lnTo>
                <a:lnTo>
                  <a:pt x="1096" y="1998"/>
                </a:lnTo>
                <a:lnTo>
                  <a:pt x="1220" y="1940"/>
                </a:lnTo>
                <a:lnTo>
                  <a:pt x="1342" y="1888"/>
                </a:lnTo>
                <a:lnTo>
                  <a:pt x="1460" y="1840"/>
                </a:lnTo>
                <a:lnTo>
                  <a:pt x="1576" y="1796"/>
                </a:lnTo>
                <a:lnTo>
                  <a:pt x="1688" y="1756"/>
                </a:lnTo>
                <a:lnTo>
                  <a:pt x="1798" y="1718"/>
                </a:lnTo>
                <a:lnTo>
                  <a:pt x="1906" y="1684"/>
                </a:lnTo>
                <a:lnTo>
                  <a:pt x="2012" y="1654"/>
                </a:lnTo>
                <a:lnTo>
                  <a:pt x="2116" y="1626"/>
                </a:lnTo>
                <a:lnTo>
                  <a:pt x="2216" y="1600"/>
                </a:lnTo>
                <a:lnTo>
                  <a:pt x="2316" y="1578"/>
                </a:lnTo>
                <a:lnTo>
                  <a:pt x="2414" y="1556"/>
                </a:lnTo>
                <a:lnTo>
                  <a:pt x="2510" y="1538"/>
                </a:lnTo>
                <a:lnTo>
                  <a:pt x="2604" y="1520"/>
                </a:lnTo>
                <a:lnTo>
                  <a:pt x="2696" y="1504"/>
                </a:lnTo>
                <a:lnTo>
                  <a:pt x="2696" y="1504"/>
                </a:lnTo>
                <a:close/>
                <a:moveTo>
                  <a:pt x="2716" y="1510"/>
                </a:moveTo>
                <a:lnTo>
                  <a:pt x="2716" y="1510"/>
                </a:lnTo>
                <a:lnTo>
                  <a:pt x="2724" y="1512"/>
                </a:lnTo>
                <a:lnTo>
                  <a:pt x="2724" y="1512"/>
                </a:lnTo>
                <a:lnTo>
                  <a:pt x="2530" y="1556"/>
                </a:lnTo>
                <a:lnTo>
                  <a:pt x="2330" y="1606"/>
                </a:lnTo>
                <a:lnTo>
                  <a:pt x="2122" y="1664"/>
                </a:lnTo>
                <a:lnTo>
                  <a:pt x="2016" y="1694"/>
                </a:lnTo>
                <a:lnTo>
                  <a:pt x="1906" y="1726"/>
                </a:lnTo>
                <a:lnTo>
                  <a:pt x="1796" y="1762"/>
                </a:lnTo>
                <a:lnTo>
                  <a:pt x="1684" y="1798"/>
                </a:lnTo>
                <a:lnTo>
                  <a:pt x="1568" y="1836"/>
                </a:lnTo>
                <a:lnTo>
                  <a:pt x="1450" y="1878"/>
                </a:lnTo>
                <a:lnTo>
                  <a:pt x="1330" y="1922"/>
                </a:lnTo>
                <a:lnTo>
                  <a:pt x="1208" y="1970"/>
                </a:lnTo>
                <a:lnTo>
                  <a:pt x="1082" y="2018"/>
                </a:lnTo>
                <a:lnTo>
                  <a:pt x="954" y="2070"/>
                </a:lnTo>
                <a:lnTo>
                  <a:pt x="954" y="2070"/>
                </a:lnTo>
                <a:lnTo>
                  <a:pt x="1082" y="2014"/>
                </a:lnTo>
                <a:lnTo>
                  <a:pt x="1208" y="1960"/>
                </a:lnTo>
                <a:lnTo>
                  <a:pt x="1332" y="1910"/>
                </a:lnTo>
                <a:lnTo>
                  <a:pt x="1452" y="1864"/>
                </a:lnTo>
                <a:lnTo>
                  <a:pt x="1570" y="1820"/>
                </a:lnTo>
                <a:lnTo>
                  <a:pt x="1684" y="1780"/>
                </a:lnTo>
                <a:lnTo>
                  <a:pt x="1798" y="1742"/>
                </a:lnTo>
                <a:lnTo>
                  <a:pt x="1908" y="1708"/>
                </a:lnTo>
                <a:lnTo>
                  <a:pt x="2016" y="1676"/>
                </a:lnTo>
                <a:lnTo>
                  <a:pt x="2120" y="1646"/>
                </a:lnTo>
                <a:lnTo>
                  <a:pt x="2224" y="1620"/>
                </a:lnTo>
                <a:lnTo>
                  <a:pt x="2326" y="1594"/>
                </a:lnTo>
                <a:lnTo>
                  <a:pt x="2426" y="1570"/>
                </a:lnTo>
                <a:lnTo>
                  <a:pt x="2524" y="1548"/>
                </a:lnTo>
                <a:lnTo>
                  <a:pt x="2716" y="1510"/>
                </a:lnTo>
                <a:lnTo>
                  <a:pt x="2716" y="1510"/>
                </a:lnTo>
                <a:close/>
                <a:moveTo>
                  <a:pt x="2754" y="1518"/>
                </a:moveTo>
                <a:lnTo>
                  <a:pt x="2754" y="1518"/>
                </a:lnTo>
                <a:lnTo>
                  <a:pt x="2760" y="1520"/>
                </a:lnTo>
                <a:lnTo>
                  <a:pt x="2760" y="1520"/>
                </a:lnTo>
                <a:lnTo>
                  <a:pt x="2556" y="1578"/>
                </a:lnTo>
                <a:lnTo>
                  <a:pt x="2346" y="1638"/>
                </a:lnTo>
                <a:lnTo>
                  <a:pt x="2130" y="1702"/>
                </a:lnTo>
                <a:lnTo>
                  <a:pt x="1908" y="1772"/>
                </a:lnTo>
                <a:lnTo>
                  <a:pt x="1678" y="1844"/>
                </a:lnTo>
                <a:lnTo>
                  <a:pt x="1438" y="1920"/>
                </a:lnTo>
                <a:lnTo>
                  <a:pt x="1192" y="2002"/>
                </a:lnTo>
                <a:lnTo>
                  <a:pt x="934" y="2090"/>
                </a:lnTo>
                <a:lnTo>
                  <a:pt x="934" y="2090"/>
                </a:lnTo>
                <a:lnTo>
                  <a:pt x="1192" y="1994"/>
                </a:lnTo>
                <a:lnTo>
                  <a:pt x="1440" y="1906"/>
                </a:lnTo>
                <a:lnTo>
                  <a:pt x="1678" y="1826"/>
                </a:lnTo>
                <a:lnTo>
                  <a:pt x="1908" y="1754"/>
                </a:lnTo>
                <a:lnTo>
                  <a:pt x="2130" y="1688"/>
                </a:lnTo>
                <a:lnTo>
                  <a:pt x="2344" y="1626"/>
                </a:lnTo>
                <a:lnTo>
                  <a:pt x="2552" y="1570"/>
                </a:lnTo>
                <a:lnTo>
                  <a:pt x="2754" y="1518"/>
                </a:lnTo>
                <a:lnTo>
                  <a:pt x="2754" y="1518"/>
                </a:lnTo>
                <a:close/>
                <a:moveTo>
                  <a:pt x="2770" y="1524"/>
                </a:moveTo>
                <a:lnTo>
                  <a:pt x="2770" y="1524"/>
                </a:lnTo>
                <a:lnTo>
                  <a:pt x="2776" y="1524"/>
                </a:lnTo>
                <a:lnTo>
                  <a:pt x="2776" y="1524"/>
                </a:lnTo>
                <a:lnTo>
                  <a:pt x="2362" y="1652"/>
                </a:lnTo>
                <a:lnTo>
                  <a:pt x="1926" y="1788"/>
                </a:lnTo>
                <a:lnTo>
                  <a:pt x="1926" y="1788"/>
                </a:lnTo>
                <a:lnTo>
                  <a:pt x="1446" y="1938"/>
                </a:lnTo>
                <a:lnTo>
                  <a:pt x="930" y="2096"/>
                </a:lnTo>
                <a:lnTo>
                  <a:pt x="930" y="2096"/>
                </a:lnTo>
                <a:lnTo>
                  <a:pt x="1190" y="2008"/>
                </a:lnTo>
                <a:lnTo>
                  <a:pt x="1440" y="1926"/>
                </a:lnTo>
                <a:lnTo>
                  <a:pt x="1680" y="1848"/>
                </a:lnTo>
                <a:lnTo>
                  <a:pt x="1912" y="1776"/>
                </a:lnTo>
                <a:lnTo>
                  <a:pt x="2136" y="1706"/>
                </a:lnTo>
                <a:lnTo>
                  <a:pt x="2354" y="1642"/>
                </a:lnTo>
                <a:lnTo>
                  <a:pt x="2564" y="1580"/>
                </a:lnTo>
                <a:lnTo>
                  <a:pt x="2770" y="1524"/>
                </a:lnTo>
                <a:lnTo>
                  <a:pt x="2770" y="1524"/>
                </a:lnTo>
                <a:close/>
                <a:moveTo>
                  <a:pt x="1928" y="1792"/>
                </a:moveTo>
                <a:lnTo>
                  <a:pt x="1928" y="1792"/>
                </a:lnTo>
                <a:lnTo>
                  <a:pt x="2368" y="1656"/>
                </a:lnTo>
                <a:lnTo>
                  <a:pt x="2786" y="1526"/>
                </a:lnTo>
                <a:lnTo>
                  <a:pt x="2786" y="1526"/>
                </a:lnTo>
                <a:lnTo>
                  <a:pt x="2790" y="1528"/>
                </a:lnTo>
                <a:lnTo>
                  <a:pt x="2790" y="1528"/>
                </a:lnTo>
                <a:lnTo>
                  <a:pt x="2540" y="1610"/>
                </a:lnTo>
                <a:lnTo>
                  <a:pt x="2540" y="1610"/>
                </a:lnTo>
                <a:lnTo>
                  <a:pt x="2166" y="1732"/>
                </a:lnTo>
                <a:lnTo>
                  <a:pt x="1974" y="1794"/>
                </a:lnTo>
                <a:lnTo>
                  <a:pt x="1774" y="1856"/>
                </a:lnTo>
                <a:lnTo>
                  <a:pt x="1572" y="1920"/>
                </a:lnTo>
                <a:lnTo>
                  <a:pt x="1362" y="1982"/>
                </a:lnTo>
                <a:lnTo>
                  <a:pt x="1148" y="2042"/>
                </a:lnTo>
                <a:lnTo>
                  <a:pt x="926" y="2102"/>
                </a:lnTo>
                <a:lnTo>
                  <a:pt x="926" y="2102"/>
                </a:lnTo>
                <a:lnTo>
                  <a:pt x="1446" y="1944"/>
                </a:lnTo>
                <a:lnTo>
                  <a:pt x="1928" y="1792"/>
                </a:lnTo>
                <a:lnTo>
                  <a:pt x="1928" y="1792"/>
                </a:lnTo>
                <a:close/>
                <a:moveTo>
                  <a:pt x="2542" y="1614"/>
                </a:moveTo>
                <a:lnTo>
                  <a:pt x="2542" y="1614"/>
                </a:lnTo>
                <a:lnTo>
                  <a:pt x="2800" y="1530"/>
                </a:lnTo>
                <a:lnTo>
                  <a:pt x="2800" y="1530"/>
                </a:lnTo>
                <a:lnTo>
                  <a:pt x="2802" y="1530"/>
                </a:lnTo>
                <a:lnTo>
                  <a:pt x="2802" y="1530"/>
                </a:lnTo>
                <a:lnTo>
                  <a:pt x="2728" y="1556"/>
                </a:lnTo>
                <a:lnTo>
                  <a:pt x="2728" y="1556"/>
                </a:lnTo>
                <a:lnTo>
                  <a:pt x="2308" y="1702"/>
                </a:lnTo>
                <a:lnTo>
                  <a:pt x="2090" y="1776"/>
                </a:lnTo>
                <a:lnTo>
                  <a:pt x="1868" y="1848"/>
                </a:lnTo>
                <a:lnTo>
                  <a:pt x="1638" y="1920"/>
                </a:lnTo>
                <a:lnTo>
                  <a:pt x="1520" y="1954"/>
                </a:lnTo>
                <a:lnTo>
                  <a:pt x="1402" y="1988"/>
                </a:lnTo>
                <a:lnTo>
                  <a:pt x="1282" y="2020"/>
                </a:lnTo>
                <a:lnTo>
                  <a:pt x="1160" y="2052"/>
                </a:lnTo>
                <a:lnTo>
                  <a:pt x="1036" y="2084"/>
                </a:lnTo>
                <a:lnTo>
                  <a:pt x="910" y="2112"/>
                </a:lnTo>
                <a:lnTo>
                  <a:pt x="910" y="2112"/>
                </a:lnTo>
                <a:lnTo>
                  <a:pt x="1134" y="2052"/>
                </a:lnTo>
                <a:lnTo>
                  <a:pt x="1350" y="1990"/>
                </a:lnTo>
                <a:lnTo>
                  <a:pt x="1562" y="1928"/>
                </a:lnTo>
                <a:lnTo>
                  <a:pt x="1768" y="1864"/>
                </a:lnTo>
                <a:lnTo>
                  <a:pt x="1968" y="1800"/>
                </a:lnTo>
                <a:lnTo>
                  <a:pt x="2164" y="1738"/>
                </a:lnTo>
                <a:lnTo>
                  <a:pt x="2542" y="1614"/>
                </a:lnTo>
                <a:lnTo>
                  <a:pt x="2542" y="1614"/>
                </a:lnTo>
                <a:close/>
                <a:moveTo>
                  <a:pt x="2730" y="1562"/>
                </a:moveTo>
                <a:lnTo>
                  <a:pt x="2730" y="1562"/>
                </a:lnTo>
                <a:lnTo>
                  <a:pt x="2810" y="1534"/>
                </a:lnTo>
                <a:lnTo>
                  <a:pt x="2812" y="1534"/>
                </a:lnTo>
                <a:lnTo>
                  <a:pt x="2812" y="1534"/>
                </a:lnTo>
                <a:lnTo>
                  <a:pt x="2594" y="1614"/>
                </a:lnTo>
                <a:lnTo>
                  <a:pt x="2372" y="1696"/>
                </a:lnTo>
                <a:lnTo>
                  <a:pt x="2144" y="1776"/>
                </a:lnTo>
                <a:lnTo>
                  <a:pt x="2028" y="1816"/>
                </a:lnTo>
                <a:lnTo>
                  <a:pt x="1910" y="1856"/>
                </a:lnTo>
                <a:lnTo>
                  <a:pt x="1790" y="1894"/>
                </a:lnTo>
                <a:lnTo>
                  <a:pt x="1670" y="1930"/>
                </a:lnTo>
                <a:lnTo>
                  <a:pt x="1546" y="1966"/>
                </a:lnTo>
                <a:lnTo>
                  <a:pt x="1422" y="2000"/>
                </a:lnTo>
                <a:lnTo>
                  <a:pt x="1296" y="2032"/>
                </a:lnTo>
                <a:lnTo>
                  <a:pt x="1170" y="2062"/>
                </a:lnTo>
                <a:lnTo>
                  <a:pt x="1040" y="2092"/>
                </a:lnTo>
                <a:lnTo>
                  <a:pt x="910" y="2118"/>
                </a:lnTo>
                <a:lnTo>
                  <a:pt x="910" y="2118"/>
                </a:lnTo>
                <a:lnTo>
                  <a:pt x="1036" y="2088"/>
                </a:lnTo>
                <a:lnTo>
                  <a:pt x="1160" y="2058"/>
                </a:lnTo>
                <a:lnTo>
                  <a:pt x="1282" y="2026"/>
                </a:lnTo>
                <a:lnTo>
                  <a:pt x="1402" y="1992"/>
                </a:lnTo>
                <a:lnTo>
                  <a:pt x="1520" y="1960"/>
                </a:lnTo>
                <a:lnTo>
                  <a:pt x="1638" y="1924"/>
                </a:lnTo>
                <a:lnTo>
                  <a:pt x="1868" y="1854"/>
                </a:lnTo>
                <a:lnTo>
                  <a:pt x="2092" y="1782"/>
                </a:lnTo>
                <a:lnTo>
                  <a:pt x="2310" y="1708"/>
                </a:lnTo>
                <a:lnTo>
                  <a:pt x="2730" y="1562"/>
                </a:lnTo>
                <a:lnTo>
                  <a:pt x="2730" y="1562"/>
                </a:lnTo>
                <a:close/>
                <a:moveTo>
                  <a:pt x="2822" y="1536"/>
                </a:moveTo>
                <a:lnTo>
                  <a:pt x="2822" y="1536"/>
                </a:lnTo>
                <a:lnTo>
                  <a:pt x="2600" y="1622"/>
                </a:lnTo>
                <a:lnTo>
                  <a:pt x="2376" y="1710"/>
                </a:lnTo>
                <a:lnTo>
                  <a:pt x="2260" y="1752"/>
                </a:lnTo>
                <a:lnTo>
                  <a:pt x="2144" y="1794"/>
                </a:lnTo>
                <a:lnTo>
                  <a:pt x="2026" y="1836"/>
                </a:lnTo>
                <a:lnTo>
                  <a:pt x="1908" y="1874"/>
                </a:lnTo>
                <a:lnTo>
                  <a:pt x="1788" y="1914"/>
                </a:lnTo>
                <a:lnTo>
                  <a:pt x="1666" y="1950"/>
                </a:lnTo>
                <a:lnTo>
                  <a:pt x="1542" y="1986"/>
                </a:lnTo>
                <a:lnTo>
                  <a:pt x="1418" y="2018"/>
                </a:lnTo>
                <a:lnTo>
                  <a:pt x="1292" y="2048"/>
                </a:lnTo>
                <a:lnTo>
                  <a:pt x="1164" y="2076"/>
                </a:lnTo>
                <a:lnTo>
                  <a:pt x="1034" y="2102"/>
                </a:lnTo>
                <a:lnTo>
                  <a:pt x="904" y="2124"/>
                </a:lnTo>
                <a:lnTo>
                  <a:pt x="904" y="2124"/>
                </a:lnTo>
                <a:lnTo>
                  <a:pt x="1036" y="2098"/>
                </a:lnTo>
                <a:lnTo>
                  <a:pt x="1166" y="2068"/>
                </a:lnTo>
                <a:lnTo>
                  <a:pt x="1294" y="2038"/>
                </a:lnTo>
                <a:lnTo>
                  <a:pt x="1422" y="2006"/>
                </a:lnTo>
                <a:lnTo>
                  <a:pt x="1546" y="1970"/>
                </a:lnTo>
                <a:lnTo>
                  <a:pt x="1670" y="1936"/>
                </a:lnTo>
                <a:lnTo>
                  <a:pt x="1792" y="1898"/>
                </a:lnTo>
                <a:lnTo>
                  <a:pt x="1912" y="1860"/>
                </a:lnTo>
                <a:lnTo>
                  <a:pt x="2030" y="1820"/>
                </a:lnTo>
                <a:lnTo>
                  <a:pt x="2148" y="1780"/>
                </a:lnTo>
                <a:lnTo>
                  <a:pt x="2378" y="1700"/>
                </a:lnTo>
                <a:lnTo>
                  <a:pt x="2602" y="1618"/>
                </a:lnTo>
                <a:lnTo>
                  <a:pt x="2822" y="1536"/>
                </a:lnTo>
                <a:lnTo>
                  <a:pt x="2822" y="1536"/>
                </a:lnTo>
                <a:close/>
                <a:moveTo>
                  <a:pt x="2804" y="1548"/>
                </a:moveTo>
                <a:lnTo>
                  <a:pt x="2804" y="1548"/>
                </a:lnTo>
                <a:lnTo>
                  <a:pt x="2584" y="1640"/>
                </a:lnTo>
                <a:lnTo>
                  <a:pt x="2358" y="1730"/>
                </a:lnTo>
                <a:lnTo>
                  <a:pt x="2244" y="1774"/>
                </a:lnTo>
                <a:lnTo>
                  <a:pt x="2128" y="1816"/>
                </a:lnTo>
                <a:lnTo>
                  <a:pt x="2012" y="1858"/>
                </a:lnTo>
                <a:lnTo>
                  <a:pt x="1894" y="1898"/>
                </a:lnTo>
                <a:lnTo>
                  <a:pt x="1774" y="1936"/>
                </a:lnTo>
                <a:lnTo>
                  <a:pt x="1654" y="1972"/>
                </a:lnTo>
                <a:lnTo>
                  <a:pt x="1532" y="2006"/>
                </a:lnTo>
                <a:lnTo>
                  <a:pt x="1408" y="2038"/>
                </a:lnTo>
                <a:lnTo>
                  <a:pt x="1284" y="2066"/>
                </a:lnTo>
                <a:lnTo>
                  <a:pt x="1158" y="2090"/>
                </a:lnTo>
                <a:lnTo>
                  <a:pt x="1032" y="2112"/>
                </a:lnTo>
                <a:lnTo>
                  <a:pt x="902" y="2130"/>
                </a:lnTo>
                <a:lnTo>
                  <a:pt x="902" y="2130"/>
                </a:lnTo>
                <a:lnTo>
                  <a:pt x="1032" y="2108"/>
                </a:lnTo>
                <a:lnTo>
                  <a:pt x="1160" y="2084"/>
                </a:lnTo>
                <a:lnTo>
                  <a:pt x="1288" y="2056"/>
                </a:lnTo>
                <a:lnTo>
                  <a:pt x="1412" y="2026"/>
                </a:lnTo>
                <a:lnTo>
                  <a:pt x="1536" y="1992"/>
                </a:lnTo>
                <a:lnTo>
                  <a:pt x="1658" y="1958"/>
                </a:lnTo>
                <a:lnTo>
                  <a:pt x="1778" y="1922"/>
                </a:lnTo>
                <a:lnTo>
                  <a:pt x="1898" y="1884"/>
                </a:lnTo>
                <a:lnTo>
                  <a:pt x="2016" y="1844"/>
                </a:lnTo>
                <a:lnTo>
                  <a:pt x="2132" y="1804"/>
                </a:lnTo>
                <a:lnTo>
                  <a:pt x="2246" y="1762"/>
                </a:lnTo>
                <a:lnTo>
                  <a:pt x="2360" y="1720"/>
                </a:lnTo>
                <a:lnTo>
                  <a:pt x="2584" y="1634"/>
                </a:lnTo>
                <a:lnTo>
                  <a:pt x="2804" y="1548"/>
                </a:lnTo>
                <a:lnTo>
                  <a:pt x="2804" y="1548"/>
                </a:lnTo>
                <a:close/>
                <a:moveTo>
                  <a:pt x="1522" y="2034"/>
                </a:moveTo>
                <a:lnTo>
                  <a:pt x="1522" y="2034"/>
                </a:lnTo>
                <a:lnTo>
                  <a:pt x="1604" y="2012"/>
                </a:lnTo>
                <a:lnTo>
                  <a:pt x="1686" y="1988"/>
                </a:lnTo>
                <a:lnTo>
                  <a:pt x="1768" y="1964"/>
                </a:lnTo>
                <a:lnTo>
                  <a:pt x="1848" y="1938"/>
                </a:lnTo>
                <a:lnTo>
                  <a:pt x="2008" y="1884"/>
                </a:lnTo>
                <a:lnTo>
                  <a:pt x="2166" y="1826"/>
                </a:lnTo>
                <a:lnTo>
                  <a:pt x="2324" y="1764"/>
                </a:lnTo>
                <a:lnTo>
                  <a:pt x="2478" y="1700"/>
                </a:lnTo>
                <a:lnTo>
                  <a:pt x="2632" y="1634"/>
                </a:lnTo>
                <a:lnTo>
                  <a:pt x="2784" y="1568"/>
                </a:lnTo>
                <a:lnTo>
                  <a:pt x="2784" y="1568"/>
                </a:lnTo>
                <a:lnTo>
                  <a:pt x="2562" y="1668"/>
                </a:lnTo>
                <a:lnTo>
                  <a:pt x="2450" y="1718"/>
                </a:lnTo>
                <a:lnTo>
                  <a:pt x="2336" y="1766"/>
                </a:lnTo>
                <a:lnTo>
                  <a:pt x="2220" y="1814"/>
                </a:lnTo>
                <a:lnTo>
                  <a:pt x="2104" y="1858"/>
                </a:lnTo>
                <a:lnTo>
                  <a:pt x="1988" y="1902"/>
                </a:lnTo>
                <a:lnTo>
                  <a:pt x="1870" y="1942"/>
                </a:lnTo>
                <a:lnTo>
                  <a:pt x="1750" y="1980"/>
                </a:lnTo>
                <a:lnTo>
                  <a:pt x="1630" y="2016"/>
                </a:lnTo>
                <a:lnTo>
                  <a:pt x="1510" y="2046"/>
                </a:lnTo>
                <a:lnTo>
                  <a:pt x="1388" y="2074"/>
                </a:lnTo>
                <a:lnTo>
                  <a:pt x="1264" y="2098"/>
                </a:lnTo>
                <a:lnTo>
                  <a:pt x="1140" y="2118"/>
                </a:lnTo>
                <a:lnTo>
                  <a:pt x="1078" y="2126"/>
                </a:lnTo>
                <a:lnTo>
                  <a:pt x="1014" y="2134"/>
                </a:lnTo>
                <a:lnTo>
                  <a:pt x="952" y="2138"/>
                </a:lnTo>
                <a:lnTo>
                  <a:pt x="888" y="2144"/>
                </a:lnTo>
                <a:lnTo>
                  <a:pt x="888" y="2144"/>
                </a:lnTo>
                <a:lnTo>
                  <a:pt x="966" y="2136"/>
                </a:lnTo>
                <a:lnTo>
                  <a:pt x="1044" y="2126"/>
                </a:lnTo>
                <a:lnTo>
                  <a:pt x="1122" y="2116"/>
                </a:lnTo>
                <a:lnTo>
                  <a:pt x="1200" y="2102"/>
                </a:lnTo>
                <a:lnTo>
                  <a:pt x="1280" y="2088"/>
                </a:lnTo>
                <a:lnTo>
                  <a:pt x="1360" y="2072"/>
                </a:lnTo>
                <a:lnTo>
                  <a:pt x="1440" y="2054"/>
                </a:lnTo>
                <a:lnTo>
                  <a:pt x="1522" y="2034"/>
                </a:lnTo>
                <a:lnTo>
                  <a:pt x="1522" y="2034"/>
                </a:lnTo>
                <a:close/>
                <a:moveTo>
                  <a:pt x="814" y="2168"/>
                </a:moveTo>
                <a:lnTo>
                  <a:pt x="814" y="2168"/>
                </a:lnTo>
                <a:lnTo>
                  <a:pt x="862" y="2174"/>
                </a:lnTo>
                <a:lnTo>
                  <a:pt x="912" y="2176"/>
                </a:lnTo>
                <a:lnTo>
                  <a:pt x="960" y="2178"/>
                </a:lnTo>
                <a:lnTo>
                  <a:pt x="1010" y="2180"/>
                </a:lnTo>
                <a:lnTo>
                  <a:pt x="1010" y="2180"/>
                </a:lnTo>
                <a:lnTo>
                  <a:pt x="1074" y="2178"/>
                </a:lnTo>
                <a:lnTo>
                  <a:pt x="1136" y="2176"/>
                </a:lnTo>
                <a:lnTo>
                  <a:pt x="1200" y="2170"/>
                </a:lnTo>
                <a:lnTo>
                  <a:pt x="1266" y="2164"/>
                </a:lnTo>
                <a:lnTo>
                  <a:pt x="1330" y="2154"/>
                </a:lnTo>
                <a:lnTo>
                  <a:pt x="1398" y="2144"/>
                </a:lnTo>
                <a:lnTo>
                  <a:pt x="1464" y="2132"/>
                </a:lnTo>
                <a:lnTo>
                  <a:pt x="1532" y="2116"/>
                </a:lnTo>
                <a:lnTo>
                  <a:pt x="1532" y="2116"/>
                </a:lnTo>
                <a:lnTo>
                  <a:pt x="1618" y="2096"/>
                </a:lnTo>
                <a:lnTo>
                  <a:pt x="1704" y="2072"/>
                </a:lnTo>
                <a:lnTo>
                  <a:pt x="1790" y="2046"/>
                </a:lnTo>
                <a:lnTo>
                  <a:pt x="1876" y="2016"/>
                </a:lnTo>
                <a:lnTo>
                  <a:pt x="1960" y="1986"/>
                </a:lnTo>
                <a:lnTo>
                  <a:pt x="2046" y="1952"/>
                </a:lnTo>
                <a:lnTo>
                  <a:pt x="2130" y="1918"/>
                </a:lnTo>
                <a:lnTo>
                  <a:pt x="2214" y="1882"/>
                </a:lnTo>
                <a:lnTo>
                  <a:pt x="2298" y="1844"/>
                </a:lnTo>
                <a:lnTo>
                  <a:pt x="2382" y="1804"/>
                </a:lnTo>
                <a:lnTo>
                  <a:pt x="2550" y="1722"/>
                </a:lnTo>
                <a:lnTo>
                  <a:pt x="2716" y="1638"/>
                </a:lnTo>
                <a:lnTo>
                  <a:pt x="2880" y="1550"/>
                </a:lnTo>
                <a:lnTo>
                  <a:pt x="2882" y="1550"/>
                </a:lnTo>
                <a:lnTo>
                  <a:pt x="2882" y="1550"/>
                </a:lnTo>
                <a:lnTo>
                  <a:pt x="2754" y="1620"/>
                </a:lnTo>
                <a:lnTo>
                  <a:pt x="2626" y="1688"/>
                </a:lnTo>
                <a:lnTo>
                  <a:pt x="2498" y="1756"/>
                </a:lnTo>
                <a:lnTo>
                  <a:pt x="2370" y="1820"/>
                </a:lnTo>
                <a:lnTo>
                  <a:pt x="2242" y="1880"/>
                </a:lnTo>
                <a:lnTo>
                  <a:pt x="2112" y="1938"/>
                </a:lnTo>
                <a:lnTo>
                  <a:pt x="1984" y="1990"/>
                </a:lnTo>
                <a:lnTo>
                  <a:pt x="1918" y="2014"/>
                </a:lnTo>
                <a:lnTo>
                  <a:pt x="1854" y="2038"/>
                </a:lnTo>
                <a:lnTo>
                  <a:pt x="1790" y="2060"/>
                </a:lnTo>
                <a:lnTo>
                  <a:pt x="1724" y="2080"/>
                </a:lnTo>
                <a:lnTo>
                  <a:pt x="1660" y="2100"/>
                </a:lnTo>
                <a:lnTo>
                  <a:pt x="1594" y="2116"/>
                </a:lnTo>
                <a:lnTo>
                  <a:pt x="1530" y="2132"/>
                </a:lnTo>
                <a:lnTo>
                  <a:pt x="1464" y="2146"/>
                </a:lnTo>
                <a:lnTo>
                  <a:pt x="1400" y="2158"/>
                </a:lnTo>
                <a:lnTo>
                  <a:pt x="1334" y="2168"/>
                </a:lnTo>
                <a:lnTo>
                  <a:pt x="1268" y="2176"/>
                </a:lnTo>
                <a:lnTo>
                  <a:pt x="1204" y="2182"/>
                </a:lnTo>
                <a:lnTo>
                  <a:pt x="1138" y="2186"/>
                </a:lnTo>
                <a:lnTo>
                  <a:pt x="1072" y="2188"/>
                </a:lnTo>
                <a:lnTo>
                  <a:pt x="1008" y="2186"/>
                </a:lnTo>
                <a:lnTo>
                  <a:pt x="942" y="2184"/>
                </a:lnTo>
                <a:lnTo>
                  <a:pt x="876" y="2178"/>
                </a:lnTo>
                <a:lnTo>
                  <a:pt x="810" y="2172"/>
                </a:lnTo>
                <a:lnTo>
                  <a:pt x="810" y="2172"/>
                </a:lnTo>
                <a:lnTo>
                  <a:pt x="814" y="2168"/>
                </a:lnTo>
                <a:lnTo>
                  <a:pt x="814" y="2168"/>
                </a:lnTo>
                <a:close/>
                <a:moveTo>
                  <a:pt x="1548" y="2212"/>
                </a:moveTo>
                <a:lnTo>
                  <a:pt x="1548" y="2212"/>
                </a:lnTo>
                <a:lnTo>
                  <a:pt x="1500" y="2220"/>
                </a:lnTo>
                <a:lnTo>
                  <a:pt x="1452" y="2228"/>
                </a:lnTo>
                <a:lnTo>
                  <a:pt x="1406" y="2234"/>
                </a:lnTo>
                <a:lnTo>
                  <a:pt x="1360" y="2240"/>
                </a:lnTo>
                <a:lnTo>
                  <a:pt x="1314" y="2244"/>
                </a:lnTo>
                <a:lnTo>
                  <a:pt x="1268" y="2246"/>
                </a:lnTo>
                <a:lnTo>
                  <a:pt x="1222" y="2248"/>
                </a:lnTo>
                <a:lnTo>
                  <a:pt x="1178" y="2248"/>
                </a:lnTo>
                <a:lnTo>
                  <a:pt x="1132" y="2246"/>
                </a:lnTo>
                <a:lnTo>
                  <a:pt x="1088" y="2244"/>
                </a:lnTo>
                <a:lnTo>
                  <a:pt x="1044" y="2240"/>
                </a:lnTo>
                <a:lnTo>
                  <a:pt x="1000" y="2234"/>
                </a:lnTo>
                <a:lnTo>
                  <a:pt x="958" y="2228"/>
                </a:lnTo>
                <a:lnTo>
                  <a:pt x="914" y="2220"/>
                </a:lnTo>
                <a:lnTo>
                  <a:pt x="872" y="2210"/>
                </a:lnTo>
                <a:lnTo>
                  <a:pt x="830" y="2200"/>
                </a:lnTo>
                <a:lnTo>
                  <a:pt x="830" y="2200"/>
                </a:lnTo>
                <a:lnTo>
                  <a:pt x="872" y="2210"/>
                </a:lnTo>
                <a:lnTo>
                  <a:pt x="914" y="2218"/>
                </a:lnTo>
                <a:lnTo>
                  <a:pt x="956" y="2224"/>
                </a:lnTo>
                <a:lnTo>
                  <a:pt x="998" y="2230"/>
                </a:lnTo>
                <a:lnTo>
                  <a:pt x="1042" y="2234"/>
                </a:lnTo>
                <a:lnTo>
                  <a:pt x="1086" y="2238"/>
                </a:lnTo>
                <a:lnTo>
                  <a:pt x="1130" y="2240"/>
                </a:lnTo>
                <a:lnTo>
                  <a:pt x="1174" y="2240"/>
                </a:lnTo>
                <a:lnTo>
                  <a:pt x="1174" y="2240"/>
                </a:lnTo>
                <a:lnTo>
                  <a:pt x="1218" y="2240"/>
                </a:lnTo>
                <a:lnTo>
                  <a:pt x="1264" y="2238"/>
                </a:lnTo>
                <a:lnTo>
                  <a:pt x="1310" y="2234"/>
                </a:lnTo>
                <a:lnTo>
                  <a:pt x="1356" y="2230"/>
                </a:lnTo>
                <a:lnTo>
                  <a:pt x="1450" y="2218"/>
                </a:lnTo>
                <a:lnTo>
                  <a:pt x="1546" y="2200"/>
                </a:lnTo>
                <a:lnTo>
                  <a:pt x="1546" y="2200"/>
                </a:lnTo>
                <a:lnTo>
                  <a:pt x="1632" y="2180"/>
                </a:lnTo>
                <a:lnTo>
                  <a:pt x="1720" y="2156"/>
                </a:lnTo>
                <a:lnTo>
                  <a:pt x="1808" y="2130"/>
                </a:lnTo>
                <a:lnTo>
                  <a:pt x="1894" y="2100"/>
                </a:lnTo>
                <a:lnTo>
                  <a:pt x="1982" y="2066"/>
                </a:lnTo>
                <a:lnTo>
                  <a:pt x="2070" y="2030"/>
                </a:lnTo>
                <a:lnTo>
                  <a:pt x="2156" y="1992"/>
                </a:lnTo>
                <a:lnTo>
                  <a:pt x="2244" y="1950"/>
                </a:lnTo>
                <a:lnTo>
                  <a:pt x="2332" y="1908"/>
                </a:lnTo>
                <a:lnTo>
                  <a:pt x="2418" y="1862"/>
                </a:lnTo>
                <a:lnTo>
                  <a:pt x="2506" y="1816"/>
                </a:lnTo>
                <a:lnTo>
                  <a:pt x="2592" y="1768"/>
                </a:lnTo>
                <a:lnTo>
                  <a:pt x="2766" y="1666"/>
                </a:lnTo>
                <a:lnTo>
                  <a:pt x="2938" y="1562"/>
                </a:lnTo>
                <a:lnTo>
                  <a:pt x="2938" y="1562"/>
                </a:lnTo>
                <a:lnTo>
                  <a:pt x="2944" y="1564"/>
                </a:lnTo>
                <a:lnTo>
                  <a:pt x="2944" y="1564"/>
                </a:lnTo>
                <a:lnTo>
                  <a:pt x="2772" y="1670"/>
                </a:lnTo>
                <a:lnTo>
                  <a:pt x="2684" y="1722"/>
                </a:lnTo>
                <a:lnTo>
                  <a:pt x="2598" y="1774"/>
                </a:lnTo>
                <a:lnTo>
                  <a:pt x="2510" y="1824"/>
                </a:lnTo>
                <a:lnTo>
                  <a:pt x="2422" y="1870"/>
                </a:lnTo>
                <a:lnTo>
                  <a:pt x="2336" y="1916"/>
                </a:lnTo>
                <a:lnTo>
                  <a:pt x="2248" y="1960"/>
                </a:lnTo>
                <a:lnTo>
                  <a:pt x="2160" y="2002"/>
                </a:lnTo>
                <a:lnTo>
                  <a:pt x="2072" y="2042"/>
                </a:lnTo>
                <a:lnTo>
                  <a:pt x="1986" y="2078"/>
                </a:lnTo>
                <a:lnTo>
                  <a:pt x="1898" y="2112"/>
                </a:lnTo>
                <a:lnTo>
                  <a:pt x="1810" y="2142"/>
                </a:lnTo>
                <a:lnTo>
                  <a:pt x="1722" y="2168"/>
                </a:lnTo>
                <a:lnTo>
                  <a:pt x="1636" y="2192"/>
                </a:lnTo>
                <a:lnTo>
                  <a:pt x="1548" y="2212"/>
                </a:lnTo>
                <a:lnTo>
                  <a:pt x="1548" y="2212"/>
                </a:lnTo>
                <a:close/>
                <a:moveTo>
                  <a:pt x="2952" y="1560"/>
                </a:moveTo>
                <a:lnTo>
                  <a:pt x="2952" y="1560"/>
                </a:lnTo>
                <a:lnTo>
                  <a:pt x="2944" y="1558"/>
                </a:lnTo>
                <a:lnTo>
                  <a:pt x="2944" y="1558"/>
                </a:lnTo>
                <a:lnTo>
                  <a:pt x="2966" y="1544"/>
                </a:lnTo>
                <a:lnTo>
                  <a:pt x="2966" y="1544"/>
                </a:lnTo>
                <a:lnTo>
                  <a:pt x="2974" y="1544"/>
                </a:lnTo>
                <a:lnTo>
                  <a:pt x="2974" y="1544"/>
                </a:lnTo>
                <a:lnTo>
                  <a:pt x="2952" y="1560"/>
                </a:lnTo>
                <a:lnTo>
                  <a:pt x="2952" y="1560"/>
                </a:lnTo>
                <a:close/>
                <a:moveTo>
                  <a:pt x="2960" y="1560"/>
                </a:moveTo>
                <a:lnTo>
                  <a:pt x="2960" y="1560"/>
                </a:lnTo>
                <a:lnTo>
                  <a:pt x="2982" y="1546"/>
                </a:lnTo>
                <a:lnTo>
                  <a:pt x="2982" y="1546"/>
                </a:lnTo>
                <a:lnTo>
                  <a:pt x="3030" y="1552"/>
                </a:lnTo>
                <a:lnTo>
                  <a:pt x="3078" y="1558"/>
                </a:lnTo>
                <a:lnTo>
                  <a:pt x="3126" y="1562"/>
                </a:lnTo>
                <a:lnTo>
                  <a:pt x="3174" y="1566"/>
                </a:lnTo>
                <a:lnTo>
                  <a:pt x="3224" y="1566"/>
                </a:lnTo>
                <a:lnTo>
                  <a:pt x="3272" y="1566"/>
                </a:lnTo>
                <a:lnTo>
                  <a:pt x="3322" y="1562"/>
                </a:lnTo>
                <a:lnTo>
                  <a:pt x="3372" y="1556"/>
                </a:lnTo>
                <a:lnTo>
                  <a:pt x="3372" y="1556"/>
                </a:lnTo>
                <a:lnTo>
                  <a:pt x="3418" y="1548"/>
                </a:lnTo>
                <a:lnTo>
                  <a:pt x="3464" y="1538"/>
                </a:lnTo>
                <a:lnTo>
                  <a:pt x="3510" y="1526"/>
                </a:lnTo>
                <a:lnTo>
                  <a:pt x="3554" y="1510"/>
                </a:lnTo>
                <a:lnTo>
                  <a:pt x="3554" y="1510"/>
                </a:lnTo>
                <a:lnTo>
                  <a:pt x="3514" y="1528"/>
                </a:lnTo>
                <a:lnTo>
                  <a:pt x="3474" y="1542"/>
                </a:lnTo>
                <a:lnTo>
                  <a:pt x="3436" y="1552"/>
                </a:lnTo>
                <a:lnTo>
                  <a:pt x="3398" y="1562"/>
                </a:lnTo>
                <a:lnTo>
                  <a:pt x="3360" y="1570"/>
                </a:lnTo>
                <a:lnTo>
                  <a:pt x="3322" y="1576"/>
                </a:lnTo>
                <a:lnTo>
                  <a:pt x="3284" y="1582"/>
                </a:lnTo>
                <a:lnTo>
                  <a:pt x="3246" y="1584"/>
                </a:lnTo>
                <a:lnTo>
                  <a:pt x="3210" y="1586"/>
                </a:lnTo>
                <a:lnTo>
                  <a:pt x="3174" y="1586"/>
                </a:lnTo>
                <a:lnTo>
                  <a:pt x="3138" y="1584"/>
                </a:lnTo>
                <a:lnTo>
                  <a:pt x="3102" y="1582"/>
                </a:lnTo>
                <a:lnTo>
                  <a:pt x="3030" y="1572"/>
                </a:lnTo>
                <a:lnTo>
                  <a:pt x="2960" y="1560"/>
                </a:lnTo>
                <a:lnTo>
                  <a:pt x="2960" y="1560"/>
                </a:lnTo>
                <a:close/>
                <a:moveTo>
                  <a:pt x="2990" y="1542"/>
                </a:moveTo>
                <a:lnTo>
                  <a:pt x="2990" y="1542"/>
                </a:lnTo>
                <a:lnTo>
                  <a:pt x="3010" y="1528"/>
                </a:lnTo>
                <a:lnTo>
                  <a:pt x="3010" y="1528"/>
                </a:lnTo>
                <a:lnTo>
                  <a:pt x="3112" y="1538"/>
                </a:lnTo>
                <a:lnTo>
                  <a:pt x="3164" y="1540"/>
                </a:lnTo>
                <a:lnTo>
                  <a:pt x="3216" y="1542"/>
                </a:lnTo>
                <a:lnTo>
                  <a:pt x="3266" y="1542"/>
                </a:lnTo>
                <a:lnTo>
                  <a:pt x="3318" y="1540"/>
                </a:lnTo>
                <a:lnTo>
                  <a:pt x="3370" y="1534"/>
                </a:lnTo>
                <a:lnTo>
                  <a:pt x="3424" y="1528"/>
                </a:lnTo>
                <a:lnTo>
                  <a:pt x="3424" y="1528"/>
                </a:lnTo>
                <a:lnTo>
                  <a:pt x="3472" y="1520"/>
                </a:lnTo>
                <a:lnTo>
                  <a:pt x="3522" y="1508"/>
                </a:lnTo>
                <a:lnTo>
                  <a:pt x="3570" y="1494"/>
                </a:lnTo>
                <a:lnTo>
                  <a:pt x="3618" y="1480"/>
                </a:lnTo>
                <a:lnTo>
                  <a:pt x="3618" y="1480"/>
                </a:lnTo>
                <a:lnTo>
                  <a:pt x="3576" y="1496"/>
                </a:lnTo>
                <a:lnTo>
                  <a:pt x="3534" y="1510"/>
                </a:lnTo>
                <a:lnTo>
                  <a:pt x="3494" y="1524"/>
                </a:lnTo>
                <a:lnTo>
                  <a:pt x="3454" y="1534"/>
                </a:lnTo>
                <a:lnTo>
                  <a:pt x="3412" y="1542"/>
                </a:lnTo>
                <a:lnTo>
                  <a:pt x="3372" y="1548"/>
                </a:lnTo>
                <a:lnTo>
                  <a:pt x="3334" y="1554"/>
                </a:lnTo>
                <a:lnTo>
                  <a:pt x="3294" y="1558"/>
                </a:lnTo>
                <a:lnTo>
                  <a:pt x="3256" y="1560"/>
                </a:lnTo>
                <a:lnTo>
                  <a:pt x="3216" y="1560"/>
                </a:lnTo>
                <a:lnTo>
                  <a:pt x="3140" y="1558"/>
                </a:lnTo>
                <a:lnTo>
                  <a:pt x="3064" y="1552"/>
                </a:lnTo>
                <a:lnTo>
                  <a:pt x="2990" y="1542"/>
                </a:lnTo>
                <a:lnTo>
                  <a:pt x="2990" y="1542"/>
                </a:lnTo>
                <a:close/>
                <a:moveTo>
                  <a:pt x="3664" y="1456"/>
                </a:moveTo>
                <a:lnTo>
                  <a:pt x="3664" y="1456"/>
                </a:lnTo>
                <a:lnTo>
                  <a:pt x="3620" y="1472"/>
                </a:lnTo>
                <a:lnTo>
                  <a:pt x="3578" y="1486"/>
                </a:lnTo>
                <a:lnTo>
                  <a:pt x="3536" y="1498"/>
                </a:lnTo>
                <a:lnTo>
                  <a:pt x="3494" y="1508"/>
                </a:lnTo>
                <a:lnTo>
                  <a:pt x="3454" y="1516"/>
                </a:lnTo>
                <a:lnTo>
                  <a:pt x="3412" y="1524"/>
                </a:lnTo>
                <a:lnTo>
                  <a:pt x="3372" y="1528"/>
                </a:lnTo>
                <a:lnTo>
                  <a:pt x="3332" y="1532"/>
                </a:lnTo>
                <a:lnTo>
                  <a:pt x="3292" y="1534"/>
                </a:lnTo>
                <a:lnTo>
                  <a:pt x="3252" y="1536"/>
                </a:lnTo>
                <a:lnTo>
                  <a:pt x="3174" y="1536"/>
                </a:lnTo>
                <a:lnTo>
                  <a:pt x="3096" y="1532"/>
                </a:lnTo>
                <a:lnTo>
                  <a:pt x="3018" y="1524"/>
                </a:lnTo>
                <a:lnTo>
                  <a:pt x="3018" y="1524"/>
                </a:lnTo>
                <a:lnTo>
                  <a:pt x="3036" y="1512"/>
                </a:lnTo>
                <a:lnTo>
                  <a:pt x="3036" y="1512"/>
                </a:lnTo>
                <a:lnTo>
                  <a:pt x="3146" y="1518"/>
                </a:lnTo>
                <a:lnTo>
                  <a:pt x="3200" y="1520"/>
                </a:lnTo>
                <a:lnTo>
                  <a:pt x="3254" y="1520"/>
                </a:lnTo>
                <a:lnTo>
                  <a:pt x="3310" y="1518"/>
                </a:lnTo>
                <a:lnTo>
                  <a:pt x="3364" y="1514"/>
                </a:lnTo>
                <a:lnTo>
                  <a:pt x="3420" y="1508"/>
                </a:lnTo>
                <a:lnTo>
                  <a:pt x="3476" y="1500"/>
                </a:lnTo>
                <a:lnTo>
                  <a:pt x="3476" y="1500"/>
                </a:lnTo>
                <a:lnTo>
                  <a:pt x="3524" y="1492"/>
                </a:lnTo>
                <a:lnTo>
                  <a:pt x="3574" y="1480"/>
                </a:lnTo>
                <a:lnTo>
                  <a:pt x="3622" y="1468"/>
                </a:lnTo>
                <a:lnTo>
                  <a:pt x="3670" y="1452"/>
                </a:lnTo>
                <a:lnTo>
                  <a:pt x="3670" y="1452"/>
                </a:lnTo>
                <a:lnTo>
                  <a:pt x="3664" y="1456"/>
                </a:lnTo>
                <a:lnTo>
                  <a:pt x="3664" y="1456"/>
                </a:lnTo>
                <a:close/>
                <a:moveTo>
                  <a:pt x="3694" y="1438"/>
                </a:moveTo>
                <a:lnTo>
                  <a:pt x="3694" y="1438"/>
                </a:lnTo>
                <a:lnTo>
                  <a:pt x="3652" y="1452"/>
                </a:lnTo>
                <a:lnTo>
                  <a:pt x="3610" y="1464"/>
                </a:lnTo>
                <a:lnTo>
                  <a:pt x="3568" y="1476"/>
                </a:lnTo>
                <a:lnTo>
                  <a:pt x="3526" y="1484"/>
                </a:lnTo>
                <a:lnTo>
                  <a:pt x="3486" y="1492"/>
                </a:lnTo>
                <a:lnTo>
                  <a:pt x="3444" y="1498"/>
                </a:lnTo>
                <a:lnTo>
                  <a:pt x="3404" y="1504"/>
                </a:lnTo>
                <a:lnTo>
                  <a:pt x="3364" y="1508"/>
                </a:lnTo>
                <a:lnTo>
                  <a:pt x="3282" y="1512"/>
                </a:lnTo>
                <a:lnTo>
                  <a:pt x="3202" y="1514"/>
                </a:lnTo>
                <a:lnTo>
                  <a:pt x="3124" y="1512"/>
                </a:lnTo>
                <a:lnTo>
                  <a:pt x="3044" y="1506"/>
                </a:lnTo>
                <a:lnTo>
                  <a:pt x="3044" y="1506"/>
                </a:lnTo>
                <a:lnTo>
                  <a:pt x="3060" y="1496"/>
                </a:lnTo>
                <a:lnTo>
                  <a:pt x="3060" y="1496"/>
                </a:lnTo>
                <a:lnTo>
                  <a:pt x="3140" y="1498"/>
                </a:lnTo>
                <a:lnTo>
                  <a:pt x="3220" y="1498"/>
                </a:lnTo>
                <a:lnTo>
                  <a:pt x="3300" y="1496"/>
                </a:lnTo>
                <a:lnTo>
                  <a:pt x="3380" y="1490"/>
                </a:lnTo>
                <a:lnTo>
                  <a:pt x="3462" y="1482"/>
                </a:lnTo>
                <a:lnTo>
                  <a:pt x="3544" y="1470"/>
                </a:lnTo>
                <a:lnTo>
                  <a:pt x="3584" y="1460"/>
                </a:lnTo>
                <a:lnTo>
                  <a:pt x="3626" y="1452"/>
                </a:lnTo>
                <a:lnTo>
                  <a:pt x="3668" y="1440"/>
                </a:lnTo>
                <a:lnTo>
                  <a:pt x="3710" y="1428"/>
                </a:lnTo>
                <a:lnTo>
                  <a:pt x="3710" y="1428"/>
                </a:lnTo>
                <a:lnTo>
                  <a:pt x="3694" y="1438"/>
                </a:lnTo>
                <a:lnTo>
                  <a:pt x="3694" y="1438"/>
                </a:lnTo>
                <a:close/>
                <a:moveTo>
                  <a:pt x="3734" y="1422"/>
                </a:moveTo>
                <a:lnTo>
                  <a:pt x="3734" y="1422"/>
                </a:lnTo>
                <a:lnTo>
                  <a:pt x="3722" y="1428"/>
                </a:lnTo>
                <a:lnTo>
                  <a:pt x="3722" y="1428"/>
                </a:lnTo>
                <a:lnTo>
                  <a:pt x="3730" y="1422"/>
                </a:lnTo>
                <a:lnTo>
                  <a:pt x="3730" y="1422"/>
                </a:lnTo>
                <a:lnTo>
                  <a:pt x="3742" y="1418"/>
                </a:lnTo>
                <a:lnTo>
                  <a:pt x="3742" y="1418"/>
                </a:lnTo>
                <a:lnTo>
                  <a:pt x="3734" y="1422"/>
                </a:lnTo>
                <a:lnTo>
                  <a:pt x="3734" y="1422"/>
                </a:lnTo>
                <a:close/>
                <a:moveTo>
                  <a:pt x="3766" y="1404"/>
                </a:moveTo>
                <a:lnTo>
                  <a:pt x="3766" y="1404"/>
                </a:lnTo>
                <a:lnTo>
                  <a:pt x="3748" y="1410"/>
                </a:lnTo>
                <a:lnTo>
                  <a:pt x="3748" y="1410"/>
                </a:lnTo>
                <a:lnTo>
                  <a:pt x="3760" y="1402"/>
                </a:lnTo>
                <a:lnTo>
                  <a:pt x="3760" y="1402"/>
                </a:lnTo>
                <a:lnTo>
                  <a:pt x="3778" y="1396"/>
                </a:lnTo>
                <a:lnTo>
                  <a:pt x="3778" y="1396"/>
                </a:lnTo>
                <a:lnTo>
                  <a:pt x="3766" y="1404"/>
                </a:lnTo>
                <a:lnTo>
                  <a:pt x="3766" y="1404"/>
                </a:lnTo>
                <a:close/>
                <a:moveTo>
                  <a:pt x="3804" y="1390"/>
                </a:moveTo>
                <a:lnTo>
                  <a:pt x="3804" y="1390"/>
                </a:lnTo>
                <a:lnTo>
                  <a:pt x="3794" y="1394"/>
                </a:lnTo>
                <a:lnTo>
                  <a:pt x="3794" y="1394"/>
                </a:lnTo>
                <a:lnTo>
                  <a:pt x="3802" y="1388"/>
                </a:lnTo>
                <a:lnTo>
                  <a:pt x="3802" y="1388"/>
                </a:lnTo>
                <a:lnTo>
                  <a:pt x="3812" y="1384"/>
                </a:lnTo>
                <a:lnTo>
                  <a:pt x="3812" y="1384"/>
                </a:lnTo>
                <a:lnTo>
                  <a:pt x="3804" y="1390"/>
                </a:lnTo>
                <a:lnTo>
                  <a:pt x="3804" y="1390"/>
                </a:lnTo>
                <a:close/>
                <a:moveTo>
                  <a:pt x="3798" y="1384"/>
                </a:moveTo>
                <a:lnTo>
                  <a:pt x="3798" y="1384"/>
                </a:lnTo>
                <a:lnTo>
                  <a:pt x="3774" y="1392"/>
                </a:lnTo>
                <a:lnTo>
                  <a:pt x="3774" y="1392"/>
                </a:lnTo>
                <a:lnTo>
                  <a:pt x="3788" y="1382"/>
                </a:lnTo>
                <a:lnTo>
                  <a:pt x="3788" y="1382"/>
                </a:lnTo>
                <a:lnTo>
                  <a:pt x="3814" y="1374"/>
                </a:lnTo>
                <a:lnTo>
                  <a:pt x="3814" y="1374"/>
                </a:lnTo>
                <a:lnTo>
                  <a:pt x="3798" y="1384"/>
                </a:lnTo>
                <a:lnTo>
                  <a:pt x="3798" y="1384"/>
                </a:lnTo>
                <a:close/>
                <a:moveTo>
                  <a:pt x="3838" y="1370"/>
                </a:moveTo>
                <a:lnTo>
                  <a:pt x="3838" y="1370"/>
                </a:lnTo>
                <a:lnTo>
                  <a:pt x="3820" y="1378"/>
                </a:lnTo>
                <a:lnTo>
                  <a:pt x="3820" y="1378"/>
                </a:lnTo>
                <a:lnTo>
                  <a:pt x="3832" y="1368"/>
                </a:lnTo>
                <a:lnTo>
                  <a:pt x="3832" y="1368"/>
                </a:lnTo>
                <a:lnTo>
                  <a:pt x="3852" y="1362"/>
                </a:lnTo>
                <a:lnTo>
                  <a:pt x="3852" y="1362"/>
                </a:lnTo>
                <a:lnTo>
                  <a:pt x="3838" y="1370"/>
                </a:lnTo>
                <a:lnTo>
                  <a:pt x="3838" y="1370"/>
                </a:lnTo>
                <a:close/>
                <a:moveTo>
                  <a:pt x="3880" y="1356"/>
                </a:moveTo>
                <a:lnTo>
                  <a:pt x="3880" y="1356"/>
                </a:lnTo>
                <a:lnTo>
                  <a:pt x="3866" y="1360"/>
                </a:lnTo>
                <a:lnTo>
                  <a:pt x="3866" y="1360"/>
                </a:lnTo>
                <a:lnTo>
                  <a:pt x="3874" y="1356"/>
                </a:lnTo>
                <a:lnTo>
                  <a:pt x="3874" y="1356"/>
                </a:lnTo>
                <a:lnTo>
                  <a:pt x="3886" y="1352"/>
                </a:lnTo>
                <a:lnTo>
                  <a:pt x="3886" y="1352"/>
                </a:lnTo>
                <a:lnTo>
                  <a:pt x="3880" y="1356"/>
                </a:lnTo>
                <a:lnTo>
                  <a:pt x="3880" y="1356"/>
                </a:lnTo>
                <a:close/>
                <a:moveTo>
                  <a:pt x="3872" y="1352"/>
                </a:moveTo>
                <a:lnTo>
                  <a:pt x="3872" y="1352"/>
                </a:lnTo>
                <a:lnTo>
                  <a:pt x="3846" y="1358"/>
                </a:lnTo>
                <a:lnTo>
                  <a:pt x="3846" y="1358"/>
                </a:lnTo>
                <a:lnTo>
                  <a:pt x="3862" y="1348"/>
                </a:lnTo>
                <a:lnTo>
                  <a:pt x="3862" y="1348"/>
                </a:lnTo>
                <a:lnTo>
                  <a:pt x="3886" y="1342"/>
                </a:lnTo>
                <a:lnTo>
                  <a:pt x="3886" y="1342"/>
                </a:lnTo>
                <a:lnTo>
                  <a:pt x="3872" y="1352"/>
                </a:lnTo>
                <a:lnTo>
                  <a:pt x="3872" y="1352"/>
                </a:lnTo>
                <a:close/>
                <a:moveTo>
                  <a:pt x="3912" y="1338"/>
                </a:moveTo>
                <a:lnTo>
                  <a:pt x="3912" y="1338"/>
                </a:lnTo>
                <a:lnTo>
                  <a:pt x="3894" y="1344"/>
                </a:lnTo>
                <a:lnTo>
                  <a:pt x="3894" y="1344"/>
                </a:lnTo>
                <a:lnTo>
                  <a:pt x="3906" y="1336"/>
                </a:lnTo>
                <a:lnTo>
                  <a:pt x="3906" y="1336"/>
                </a:lnTo>
                <a:lnTo>
                  <a:pt x="3928" y="1330"/>
                </a:lnTo>
                <a:lnTo>
                  <a:pt x="3928" y="1330"/>
                </a:lnTo>
                <a:lnTo>
                  <a:pt x="3912" y="1338"/>
                </a:lnTo>
                <a:lnTo>
                  <a:pt x="3912" y="1338"/>
                </a:lnTo>
                <a:close/>
                <a:moveTo>
                  <a:pt x="3954" y="1322"/>
                </a:moveTo>
                <a:lnTo>
                  <a:pt x="3954" y="1322"/>
                </a:lnTo>
                <a:lnTo>
                  <a:pt x="3944" y="1326"/>
                </a:lnTo>
                <a:lnTo>
                  <a:pt x="3944" y="1326"/>
                </a:lnTo>
                <a:lnTo>
                  <a:pt x="3950" y="1322"/>
                </a:lnTo>
                <a:lnTo>
                  <a:pt x="3950" y="1322"/>
                </a:lnTo>
                <a:lnTo>
                  <a:pt x="3962" y="1318"/>
                </a:lnTo>
                <a:lnTo>
                  <a:pt x="3962" y="1318"/>
                </a:lnTo>
                <a:lnTo>
                  <a:pt x="3954" y="1322"/>
                </a:lnTo>
                <a:lnTo>
                  <a:pt x="3954" y="1322"/>
                </a:lnTo>
                <a:close/>
                <a:moveTo>
                  <a:pt x="3946" y="1318"/>
                </a:moveTo>
                <a:lnTo>
                  <a:pt x="3946" y="1318"/>
                </a:lnTo>
                <a:lnTo>
                  <a:pt x="3922" y="1326"/>
                </a:lnTo>
                <a:lnTo>
                  <a:pt x="3922" y="1326"/>
                </a:lnTo>
                <a:lnTo>
                  <a:pt x="3938" y="1314"/>
                </a:lnTo>
                <a:lnTo>
                  <a:pt x="3938" y="1314"/>
                </a:lnTo>
                <a:lnTo>
                  <a:pt x="3964" y="1308"/>
                </a:lnTo>
                <a:lnTo>
                  <a:pt x="3964" y="1308"/>
                </a:lnTo>
                <a:lnTo>
                  <a:pt x="3946" y="1318"/>
                </a:lnTo>
                <a:lnTo>
                  <a:pt x="3946" y="1318"/>
                </a:lnTo>
                <a:close/>
                <a:moveTo>
                  <a:pt x="3990" y="1304"/>
                </a:moveTo>
                <a:lnTo>
                  <a:pt x="3990" y="1304"/>
                </a:lnTo>
                <a:lnTo>
                  <a:pt x="3970" y="1310"/>
                </a:lnTo>
                <a:lnTo>
                  <a:pt x="3970" y="1310"/>
                </a:lnTo>
                <a:lnTo>
                  <a:pt x="3984" y="1302"/>
                </a:lnTo>
                <a:lnTo>
                  <a:pt x="3984" y="1302"/>
                </a:lnTo>
                <a:lnTo>
                  <a:pt x="4004" y="1296"/>
                </a:lnTo>
                <a:lnTo>
                  <a:pt x="4004" y="1296"/>
                </a:lnTo>
                <a:lnTo>
                  <a:pt x="3990" y="1304"/>
                </a:lnTo>
                <a:lnTo>
                  <a:pt x="3990" y="1304"/>
                </a:lnTo>
                <a:close/>
                <a:moveTo>
                  <a:pt x="4034" y="1288"/>
                </a:moveTo>
                <a:lnTo>
                  <a:pt x="4034" y="1288"/>
                </a:lnTo>
                <a:lnTo>
                  <a:pt x="4020" y="1294"/>
                </a:lnTo>
                <a:lnTo>
                  <a:pt x="4020" y="1294"/>
                </a:lnTo>
                <a:lnTo>
                  <a:pt x="4028" y="1288"/>
                </a:lnTo>
                <a:lnTo>
                  <a:pt x="4028" y="1288"/>
                </a:lnTo>
                <a:lnTo>
                  <a:pt x="4042" y="1284"/>
                </a:lnTo>
                <a:lnTo>
                  <a:pt x="4042" y="1284"/>
                </a:lnTo>
                <a:lnTo>
                  <a:pt x="4034" y="1288"/>
                </a:lnTo>
                <a:lnTo>
                  <a:pt x="4034" y="1288"/>
                </a:lnTo>
                <a:close/>
                <a:moveTo>
                  <a:pt x="4026" y="1284"/>
                </a:moveTo>
                <a:lnTo>
                  <a:pt x="4026" y="1284"/>
                </a:lnTo>
                <a:lnTo>
                  <a:pt x="4000" y="1292"/>
                </a:lnTo>
                <a:lnTo>
                  <a:pt x="4000" y="1292"/>
                </a:lnTo>
                <a:lnTo>
                  <a:pt x="4016" y="1280"/>
                </a:lnTo>
                <a:lnTo>
                  <a:pt x="4016" y="1280"/>
                </a:lnTo>
                <a:lnTo>
                  <a:pt x="4044" y="1272"/>
                </a:lnTo>
                <a:lnTo>
                  <a:pt x="4044" y="1272"/>
                </a:lnTo>
                <a:lnTo>
                  <a:pt x="4026" y="1284"/>
                </a:lnTo>
                <a:lnTo>
                  <a:pt x="4026" y="1284"/>
                </a:lnTo>
                <a:close/>
                <a:moveTo>
                  <a:pt x="4072" y="1268"/>
                </a:moveTo>
                <a:lnTo>
                  <a:pt x="4072" y="1268"/>
                </a:lnTo>
                <a:lnTo>
                  <a:pt x="4048" y="1276"/>
                </a:lnTo>
                <a:lnTo>
                  <a:pt x="4048" y="1276"/>
                </a:lnTo>
                <a:lnTo>
                  <a:pt x="4064" y="1268"/>
                </a:lnTo>
                <a:lnTo>
                  <a:pt x="4064" y="1268"/>
                </a:lnTo>
                <a:lnTo>
                  <a:pt x="4088" y="1260"/>
                </a:lnTo>
                <a:lnTo>
                  <a:pt x="4088" y="1260"/>
                </a:lnTo>
                <a:lnTo>
                  <a:pt x="4072" y="1268"/>
                </a:lnTo>
                <a:lnTo>
                  <a:pt x="4072" y="1268"/>
                </a:lnTo>
                <a:close/>
                <a:moveTo>
                  <a:pt x="4116" y="1254"/>
                </a:moveTo>
                <a:lnTo>
                  <a:pt x="4116" y="1254"/>
                </a:lnTo>
                <a:lnTo>
                  <a:pt x="4102" y="1258"/>
                </a:lnTo>
                <a:lnTo>
                  <a:pt x="4102" y="1258"/>
                </a:lnTo>
                <a:lnTo>
                  <a:pt x="4112" y="1254"/>
                </a:lnTo>
                <a:lnTo>
                  <a:pt x="4112" y="1254"/>
                </a:lnTo>
                <a:lnTo>
                  <a:pt x="4126" y="1248"/>
                </a:lnTo>
                <a:lnTo>
                  <a:pt x="4126" y="1248"/>
                </a:lnTo>
                <a:lnTo>
                  <a:pt x="4116" y="1254"/>
                </a:lnTo>
                <a:lnTo>
                  <a:pt x="4116" y="1254"/>
                </a:lnTo>
                <a:close/>
                <a:moveTo>
                  <a:pt x="4110" y="1248"/>
                </a:moveTo>
                <a:lnTo>
                  <a:pt x="4110" y="1248"/>
                </a:lnTo>
                <a:lnTo>
                  <a:pt x="4080" y="1256"/>
                </a:lnTo>
                <a:lnTo>
                  <a:pt x="4080" y="1256"/>
                </a:lnTo>
                <a:lnTo>
                  <a:pt x="4098" y="1246"/>
                </a:lnTo>
                <a:lnTo>
                  <a:pt x="4098" y="1246"/>
                </a:lnTo>
                <a:lnTo>
                  <a:pt x="4128" y="1238"/>
                </a:lnTo>
                <a:lnTo>
                  <a:pt x="4128" y="1238"/>
                </a:lnTo>
                <a:lnTo>
                  <a:pt x="4110" y="1248"/>
                </a:lnTo>
                <a:lnTo>
                  <a:pt x="4110" y="1248"/>
                </a:lnTo>
                <a:close/>
                <a:moveTo>
                  <a:pt x="4156" y="1234"/>
                </a:moveTo>
                <a:lnTo>
                  <a:pt x="4156" y="1234"/>
                </a:lnTo>
                <a:lnTo>
                  <a:pt x="4132" y="1242"/>
                </a:lnTo>
                <a:lnTo>
                  <a:pt x="4132" y="1242"/>
                </a:lnTo>
                <a:lnTo>
                  <a:pt x="4148" y="1232"/>
                </a:lnTo>
                <a:lnTo>
                  <a:pt x="4148" y="1232"/>
                </a:lnTo>
                <a:lnTo>
                  <a:pt x="4172" y="1226"/>
                </a:lnTo>
                <a:lnTo>
                  <a:pt x="4172" y="1226"/>
                </a:lnTo>
                <a:lnTo>
                  <a:pt x="4156" y="1234"/>
                </a:lnTo>
                <a:lnTo>
                  <a:pt x="4156" y="1234"/>
                </a:lnTo>
                <a:close/>
                <a:moveTo>
                  <a:pt x="4204" y="1218"/>
                </a:moveTo>
                <a:lnTo>
                  <a:pt x="4204" y="1218"/>
                </a:lnTo>
                <a:lnTo>
                  <a:pt x="4188" y="1224"/>
                </a:lnTo>
                <a:lnTo>
                  <a:pt x="4188" y="1224"/>
                </a:lnTo>
                <a:lnTo>
                  <a:pt x="4198" y="1218"/>
                </a:lnTo>
                <a:lnTo>
                  <a:pt x="4198" y="1218"/>
                </a:lnTo>
                <a:lnTo>
                  <a:pt x="4214" y="1214"/>
                </a:lnTo>
                <a:lnTo>
                  <a:pt x="4214" y="1214"/>
                </a:lnTo>
                <a:lnTo>
                  <a:pt x="4204" y="1218"/>
                </a:lnTo>
                <a:lnTo>
                  <a:pt x="4204" y="1218"/>
                </a:lnTo>
                <a:close/>
                <a:moveTo>
                  <a:pt x="4196" y="1214"/>
                </a:moveTo>
                <a:lnTo>
                  <a:pt x="4196" y="1214"/>
                </a:lnTo>
                <a:lnTo>
                  <a:pt x="4166" y="1222"/>
                </a:lnTo>
                <a:lnTo>
                  <a:pt x="4166" y="1222"/>
                </a:lnTo>
                <a:lnTo>
                  <a:pt x="4184" y="1210"/>
                </a:lnTo>
                <a:lnTo>
                  <a:pt x="4184" y="1210"/>
                </a:lnTo>
                <a:lnTo>
                  <a:pt x="4216" y="1202"/>
                </a:lnTo>
                <a:lnTo>
                  <a:pt x="4216" y="1202"/>
                </a:lnTo>
                <a:lnTo>
                  <a:pt x="4196" y="1214"/>
                </a:lnTo>
                <a:lnTo>
                  <a:pt x="4196" y="1214"/>
                </a:lnTo>
                <a:close/>
                <a:moveTo>
                  <a:pt x="4246" y="1198"/>
                </a:moveTo>
                <a:lnTo>
                  <a:pt x="4246" y="1198"/>
                </a:lnTo>
                <a:lnTo>
                  <a:pt x="4220" y="1206"/>
                </a:lnTo>
                <a:lnTo>
                  <a:pt x="4220" y="1206"/>
                </a:lnTo>
                <a:lnTo>
                  <a:pt x="4236" y="1198"/>
                </a:lnTo>
                <a:lnTo>
                  <a:pt x="4236" y="1198"/>
                </a:lnTo>
                <a:lnTo>
                  <a:pt x="4262" y="1190"/>
                </a:lnTo>
                <a:lnTo>
                  <a:pt x="4262" y="1190"/>
                </a:lnTo>
                <a:lnTo>
                  <a:pt x="4246" y="1198"/>
                </a:lnTo>
                <a:lnTo>
                  <a:pt x="4246" y="1198"/>
                </a:lnTo>
                <a:close/>
                <a:moveTo>
                  <a:pt x="4294" y="1184"/>
                </a:moveTo>
                <a:lnTo>
                  <a:pt x="4294" y="1184"/>
                </a:lnTo>
                <a:lnTo>
                  <a:pt x="4276" y="1190"/>
                </a:lnTo>
                <a:lnTo>
                  <a:pt x="4276" y="1190"/>
                </a:lnTo>
                <a:lnTo>
                  <a:pt x="4288" y="1184"/>
                </a:lnTo>
                <a:lnTo>
                  <a:pt x="4288" y="1184"/>
                </a:lnTo>
                <a:lnTo>
                  <a:pt x="4306" y="1178"/>
                </a:lnTo>
                <a:lnTo>
                  <a:pt x="4306" y="1178"/>
                </a:lnTo>
                <a:lnTo>
                  <a:pt x="4294" y="1184"/>
                </a:lnTo>
                <a:lnTo>
                  <a:pt x="4294" y="1184"/>
                </a:lnTo>
                <a:close/>
                <a:moveTo>
                  <a:pt x="4286" y="1178"/>
                </a:moveTo>
                <a:lnTo>
                  <a:pt x="4286" y="1178"/>
                </a:lnTo>
                <a:lnTo>
                  <a:pt x="4254" y="1188"/>
                </a:lnTo>
                <a:lnTo>
                  <a:pt x="4254" y="1188"/>
                </a:lnTo>
                <a:lnTo>
                  <a:pt x="4276" y="1176"/>
                </a:lnTo>
                <a:lnTo>
                  <a:pt x="4276" y="1176"/>
                </a:lnTo>
                <a:lnTo>
                  <a:pt x="4308" y="1168"/>
                </a:lnTo>
                <a:lnTo>
                  <a:pt x="4308" y="1168"/>
                </a:lnTo>
                <a:lnTo>
                  <a:pt x="4286" y="1178"/>
                </a:lnTo>
                <a:lnTo>
                  <a:pt x="4286" y="1178"/>
                </a:lnTo>
                <a:close/>
                <a:moveTo>
                  <a:pt x="4338" y="1164"/>
                </a:moveTo>
                <a:lnTo>
                  <a:pt x="4338" y="1164"/>
                </a:lnTo>
                <a:lnTo>
                  <a:pt x="4310" y="1172"/>
                </a:lnTo>
                <a:lnTo>
                  <a:pt x="4310" y="1172"/>
                </a:lnTo>
                <a:lnTo>
                  <a:pt x="4330" y="1162"/>
                </a:lnTo>
                <a:lnTo>
                  <a:pt x="4330" y="1162"/>
                </a:lnTo>
                <a:lnTo>
                  <a:pt x="4358" y="1156"/>
                </a:lnTo>
                <a:lnTo>
                  <a:pt x="4358" y="1156"/>
                </a:lnTo>
                <a:lnTo>
                  <a:pt x="4338" y="1164"/>
                </a:lnTo>
                <a:lnTo>
                  <a:pt x="4338" y="1164"/>
                </a:lnTo>
                <a:close/>
                <a:moveTo>
                  <a:pt x="4390" y="1150"/>
                </a:moveTo>
                <a:lnTo>
                  <a:pt x="4390" y="1150"/>
                </a:lnTo>
                <a:lnTo>
                  <a:pt x="4370" y="1156"/>
                </a:lnTo>
                <a:lnTo>
                  <a:pt x="4370" y="1156"/>
                </a:lnTo>
                <a:lnTo>
                  <a:pt x="4384" y="1150"/>
                </a:lnTo>
                <a:lnTo>
                  <a:pt x="4384" y="1150"/>
                </a:lnTo>
                <a:lnTo>
                  <a:pt x="4404" y="1146"/>
                </a:lnTo>
                <a:lnTo>
                  <a:pt x="4404" y="1146"/>
                </a:lnTo>
                <a:lnTo>
                  <a:pt x="4390" y="1150"/>
                </a:lnTo>
                <a:lnTo>
                  <a:pt x="4390" y="1150"/>
                </a:lnTo>
                <a:close/>
                <a:moveTo>
                  <a:pt x="4438" y="1136"/>
                </a:moveTo>
                <a:lnTo>
                  <a:pt x="4438" y="1136"/>
                </a:lnTo>
                <a:lnTo>
                  <a:pt x="4434" y="1138"/>
                </a:lnTo>
                <a:lnTo>
                  <a:pt x="4434" y="1138"/>
                </a:lnTo>
                <a:lnTo>
                  <a:pt x="4436" y="1138"/>
                </a:lnTo>
                <a:lnTo>
                  <a:pt x="4436" y="1138"/>
                </a:lnTo>
                <a:lnTo>
                  <a:pt x="4442" y="1136"/>
                </a:lnTo>
                <a:lnTo>
                  <a:pt x="4442" y="1136"/>
                </a:lnTo>
                <a:lnTo>
                  <a:pt x="4438" y="1136"/>
                </a:lnTo>
                <a:lnTo>
                  <a:pt x="4438" y="1136"/>
                </a:lnTo>
                <a:close/>
                <a:moveTo>
                  <a:pt x="4434" y="1132"/>
                </a:moveTo>
                <a:lnTo>
                  <a:pt x="4434" y="1132"/>
                </a:lnTo>
                <a:lnTo>
                  <a:pt x="4406" y="1140"/>
                </a:lnTo>
                <a:lnTo>
                  <a:pt x="4406" y="1140"/>
                </a:lnTo>
                <a:lnTo>
                  <a:pt x="4428" y="1128"/>
                </a:lnTo>
                <a:lnTo>
                  <a:pt x="4428" y="1128"/>
                </a:lnTo>
                <a:lnTo>
                  <a:pt x="4458" y="1122"/>
                </a:lnTo>
                <a:lnTo>
                  <a:pt x="4458" y="1122"/>
                </a:lnTo>
                <a:lnTo>
                  <a:pt x="4434" y="1132"/>
                </a:lnTo>
                <a:lnTo>
                  <a:pt x="4434" y="1132"/>
                </a:lnTo>
                <a:close/>
                <a:moveTo>
                  <a:pt x="4490" y="1118"/>
                </a:moveTo>
                <a:lnTo>
                  <a:pt x="4490" y="1118"/>
                </a:lnTo>
                <a:lnTo>
                  <a:pt x="4468" y="1124"/>
                </a:lnTo>
                <a:lnTo>
                  <a:pt x="4468" y="1124"/>
                </a:lnTo>
                <a:lnTo>
                  <a:pt x="4484" y="1118"/>
                </a:lnTo>
                <a:lnTo>
                  <a:pt x="4484" y="1118"/>
                </a:lnTo>
                <a:lnTo>
                  <a:pt x="4506" y="1112"/>
                </a:lnTo>
                <a:lnTo>
                  <a:pt x="4506" y="1112"/>
                </a:lnTo>
                <a:lnTo>
                  <a:pt x="4490" y="1118"/>
                </a:lnTo>
                <a:lnTo>
                  <a:pt x="4490" y="1118"/>
                </a:lnTo>
                <a:close/>
                <a:moveTo>
                  <a:pt x="4542" y="1106"/>
                </a:moveTo>
                <a:lnTo>
                  <a:pt x="4542" y="1106"/>
                </a:lnTo>
                <a:lnTo>
                  <a:pt x="4536" y="1108"/>
                </a:lnTo>
                <a:lnTo>
                  <a:pt x="4536" y="1108"/>
                </a:lnTo>
                <a:lnTo>
                  <a:pt x="4540" y="1106"/>
                </a:lnTo>
                <a:lnTo>
                  <a:pt x="4540" y="1106"/>
                </a:lnTo>
                <a:lnTo>
                  <a:pt x="4540" y="1106"/>
                </a:lnTo>
                <a:lnTo>
                  <a:pt x="4546" y="1104"/>
                </a:lnTo>
                <a:lnTo>
                  <a:pt x="4546" y="1104"/>
                </a:lnTo>
                <a:lnTo>
                  <a:pt x="4542" y="1106"/>
                </a:lnTo>
                <a:lnTo>
                  <a:pt x="4542" y="1106"/>
                </a:lnTo>
                <a:close/>
                <a:moveTo>
                  <a:pt x="4540" y="1100"/>
                </a:moveTo>
                <a:lnTo>
                  <a:pt x="4540" y="1100"/>
                </a:lnTo>
                <a:lnTo>
                  <a:pt x="4508" y="1108"/>
                </a:lnTo>
                <a:lnTo>
                  <a:pt x="4508" y="1108"/>
                </a:lnTo>
                <a:lnTo>
                  <a:pt x="4534" y="1096"/>
                </a:lnTo>
                <a:lnTo>
                  <a:pt x="4534" y="1096"/>
                </a:lnTo>
                <a:lnTo>
                  <a:pt x="4566" y="1092"/>
                </a:lnTo>
                <a:lnTo>
                  <a:pt x="4566" y="1092"/>
                </a:lnTo>
                <a:lnTo>
                  <a:pt x="4540" y="1100"/>
                </a:lnTo>
                <a:lnTo>
                  <a:pt x="4540" y="1100"/>
                </a:lnTo>
                <a:close/>
                <a:moveTo>
                  <a:pt x="4596" y="1090"/>
                </a:moveTo>
                <a:lnTo>
                  <a:pt x="4596" y="1090"/>
                </a:lnTo>
                <a:lnTo>
                  <a:pt x="4572" y="1094"/>
                </a:lnTo>
                <a:lnTo>
                  <a:pt x="4572" y="1094"/>
                </a:lnTo>
                <a:lnTo>
                  <a:pt x="4592" y="1086"/>
                </a:lnTo>
                <a:lnTo>
                  <a:pt x="4592" y="1086"/>
                </a:lnTo>
                <a:lnTo>
                  <a:pt x="4616" y="1084"/>
                </a:lnTo>
                <a:lnTo>
                  <a:pt x="4616" y="1084"/>
                </a:lnTo>
                <a:lnTo>
                  <a:pt x="4596" y="1090"/>
                </a:lnTo>
                <a:lnTo>
                  <a:pt x="4596" y="1090"/>
                </a:lnTo>
                <a:close/>
                <a:moveTo>
                  <a:pt x="4652" y="1078"/>
                </a:moveTo>
                <a:lnTo>
                  <a:pt x="4652" y="1078"/>
                </a:lnTo>
                <a:lnTo>
                  <a:pt x="4646" y="1080"/>
                </a:lnTo>
                <a:lnTo>
                  <a:pt x="4646" y="1080"/>
                </a:lnTo>
                <a:lnTo>
                  <a:pt x="4652" y="1078"/>
                </a:lnTo>
                <a:lnTo>
                  <a:pt x="4652" y="1078"/>
                </a:lnTo>
                <a:lnTo>
                  <a:pt x="4658" y="1076"/>
                </a:lnTo>
                <a:lnTo>
                  <a:pt x="4658" y="1076"/>
                </a:lnTo>
                <a:lnTo>
                  <a:pt x="4652" y="1078"/>
                </a:lnTo>
                <a:lnTo>
                  <a:pt x="4652" y="1078"/>
                </a:lnTo>
                <a:close/>
                <a:moveTo>
                  <a:pt x="4650" y="1072"/>
                </a:moveTo>
                <a:lnTo>
                  <a:pt x="4650" y="1072"/>
                </a:lnTo>
                <a:lnTo>
                  <a:pt x="4618" y="1078"/>
                </a:lnTo>
                <a:lnTo>
                  <a:pt x="4618" y="1078"/>
                </a:lnTo>
                <a:lnTo>
                  <a:pt x="4646" y="1068"/>
                </a:lnTo>
                <a:lnTo>
                  <a:pt x="4646" y="1068"/>
                </a:lnTo>
                <a:lnTo>
                  <a:pt x="4682" y="1064"/>
                </a:lnTo>
                <a:lnTo>
                  <a:pt x="4682" y="1064"/>
                </a:lnTo>
                <a:lnTo>
                  <a:pt x="4650" y="1072"/>
                </a:lnTo>
                <a:lnTo>
                  <a:pt x="4650" y="1072"/>
                </a:lnTo>
                <a:close/>
                <a:moveTo>
                  <a:pt x="4710" y="1064"/>
                </a:moveTo>
                <a:lnTo>
                  <a:pt x="4710" y="1064"/>
                </a:lnTo>
                <a:lnTo>
                  <a:pt x="4686" y="1068"/>
                </a:lnTo>
                <a:lnTo>
                  <a:pt x="4686" y="1068"/>
                </a:lnTo>
                <a:lnTo>
                  <a:pt x="4706" y="1060"/>
                </a:lnTo>
                <a:lnTo>
                  <a:pt x="4706" y="1060"/>
                </a:lnTo>
                <a:lnTo>
                  <a:pt x="4732" y="1058"/>
                </a:lnTo>
                <a:lnTo>
                  <a:pt x="4732" y="1058"/>
                </a:lnTo>
                <a:lnTo>
                  <a:pt x="4710" y="1064"/>
                </a:lnTo>
                <a:lnTo>
                  <a:pt x="4710" y="1064"/>
                </a:lnTo>
                <a:close/>
                <a:moveTo>
                  <a:pt x="4770" y="1056"/>
                </a:moveTo>
                <a:lnTo>
                  <a:pt x="4770" y="1056"/>
                </a:lnTo>
                <a:lnTo>
                  <a:pt x="4762" y="1056"/>
                </a:lnTo>
                <a:lnTo>
                  <a:pt x="4762" y="1056"/>
                </a:lnTo>
                <a:lnTo>
                  <a:pt x="4760" y="1058"/>
                </a:lnTo>
                <a:lnTo>
                  <a:pt x="4760" y="1058"/>
                </a:lnTo>
                <a:lnTo>
                  <a:pt x="4766" y="1056"/>
                </a:lnTo>
                <a:lnTo>
                  <a:pt x="4766" y="1056"/>
                </a:lnTo>
                <a:lnTo>
                  <a:pt x="4774" y="1054"/>
                </a:lnTo>
                <a:lnTo>
                  <a:pt x="4774" y="1054"/>
                </a:lnTo>
                <a:lnTo>
                  <a:pt x="4770" y="1056"/>
                </a:lnTo>
                <a:lnTo>
                  <a:pt x="4770" y="1056"/>
                </a:lnTo>
                <a:close/>
                <a:moveTo>
                  <a:pt x="4764" y="1050"/>
                </a:moveTo>
                <a:lnTo>
                  <a:pt x="4764" y="1050"/>
                </a:lnTo>
                <a:lnTo>
                  <a:pt x="4732" y="1054"/>
                </a:lnTo>
                <a:lnTo>
                  <a:pt x="4732" y="1054"/>
                </a:lnTo>
                <a:lnTo>
                  <a:pt x="4766" y="1044"/>
                </a:lnTo>
                <a:lnTo>
                  <a:pt x="4766" y="1044"/>
                </a:lnTo>
                <a:lnTo>
                  <a:pt x="4800" y="1042"/>
                </a:lnTo>
                <a:lnTo>
                  <a:pt x="4800" y="1042"/>
                </a:lnTo>
                <a:lnTo>
                  <a:pt x="4764" y="1050"/>
                </a:lnTo>
                <a:lnTo>
                  <a:pt x="4764" y="1050"/>
                </a:lnTo>
                <a:close/>
                <a:moveTo>
                  <a:pt x="4826" y="1046"/>
                </a:moveTo>
                <a:lnTo>
                  <a:pt x="4826" y="1046"/>
                </a:lnTo>
                <a:lnTo>
                  <a:pt x="4818" y="1046"/>
                </a:lnTo>
                <a:lnTo>
                  <a:pt x="4818" y="1046"/>
                </a:lnTo>
                <a:lnTo>
                  <a:pt x="4802" y="1048"/>
                </a:lnTo>
                <a:lnTo>
                  <a:pt x="4802" y="1048"/>
                </a:lnTo>
                <a:lnTo>
                  <a:pt x="4828" y="1042"/>
                </a:lnTo>
                <a:lnTo>
                  <a:pt x="4828" y="1042"/>
                </a:lnTo>
                <a:lnTo>
                  <a:pt x="4852" y="1040"/>
                </a:lnTo>
                <a:lnTo>
                  <a:pt x="4852" y="1040"/>
                </a:lnTo>
                <a:lnTo>
                  <a:pt x="4826" y="1046"/>
                </a:lnTo>
                <a:lnTo>
                  <a:pt x="4826" y="1046"/>
                </a:lnTo>
                <a:close/>
                <a:moveTo>
                  <a:pt x="4852" y="1036"/>
                </a:moveTo>
                <a:lnTo>
                  <a:pt x="4852" y="1036"/>
                </a:lnTo>
                <a:lnTo>
                  <a:pt x="4886" y="1028"/>
                </a:lnTo>
                <a:lnTo>
                  <a:pt x="4886" y="1028"/>
                </a:lnTo>
                <a:lnTo>
                  <a:pt x="4918" y="1028"/>
                </a:lnTo>
                <a:lnTo>
                  <a:pt x="4918" y="1028"/>
                </a:lnTo>
                <a:lnTo>
                  <a:pt x="4884" y="1034"/>
                </a:lnTo>
                <a:lnTo>
                  <a:pt x="4884" y="1034"/>
                </a:lnTo>
                <a:lnTo>
                  <a:pt x="4874" y="1034"/>
                </a:lnTo>
                <a:lnTo>
                  <a:pt x="4874" y="1034"/>
                </a:lnTo>
                <a:lnTo>
                  <a:pt x="4852" y="1036"/>
                </a:lnTo>
                <a:lnTo>
                  <a:pt x="4852" y="1036"/>
                </a:lnTo>
                <a:close/>
                <a:moveTo>
                  <a:pt x="4882" y="1042"/>
                </a:moveTo>
                <a:lnTo>
                  <a:pt x="4882" y="1042"/>
                </a:lnTo>
                <a:lnTo>
                  <a:pt x="4874" y="1042"/>
                </a:lnTo>
                <a:lnTo>
                  <a:pt x="4874" y="1042"/>
                </a:lnTo>
                <a:lnTo>
                  <a:pt x="4886" y="1040"/>
                </a:lnTo>
                <a:lnTo>
                  <a:pt x="4886" y="1040"/>
                </a:lnTo>
                <a:lnTo>
                  <a:pt x="4894" y="1040"/>
                </a:lnTo>
                <a:lnTo>
                  <a:pt x="4894" y="1040"/>
                </a:lnTo>
                <a:lnTo>
                  <a:pt x="4882" y="1042"/>
                </a:lnTo>
                <a:lnTo>
                  <a:pt x="4882" y="1042"/>
                </a:lnTo>
                <a:close/>
                <a:moveTo>
                  <a:pt x="4940" y="1034"/>
                </a:moveTo>
                <a:lnTo>
                  <a:pt x="4940" y="1034"/>
                </a:lnTo>
                <a:lnTo>
                  <a:pt x="4918" y="1034"/>
                </a:lnTo>
                <a:lnTo>
                  <a:pt x="4918" y="1034"/>
                </a:lnTo>
                <a:lnTo>
                  <a:pt x="4944" y="1030"/>
                </a:lnTo>
                <a:lnTo>
                  <a:pt x="4944" y="1030"/>
                </a:lnTo>
                <a:lnTo>
                  <a:pt x="4966" y="1030"/>
                </a:lnTo>
                <a:lnTo>
                  <a:pt x="4966" y="1030"/>
                </a:lnTo>
                <a:lnTo>
                  <a:pt x="4940" y="1034"/>
                </a:lnTo>
                <a:lnTo>
                  <a:pt x="4940" y="1034"/>
                </a:lnTo>
                <a:close/>
                <a:moveTo>
                  <a:pt x="5000" y="1020"/>
                </a:moveTo>
                <a:lnTo>
                  <a:pt x="5000" y="1020"/>
                </a:lnTo>
                <a:lnTo>
                  <a:pt x="5032" y="1022"/>
                </a:lnTo>
                <a:lnTo>
                  <a:pt x="5032" y="1022"/>
                </a:lnTo>
                <a:lnTo>
                  <a:pt x="4998" y="1026"/>
                </a:lnTo>
                <a:lnTo>
                  <a:pt x="4998" y="1026"/>
                </a:lnTo>
                <a:lnTo>
                  <a:pt x="4968" y="1026"/>
                </a:lnTo>
                <a:lnTo>
                  <a:pt x="4968" y="1026"/>
                </a:lnTo>
                <a:lnTo>
                  <a:pt x="5000" y="1020"/>
                </a:lnTo>
                <a:lnTo>
                  <a:pt x="5000" y="1020"/>
                </a:lnTo>
                <a:close/>
                <a:moveTo>
                  <a:pt x="4996" y="1034"/>
                </a:moveTo>
                <a:lnTo>
                  <a:pt x="4996" y="1034"/>
                </a:lnTo>
                <a:lnTo>
                  <a:pt x="4990" y="1034"/>
                </a:lnTo>
                <a:lnTo>
                  <a:pt x="4990" y="1034"/>
                </a:lnTo>
                <a:lnTo>
                  <a:pt x="4998" y="1032"/>
                </a:lnTo>
                <a:lnTo>
                  <a:pt x="4998" y="1032"/>
                </a:lnTo>
                <a:lnTo>
                  <a:pt x="5006" y="1032"/>
                </a:lnTo>
                <a:lnTo>
                  <a:pt x="5006" y="1032"/>
                </a:lnTo>
                <a:lnTo>
                  <a:pt x="4996" y="1034"/>
                </a:lnTo>
                <a:lnTo>
                  <a:pt x="4996" y="1034"/>
                </a:lnTo>
                <a:close/>
                <a:moveTo>
                  <a:pt x="5052" y="1030"/>
                </a:moveTo>
                <a:lnTo>
                  <a:pt x="5052" y="1030"/>
                </a:lnTo>
                <a:lnTo>
                  <a:pt x="5030" y="1028"/>
                </a:lnTo>
                <a:lnTo>
                  <a:pt x="5030" y="1028"/>
                </a:lnTo>
                <a:lnTo>
                  <a:pt x="5054" y="1026"/>
                </a:lnTo>
                <a:lnTo>
                  <a:pt x="5054" y="1026"/>
                </a:lnTo>
                <a:lnTo>
                  <a:pt x="5078" y="1028"/>
                </a:lnTo>
                <a:lnTo>
                  <a:pt x="5078" y="1028"/>
                </a:lnTo>
                <a:lnTo>
                  <a:pt x="5052" y="1030"/>
                </a:lnTo>
                <a:lnTo>
                  <a:pt x="5052" y="1030"/>
                </a:lnTo>
                <a:close/>
                <a:moveTo>
                  <a:pt x="5112" y="1018"/>
                </a:moveTo>
                <a:lnTo>
                  <a:pt x="5112" y="1018"/>
                </a:lnTo>
                <a:lnTo>
                  <a:pt x="5142" y="1024"/>
                </a:lnTo>
                <a:lnTo>
                  <a:pt x="5142" y="1024"/>
                </a:lnTo>
                <a:lnTo>
                  <a:pt x="5110" y="1026"/>
                </a:lnTo>
                <a:lnTo>
                  <a:pt x="5110" y="1026"/>
                </a:lnTo>
                <a:lnTo>
                  <a:pt x="5080" y="1022"/>
                </a:lnTo>
                <a:lnTo>
                  <a:pt x="5080" y="1022"/>
                </a:lnTo>
                <a:lnTo>
                  <a:pt x="5112" y="1018"/>
                </a:lnTo>
                <a:lnTo>
                  <a:pt x="5112" y="1018"/>
                </a:lnTo>
                <a:close/>
                <a:moveTo>
                  <a:pt x="5108" y="1032"/>
                </a:moveTo>
                <a:lnTo>
                  <a:pt x="5108" y="1032"/>
                </a:lnTo>
                <a:lnTo>
                  <a:pt x="5100" y="1032"/>
                </a:lnTo>
                <a:lnTo>
                  <a:pt x="5100" y="1032"/>
                </a:lnTo>
                <a:lnTo>
                  <a:pt x="5110" y="1032"/>
                </a:lnTo>
                <a:lnTo>
                  <a:pt x="5110" y="1032"/>
                </a:lnTo>
                <a:lnTo>
                  <a:pt x="5116" y="1032"/>
                </a:lnTo>
                <a:lnTo>
                  <a:pt x="5116" y="1032"/>
                </a:lnTo>
                <a:lnTo>
                  <a:pt x="5108" y="1032"/>
                </a:lnTo>
                <a:lnTo>
                  <a:pt x="5108" y="1032"/>
                </a:lnTo>
                <a:close/>
                <a:moveTo>
                  <a:pt x="5164" y="1032"/>
                </a:moveTo>
                <a:lnTo>
                  <a:pt x="5164" y="1032"/>
                </a:lnTo>
                <a:lnTo>
                  <a:pt x="5142" y="1030"/>
                </a:lnTo>
                <a:lnTo>
                  <a:pt x="5142" y="1030"/>
                </a:lnTo>
                <a:lnTo>
                  <a:pt x="5166" y="1028"/>
                </a:lnTo>
                <a:lnTo>
                  <a:pt x="5166" y="1028"/>
                </a:lnTo>
                <a:lnTo>
                  <a:pt x="5186" y="1032"/>
                </a:lnTo>
                <a:lnTo>
                  <a:pt x="5186" y="1032"/>
                </a:lnTo>
                <a:lnTo>
                  <a:pt x="5164" y="1032"/>
                </a:lnTo>
                <a:lnTo>
                  <a:pt x="5164" y="1032"/>
                </a:lnTo>
                <a:close/>
                <a:moveTo>
                  <a:pt x="5216" y="1036"/>
                </a:moveTo>
                <a:lnTo>
                  <a:pt x="5216" y="1036"/>
                </a:lnTo>
                <a:lnTo>
                  <a:pt x="5210" y="1036"/>
                </a:lnTo>
                <a:lnTo>
                  <a:pt x="5210" y="1036"/>
                </a:lnTo>
                <a:lnTo>
                  <a:pt x="5218" y="1036"/>
                </a:lnTo>
                <a:lnTo>
                  <a:pt x="5218" y="1036"/>
                </a:lnTo>
                <a:lnTo>
                  <a:pt x="5226" y="1038"/>
                </a:lnTo>
                <a:lnTo>
                  <a:pt x="5226" y="1038"/>
                </a:lnTo>
                <a:lnTo>
                  <a:pt x="5216" y="1036"/>
                </a:lnTo>
                <a:lnTo>
                  <a:pt x="5216" y="1036"/>
                </a:lnTo>
                <a:close/>
                <a:moveTo>
                  <a:pt x="5218" y="1030"/>
                </a:moveTo>
                <a:lnTo>
                  <a:pt x="5218" y="1030"/>
                </a:lnTo>
                <a:lnTo>
                  <a:pt x="5190" y="1026"/>
                </a:lnTo>
                <a:lnTo>
                  <a:pt x="5190" y="1026"/>
                </a:lnTo>
                <a:lnTo>
                  <a:pt x="5222" y="1024"/>
                </a:lnTo>
                <a:lnTo>
                  <a:pt x="5222" y="1024"/>
                </a:lnTo>
                <a:lnTo>
                  <a:pt x="5250" y="1030"/>
                </a:lnTo>
                <a:lnTo>
                  <a:pt x="5250" y="1030"/>
                </a:lnTo>
                <a:lnTo>
                  <a:pt x="5218" y="1030"/>
                </a:lnTo>
                <a:lnTo>
                  <a:pt x="5218" y="1030"/>
                </a:lnTo>
                <a:close/>
                <a:moveTo>
                  <a:pt x="5272" y="1040"/>
                </a:moveTo>
                <a:lnTo>
                  <a:pt x="5272" y="1040"/>
                </a:lnTo>
                <a:lnTo>
                  <a:pt x="5250" y="1036"/>
                </a:lnTo>
                <a:lnTo>
                  <a:pt x="5250" y="1036"/>
                </a:lnTo>
                <a:lnTo>
                  <a:pt x="5274" y="1036"/>
                </a:lnTo>
                <a:lnTo>
                  <a:pt x="5274" y="1036"/>
                </a:lnTo>
                <a:lnTo>
                  <a:pt x="5294" y="1040"/>
                </a:lnTo>
                <a:lnTo>
                  <a:pt x="5294" y="1040"/>
                </a:lnTo>
                <a:lnTo>
                  <a:pt x="5272" y="1040"/>
                </a:lnTo>
                <a:lnTo>
                  <a:pt x="5272" y="1040"/>
                </a:lnTo>
                <a:close/>
                <a:moveTo>
                  <a:pt x="5324" y="1048"/>
                </a:moveTo>
                <a:lnTo>
                  <a:pt x="5324" y="1048"/>
                </a:lnTo>
                <a:lnTo>
                  <a:pt x="5320" y="1046"/>
                </a:lnTo>
                <a:lnTo>
                  <a:pt x="5320" y="1046"/>
                </a:lnTo>
                <a:lnTo>
                  <a:pt x="5324" y="1046"/>
                </a:lnTo>
                <a:lnTo>
                  <a:pt x="5324" y="1046"/>
                </a:lnTo>
                <a:lnTo>
                  <a:pt x="5330" y="1048"/>
                </a:lnTo>
                <a:lnTo>
                  <a:pt x="5330" y="1048"/>
                </a:lnTo>
                <a:lnTo>
                  <a:pt x="5324" y="1048"/>
                </a:lnTo>
                <a:lnTo>
                  <a:pt x="5324" y="1048"/>
                </a:lnTo>
                <a:close/>
                <a:moveTo>
                  <a:pt x="5326" y="1042"/>
                </a:moveTo>
                <a:lnTo>
                  <a:pt x="5326" y="1042"/>
                </a:lnTo>
                <a:lnTo>
                  <a:pt x="5298" y="1036"/>
                </a:lnTo>
                <a:lnTo>
                  <a:pt x="5298" y="1036"/>
                </a:lnTo>
                <a:lnTo>
                  <a:pt x="5330" y="1036"/>
                </a:lnTo>
                <a:lnTo>
                  <a:pt x="5330" y="1036"/>
                </a:lnTo>
                <a:lnTo>
                  <a:pt x="5358" y="1042"/>
                </a:lnTo>
                <a:lnTo>
                  <a:pt x="5358" y="1042"/>
                </a:lnTo>
                <a:lnTo>
                  <a:pt x="5326" y="1042"/>
                </a:lnTo>
                <a:lnTo>
                  <a:pt x="5326" y="1042"/>
                </a:lnTo>
                <a:close/>
                <a:moveTo>
                  <a:pt x="5376" y="1052"/>
                </a:moveTo>
                <a:lnTo>
                  <a:pt x="5376" y="1052"/>
                </a:lnTo>
                <a:lnTo>
                  <a:pt x="5358" y="1048"/>
                </a:lnTo>
                <a:lnTo>
                  <a:pt x="5358" y="1048"/>
                </a:lnTo>
                <a:lnTo>
                  <a:pt x="5380" y="1050"/>
                </a:lnTo>
                <a:lnTo>
                  <a:pt x="5380" y="1050"/>
                </a:lnTo>
                <a:lnTo>
                  <a:pt x="5398" y="1054"/>
                </a:lnTo>
                <a:lnTo>
                  <a:pt x="5398" y="1054"/>
                </a:lnTo>
                <a:lnTo>
                  <a:pt x="5376" y="1052"/>
                </a:lnTo>
                <a:lnTo>
                  <a:pt x="5376" y="1052"/>
                </a:lnTo>
                <a:close/>
                <a:moveTo>
                  <a:pt x="5432" y="1064"/>
                </a:moveTo>
                <a:lnTo>
                  <a:pt x="5432" y="1064"/>
                </a:lnTo>
                <a:lnTo>
                  <a:pt x="5426" y="1062"/>
                </a:lnTo>
                <a:lnTo>
                  <a:pt x="5426" y="1062"/>
                </a:lnTo>
                <a:lnTo>
                  <a:pt x="5430" y="1062"/>
                </a:lnTo>
                <a:lnTo>
                  <a:pt x="5430" y="1062"/>
                </a:lnTo>
                <a:lnTo>
                  <a:pt x="5434" y="1064"/>
                </a:lnTo>
                <a:lnTo>
                  <a:pt x="5432" y="1064"/>
                </a:lnTo>
                <a:close/>
                <a:moveTo>
                  <a:pt x="5430" y="1058"/>
                </a:moveTo>
                <a:lnTo>
                  <a:pt x="5430" y="1058"/>
                </a:lnTo>
                <a:lnTo>
                  <a:pt x="5404" y="1050"/>
                </a:lnTo>
                <a:lnTo>
                  <a:pt x="5404" y="1050"/>
                </a:lnTo>
                <a:lnTo>
                  <a:pt x="5432" y="1052"/>
                </a:lnTo>
                <a:lnTo>
                  <a:pt x="5432" y="1052"/>
                </a:lnTo>
                <a:lnTo>
                  <a:pt x="5458" y="1060"/>
                </a:lnTo>
                <a:lnTo>
                  <a:pt x="5458" y="1060"/>
                </a:lnTo>
                <a:lnTo>
                  <a:pt x="5430" y="1058"/>
                </a:lnTo>
                <a:lnTo>
                  <a:pt x="5430" y="1058"/>
                </a:lnTo>
                <a:close/>
                <a:moveTo>
                  <a:pt x="5480" y="1070"/>
                </a:moveTo>
                <a:lnTo>
                  <a:pt x="5480" y="1070"/>
                </a:lnTo>
                <a:lnTo>
                  <a:pt x="5460" y="1066"/>
                </a:lnTo>
                <a:lnTo>
                  <a:pt x="5460" y="1066"/>
                </a:lnTo>
                <a:lnTo>
                  <a:pt x="5482" y="1066"/>
                </a:lnTo>
                <a:lnTo>
                  <a:pt x="5482" y="1066"/>
                </a:lnTo>
                <a:lnTo>
                  <a:pt x="5500" y="1072"/>
                </a:lnTo>
                <a:lnTo>
                  <a:pt x="5500" y="1072"/>
                </a:lnTo>
                <a:lnTo>
                  <a:pt x="5480" y="1070"/>
                </a:lnTo>
                <a:lnTo>
                  <a:pt x="5480" y="1070"/>
                </a:lnTo>
                <a:close/>
                <a:moveTo>
                  <a:pt x="5532" y="1082"/>
                </a:moveTo>
                <a:lnTo>
                  <a:pt x="5532" y="1082"/>
                </a:lnTo>
                <a:lnTo>
                  <a:pt x="5528" y="1082"/>
                </a:lnTo>
                <a:lnTo>
                  <a:pt x="5530" y="1082"/>
                </a:lnTo>
                <a:lnTo>
                  <a:pt x="5530" y="1082"/>
                </a:lnTo>
                <a:lnTo>
                  <a:pt x="5532" y="1082"/>
                </a:lnTo>
                <a:lnTo>
                  <a:pt x="5532" y="1082"/>
                </a:lnTo>
                <a:close/>
                <a:moveTo>
                  <a:pt x="5532" y="1076"/>
                </a:moveTo>
                <a:lnTo>
                  <a:pt x="5532" y="1076"/>
                </a:lnTo>
                <a:lnTo>
                  <a:pt x="5506" y="1068"/>
                </a:lnTo>
                <a:lnTo>
                  <a:pt x="5506" y="1068"/>
                </a:lnTo>
                <a:lnTo>
                  <a:pt x="5536" y="1072"/>
                </a:lnTo>
                <a:lnTo>
                  <a:pt x="5536" y="1072"/>
                </a:lnTo>
                <a:lnTo>
                  <a:pt x="5560" y="1080"/>
                </a:lnTo>
                <a:lnTo>
                  <a:pt x="5560" y="1080"/>
                </a:lnTo>
                <a:lnTo>
                  <a:pt x="5532" y="1076"/>
                </a:lnTo>
                <a:lnTo>
                  <a:pt x="5532" y="1076"/>
                </a:lnTo>
                <a:close/>
                <a:moveTo>
                  <a:pt x="5578" y="1090"/>
                </a:moveTo>
                <a:lnTo>
                  <a:pt x="5578" y="1090"/>
                </a:lnTo>
                <a:lnTo>
                  <a:pt x="5564" y="1086"/>
                </a:lnTo>
                <a:lnTo>
                  <a:pt x="5564" y="1086"/>
                </a:lnTo>
                <a:lnTo>
                  <a:pt x="5584" y="1090"/>
                </a:lnTo>
                <a:lnTo>
                  <a:pt x="5584" y="1090"/>
                </a:lnTo>
                <a:lnTo>
                  <a:pt x="5602" y="1094"/>
                </a:lnTo>
                <a:lnTo>
                  <a:pt x="5602" y="1094"/>
                </a:lnTo>
                <a:lnTo>
                  <a:pt x="5578" y="1090"/>
                </a:lnTo>
                <a:lnTo>
                  <a:pt x="5578" y="1090"/>
                </a:lnTo>
                <a:close/>
                <a:moveTo>
                  <a:pt x="5632" y="1106"/>
                </a:moveTo>
                <a:lnTo>
                  <a:pt x="5632" y="1106"/>
                </a:lnTo>
                <a:lnTo>
                  <a:pt x="5634" y="1106"/>
                </a:lnTo>
                <a:lnTo>
                  <a:pt x="5636" y="1108"/>
                </a:lnTo>
                <a:lnTo>
                  <a:pt x="5636" y="1108"/>
                </a:lnTo>
                <a:lnTo>
                  <a:pt x="5632" y="1106"/>
                </a:lnTo>
                <a:lnTo>
                  <a:pt x="5632" y="1106"/>
                </a:lnTo>
                <a:close/>
                <a:moveTo>
                  <a:pt x="5632" y="1100"/>
                </a:moveTo>
                <a:lnTo>
                  <a:pt x="5632" y="1100"/>
                </a:lnTo>
                <a:lnTo>
                  <a:pt x="5608" y="1092"/>
                </a:lnTo>
                <a:lnTo>
                  <a:pt x="5608" y="1092"/>
                </a:lnTo>
                <a:lnTo>
                  <a:pt x="5634" y="1096"/>
                </a:lnTo>
                <a:lnTo>
                  <a:pt x="5634" y="1096"/>
                </a:lnTo>
                <a:lnTo>
                  <a:pt x="5658" y="1104"/>
                </a:lnTo>
                <a:lnTo>
                  <a:pt x="5658" y="1104"/>
                </a:lnTo>
                <a:lnTo>
                  <a:pt x="5632" y="1100"/>
                </a:lnTo>
                <a:lnTo>
                  <a:pt x="5632" y="1100"/>
                </a:lnTo>
                <a:close/>
                <a:moveTo>
                  <a:pt x="5680" y="1118"/>
                </a:moveTo>
                <a:lnTo>
                  <a:pt x="5680" y="1118"/>
                </a:lnTo>
                <a:lnTo>
                  <a:pt x="5664" y="1112"/>
                </a:lnTo>
                <a:lnTo>
                  <a:pt x="5664" y="1112"/>
                </a:lnTo>
                <a:lnTo>
                  <a:pt x="5682" y="1114"/>
                </a:lnTo>
                <a:lnTo>
                  <a:pt x="5682" y="1114"/>
                </a:lnTo>
                <a:lnTo>
                  <a:pt x="5698" y="1120"/>
                </a:lnTo>
                <a:lnTo>
                  <a:pt x="5698" y="1120"/>
                </a:lnTo>
                <a:lnTo>
                  <a:pt x="5680" y="1118"/>
                </a:lnTo>
                <a:lnTo>
                  <a:pt x="5680" y="1118"/>
                </a:lnTo>
                <a:close/>
                <a:moveTo>
                  <a:pt x="5724" y="1132"/>
                </a:moveTo>
                <a:lnTo>
                  <a:pt x="5724" y="1132"/>
                </a:lnTo>
                <a:lnTo>
                  <a:pt x="5726" y="1132"/>
                </a:lnTo>
                <a:lnTo>
                  <a:pt x="5726" y="1132"/>
                </a:lnTo>
                <a:lnTo>
                  <a:pt x="5724" y="1132"/>
                </a:lnTo>
                <a:lnTo>
                  <a:pt x="5724" y="1132"/>
                </a:lnTo>
                <a:close/>
                <a:moveTo>
                  <a:pt x="5728" y="1128"/>
                </a:moveTo>
                <a:lnTo>
                  <a:pt x="5728" y="1128"/>
                </a:lnTo>
                <a:lnTo>
                  <a:pt x="5706" y="1118"/>
                </a:lnTo>
                <a:lnTo>
                  <a:pt x="5706" y="1118"/>
                </a:lnTo>
                <a:lnTo>
                  <a:pt x="5732" y="1124"/>
                </a:lnTo>
                <a:lnTo>
                  <a:pt x="5732" y="1124"/>
                </a:lnTo>
                <a:lnTo>
                  <a:pt x="5754" y="1134"/>
                </a:lnTo>
                <a:lnTo>
                  <a:pt x="5754" y="1134"/>
                </a:lnTo>
                <a:lnTo>
                  <a:pt x="5728" y="1128"/>
                </a:lnTo>
                <a:lnTo>
                  <a:pt x="5728" y="1128"/>
                </a:lnTo>
                <a:close/>
                <a:moveTo>
                  <a:pt x="5772" y="1144"/>
                </a:moveTo>
                <a:lnTo>
                  <a:pt x="5772" y="1144"/>
                </a:lnTo>
                <a:lnTo>
                  <a:pt x="5756" y="1138"/>
                </a:lnTo>
                <a:lnTo>
                  <a:pt x="5756" y="1138"/>
                </a:lnTo>
                <a:lnTo>
                  <a:pt x="5774" y="1142"/>
                </a:lnTo>
                <a:lnTo>
                  <a:pt x="5774" y="1142"/>
                </a:lnTo>
                <a:lnTo>
                  <a:pt x="5790" y="1148"/>
                </a:lnTo>
                <a:lnTo>
                  <a:pt x="5790" y="1148"/>
                </a:lnTo>
                <a:lnTo>
                  <a:pt x="5772" y="1144"/>
                </a:lnTo>
                <a:lnTo>
                  <a:pt x="5772" y="1144"/>
                </a:lnTo>
                <a:close/>
                <a:moveTo>
                  <a:pt x="5824" y="1158"/>
                </a:moveTo>
                <a:lnTo>
                  <a:pt x="5824" y="1158"/>
                </a:lnTo>
                <a:lnTo>
                  <a:pt x="5798" y="1146"/>
                </a:lnTo>
                <a:lnTo>
                  <a:pt x="5798" y="1146"/>
                </a:lnTo>
                <a:lnTo>
                  <a:pt x="5824" y="1152"/>
                </a:lnTo>
                <a:lnTo>
                  <a:pt x="5824" y="1152"/>
                </a:lnTo>
                <a:lnTo>
                  <a:pt x="5846" y="1162"/>
                </a:lnTo>
                <a:lnTo>
                  <a:pt x="5846" y="1162"/>
                </a:lnTo>
                <a:lnTo>
                  <a:pt x="5824" y="1158"/>
                </a:lnTo>
                <a:lnTo>
                  <a:pt x="5824" y="1158"/>
                </a:lnTo>
                <a:close/>
                <a:moveTo>
                  <a:pt x="5862" y="1174"/>
                </a:moveTo>
                <a:lnTo>
                  <a:pt x="5862" y="1174"/>
                </a:lnTo>
                <a:lnTo>
                  <a:pt x="5854" y="1170"/>
                </a:lnTo>
                <a:lnTo>
                  <a:pt x="5854" y="1170"/>
                </a:lnTo>
                <a:lnTo>
                  <a:pt x="5868" y="1174"/>
                </a:lnTo>
                <a:lnTo>
                  <a:pt x="5868" y="1174"/>
                </a:lnTo>
                <a:lnTo>
                  <a:pt x="5880" y="1178"/>
                </a:lnTo>
                <a:lnTo>
                  <a:pt x="5880" y="1178"/>
                </a:lnTo>
                <a:lnTo>
                  <a:pt x="5862" y="1174"/>
                </a:lnTo>
                <a:lnTo>
                  <a:pt x="5862" y="1174"/>
                </a:lnTo>
                <a:close/>
                <a:moveTo>
                  <a:pt x="5908" y="1192"/>
                </a:moveTo>
                <a:lnTo>
                  <a:pt x="5908" y="1192"/>
                </a:lnTo>
                <a:lnTo>
                  <a:pt x="5908" y="1192"/>
                </a:lnTo>
                <a:lnTo>
                  <a:pt x="5908" y="1192"/>
                </a:lnTo>
                <a:close/>
                <a:moveTo>
                  <a:pt x="5912" y="1188"/>
                </a:moveTo>
                <a:lnTo>
                  <a:pt x="5912" y="1188"/>
                </a:lnTo>
                <a:lnTo>
                  <a:pt x="5896" y="1180"/>
                </a:lnTo>
                <a:lnTo>
                  <a:pt x="5896" y="1180"/>
                </a:lnTo>
                <a:lnTo>
                  <a:pt x="5916" y="1184"/>
                </a:lnTo>
                <a:lnTo>
                  <a:pt x="5916" y="1184"/>
                </a:lnTo>
                <a:lnTo>
                  <a:pt x="5934" y="1194"/>
                </a:lnTo>
                <a:lnTo>
                  <a:pt x="5934" y="1194"/>
                </a:lnTo>
                <a:lnTo>
                  <a:pt x="5912" y="1188"/>
                </a:lnTo>
                <a:lnTo>
                  <a:pt x="5912" y="1188"/>
                </a:lnTo>
                <a:close/>
                <a:moveTo>
                  <a:pt x="5964" y="1196"/>
                </a:moveTo>
                <a:lnTo>
                  <a:pt x="5964" y="1196"/>
                </a:lnTo>
                <a:lnTo>
                  <a:pt x="5984" y="1208"/>
                </a:lnTo>
                <a:lnTo>
                  <a:pt x="5984" y="1208"/>
                </a:lnTo>
                <a:lnTo>
                  <a:pt x="5962" y="1202"/>
                </a:lnTo>
                <a:lnTo>
                  <a:pt x="5962" y="1202"/>
                </a:lnTo>
                <a:lnTo>
                  <a:pt x="5938" y="1190"/>
                </a:lnTo>
                <a:lnTo>
                  <a:pt x="5938" y="1190"/>
                </a:lnTo>
                <a:lnTo>
                  <a:pt x="5964" y="1196"/>
                </a:lnTo>
                <a:lnTo>
                  <a:pt x="5964" y="1196"/>
                </a:lnTo>
                <a:close/>
                <a:moveTo>
                  <a:pt x="5966" y="1212"/>
                </a:moveTo>
                <a:lnTo>
                  <a:pt x="5966" y="1212"/>
                </a:lnTo>
                <a:lnTo>
                  <a:pt x="5944" y="1202"/>
                </a:lnTo>
                <a:lnTo>
                  <a:pt x="5944" y="1202"/>
                </a:lnTo>
                <a:lnTo>
                  <a:pt x="5956" y="1206"/>
                </a:lnTo>
                <a:lnTo>
                  <a:pt x="5956" y="1206"/>
                </a:lnTo>
                <a:lnTo>
                  <a:pt x="5972" y="1214"/>
                </a:lnTo>
                <a:lnTo>
                  <a:pt x="5972" y="1214"/>
                </a:lnTo>
                <a:lnTo>
                  <a:pt x="5966" y="1212"/>
                </a:lnTo>
                <a:lnTo>
                  <a:pt x="5966" y="1212"/>
                </a:lnTo>
                <a:close/>
                <a:moveTo>
                  <a:pt x="6008" y="1226"/>
                </a:moveTo>
                <a:lnTo>
                  <a:pt x="6008" y="1226"/>
                </a:lnTo>
                <a:lnTo>
                  <a:pt x="5982" y="1212"/>
                </a:lnTo>
                <a:lnTo>
                  <a:pt x="5982" y="1212"/>
                </a:lnTo>
                <a:lnTo>
                  <a:pt x="6002" y="1218"/>
                </a:lnTo>
                <a:lnTo>
                  <a:pt x="6002" y="1218"/>
                </a:lnTo>
                <a:lnTo>
                  <a:pt x="6024" y="1230"/>
                </a:lnTo>
                <a:lnTo>
                  <a:pt x="6024" y="1230"/>
                </a:lnTo>
                <a:lnTo>
                  <a:pt x="6008" y="1226"/>
                </a:lnTo>
                <a:lnTo>
                  <a:pt x="6008" y="1226"/>
                </a:lnTo>
                <a:close/>
                <a:moveTo>
                  <a:pt x="6050" y="1246"/>
                </a:moveTo>
                <a:lnTo>
                  <a:pt x="6050" y="1246"/>
                </a:lnTo>
                <a:lnTo>
                  <a:pt x="6036" y="1238"/>
                </a:lnTo>
                <a:lnTo>
                  <a:pt x="6036" y="1238"/>
                </a:lnTo>
                <a:lnTo>
                  <a:pt x="6042" y="1240"/>
                </a:lnTo>
                <a:lnTo>
                  <a:pt x="6042" y="1240"/>
                </a:lnTo>
                <a:lnTo>
                  <a:pt x="6054" y="1246"/>
                </a:lnTo>
                <a:lnTo>
                  <a:pt x="6054" y="1246"/>
                </a:lnTo>
                <a:lnTo>
                  <a:pt x="6050" y="1246"/>
                </a:lnTo>
                <a:lnTo>
                  <a:pt x="6050" y="1246"/>
                </a:lnTo>
                <a:close/>
                <a:moveTo>
                  <a:pt x="6082" y="1256"/>
                </a:moveTo>
                <a:lnTo>
                  <a:pt x="6082" y="1256"/>
                </a:lnTo>
                <a:lnTo>
                  <a:pt x="6064" y="1246"/>
                </a:lnTo>
                <a:lnTo>
                  <a:pt x="6064" y="1246"/>
                </a:lnTo>
                <a:lnTo>
                  <a:pt x="6090" y="1254"/>
                </a:lnTo>
                <a:lnTo>
                  <a:pt x="6090" y="1254"/>
                </a:lnTo>
                <a:lnTo>
                  <a:pt x="6108" y="1266"/>
                </a:lnTo>
                <a:lnTo>
                  <a:pt x="6108" y="1266"/>
                </a:lnTo>
                <a:lnTo>
                  <a:pt x="6082" y="1256"/>
                </a:lnTo>
                <a:lnTo>
                  <a:pt x="6082" y="1256"/>
                </a:lnTo>
                <a:close/>
                <a:moveTo>
                  <a:pt x="6114" y="1274"/>
                </a:moveTo>
                <a:lnTo>
                  <a:pt x="6112" y="1272"/>
                </a:lnTo>
                <a:lnTo>
                  <a:pt x="6112" y="1272"/>
                </a:lnTo>
                <a:lnTo>
                  <a:pt x="6132" y="1278"/>
                </a:lnTo>
                <a:lnTo>
                  <a:pt x="6132" y="1278"/>
                </a:lnTo>
                <a:lnTo>
                  <a:pt x="6138" y="1282"/>
                </a:lnTo>
                <a:lnTo>
                  <a:pt x="6138" y="1282"/>
                </a:lnTo>
                <a:lnTo>
                  <a:pt x="6114" y="1274"/>
                </a:lnTo>
                <a:lnTo>
                  <a:pt x="6114" y="1274"/>
                </a:lnTo>
                <a:close/>
                <a:moveTo>
                  <a:pt x="6136" y="1274"/>
                </a:moveTo>
                <a:lnTo>
                  <a:pt x="6136" y="1274"/>
                </a:lnTo>
                <a:lnTo>
                  <a:pt x="6114" y="1260"/>
                </a:lnTo>
                <a:lnTo>
                  <a:pt x="6114" y="1260"/>
                </a:lnTo>
                <a:lnTo>
                  <a:pt x="6134" y="1266"/>
                </a:lnTo>
                <a:lnTo>
                  <a:pt x="6134" y="1266"/>
                </a:lnTo>
                <a:lnTo>
                  <a:pt x="6156" y="1280"/>
                </a:lnTo>
                <a:lnTo>
                  <a:pt x="6156" y="1280"/>
                </a:lnTo>
                <a:lnTo>
                  <a:pt x="6136" y="1274"/>
                </a:lnTo>
                <a:lnTo>
                  <a:pt x="6136" y="1274"/>
                </a:lnTo>
                <a:close/>
                <a:moveTo>
                  <a:pt x="6176" y="1296"/>
                </a:moveTo>
                <a:lnTo>
                  <a:pt x="6176" y="1296"/>
                </a:lnTo>
                <a:lnTo>
                  <a:pt x="6160" y="1288"/>
                </a:lnTo>
                <a:lnTo>
                  <a:pt x="6160" y="1288"/>
                </a:lnTo>
                <a:lnTo>
                  <a:pt x="6174" y="1292"/>
                </a:lnTo>
                <a:lnTo>
                  <a:pt x="6174" y="1292"/>
                </a:lnTo>
                <a:lnTo>
                  <a:pt x="6188" y="1300"/>
                </a:lnTo>
                <a:lnTo>
                  <a:pt x="6188" y="1300"/>
                </a:lnTo>
                <a:lnTo>
                  <a:pt x="6176" y="1296"/>
                </a:lnTo>
                <a:lnTo>
                  <a:pt x="6176" y="1296"/>
                </a:lnTo>
                <a:close/>
                <a:moveTo>
                  <a:pt x="6218" y="1306"/>
                </a:moveTo>
                <a:lnTo>
                  <a:pt x="6218" y="1306"/>
                </a:lnTo>
                <a:lnTo>
                  <a:pt x="6236" y="1318"/>
                </a:lnTo>
                <a:lnTo>
                  <a:pt x="6236" y="1318"/>
                </a:lnTo>
                <a:lnTo>
                  <a:pt x="6210" y="1308"/>
                </a:lnTo>
                <a:lnTo>
                  <a:pt x="6210" y="1308"/>
                </a:lnTo>
                <a:lnTo>
                  <a:pt x="6194" y="1298"/>
                </a:lnTo>
                <a:lnTo>
                  <a:pt x="6194" y="1298"/>
                </a:lnTo>
                <a:lnTo>
                  <a:pt x="6218" y="1306"/>
                </a:lnTo>
                <a:lnTo>
                  <a:pt x="6218" y="1306"/>
                </a:lnTo>
                <a:close/>
                <a:moveTo>
                  <a:pt x="6214" y="1316"/>
                </a:moveTo>
                <a:lnTo>
                  <a:pt x="6214" y="1316"/>
                </a:lnTo>
                <a:lnTo>
                  <a:pt x="6208" y="1314"/>
                </a:lnTo>
                <a:lnTo>
                  <a:pt x="6210" y="1316"/>
                </a:lnTo>
                <a:lnTo>
                  <a:pt x="6210" y="1316"/>
                </a:lnTo>
                <a:lnTo>
                  <a:pt x="6214" y="1318"/>
                </a:lnTo>
                <a:lnTo>
                  <a:pt x="6214" y="1316"/>
                </a:lnTo>
                <a:close/>
                <a:moveTo>
                  <a:pt x="6246" y="1330"/>
                </a:moveTo>
                <a:lnTo>
                  <a:pt x="6246" y="1330"/>
                </a:lnTo>
                <a:lnTo>
                  <a:pt x="6234" y="1324"/>
                </a:lnTo>
                <a:lnTo>
                  <a:pt x="6234" y="1324"/>
                </a:lnTo>
                <a:lnTo>
                  <a:pt x="6254" y="1330"/>
                </a:lnTo>
                <a:lnTo>
                  <a:pt x="6254" y="1330"/>
                </a:lnTo>
                <a:lnTo>
                  <a:pt x="6266" y="1338"/>
                </a:lnTo>
                <a:lnTo>
                  <a:pt x="6266" y="1338"/>
                </a:lnTo>
                <a:lnTo>
                  <a:pt x="6246" y="1330"/>
                </a:lnTo>
                <a:lnTo>
                  <a:pt x="6246" y="1330"/>
                </a:lnTo>
                <a:close/>
                <a:moveTo>
                  <a:pt x="7822" y="1444"/>
                </a:moveTo>
                <a:lnTo>
                  <a:pt x="7822" y="1444"/>
                </a:lnTo>
                <a:lnTo>
                  <a:pt x="7904" y="1428"/>
                </a:lnTo>
                <a:lnTo>
                  <a:pt x="7984" y="1410"/>
                </a:lnTo>
                <a:lnTo>
                  <a:pt x="8064" y="1390"/>
                </a:lnTo>
                <a:lnTo>
                  <a:pt x="8142" y="1370"/>
                </a:lnTo>
                <a:lnTo>
                  <a:pt x="8218" y="1348"/>
                </a:lnTo>
                <a:lnTo>
                  <a:pt x="8292" y="1324"/>
                </a:lnTo>
                <a:lnTo>
                  <a:pt x="8364" y="1300"/>
                </a:lnTo>
                <a:lnTo>
                  <a:pt x="8436" y="1274"/>
                </a:lnTo>
                <a:lnTo>
                  <a:pt x="8436" y="1274"/>
                </a:lnTo>
                <a:lnTo>
                  <a:pt x="8446" y="1286"/>
                </a:lnTo>
                <a:lnTo>
                  <a:pt x="8446" y="1286"/>
                </a:lnTo>
                <a:lnTo>
                  <a:pt x="8336" y="1328"/>
                </a:lnTo>
                <a:lnTo>
                  <a:pt x="8222" y="1368"/>
                </a:lnTo>
                <a:lnTo>
                  <a:pt x="8106" y="1406"/>
                </a:lnTo>
                <a:lnTo>
                  <a:pt x="8046" y="1422"/>
                </a:lnTo>
                <a:lnTo>
                  <a:pt x="7984" y="1438"/>
                </a:lnTo>
                <a:lnTo>
                  <a:pt x="7922" y="1454"/>
                </a:lnTo>
                <a:lnTo>
                  <a:pt x="7860" y="1468"/>
                </a:lnTo>
                <a:lnTo>
                  <a:pt x="7796" y="1480"/>
                </a:lnTo>
                <a:lnTo>
                  <a:pt x="7732" y="1490"/>
                </a:lnTo>
                <a:lnTo>
                  <a:pt x="7666" y="1500"/>
                </a:lnTo>
                <a:lnTo>
                  <a:pt x="7600" y="1510"/>
                </a:lnTo>
                <a:lnTo>
                  <a:pt x="7534" y="1516"/>
                </a:lnTo>
                <a:lnTo>
                  <a:pt x="7466" y="1522"/>
                </a:lnTo>
                <a:lnTo>
                  <a:pt x="7398" y="1526"/>
                </a:lnTo>
                <a:lnTo>
                  <a:pt x="7328" y="1528"/>
                </a:lnTo>
                <a:lnTo>
                  <a:pt x="7258" y="1528"/>
                </a:lnTo>
                <a:lnTo>
                  <a:pt x="7188" y="1526"/>
                </a:lnTo>
                <a:lnTo>
                  <a:pt x="7116" y="1524"/>
                </a:lnTo>
                <a:lnTo>
                  <a:pt x="7044" y="1518"/>
                </a:lnTo>
                <a:lnTo>
                  <a:pt x="6970" y="1512"/>
                </a:lnTo>
                <a:lnTo>
                  <a:pt x="6898" y="1502"/>
                </a:lnTo>
                <a:lnTo>
                  <a:pt x="6824" y="1490"/>
                </a:lnTo>
                <a:lnTo>
                  <a:pt x="6748" y="1476"/>
                </a:lnTo>
                <a:lnTo>
                  <a:pt x="6674" y="1462"/>
                </a:lnTo>
                <a:lnTo>
                  <a:pt x="6598" y="1444"/>
                </a:lnTo>
                <a:lnTo>
                  <a:pt x="6520" y="1422"/>
                </a:lnTo>
                <a:lnTo>
                  <a:pt x="6444" y="1400"/>
                </a:lnTo>
                <a:lnTo>
                  <a:pt x="6366" y="1374"/>
                </a:lnTo>
                <a:lnTo>
                  <a:pt x="6288" y="1346"/>
                </a:lnTo>
                <a:lnTo>
                  <a:pt x="6288" y="1346"/>
                </a:lnTo>
                <a:lnTo>
                  <a:pt x="6274" y="1336"/>
                </a:lnTo>
                <a:lnTo>
                  <a:pt x="6274" y="1336"/>
                </a:lnTo>
                <a:lnTo>
                  <a:pt x="6368" y="1366"/>
                </a:lnTo>
                <a:lnTo>
                  <a:pt x="6464" y="1392"/>
                </a:lnTo>
                <a:lnTo>
                  <a:pt x="6558" y="1416"/>
                </a:lnTo>
                <a:lnTo>
                  <a:pt x="6654" y="1436"/>
                </a:lnTo>
                <a:lnTo>
                  <a:pt x="6750" y="1454"/>
                </a:lnTo>
                <a:lnTo>
                  <a:pt x="6846" y="1468"/>
                </a:lnTo>
                <a:lnTo>
                  <a:pt x="6944" y="1480"/>
                </a:lnTo>
                <a:lnTo>
                  <a:pt x="7040" y="1488"/>
                </a:lnTo>
                <a:lnTo>
                  <a:pt x="7136" y="1494"/>
                </a:lnTo>
                <a:lnTo>
                  <a:pt x="7234" y="1496"/>
                </a:lnTo>
                <a:lnTo>
                  <a:pt x="7332" y="1494"/>
                </a:lnTo>
                <a:lnTo>
                  <a:pt x="7430" y="1490"/>
                </a:lnTo>
                <a:lnTo>
                  <a:pt x="7528" y="1484"/>
                </a:lnTo>
                <a:lnTo>
                  <a:pt x="7626" y="1474"/>
                </a:lnTo>
                <a:lnTo>
                  <a:pt x="7724" y="1460"/>
                </a:lnTo>
                <a:lnTo>
                  <a:pt x="7822" y="1444"/>
                </a:lnTo>
                <a:lnTo>
                  <a:pt x="7822" y="1444"/>
                </a:lnTo>
                <a:close/>
                <a:moveTo>
                  <a:pt x="6298" y="1360"/>
                </a:moveTo>
                <a:lnTo>
                  <a:pt x="6298" y="1360"/>
                </a:lnTo>
                <a:lnTo>
                  <a:pt x="6280" y="1350"/>
                </a:lnTo>
                <a:lnTo>
                  <a:pt x="6280" y="1350"/>
                </a:lnTo>
                <a:lnTo>
                  <a:pt x="6292" y="1354"/>
                </a:lnTo>
                <a:lnTo>
                  <a:pt x="6292" y="1354"/>
                </a:lnTo>
                <a:lnTo>
                  <a:pt x="6310" y="1366"/>
                </a:lnTo>
                <a:lnTo>
                  <a:pt x="6310" y="1366"/>
                </a:lnTo>
                <a:lnTo>
                  <a:pt x="6298" y="1360"/>
                </a:lnTo>
                <a:lnTo>
                  <a:pt x="6298" y="1360"/>
                </a:lnTo>
                <a:close/>
                <a:moveTo>
                  <a:pt x="6384" y="1402"/>
                </a:moveTo>
                <a:lnTo>
                  <a:pt x="6384" y="1402"/>
                </a:lnTo>
                <a:lnTo>
                  <a:pt x="6442" y="1422"/>
                </a:lnTo>
                <a:lnTo>
                  <a:pt x="6498" y="1444"/>
                </a:lnTo>
                <a:lnTo>
                  <a:pt x="6556" y="1462"/>
                </a:lnTo>
                <a:lnTo>
                  <a:pt x="6614" y="1480"/>
                </a:lnTo>
                <a:lnTo>
                  <a:pt x="6670" y="1496"/>
                </a:lnTo>
                <a:lnTo>
                  <a:pt x="6728" y="1510"/>
                </a:lnTo>
                <a:lnTo>
                  <a:pt x="6786" y="1524"/>
                </a:lnTo>
                <a:lnTo>
                  <a:pt x="6844" y="1536"/>
                </a:lnTo>
                <a:lnTo>
                  <a:pt x="6902" y="1546"/>
                </a:lnTo>
                <a:lnTo>
                  <a:pt x="6960" y="1556"/>
                </a:lnTo>
                <a:lnTo>
                  <a:pt x="7018" y="1564"/>
                </a:lnTo>
                <a:lnTo>
                  <a:pt x="7076" y="1570"/>
                </a:lnTo>
                <a:lnTo>
                  <a:pt x="7134" y="1574"/>
                </a:lnTo>
                <a:lnTo>
                  <a:pt x="7194" y="1578"/>
                </a:lnTo>
                <a:lnTo>
                  <a:pt x="7252" y="1580"/>
                </a:lnTo>
                <a:lnTo>
                  <a:pt x="7310" y="1582"/>
                </a:lnTo>
                <a:lnTo>
                  <a:pt x="7310" y="1582"/>
                </a:lnTo>
                <a:lnTo>
                  <a:pt x="7384" y="1580"/>
                </a:lnTo>
                <a:lnTo>
                  <a:pt x="7456" y="1576"/>
                </a:lnTo>
                <a:lnTo>
                  <a:pt x="7456" y="1576"/>
                </a:lnTo>
                <a:lnTo>
                  <a:pt x="7392" y="1580"/>
                </a:lnTo>
                <a:lnTo>
                  <a:pt x="7326" y="1580"/>
                </a:lnTo>
                <a:lnTo>
                  <a:pt x="7260" y="1580"/>
                </a:lnTo>
                <a:lnTo>
                  <a:pt x="7192" y="1578"/>
                </a:lnTo>
                <a:lnTo>
                  <a:pt x="7124" y="1572"/>
                </a:lnTo>
                <a:lnTo>
                  <a:pt x="7056" y="1566"/>
                </a:lnTo>
                <a:lnTo>
                  <a:pt x="6986" y="1558"/>
                </a:lnTo>
                <a:lnTo>
                  <a:pt x="6918" y="1548"/>
                </a:lnTo>
                <a:lnTo>
                  <a:pt x="6848" y="1534"/>
                </a:lnTo>
                <a:lnTo>
                  <a:pt x="6776" y="1520"/>
                </a:lnTo>
                <a:lnTo>
                  <a:pt x="6704" y="1502"/>
                </a:lnTo>
                <a:lnTo>
                  <a:pt x="6632" y="1482"/>
                </a:lnTo>
                <a:lnTo>
                  <a:pt x="6560" y="1460"/>
                </a:lnTo>
                <a:lnTo>
                  <a:pt x="6488" y="1436"/>
                </a:lnTo>
                <a:lnTo>
                  <a:pt x="6414" y="1408"/>
                </a:lnTo>
                <a:lnTo>
                  <a:pt x="6340" y="1378"/>
                </a:lnTo>
                <a:lnTo>
                  <a:pt x="6340" y="1378"/>
                </a:lnTo>
                <a:lnTo>
                  <a:pt x="6316" y="1364"/>
                </a:lnTo>
                <a:lnTo>
                  <a:pt x="6316" y="1364"/>
                </a:lnTo>
                <a:lnTo>
                  <a:pt x="6414" y="1398"/>
                </a:lnTo>
                <a:lnTo>
                  <a:pt x="6512" y="1428"/>
                </a:lnTo>
                <a:lnTo>
                  <a:pt x="6610" y="1454"/>
                </a:lnTo>
                <a:lnTo>
                  <a:pt x="6708" y="1478"/>
                </a:lnTo>
                <a:lnTo>
                  <a:pt x="6808" y="1496"/>
                </a:lnTo>
                <a:lnTo>
                  <a:pt x="6906" y="1512"/>
                </a:lnTo>
                <a:lnTo>
                  <a:pt x="7006" y="1524"/>
                </a:lnTo>
                <a:lnTo>
                  <a:pt x="7106" y="1532"/>
                </a:lnTo>
                <a:lnTo>
                  <a:pt x="7206" y="1536"/>
                </a:lnTo>
                <a:lnTo>
                  <a:pt x="7306" y="1538"/>
                </a:lnTo>
                <a:lnTo>
                  <a:pt x="7408" y="1536"/>
                </a:lnTo>
                <a:lnTo>
                  <a:pt x="7508" y="1528"/>
                </a:lnTo>
                <a:lnTo>
                  <a:pt x="7610" y="1518"/>
                </a:lnTo>
                <a:lnTo>
                  <a:pt x="7710" y="1504"/>
                </a:lnTo>
                <a:lnTo>
                  <a:pt x="7812" y="1486"/>
                </a:lnTo>
                <a:lnTo>
                  <a:pt x="7914" y="1466"/>
                </a:lnTo>
                <a:lnTo>
                  <a:pt x="7914" y="1466"/>
                </a:lnTo>
                <a:lnTo>
                  <a:pt x="7986" y="1448"/>
                </a:lnTo>
                <a:lnTo>
                  <a:pt x="8056" y="1430"/>
                </a:lnTo>
                <a:lnTo>
                  <a:pt x="8124" y="1410"/>
                </a:lnTo>
                <a:lnTo>
                  <a:pt x="8192" y="1388"/>
                </a:lnTo>
                <a:lnTo>
                  <a:pt x="8260" y="1366"/>
                </a:lnTo>
                <a:lnTo>
                  <a:pt x="8324" y="1342"/>
                </a:lnTo>
                <a:lnTo>
                  <a:pt x="8388" y="1318"/>
                </a:lnTo>
                <a:lnTo>
                  <a:pt x="8450" y="1294"/>
                </a:lnTo>
                <a:lnTo>
                  <a:pt x="8450" y="1294"/>
                </a:lnTo>
                <a:lnTo>
                  <a:pt x="8464" y="1312"/>
                </a:lnTo>
                <a:lnTo>
                  <a:pt x="8464" y="1312"/>
                </a:lnTo>
                <a:lnTo>
                  <a:pt x="8406" y="1338"/>
                </a:lnTo>
                <a:lnTo>
                  <a:pt x="8348" y="1364"/>
                </a:lnTo>
                <a:lnTo>
                  <a:pt x="8286" y="1388"/>
                </a:lnTo>
                <a:lnTo>
                  <a:pt x="8226" y="1412"/>
                </a:lnTo>
                <a:lnTo>
                  <a:pt x="8162" y="1434"/>
                </a:lnTo>
                <a:lnTo>
                  <a:pt x="8098" y="1456"/>
                </a:lnTo>
                <a:lnTo>
                  <a:pt x="8034" y="1476"/>
                </a:lnTo>
                <a:lnTo>
                  <a:pt x="7968" y="1494"/>
                </a:lnTo>
                <a:lnTo>
                  <a:pt x="7968" y="1494"/>
                </a:lnTo>
                <a:lnTo>
                  <a:pt x="8008" y="1482"/>
                </a:lnTo>
                <a:lnTo>
                  <a:pt x="8008" y="1482"/>
                </a:lnTo>
                <a:lnTo>
                  <a:pt x="8070" y="1466"/>
                </a:lnTo>
                <a:lnTo>
                  <a:pt x="8128" y="1446"/>
                </a:lnTo>
                <a:lnTo>
                  <a:pt x="8188" y="1426"/>
                </a:lnTo>
                <a:lnTo>
                  <a:pt x="8246" y="1406"/>
                </a:lnTo>
                <a:lnTo>
                  <a:pt x="8358" y="1362"/>
                </a:lnTo>
                <a:lnTo>
                  <a:pt x="8466" y="1314"/>
                </a:lnTo>
                <a:lnTo>
                  <a:pt x="8466" y="1314"/>
                </a:lnTo>
                <a:lnTo>
                  <a:pt x="8476" y="1328"/>
                </a:lnTo>
                <a:lnTo>
                  <a:pt x="8476" y="1328"/>
                </a:lnTo>
                <a:lnTo>
                  <a:pt x="8402" y="1364"/>
                </a:lnTo>
                <a:lnTo>
                  <a:pt x="8328" y="1398"/>
                </a:lnTo>
                <a:lnTo>
                  <a:pt x="8254" y="1430"/>
                </a:lnTo>
                <a:lnTo>
                  <a:pt x="8180" y="1458"/>
                </a:lnTo>
                <a:lnTo>
                  <a:pt x="8108" y="1484"/>
                </a:lnTo>
                <a:lnTo>
                  <a:pt x="8036" y="1508"/>
                </a:lnTo>
                <a:lnTo>
                  <a:pt x="7964" y="1528"/>
                </a:lnTo>
                <a:lnTo>
                  <a:pt x="7894" y="1546"/>
                </a:lnTo>
                <a:lnTo>
                  <a:pt x="7824" y="1564"/>
                </a:lnTo>
                <a:lnTo>
                  <a:pt x="7754" y="1578"/>
                </a:lnTo>
                <a:lnTo>
                  <a:pt x="7684" y="1588"/>
                </a:lnTo>
                <a:lnTo>
                  <a:pt x="7616" y="1598"/>
                </a:lnTo>
                <a:lnTo>
                  <a:pt x="7548" y="1606"/>
                </a:lnTo>
                <a:lnTo>
                  <a:pt x="7482" y="1610"/>
                </a:lnTo>
                <a:lnTo>
                  <a:pt x="7414" y="1614"/>
                </a:lnTo>
                <a:lnTo>
                  <a:pt x="7348" y="1614"/>
                </a:lnTo>
                <a:lnTo>
                  <a:pt x="7284" y="1614"/>
                </a:lnTo>
                <a:lnTo>
                  <a:pt x="7218" y="1612"/>
                </a:lnTo>
                <a:lnTo>
                  <a:pt x="7154" y="1606"/>
                </a:lnTo>
                <a:lnTo>
                  <a:pt x="7092" y="1600"/>
                </a:lnTo>
                <a:lnTo>
                  <a:pt x="7028" y="1592"/>
                </a:lnTo>
                <a:lnTo>
                  <a:pt x="6966" y="1582"/>
                </a:lnTo>
                <a:lnTo>
                  <a:pt x="6906" y="1570"/>
                </a:lnTo>
                <a:lnTo>
                  <a:pt x="6844" y="1558"/>
                </a:lnTo>
                <a:lnTo>
                  <a:pt x="6784" y="1542"/>
                </a:lnTo>
                <a:lnTo>
                  <a:pt x="6726" y="1526"/>
                </a:lnTo>
                <a:lnTo>
                  <a:pt x="6666" y="1510"/>
                </a:lnTo>
                <a:lnTo>
                  <a:pt x="6608" y="1490"/>
                </a:lnTo>
                <a:lnTo>
                  <a:pt x="6552" y="1470"/>
                </a:lnTo>
                <a:lnTo>
                  <a:pt x="6494" y="1448"/>
                </a:lnTo>
                <a:lnTo>
                  <a:pt x="6440" y="1426"/>
                </a:lnTo>
                <a:lnTo>
                  <a:pt x="6384" y="1402"/>
                </a:lnTo>
                <a:lnTo>
                  <a:pt x="6384" y="1402"/>
                </a:lnTo>
                <a:close/>
                <a:moveTo>
                  <a:pt x="6950" y="1588"/>
                </a:moveTo>
                <a:lnTo>
                  <a:pt x="6950" y="1588"/>
                </a:lnTo>
                <a:lnTo>
                  <a:pt x="7022" y="1600"/>
                </a:lnTo>
                <a:lnTo>
                  <a:pt x="7094" y="1610"/>
                </a:lnTo>
                <a:lnTo>
                  <a:pt x="7166" y="1616"/>
                </a:lnTo>
                <a:lnTo>
                  <a:pt x="7238" y="1622"/>
                </a:lnTo>
                <a:lnTo>
                  <a:pt x="7310" y="1624"/>
                </a:lnTo>
                <a:lnTo>
                  <a:pt x="7382" y="1624"/>
                </a:lnTo>
                <a:lnTo>
                  <a:pt x="7456" y="1622"/>
                </a:lnTo>
                <a:lnTo>
                  <a:pt x="7528" y="1616"/>
                </a:lnTo>
                <a:lnTo>
                  <a:pt x="7602" y="1610"/>
                </a:lnTo>
                <a:lnTo>
                  <a:pt x="7674" y="1600"/>
                </a:lnTo>
                <a:lnTo>
                  <a:pt x="7746" y="1588"/>
                </a:lnTo>
                <a:lnTo>
                  <a:pt x="7820" y="1574"/>
                </a:lnTo>
                <a:lnTo>
                  <a:pt x="7892" y="1558"/>
                </a:lnTo>
                <a:lnTo>
                  <a:pt x="7966" y="1538"/>
                </a:lnTo>
                <a:lnTo>
                  <a:pt x="8038" y="1518"/>
                </a:lnTo>
                <a:lnTo>
                  <a:pt x="8112" y="1494"/>
                </a:lnTo>
                <a:lnTo>
                  <a:pt x="8112" y="1494"/>
                </a:lnTo>
                <a:lnTo>
                  <a:pt x="8208" y="1458"/>
                </a:lnTo>
                <a:lnTo>
                  <a:pt x="8302" y="1420"/>
                </a:lnTo>
                <a:lnTo>
                  <a:pt x="8394" y="1380"/>
                </a:lnTo>
                <a:lnTo>
                  <a:pt x="8484" y="1336"/>
                </a:lnTo>
                <a:lnTo>
                  <a:pt x="8484" y="1336"/>
                </a:lnTo>
                <a:lnTo>
                  <a:pt x="8496" y="1356"/>
                </a:lnTo>
                <a:lnTo>
                  <a:pt x="8496" y="1356"/>
                </a:lnTo>
                <a:lnTo>
                  <a:pt x="8424" y="1394"/>
                </a:lnTo>
                <a:lnTo>
                  <a:pt x="8352" y="1430"/>
                </a:lnTo>
                <a:lnTo>
                  <a:pt x="8280" y="1462"/>
                </a:lnTo>
                <a:lnTo>
                  <a:pt x="8210" y="1492"/>
                </a:lnTo>
                <a:lnTo>
                  <a:pt x="8142" y="1520"/>
                </a:lnTo>
                <a:lnTo>
                  <a:pt x="8076" y="1544"/>
                </a:lnTo>
                <a:lnTo>
                  <a:pt x="8010" y="1566"/>
                </a:lnTo>
                <a:lnTo>
                  <a:pt x="7944" y="1584"/>
                </a:lnTo>
                <a:lnTo>
                  <a:pt x="7882" y="1600"/>
                </a:lnTo>
                <a:lnTo>
                  <a:pt x="7820" y="1616"/>
                </a:lnTo>
                <a:lnTo>
                  <a:pt x="7760" y="1628"/>
                </a:lnTo>
                <a:lnTo>
                  <a:pt x="7702" y="1638"/>
                </a:lnTo>
                <a:lnTo>
                  <a:pt x="7646" y="1646"/>
                </a:lnTo>
                <a:lnTo>
                  <a:pt x="7592" y="1652"/>
                </a:lnTo>
                <a:lnTo>
                  <a:pt x="7538" y="1658"/>
                </a:lnTo>
                <a:lnTo>
                  <a:pt x="7486" y="1660"/>
                </a:lnTo>
                <a:lnTo>
                  <a:pt x="7486" y="1660"/>
                </a:lnTo>
                <a:lnTo>
                  <a:pt x="7436" y="1662"/>
                </a:lnTo>
                <a:lnTo>
                  <a:pt x="7384" y="1664"/>
                </a:lnTo>
                <a:lnTo>
                  <a:pt x="7384" y="1664"/>
                </a:lnTo>
                <a:lnTo>
                  <a:pt x="7322" y="1662"/>
                </a:lnTo>
                <a:lnTo>
                  <a:pt x="7260" y="1660"/>
                </a:lnTo>
                <a:lnTo>
                  <a:pt x="7200" y="1654"/>
                </a:lnTo>
                <a:lnTo>
                  <a:pt x="7138" y="1648"/>
                </a:lnTo>
                <a:lnTo>
                  <a:pt x="7078" y="1640"/>
                </a:lnTo>
                <a:lnTo>
                  <a:pt x="7016" y="1630"/>
                </a:lnTo>
                <a:lnTo>
                  <a:pt x="6956" y="1616"/>
                </a:lnTo>
                <a:lnTo>
                  <a:pt x="6894" y="1602"/>
                </a:lnTo>
                <a:lnTo>
                  <a:pt x="6834" y="1586"/>
                </a:lnTo>
                <a:lnTo>
                  <a:pt x="6774" y="1568"/>
                </a:lnTo>
                <a:lnTo>
                  <a:pt x="6714" y="1548"/>
                </a:lnTo>
                <a:lnTo>
                  <a:pt x="6652" y="1528"/>
                </a:lnTo>
                <a:lnTo>
                  <a:pt x="6592" y="1504"/>
                </a:lnTo>
                <a:lnTo>
                  <a:pt x="6532" y="1478"/>
                </a:lnTo>
                <a:lnTo>
                  <a:pt x="6472" y="1450"/>
                </a:lnTo>
                <a:lnTo>
                  <a:pt x="6412" y="1422"/>
                </a:lnTo>
                <a:lnTo>
                  <a:pt x="6412" y="1422"/>
                </a:lnTo>
                <a:lnTo>
                  <a:pt x="6480" y="1450"/>
                </a:lnTo>
                <a:lnTo>
                  <a:pt x="6546" y="1476"/>
                </a:lnTo>
                <a:lnTo>
                  <a:pt x="6614" y="1500"/>
                </a:lnTo>
                <a:lnTo>
                  <a:pt x="6680" y="1522"/>
                </a:lnTo>
                <a:lnTo>
                  <a:pt x="6748" y="1542"/>
                </a:lnTo>
                <a:lnTo>
                  <a:pt x="6816" y="1560"/>
                </a:lnTo>
                <a:lnTo>
                  <a:pt x="6882" y="1576"/>
                </a:lnTo>
                <a:lnTo>
                  <a:pt x="6950" y="1588"/>
                </a:lnTo>
                <a:lnTo>
                  <a:pt x="6950" y="1588"/>
                </a:lnTo>
                <a:close/>
                <a:moveTo>
                  <a:pt x="7606" y="1700"/>
                </a:moveTo>
                <a:lnTo>
                  <a:pt x="7606" y="1700"/>
                </a:lnTo>
                <a:lnTo>
                  <a:pt x="7536" y="1706"/>
                </a:lnTo>
                <a:lnTo>
                  <a:pt x="7464" y="1708"/>
                </a:lnTo>
                <a:lnTo>
                  <a:pt x="7394" y="1708"/>
                </a:lnTo>
                <a:lnTo>
                  <a:pt x="7324" y="1706"/>
                </a:lnTo>
                <a:lnTo>
                  <a:pt x="7254" y="1700"/>
                </a:lnTo>
                <a:lnTo>
                  <a:pt x="7184" y="1692"/>
                </a:lnTo>
                <a:lnTo>
                  <a:pt x="7116" y="1682"/>
                </a:lnTo>
                <a:lnTo>
                  <a:pt x="7046" y="1670"/>
                </a:lnTo>
                <a:lnTo>
                  <a:pt x="6976" y="1654"/>
                </a:lnTo>
                <a:lnTo>
                  <a:pt x="6906" y="1634"/>
                </a:lnTo>
                <a:lnTo>
                  <a:pt x="6838" y="1614"/>
                </a:lnTo>
                <a:lnTo>
                  <a:pt x="6768" y="1590"/>
                </a:lnTo>
                <a:lnTo>
                  <a:pt x="6700" y="1562"/>
                </a:lnTo>
                <a:lnTo>
                  <a:pt x="6630" y="1534"/>
                </a:lnTo>
                <a:lnTo>
                  <a:pt x="6562" y="1502"/>
                </a:lnTo>
                <a:lnTo>
                  <a:pt x="6494" y="1466"/>
                </a:lnTo>
                <a:lnTo>
                  <a:pt x="6494" y="1466"/>
                </a:lnTo>
                <a:lnTo>
                  <a:pt x="6554" y="1494"/>
                </a:lnTo>
                <a:lnTo>
                  <a:pt x="6616" y="1518"/>
                </a:lnTo>
                <a:lnTo>
                  <a:pt x="6678" y="1542"/>
                </a:lnTo>
                <a:lnTo>
                  <a:pt x="6740" y="1564"/>
                </a:lnTo>
                <a:lnTo>
                  <a:pt x="6800" y="1582"/>
                </a:lnTo>
                <a:lnTo>
                  <a:pt x="6862" y="1600"/>
                </a:lnTo>
                <a:lnTo>
                  <a:pt x="6924" y="1616"/>
                </a:lnTo>
                <a:lnTo>
                  <a:pt x="6986" y="1628"/>
                </a:lnTo>
                <a:lnTo>
                  <a:pt x="7050" y="1640"/>
                </a:lnTo>
                <a:lnTo>
                  <a:pt x="7112" y="1650"/>
                </a:lnTo>
                <a:lnTo>
                  <a:pt x="7174" y="1658"/>
                </a:lnTo>
                <a:lnTo>
                  <a:pt x="7236" y="1664"/>
                </a:lnTo>
                <a:lnTo>
                  <a:pt x="7298" y="1666"/>
                </a:lnTo>
                <a:lnTo>
                  <a:pt x="7362" y="1668"/>
                </a:lnTo>
                <a:lnTo>
                  <a:pt x="7424" y="1668"/>
                </a:lnTo>
                <a:lnTo>
                  <a:pt x="7488" y="1666"/>
                </a:lnTo>
                <a:lnTo>
                  <a:pt x="7488" y="1666"/>
                </a:lnTo>
                <a:lnTo>
                  <a:pt x="7550" y="1662"/>
                </a:lnTo>
                <a:lnTo>
                  <a:pt x="7614" y="1656"/>
                </a:lnTo>
                <a:lnTo>
                  <a:pt x="7678" y="1648"/>
                </a:lnTo>
                <a:lnTo>
                  <a:pt x="7742" y="1636"/>
                </a:lnTo>
                <a:lnTo>
                  <a:pt x="7804" y="1624"/>
                </a:lnTo>
                <a:lnTo>
                  <a:pt x="7868" y="1610"/>
                </a:lnTo>
                <a:lnTo>
                  <a:pt x="7932" y="1594"/>
                </a:lnTo>
                <a:lnTo>
                  <a:pt x="7996" y="1576"/>
                </a:lnTo>
                <a:lnTo>
                  <a:pt x="8058" y="1556"/>
                </a:lnTo>
                <a:lnTo>
                  <a:pt x="8122" y="1534"/>
                </a:lnTo>
                <a:lnTo>
                  <a:pt x="8186" y="1510"/>
                </a:lnTo>
                <a:lnTo>
                  <a:pt x="8248" y="1484"/>
                </a:lnTo>
                <a:lnTo>
                  <a:pt x="8312" y="1456"/>
                </a:lnTo>
                <a:lnTo>
                  <a:pt x="8374" y="1426"/>
                </a:lnTo>
                <a:lnTo>
                  <a:pt x="8438" y="1394"/>
                </a:lnTo>
                <a:lnTo>
                  <a:pt x="8500" y="1360"/>
                </a:lnTo>
                <a:lnTo>
                  <a:pt x="8500" y="1360"/>
                </a:lnTo>
                <a:lnTo>
                  <a:pt x="8516" y="1382"/>
                </a:lnTo>
                <a:lnTo>
                  <a:pt x="8516" y="1382"/>
                </a:lnTo>
                <a:lnTo>
                  <a:pt x="8466" y="1410"/>
                </a:lnTo>
                <a:lnTo>
                  <a:pt x="8416" y="1438"/>
                </a:lnTo>
                <a:lnTo>
                  <a:pt x="8364" y="1466"/>
                </a:lnTo>
                <a:lnTo>
                  <a:pt x="8310" y="1492"/>
                </a:lnTo>
                <a:lnTo>
                  <a:pt x="8258" y="1518"/>
                </a:lnTo>
                <a:lnTo>
                  <a:pt x="8202" y="1542"/>
                </a:lnTo>
                <a:lnTo>
                  <a:pt x="8146" y="1564"/>
                </a:lnTo>
                <a:lnTo>
                  <a:pt x="8090" y="1586"/>
                </a:lnTo>
                <a:lnTo>
                  <a:pt x="8032" y="1606"/>
                </a:lnTo>
                <a:lnTo>
                  <a:pt x="7974" y="1626"/>
                </a:lnTo>
                <a:lnTo>
                  <a:pt x="7914" y="1642"/>
                </a:lnTo>
                <a:lnTo>
                  <a:pt x="7854" y="1658"/>
                </a:lnTo>
                <a:lnTo>
                  <a:pt x="7794" y="1670"/>
                </a:lnTo>
                <a:lnTo>
                  <a:pt x="7732" y="1682"/>
                </a:lnTo>
                <a:lnTo>
                  <a:pt x="7668" y="1692"/>
                </a:lnTo>
                <a:lnTo>
                  <a:pt x="7606" y="1700"/>
                </a:lnTo>
                <a:lnTo>
                  <a:pt x="7606" y="1700"/>
                </a:lnTo>
                <a:close/>
                <a:moveTo>
                  <a:pt x="8506" y="1358"/>
                </a:moveTo>
                <a:lnTo>
                  <a:pt x="8506" y="1358"/>
                </a:lnTo>
                <a:lnTo>
                  <a:pt x="8524" y="1348"/>
                </a:lnTo>
                <a:lnTo>
                  <a:pt x="8524" y="1348"/>
                </a:lnTo>
                <a:lnTo>
                  <a:pt x="8540" y="1368"/>
                </a:lnTo>
                <a:lnTo>
                  <a:pt x="8540" y="1368"/>
                </a:lnTo>
                <a:lnTo>
                  <a:pt x="8522" y="1378"/>
                </a:lnTo>
                <a:lnTo>
                  <a:pt x="8522" y="1378"/>
                </a:lnTo>
                <a:lnTo>
                  <a:pt x="8506" y="1358"/>
                </a:lnTo>
                <a:lnTo>
                  <a:pt x="8506" y="1358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 userDrawn="1"/>
        </p:nvGrpSpPr>
        <p:grpSpPr>
          <a:xfrm rot="5400000">
            <a:off x="1749954" y="1972181"/>
            <a:ext cx="1040807" cy="1002884"/>
            <a:chOff x="10670416" y="113520"/>
            <a:chExt cx="2044654" cy="1970154"/>
          </a:xfrm>
          <a:solidFill>
            <a:srgbClr val="0080E6"/>
          </a:solidFill>
        </p:grpSpPr>
        <p:sp>
          <p:nvSpPr>
            <p:cNvPr id="4" name="Freeform 2443"/>
            <p:cNvSpPr>
              <a:spLocks noEditPoints="1"/>
            </p:cNvSpPr>
            <p:nvPr/>
          </p:nvSpPr>
          <p:spPr bwMode="auto">
            <a:xfrm>
              <a:off x="11633418" y="1002021"/>
              <a:ext cx="93817" cy="93817"/>
            </a:xfrm>
            <a:custGeom>
              <a:avLst/>
              <a:gdLst>
                <a:gd name="T0" fmla="*/ 34 w 68"/>
                <a:gd name="T1" fmla="*/ 68 h 68"/>
                <a:gd name="T2" fmla="*/ 46 w 68"/>
                <a:gd name="T3" fmla="*/ 64 h 68"/>
                <a:gd name="T4" fmla="*/ 58 w 68"/>
                <a:gd name="T5" fmla="*/ 58 h 68"/>
                <a:gd name="T6" fmla="*/ 64 w 68"/>
                <a:gd name="T7" fmla="*/ 46 h 68"/>
                <a:gd name="T8" fmla="*/ 68 w 68"/>
                <a:gd name="T9" fmla="*/ 34 h 68"/>
                <a:gd name="T10" fmla="*/ 66 w 68"/>
                <a:gd name="T11" fmla="*/ 26 h 68"/>
                <a:gd name="T12" fmla="*/ 62 w 68"/>
                <a:gd name="T13" fmla="*/ 14 h 68"/>
                <a:gd name="T14" fmla="*/ 52 w 68"/>
                <a:gd name="T15" fmla="*/ 6 h 68"/>
                <a:gd name="T16" fmla="*/ 40 w 68"/>
                <a:gd name="T17" fmla="*/ 0 h 68"/>
                <a:gd name="T18" fmla="*/ 34 w 68"/>
                <a:gd name="T19" fmla="*/ 0 h 68"/>
                <a:gd name="T20" fmla="*/ 20 w 68"/>
                <a:gd name="T21" fmla="*/ 2 h 68"/>
                <a:gd name="T22" fmla="*/ 10 w 68"/>
                <a:gd name="T23" fmla="*/ 10 h 68"/>
                <a:gd name="T24" fmla="*/ 2 w 68"/>
                <a:gd name="T25" fmla="*/ 20 h 68"/>
                <a:gd name="T26" fmla="*/ 0 w 68"/>
                <a:gd name="T27" fmla="*/ 34 h 68"/>
                <a:gd name="T28" fmla="*/ 0 w 68"/>
                <a:gd name="T29" fmla="*/ 40 h 68"/>
                <a:gd name="T30" fmla="*/ 6 w 68"/>
                <a:gd name="T31" fmla="*/ 52 h 68"/>
                <a:gd name="T32" fmla="*/ 14 w 68"/>
                <a:gd name="T33" fmla="*/ 62 h 68"/>
                <a:gd name="T34" fmla="*/ 26 w 68"/>
                <a:gd name="T35" fmla="*/ 66 h 68"/>
                <a:gd name="T36" fmla="*/ 34 w 68"/>
                <a:gd name="T37" fmla="*/ 68 h 68"/>
                <a:gd name="T38" fmla="*/ 34 w 68"/>
                <a:gd name="T39" fmla="*/ 2 h 68"/>
                <a:gd name="T40" fmla="*/ 46 w 68"/>
                <a:gd name="T41" fmla="*/ 4 h 68"/>
                <a:gd name="T42" fmla="*/ 62 w 68"/>
                <a:gd name="T43" fmla="*/ 22 h 68"/>
                <a:gd name="T44" fmla="*/ 64 w 68"/>
                <a:gd name="T45" fmla="*/ 34 h 68"/>
                <a:gd name="T46" fmla="*/ 64 w 68"/>
                <a:gd name="T47" fmla="*/ 40 h 68"/>
                <a:gd name="T48" fmla="*/ 56 w 68"/>
                <a:gd name="T49" fmla="*/ 56 h 68"/>
                <a:gd name="T50" fmla="*/ 40 w 68"/>
                <a:gd name="T51" fmla="*/ 64 h 68"/>
                <a:gd name="T52" fmla="*/ 34 w 68"/>
                <a:gd name="T53" fmla="*/ 64 h 68"/>
                <a:gd name="T54" fmla="*/ 22 w 68"/>
                <a:gd name="T55" fmla="*/ 62 h 68"/>
                <a:gd name="T56" fmla="*/ 6 w 68"/>
                <a:gd name="T57" fmla="*/ 46 h 68"/>
                <a:gd name="T58" fmla="*/ 2 w 68"/>
                <a:gd name="T59" fmla="*/ 34 h 68"/>
                <a:gd name="T60" fmla="*/ 4 w 68"/>
                <a:gd name="T61" fmla="*/ 26 h 68"/>
                <a:gd name="T62" fmla="*/ 12 w 68"/>
                <a:gd name="T63" fmla="*/ 12 h 68"/>
                <a:gd name="T64" fmla="*/ 28 w 68"/>
                <a:gd name="T65" fmla="*/ 2 h 68"/>
                <a:gd name="T66" fmla="*/ 34 w 68"/>
                <a:gd name="T67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lnTo>
                    <a:pt x="34" y="68"/>
                  </a:lnTo>
                  <a:lnTo>
                    <a:pt x="40" y="66"/>
                  </a:lnTo>
                  <a:lnTo>
                    <a:pt x="46" y="64"/>
                  </a:lnTo>
                  <a:lnTo>
                    <a:pt x="52" y="62"/>
                  </a:lnTo>
                  <a:lnTo>
                    <a:pt x="58" y="58"/>
                  </a:lnTo>
                  <a:lnTo>
                    <a:pt x="62" y="52"/>
                  </a:lnTo>
                  <a:lnTo>
                    <a:pt x="64" y="46"/>
                  </a:lnTo>
                  <a:lnTo>
                    <a:pt x="66" y="40"/>
                  </a:lnTo>
                  <a:lnTo>
                    <a:pt x="68" y="34"/>
                  </a:lnTo>
                  <a:lnTo>
                    <a:pt x="68" y="34"/>
                  </a:lnTo>
                  <a:lnTo>
                    <a:pt x="66" y="26"/>
                  </a:lnTo>
                  <a:lnTo>
                    <a:pt x="64" y="20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6"/>
                  </a:lnTo>
                  <a:lnTo>
                    <a:pt x="46" y="2"/>
                  </a:lnTo>
                  <a:lnTo>
                    <a:pt x="40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6"/>
                  </a:lnTo>
                  <a:lnTo>
                    <a:pt x="10" y="10"/>
                  </a:lnTo>
                  <a:lnTo>
                    <a:pt x="6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0"/>
                  </a:lnTo>
                  <a:lnTo>
                    <a:pt x="2" y="46"/>
                  </a:lnTo>
                  <a:lnTo>
                    <a:pt x="6" y="52"/>
                  </a:lnTo>
                  <a:lnTo>
                    <a:pt x="10" y="58"/>
                  </a:lnTo>
                  <a:lnTo>
                    <a:pt x="14" y="62"/>
                  </a:lnTo>
                  <a:lnTo>
                    <a:pt x="20" y="64"/>
                  </a:lnTo>
                  <a:lnTo>
                    <a:pt x="26" y="66"/>
                  </a:lnTo>
                  <a:lnTo>
                    <a:pt x="34" y="68"/>
                  </a:lnTo>
                  <a:lnTo>
                    <a:pt x="34" y="68"/>
                  </a:lnTo>
                  <a:close/>
                  <a:moveTo>
                    <a:pt x="34" y="2"/>
                  </a:moveTo>
                  <a:lnTo>
                    <a:pt x="34" y="2"/>
                  </a:lnTo>
                  <a:lnTo>
                    <a:pt x="40" y="2"/>
                  </a:lnTo>
                  <a:lnTo>
                    <a:pt x="46" y="4"/>
                  </a:lnTo>
                  <a:lnTo>
                    <a:pt x="56" y="12"/>
                  </a:lnTo>
                  <a:lnTo>
                    <a:pt x="62" y="22"/>
                  </a:lnTo>
                  <a:lnTo>
                    <a:pt x="64" y="26"/>
                  </a:lnTo>
                  <a:lnTo>
                    <a:pt x="64" y="34"/>
                  </a:lnTo>
                  <a:lnTo>
                    <a:pt x="64" y="34"/>
                  </a:lnTo>
                  <a:lnTo>
                    <a:pt x="64" y="40"/>
                  </a:lnTo>
                  <a:lnTo>
                    <a:pt x="62" y="46"/>
                  </a:lnTo>
                  <a:lnTo>
                    <a:pt x="56" y="56"/>
                  </a:lnTo>
                  <a:lnTo>
                    <a:pt x="46" y="62"/>
                  </a:lnTo>
                  <a:lnTo>
                    <a:pt x="40" y="64"/>
                  </a:lnTo>
                  <a:lnTo>
                    <a:pt x="34" y="64"/>
                  </a:lnTo>
                  <a:lnTo>
                    <a:pt x="34" y="64"/>
                  </a:lnTo>
                  <a:lnTo>
                    <a:pt x="28" y="64"/>
                  </a:lnTo>
                  <a:lnTo>
                    <a:pt x="22" y="62"/>
                  </a:lnTo>
                  <a:lnTo>
                    <a:pt x="12" y="56"/>
                  </a:lnTo>
                  <a:lnTo>
                    <a:pt x="6" y="46"/>
                  </a:lnTo>
                  <a:lnTo>
                    <a:pt x="4" y="40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6" y="22"/>
                  </a:lnTo>
                  <a:lnTo>
                    <a:pt x="12" y="12"/>
                  </a:lnTo>
                  <a:lnTo>
                    <a:pt x="22" y="4"/>
                  </a:lnTo>
                  <a:lnTo>
                    <a:pt x="28" y="2"/>
                  </a:lnTo>
                  <a:lnTo>
                    <a:pt x="34" y="2"/>
                  </a:lnTo>
                  <a:lnTo>
                    <a:pt x="3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2444"/>
            <p:cNvSpPr>
              <a:spLocks/>
            </p:cNvSpPr>
            <p:nvPr/>
          </p:nvSpPr>
          <p:spPr bwMode="auto">
            <a:xfrm>
              <a:off x="11534082" y="902685"/>
              <a:ext cx="220745" cy="289728"/>
            </a:xfrm>
            <a:custGeom>
              <a:avLst/>
              <a:gdLst>
                <a:gd name="T0" fmla="*/ 160 w 160"/>
                <a:gd name="T1" fmla="*/ 192 h 210"/>
                <a:gd name="T2" fmla="*/ 160 w 160"/>
                <a:gd name="T3" fmla="*/ 192 h 210"/>
                <a:gd name="T4" fmla="*/ 148 w 160"/>
                <a:gd name="T5" fmla="*/ 198 h 210"/>
                <a:gd name="T6" fmla="*/ 134 w 160"/>
                <a:gd name="T7" fmla="*/ 204 h 210"/>
                <a:gd name="T8" fmla="*/ 120 w 160"/>
                <a:gd name="T9" fmla="*/ 206 h 210"/>
                <a:gd name="T10" fmla="*/ 106 w 160"/>
                <a:gd name="T11" fmla="*/ 208 h 210"/>
                <a:gd name="T12" fmla="*/ 106 w 160"/>
                <a:gd name="T13" fmla="*/ 208 h 210"/>
                <a:gd name="T14" fmla="*/ 86 w 160"/>
                <a:gd name="T15" fmla="*/ 206 h 210"/>
                <a:gd name="T16" fmla="*/ 66 w 160"/>
                <a:gd name="T17" fmla="*/ 200 h 210"/>
                <a:gd name="T18" fmla="*/ 48 w 160"/>
                <a:gd name="T19" fmla="*/ 190 h 210"/>
                <a:gd name="T20" fmla="*/ 34 w 160"/>
                <a:gd name="T21" fmla="*/ 178 h 210"/>
                <a:gd name="T22" fmla="*/ 20 w 160"/>
                <a:gd name="T23" fmla="*/ 162 h 210"/>
                <a:gd name="T24" fmla="*/ 12 w 160"/>
                <a:gd name="T25" fmla="*/ 146 h 210"/>
                <a:gd name="T26" fmla="*/ 6 w 160"/>
                <a:gd name="T27" fmla="*/ 126 h 210"/>
                <a:gd name="T28" fmla="*/ 4 w 160"/>
                <a:gd name="T29" fmla="*/ 106 h 210"/>
                <a:gd name="T30" fmla="*/ 4 w 160"/>
                <a:gd name="T31" fmla="*/ 106 h 210"/>
                <a:gd name="T32" fmla="*/ 6 w 160"/>
                <a:gd name="T33" fmla="*/ 84 h 210"/>
                <a:gd name="T34" fmla="*/ 12 w 160"/>
                <a:gd name="T35" fmla="*/ 66 h 210"/>
                <a:gd name="T36" fmla="*/ 20 w 160"/>
                <a:gd name="T37" fmla="*/ 48 h 210"/>
                <a:gd name="T38" fmla="*/ 34 w 160"/>
                <a:gd name="T39" fmla="*/ 34 h 210"/>
                <a:gd name="T40" fmla="*/ 48 w 160"/>
                <a:gd name="T41" fmla="*/ 20 h 210"/>
                <a:gd name="T42" fmla="*/ 66 w 160"/>
                <a:gd name="T43" fmla="*/ 12 h 210"/>
                <a:gd name="T44" fmla="*/ 84 w 160"/>
                <a:gd name="T45" fmla="*/ 6 h 210"/>
                <a:gd name="T46" fmla="*/ 104 w 160"/>
                <a:gd name="T47" fmla="*/ 2 h 210"/>
                <a:gd name="T48" fmla="*/ 104 w 160"/>
                <a:gd name="T49" fmla="*/ 2 h 210"/>
                <a:gd name="T50" fmla="*/ 104 w 160"/>
                <a:gd name="T51" fmla="*/ 0 h 210"/>
                <a:gd name="T52" fmla="*/ 104 w 160"/>
                <a:gd name="T53" fmla="*/ 0 h 210"/>
                <a:gd name="T54" fmla="*/ 84 w 160"/>
                <a:gd name="T55" fmla="*/ 2 h 210"/>
                <a:gd name="T56" fmla="*/ 64 w 160"/>
                <a:gd name="T57" fmla="*/ 8 h 210"/>
                <a:gd name="T58" fmla="*/ 46 w 160"/>
                <a:gd name="T59" fmla="*/ 18 h 210"/>
                <a:gd name="T60" fmla="*/ 30 w 160"/>
                <a:gd name="T61" fmla="*/ 32 h 210"/>
                <a:gd name="T62" fmla="*/ 18 w 160"/>
                <a:gd name="T63" fmla="*/ 46 h 210"/>
                <a:gd name="T64" fmla="*/ 8 w 160"/>
                <a:gd name="T65" fmla="*/ 64 h 210"/>
                <a:gd name="T66" fmla="*/ 2 w 160"/>
                <a:gd name="T67" fmla="*/ 84 h 210"/>
                <a:gd name="T68" fmla="*/ 0 w 160"/>
                <a:gd name="T69" fmla="*/ 106 h 210"/>
                <a:gd name="T70" fmla="*/ 0 w 160"/>
                <a:gd name="T71" fmla="*/ 106 h 210"/>
                <a:gd name="T72" fmla="*/ 2 w 160"/>
                <a:gd name="T73" fmla="*/ 126 h 210"/>
                <a:gd name="T74" fmla="*/ 8 w 160"/>
                <a:gd name="T75" fmla="*/ 146 h 210"/>
                <a:gd name="T76" fmla="*/ 18 w 160"/>
                <a:gd name="T77" fmla="*/ 164 h 210"/>
                <a:gd name="T78" fmla="*/ 32 w 160"/>
                <a:gd name="T79" fmla="*/ 180 h 210"/>
                <a:gd name="T80" fmla="*/ 46 w 160"/>
                <a:gd name="T81" fmla="*/ 192 h 210"/>
                <a:gd name="T82" fmla="*/ 64 w 160"/>
                <a:gd name="T83" fmla="*/ 202 h 210"/>
                <a:gd name="T84" fmla="*/ 84 w 160"/>
                <a:gd name="T85" fmla="*/ 208 h 210"/>
                <a:gd name="T86" fmla="*/ 106 w 160"/>
                <a:gd name="T87" fmla="*/ 210 h 210"/>
                <a:gd name="T88" fmla="*/ 106 w 160"/>
                <a:gd name="T89" fmla="*/ 210 h 210"/>
                <a:gd name="T90" fmla="*/ 120 w 160"/>
                <a:gd name="T91" fmla="*/ 210 h 210"/>
                <a:gd name="T92" fmla="*/ 134 w 160"/>
                <a:gd name="T93" fmla="*/ 206 h 210"/>
                <a:gd name="T94" fmla="*/ 148 w 160"/>
                <a:gd name="T95" fmla="*/ 202 h 210"/>
                <a:gd name="T96" fmla="*/ 160 w 160"/>
                <a:gd name="T97" fmla="*/ 196 h 210"/>
                <a:gd name="T98" fmla="*/ 160 w 160"/>
                <a:gd name="T99" fmla="*/ 194 h 210"/>
                <a:gd name="T100" fmla="*/ 160 w 160"/>
                <a:gd name="T101" fmla="*/ 19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0" h="210">
                  <a:moveTo>
                    <a:pt x="160" y="192"/>
                  </a:moveTo>
                  <a:lnTo>
                    <a:pt x="160" y="192"/>
                  </a:lnTo>
                  <a:lnTo>
                    <a:pt x="148" y="198"/>
                  </a:lnTo>
                  <a:lnTo>
                    <a:pt x="134" y="204"/>
                  </a:lnTo>
                  <a:lnTo>
                    <a:pt x="120" y="206"/>
                  </a:lnTo>
                  <a:lnTo>
                    <a:pt x="106" y="208"/>
                  </a:lnTo>
                  <a:lnTo>
                    <a:pt x="106" y="208"/>
                  </a:lnTo>
                  <a:lnTo>
                    <a:pt x="86" y="206"/>
                  </a:lnTo>
                  <a:lnTo>
                    <a:pt x="66" y="200"/>
                  </a:lnTo>
                  <a:lnTo>
                    <a:pt x="48" y="190"/>
                  </a:lnTo>
                  <a:lnTo>
                    <a:pt x="34" y="178"/>
                  </a:lnTo>
                  <a:lnTo>
                    <a:pt x="20" y="162"/>
                  </a:lnTo>
                  <a:lnTo>
                    <a:pt x="12" y="146"/>
                  </a:lnTo>
                  <a:lnTo>
                    <a:pt x="6" y="126"/>
                  </a:lnTo>
                  <a:lnTo>
                    <a:pt x="4" y="106"/>
                  </a:lnTo>
                  <a:lnTo>
                    <a:pt x="4" y="106"/>
                  </a:lnTo>
                  <a:lnTo>
                    <a:pt x="6" y="84"/>
                  </a:lnTo>
                  <a:lnTo>
                    <a:pt x="12" y="66"/>
                  </a:lnTo>
                  <a:lnTo>
                    <a:pt x="20" y="48"/>
                  </a:lnTo>
                  <a:lnTo>
                    <a:pt x="34" y="34"/>
                  </a:lnTo>
                  <a:lnTo>
                    <a:pt x="48" y="20"/>
                  </a:lnTo>
                  <a:lnTo>
                    <a:pt x="66" y="12"/>
                  </a:lnTo>
                  <a:lnTo>
                    <a:pt x="84" y="6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84" y="2"/>
                  </a:lnTo>
                  <a:lnTo>
                    <a:pt x="64" y="8"/>
                  </a:lnTo>
                  <a:lnTo>
                    <a:pt x="46" y="18"/>
                  </a:lnTo>
                  <a:lnTo>
                    <a:pt x="30" y="32"/>
                  </a:lnTo>
                  <a:lnTo>
                    <a:pt x="18" y="46"/>
                  </a:lnTo>
                  <a:lnTo>
                    <a:pt x="8" y="64"/>
                  </a:lnTo>
                  <a:lnTo>
                    <a:pt x="2" y="84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126"/>
                  </a:lnTo>
                  <a:lnTo>
                    <a:pt x="8" y="146"/>
                  </a:lnTo>
                  <a:lnTo>
                    <a:pt x="18" y="164"/>
                  </a:lnTo>
                  <a:lnTo>
                    <a:pt x="32" y="180"/>
                  </a:lnTo>
                  <a:lnTo>
                    <a:pt x="46" y="192"/>
                  </a:lnTo>
                  <a:lnTo>
                    <a:pt x="64" y="202"/>
                  </a:lnTo>
                  <a:lnTo>
                    <a:pt x="84" y="208"/>
                  </a:lnTo>
                  <a:lnTo>
                    <a:pt x="106" y="210"/>
                  </a:lnTo>
                  <a:lnTo>
                    <a:pt x="106" y="210"/>
                  </a:lnTo>
                  <a:lnTo>
                    <a:pt x="120" y="210"/>
                  </a:lnTo>
                  <a:lnTo>
                    <a:pt x="134" y="206"/>
                  </a:lnTo>
                  <a:lnTo>
                    <a:pt x="148" y="202"/>
                  </a:lnTo>
                  <a:lnTo>
                    <a:pt x="160" y="196"/>
                  </a:lnTo>
                  <a:lnTo>
                    <a:pt x="160" y="194"/>
                  </a:lnTo>
                  <a:lnTo>
                    <a:pt x="160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2445"/>
            <p:cNvSpPr>
              <a:spLocks/>
            </p:cNvSpPr>
            <p:nvPr/>
          </p:nvSpPr>
          <p:spPr bwMode="auto">
            <a:xfrm>
              <a:off x="11625140" y="1277953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2 w 8"/>
                <a:gd name="T5" fmla="*/ 2 h 8"/>
                <a:gd name="T6" fmla="*/ 0 w 8"/>
                <a:gd name="T7" fmla="*/ 4 h 8"/>
                <a:gd name="T8" fmla="*/ 0 w 8"/>
                <a:gd name="T9" fmla="*/ 4 h 8"/>
                <a:gd name="T10" fmla="*/ 0 w 8"/>
                <a:gd name="T11" fmla="*/ 8 h 8"/>
                <a:gd name="T12" fmla="*/ 2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6 w 8"/>
                <a:gd name="T19" fmla="*/ 8 h 8"/>
                <a:gd name="T20" fmla="*/ 8 w 8"/>
                <a:gd name="T21" fmla="*/ 6 h 8"/>
                <a:gd name="T22" fmla="*/ 8 w 8"/>
                <a:gd name="T23" fmla="*/ 6 h 8"/>
                <a:gd name="T24" fmla="*/ 8 w 8"/>
                <a:gd name="T25" fmla="*/ 2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2446"/>
            <p:cNvSpPr>
              <a:spLocks/>
            </p:cNvSpPr>
            <p:nvPr/>
          </p:nvSpPr>
          <p:spPr bwMode="auto">
            <a:xfrm>
              <a:off x="11848645" y="872333"/>
              <a:ext cx="8278" cy="5519"/>
            </a:xfrm>
            <a:custGeom>
              <a:avLst/>
              <a:gdLst>
                <a:gd name="T0" fmla="*/ 4 w 6"/>
                <a:gd name="T1" fmla="*/ 0 h 4"/>
                <a:gd name="T2" fmla="*/ 4 w 6"/>
                <a:gd name="T3" fmla="*/ 0 h 4"/>
                <a:gd name="T4" fmla="*/ 2 w 6"/>
                <a:gd name="T5" fmla="*/ 0 h 4"/>
                <a:gd name="T6" fmla="*/ 0 w 6"/>
                <a:gd name="T7" fmla="*/ 0 h 4"/>
                <a:gd name="T8" fmla="*/ 0 w 6"/>
                <a:gd name="T9" fmla="*/ 0 h 4"/>
                <a:gd name="T10" fmla="*/ 6 w 6"/>
                <a:gd name="T11" fmla="*/ 4 h 4"/>
                <a:gd name="T12" fmla="*/ 6 w 6"/>
                <a:gd name="T13" fmla="*/ 4 h 4"/>
                <a:gd name="T14" fmla="*/ 6 w 6"/>
                <a:gd name="T15" fmla="*/ 2 h 4"/>
                <a:gd name="T16" fmla="*/ 4 w 6"/>
                <a:gd name="T17" fmla="*/ 0 h 4"/>
                <a:gd name="T18" fmla="*/ 4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2447"/>
            <p:cNvSpPr>
              <a:spLocks/>
            </p:cNvSpPr>
            <p:nvPr/>
          </p:nvSpPr>
          <p:spPr bwMode="auto">
            <a:xfrm>
              <a:off x="11669289" y="808868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2448"/>
            <p:cNvSpPr>
              <a:spLocks/>
            </p:cNvSpPr>
            <p:nvPr/>
          </p:nvSpPr>
          <p:spPr bwMode="auto">
            <a:xfrm>
              <a:off x="11663770" y="1283471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2 w 8"/>
                <a:gd name="T5" fmla="*/ 2 h 8"/>
                <a:gd name="T6" fmla="*/ 0 w 8"/>
                <a:gd name="T7" fmla="*/ 4 h 8"/>
                <a:gd name="T8" fmla="*/ 0 w 8"/>
                <a:gd name="T9" fmla="*/ 4 h 8"/>
                <a:gd name="T10" fmla="*/ 0 w 8"/>
                <a:gd name="T11" fmla="*/ 8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6 w 8"/>
                <a:gd name="T19" fmla="*/ 8 h 8"/>
                <a:gd name="T20" fmla="*/ 8 w 8"/>
                <a:gd name="T21" fmla="*/ 4 h 8"/>
                <a:gd name="T22" fmla="*/ 8 w 8"/>
                <a:gd name="T23" fmla="*/ 4 h 8"/>
                <a:gd name="T24" fmla="*/ 6 w 8"/>
                <a:gd name="T25" fmla="*/ 2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2449"/>
            <p:cNvSpPr>
              <a:spLocks/>
            </p:cNvSpPr>
            <p:nvPr/>
          </p:nvSpPr>
          <p:spPr bwMode="auto">
            <a:xfrm>
              <a:off x="11870719" y="902685"/>
              <a:ext cx="5519" cy="8278"/>
            </a:xfrm>
            <a:custGeom>
              <a:avLst/>
              <a:gdLst>
                <a:gd name="T0" fmla="*/ 0 w 4"/>
                <a:gd name="T1" fmla="*/ 4 h 6"/>
                <a:gd name="T2" fmla="*/ 0 w 4"/>
                <a:gd name="T3" fmla="*/ 4 h 6"/>
                <a:gd name="T4" fmla="*/ 4 w 4"/>
                <a:gd name="T5" fmla="*/ 6 h 6"/>
                <a:gd name="T6" fmla="*/ 4 w 4"/>
                <a:gd name="T7" fmla="*/ 6 h 6"/>
                <a:gd name="T8" fmla="*/ 4 w 4"/>
                <a:gd name="T9" fmla="*/ 6 h 6"/>
                <a:gd name="T10" fmla="*/ 0 w 4"/>
                <a:gd name="T11" fmla="*/ 0 h 6"/>
                <a:gd name="T12" fmla="*/ 0 w 4"/>
                <a:gd name="T13" fmla="*/ 0 h 6"/>
                <a:gd name="T14" fmla="*/ 0 w 4"/>
                <a:gd name="T15" fmla="*/ 4 h 6"/>
                <a:gd name="T16" fmla="*/ 0 w 4"/>
                <a:gd name="T1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0" y="4"/>
                  </a:moveTo>
                  <a:lnTo>
                    <a:pt x="0" y="4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2450"/>
            <p:cNvSpPr>
              <a:spLocks/>
            </p:cNvSpPr>
            <p:nvPr/>
          </p:nvSpPr>
          <p:spPr bwMode="auto">
            <a:xfrm>
              <a:off x="11920387" y="1007539"/>
              <a:ext cx="5519" cy="11037"/>
            </a:xfrm>
            <a:custGeom>
              <a:avLst/>
              <a:gdLst>
                <a:gd name="T0" fmla="*/ 4 w 4"/>
                <a:gd name="T1" fmla="*/ 4 h 8"/>
                <a:gd name="T2" fmla="*/ 4 w 4"/>
                <a:gd name="T3" fmla="*/ 4 h 8"/>
                <a:gd name="T4" fmla="*/ 0 w 4"/>
                <a:gd name="T5" fmla="*/ 0 h 8"/>
                <a:gd name="T6" fmla="*/ 0 w 4"/>
                <a:gd name="T7" fmla="*/ 0 h 8"/>
                <a:gd name="T8" fmla="*/ 2 w 4"/>
                <a:gd name="T9" fmla="*/ 8 h 8"/>
                <a:gd name="T10" fmla="*/ 2 w 4"/>
                <a:gd name="T11" fmla="*/ 8 h 8"/>
                <a:gd name="T12" fmla="*/ 4 w 4"/>
                <a:gd name="T13" fmla="*/ 4 h 8"/>
                <a:gd name="T14" fmla="*/ 4 w 4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8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2451"/>
            <p:cNvSpPr>
              <a:spLocks/>
            </p:cNvSpPr>
            <p:nvPr/>
          </p:nvSpPr>
          <p:spPr bwMode="auto">
            <a:xfrm>
              <a:off x="11594787" y="822665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2 h 2"/>
                <a:gd name="T12" fmla="*/ 0 w 6"/>
                <a:gd name="T13" fmla="*/ 2 h 2"/>
                <a:gd name="T14" fmla="*/ 2 w 6"/>
                <a:gd name="T15" fmla="*/ 2 h 2"/>
                <a:gd name="T16" fmla="*/ 2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2452"/>
            <p:cNvSpPr>
              <a:spLocks/>
            </p:cNvSpPr>
            <p:nvPr/>
          </p:nvSpPr>
          <p:spPr bwMode="auto">
            <a:xfrm>
              <a:off x="11912109" y="971668"/>
              <a:ext cx="5519" cy="8278"/>
            </a:xfrm>
            <a:custGeom>
              <a:avLst/>
              <a:gdLst>
                <a:gd name="T0" fmla="*/ 4 w 4"/>
                <a:gd name="T1" fmla="*/ 2 h 6"/>
                <a:gd name="T2" fmla="*/ 4 w 4"/>
                <a:gd name="T3" fmla="*/ 2 h 6"/>
                <a:gd name="T4" fmla="*/ 0 w 4"/>
                <a:gd name="T5" fmla="*/ 0 h 6"/>
                <a:gd name="T6" fmla="*/ 0 w 4"/>
                <a:gd name="T7" fmla="*/ 0 h 6"/>
                <a:gd name="T8" fmla="*/ 2 w 4"/>
                <a:gd name="T9" fmla="*/ 6 h 6"/>
                <a:gd name="T10" fmla="*/ 2 w 4"/>
                <a:gd name="T11" fmla="*/ 6 h 6"/>
                <a:gd name="T12" fmla="*/ 4 w 4"/>
                <a:gd name="T13" fmla="*/ 2 h 6"/>
                <a:gd name="T14" fmla="*/ 4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2453"/>
            <p:cNvSpPr>
              <a:spLocks/>
            </p:cNvSpPr>
            <p:nvPr/>
          </p:nvSpPr>
          <p:spPr bwMode="auto">
            <a:xfrm>
              <a:off x="11845885" y="875092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4 h 4"/>
                <a:gd name="T10" fmla="*/ 0 w 4"/>
                <a:gd name="T11" fmla="*/ 0 h 4"/>
                <a:gd name="T12" fmla="*/ 0 w 4"/>
                <a:gd name="T13" fmla="*/ 0 h 4"/>
                <a:gd name="T14" fmla="*/ 0 w 4"/>
                <a:gd name="T15" fmla="*/ 4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2454"/>
            <p:cNvSpPr>
              <a:spLocks/>
            </p:cNvSpPr>
            <p:nvPr/>
          </p:nvSpPr>
          <p:spPr bwMode="auto">
            <a:xfrm>
              <a:off x="11586509" y="1269675"/>
              <a:ext cx="11037" cy="8278"/>
            </a:xfrm>
            <a:custGeom>
              <a:avLst/>
              <a:gdLst>
                <a:gd name="T0" fmla="*/ 6 w 8"/>
                <a:gd name="T1" fmla="*/ 0 h 6"/>
                <a:gd name="T2" fmla="*/ 6 w 8"/>
                <a:gd name="T3" fmla="*/ 0 h 6"/>
                <a:gd name="T4" fmla="*/ 2 w 8"/>
                <a:gd name="T5" fmla="*/ 0 h 6"/>
                <a:gd name="T6" fmla="*/ 0 w 8"/>
                <a:gd name="T7" fmla="*/ 2 h 6"/>
                <a:gd name="T8" fmla="*/ 0 w 8"/>
                <a:gd name="T9" fmla="*/ 2 h 6"/>
                <a:gd name="T10" fmla="*/ 0 w 8"/>
                <a:gd name="T11" fmla="*/ 4 h 6"/>
                <a:gd name="T12" fmla="*/ 2 w 8"/>
                <a:gd name="T13" fmla="*/ 6 h 6"/>
                <a:gd name="T14" fmla="*/ 4 w 8"/>
                <a:gd name="T15" fmla="*/ 6 h 6"/>
                <a:gd name="T16" fmla="*/ 4 w 8"/>
                <a:gd name="T17" fmla="*/ 6 h 6"/>
                <a:gd name="T18" fmla="*/ 6 w 8"/>
                <a:gd name="T19" fmla="*/ 6 h 6"/>
                <a:gd name="T20" fmla="*/ 8 w 8"/>
                <a:gd name="T21" fmla="*/ 4 h 6"/>
                <a:gd name="T22" fmla="*/ 8 w 8"/>
                <a:gd name="T23" fmla="*/ 4 h 6"/>
                <a:gd name="T24" fmla="*/ 8 w 8"/>
                <a:gd name="T25" fmla="*/ 2 h 6"/>
                <a:gd name="T26" fmla="*/ 6 w 8"/>
                <a:gd name="T27" fmla="*/ 0 h 6"/>
                <a:gd name="T28" fmla="*/ 6 w 8"/>
                <a:gd name="T2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6">
                  <a:moveTo>
                    <a:pt x="6" y="0"/>
                  </a:move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2455"/>
            <p:cNvSpPr>
              <a:spLocks/>
            </p:cNvSpPr>
            <p:nvPr/>
          </p:nvSpPr>
          <p:spPr bwMode="auto">
            <a:xfrm>
              <a:off x="11782421" y="830943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2456"/>
            <p:cNvSpPr>
              <a:spLocks/>
            </p:cNvSpPr>
            <p:nvPr/>
          </p:nvSpPr>
          <p:spPr bwMode="auto">
            <a:xfrm>
              <a:off x="11925905" y="1043411"/>
              <a:ext cx="2759" cy="8278"/>
            </a:xfrm>
            <a:custGeom>
              <a:avLst/>
              <a:gdLst>
                <a:gd name="T0" fmla="*/ 0 w 2"/>
                <a:gd name="T1" fmla="*/ 0 h 6"/>
                <a:gd name="T2" fmla="*/ 0 w 2"/>
                <a:gd name="T3" fmla="*/ 0 h 6"/>
                <a:gd name="T4" fmla="*/ 0 w 2"/>
                <a:gd name="T5" fmla="*/ 4 h 6"/>
                <a:gd name="T6" fmla="*/ 0 w 2"/>
                <a:gd name="T7" fmla="*/ 4 h 6"/>
                <a:gd name="T8" fmla="*/ 0 w 2"/>
                <a:gd name="T9" fmla="*/ 6 h 6"/>
                <a:gd name="T10" fmla="*/ 0 w 2"/>
                <a:gd name="T11" fmla="*/ 6 h 6"/>
                <a:gd name="T12" fmla="*/ 0 w 2"/>
                <a:gd name="T13" fmla="*/ 6 h 6"/>
                <a:gd name="T14" fmla="*/ 2 w 2"/>
                <a:gd name="T15" fmla="*/ 4 h 6"/>
                <a:gd name="T16" fmla="*/ 2 w 2"/>
                <a:gd name="T17" fmla="*/ 4 h 6"/>
                <a:gd name="T18" fmla="*/ 0 w 2"/>
                <a:gd name="T19" fmla="*/ 0 h 6"/>
                <a:gd name="T20" fmla="*/ 0 w 2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6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2457"/>
            <p:cNvSpPr>
              <a:spLocks/>
            </p:cNvSpPr>
            <p:nvPr/>
          </p:nvSpPr>
          <p:spPr bwMode="auto">
            <a:xfrm>
              <a:off x="11815533" y="85025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2458"/>
            <p:cNvSpPr>
              <a:spLocks/>
            </p:cNvSpPr>
            <p:nvPr/>
          </p:nvSpPr>
          <p:spPr bwMode="auto">
            <a:xfrm>
              <a:off x="11454062" y="944075"/>
              <a:ext cx="8278" cy="11037"/>
            </a:xfrm>
            <a:custGeom>
              <a:avLst/>
              <a:gdLst>
                <a:gd name="T0" fmla="*/ 4 w 6"/>
                <a:gd name="T1" fmla="*/ 0 h 8"/>
                <a:gd name="T2" fmla="*/ 4 w 6"/>
                <a:gd name="T3" fmla="*/ 0 h 8"/>
                <a:gd name="T4" fmla="*/ 2 w 6"/>
                <a:gd name="T5" fmla="*/ 0 h 8"/>
                <a:gd name="T6" fmla="*/ 0 w 6"/>
                <a:gd name="T7" fmla="*/ 2 h 8"/>
                <a:gd name="T8" fmla="*/ 0 w 6"/>
                <a:gd name="T9" fmla="*/ 2 h 8"/>
                <a:gd name="T10" fmla="*/ 0 w 6"/>
                <a:gd name="T11" fmla="*/ 6 h 8"/>
                <a:gd name="T12" fmla="*/ 2 w 6"/>
                <a:gd name="T13" fmla="*/ 8 h 8"/>
                <a:gd name="T14" fmla="*/ 4 w 6"/>
                <a:gd name="T15" fmla="*/ 8 h 8"/>
                <a:gd name="T16" fmla="*/ 4 w 6"/>
                <a:gd name="T17" fmla="*/ 8 h 8"/>
                <a:gd name="T18" fmla="*/ 6 w 6"/>
                <a:gd name="T19" fmla="*/ 8 h 8"/>
                <a:gd name="T20" fmla="*/ 6 w 6"/>
                <a:gd name="T21" fmla="*/ 6 h 8"/>
                <a:gd name="T22" fmla="*/ 6 w 6"/>
                <a:gd name="T23" fmla="*/ 6 h 8"/>
                <a:gd name="T24" fmla="*/ 6 w 6"/>
                <a:gd name="T25" fmla="*/ 4 h 8"/>
                <a:gd name="T26" fmla="*/ 4 w 6"/>
                <a:gd name="T27" fmla="*/ 0 h 8"/>
                <a:gd name="T28" fmla="*/ 4 w 6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2459"/>
            <p:cNvSpPr>
              <a:spLocks/>
            </p:cNvSpPr>
            <p:nvPr/>
          </p:nvSpPr>
          <p:spPr bwMode="auto">
            <a:xfrm>
              <a:off x="11707919" y="811628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Freeform 2460"/>
            <p:cNvSpPr>
              <a:spLocks/>
            </p:cNvSpPr>
            <p:nvPr/>
          </p:nvSpPr>
          <p:spPr bwMode="auto">
            <a:xfrm>
              <a:off x="11917628" y="1043411"/>
              <a:ext cx="2759" cy="8278"/>
            </a:xfrm>
            <a:custGeom>
              <a:avLst/>
              <a:gdLst>
                <a:gd name="T0" fmla="*/ 2 w 2"/>
                <a:gd name="T1" fmla="*/ 0 h 6"/>
                <a:gd name="T2" fmla="*/ 2 w 2"/>
                <a:gd name="T3" fmla="*/ 0 h 6"/>
                <a:gd name="T4" fmla="*/ 0 w 2"/>
                <a:gd name="T5" fmla="*/ 4 h 6"/>
                <a:gd name="T6" fmla="*/ 0 w 2"/>
                <a:gd name="T7" fmla="*/ 4 h 6"/>
                <a:gd name="T8" fmla="*/ 0 w 2"/>
                <a:gd name="T9" fmla="*/ 6 h 6"/>
                <a:gd name="T10" fmla="*/ 0 w 2"/>
                <a:gd name="T11" fmla="*/ 6 h 6"/>
                <a:gd name="T12" fmla="*/ 2 w 2"/>
                <a:gd name="T13" fmla="*/ 4 h 6"/>
                <a:gd name="T14" fmla="*/ 2 w 2"/>
                <a:gd name="T15" fmla="*/ 4 h 6"/>
                <a:gd name="T16" fmla="*/ 2 w 2"/>
                <a:gd name="T17" fmla="*/ 0 h 6"/>
                <a:gd name="T18" fmla="*/ 2 w 2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6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2461"/>
            <p:cNvSpPr>
              <a:spLocks/>
            </p:cNvSpPr>
            <p:nvPr/>
          </p:nvSpPr>
          <p:spPr bwMode="auto">
            <a:xfrm>
              <a:off x="11702401" y="1283471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0 w 8"/>
                <a:gd name="T5" fmla="*/ 0 h 8"/>
                <a:gd name="T6" fmla="*/ 0 w 8"/>
                <a:gd name="T7" fmla="*/ 4 h 8"/>
                <a:gd name="T8" fmla="*/ 0 w 8"/>
                <a:gd name="T9" fmla="*/ 4 h 8"/>
                <a:gd name="T10" fmla="*/ 2 w 8"/>
                <a:gd name="T11" fmla="*/ 6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2462"/>
            <p:cNvSpPr>
              <a:spLocks/>
            </p:cNvSpPr>
            <p:nvPr/>
          </p:nvSpPr>
          <p:spPr bwMode="auto">
            <a:xfrm>
              <a:off x="11520286" y="1228285"/>
              <a:ext cx="11037" cy="11037"/>
            </a:xfrm>
            <a:custGeom>
              <a:avLst/>
              <a:gdLst>
                <a:gd name="T0" fmla="*/ 0 w 8"/>
                <a:gd name="T1" fmla="*/ 2 h 8"/>
                <a:gd name="T2" fmla="*/ 0 w 8"/>
                <a:gd name="T3" fmla="*/ 2 h 8"/>
                <a:gd name="T4" fmla="*/ 0 w 8"/>
                <a:gd name="T5" fmla="*/ 4 h 8"/>
                <a:gd name="T6" fmla="*/ 2 w 8"/>
                <a:gd name="T7" fmla="*/ 8 h 8"/>
                <a:gd name="T8" fmla="*/ 2 w 8"/>
                <a:gd name="T9" fmla="*/ 8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6 h 8"/>
                <a:gd name="T16" fmla="*/ 6 w 8"/>
                <a:gd name="T17" fmla="*/ 6 h 8"/>
                <a:gd name="T18" fmla="*/ 8 w 8"/>
                <a:gd name="T19" fmla="*/ 4 h 8"/>
                <a:gd name="T20" fmla="*/ 6 w 8"/>
                <a:gd name="T21" fmla="*/ 2 h 8"/>
                <a:gd name="T22" fmla="*/ 6 w 8"/>
                <a:gd name="T23" fmla="*/ 2 h 8"/>
                <a:gd name="T24" fmla="*/ 4 w 8"/>
                <a:gd name="T25" fmla="*/ 0 h 8"/>
                <a:gd name="T26" fmla="*/ 0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2463"/>
            <p:cNvSpPr>
              <a:spLocks/>
            </p:cNvSpPr>
            <p:nvPr/>
          </p:nvSpPr>
          <p:spPr bwMode="auto">
            <a:xfrm>
              <a:off x="11746550" y="817146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6 w 6"/>
                <a:gd name="T9" fmla="*/ 2 h 4"/>
                <a:gd name="T10" fmla="*/ 6 w 6"/>
                <a:gd name="T11" fmla="*/ 2 h 4"/>
                <a:gd name="T12" fmla="*/ 0 w 6"/>
                <a:gd name="T13" fmla="*/ 0 h 4"/>
                <a:gd name="T14" fmla="*/ 0 w 6"/>
                <a:gd name="T15" fmla="*/ 0 h 4"/>
                <a:gd name="T16" fmla="*/ 2 w 6"/>
                <a:gd name="T17" fmla="*/ 4 h 4"/>
                <a:gd name="T18" fmla="*/ 2 w 6"/>
                <a:gd name="T1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2464"/>
            <p:cNvSpPr>
              <a:spLocks/>
            </p:cNvSpPr>
            <p:nvPr/>
          </p:nvSpPr>
          <p:spPr bwMode="auto">
            <a:xfrm>
              <a:off x="11630658" y="811628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2 h 2"/>
                <a:gd name="T12" fmla="*/ 0 w 6"/>
                <a:gd name="T13" fmla="*/ 2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Freeform 2465"/>
            <p:cNvSpPr>
              <a:spLocks/>
            </p:cNvSpPr>
            <p:nvPr/>
          </p:nvSpPr>
          <p:spPr bwMode="auto">
            <a:xfrm>
              <a:off x="11630658" y="803350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2 w 6"/>
                <a:gd name="T5" fmla="*/ 0 h 4"/>
                <a:gd name="T6" fmla="*/ 0 w 6"/>
                <a:gd name="T7" fmla="*/ 2 h 4"/>
                <a:gd name="T8" fmla="*/ 0 w 6"/>
                <a:gd name="T9" fmla="*/ 4 h 4"/>
                <a:gd name="T10" fmla="*/ 0 w 6"/>
                <a:gd name="T11" fmla="*/ 4 h 4"/>
                <a:gd name="T12" fmla="*/ 6 w 6"/>
                <a:gd name="T13" fmla="*/ 2 h 4"/>
                <a:gd name="T14" fmla="*/ 6 w 6"/>
                <a:gd name="T15" fmla="*/ 2 h 4"/>
                <a:gd name="T16" fmla="*/ 2 w 6"/>
                <a:gd name="T17" fmla="*/ 0 h 4"/>
                <a:gd name="T18" fmla="*/ 2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2466"/>
            <p:cNvSpPr>
              <a:spLocks/>
            </p:cNvSpPr>
            <p:nvPr/>
          </p:nvSpPr>
          <p:spPr bwMode="auto">
            <a:xfrm>
              <a:off x="11746550" y="811628"/>
              <a:ext cx="11037" cy="2759"/>
            </a:xfrm>
            <a:custGeom>
              <a:avLst/>
              <a:gdLst>
                <a:gd name="T0" fmla="*/ 4 w 8"/>
                <a:gd name="T1" fmla="*/ 0 h 2"/>
                <a:gd name="T2" fmla="*/ 4 w 8"/>
                <a:gd name="T3" fmla="*/ 0 h 2"/>
                <a:gd name="T4" fmla="*/ 0 w 8"/>
                <a:gd name="T5" fmla="*/ 0 h 2"/>
                <a:gd name="T6" fmla="*/ 0 w 8"/>
                <a:gd name="T7" fmla="*/ 0 h 2"/>
                <a:gd name="T8" fmla="*/ 8 w 8"/>
                <a:gd name="T9" fmla="*/ 2 h 2"/>
                <a:gd name="T10" fmla="*/ 8 w 8"/>
                <a:gd name="T11" fmla="*/ 2 h 2"/>
                <a:gd name="T12" fmla="*/ 4 w 8"/>
                <a:gd name="T13" fmla="*/ 0 h 2"/>
                <a:gd name="T14" fmla="*/ 4 w 8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Freeform 2467"/>
            <p:cNvSpPr>
              <a:spLocks/>
            </p:cNvSpPr>
            <p:nvPr/>
          </p:nvSpPr>
          <p:spPr bwMode="auto">
            <a:xfrm>
              <a:off x="11434747" y="1021336"/>
              <a:ext cx="11037" cy="11037"/>
            </a:xfrm>
            <a:custGeom>
              <a:avLst/>
              <a:gdLst>
                <a:gd name="T0" fmla="*/ 2 w 8"/>
                <a:gd name="T1" fmla="*/ 8 h 8"/>
                <a:gd name="T2" fmla="*/ 4 w 8"/>
                <a:gd name="T3" fmla="*/ 8 h 8"/>
                <a:gd name="T4" fmla="*/ 4 w 8"/>
                <a:gd name="T5" fmla="*/ 8 h 8"/>
                <a:gd name="T6" fmla="*/ 6 w 8"/>
                <a:gd name="T7" fmla="*/ 6 h 8"/>
                <a:gd name="T8" fmla="*/ 8 w 8"/>
                <a:gd name="T9" fmla="*/ 4 h 8"/>
                <a:gd name="T10" fmla="*/ 8 w 8"/>
                <a:gd name="T11" fmla="*/ 4 h 8"/>
                <a:gd name="T12" fmla="*/ 6 w 8"/>
                <a:gd name="T13" fmla="*/ 0 h 8"/>
                <a:gd name="T14" fmla="*/ 4 w 8"/>
                <a:gd name="T15" fmla="*/ 0 h 8"/>
                <a:gd name="T16" fmla="*/ 4 w 8"/>
                <a:gd name="T17" fmla="*/ 0 h 8"/>
                <a:gd name="T18" fmla="*/ 0 w 8"/>
                <a:gd name="T19" fmla="*/ 0 h 8"/>
                <a:gd name="T20" fmla="*/ 0 w 8"/>
                <a:gd name="T21" fmla="*/ 2 h 8"/>
                <a:gd name="T22" fmla="*/ 0 w 8"/>
                <a:gd name="T23" fmla="*/ 2 h 8"/>
                <a:gd name="T24" fmla="*/ 0 w 8"/>
                <a:gd name="T25" fmla="*/ 6 h 8"/>
                <a:gd name="T26" fmla="*/ 2 w 8"/>
                <a:gd name="T27" fmla="*/ 8 h 8"/>
                <a:gd name="T28" fmla="*/ 2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8"/>
                  </a:move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" name="Freeform 2468"/>
            <p:cNvSpPr>
              <a:spLocks/>
            </p:cNvSpPr>
            <p:nvPr/>
          </p:nvSpPr>
          <p:spPr bwMode="auto">
            <a:xfrm>
              <a:off x="11553398" y="1250359"/>
              <a:ext cx="8278" cy="11037"/>
            </a:xfrm>
            <a:custGeom>
              <a:avLst/>
              <a:gdLst>
                <a:gd name="T0" fmla="*/ 6 w 6"/>
                <a:gd name="T1" fmla="*/ 2 h 8"/>
                <a:gd name="T2" fmla="*/ 6 w 6"/>
                <a:gd name="T3" fmla="*/ 2 h 8"/>
                <a:gd name="T4" fmla="*/ 2 w 6"/>
                <a:gd name="T5" fmla="*/ 0 h 8"/>
                <a:gd name="T6" fmla="*/ 0 w 6"/>
                <a:gd name="T7" fmla="*/ 2 h 8"/>
                <a:gd name="T8" fmla="*/ 0 w 6"/>
                <a:gd name="T9" fmla="*/ 2 h 8"/>
                <a:gd name="T10" fmla="*/ 0 w 6"/>
                <a:gd name="T11" fmla="*/ 6 h 8"/>
                <a:gd name="T12" fmla="*/ 0 w 6"/>
                <a:gd name="T13" fmla="*/ 8 h 8"/>
                <a:gd name="T14" fmla="*/ 2 w 6"/>
                <a:gd name="T15" fmla="*/ 8 h 8"/>
                <a:gd name="T16" fmla="*/ 2 w 6"/>
                <a:gd name="T17" fmla="*/ 8 h 8"/>
                <a:gd name="T18" fmla="*/ 6 w 6"/>
                <a:gd name="T19" fmla="*/ 6 h 8"/>
                <a:gd name="T20" fmla="*/ 6 w 6"/>
                <a:gd name="T21" fmla="*/ 6 h 8"/>
                <a:gd name="T22" fmla="*/ 6 w 6"/>
                <a:gd name="T23" fmla="*/ 4 h 8"/>
                <a:gd name="T24" fmla="*/ 6 w 6"/>
                <a:gd name="T25" fmla="*/ 2 h 8"/>
                <a:gd name="T26" fmla="*/ 6 w 6"/>
                <a:gd name="T2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8">
                  <a:moveTo>
                    <a:pt x="6" y="2"/>
                  </a:moveTo>
                  <a:lnTo>
                    <a:pt x="6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" name="Freeform 2469"/>
            <p:cNvSpPr>
              <a:spLocks/>
            </p:cNvSpPr>
            <p:nvPr/>
          </p:nvSpPr>
          <p:spPr bwMode="auto">
            <a:xfrm>
              <a:off x="11707919" y="803350"/>
              <a:ext cx="11037" cy="2759"/>
            </a:xfrm>
            <a:custGeom>
              <a:avLst/>
              <a:gdLst>
                <a:gd name="T0" fmla="*/ 4 w 8"/>
                <a:gd name="T1" fmla="*/ 0 h 2"/>
                <a:gd name="T2" fmla="*/ 4 w 8"/>
                <a:gd name="T3" fmla="*/ 0 h 2"/>
                <a:gd name="T4" fmla="*/ 0 w 8"/>
                <a:gd name="T5" fmla="*/ 2 h 2"/>
                <a:gd name="T6" fmla="*/ 0 w 8"/>
                <a:gd name="T7" fmla="*/ 2 h 2"/>
                <a:gd name="T8" fmla="*/ 8 w 8"/>
                <a:gd name="T9" fmla="*/ 2 h 2"/>
                <a:gd name="T10" fmla="*/ 8 w 8"/>
                <a:gd name="T11" fmla="*/ 2 h 2"/>
                <a:gd name="T12" fmla="*/ 4 w 8"/>
                <a:gd name="T13" fmla="*/ 0 h 2"/>
                <a:gd name="T14" fmla="*/ 4 w 8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">
                  <a:moveTo>
                    <a:pt x="4" y="0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2470"/>
            <p:cNvSpPr>
              <a:spLocks/>
            </p:cNvSpPr>
            <p:nvPr/>
          </p:nvSpPr>
          <p:spPr bwMode="auto">
            <a:xfrm>
              <a:off x="11431988" y="1059966"/>
              <a:ext cx="11037" cy="11037"/>
            </a:xfrm>
            <a:custGeom>
              <a:avLst/>
              <a:gdLst>
                <a:gd name="T0" fmla="*/ 8 w 8"/>
                <a:gd name="T1" fmla="*/ 4 h 8"/>
                <a:gd name="T2" fmla="*/ 8 w 8"/>
                <a:gd name="T3" fmla="*/ 4 h 8"/>
                <a:gd name="T4" fmla="*/ 8 w 8"/>
                <a:gd name="T5" fmla="*/ 0 h 8"/>
                <a:gd name="T6" fmla="*/ 4 w 8"/>
                <a:gd name="T7" fmla="*/ 0 h 8"/>
                <a:gd name="T8" fmla="*/ 4 w 8"/>
                <a:gd name="T9" fmla="*/ 0 h 8"/>
                <a:gd name="T10" fmla="*/ 2 w 8"/>
                <a:gd name="T11" fmla="*/ 0 h 8"/>
                <a:gd name="T12" fmla="*/ 0 w 8"/>
                <a:gd name="T13" fmla="*/ 4 h 8"/>
                <a:gd name="T14" fmla="*/ 0 w 8"/>
                <a:gd name="T15" fmla="*/ 4 h 8"/>
                <a:gd name="T16" fmla="*/ 2 w 8"/>
                <a:gd name="T17" fmla="*/ 6 h 8"/>
                <a:gd name="T18" fmla="*/ 4 w 8"/>
                <a:gd name="T19" fmla="*/ 8 h 8"/>
                <a:gd name="T20" fmla="*/ 6 w 8"/>
                <a:gd name="T21" fmla="*/ 8 h 8"/>
                <a:gd name="T22" fmla="*/ 6 w 8"/>
                <a:gd name="T23" fmla="*/ 8 h 8"/>
                <a:gd name="T24" fmla="*/ 8 w 8"/>
                <a:gd name="T25" fmla="*/ 6 h 8"/>
                <a:gd name="T26" fmla="*/ 8 w 8"/>
                <a:gd name="T27" fmla="*/ 4 h 8"/>
                <a:gd name="T28" fmla="*/ 8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4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2471"/>
            <p:cNvSpPr>
              <a:spLocks/>
            </p:cNvSpPr>
            <p:nvPr/>
          </p:nvSpPr>
          <p:spPr bwMode="auto">
            <a:xfrm>
              <a:off x="11440265" y="982706"/>
              <a:ext cx="11037" cy="11037"/>
            </a:xfrm>
            <a:custGeom>
              <a:avLst/>
              <a:gdLst>
                <a:gd name="T0" fmla="*/ 2 w 8"/>
                <a:gd name="T1" fmla="*/ 8 h 8"/>
                <a:gd name="T2" fmla="*/ 4 w 8"/>
                <a:gd name="T3" fmla="*/ 8 h 8"/>
                <a:gd name="T4" fmla="*/ 4 w 8"/>
                <a:gd name="T5" fmla="*/ 8 h 8"/>
                <a:gd name="T6" fmla="*/ 6 w 8"/>
                <a:gd name="T7" fmla="*/ 6 h 8"/>
                <a:gd name="T8" fmla="*/ 8 w 8"/>
                <a:gd name="T9" fmla="*/ 4 h 8"/>
                <a:gd name="T10" fmla="*/ 8 w 8"/>
                <a:gd name="T11" fmla="*/ 4 h 8"/>
                <a:gd name="T12" fmla="*/ 8 w 8"/>
                <a:gd name="T13" fmla="*/ 2 h 8"/>
                <a:gd name="T14" fmla="*/ 4 w 8"/>
                <a:gd name="T15" fmla="*/ 0 h 8"/>
                <a:gd name="T16" fmla="*/ 4 w 8"/>
                <a:gd name="T17" fmla="*/ 0 h 8"/>
                <a:gd name="T18" fmla="*/ 2 w 8"/>
                <a:gd name="T19" fmla="*/ 0 h 8"/>
                <a:gd name="T20" fmla="*/ 0 w 8"/>
                <a:gd name="T21" fmla="*/ 2 h 8"/>
                <a:gd name="T22" fmla="*/ 0 w 8"/>
                <a:gd name="T23" fmla="*/ 2 h 8"/>
                <a:gd name="T24" fmla="*/ 0 w 8"/>
                <a:gd name="T25" fmla="*/ 6 h 8"/>
                <a:gd name="T26" fmla="*/ 2 w 8"/>
                <a:gd name="T27" fmla="*/ 8 h 8"/>
                <a:gd name="T28" fmla="*/ 2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8"/>
                  </a:move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Rectangle 2472"/>
            <p:cNvSpPr>
              <a:spLocks noChangeArrowheads="1"/>
            </p:cNvSpPr>
            <p:nvPr/>
          </p:nvSpPr>
          <p:spPr bwMode="auto">
            <a:xfrm>
              <a:off x="11434747" y="1024095"/>
              <a:ext cx="1380" cy="13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" name="Freeform 2473"/>
            <p:cNvSpPr>
              <a:spLocks/>
            </p:cNvSpPr>
            <p:nvPr/>
          </p:nvSpPr>
          <p:spPr bwMode="auto">
            <a:xfrm>
              <a:off x="11669289" y="800591"/>
              <a:ext cx="8278" cy="2759"/>
            </a:xfrm>
            <a:custGeom>
              <a:avLst/>
              <a:gdLst>
                <a:gd name="T0" fmla="*/ 4 w 6"/>
                <a:gd name="T1" fmla="*/ 0 h 2"/>
                <a:gd name="T2" fmla="*/ 4 w 6"/>
                <a:gd name="T3" fmla="*/ 0 h 2"/>
                <a:gd name="T4" fmla="*/ 2 w 6"/>
                <a:gd name="T5" fmla="*/ 0 h 2"/>
                <a:gd name="T6" fmla="*/ 0 w 6"/>
                <a:gd name="T7" fmla="*/ 2 h 2"/>
                <a:gd name="T8" fmla="*/ 0 w 6"/>
                <a:gd name="T9" fmla="*/ 2 h 2"/>
                <a:gd name="T10" fmla="*/ 6 w 6"/>
                <a:gd name="T11" fmla="*/ 2 h 2"/>
                <a:gd name="T12" fmla="*/ 6 w 6"/>
                <a:gd name="T13" fmla="*/ 2 h 2"/>
                <a:gd name="T14" fmla="*/ 4 w 6"/>
                <a:gd name="T15" fmla="*/ 0 h 2"/>
                <a:gd name="T16" fmla="*/ 4 w 6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2474"/>
            <p:cNvSpPr>
              <a:spLocks/>
            </p:cNvSpPr>
            <p:nvPr/>
          </p:nvSpPr>
          <p:spPr bwMode="auto">
            <a:xfrm>
              <a:off x="11785180" y="825424"/>
              <a:ext cx="8278" cy="5519"/>
            </a:xfrm>
            <a:custGeom>
              <a:avLst/>
              <a:gdLst>
                <a:gd name="T0" fmla="*/ 4 w 6"/>
                <a:gd name="T1" fmla="*/ 0 h 4"/>
                <a:gd name="T2" fmla="*/ 4 w 6"/>
                <a:gd name="T3" fmla="*/ 0 h 4"/>
                <a:gd name="T4" fmla="*/ 4 w 6"/>
                <a:gd name="T5" fmla="*/ 0 h 4"/>
                <a:gd name="T6" fmla="*/ 2 w 6"/>
                <a:gd name="T7" fmla="*/ 0 h 4"/>
                <a:gd name="T8" fmla="*/ 0 w 6"/>
                <a:gd name="T9" fmla="*/ 0 h 4"/>
                <a:gd name="T10" fmla="*/ 0 w 6"/>
                <a:gd name="T11" fmla="*/ 0 h 4"/>
                <a:gd name="T12" fmla="*/ 6 w 6"/>
                <a:gd name="T13" fmla="*/ 4 h 4"/>
                <a:gd name="T14" fmla="*/ 6 w 6"/>
                <a:gd name="T15" fmla="*/ 4 h 4"/>
                <a:gd name="T16" fmla="*/ 4 w 6"/>
                <a:gd name="T17" fmla="*/ 0 h 4"/>
                <a:gd name="T18" fmla="*/ 4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4"/>
                  </a:lnTo>
                  <a:lnTo>
                    <a:pt x="6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2475"/>
            <p:cNvSpPr>
              <a:spLocks/>
            </p:cNvSpPr>
            <p:nvPr/>
          </p:nvSpPr>
          <p:spPr bwMode="auto">
            <a:xfrm>
              <a:off x="11556157" y="830943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0 w 6"/>
                <a:gd name="T5" fmla="*/ 4 h 4"/>
                <a:gd name="T6" fmla="*/ 0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4 w 6"/>
                <a:gd name="T13" fmla="*/ 0 h 4"/>
                <a:gd name="T14" fmla="*/ 2 w 6"/>
                <a:gd name="T15" fmla="*/ 0 h 4"/>
                <a:gd name="T16" fmla="*/ 2 w 6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2476"/>
            <p:cNvSpPr>
              <a:spLocks/>
            </p:cNvSpPr>
            <p:nvPr/>
          </p:nvSpPr>
          <p:spPr bwMode="auto">
            <a:xfrm>
              <a:off x="11558916" y="83646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4 h 4"/>
                <a:gd name="T12" fmla="*/ 2 w 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2477"/>
            <p:cNvSpPr>
              <a:spLocks/>
            </p:cNvSpPr>
            <p:nvPr/>
          </p:nvSpPr>
          <p:spPr bwMode="auto">
            <a:xfrm>
              <a:off x="11895553" y="933038"/>
              <a:ext cx="5519" cy="8278"/>
            </a:xfrm>
            <a:custGeom>
              <a:avLst/>
              <a:gdLst>
                <a:gd name="T0" fmla="*/ 4 w 4"/>
                <a:gd name="T1" fmla="*/ 2 h 6"/>
                <a:gd name="T2" fmla="*/ 4 w 4"/>
                <a:gd name="T3" fmla="*/ 2 h 6"/>
                <a:gd name="T4" fmla="*/ 2 w 4"/>
                <a:gd name="T5" fmla="*/ 2 h 6"/>
                <a:gd name="T6" fmla="*/ 0 w 4"/>
                <a:gd name="T7" fmla="*/ 0 h 6"/>
                <a:gd name="T8" fmla="*/ 0 w 4"/>
                <a:gd name="T9" fmla="*/ 0 h 6"/>
                <a:gd name="T10" fmla="*/ 4 w 4"/>
                <a:gd name="T11" fmla="*/ 6 h 6"/>
                <a:gd name="T12" fmla="*/ 4 w 4"/>
                <a:gd name="T13" fmla="*/ 6 h 6"/>
                <a:gd name="T14" fmla="*/ 4 w 4"/>
                <a:gd name="T15" fmla="*/ 2 h 6"/>
                <a:gd name="T16" fmla="*/ 4 w 4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lnTo>
                    <a:pt x="4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2478"/>
            <p:cNvSpPr>
              <a:spLocks/>
            </p:cNvSpPr>
            <p:nvPr/>
          </p:nvSpPr>
          <p:spPr bwMode="auto">
            <a:xfrm>
              <a:off x="11523045" y="853018"/>
              <a:ext cx="11037" cy="11037"/>
            </a:xfrm>
            <a:custGeom>
              <a:avLst/>
              <a:gdLst>
                <a:gd name="T0" fmla="*/ 8 w 8"/>
                <a:gd name="T1" fmla="*/ 2 h 8"/>
                <a:gd name="T2" fmla="*/ 8 w 8"/>
                <a:gd name="T3" fmla="*/ 2 h 8"/>
                <a:gd name="T4" fmla="*/ 6 w 8"/>
                <a:gd name="T5" fmla="*/ 0 h 8"/>
                <a:gd name="T6" fmla="*/ 2 w 8"/>
                <a:gd name="T7" fmla="*/ 0 h 8"/>
                <a:gd name="T8" fmla="*/ 2 w 8"/>
                <a:gd name="T9" fmla="*/ 0 h 8"/>
                <a:gd name="T10" fmla="*/ 0 w 8"/>
                <a:gd name="T11" fmla="*/ 4 h 8"/>
                <a:gd name="T12" fmla="*/ 2 w 8"/>
                <a:gd name="T13" fmla="*/ 6 h 8"/>
                <a:gd name="T14" fmla="*/ 2 w 8"/>
                <a:gd name="T15" fmla="*/ 6 h 8"/>
                <a:gd name="T16" fmla="*/ 4 w 8"/>
                <a:gd name="T17" fmla="*/ 8 h 8"/>
                <a:gd name="T18" fmla="*/ 4 w 8"/>
                <a:gd name="T19" fmla="*/ 8 h 8"/>
                <a:gd name="T20" fmla="*/ 8 w 8"/>
                <a:gd name="T21" fmla="*/ 8 h 8"/>
                <a:gd name="T22" fmla="*/ 8 w 8"/>
                <a:gd name="T23" fmla="*/ 8 h 8"/>
                <a:gd name="T24" fmla="*/ 8 w 8"/>
                <a:gd name="T25" fmla="*/ 4 h 8"/>
                <a:gd name="T26" fmla="*/ 8 w 8"/>
                <a:gd name="T27" fmla="*/ 2 h 8"/>
                <a:gd name="T28" fmla="*/ 8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Freeform 2479"/>
            <p:cNvSpPr>
              <a:spLocks/>
            </p:cNvSpPr>
            <p:nvPr/>
          </p:nvSpPr>
          <p:spPr bwMode="auto">
            <a:xfrm>
              <a:off x="11876238" y="899926"/>
              <a:ext cx="5519" cy="8278"/>
            </a:xfrm>
            <a:custGeom>
              <a:avLst/>
              <a:gdLst>
                <a:gd name="T0" fmla="*/ 4 w 4"/>
                <a:gd name="T1" fmla="*/ 2 h 6"/>
                <a:gd name="T2" fmla="*/ 4 w 4"/>
                <a:gd name="T3" fmla="*/ 2 h 6"/>
                <a:gd name="T4" fmla="*/ 2 w 4"/>
                <a:gd name="T5" fmla="*/ 0 h 6"/>
                <a:gd name="T6" fmla="*/ 0 w 4"/>
                <a:gd name="T7" fmla="*/ 0 h 6"/>
                <a:gd name="T8" fmla="*/ 0 w 4"/>
                <a:gd name="T9" fmla="*/ 0 h 6"/>
                <a:gd name="T10" fmla="*/ 4 w 4"/>
                <a:gd name="T11" fmla="*/ 6 h 6"/>
                <a:gd name="T12" fmla="*/ 4 w 4"/>
                <a:gd name="T13" fmla="*/ 6 h 6"/>
                <a:gd name="T14" fmla="*/ 4 w 4"/>
                <a:gd name="T15" fmla="*/ 2 h 6"/>
                <a:gd name="T16" fmla="*/ 4 w 4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Freeform 2480"/>
            <p:cNvSpPr>
              <a:spLocks/>
            </p:cNvSpPr>
            <p:nvPr/>
          </p:nvSpPr>
          <p:spPr bwMode="auto">
            <a:xfrm>
              <a:off x="11451303" y="1134468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Freeform 2481"/>
            <p:cNvSpPr>
              <a:spLocks/>
            </p:cNvSpPr>
            <p:nvPr/>
          </p:nvSpPr>
          <p:spPr bwMode="auto">
            <a:xfrm>
              <a:off x="11592028" y="814387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0 w 6"/>
                <a:gd name="T5" fmla="*/ 4 h 4"/>
                <a:gd name="T6" fmla="*/ 0 w 6"/>
                <a:gd name="T7" fmla="*/ 4 h 4"/>
                <a:gd name="T8" fmla="*/ 6 w 6"/>
                <a:gd name="T9" fmla="*/ 2 h 4"/>
                <a:gd name="T10" fmla="*/ 6 w 6"/>
                <a:gd name="T11" fmla="*/ 2 h 4"/>
                <a:gd name="T12" fmla="*/ 4 w 6"/>
                <a:gd name="T13" fmla="*/ 0 h 4"/>
                <a:gd name="T14" fmla="*/ 2 w 6"/>
                <a:gd name="T15" fmla="*/ 0 h 4"/>
                <a:gd name="T16" fmla="*/ 2 w 6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Freeform 2482"/>
            <p:cNvSpPr>
              <a:spLocks/>
            </p:cNvSpPr>
            <p:nvPr/>
          </p:nvSpPr>
          <p:spPr bwMode="auto">
            <a:xfrm>
              <a:off x="11440265" y="1098597"/>
              <a:ext cx="8278" cy="11037"/>
            </a:xfrm>
            <a:custGeom>
              <a:avLst/>
              <a:gdLst>
                <a:gd name="T0" fmla="*/ 6 w 6"/>
                <a:gd name="T1" fmla="*/ 2 h 8"/>
                <a:gd name="T2" fmla="*/ 6 w 6"/>
                <a:gd name="T3" fmla="*/ 2 h 8"/>
                <a:gd name="T4" fmla="*/ 6 w 6"/>
                <a:gd name="T5" fmla="*/ 0 h 8"/>
                <a:gd name="T6" fmla="*/ 2 w 6"/>
                <a:gd name="T7" fmla="*/ 0 h 8"/>
                <a:gd name="T8" fmla="*/ 2 w 6"/>
                <a:gd name="T9" fmla="*/ 0 h 8"/>
                <a:gd name="T10" fmla="*/ 0 w 6"/>
                <a:gd name="T11" fmla="*/ 2 h 8"/>
                <a:gd name="T12" fmla="*/ 0 w 6"/>
                <a:gd name="T13" fmla="*/ 4 h 8"/>
                <a:gd name="T14" fmla="*/ 0 w 6"/>
                <a:gd name="T15" fmla="*/ 4 h 8"/>
                <a:gd name="T16" fmla="*/ 0 w 6"/>
                <a:gd name="T17" fmla="*/ 6 h 8"/>
                <a:gd name="T18" fmla="*/ 2 w 6"/>
                <a:gd name="T19" fmla="*/ 8 h 8"/>
                <a:gd name="T20" fmla="*/ 4 w 6"/>
                <a:gd name="T21" fmla="*/ 8 h 8"/>
                <a:gd name="T22" fmla="*/ 4 w 6"/>
                <a:gd name="T23" fmla="*/ 8 h 8"/>
                <a:gd name="T24" fmla="*/ 6 w 6"/>
                <a:gd name="T25" fmla="*/ 6 h 8"/>
                <a:gd name="T26" fmla="*/ 6 w 6"/>
                <a:gd name="T27" fmla="*/ 2 h 8"/>
                <a:gd name="T28" fmla="*/ 6 w 6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6" y="2"/>
                  </a:moveTo>
                  <a:lnTo>
                    <a:pt x="6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Freeform 2483"/>
            <p:cNvSpPr>
              <a:spLocks/>
            </p:cNvSpPr>
            <p:nvPr/>
          </p:nvSpPr>
          <p:spPr bwMode="auto">
            <a:xfrm>
              <a:off x="11818292" y="844740"/>
              <a:ext cx="8278" cy="8278"/>
            </a:xfrm>
            <a:custGeom>
              <a:avLst/>
              <a:gdLst>
                <a:gd name="T0" fmla="*/ 4 w 6"/>
                <a:gd name="T1" fmla="*/ 2 h 6"/>
                <a:gd name="T2" fmla="*/ 4 w 6"/>
                <a:gd name="T3" fmla="*/ 2 h 6"/>
                <a:gd name="T4" fmla="*/ 2 w 6"/>
                <a:gd name="T5" fmla="*/ 0 h 6"/>
                <a:gd name="T6" fmla="*/ 0 w 6"/>
                <a:gd name="T7" fmla="*/ 2 h 6"/>
                <a:gd name="T8" fmla="*/ 0 w 6"/>
                <a:gd name="T9" fmla="*/ 2 h 6"/>
                <a:gd name="T10" fmla="*/ 6 w 6"/>
                <a:gd name="T11" fmla="*/ 6 h 6"/>
                <a:gd name="T12" fmla="*/ 6 w 6"/>
                <a:gd name="T13" fmla="*/ 6 h 6"/>
                <a:gd name="T14" fmla="*/ 4 w 6"/>
                <a:gd name="T15" fmla="*/ 2 h 6"/>
                <a:gd name="T16" fmla="*/ 4 w 6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4" y="2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Freeform 2484"/>
            <p:cNvSpPr>
              <a:spLocks/>
            </p:cNvSpPr>
            <p:nvPr/>
          </p:nvSpPr>
          <p:spPr bwMode="auto">
            <a:xfrm>
              <a:off x="11470618" y="910963"/>
              <a:ext cx="11037" cy="11037"/>
            </a:xfrm>
            <a:custGeom>
              <a:avLst/>
              <a:gdLst>
                <a:gd name="T0" fmla="*/ 6 w 8"/>
                <a:gd name="T1" fmla="*/ 0 h 8"/>
                <a:gd name="T2" fmla="*/ 6 w 8"/>
                <a:gd name="T3" fmla="*/ 0 h 8"/>
                <a:gd name="T4" fmla="*/ 4 w 8"/>
                <a:gd name="T5" fmla="*/ 0 h 8"/>
                <a:gd name="T6" fmla="*/ 2 w 8"/>
                <a:gd name="T7" fmla="*/ 2 h 8"/>
                <a:gd name="T8" fmla="*/ 2 w 8"/>
                <a:gd name="T9" fmla="*/ 2 h 8"/>
                <a:gd name="T10" fmla="*/ 2 w 8"/>
                <a:gd name="T11" fmla="*/ 2 h 8"/>
                <a:gd name="T12" fmla="*/ 0 w 8"/>
                <a:gd name="T13" fmla="*/ 4 h 8"/>
                <a:gd name="T14" fmla="*/ 2 w 8"/>
                <a:gd name="T15" fmla="*/ 8 h 8"/>
                <a:gd name="T16" fmla="*/ 2 w 8"/>
                <a:gd name="T17" fmla="*/ 8 h 8"/>
                <a:gd name="T18" fmla="*/ 4 w 8"/>
                <a:gd name="T19" fmla="*/ 8 h 8"/>
                <a:gd name="T20" fmla="*/ 4 w 8"/>
                <a:gd name="T21" fmla="*/ 8 h 8"/>
                <a:gd name="T22" fmla="*/ 8 w 8"/>
                <a:gd name="T23" fmla="*/ 6 h 8"/>
                <a:gd name="T24" fmla="*/ 8 w 8"/>
                <a:gd name="T25" fmla="*/ 6 h 8"/>
                <a:gd name="T26" fmla="*/ 8 w 8"/>
                <a:gd name="T27" fmla="*/ 2 h 8"/>
                <a:gd name="T28" fmla="*/ 6 w 8"/>
                <a:gd name="T29" fmla="*/ 0 h 8"/>
                <a:gd name="T30" fmla="*/ 6 w 8"/>
                <a:gd name="T3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8">
                  <a:moveTo>
                    <a:pt x="6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" name="Freeform 2485"/>
            <p:cNvSpPr>
              <a:spLocks/>
            </p:cNvSpPr>
            <p:nvPr/>
          </p:nvSpPr>
          <p:spPr bwMode="auto">
            <a:xfrm>
              <a:off x="11741031" y="1275193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" name="Freeform 2486"/>
            <p:cNvSpPr>
              <a:spLocks/>
            </p:cNvSpPr>
            <p:nvPr/>
          </p:nvSpPr>
          <p:spPr bwMode="auto">
            <a:xfrm>
              <a:off x="11892794" y="1156543"/>
              <a:ext cx="5519" cy="11037"/>
            </a:xfrm>
            <a:custGeom>
              <a:avLst/>
              <a:gdLst>
                <a:gd name="T0" fmla="*/ 4 w 4"/>
                <a:gd name="T1" fmla="*/ 4 h 8"/>
                <a:gd name="T2" fmla="*/ 4 w 4"/>
                <a:gd name="T3" fmla="*/ 4 h 8"/>
                <a:gd name="T4" fmla="*/ 4 w 4"/>
                <a:gd name="T5" fmla="*/ 0 h 8"/>
                <a:gd name="T6" fmla="*/ 4 w 4"/>
                <a:gd name="T7" fmla="*/ 0 h 8"/>
                <a:gd name="T8" fmla="*/ 0 w 4"/>
                <a:gd name="T9" fmla="*/ 8 h 8"/>
                <a:gd name="T10" fmla="*/ 0 w 4"/>
                <a:gd name="T11" fmla="*/ 8 h 8"/>
                <a:gd name="T12" fmla="*/ 4 w 4"/>
                <a:gd name="T13" fmla="*/ 4 h 8"/>
                <a:gd name="T14" fmla="*/ 4 w 4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8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" name="Freeform 2487"/>
            <p:cNvSpPr>
              <a:spLocks/>
            </p:cNvSpPr>
            <p:nvPr/>
          </p:nvSpPr>
          <p:spPr bwMode="auto">
            <a:xfrm>
              <a:off x="11467859" y="1170339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" name="Freeform 2488"/>
            <p:cNvSpPr>
              <a:spLocks/>
            </p:cNvSpPr>
            <p:nvPr/>
          </p:nvSpPr>
          <p:spPr bwMode="auto">
            <a:xfrm>
              <a:off x="11867960" y="1186895"/>
              <a:ext cx="11037" cy="11037"/>
            </a:xfrm>
            <a:custGeom>
              <a:avLst/>
              <a:gdLst>
                <a:gd name="T0" fmla="*/ 0 w 8"/>
                <a:gd name="T1" fmla="*/ 2 h 8"/>
                <a:gd name="T2" fmla="*/ 0 w 8"/>
                <a:gd name="T3" fmla="*/ 2 h 8"/>
                <a:gd name="T4" fmla="*/ 0 w 8"/>
                <a:gd name="T5" fmla="*/ 6 h 8"/>
                <a:gd name="T6" fmla="*/ 2 w 8"/>
                <a:gd name="T7" fmla="*/ 8 h 8"/>
                <a:gd name="T8" fmla="*/ 2 w 8"/>
                <a:gd name="T9" fmla="*/ 8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6 w 8"/>
                <a:gd name="T21" fmla="*/ 2 h 8"/>
                <a:gd name="T22" fmla="*/ 6 w 8"/>
                <a:gd name="T23" fmla="*/ 2 h 8"/>
                <a:gd name="T24" fmla="*/ 4 w 8"/>
                <a:gd name="T25" fmla="*/ 0 h 8"/>
                <a:gd name="T26" fmla="*/ 0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" name="Freeform 2489"/>
            <p:cNvSpPr>
              <a:spLocks/>
            </p:cNvSpPr>
            <p:nvPr/>
          </p:nvSpPr>
          <p:spPr bwMode="auto">
            <a:xfrm>
              <a:off x="11492693" y="1200692"/>
              <a:ext cx="11037" cy="11037"/>
            </a:xfrm>
            <a:custGeom>
              <a:avLst/>
              <a:gdLst>
                <a:gd name="T0" fmla="*/ 0 w 8"/>
                <a:gd name="T1" fmla="*/ 2 h 8"/>
                <a:gd name="T2" fmla="*/ 0 w 8"/>
                <a:gd name="T3" fmla="*/ 2 h 8"/>
                <a:gd name="T4" fmla="*/ 0 w 8"/>
                <a:gd name="T5" fmla="*/ 4 h 8"/>
                <a:gd name="T6" fmla="*/ 0 w 8"/>
                <a:gd name="T7" fmla="*/ 8 h 8"/>
                <a:gd name="T8" fmla="*/ 0 w 8"/>
                <a:gd name="T9" fmla="*/ 8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6 w 8"/>
                <a:gd name="T21" fmla="*/ 2 h 8"/>
                <a:gd name="T22" fmla="*/ 6 w 8"/>
                <a:gd name="T23" fmla="*/ 2 h 8"/>
                <a:gd name="T24" fmla="*/ 4 w 8"/>
                <a:gd name="T25" fmla="*/ 0 h 8"/>
                <a:gd name="T26" fmla="*/ 0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" name="Freeform 2490"/>
            <p:cNvSpPr>
              <a:spLocks/>
            </p:cNvSpPr>
            <p:nvPr/>
          </p:nvSpPr>
          <p:spPr bwMode="auto">
            <a:xfrm>
              <a:off x="11912109" y="1082041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2 w 4"/>
                <a:gd name="T5" fmla="*/ 6 h 6"/>
                <a:gd name="T6" fmla="*/ 2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" name="Freeform 2491"/>
            <p:cNvSpPr>
              <a:spLocks/>
            </p:cNvSpPr>
            <p:nvPr/>
          </p:nvSpPr>
          <p:spPr bwMode="auto">
            <a:xfrm>
              <a:off x="11840367" y="1217248"/>
              <a:ext cx="11037" cy="11037"/>
            </a:xfrm>
            <a:custGeom>
              <a:avLst/>
              <a:gdLst>
                <a:gd name="T0" fmla="*/ 2 w 8"/>
                <a:gd name="T1" fmla="*/ 2 h 8"/>
                <a:gd name="T2" fmla="*/ 2 w 8"/>
                <a:gd name="T3" fmla="*/ 2 h 8"/>
                <a:gd name="T4" fmla="*/ 0 w 8"/>
                <a:gd name="T5" fmla="*/ 4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8 w 8"/>
                <a:gd name="T15" fmla="*/ 6 h 8"/>
                <a:gd name="T16" fmla="*/ 8 w 8"/>
                <a:gd name="T17" fmla="*/ 6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4 w 8"/>
                <a:gd name="T25" fmla="*/ 0 h 8"/>
                <a:gd name="T26" fmla="*/ 2 w 8"/>
                <a:gd name="T27" fmla="*/ 2 h 8"/>
                <a:gd name="T28" fmla="*/ 2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" name="Freeform 2492"/>
            <p:cNvSpPr>
              <a:spLocks/>
            </p:cNvSpPr>
            <p:nvPr/>
          </p:nvSpPr>
          <p:spPr bwMode="auto">
            <a:xfrm>
              <a:off x="11776902" y="1261397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" name="Freeform 2493"/>
            <p:cNvSpPr>
              <a:spLocks/>
            </p:cNvSpPr>
            <p:nvPr/>
          </p:nvSpPr>
          <p:spPr bwMode="auto">
            <a:xfrm>
              <a:off x="11903831" y="1120671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2 w 4"/>
                <a:gd name="T5" fmla="*/ 6 h 6"/>
                <a:gd name="T6" fmla="*/ 2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" name="Freeform 2494"/>
            <p:cNvSpPr>
              <a:spLocks/>
            </p:cNvSpPr>
            <p:nvPr/>
          </p:nvSpPr>
          <p:spPr bwMode="auto">
            <a:xfrm>
              <a:off x="11890034" y="935797"/>
              <a:ext cx="5519" cy="8278"/>
            </a:xfrm>
            <a:custGeom>
              <a:avLst/>
              <a:gdLst>
                <a:gd name="T0" fmla="*/ 0 w 4"/>
                <a:gd name="T1" fmla="*/ 4 h 6"/>
                <a:gd name="T2" fmla="*/ 0 w 4"/>
                <a:gd name="T3" fmla="*/ 4 h 6"/>
                <a:gd name="T4" fmla="*/ 4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2 w 4"/>
                <a:gd name="T11" fmla="*/ 0 h 6"/>
                <a:gd name="T12" fmla="*/ 0 w 4"/>
                <a:gd name="T13" fmla="*/ 4 h 6"/>
                <a:gd name="T14" fmla="*/ 0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4"/>
                  </a:moveTo>
                  <a:lnTo>
                    <a:pt x="0" y="4"/>
                  </a:lnTo>
                  <a:lnTo>
                    <a:pt x="4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2495"/>
            <p:cNvSpPr>
              <a:spLocks/>
            </p:cNvSpPr>
            <p:nvPr/>
          </p:nvSpPr>
          <p:spPr bwMode="auto">
            <a:xfrm>
              <a:off x="11810014" y="1242081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4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8 w 8"/>
                <a:gd name="T15" fmla="*/ 8 h 8"/>
                <a:gd name="T16" fmla="*/ 8 w 8"/>
                <a:gd name="T17" fmla="*/ 8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Freeform 2496"/>
            <p:cNvSpPr>
              <a:spLocks/>
            </p:cNvSpPr>
            <p:nvPr/>
          </p:nvSpPr>
          <p:spPr bwMode="auto">
            <a:xfrm>
              <a:off x="11495452" y="880611"/>
              <a:ext cx="11037" cy="11037"/>
            </a:xfrm>
            <a:custGeom>
              <a:avLst/>
              <a:gdLst>
                <a:gd name="T0" fmla="*/ 0 w 8"/>
                <a:gd name="T1" fmla="*/ 0 h 8"/>
                <a:gd name="T2" fmla="*/ 0 w 8"/>
                <a:gd name="T3" fmla="*/ 0 h 8"/>
                <a:gd name="T4" fmla="*/ 0 w 8"/>
                <a:gd name="T5" fmla="*/ 4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6 h 8"/>
                <a:gd name="T16" fmla="*/ 6 w 8"/>
                <a:gd name="T17" fmla="*/ 6 h 8"/>
                <a:gd name="T18" fmla="*/ 8 w 8"/>
                <a:gd name="T19" fmla="*/ 4 h 8"/>
                <a:gd name="T20" fmla="*/ 6 w 8"/>
                <a:gd name="T21" fmla="*/ 0 h 8"/>
                <a:gd name="T22" fmla="*/ 6 w 8"/>
                <a:gd name="T23" fmla="*/ 0 h 8"/>
                <a:gd name="T24" fmla="*/ 4 w 8"/>
                <a:gd name="T25" fmla="*/ 0 h 8"/>
                <a:gd name="T26" fmla="*/ 0 w 8"/>
                <a:gd name="T27" fmla="*/ 0 h 8"/>
                <a:gd name="T28" fmla="*/ 0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2497"/>
            <p:cNvSpPr>
              <a:spLocks/>
            </p:cNvSpPr>
            <p:nvPr/>
          </p:nvSpPr>
          <p:spPr bwMode="auto">
            <a:xfrm>
              <a:off x="11914868" y="1010299"/>
              <a:ext cx="2759" cy="8278"/>
            </a:xfrm>
            <a:custGeom>
              <a:avLst/>
              <a:gdLst>
                <a:gd name="T0" fmla="*/ 0 w 2"/>
                <a:gd name="T1" fmla="*/ 4 h 6"/>
                <a:gd name="T2" fmla="*/ 0 w 2"/>
                <a:gd name="T3" fmla="*/ 4 h 6"/>
                <a:gd name="T4" fmla="*/ 2 w 2"/>
                <a:gd name="T5" fmla="*/ 6 h 6"/>
                <a:gd name="T6" fmla="*/ 2 w 2"/>
                <a:gd name="T7" fmla="*/ 6 h 6"/>
                <a:gd name="T8" fmla="*/ 0 w 2"/>
                <a:gd name="T9" fmla="*/ 0 h 6"/>
                <a:gd name="T10" fmla="*/ 0 w 2"/>
                <a:gd name="T11" fmla="*/ 0 h 6"/>
                <a:gd name="T12" fmla="*/ 0 w 2"/>
                <a:gd name="T13" fmla="*/ 4 h 6"/>
                <a:gd name="T14" fmla="*/ 0 w 2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9" name="Freeform 2498"/>
            <p:cNvSpPr>
              <a:spLocks/>
            </p:cNvSpPr>
            <p:nvPr/>
          </p:nvSpPr>
          <p:spPr bwMode="auto">
            <a:xfrm>
              <a:off x="11890034" y="1156543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Freeform 2499"/>
            <p:cNvSpPr>
              <a:spLocks/>
            </p:cNvSpPr>
            <p:nvPr/>
          </p:nvSpPr>
          <p:spPr bwMode="auto">
            <a:xfrm>
              <a:off x="11909350" y="1120671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Freeform 2500"/>
            <p:cNvSpPr>
              <a:spLocks/>
            </p:cNvSpPr>
            <p:nvPr/>
          </p:nvSpPr>
          <p:spPr bwMode="auto">
            <a:xfrm>
              <a:off x="11920387" y="1082041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0 h 8"/>
                <a:gd name="T6" fmla="*/ 2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2 w 2"/>
                <a:gd name="T13" fmla="*/ 6 h 8"/>
                <a:gd name="T14" fmla="*/ 2 w 2"/>
                <a:gd name="T15" fmla="*/ 4 h 8"/>
                <a:gd name="T16" fmla="*/ 2 w 2"/>
                <a:gd name="T1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2501"/>
            <p:cNvSpPr>
              <a:spLocks/>
            </p:cNvSpPr>
            <p:nvPr/>
          </p:nvSpPr>
          <p:spPr bwMode="auto">
            <a:xfrm>
              <a:off x="11906590" y="971668"/>
              <a:ext cx="2759" cy="8278"/>
            </a:xfrm>
            <a:custGeom>
              <a:avLst/>
              <a:gdLst>
                <a:gd name="T0" fmla="*/ 0 w 2"/>
                <a:gd name="T1" fmla="*/ 4 h 6"/>
                <a:gd name="T2" fmla="*/ 0 w 2"/>
                <a:gd name="T3" fmla="*/ 4 h 6"/>
                <a:gd name="T4" fmla="*/ 2 w 2"/>
                <a:gd name="T5" fmla="*/ 6 h 6"/>
                <a:gd name="T6" fmla="*/ 2 w 2"/>
                <a:gd name="T7" fmla="*/ 6 h 6"/>
                <a:gd name="T8" fmla="*/ 0 w 2"/>
                <a:gd name="T9" fmla="*/ 0 h 6"/>
                <a:gd name="T10" fmla="*/ 0 w 2"/>
                <a:gd name="T11" fmla="*/ 0 h 6"/>
                <a:gd name="T12" fmla="*/ 0 w 2"/>
                <a:gd name="T13" fmla="*/ 4 h 6"/>
                <a:gd name="T14" fmla="*/ 0 w 2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Freeform 2502"/>
            <p:cNvSpPr>
              <a:spLocks/>
            </p:cNvSpPr>
            <p:nvPr/>
          </p:nvSpPr>
          <p:spPr bwMode="auto">
            <a:xfrm>
              <a:off x="11338171" y="902685"/>
              <a:ext cx="684311" cy="488399"/>
            </a:xfrm>
            <a:custGeom>
              <a:avLst/>
              <a:gdLst>
                <a:gd name="T0" fmla="*/ 248 w 496"/>
                <a:gd name="T1" fmla="*/ 354 h 354"/>
                <a:gd name="T2" fmla="*/ 296 w 496"/>
                <a:gd name="T3" fmla="*/ 348 h 354"/>
                <a:gd name="T4" fmla="*/ 342 w 496"/>
                <a:gd name="T5" fmla="*/ 334 h 354"/>
                <a:gd name="T6" fmla="*/ 384 w 496"/>
                <a:gd name="T7" fmla="*/ 312 h 354"/>
                <a:gd name="T8" fmla="*/ 420 w 496"/>
                <a:gd name="T9" fmla="*/ 284 h 354"/>
                <a:gd name="T10" fmla="*/ 450 w 496"/>
                <a:gd name="T11" fmla="*/ 248 h 354"/>
                <a:gd name="T12" fmla="*/ 474 w 496"/>
                <a:gd name="T13" fmla="*/ 208 h 354"/>
                <a:gd name="T14" fmla="*/ 490 w 496"/>
                <a:gd name="T15" fmla="*/ 162 h 354"/>
                <a:gd name="T16" fmla="*/ 496 w 496"/>
                <a:gd name="T17" fmla="*/ 114 h 354"/>
                <a:gd name="T18" fmla="*/ 494 w 496"/>
                <a:gd name="T19" fmla="*/ 114 h 354"/>
                <a:gd name="T20" fmla="*/ 492 w 496"/>
                <a:gd name="T21" fmla="*/ 114 h 354"/>
                <a:gd name="T22" fmla="*/ 490 w 496"/>
                <a:gd name="T23" fmla="*/ 138 h 354"/>
                <a:gd name="T24" fmla="*/ 480 w 496"/>
                <a:gd name="T25" fmla="*/ 184 h 354"/>
                <a:gd name="T26" fmla="*/ 460 w 496"/>
                <a:gd name="T27" fmla="*/ 226 h 354"/>
                <a:gd name="T28" fmla="*/ 434 w 496"/>
                <a:gd name="T29" fmla="*/ 264 h 354"/>
                <a:gd name="T30" fmla="*/ 402 w 496"/>
                <a:gd name="T31" fmla="*/ 296 h 354"/>
                <a:gd name="T32" fmla="*/ 362 w 496"/>
                <a:gd name="T33" fmla="*/ 322 h 354"/>
                <a:gd name="T34" fmla="*/ 320 w 496"/>
                <a:gd name="T35" fmla="*/ 340 h 354"/>
                <a:gd name="T36" fmla="*/ 272 w 496"/>
                <a:gd name="T37" fmla="*/ 350 h 354"/>
                <a:gd name="T38" fmla="*/ 248 w 496"/>
                <a:gd name="T39" fmla="*/ 350 h 354"/>
                <a:gd name="T40" fmla="*/ 198 w 496"/>
                <a:gd name="T41" fmla="*/ 346 h 354"/>
                <a:gd name="T42" fmla="*/ 152 w 496"/>
                <a:gd name="T43" fmla="*/ 332 h 354"/>
                <a:gd name="T44" fmla="*/ 110 w 496"/>
                <a:gd name="T45" fmla="*/ 308 h 354"/>
                <a:gd name="T46" fmla="*/ 74 w 496"/>
                <a:gd name="T47" fmla="*/ 278 h 354"/>
                <a:gd name="T48" fmla="*/ 44 w 496"/>
                <a:gd name="T49" fmla="*/ 242 h 354"/>
                <a:gd name="T50" fmla="*/ 22 w 496"/>
                <a:gd name="T51" fmla="*/ 200 h 354"/>
                <a:gd name="T52" fmla="*/ 8 w 496"/>
                <a:gd name="T53" fmla="*/ 154 h 354"/>
                <a:gd name="T54" fmla="*/ 2 w 496"/>
                <a:gd name="T55" fmla="*/ 106 h 354"/>
                <a:gd name="T56" fmla="*/ 4 w 496"/>
                <a:gd name="T57" fmla="*/ 78 h 354"/>
                <a:gd name="T58" fmla="*/ 16 w 496"/>
                <a:gd name="T59" fmla="*/ 26 h 354"/>
                <a:gd name="T60" fmla="*/ 24 w 496"/>
                <a:gd name="T61" fmla="*/ 2 h 354"/>
                <a:gd name="T62" fmla="*/ 22 w 496"/>
                <a:gd name="T63" fmla="*/ 0 h 354"/>
                <a:gd name="T64" fmla="*/ 6 w 496"/>
                <a:gd name="T65" fmla="*/ 50 h 354"/>
                <a:gd name="T66" fmla="*/ 0 w 496"/>
                <a:gd name="T67" fmla="*/ 106 h 354"/>
                <a:gd name="T68" fmla="*/ 0 w 496"/>
                <a:gd name="T69" fmla="*/ 130 h 354"/>
                <a:gd name="T70" fmla="*/ 10 w 496"/>
                <a:gd name="T71" fmla="*/ 178 h 354"/>
                <a:gd name="T72" fmla="*/ 30 w 496"/>
                <a:gd name="T73" fmla="*/ 224 h 354"/>
                <a:gd name="T74" fmla="*/ 56 w 496"/>
                <a:gd name="T75" fmla="*/ 264 h 354"/>
                <a:gd name="T76" fmla="*/ 90 w 496"/>
                <a:gd name="T77" fmla="*/ 296 h 354"/>
                <a:gd name="T78" fmla="*/ 130 w 496"/>
                <a:gd name="T79" fmla="*/ 324 h 354"/>
                <a:gd name="T80" fmla="*/ 174 w 496"/>
                <a:gd name="T81" fmla="*/ 342 h 354"/>
                <a:gd name="T82" fmla="*/ 222 w 496"/>
                <a:gd name="T83" fmla="*/ 352 h 354"/>
                <a:gd name="T84" fmla="*/ 248 w 496"/>
                <a:gd name="T85" fmla="*/ 354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6" h="354">
                  <a:moveTo>
                    <a:pt x="248" y="354"/>
                  </a:moveTo>
                  <a:lnTo>
                    <a:pt x="248" y="354"/>
                  </a:lnTo>
                  <a:lnTo>
                    <a:pt x="272" y="352"/>
                  </a:lnTo>
                  <a:lnTo>
                    <a:pt x="296" y="348"/>
                  </a:lnTo>
                  <a:lnTo>
                    <a:pt x="320" y="342"/>
                  </a:lnTo>
                  <a:lnTo>
                    <a:pt x="342" y="334"/>
                  </a:lnTo>
                  <a:lnTo>
                    <a:pt x="364" y="324"/>
                  </a:lnTo>
                  <a:lnTo>
                    <a:pt x="384" y="312"/>
                  </a:lnTo>
                  <a:lnTo>
                    <a:pt x="402" y="300"/>
                  </a:lnTo>
                  <a:lnTo>
                    <a:pt x="420" y="284"/>
                  </a:lnTo>
                  <a:lnTo>
                    <a:pt x="436" y="266"/>
                  </a:lnTo>
                  <a:lnTo>
                    <a:pt x="450" y="248"/>
                  </a:lnTo>
                  <a:lnTo>
                    <a:pt x="464" y="228"/>
                  </a:lnTo>
                  <a:lnTo>
                    <a:pt x="474" y="208"/>
                  </a:lnTo>
                  <a:lnTo>
                    <a:pt x="482" y="186"/>
                  </a:lnTo>
                  <a:lnTo>
                    <a:pt x="490" y="162"/>
                  </a:lnTo>
                  <a:lnTo>
                    <a:pt x="494" y="138"/>
                  </a:lnTo>
                  <a:lnTo>
                    <a:pt x="496" y="114"/>
                  </a:lnTo>
                  <a:lnTo>
                    <a:pt x="494" y="114"/>
                  </a:lnTo>
                  <a:lnTo>
                    <a:pt x="494" y="114"/>
                  </a:lnTo>
                  <a:lnTo>
                    <a:pt x="494" y="114"/>
                  </a:lnTo>
                  <a:lnTo>
                    <a:pt x="492" y="114"/>
                  </a:lnTo>
                  <a:lnTo>
                    <a:pt x="492" y="114"/>
                  </a:lnTo>
                  <a:lnTo>
                    <a:pt x="490" y="138"/>
                  </a:lnTo>
                  <a:lnTo>
                    <a:pt x="486" y="162"/>
                  </a:lnTo>
                  <a:lnTo>
                    <a:pt x="480" y="184"/>
                  </a:lnTo>
                  <a:lnTo>
                    <a:pt x="472" y="206"/>
                  </a:lnTo>
                  <a:lnTo>
                    <a:pt x="460" y="226"/>
                  </a:lnTo>
                  <a:lnTo>
                    <a:pt x="448" y="246"/>
                  </a:lnTo>
                  <a:lnTo>
                    <a:pt x="434" y="264"/>
                  </a:lnTo>
                  <a:lnTo>
                    <a:pt x="418" y="282"/>
                  </a:lnTo>
                  <a:lnTo>
                    <a:pt x="402" y="296"/>
                  </a:lnTo>
                  <a:lnTo>
                    <a:pt x="382" y="310"/>
                  </a:lnTo>
                  <a:lnTo>
                    <a:pt x="362" y="322"/>
                  </a:lnTo>
                  <a:lnTo>
                    <a:pt x="342" y="332"/>
                  </a:lnTo>
                  <a:lnTo>
                    <a:pt x="320" y="340"/>
                  </a:lnTo>
                  <a:lnTo>
                    <a:pt x="296" y="346"/>
                  </a:lnTo>
                  <a:lnTo>
                    <a:pt x="272" y="350"/>
                  </a:lnTo>
                  <a:lnTo>
                    <a:pt x="248" y="350"/>
                  </a:lnTo>
                  <a:lnTo>
                    <a:pt x="248" y="350"/>
                  </a:lnTo>
                  <a:lnTo>
                    <a:pt x="222" y="350"/>
                  </a:lnTo>
                  <a:lnTo>
                    <a:pt x="198" y="346"/>
                  </a:lnTo>
                  <a:lnTo>
                    <a:pt x="174" y="340"/>
                  </a:lnTo>
                  <a:lnTo>
                    <a:pt x="152" y="332"/>
                  </a:lnTo>
                  <a:lnTo>
                    <a:pt x="130" y="320"/>
                  </a:lnTo>
                  <a:lnTo>
                    <a:pt x="110" y="308"/>
                  </a:lnTo>
                  <a:lnTo>
                    <a:pt x="92" y="294"/>
                  </a:lnTo>
                  <a:lnTo>
                    <a:pt x="74" y="278"/>
                  </a:lnTo>
                  <a:lnTo>
                    <a:pt x="58" y="262"/>
                  </a:lnTo>
                  <a:lnTo>
                    <a:pt x="44" y="242"/>
                  </a:lnTo>
                  <a:lnTo>
                    <a:pt x="32" y="222"/>
                  </a:lnTo>
                  <a:lnTo>
                    <a:pt x="22" y="200"/>
                  </a:lnTo>
                  <a:lnTo>
                    <a:pt x="14" y="178"/>
                  </a:lnTo>
                  <a:lnTo>
                    <a:pt x="8" y="154"/>
                  </a:lnTo>
                  <a:lnTo>
                    <a:pt x="4" y="130"/>
                  </a:lnTo>
                  <a:lnTo>
                    <a:pt x="2" y="106"/>
                  </a:lnTo>
                  <a:lnTo>
                    <a:pt x="2" y="106"/>
                  </a:lnTo>
                  <a:lnTo>
                    <a:pt x="4" y="78"/>
                  </a:lnTo>
                  <a:lnTo>
                    <a:pt x="8" y="50"/>
                  </a:lnTo>
                  <a:lnTo>
                    <a:pt x="16" y="26"/>
                  </a:lnTo>
                  <a:lnTo>
                    <a:pt x="26" y="0"/>
                  </a:lnTo>
                  <a:lnTo>
                    <a:pt x="2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2" y="24"/>
                  </a:lnTo>
                  <a:lnTo>
                    <a:pt x="6" y="50"/>
                  </a:lnTo>
                  <a:lnTo>
                    <a:pt x="0" y="78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30"/>
                  </a:lnTo>
                  <a:lnTo>
                    <a:pt x="4" y="156"/>
                  </a:lnTo>
                  <a:lnTo>
                    <a:pt x="10" y="178"/>
                  </a:lnTo>
                  <a:lnTo>
                    <a:pt x="18" y="202"/>
                  </a:lnTo>
                  <a:lnTo>
                    <a:pt x="30" y="224"/>
                  </a:lnTo>
                  <a:lnTo>
                    <a:pt x="42" y="244"/>
                  </a:lnTo>
                  <a:lnTo>
                    <a:pt x="56" y="264"/>
                  </a:lnTo>
                  <a:lnTo>
                    <a:pt x="72" y="280"/>
                  </a:lnTo>
                  <a:lnTo>
                    <a:pt x="90" y="296"/>
                  </a:lnTo>
                  <a:lnTo>
                    <a:pt x="108" y="312"/>
                  </a:lnTo>
                  <a:lnTo>
                    <a:pt x="130" y="324"/>
                  </a:lnTo>
                  <a:lnTo>
                    <a:pt x="152" y="334"/>
                  </a:lnTo>
                  <a:lnTo>
                    <a:pt x="174" y="342"/>
                  </a:lnTo>
                  <a:lnTo>
                    <a:pt x="198" y="348"/>
                  </a:lnTo>
                  <a:lnTo>
                    <a:pt x="222" y="352"/>
                  </a:lnTo>
                  <a:lnTo>
                    <a:pt x="248" y="354"/>
                  </a:lnTo>
                  <a:lnTo>
                    <a:pt x="248" y="3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2503"/>
            <p:cNvSpPr>
              <a:spLocks/>
            </p:cNvSpPr>
            <p:nvPr/>
          </p:nvSpPr>
          <p:spPr bwMode="auto">
            <a:xfrm>
              <a:off x="11238835" y="836462"/>
              <a:ext cx="882982" cy="653958"/>
            </a:xfrm>
            <a:custGeom>
              <a:avLst/>
              <a:gdLst>
                <a:gd name="T0" fmla="*/ 598 w 640"/>
                <a:gd name="T1" fmla="*/ 2 h 474"/>
                <a:gd name="T2" fmla="*/ 620 w 640"/>
                <a:gd name="T3" fmla="*/ 54 h 474"/>
                <a:gd name="T4" fmla="*/ 630 w 640"/>
                <a:gd name="T5" fmla="*/ 92 h 474"/>
                <a:gd name="T6" fmla="*/ 636 w 640"/>
                <a:gd name="T7" fmla="*/ 132 h 474"/>
                <a:gd name="T8" fmla="*/ 636 w 640"/>
                <a:gd name="T9" fmla="*/ 154 h 474"/>
                <a:gd name="T10" fmla="*/ 630 w 640"/>
                <a:gd name="T11" fmla="*/ 216 h 474"/>
                <a:gd name="T12" fmla="*/ 612 w 640"/>
                <a:gd name="T13" fmla="*/ 276 h 474"/>
                <a:gd name="T14" fmla="*/ 582 w 640"/>
                <a:gd name="T15" fmla="*/ 330 h 474"/>
                <a:gd name="T16" fmla="*/ 544 w 640"/>
                <a:gd name="T17" fmla="*/ 378 h 474"/>
                <a:gd name="T18" fmla="*/ 496 w 640"/>
                <a:gd name="T19" fmla="*/ 416 h 474"/>
                <a:gd name="T20" fmla="*/ 442 w 640"/>
                <a:gd name="T21" fmla="*/ 446 h 474"/>
                <a:gd name="T22" fmla="*/ 384 w 640"/>
                <a:gd name="T23" fmla="*/ 464 h 474"/>
                <a:gd name="T24" fmla="*/ 320 w 640"/>
                <a:gd name="T25" fmla="*/ 470 h 474"/>
                <a:gd name="T26" fmla="*/ 288 w 640"/>
                <a:gd name="T27" fmla="*/ 468 h 474"/>
                <a:gd name="T28" fmla="*/ 230 w 640"/>
                <a:gd name="T29" fmla="*/ 458 h 474"/>
                <a:gd name="T30" fmla="*/ 176 w 640"/>
                <a:gd name="T31" fmla="*/ 436 h 474"/>
                <a:gd name="T32" fmla="*/ 126 w 640"/>
                <a:gd name="T33" fmla="*/ 404 h 474"/>
                <a:gd name="T34" fmla="*/ 84 w 640"/>
                <a:gd name="T35" fmla="*/ 364 h 474"/>
                <a:gd name="T36" fmla="*/ 50 w 640"/>
                <a:gd name="T37" fmla="*/ 318 h 474"/>
                <a:gd name="T38" fmla="*/ 24 w 640"/>
                <a:gd name="T39" fmla="*/ 266 h 474"/>
                <a:gd name="T40" fmla="*/ 8 w 640"/>
                <a:gd name="T41" fmla="*/ 208 h 474"/>
                <a:gd name="T42" fmla="*/ 4 w 640"/>
                <a:gd name="T43" fmla="*/ 178 h 474"/>
                <a:gd name="T44" fmla="*/ 2 w 640"/>
                <a:gd name="T45" fmla="*/ 180 h 474"/>
                <a:gd name="T46" fmla="*/ 0 w 640"/>
                <a:gd name="T47" fmla="*/ 178 h 474"/>
                <a:gd name="T48" fmla="*/ 12 w 640"/>
                <a:gd name="T49" fmla="*/ 238 h 474"/>
                <a:gd name="T50" fmla="*/ 32 w 640"/>
                <a:gd name="T51" fmla="*/ 294 h 474"/>
                <a:gd name="T52" fmla="*/ 64 w 640"/>
                <a:gd name="T53" fmla="*/ 344 h 474"/>
                <a:gd name="T54" fmla="*/ 102 w 640"/>
                <a:gd name="T55" fmla="*/ 388 h 474"/>
                <a:gd name="T56" fmla="*/ 148 w 640"/>
                <a:gd name="T57" fmla="*/ 424 h 474"/>
                <a:gd name="T58" fmla="*/ 200 w 640"/>
                <a:gd name="T59" fmla="*/ 450 h 474"/>
                <a:gd name="T60" fmla="*/ 258 w 640"/>
                <a:gd name="T61" fmla="*/ 468 h 474"/>
                <a:gd name="T62" fmla="*/ 320 w 640"/>
                <a:gd name="T63" fmla="*/ 474 h 474"/>
                <a:gd name="T64" fmla="*/ 352 w 640"/>
                <a:gd name="T65" fmla="*/ 472 h 474"/>
                <a:gd name="T66" fmla="*/ 414 w 640"/>
                <a:gd name="T67" fmla="*/ 458 h 474"/>
                <a:gd name="T68" fmla="*/ 472 w 640"/>
                <a:gd name="T69" fmla="*/ 434 h 474"/>
                <a:gd name="T70" fmla="*/ 524 w 640"/>
                <a:gd name="T71" fmla="*/ 400 h 474"/>
                <a:gd name="T72" fmla="*/ 566 w 640"/>
                <a:gd name="T73" fmla="*/ 356 h 474"/>
                <a:gd name="T74" fmla="*/ 600 w 640"/>
                <a:gd name="T75" fmla="*/ 306 h 474"/>
                <a:gd name="T76" fmla="*/ 626 w 640"/>
                <a:gd name="T77" fmla="*/ 248 h 474"/>
                <a:gd name="T78" fmla="*/ 638 w 640"/>
                <a:gd name="T79" fmla="*/ 186 h 474"/>
                <a:gd name="T80" fmla="*/ 640 w 640"/>
                <a:gd name="T81" fmla="*/ 154 h 474"/>
                <a:gd name="T82" fmla="*/ 638 w 640"/>
                <a:gd name="T83" fmla="*/ 112 h 474"/>
                <a:gd name="T84" fmla="*/ 630 w 640"/>
                <a:gd name="T85" fmla="*/ 74 h 474"/>
                <a:gd name="T86" fmla="*/ 618 w 640"/>
                <a:gd name="T87" fmla="*/ 36 h 474"/>
                <a:gd name="T88" fmla="*/ 600 w 640"/>
                <a:gd name="T89" fmla="*/ 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40" h="474">
                  <a:moveTo>
                    <a:pt x="598" y="2"/>
                  </a:moveTo>
                  <a:lnTo>
                    <a:pt x="598" y="2"/>
                  </a:lnTo>
                  <a:lnTo>
                    <a:pt x="614" y="36"/>
                  </a:lnTo>
                  <a:lnTo>
                    <a:pt x="620" y="54"/>
                  </a:lnTo>
                  <a:lnTo>
                    <a:pt x="626" y="74"/>
                  </a:lnTo>
                  <a:lnTo>
                    <a:pt x="630" y="92"/>
                  </a:lnTo>
                  <a:lnTo>
                    <a:pt x="634" y="112"/>
                  </a:lnTo>
                  <a:lnTo>
                    <a:pt x="636" y="132"/>
                  </a:lnTo>
                  <a:lnTo>
                    <a:pt x="636" y="154"/>
                  </a:lnTo>
                  <a:lnTo>
                    <a:pt x="636" y="154"/>
                  </a:lnTo>
                  <a:lnTo>
                    <a:pt x="634" y="186"/>
                  </a:lnTo>
                  <a:lnTo>
                    <a:pt x="630" y="216"/>
                  </a:lnTo>
                  <a:lnTo>
                    <a:pt x="622" y="248"/>
                  </a:lnTo>
                  <a:lnTo>
                    <a:pt x="612" y="276"/>
                  </a:lnTo>
                  <a:lnTo>
                    <a:pt x="598" y="304"/>
                  </a:lnTo>
                  <a:lnTo>
                    <a:pt x="582" y="330"/>
                  </a:lnTo>
                  <a:lnTo>
                    <a:pt x="564" y="354"/>
                  </a:lnTo>
                  <a:lnTo>
                    <a:pt x="544" y="378"/>
                  </a:lnTo>
                  <a:lnTo>
                    <a:pt x="522" y="398"/>
                  </a:lnTo>
                  <a:lnTo>
                    <a:pt x="496" y="416"/>
                  </a:lnTo>
                  <a:lnTo>
                    <a:pt x="470" y="432"/>
                  </a:lnTo>
                  <a:lnTo>
                    <a:pt x="442" y="446"/>
                  </a:lnTo>
                  <a:lnTo>
                    <a:pt x="414" y="456"/>
                  </a:lnTo>
                  <a:lnTo>
                    <a:pt x="384" y="464"/>
                  </a:lnTo>
                  <a:lnTo>
                    <a:pt x="352" y="468"/>
                  </a:lnTo>
                  <a:lnTo>
                    <a:pt x="320" y="470"/>
                  </a:lnTo>
                  <a:lnTo>
                    <a:pt x="320" y="470"/>
                  </a:lnTo>
                  <a:lnTo>
                    <a:pt x="288" y="468"/>
                  </a:lnTo>
                  <a:lnTo>
                    <a:pt x="258" y="464"/>
                  </a:lnTo>
                  <a:lnTo>
                    <a:pt x="230" y="458"/>
                  </a:lnTo>
                  <a:lnTo>
                    <a:pt x="202" y="448"/>
                  </a:lnTo>
                  <a:lnTo>
                    <a:pt x="176" y="436"/>
                  </a:lnTo>
                  <a:lnTo>
                    <a:pt x="150" y="420"/>
                  </a:lnTo>
                  <a:lnTo>
                    <a:pt x="126" y="404"/>
                  </a:lnTo>
                  <a:lnTo>
                    <a:pt x="104" y="386"/>
                  </a:lnTo>
                  <a:lnTo>
                    <a:pt x="84" y="364"/>
                  </a:lnTo>
                  <a:lnTo>
                    <a:pt x="66" y="342"/>
                  </a:lnTo>
                  <a:lnTo>
                    <a:pt x="50" y="318"/>
                  </a:lnTo>
                  <a:lnTo>
                    <a:pt x="36" y="292"/>
                  </a:lnTo>
                  <a:lnTo>
                    <a:pt x="24" y="266"/>
                  </a:lnTo>
                  <a:lnTo>
                    <a:pt x="14" y="238"/>
                  </a:lnTo>
                  <a:lnTo>
                    <a:pt x="8" y="208"/>
                  </a:lnTo>
                  <a:lnTo>
                    <a:pt x="4" y="178"/>
                  </a:lnTo>
                  <a:lnTo>
                    <a:pt x="4" y="178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4" y="208"/>
                  </a:lnTo>
                  <a:lnTo>
                    <a:pt x="12" y="238"/>
                  </a:lnTo>
                  <a:lnTo>
                    <a:pt x="20" y="266"/>
                  </a:lnTo>
                  <a:lnTo>
                    <a:pt x="32" y="294"/>
                  </a:lnTo>
                  <a:lnTo>
                    <a:pt x="46" y="320"/>
                  </a:lnTo>
                  <a:lnTo>
                    <a:pt x="64" y="344"/>
                  </a:lnTo>
                  <a:lnTo>
                    <a:pt x="82" y="366"/>
                  </a:lnTo>
                  <a:lnTo>
                    <a:pt x="102" y="388"/>
                  </a:lnTo>
                  <a:lnTo>
                    <a:pt x="124" y="406"/>
                  </a:lnTo>
                  <a:lnTo>
                    <a:pt x="148" y="424"/>
                  </a:lnTo>
                  <a:lnTo>
                    <a:pt x="174" y="438"/>
                  </a:lnTo>
                  <a:lnTo>
                    <a:pt x="200" y="450"/>
                  </a:lnTo>
                  <a:lnTo>
                    <a:pt x="230" y="460"/>
                  </a:lnTo>
                  <a:lnTo>
                    <a:pt x="258" y="468"/>
                  </a:lnTo>
                  <a:lnTo>
                    <a:pt x="288" y="472"/>
                  </a:lnTo>
                  <a:lnTo>
                    <a:pt x="320" y="474"/>
                  </a:lnTo>
                  <a:lnTo>
                    <a:pt x="320" y="474"/>
                  </a:lnTo>
                  <a:lnTo>
                    <a:pt x="352" y="472"/>
                  </a:lnTo>
                  <a:lnTo>
                    <a:pt x="384" y="466"/>
                  </a:lnTo>
                  <a:lnTo>
                    <a:pt x="414" y="458"/>
                  </a:lnTo>
                  <a:lnTo>
                    <a:pt x="444" y="448"/>
                  </a:lnTo>
                  <a:lnTo>
                    <a:pt x="472" y="434"/>
                  </a:lnTo>
                  <a:lnTo>
                    <a:pt x="498" y="418"/>
                  </a:lnTo>
                  <a:lnTo>
                    <a:pt x="524" y="400"/>
                  </a:lnTo>
                  <a:lnTo>
                    <a:pt x="546" y="380"/>
                  </a:lnTo>
                  <a:lnTo>
                    <a:pt x="566" y="356"/>
                  </a:lnTo>
                  <a:lnTo>
                    <a:pt x="584" y="332"/>
                  </a:lnTo>
                  <a:lnTo>
                    <a:pt x="600" y="306"/>
                  </a:lnTo>
                  <a:lnTo>
                    <a:pt x="614" y="278"/>
                  </a:lnTo>
                  <a:lnTo>
                    <a:pt x="626" y="248"/>
                  </a:lnTo>
                  <a:lnTo>
                    <a:pt x="634" y="218"/>
                  </a:lnTo>
                  <a:lnTo>
                    <a:pt x="638" y="186"/>
                  </a:lnTo>
                  <a:lnTo>
                    <a:pt x="640" y="154"/>
                  </a:lnTo>
                  <a:lnTo>
                    <a:pt x="640" y="154"/>
                  </a:lnTo>
                  <a:lnTo>
                    <a:pt x="638" y="132"/>
                  </a:lnTo>
                  <a:lnTo>
                    <a:pt x="638" y="112"/>
                  </a:lnTo>
                  <a:lnTo>
                    <a:pt x="634" y="92"/>
                  </a:lnTo>
                  <a:lnTo>
                    <a:pt x="630" y="74"/>
                  </a:lnTo>
                  <a:lnTo>
                    <a:pt x="624" y="54"/>
                  </a:lnTo>
                  <a:lnTo>
                    <a:pt x="618" y="36"/>
                  </a:lnTo>
                  <a:lnTo>
                    <a:pt x="600" y="0"/>
                  </a:lnTo>
                  <a:lnTo>
                    <a:pt x="600" y="2"/>
                  </a:lnTo>
                  <a:lnTo>
                    <a:pt x="59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2504"/>
            <p:cNvSpPr>
              <a:spLocks/>
            </p:cNvSpPr>
            <p:nvPr/>
          </p:nvSpPr>
          <p:spPr bwMode="auto">
            <a:xfrm>
              <a:off x="11230557" y="582604"/>
              <a:ext cx="990595" cy="1004392"/>
            </a:xfrm>
            <a:custGeom>
              <a:avLst/>
              <a:gdLst>
                <a:gd name="T0" fmla="*/ 718 w 718"/>
                <a:gd name="T1" fmla="*/ 338 h 728"/>
                <a:gd name="T2" fmla="*/ 714 w 718"/>
                <a:gd name="T3" fmla="*/ 284 h 728"/>
                <a:gd name="T4" fmla="*/ 704 w 718"/>
                <a:gd name="T5" fmla="*/ 234 h 728"/>
                <a:gd name="T6" fmla="*/ 686 w 718"/>
                <a:gd name="T7" fmla="*/ 186 h 728"/>
                <a:gd name="T8" fmla="*/ 664 w 718"/>
                <a:gd name="T9" fmla="*/ 140 h 728"/>
                <a:gd name="T10" fmla="*/ 636 w 718"/>
                <a:gd name="T11" fmla="*/ 100 h 728"/>
                <a:gd name="T12" fmla="*/ 604 w 718"/>
                <a:gd name="T13" fmla="*/ 62 h 728"/>
                <a:gd name="T14" fmla="*/ 566 w 718"/>
                <a:gd name="T15" fmla="*/ 28 h 728"/>
                <a:gd name="T16" fmla="*/ 524 w 718"/>
                <a:gd name="T17" fmla="*/ 0 h 728"/>
                <a:gd name="T18" fmla="*/ 524 w 718"/>
                <a:gd name="T19" fmla="*/ 2 h 728"/>
                <a:gd name="T20" fmla="*/ 522 w 718"/>
                <a:gd name="T21" fmla="*/ 2 h 728"/>
                <a:gd name="T22" fmla="*/ 564 w 718"/>
                <a:gd name="T23" fmla="*/ 30 h 728"/>
                <a:gd name="T24" fmla="*/ 600 w 718"/>
                <a:gd name="T25" fmla="*/ 64 h 728"/>
                <a:gd name="T26" fmla="*/ 634 w 718"/>
                <a:gd name="T27" fmla="*/ 100 h 728"/>
                <a:gd name="T28" fmla="*/ 662 w 718"/>
                <a:gd name="T29" fmla="*/ 142 h 728"/>
                <a:gd name="T30" fmla="*/ 684 w 718"/>
                <a:gd name="T31" fmla="*/ 186 h 728"/>
                <a:gd name="T32" fmla="*/ 700 w 718"/>
                <a:gd name="T33" fmla="*/ 234 h 728"/>
                <a:gd name="T34" fmla="*/ 710 w 718"/>
                <a:gd name="T35" fmla="*/ 284 h 728"/>
                <a:gd name="T36" fmla="*/ 714 w 718"/>
                <a:gd name="T37" fmla="*/ 338 h 728"/>
                <a:gd name="T38" fmla="*/ 712 w 718"/>
                <a:gd name="T39" fmla="*/ 376 h 728"/>
                <a:gd name="T40" fmla="*/ 696 w 718"/>
                <a:gd name="T41" fmla="*/ 452 h 728"/>
                <a:gd name="T42" fmla="*/ 668 w 718"/>
                <a:gd name="T43" fmla="*/ 522 h 728"/>
                <a:gd name="T44" fmla="*/ 626 w 718"/>
                <a:gd name="T45" fmla="*/ 584 h 728"/>
                <a:gd name="T46" fmla="*/ 572 w 718"/>
                <a:gd name="T47" fmla="*/ 636 h 728"/>
                <a:gd name="T48" fmla="*/ 510 w 718"/>
                <a:gd name="T49" fmla="*/ 678 h 728"/>
                <a:gd name="T50" fmla="*/ 442 w 718"/>
                <a:gd name="T51" fmla="*/ 708 h 728"/>
                <a:gd name="T52" fmla="*/ 366 w 718"/>
                <a:gd name="T53" fmla="*/ 724 h 728"/>
                <a:gd name="T54" fmla="*/ 326 w 718"/>
                <a:gd name="T55" fmla="*/ 726 h 728"/>
                <a:gd name="T56" fmla="*/ 276 w 718"/>
                <a:gd name="T57" fmla="*/ 722 h 728"/>
                <a:gd name="T58" fmla="*/ 228 w 718"/>
                <a:gd name="T59" fmla="*/ 714 h 728"/>
                <a:gd name="T60" fmla="*/ 182 w 718"/>
                <a:gd name="T61" fmla="*/ 698 h 728"/>
                <a:gd name="T62" fmla="*/ 140 w 718"/>
                <a:gd name="T63" fmla="*/ 678 h 728"/>
                <a:gd name="T64" fmla="*/ 100 w 718"/>
                <a:gd name="T65" fmla="*/ 652 h 728"/>
                <a:gd name="T66" fmla="*/ 64 w 718"/>
                <a:gd name="T67" fmla="*/ 624 h 728"/>
                <a:gd name="T68" fmla="*/ 30 w 718"/>
                <a:gd name="T69" fmla="*/ 590 h 728"/>
                <a:gd name="T70" fmla="*/ 2 w 718"/>
                <a:gd name="T71" fmla="*/ 552 h 728"/>
                <a:gd name="T72" fmla="*/ 2 w 718"/>
                <a:gd name="T73" fmla="*/ 554 h 728"/>
                <a:gd name="T74" fmla="*/ 0 w 718"/>
                <a:gd name="T75" fmla="*/ 554 h 728"/>
                <a:gd name="T76" fmla="*/ 14 w 718"/>
                <a:gd name="T77" fmla="*/ 574 h 728"/>
                <a:gd name="T78" fmla="*/ 44 w 718"/>
                <a:gd name="T79" fmla="*/ 610 h 728"/>
                <a:gd name="T80" fmla="*/ 80 w 718"/>
                <a:gd name="T81" fmla="*/ 642 h 728"/>
                <a:gd name="T82" fmla="*/ 118 w 718"/>
                <a:gd name="T83" fmla="*/ 668 h 728"/>
                <a:gd name="T84" fmla="*/ 160 w 718"/>
                <a:gd name="T85" fmla="*/ 692 h 728"/>
                <a:gd name="T86" fmla="*/ 204 w 718"/>
                <a:gd name="T87" fmla="*/ 710 h 728"/>
                <a:gd name="T88" fmla="*/ 252 w 718"/>
                <a:gd name="T89" fmla="*/ 722 h 728"/>
                <a:gd name="T90" fmla="*/ 300 w 718"/>
                <a:gd name="T91" fmla="*/ 728 h 728"/>
                <a:gd name="T92" fmla="*/ 326 w 718"/>
                <a:gd name="T93" fmla="*/ 728 h 728"/>
                <a:gd name="T94" fmla="*/ 404 w 718"/>
                <a:gd name="T95" fmla="*/ 720 h 728"/>
                <a:gd name="T96" fmla="*/ 478 w 718"/>
                <a:gd name="T97" fmla="*/ 698 h 728"/>
                <a:gd name="T98" fmla="*/ 544 w 718"/>
                <a:gd name="T99" fmla="*/ 662 h 728"/>
                <a:gd name="T100" fmla="*/ 602 w 718"/>
                <a:gd name="T101" fmla="*/ 614 h 728"/>
                <a:gd name="T102" fmla="*/ 650 w 718"/>
                <a:gd name="T103" fmla="*/ 556 h 728"/>
                <a:gd name="T104" fmla="*/ 686 w 718"/>
                <a:gd name="T105" fmla="*/ 490 h 728"/>
                <a:gd name="T106" fmla="*/ 710 w 718"/>
                <a:gd name="T107" fmla="*/ 416 h 728"/>
                <a:gd name="T108" fmla="*/ 718 w 718"/>
                <a:gd name="T109" fmla="*/ 33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18" h="728">
                  <a:moveTo>
                    <a:pt x="718" y="338"/>
                  </a:moveTo>
                  <a:lnTo>
                    <a:pt x="718" y="338"/>
                  </a:lnTo>
                  <a:lnTo>
                    <a:pt x="716" y="310"/>
                  </a:lnTo>
                  <a:lnTo>
                    <a:pt x="714" y="284"/>
                  </a:lnTo>
                  <a:lnTo>
                    <a:pt x="710" y="258"/>
                  </a:lnTo>
                  <a:lnTo>
                    <a:pt x="704" y="234"/>
                  </a:lnTo>
                  <a:lnTo>
                    <a:pt x="696" y="210"/>
                  </a:lnTo>
                  <a:lnTo>
                    <a:pt x="686" y="186"/>
                  </a:lnTo>
                  <a:lnTo>
                    <a:pt x="676" y="162"/>
                  </a:lnTo>
                  <a:lnTo>
                    <a:pt x="664" y="140"/>
                  </a:lnTo>
                  <a:lnTo>
                    <a:pt x="650" y="120"/>
                  </a:lnTo>
                  <a:lnTo>
                    <a:pt x="636" y="100"/>
                  </a:lnTo>
                  <a:lnTo>
                    <a:pt x="620" y="80"/>
                  </a:lnTo>
                  <a:lnTo>
                    <a:pt x="604" y="62"/>
                  </a:lnTo>
                  <a:lnTo>
                    <a:pt x="586" y="44"/>
                  </a:lnTo>
                  <a:lnTo>
                    <a:pt x="566" y="28"/>
                  </a:lnTo>
                  <a:lnTo>
                    <a:pt x="546" y="14"/>
                  </a:lnTo>
                  <a:lnTo>
                    <a:pt x="524" y="0"/>
                  </a:lnTo>
                  <a:lnTo>
                    <a:pt x="524" y="2"/>
                  </a:lnTo>
                  <a:lnTo>
                    <a:pt x="524" y="2"/>
                  </a:lnTo>
                  <a:lnTo>
                    <a:pt x="522" y="2"/>
                  </a:lnTo>
                  <a:lnTo>
                    <a:pt x="522" y="2"/>
                  </a:lnTo>
                  <a:lnTo>
                    <a:pt x="544" y="16"/>
                  </a:lnTo>
                  <a:lnTo>
                    <a:pt x="564" y="30"/>
                  </a:lnTo>
                  <a:lnTo>
                    <a:pt x="582" y="46"/>
                  </a:lnTo>
                  <a:lnTo>
                    <a:pt x="600" y="64"/>
                  </a:lnTo>
                  <a:lnTo>
                    <a:pt x="618" y="82"/>
                  </a:lnTo>
                  <a:lnTo>
                    <a:pt x="634" y="100"/>
                  </a:lnTo>
                  <a:lnTo>
                    <a:pt x="648" y="120"/>
                  </a:lnTo>
                  <a:lnTo>
                    <a:pt x="662" y="142"/>
                  </a:lnTo>
                  <a:lnTo>
                    <a:pt x="674" y="164"/>
                  </a:lnTo>
                  <a:lnTo>
                    <a:pt x="684" y="186"/>
                  </a:lnTo>
                  <a:lnTo>
                    <a:pt x="692" y="210"/>
                  </a:lnTo>
                  <a:lnTo>
                    <a:pt x="700" y="234"/>
                  </a:lnTo>
                  <a:lnTo>
                    <a:pt x="706" y="260"/>
                  </a:lnTo>
                  <a:lnTo>
                    <a:pt x="710" y="284"/>
                  </a:lnTo>
                  <a:lnTo>
                    <a:pt x="714" y="310"/>
                  </a:lnTo>
                  <a:lnTo>
                    <a:pt x="714" y="338"/>
                  </a:lnTo>
                  <a:lnTo>
                    <a:pt x="714" y="338"/>
                  </a:lnTo>
                  <a:lnTo>
                    <a:pt x="712" y="376"/>
                  </a:lnTo>
                  <a:lnTo>
                    <a:pt x="706" y="416"/>
                  </a:lnTo>
                  <a:lnTo>
                    <a:pt x="696" y="452"/>
                  </a:lnTo>
                  <a:lnTo>
                    <a:pt x="684" y="488"/>
                  </a:lnTo>
                  <a:lnTo>
                    <a:pt x="668" y="522"/>
                  </a:lnTo>
                  <a:lnTo>
                    <a:pt x="648" y="554"/>
                  </a:lnTo>
                  <a:lnTo>
                    <a:pt x="626" y="584"/>
                  </a:lnTo>
                  <a:lnTo>
                    <a:pt x="600" y="612"/>
                  </a:lnTo>
                  <a:lnTo>
                    <a:pt x="572" y="636"/>
                  </a:lnTo>
                  <a:lnTo>
                    <a:pt x="542" y="660"/>
                  </a:lnTo>
                  <a:lnTo>
                    <a:pt x="510" y="678"/>
                  </a:lnTo>
                  <a:lnTo>
                    <a:pt x="476" y="694"/>
                  </a:lnTo>
                  <a:lnTo>
                    <a:pt x="442" y="708"/>
                  </a:lnTo>
                  <a:lnTo>
                    <a:pt x="404" y="718"/>
                  </a:lnTo>
                  <a:lnTo>
                    <a:pt x="366" y="724"/>
                  </a:lnTo>
                  <a:lnTo>
                    <a:pt x="326" y="726"/>
                  </a:lnTo>
                  <a:lnTo>
                    <a:pt x="326" y="726"/>
                  </a:lnTo>
                  <a:lnTo>
                    <a:pt x="300" y="724"/>
                  </a:lnTo>
                  <a:lnTo>
                    <a:pt x="276" y="722"/>
                  </a:lnTo>
                  <a:lnTo>
                    <a:pt x="252" y="718"/>
                  </a:lnTo>
                  <a:lnTo>
                    <a:pt x="228" y="714"/>
                  </a:lnTo>
                  <a:lnTo>
                    <a:pt x="206" y="706"/>
                  </a:lnTo>
                  <a:lnTo>
                    <a:pt x="182" y="698"/>
                  </a:lnTo>
                  <a:lnTo>
                    <a:pt x="160" y="688"/>
                  </a:lnTo>
                  <a:lnTo>
                    <a:pt x="140" y="678"/>
                  </a:lnTo>
                  <a:lnTo>
                    <a:pt x="120" y="666"/>
                  </a:lnTo>
                  <a:lnTo>
                    <a:pt x="100" y="652"/>
                  </a:lnTo>
                  <a:lnTo>
                    <a:pt x="82" y="638"/>
                  </a:lnTo>
                  <a:lnTo>
                    <a:pt x="64" y="624"/>
                  </a:lnTo>
                  <a:lnTo>
                    <a:pt x="46" y="606"/>
                  </a:lnTo>
                  <a:lnTo>
                    <a:pt x="30" y="590"/>
                  </a:lnTo>
                  <a:lnTo>
                    <a:pt x="16" y="572"/>
                  </a:lnTo>
                  <a:lnTo>
                    <a:pt x="2" y="552"/>
                  </a:lnTo>
                  <a:lnTo>
                    <a:pt x="2" y="552"/>
                  </a:lnTo>
                  <a:lnTo>
                    <a:pt x="2" y="554"/>
                  </a:lnTo>
                  <a:lnTo>
                    <a:pt x="0" y="554"/>
                  </a:lnTo>
                  <a:lnTo>
                    <a:pt x="0" y="554"/>
                  </a:lnTo>
                  <a:lnTo>
                    <a:pt x="0" y="554"/>
                  </a:lnTo>
                  <a:lnTo>
                    <a:pt x="14" y="574"/>
                  </a:lnTo>
                  <a:lnTo>
                    <a:pt x="28" y="592"/>
                  </a:lnTo>
                  <a:lnTo>
                    <a:pt x="44" y="610"/>
                  </a:lnTo>
                  <a:lnTo>
                    <a:pt x="62" y="626"/>
                  </a:lnTo>
                  <a:lnTo>
                    <a:pt x="80" y="642"/>
                  </a:lnTo>
                  <a:lnTo>
                    <a:pt x="98" y="656"/>
                  </a:lnTo>
                  <a:lnTo>
                    <a:pt x="118" y="668"/>
                  </a:lnTo>
                  <a:lnTo>
                    <a:pt x="138" y="680"/>
                  </a:lnTo>
                  <a:lnTo>
                    <a:pt x="160" y="692"/>
                  </a:lnTo>
                  <a:lnTo>
                    <a:pt x="182" y="702"/>
                  </a:lnTo>
                  <a:lnTo>
                    <a:pt x="204" y="710"/>
                  </a:lnTo>
                  <a:lnTo>
                    <a:pt x="228" y="716"/>
                  </a:lnTo>
                  <a:lnTo>
                    <a:pt x="252" y="722"/>
                  </a:lnTo>
                  <a:lnTo>
                    <a:pt x="276" y="726"/>
                  </a:lnTo>
                  <a:lnTo>
                    <a:pt x="300" y="728"/>
                  </a:lnTo>
                  <a:lnTo>
                    <a:pt x="326" y="728"/>
                  </a:lnTo>
                  <a:lnTo>
                    <a:pt x="326" y="728"/>
                  </a:lnTo>
                  <a:lnTo>
                    <a:pt x="366" y="726"/>
                  </a:lnTo>
                  <a:lnTo>
                    <a:pt x="404" y="720"/>
                  </a:lnTo>
                  <a:lnTo>
                    <a:pt x="442" y="710"/>
                  </a:lnTo>
                  <a:lnTo>
                    <a:pt x="478" y="698"/>
                  </a:lnTo>
                  <a:lnTo>
                    <a:pt x="512" y="682"/>
                  </a:lnTo>
                  <a:lnTo>
                    <a:pt x="544" y="662"/>
                  </a:lnTo>
                  <a:lnTo>
                    <a:pt x="574" y="640"/>
                  </a:lnTo>
                  <a:lnTo>
                    <a:pt x="602" y="614"/>
                  </a:lnTo>
                  <a:lnTo>
                    <a:pt x="628" y="586"/>
                  </a:lnTo>
                  <a:lnTo>
                    <a:pt x="650" y="556"/>
                  </a:lnTo>
                  <a:lnTo>
                    <a:pt x="670" y="524"/>
                  </a:lnTo>
                  <a:lnTo>
                    <a:pt x="686" y="490"/>
                  </a:lnTo>
                  <a:lnTo>
                    <a:pt x="700" y="454"/>
                  </a:lnTo>
                  <a:lnTo>
                    <a:pt x="710" y="416"/>
                  </a:lnTo>
                  <a:lnTo>
                    <a:pt x="716" y="378"/>
                  </a:lnTo>
                  <a:lnTo>
                    <a:pt x="718" y="338"/>
                  </a:lnTo>
                  <a:lnTo>
                    <a:pt x="718" y="3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Freeform 2505"/>
            <p:cNvSpPr>
              <a:spLocks/>
            </p:cNvSpPr>
            <p:nvPr/>
          </p:nvSpPr>
          <p:spPr bwMode="auto">
            <a:xfrm>
              <a:off x="11385079" y="408767"/>
              <a:ext cx="932649" cy="1277564"/>
            </a:xfrm>
            <a:custGeom>
              <a:avLst/>
              <a:gdLst>
                <a:gd name="T0" fmla="*/ 214 w 676"/>
                <a:gd name="T1" fmla="*/ 4 h 926"/>
                <a:gd name="T2" fmla="*/ 308 w 676"/>
                <a:gd name="T3" fmla="*/ 12 h 926"/>
                <a:gd name="T4" fmla="*/ 394 w 676"/>
                <a:gd name="T5" fmla="*/ 40 h 926"/>
                <a:gd name="T6" fmla="*/ 472 w 676"/>
                <a:gd name="T7" fmla="*/ 82 h 926"/>
                <a:gd name="T8" fmla="*/ 540 w 676"/>
                <a:gd name="T9" fmla="*/ 138 h 926"/>
                <a:gd name="T10" fmla="*/ 596 w 676"/>
                <a:gd name="T11" fmla="*/ 206 h 926"/>
                <a:gd name="T12" fmla="*/ 638 w 676"/>
                <a:gd name="T13" fmla="*/ 284 h 926"/>
                <a:gd name="T14" fmla="*/ 664 w 676"/>
                <a:gd name="T15" fmla="*/ 370 h 926"/>
                <a:gd name="T16" fmla="*/ 674 w 676"/>
                <a:gd name="T17" fmla="*/ 464 h 926"/>
                <a:gd name="T18" fmla="*/ 672 w 676"/>
                <a:gd name="T19" fmla="*/ 486 h 926"/>
                <a:gd name="T20" fmla="*/ 664 w 676"/>
                <a:gd name="T21" fmla="*/ 556 h 926"/>
                <a:gd name="T22" fmla="*/ 638 w 676"/>
                <a:gd name="T23" fmla="*/ 642 h 926"/>
                <a:gd name="T24" fmla="*/ 594 w 676"/>
                <a:gd name="T25" fmla="*/ 720 h 926"/>
                <a:gd name="T26" fmla="*/ 538 w 676"/>
                <a:gd name="T27" fmla="*/ 788 h 926"/>
                <a:gd name="T28" fmla="*/ 470 w 676"/>
                <a:gd name="T29" fmla="*/ 844 h 926"/>
                <a:gd name="T30" fmla="*/ 392 w 676"/>
                <a:gd name="T31" fmla="*/ 886 h 926"/>
                <a:gd name="T32" fmla="*/ 306 w 676"/>
                <a:gd name="T33" fmla="*/ 914 h 926"/>
                <a:gd name="T34" fmla="*/ 238 w 676"/>
                <a:gd name="T35" fmla="*/ 922 h 926"/>
                <a:gd name="T36" fmla="*/ 214 w 676"/>
                <a:gd name="T37" fmla="*/ 924 h 926"/>
                <a:gd name="T38" fmla="*/ 158 w 676"/>
                <a:gd name="T39" fmla="*/ 920 h 926"/>
                <a:gd name="T40" fmla="*/ 102 w 676"/>
                <a:gd name="T41" fmla="*/ 910 h 926"/>
                <a:gd name="T42" fmla="*/ 50 w 676"/>
                <a:gd name="T43" fmla="*/ 892 h 926"/>
                <a:gd name="T44" fmla="*/ 2 w 676"/>
                <a:gd name="T45" fmla="*/ 870 h 926"/>
                <a:gd name="T46" fmla="*/ 2 w 676"/>
                <a:gd name="T47" fmla="*/ 874 h 926"/>
                <a:gd name="T48" fmla="*/ 0 w 676"/>
                <a:gd name="T49" fmla="*/ 874 h 926"/>
                <a:gd name="T50" fmla="*/ 50 w 676"/>
                <a:gd name="T51" fmla="*/ 896 h 926"/>
                <a:gd name="T52" fmla="*/ 102 w 676"/>
                <a:gd name="T53" fmla="*/ 912 h 926"/>
                <a:gd name="T54" fmla="*/ 158 w 676"/>
                <a:gd name="T55" fmla="*/ 922 h 926"/>
                <a:gd name="T56" fmla="*/ 214 w 676"/>
                <a:gd name="T57" fmla="*/ 926 h 926"/>
                <a:gd name="T58" fmla="*/ 238 w 676"/>
                <a:gd name="T59" fmla="*/ 926 h 926"/>
                <a:gd name="T60" fmla="*/ 306 w 676"/>
                <a:gd name="T61" fmla="*/ 916 h 926"/>
                <a:gd name="T62" fmla="*/ 394 w 676"/>
                <a:gd name="T63" fmla="*/ 890 h 926"/>
                <a:gd name="T64" fmla="*/ 472 w 676"/>
                <a:gd name="T65" fmla="*/ 846 h 926"/>
                <a:gd name="T66" fmla="*/ 540 w 676"/>
                <a:gd name="T67" fmla="*/ 790 h 926"/>
                <a:gd name="T68" fmla="*/ 598 w 676"/>
                <a:gd name="T69" fmla="*/ 722 h 926"/>
                <a:gd name="T70" fmla="*/ 640 w 676"/>
                <a:gd name="T71" fmla="*/ 644 h 926"/>
                <a:gd name="T72" fmla="*/ 668 w 676"/>
                <a:gd name="T73" fmla="*/ 556 h 926"/>
                <a:gd name="T74" fmla="*/ 676 w 676"/>
                <a:gd name="T75" fmla="*/ 486 h 926"/>
                <a:gd name="T76" fmla="*/ 676 w 676"/>
                <a:gd name="T77" fmla="*/ 464 h 926"/>
                <a:gd name="T78" fmla="*/ 674 w 676"/>
                <a:gd name="T79" fmla="*/ 416 h 926"/>
                <a:gd name="T80" fmla="*/ 656 w 676"/>
                <a:gd name="T81" fmla="*/ 326 h 926"/>
                <a:gd name="T82" fmla="*/ 620 w 676"/>
                <a:gd name="T83" fmla="*/ 244 h 926"/>
                <a:gd name="T84" fmla="*/ 572 w 676"/>
                <a:gd name="T85" fmla="*/ 170 h 926"/>
                <a:gd name="T86" fmla="*/ 508 w 676"/>
                <a:gd name="T87" fmla="*/ 106 h 926"/>
                <a:gd name="T88" fmla="*/ 434 w 676"/>
                <a:gd name="T89" fmla="*/ 56 h 926"/>
                <a:gd name="T90" fmla="*/ 352 w 676"/>
                <a:gd name="T91" fmla="*/ 22 h 926"/>
                <a:gd name="T92" fmla="*/ 262 w 676"/>
                <a:gd name="T93" fmla="*/ 2 h 926"/>
                <a:gd name="T94" fmla="*/ 216 w 676"/>
                <a:gd name="T95" fmla="*/ 0 h 926"/>
                <a:gd name="T96" fmla="*/ 214 w 676"/>
                <a:gd name="T97" fmla="*/ 4 h 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76" h="926">
                  <a:moveTo>
                    <a:pt x="214" y="4"/>
                  </a:moveTo>
                  <a:lnTo>
                    <a:pt x="214" y="4"/>
                  </a:lnTo>
                  <a:lnTo>
                    <a:pt x="262" y="6"/>
                  </a:lnTo>
                  <a:lnTo>
                    <a:pt x="308" y="12"/>
                  </a:lnTo>
                  <a:lnTo>
                    <a:pt x="352" y="24"/>
                  </a:lnTo>
                  <a:lnTo>
                    <a:pt x="394" y="40"/>
                  </a:lnTo>
                  <a:lnTo>
                    <a:pt x="434" y="60"/>
                  </a:lnTo>
                  <a:lnTo>
                    <a:pt x="472" y="82"/>
                  </a:lnTo>
                  <a:lnTo>
                    <a:pt x="506" y="108"/>
                  </a:lnTo>
                  <a:lnTo>
                    <a:pt x="540" y="138"/>
                  </a:lnTo>
                  <a:lnTo>
                    <a:pt x="568" y="172"/>
                  </a:lnTo>
                  <a:lnTo>
                    <a:pt x="596" y="206"/>
                  </a:lnTo>
                  <a:lnTo>
                    <a:pt x="618" y="244"/>
                  </a:lnTo>
                  <a:lnTo>
                    <a:pt x="638" y="284"/>
                  </a:lnTo>
                  <a:lnTo>
                    <a:pt x="652" y="326"/>
                  </a:lnTo>
                  <a:lnTo>
                    <a:pt x="664" y="370"/>
                  </a:lnTo>
                  <a:lnTo>
                    <a:pt x="672" y="416"/>
                  </a:lnTo>
                  <a:lnTo>
                    <a:pt x="674" y="464"/>
                  </a:lnTo>
                  <a:lnTo>
                    <a:pt x="674" y="464"/>
                  </a:lnTo>
                  <a:lnTo>
                    <a:pt x="672" y="486"/>
                  </a:lnTo>
                  <a:lnTo>
                    <a:pt x="672" y="510"/>
                  </a:lnTo>
                  <a:lnTo>
                    <a:pt x="664" y="556"/>
                  </a:lnTo>
                  <a:lnTo>
                    <a:pt x="652" y="600"/>
                  </a:lnTo>
                  <a:lnTo>
                    <a:pt x="638" y="642"/>
                  </a:lnTo>
                  <a:lnTo>
                    <a:pt x="618" y="682"/>
                  </a:lnTo>
                  <a:lnTo>
                    <a:pt x="594" y="720"/>
                  </a:lnTo>
                  <a:lnTo>
                    <a:pt x="568" y="756"/>
                  </a:lnTo>
                  <a:lnTo>
                    <a:pt x="538" y="788"/>
                  </a:lnTo>
                  <a:lnTo>
                    <a:pt x="506" y="818"/>
                  </a:lnTo>
                  <a:lnTo>
                    <a:pt x="470" y="844"/>
                  </a:lnTo>
                  <a:lnTo>
                    <a:pt x="432" y="868"/>
                  </a:lnTo>
                  <a:lnTo>
                    <a:pt x="392" y="886"/>
                  </a:lnTo>
                  <a:lnTo>
                    <a:pt x="350" y="902"/>
                  </a:lnTo>
                  <a:lnTo>
                    <a:pt x="306" y="914"/>
                  </a:lnTo>
                  <a:lnTo>
                    <a:pt x="260" y="920"/>
                  </a:lnTo>
                  <a:lnTo>
                    <a:pt x="238" y="922"/>
                  </a:lnTo>
                  <a:lnTo>
                    <a:pt x="214" y="924"/>
                  </a:lnTo>
                  <a:lnTo>
                    <a:pt x="214" y="924"/>
                  </a:lnTo>
                  <a:lnTo>
                    <a:pt x="186" y="922"/>
                  </a:lnTo>
                  <a:lnTo>
                    <a:pt x="158" y="920"/>
                  </a:lnTo>
                  <a:lnTo>
                    <a:pt x="130" y="916"/>
                  </a:lnTo>
                  <a:lnTo>
                    <a:pt x="102" y="910"/>
                  </a:lnTo>
                  <a:lnTo>
                    <a:pt x="76" y="902"/>
                  </a:lnTo>
                  <a:lnTo>
                    <a:pt x="50" y="892"/>
                  </a:lnTo>
                  <a:lnTo>
                    <a:pt x="26" y="882"/>
                  </a:lnTo>
                  <a:lnTo>
                    <a:pt x="2" y="870"/>
                  </a:lnTo>
                  <a:lnTo>
                    <a:pt x="2" y="870"/>
                  </a:lnTo>
                  <a:lnTo>
                    <a:pt x="2" y="874"/>
                  </a:lnTo>
                  <a:lnTo>
                    <a:pt x="0" y="874"/>
                  </a:lnTo>
                  <a:lnTo>
                    <a:pt x="0" y="874"/>
                  </a:lnTo>
                  <a:lnTo>
                    <a:pt x="24" y="886"/>
                  </a:lnTo>
                  <a:lnTo>
                    <a:pt x="50" y="896"/>
                  </a:lnTo>
                  <a:lnTo>
                    <a:pt x="76" y="906"/>
                  </a:lnTo>
                  <a:lnTo>
                    <a:pt x="102" y="912"/>
                  </a:lnTo>
                  <a:lnTo>
                    <a:pt x="130" y="918"/>
                  </a:lnTo>
                  <a:lnTo>
                    <a:pt x="158" y="922"/>
                  </a:lnTo>
                  <a:lnTo>
                    <a:pt x="186" y="926"/>
                  </a:lnTo>
                  <a:lnTo>
                    <a:pt x="214" y="926"/>
                  </a:lnTo>
                  <a:lnTo>
                    <a:pt x="214" y="926"/>
                  </a:lnTo>
                  <a:lnTo>
                    <a:pt x="238" y="926"/>
                  </a:lnTo>
                  <a:lnTo>
                    <a:pt x="260" y="924"/>
                  </a:lnTo>
                  <a:lnTo>
                    <a:pt x="306" y="916"/>
                  </a:lnTo>
                  <a:lnTo>
                    <a:pt x="352" y="906"/>
                  </a:lnTo>
                  <a:lnTo>
                    <a:pt x="394" y="890"/>
                  </a:lnTo>
                  <a:lnTo>
                    <a:pt x="434" y="870"/>
                  </a:lnTo>
                  <a:lnTo>
                    <a:pt x="472" y="846"/>
                  </a:lnTo>
                  <a:lnTo>
                    <a:pt x="508" y="820"/>
                  </a:lnTo>
                  <a:lnTo>
                    <a:pt x="540" y="790"/>
                  </a:lnTo>
                  <a:lnTo>
                    <a:pt x="570" y="758"/>
                  </a:lnTo>
                  <a:lnTo>
                    <a:pt x="598" y="722"/>
                  </a:lnTo>
                  <a:lnTo>
                    <a:pt x="620" y="684"/>
                  </a:lnTo>
                  <a:lnTo>
                    <a:pt x="640" y="644"/>
                  </a:lnTo>
                  <a:lnTo>
                    <a:pt x="656" y="600"/>
                  </a:lnTo>
                  <a:lnTo>
                    <a:pt x="668" y="556"/>
                  </a:lnTo>
                  <a:lnTo>
                    <a:pt x="674" y="510"/>
                  </a:lnTo>
                  <a:lnTo>
                    <a:pt x="676" y="486"/>
                  </a:lnTo>
                  <a:lnTo>
                    <a:pt x="676" y="464"/>
                  </a:lnTo>
                  <a:lnTo>
                    <a:pt x="676" y="464"/>
                  </a:lnTo>
                  <a:lnTo>
                    <a:pt x="676" y="440"/>
                  </a:lnTo>
                  <a:lnTo>
                    <a:pt x="674" y="416"/>
                  </a:lnTo>
                  <a:lnTo>
                    <a:pt x="668" y="370"/>
                  </a:lnTo>
                  <a:lnTo>
                    <a:pt x="656" y="326"/>
                  </a:lnTo>
                  <a:lnTo>
                    <a:pt x="640" y="284"/>
                  </a:lnTo>
                  <a:lnTo>
                    <a:pt x="620" y="244"/>
                  </a:lnTo>
                  <a:lnTo>
                    <a:pt x="598" y="204"/>
                  </a:lnTo>
                  <a:lnTo>
                    <a:pt x="572" y="170"/>
                  </a:lnTo>
                  <a:lnTo>
                    <a:pt x="542" y="136"/>
                  </a:lnTo>
                  <a:lnTo>
                    <a:pt x="508" y="106"/>
                  </a:lnTo>
                  <a:lnTo>
                    <a:pt x="472" y="80"/>
                  </a:lnTo>
                  <a:lnTo>
                    <a:pt x="434" y="56"/>
                  </a:lnTo>
                  <a:lnTo>
                    <a:pt x="394" y="38"/>
                  </a:lnTo>
                  <a:lnTo>
                    <a:pt x="352" y="22"/>
                  </a:lnTo>
                  <a:lnTo>
                    <a:pt x="308" y="10"/>
                  </a:lnTo>
                  <a:lnTo>
                    <a:pt x="262" y="2"/>
                  </a:lnTo>
                  <a:lnTo>
                    <a:pt x="238" y="2"/>
                  </a:lnTo>
                  <a:lnTo>
                    <a:pt x="216" y="0"/>
                  </a:lnTo>
                  <a:lnTo>
                    <a:pt x="216" y="2"/>
                  </a:lnTo>
                  <a:lnTo>
                    <a:pt x="21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Freeform 2506"/>
            <p:cNvSpPr>
              <a:spLocks/>
            </p:cNvSpPr>
            <p:nvPr/>
          </p:nvSpPr>
          <p:spPr bwMode="auto">
            <a:xfrm>
              <a:off x="11007053" y="532937"/>
              <a:ext cx="151762" cy="223505"/>
            </a:xfrm>
            <a:custGeom>
              <a:avLst/>
              <a:gdLst>
                <a:gd name="T0" fmla="*/ 0 w 110"/>
                <a:gd name="T1" fmla="*/ 162 h 162"/>
                <a:gd name="T2" fmla="*/ 0 w 110"/>
                <a:gd name="T3" fmla="*/ 162 h 162"/>
                <a:gd name="T4" fmla="*/ 22 w 110"/>
                <a:gd name="T5" fmla="*/ 118 h 162"/>
                <a:gd name="T6" fmla="*/ 48 w 110"/>
                <a:gd name="T7" fmla="*/ 76 h 162"/>
                <a:gd name="T8" fmla="*/ 78 w 110"/>
                <a:gd name="T9" fmla="*/ 36 h 162"/>
                <a:gd name="T10" fmla="*/ 110 w 110"/>
                <a:gd name="T11" fmla="*/ 0 h 162"/>
                <a:gd name="T12" fmla="*/ 110 w 110"/>
                <a:gd name="T13" fmla="*/ 0 h 162"/>
                <a:gd name="T14" fmla="*/ 78 w 110"/>
                <a:gd name="T15" fmla="*/ 36 h 162"/>
                <a:gd name="T16" fmla="*/ 48 w 110"/>
                <a:gd name="T17" fmla="*/ 76 h 162"/>
                <a:gd name="T18" fmla="*/ 22 w 110"/>
                <a:gd name="T19" fmla="*/ 118 h 162"/>
                <a:gd name="T20" fmla="*/ 0 w 110"/>
                <a:gd name="T21" fmla="*/ 162 h 162"/>
                <a:gd name="T22" fmla="*/ 0 w 110"/>
                <a:gd name="T23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0" h="162">
                  <a:moveTo>
                    <a:pt x="0" y="162"/>
                  </a:moveTo>
                  <a:lnTo>
                    <a:pt x="0" y="162"/>
                  </a:lnTo>
                  <a:lnTo>
                    <a:pt x="22" y="118"/>
                  </a:lnTo>
                  <a:lnTo>
                    <a:pt x="48" y="76"/>
                  </a:lnTo>
                  <a:lnTo>
                    <a:pt x="78" y="36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8" y="36"/>
                  </a:lnTo>
                  <a:lnTo>
                    <a:pt x="48" y="76"/>
                  </a:lnTo>
                  <a:lnTo>
                    <a:pt x="22" y="118"/>
                  </a:lnTo>
                  <a:lnTo>
                    <a:pt x="0" y="162"/>
                  </a:lnTo>
                  <a:lnTo>
                    <a:pt x="0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8" name="Freeform 2507"/>
            <p:cNvSpPr>
              <a:spLocks/>
            </p:cNvSpPr>
            <p:nvPr/>
          </p:nvSpPr>
          <p:spPr bwMode="auto">
            <a:xfrm>
              <a:off x="11296781" y="309432"/>
              <a:ext cx="1120283" cy="1476235"/>
            </a:xfrm>
            <a:custGeom>
              <a:avLst/>
              <a:gdLst>
                <a:gd name="T0" fmla="*/ 240 w 812"/>
                <a:gd name="T1" fmla="*/ 2 h 1070"/>
                <a:gd name="T2" fmla="*/ 132 w 812"/>
                <a:gd name="T3" fmla="*/ 22 h 1070"/>
                <a:gd name="T4" fmla="*/ 32 w 812"/>
                <a:gd name="T5" fmla="*/ 60 h 1070"/>
                <a:gd name="T6" fmla="*/ 2 w 812"/>
                <a:gd name="T7" fmla="*/ 80 h 1070"/>
                <a:gd name="T8" fmla="*/ 32 w 812"/>
                <a:gd name="T9" fmla="*/ 64 h 1070"/>
                <a:gd name="T10" fmla="*/ 132 w 812"/>
                <a:gd name="T11" fmla="*/ 24 h 1070"/>
                <a:gd name="T12" fmla="*/ 240 w 812"/>
                <a:gd name="T13" fmla="*/ 6 h 1070"/>
                <a:gd name="T14" fmla="*/ 306 w 812"/>
                <a:gd name="T15" fmla="*/ 4 h 1070"/>
                <a:gd name="T16" fmla="*/ 384 w 812"/>
                <a:gd name="T17" fmla="*/ 14 h 1070"/>
                <a:gd name="T18" fmla="*/ 460 w 812"/>
                <a:gd name="T19" fmla="*/ 36 h 1070"/>
                <a:gd name="T20" fmla="*/ 530 w 812"/>
                <a:gd name="T21" fmla="*/ 68 h 1070"/>
                <a:gd name="T22" fmla="*/ 596 w 812"/>
                <a:gd name="T23" fmla="*/ 110 h 1070"/>
                <a:gd name="T24" fmla="*/ 654 w 812"/>
                <a:gd name="T25" fmla="*/ 160 h 1070"/>
                <a:gd name="T26" fmla="*/ 704 w 812"/>
                <a:gd name="T27" fmla="*/ 218 h 1070"/>
                <a:gd name="T28" fmla="*/ 744 w 812"/>
                <a:gd name="T29" fmla="*/ 282 h 1070"/>
                <a:gd name="T30" fmla="*/ 776 w 812"/>
                <a:gd name="T31" fmla="*/ 352 h 1070"/>
                <a:gd name="T32" fmla="*/ 798 w 812"/>
                <a:gd name="T33" fmla="*/ 428 h 1070"/>
                <a:gd name="T34" fmla="*/ 808 w 812"/>
                <a:gd name="T35" fmla="*/ 508 h 1070"/>
                <a:gd name="T36" fmla="*/ 808 w 812"/>
                <a:gd name="T37" fmla="*/ 562 h 1070"/>
                <a:gd name="T38" fmla="*/ 798 w 812"/>
                <a:gd name="T39" fmla="*/ 640 h 1070"/>
                <a:gd name="T40" fmla="*/ 778 w 812"/>
                <a:gd name="T41" fmla="*/ 716 h 1070"/>
                <a:gd name="T42" fmla="*/ 746 w 812"/>
                <a:gd name="T43" fmla="*/ 784 h 1070"/>
                <a:gd name="T44" fmla="*/ 690 w 812"/>
                <a:gd name="T45" fmla="*/ 868 h 1070"/>
                <a:gd name="T46" fmla="*/ 580 w 812"/>
                <a:gd name="T47" fmla="*/ 972 h 1070"/>
                <a:gd name="T48" fmla="*/ 516 w 812"/>
                <a:gd name="T49" fmla="*/ 1010 h 1070"/>
                <a:gd name="T50" fmla="*/ 444 w 812"/>
                <a:gd name="T51" fmla="*/ 1040 h 1070"/>
                <a:gd name="T52" fmla="*/ 370 w 812"/>
                <a:gd name="T53" fmla="*/ 1058 h 1070"/>
                <a:gd name="T54" fmla="*/ 290 w 812"/>
                <a:gd name="T55" fmla="*/ 1066 h 1070"/>
                <a:gd name="T56" fmla="*/ 292 w 812"/>
                <a:gd name="T57" fmla="*/ 1070 h 1070"/>
                <a:gd name="T58" fmla="*/ 344 w 812"/>
                <a:gd name="T59" fmla="*/ 1066 h 1070"/>
                <a:gd name="T60" fmla="*/ 422 w 812"/>
                <a:gd name="T61" fmla="*/ 1050 h 1070"/>
                <a:gd name="T62" fmla="*/ 494 w 812"/>
                <a:gd name="T63" fmla="*/ 1024 h 1070"/>
                <a:gd name="T64" fmla="*/ 562 w 812"/>
                <a:gd name="T65" fmla="*/ 988 h 1070"/>
                <a:gd name="T66" fmla="*/ 660 w 812"/>
                <a:gd name="T67" fmla="*/ 908 h 1070"/>
                <a:gd name="T68" fmla="*/ 736 w 812"/>
                <a:gd name="T69" fmla="*/ 808 h 1070"/>
                <a:gd name="T70" fmla="*/ 772 w 812"/>
                <a:gd name="T71" fmla="*/ 740 h 1070"/>
                <a:gd name="T72" fmla="*/ 796 w 812"/>
                <a:gd name="T73" fmla="*/ 666 h 1070"/>
                <a:gd name="T74" fmla="*/ 810 w 812"/>
                <a:gd name="T75" fmla="*/ 588 h 1070"/>
                <a:gd name="T76" fmla="*/ 812 w 812"/>
                <a:gd name="T77" fmla="*/ 536 h 1070"/>
                <a:gd name="T78" fmla="*/ 806 w 812"/>
                <a:gd name="T79" fmla="*/ 454 h 1070"/>
                <a:gd name="T80" fmla="*/ 788 w 812"/>
                <a:gd name="T81" fmla="*/ 376 h 1070"/>
                <a:gd name="T82" fmla="*/ 760 w 812"/>
                <a:gd name="T83" fmla="*/ 304 h 1070"/>
                <a:gd name="T84" fmla="*/ 720 w 812"/>
                <a:gd name="T85" fmla="*/ 236 h 1070"/>
                <a:gd name="T86" fmla="*/ 674 w 812"/>
                <a:gd name="T87" fmla="*/ 176 h 1070"/>
                <a:gd name="T88" fmla="*/ 618 w 812"/>
                <a:gd name="T89" fmla="*/ 124 h 1070"/>
                <a:gd name="T90" fmla="*/ 554 w 812"/>
                <a:gd name="T91" fmla="*/ 78 h 1070"/>
                <a:gd name="T92" fmla="*/ 486 w 812"/>
                <a:gd name="T93" fmla="*/ 42 h 1070"/>
                <a:gd name="T94" fmla="*/ 412 w 812"/>
                <a:gd name="T95" fmla="*/ 18 h 1070"/>
                <a:gd name="T96" fmla="*/ 332 w 812"/>
                <a:gd name="T97" fmla="*/ 4 h 1070"/>
                <a:gd name="T98" fmla="*/ 278 w 812"/>
                <a:gd name="T99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12" h="1070">
                  <a:moveTo>
                    <a:pt x="278" y="0"/>
                  </a:moveTo>
                  <a:lnTo>
                    <a:pt x="278" y="0"/>
                  </a:lnTo>
                  <a:lnTo>
                    <a:pt x="240" y="2"/>
                  </a:lnTo>
                  <a:lnTo>
                    <a:pt x="204" y="6"/>
                  </a:lnTo>
                  <a:lnTo>
                    <a:pt x="166" y="12"/>
                  </a:lnTo>
                  <a:lnTo>
                    <a:pt x="132" y="22"/>
                  </a:lnTo>
                  <a:lnTo>
                    <a:pt x="98" y="32"/>
                  </a:lnTo>
                  <a:lnTo>
                    <a:pt x="64" y="46"/>
                  </a:lnTo>
                  <a:lnTo>
                    <a:pt x="32" y="60"/>
                  </a:lnTo>
                  <a:lnTo>
                    <a:pt x="0" y="78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2" y="82"/>
                  </a:lnTo>
                  <a:lnTo>
                    <a:pt x="2" y="82"/>
                  </a:lnTo>
                  <a:lnTo>
                    <a:pt x="32" y="64"/>
                  </a:lnTo>
                  <a:lnTo>
                    <a:pt x="64" y="48"/>
                  </a:lnTo>
                  <a:lnTo>
                    <a:pt x="98" y="36"/>
                  </a:lnTo>
                  <a:lnTo>
                    <a:pt x="132" y="24"/>
                  </a:lnTo>
                  <a:lnTo>
                    <a:pt x="168" y="16"/>
                  </a:lnTo>
                  <a:lnTo>
                    <a:pt x="204" y="10"/>
                  </a:lnTo>
                  <a:lnTo>
                    <a:pt x="240" y="6"/>
                  </a:lnTo>
                  <a:lnTo>
                    <a:pt x="278" y="4"/>
                  </a:lnTo>
                  <a:lnTo>
                    <a:pt x="278" y="4"/>
                  </a:lnTo>
                  <a:lnTo>
                    <a:pt x="306" y="4"/>
                  </a:lnTo>
                  <a:lnTo>
                    <a:pt x="332" y="6"/>
                  </a:lnTo>
                  <a:lnTo>
                    <a:pt x="358" y="10"/>
                  </a:lnTo>
                  <a:lnTo>
                    <a:pt x="384" y="14"/>
                  </a:lnTo>
                  <a:lnTo>
                    <a:pt x="410" y="20"/>
                  </a:lnTo>
                  <a:lnTo>
                    <a:pt x="436" y="28"/>
                  </a:lnTo>
                  <a:lnTo>
                    <a:pt x="460" y="36"/>
                  </a:lnTo>
                  <a:lnTo>
                    <a:pt x="484" y="46"/>
                  </a:lnTo>
                  <a:lnTo>
                    <a:pt x="508" y="56"/>
                  </a:lnTo>
                  <a:lnTo>
                    <a:pt x="530" y="68"/>
                  </a:lnTo>
                  <a:lnTo>
                    <a:pt x="554" y="80"/>
                  </a:lnTo>
                  <a:lnTo>
                    <a:pt x="574" y="94"/>
                  </a:lnTo>
                  <a:lnTo>
                    <a:pt x="596" y="110"/>
                  </a:lnTo>
                  <a:lnTo>
                    <a:pt x="616" y="126"/>
                  </a:lnTo>
                  <a:lnTo>
                    <a:pt x="634" y="142"/>
                  </a:lnTo>
                  <a:lnTo>
                    <a:pt x="654" y="160"/>
                  </a:lnTo>
                  <a:lnTo>
                    <a:pt x="670" y="178"/>
                  </a:lnTo>
                  <a:lnTo>
                    <a:pt x="688" y="198"/>
                  </a:lnTo>
                  <a:lnTo>
                    <a:pt x="704" y="218"/>
                  </a:lnTo>
                  <a:lnTo>
                    <a:pt x="718" y="238"/>
                  </a:lnTo>
                  <a:lnTo>
                    <a:pt x="732" y="260"/>
                  </a:lnTo>
                  <a:lnTo>
                    <a:pt x="744" y="282"/>
                  </a:lnTo>
                  <a:lnTo>
                    <a:pt x="756" y="306"/>
                  </a:lnTo>
                  <a:lnTo>
                    <a:pt x="768" y="328"/>
                  </a:lnTo>
                  <a:lnTo>
                    <a:pt x="776" y="352"/>
                  </a:lnTo>
                  <a:lnTo>
                    <a:pt x="786" y="378"/>
                  </a:lnTo>
                  <a:lnTo>
                    <a:pt x="792" y="402"/>
                  </a:lnTo>
                  <a:lnTo>
                    <a:pt x="798" y="428"/>
                  </a:lnTo>
                  <a:lnTo>
                    <a:pt x="802" y="454"/>
                  </a:lnTo>
                  <a:lnTo>
                    <a:pt x="806" y="480"/>
                  </a:lnTo>
                  <a:lnTo>
                    <a:pt x="808" y="508"/>
                  </a:lnTo>
                  <a:lnTo>
                    <a:pt x="810" y="536"/>
                  </a:lnTo>
                  <a:lnTo>
                    <a:pt x="810" y="536"/>
                  </a:lnTo>
                  <a:lnTo>
                    <a:pt x="808" y="562"/>
                  </a:lnTo>
                  <a:lnTo>
                    <a:pt x="806" y="588"/>
                  </a:lnTo>
                  <a:lnTo>
                    <a:pt x="804" y="614"/>
                  </a:lnTo>
                  <a:lnTo>
                    <a:pt x="798" y="640"/>
                  </a:lnTo>
                  <a:lnTo>
                    <a:pt x="792" y="666"/>
                  </a:lnTo>
                  <a:lnTo>
                    <a:pt x="786" y="690"/>
                  </a:lnTo>
                  <a:lnTo>
                    <a:pt x="778" y="716"/>
                  </a:lnTo>
                  <a:lnTo>
                    <a:pt x="768" y="740"/>
                  </a:lnTo>
                  <a:lnTo>
                    <a:pt x="758" y="762"/>
                  </a:lnTo>
                  <a:lnTo>
                    <a:pt x="746" y="784"/>
                  </a:lnTo>
                  <a:lnTo>
                    <a:pt x="734" y="806"/>
                  </a:lnTo>
                  <a:lnTo>
                    <a:pt x="720" y="828"/>
                  </a:lnTo>
                  <a:lnTo>
                    <a:pt x="690" y="868"/>
                  </a:lnTo>
                  <a:lnTo>
                    <a:pt x="658" y="906"/>
                  </a:lnTo>
                  <a:lnTo>
                    <a:pt x="620" y="940"/>
                  </a:lnTo>
                  <a:lnTo>
                    <a:pt x="580" y="972"/>
                  </a:lnTo>
                  <a:lnTo>
                    <a:pt x="560" y="986"/>
                  </a:lnTo>
                  <a:lnTo>
                    <a:pt x="538" y="998"/>
                  </a:lnTo>
                  <a:lnTo>
                    <a:pt x="516" y="1010"/>
                  </a:lnTo>
                  <a:lnTo>
                    <a:pt x="492" y="1020"/>
                  </a:lnTo>
                  <a:lnTo>
                    <a:pt x="470" y="1030"/>
                  </a:lnTo>
                  <a:lnTo>
                    <a:pt x="444" y="1040"/>
                  </a:lnTo>
                  <a:lnTo>
                    <a:pt x="420" y="1046"/>
                  </a:lnTo>
                  <a:lnTo>
                    <a:pt x="396" y="1054"/>
                  </a:lnTo>
                  <a:lnTo>
                    <a:pt x="370" y="1058"/>
                  </a:lnTo>
                  <a:lnTo>
                    <a:pt x="344" y="1062"/>
                  </a:lnTo>
                  <a:lnTo>
                    <a:pt x="318" y="1064"/>
                  </a:lnTo>
                  <a:lnTo>
                    <a:pt x="290" y="1066"/>
                  </a:lnTo>
                  <a:lnTo>
                    <a:pt x="290" y="1066"/>
                  </a:lnTo>
                  <a:lnTo>
                    <a:pt x="292" y="1068"/>
                  </a:lnTo>
                  <a:lnTo>
                    <a:pt x="292" y="1070"/>
                  </a:lnTo>
                  <a:lnTo>
                    <a:pt x="292" y="1070"/>
                  </a:lnTo>
                  <a:lnTo>
                    <a:pt x="318" y="1068"/>
                  </a:lnTo>
                  <a:lnTo>
                    <a:pt x="344" y="1066"/>
                  </a:lnTo>
                  <a:lnTo>
                    <a:pt x="370" y="1062"/>
                  </a:lnTo>
                  <a:lnTo>
                    <a:pt x="396" y="1056"/>
                  </a:lnTo>
                  <a:lnTo>
                    <a:pt x="422" y="1050"/>
                  </a:lnTo>
                  <a:lnTo>
                    <a:pt x="446" y="1042"/>
                  </a:lnTo>
                  <a:lnTo>
                    <a:pt x="470" y="1034"/>
                  </a:lnTo>
                  <a:lnTo>
                    <a:pt x="494" y="1024"/>
                  </a:lnTo>
                  <a:lnTo>
                    <a:pt x="518" y="1012"/>
                  </a:lnTo>
                  <a:lnTo>
                    <a:pt x="540" y="1000"/>
                  </a:lnTo>
                  <a:lnTo>
                    <a:pt x="562" y="988"/>
                  </a:lnTo>
                  <a:lnTo>
                    <a:pt x="582" y="974"/>
                  </a:lnTo>
                  <a:lnTo>
                    <a:pt x="622" y="942"/>
                  </a:lnTo>
                  <a:lnTo>
                    <a:pt x="660" y="908"/>
                  </a:lnTo>
                  <a:lnTo>
                    <a:pt x="694" y="870"/>
                  </a:lnTo>
                  <a:lnTo>
                    <a:pt x="724" y="830"/>
                  </a:lnTo>
                  <a:lnTo>
                    <a:pt x="736" y="808"/>
                  </a:lnTo>
                  <a:lnTo>
                    <a:pt x="750" y="786"/>
                  </a:lnTo>
                  <a:lnTo>
                    <a:pt x="760" y="764"/>
                  </a:lnTo>
                  <a:lnTo>
                    <a:pt x="772" y="740"/>
                  </a:lnTo>
                  <a:lnTo>
                    <a:pt x="780" y="716"/>
                  </a:lnTo>
                  <a:lnTo>
                    <a:pt x="788" y="692"/>
                  </a:lnTo>
                  <a:lnTo>
                    <a:pt x="796" y="666"/>
                  </a:lnTo>
                  <a:lnTo>
                    <a:pt x="802" y="642"/>
                  </a:lnTo>
                  <a:lnTo>
                    <a:pt x="806" y="616"/>
                  </a:lnTo>
                  <a:lnTo>
                    <a:pt x="810" y="588"/>
                  </a:lnTo>
                  <a:lnTo>
                    <a:pt x="812" y="562"/>
                  </a:lnTo>
                  <a:lnTo>
                    <a:pt x="812" y="536"/>
                  </a:lnTo>
                  <a:lnTo>
                    <a:pt x="812" y="536"/>
                  </a:lnTo>
                  <a:lnTo>
                    <a:pt x="812" y="508"/>
                  </a:lnTo>
                  <a:lnTo>
                    <a:pt x="810" y="480"/>
                  </a:lnTo>
                  <a:lnTo>
                    <a:pt x="806" y="454"/>
                  </a:lnTo>
                  <a:lnTo>
                    <a:pt x="802" y="428"/>
                  </a:lnTo>
                  <a:lnTo>
                    <a:pt x="796" y="402"/>
                  </a:lnTo>
                  <a:lnTo>
                    <a:pt x="788" y="376"/>
                  </a:lnTo>
                  <a:lnTo>
                    <a:pt x="780" y="352"/>
                  </a:lnTo>
                  <a:lnTo>
                    <a:pt x="770" y="328"/>
                  </a:lnTo>
                  <a:lnTo>
                    <a:pt x="760" y="304"/>
                  </a:lnTo>
                  <a:lnTo>
                    <a:pt x="748" y="280"/>
                  </a:lnTo>
                  <a:lnTo>
                    <a:pt x="734" y="258"/>
                  </a:lnTo>
                  <a:lnTo>
                    <a:pt x="720" y="236"/>
                  </a:lnTo>
                  <a:lnTo>
                    <a:pt x="706" y="216"/>
                  </a:lnTo>
                  <a:lnTo>
                    <a:pt x="690" y="196"/>
                  </a:lnTo>
                  <a:lnTo>
                    <a:pt x="674" y="176"/>
                  </a:lnTo>
                  <a:lnTo>
                    <a:pt x="656" y="158"/>
                  </a:lnTo>
                  <a:lnTo>
                    <a:pt x="636" y="140"/>
                  </a:lnTo>
                  <a:lnTo>
                    <a:pt x="618" y="124"/>
                  </a:lnTo>
                  <a:lnTo>
                    <a:pt x="598" y="108"/>
                  </a:lnTo>
                  <a:lnTo>
                    <a:pt x="576" y="92"/>
                  </a:lnTo>
                  <a:lnTo>
                    <a:pt x="554" y="78"/>
                  </a:lnTo>
                  <a:lnTo>
                    <a:pt x="532" y="66"/>
                  </a:lnTo>
                  <a:lnTo>
                    <a:pt x="510" y="54"/>
                  </a:lnTo>
                  <a:lnTo>
                    <a:pt x="486" y="42"/>
                  </a:lnTo>
                  <a:lnTo>
                    <a:pt x="462" y="34"/>
                  </a:lnTo>
                  <a:lnTo>
                    <a:pt x="436" y="24"/>
                  </a:lnTo>
                  <a:lnTo>
                    <a:pt x="412" y="18"/>
                  </a:lnTo>
                  <a:lnTo>
                    <a:pt x="386" y="12"/>
                  </a:lnTo>
                  <a:lnTo>
                    <a:pt x="360" y="6"/>
                  </a:lnTo>
                  <a:lnTo>
                    <a:pt x="332" y="4"/>
                  </a:lnTo>
                  <a:lnTo>
                    <a:pt x="306" y="2"/>
                  </a:lnTo>
                  <a:lnTo>
                    <a:pt x="278" y="0"/>
                  </a:lnTo>
                  <a:lnTo>
                    <a:pt x="2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9" name="Freeform 2508"/>
            <p:cNvSpPr>
              <a:spLocks/>
            </p:cNvSpPr>
            <p:nvPr/>
          </p:nvSpPr>
          <p:spPr bwMode="auto">
            <a:xfrm>
              <a:off x="10943588" y="212856"/>
              <a:ext cx="1572811" cy="1553496"/>
            </a:xfrm>
            <a:custGeom>
              <a:avLst/>
              <a:gdLst>
                <a:gd name="T0" fmla="*/ 22 w 1140"/>
                <a:gd name="T1" fmla="*/ 286 h 1126"/>
                <a:gd name="T2" fmla="*/ 96 w 1140"/>
                <a:gd name="T3" fmla="*/ 192 h 1126"/>
                <a:gd name="T4" fmla="*/ 186 w 1140"/>
                <a:gd name="T5" fmla="*/ 112 h 1126"/>
                <a:gd name="T6" fmla="*/ 292 w 1140"/>
                <a:gd name="T7" fmla="*/ 54 h 1126"/>
                <a:gd name="T8" fmla="*/ 408 w 1140"/>
                <a:gd name="T9" fmla="*/ 16 h 1126"/>
                <a:gd name="T10" fmla="*/ 534 w 1140"/>
                <a:gd name="T11" fmla="*/ 2 h 1126"/>
                <a:gd name="T12" fmla="*/ 596 w 1140"/>
                <a:gd name="T13" fmla="*/ 6 h 1126"/>
                <a:gd name="T14" fmla="*/ 684 w 1140"/>
                <a:gd name="T15" fmla="*/ 22 h 1126"/>
                <a:gd name="T16" fmla="*/ 768 w 1140"/>
                <a:gd name="T17" fmla="*/ 50 h 1126"/>
                <a:gd name="T18" fmla="*/ 846 w 1140"/>
                <a:gd name="T19" fmla="*/ 90 h 1126"/>
                <a:gd name="T20" fmla="*/ 916 w 1140"/>
                <a:gd name="T21" fmla="*/ 140 h 1126"/>
                <a:gd name="T22" fmla="*/ 980 w 1140"/>
                <a:gd name="T23" fmla="*/ 200 h 1126"/>
                <a:gd name="T24" fmla="*/ 1034 w 1140"/>
                <a:gd name="T25" fmla="*/ 268 h 1126"/>
                <a:gd name="T26" fmla="*/ 1078 w 1140"/>
                <a:gd name="T27" fmla="*/ 344 h 1126"/>
                <a:gd name="T28" fmla="*/ 1110 w 1140"/>
                <a:gd name="T29" fmla="*/ 426 h 1126"/>
                <a:gd name="T30" fmla="*/ 1130 w 1140"/>
                <a:gd name="T31" fmla="*/ 514 h 1126"/>
                <a:gd name="T32" fmla="*/ 1136 w 1140"/>
                <a:gd name="T33" fmla="*/ 606 h 1126"/>
                <a:gd name="T34" fmla="*/ 1132 w 1140"/>
                <a:gd name="T35" fmla="*/ 686 h 1126"/>
                <a:gd name="T36" fmla="*/ 1104 w 1140"/>
                <a:gd name="T37" fmla="*/ 802 h 1126"/>
                <a:gd name="T38" fmla="*/ 1054 w 1140"/>
                <a:gd name="T39" fmla="*/ 908 h 1126"/>
                <a:gd name="T40" fmla="*/ 986 w 1140"/>
                <a:gd name="T41" fmla="*/ 1002 h 1126"/>
                <a:gd name="T42" fmla="*/ 902 w 1140"/>
                <a:gd name="T43" fmla="*/ 1082 h 1126"/>
                <a:gd name="T44" fmla="*/ 838 w 1140"/>
                <a:gd name="T45" fmla="*/ 1124 h 1126"/>
                <a:gd name="T46" fmla="*/ 842 w 1140"/>
                <a:gd name="T47" fmla="*/ 1126 h 1126"/>
                <a:gd name="T48" fmla="*/ 934 w 1140"/>
                <a:gd name="T49" fmla="*/ 1058 h 1126"/>
                <a:gd name="T50" fmla="*/ 1014 w 1140"/>
                <a:gd name="T51" fmla="*/ 974 h 1126"/>
                <a:gd name="T52" fmla="*/ 1076 w 1140"/>
                <a:gd name="T53" fmla="*/ 876 h 1126"/>
                <a:gd name="T54" fmla="*/ 1118 w 1140"/>
                <a:gd name="T55" fmla="*/ 766 h 1126"/>
                <a:gd name="T56" fmla="*/ 1138 w 1140"/>
                <a:gd name="T57" fmla="*/ 646 h 1126"/>
                <a:gd name="T58" fmla="*/ 1138 w 1140"/>
                <a:gd name="T59" fmla="*/ 574 h 1126"/>
                <a:gd name="T60" fmla="*/ 1128 w 1140"/>
                <a:gd name="T61" fmla="*/ 484 h 1126"/>
                <a:gd name="T62" fmla="*/ 1102 w 1140"/>
                <a:gd name="T63" fmla="*/ 398 h 1126"/>
                <a:gd name="T64" fmla="*/ 1066 w 1140"/>
                <a:gd name="T65" fmla="*/ 316 h 1126"/>
                <a:gd name="T66" fmla="*/ 1020 w 1140"/>
                <a:gd name="T67" fmla="*/ 242 h 1126"/>
                <a:gd name="T68" fmla="*/ 962 w 1140"/>
                <a:gd name="T69" fmla="*/ 176 h 1126"/>
                <a:gd name="T70" fmla="*/ 896 w 1140"/>
                <a:gd name="T71" fmla="*/ 120 h 1126"/>
                <a:gd name="T72" fmla="*/ 822 w 1140"/>
                <a:gd name="T73" fmla="*/ 72 h 1126"/>
                <a:gd name="T74" fmla="*/ 742 w 1140"/>
                <a:gd name="T75" fmla="*/ 36 h 1126"/>
                <a:gd name="T76" fmla="*/ 656 w 1140"/>
                <a:gd name="T77" fmla="*/ 12 h 1126"/>
                <a:gd name="T78" fmla="*/ 564 w 1140"/>
                <a:gd name="T79" fmla="*/ 0 h 1126"/>
                <a:gd name="T80" fmla="*/ 490 w 1140"/>
                <a:gd name="T81" fmla="*/ 0 h 1126"/>
                <a:gd name="T82" fmla="*/ 368 w 1140"/>
                <a:gd name="T83" fmla="*/ 22 h 1126"/>
                <a:gd name="T84" fmla="*/ 254 w 1140"/>
                <a:gd name="T85" fmla="*/ 68 h 1126"/>
                <a:gd name="T86" fmla="*/ 154 w 1140"/>
                <a:gd name="T87" fmla="*/ 134 h 1126"/>
                <a:gd name="T88" fmla="*/ 68 w 1140"/>
                <a:gd name="T89" fmla="*/ 218 h 1126"/>
                <a:gd name="T90" fmla="*/ 0 w 1140"/>
                <a:gd name="T91" fmla="*/ 318 h 1126"/>
                <a:gd name="T92" fmla="*/ 2 w 1140"/>
                <a:gd name="T93" fmla="*/ 320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40" h="1126">
                  <a:moveTo>
                    <a:pt x="2" y="320"/>
                  </a:moveTo>
                  <a:lnTo>
                    <a:pt x="2" y="320"/>
                  </a:lnTo>
                  <a:lnTo>
                    <a:pt x="22" y="286"/>
                  </a:lnTo>
                  <a:lnTo>
                    <a:pt x="46" y="252"/>
                  </a:lnTo>
                  <a:lnTo>
                    <a:pt x="70" y="222"/>
                  </a:lnTo>
                  <a:lnTo>
                    <a:pt x="96" y="192"/>
                  </a:lnTo>
                  <a:lnTo>
                    <a:pt x="124" y="164"/>
                  </a:lnTo>
                  <a:lnTo>
                    <a:pt x="154" y="136"/>
                  </a:lnTo>
                  <a:lnTo>
                    <a:pt x="186" y="112"/>
                  </a:lnTo>
                  <a:lnTo>
                    <a:pt x="220" y="90"/>
                  </a:lnTo>
                  <a:lnTo>
                    <a:pt x="256" y="70"/>
                  </a:lnTo>
                  <a:lnTo>
                    <a:pt x="292" y="54"/>
                  </a:lnTo>
                  <a:lnTo>
                    <a:pt x="330" y="38"/>
                  </a:lnTo>
                  <a:lnTo>
                    <a:pt x="368" y="26"/>
                  </a:lnTo>
                  <a:lnTo>
                    <a:pt x="408" y="16"/>
                  </a:lnTo>
                  <a:lnTo>
                    <a:pt x="450" y="8"/>
                  </a:lnTo>
                  <a:lnTo>
                    <a:pt x="492" y="4"/>
                  </a:lnTo>
                  <a:lnTo>
                    <a:pt x="534" y="2"/>
                  </a:lnTo>
                  <a:lnTo>
                    <a:pt x="534" y="2"/>
                  </a:lnTo>
                  <a:lnTo>
                    <a:pt x="564" y="4"/>
                  </a:lnTo>
                  <a:lnTo>
                    <a:pt x="596" y="6"/>
                  </a:lnTo>
                  <a:lnTo>
                    <a:pt x="626" y="10"/>
                  </a:lnTo>
                  <a:lnTo>
                    <a:pt x="656" y="14"/>
                  </a:lnTo>
                  <a:lnTo>
                    <a:pt x="684" y="22"/>
                  </a:lnTo>
                  <a:lnTo>
                    <a:pt x="712" y="30"/>
                  </a:lnTo>
                  <a:lnTo>
                    <a:pt x="740" y="40"/>
                  </a:lnTo>
                  <a:lnTo>
                    <a:pt x="768" y="50"/>
                  </a:lnTo>
                  <a:lnTo>
                    <a:pt x="794" y="62"/>
                  </a:lnTo>
                  <a:lnTo>
                    <a:pt x="820" y="76"/>
                  </a:lnTo>
                  <a:lnTo>
                    <a:pt x="846" y="90"/>
                  </a:lnTo>
                  <a:lnTo>
                    <a:pt x="870" y="106"/>
                  </a:lnTo>
                  <a:lnTo>
                    <a:pt x="894" y="122"/>
                  </a:lnTo>
                  <a:lnTo>
                    <a:pt x="916" y="140"/>
                  </a:lnTo>
                  <a:lnTo>
                    <a:pt x="938" y="160"/>
                  </a:lnTo>
                  <a:lnTo>
                    <a:pt x="960" y="180"/>
                  </a:lnTo>
                  <a:lnTo>
                    <a:pt x="980" y="200"/>
                  </a:lnTo>
                  <a:lnTo>
                    <a:pt x="998" y="222"/>
                  </a:lnTo>
                  <a:lnTo>
                    <a:pt x="1016" y="244"/>
                  </a:lnTo>
                  <a:lnTo>
                    <a:pt x="1034" y="268"/>
                  </a:lnTo>
                  <a:lnTo>
                    <a:pt x="1050" y="292"/>
                  </a:lnTo>
                  <a:lnTo>
                    <a:pt x="1064" y="318"/>
                  </a:lnTo>
                  <a:lnTo>
                    <a:pt x="1078" y="344"/>
                  </a:lnTo>
                  <a:lnTo>
                    <a:pt x="1090" y="370"/>
                  </a:lnTo>
                  <a:lnTo>
                    <a:pt x="1100" y="398"/>
                  </a:lnTo>
                  <a:lnTo>
                    <a:pt x="1110" y="426"/>
                  </a:lnTo>
                  <a:lnTo>
                    <a:pt x="1118" y="454"/>
                  </a:lnTo>
                  <a:lnTo>
                    <a:pt x="1124" y="484"/>
                  </a:lnTo>
                  <a:lnTo>
                    <a:pt x="1130" y="514"/>
                  </a:lnTo>
                  <a:lnTo>
                    <a:pt x="1134" y="544"/>
                  </a:lnTo>
                  <a:lnTo>
                    <a:pt x="1136" y="574"/>
                  </a:lnTo>
                  <a:lnTo>
                    <a:pt x="1136" y="606"/>
                  </a:lnTo>
                  <a:lnTo>
                    <a:pt x="1136" y="606"/>
                  </a:lnTo>
                  <a:lnTo>
                    <a:pt x="1136" y="646"/>
                  </a:lnTo>
                  <a:lnTo>
                    <a:pt x="1132" y="686"/>
                  </a:lnTo>
                  <a:lnTo>
                    <a:pt x="1124" y="726"/>
                  </a:lnTo>
                  <a:lnTo>
                    <a:pt x="1116" y="764"/>
                  </a:lnTo>
                  <a:lnTo>
                    <a:pt x="1104" y="802"/>
                  </a:lnTo>
                  <a:lnTo>
                    <a:pt x="1090" y="840"/>
                  </a:lnTo>
                  <a:lnTo>
                    <a:pt x="1072" y="874"/>
                  </a:lnTo>
                  <a:lnTo>
                    <a:pt x="1054" y="908"/>
                  </a:lnTo>
                  <a:lnTo>
                    <a:pt x="1034" y="942"/>
                  </a:lnTo>
                  <a:lnTo>
                    <a:pt x="1012" y="972"/>
                  </a:lnTo>
                  <a:lnTo>
                    <a:pt x="986" y="1002"/>
                  </a:lnTo>
                  <a:lnTo>
                    <a:pt x="960" y="1030"/>
                  </a:lnTo>
                  <a:lnTo>
                    <a:pt x="932" y="1056"/>
                  </a:lnTo>
                  <a:lnTo>
                    <a:pt x="902" y="1082"/>
                  </a:lnTo>
                  <a:lnTo>
                    <a:pt x="872" y="1104"/>
                  </a:lnTo>
                  <a:lnTo>
                    <a:pt x="838" y="1124"/>
                  </a:lnTo>
                  <a:lnTo>
                    <a:pt x="838" y="1124"/>
                  </a:lnTo>
                  <a:lnTo>
                    <a:pt x="840" y="1126"/>
                  </a:lnTo>
                  <a:lnTo>
                    <a:pt x="842" y="1126"/>
                  </a:lnTo>
                  <a:lnTo>
                    <a:pt x="842" y="1126"/>
                  </a:lnTo>
                  <a:lnTo>
                    <a:pt x="874" y="1106"/>
                  </a:lnTo>
                  <a:lnTo>
                    <a:pt x="906" y="1084"/>
                  </a:lnTo>
                  <a:lnTo>
                    <a:pt x="934" y="1058"/>
                  </a:lnTo>
                  <a:lnTo>
                    <a:pt x="964" y="1032"/>
                  </a:lnTo>
                  <a:lnTo>
                    <a:pt x="990" y="1004"/>
                  </a:lnTo>
                  <a:lnTo>
                    <a:pt x="1014" y="974"/>
                  </a:lnTo>
                  <a:lnTo>
                    <a:pt x="1036" y="942"/>
                  </a:lnTo>
                  <a:lnTo>
                    <a:pt x="1058" y="910"/>
                  </a:lnTo>
                  <a:lnTo>
                    <a:pt x="1076" y="876"/>
                  </a:lnTo>
                  <a:lnTo>
                    <a:pt x="1092" y="840"/>
                  </a:lnTo>
                  <a:lnTo>
                    <a:pt x="1106" y="804"/>
                  </a:lnTo>
                  <a:lnTo>
                    <a:pt x="1118" y="766"/>
                  </a:lnTo>
                  <a:lnTo>
                    <a:pt x="1128" y="726"/>
                  </a:lnTo>
                  <a:lnTo>
                    <a:pt x="1134" y="686"/>
                  </a:lnTo>
                  <a:lnTo>
                    <a:pt x="1138" y="646"/>
                  </a:lnTo>
                  <a:lnTo>
                    <a:pt x="1140" y="606"/>
                  </a:lnTo>
                  <a:lnTo>
                    <a:pt x="1140" y="606"/>
                  </a:lnTo>
                  <a:lnTo>
                    <a:pt x="1138" y="574"/>
                  </a:lnTo>
                  <a:lnTo>
                    <a:pt x="1136" y="544"/>
                  </a:lnTo>
                  <a:lnTo>
                    <a:pt x="1132" y="514"/>
                  </a:lnTo>
                  <a:lnTo>
                    <a:pt x="1128" y="484"/>
                  </a:lnTo>
                  <a:lnTo>
                    <a:pt x="1120" y="454"/>
                  </a:lnTo>
                  <a:lnTo>
                    <a:pt x="1112" y="426"/>
                  </a:lnTo>
                  <a:lnTo>
                    <a:pt x="1102" y="398"/>
                  </a:lnTo>
                  <a:lnTo>
                    <a:pt x="1092" y="370"/>
                  </a:lnTo>
                  <a:lnTo>
                    <a:pt x="1080" y="342"/>
                  </a:lnTo>
                  <a:lnTo>
                    <a:pt x="1066" y="316"/>
                  </a:lnTo>
                  <a:lnTo>
                    <a:pt x="1052" y="292"/>
                  </a:lnTo>
                  <a:lnTo>
                    <a:pt x="1036" y="266"/>
                  </a:lnTo>
                  <a:lnTo>
                    <a:pt x="1020" y="242"/>
                  </a:lnTo>
                  <a:lnTo>
                    <a:pt x="1002" y="220"/>
                  </a:lnTo>
                  <a:lnTo>
                    <a:pt x="982" y="198"/>
                  </a:lnTo>
                  <a:lnTo>
                    <a:pt x="962" y="176"/>
                  </a:lnTo>
                  <a:lnTo>
                    <a:pt x="940" y="156"/>
                  </a:lnTo>
                  <a:lnTo>
                    <a:pt x="918" y="138"/>
                  </a:lnTo>
                  <a:lnTo>
                    <a:pt x="896" y="120"/>
                  </a:lnTo>
                  <a:lnTo>
                    <a:pt x="872" y="102"/>
                  </a:lnTo>
                  <a:lnTo>
                    <a:pt x="848" y="88"/>
                  </a:lnTo>
                  <a:lnTo>
                    <a:pt x="822" y="72"/>
                  </a:lnTo>
                  <a:lnTo>
                    <a:pt x="796" y="60"/>
                  </a:lnTo>
                  <a:lnTo>
                    <a:pt x="770" y="48"/>
                  </a:lnTo>
                  <a:lnTo>
                    <a:pt x="742" y="36"/>
                  </a:lnTo>
                  <a:lnTo>
                    <a:pt x="714" y="26"/>
                  </a:lnTo>
                  <a:lnTo>
                    <a:pt x="684" y="18"/>
                  </a:lnTo>
                  <a:lnTo>
                    <a:pt x="656" y="12"/>
                  </a:lnTo>
                  <a:lnTo>
                    <a:pt x="626" y="6"/>
                  </a:lnTo>
                  <a:lnTo>
                    <a:pt x="596" y="2"/>
                  </a:lnTo>
                  <a:lnTo>
                    <a:pt x="564" y="0"/>
                  </a:lnTo>
                  <a:lnTo>
                    <a:pt x="534" y="0"/>
                  </a:lnTo>
                  <a:lnTo>
                    <a:pt x="534" y="0"/>
                  </a:lnTo>
                  <a:lnTo>
                    <a:pt x="490" y="0"/>
                  </a:lnTo>
                  <a:lnTo>
                    <a:pt x="448" y="6"/>
                  </a:lnTo>
                  <a:lnTo>
                    <a:pt x="408" y="12"/>
                  </a:lnTo>
                  <a:lnTo>
                    <a:pt x="368" y="22"/>
                  </a:lnTo>
                  <a:lnTo>
                    <a:pt x="328" y="36"/>
                  </a:lnTo>
                  <a:lnTo>
                    <a:pt x="290" y="50"/>
                  </a:lnTo>
                  <a:lnTo>
                    <a:pt x="254" y="68"/>
                  </a:lnTo>
                  <a:lnTo>
                    <a:pt x="218" y="88"/>
                  </a:lnTo>
                  <a:lnTo>
                    <a:pt x="186" y="110"/>
                  </a:lnTo>
                  <a:lnTo>
                    <a:pt x="154" y="134"/>
                  </a:lnTo>
                  <a:lnTo>
                    <a:pt x="122" y="160"/>
                  </a:lnTo>
                  <a:lnTo>
                    <a:pt x="94" y="188"/>
                  </a:lnTo>
                  <a:lnTo>
                    <a:pt x="68" y="218"/>
                  </a:lnTo>
                  <a:lnTo>
                    <a:pt x="44" y="250"/>
                  </a:lnTo>
                  <a:lnTo>
                    <a:pt x="20" y="284"/>
                  </a:lnTo>
                  <a:lnTo>
                    <a:pt x="0" y="318"/>
                  </a:lnTo>
                  <a:lnTo>
                    <a:pt x="2" y="318"/>
                  </a:lnTo>
                  <a:lnTo>
                    <a:pt x="2" y="318"/>
                  </a:lnTo>
                  <a:lnTo>
                    <a:pt x="2" y="320"/>
                  </a:lnTo>
                  <a:lnTo>
                    <a:pt x="2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0" name="Freeform 2509"/>
            <p:cNvSpPr>
              <a:spLocks/>
            </p:cNvSpPr>
            <p:nvPr/>
          </p:nvSpPr>
          <p:spPr bwMode="auto">
            <a:xfrm>
              <a:off x="10808382" y="1371769"/>
              <a:ext cx="582216" cy="560142"/>
            </a:xfrm>
            <a:custGeom>
              <a:avLst/>
              <a:gdLst>
                <a:gd name="T0" fmla="*/ 0 w 422"/>
                <a:gd name="T1" fmla="*/ 0 h 406"/>
                <a:gd name="T2" fmla="*/ 0 w 422"/>
                <a:gd name="T3" fmla="*/ 0 h 406"/>
                <a:gd name="T4" fmla="*/ 14 w 422"/>
                <a:gd name="T5" fmla="*/ 36 h 406"/>
                <a:gd name="T6" fmla="*/ 30 w 422"/>
                <a:gd name="T7" fmla="*/ 70 h 406"/>
                <a:gd name="T8" fmla="*/ 48 w 422"/>
                <a:gd name="T9" fmla="*/ 104 h 406"/>
                <a:gd name="T10" fmla="*/ 68 w 422"/>
                <a:gd name="T11" fmla="*/ 136 h 406"/>
                <a:gd name="T12" fmla="*/ 90 w 422"/>
                <a:gd name="T13" fmla="*/ 166 h 406"/>
                <a:gd name="T14" fmla="*/ 112 w 422"/>
                <a:gd name="T15" fmla="*/ 196 h 406"/>
                <a:gd name="T16" fmla="*/ 138 w 422"/>
                <a:gd name="T17" fmla="*/ 224 h 406"/>
                <a:gd name="T18" fmla="*/ 164 w 422"/>
                <a:gd name="T19" fmla="*/ 252 h 406"/>
                <a:gd name="T20" fmla="*/ 192 w 422"/>
                <a:gd name="T21" fmla="*/ 276 h 406"/>
                <a:gd name="T22" fmla="*/ 220 w 422"/>
                <a:gd name="T23" fmla="*/ 300 h 406"/>
                <a:gd name="T24" fmla="*/ 252 w 422"/>
                <a:gd name="T25" fmla="*/ 322 h 406"/>
                <a:gd name="T26" fmla="*/ 284 w 422"/>
                <a:gd name="T27" fmla="*/ 342 h 406"/>
                <a:gd name="T28" fmla="*/ 316 w 422"/>
                <a:gd name="T29" fmla="*/ 362 h 406"/>
                <a:gd name="T30" fmla="*/ 350 w 422"/>
                <a:gd name="T31" fmla="*/ 378 h 406"/>
                <a:gd name="T32" fmla="*/ 386 w 422"/>
                <a:gd name="T33" fmla="*/ 394 h 406"/>
                <a:gd name="T34" fmla="*/ 422 w 422"/>
                <a:gd name="T35" fmla="*/ 406 h 406"/>
                <a:gd name="T36" fmla="*/ 422 w 422"/>
                <a:gd name="T37" fmla="*/ 406 h 406"/>
                <a:gd name="T38" fmla="*/ 386 w 422"/>
                <a:gd name="T39" fmla="*/ 392 h 406"/>
                <a:gd name="T40" fmla="*/ 350 w 422"/>
                <a:gd name="T41" fmla="*/ 378 h 406"/>
                <a:gd name="T42" fmla="*/ 316 w 422"/>
                <a:gd name="T43" fmla="*/ 362 h 406"/>
                <a:gd name="T44" fmla="*/ 284 w 422"/>
                <a:gd name="T45" fmla="*/ 342 h 406"/>
                <a:gd name="T46" fmla="*/ 252 w 422"/>
                <a:gd name="T47" fmla="*/ 322 h 406"/>
                <a:gd name="T48" fmla="*/ 222 w 422"/>
                <a:gd name="T49" fmla="*/ 300 h 406"/>
                <a:gd name="T50" fmla="*/ 192 w 422"/>
                <a:gd name="T51" fmla="*/ 276 h 406"/>
                <a:gd name="T52" fmla="*/ 164 w 422"/>
                <a:gd name="T53" fmla="*/ 250 h 406"/>
                <a:gd name="T54" fmla="*/ 138 w 422"/>
                <a:gd name="T55" fmla="*/ 224 h 406"/>
                <a:gd name="T56" fmla="*/ 114 w 422"/>
                <a:gd name="T57" fmla="*/ 196 h 406"/>
                <a:gd name="T58" fmla="*/ 90 w 422"/>
                <a:gd name="T59" fmla="*/ 166 h 406"/>
                <a:gd name="T60" fmla="*/ 68 w 422"/>
                <a:gd name="T61" fmla="*/ 134 h 406"/>
                <a:gd name="T62" fmla="*/ 48 w 422"/>
                <a:gd name="T63" fmla="*/ 102 h 406"/>
                <a:gd name="T64" fmla="*/ 30 w 422"/>
                <a:gd name="T65" fmla="*/ 70 h 406"/>
                <a:gd name="T66" fmla="*/ 14 w 422"/>
                <a:gd name="T67" fmla="*/ 36 h 406"/>
                <a:gd name="T68" fmla="*/ 0 w 422"/>
                <a:gd name="T69" fmla="*/ 0 h 406"/>
                <a:gd name="T70" fmla="*/ 0 w 422"/>
                <a:gd name="T71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2" h="406">
                  <a:moveTo>
                    <a:pt x="0" y="0"/>
                  </a:moveTo>
                  <a:lnTo>
                    <a:pt x="0" y="0"/>
                  </a:lnTo>
                  <a:lnTo>
                    <a:pt x="14" y="36"/>
                  </a:lnTo>
                  <a:lnTo>
                    <a:pt x="30" y="70"/>
                  </a:lnTo>
                  <a:lnTo>
                    <a:pt x="48" y="104"/>
                  </a:lnTo>
                  <a:lnTo>
                    <a:pt x="68" y="136"/>
                  </a:lnTo>
                  <a:lnTo>
                    <a:pt x="90" y="166"/>
                  </a:lnTo>
                  <a:lnTo>
                    <a:pt x="112" y="196"/>
                  </a:lnTo>
                  <a:lnTo>
                    <a:pt x="138" y="224"/>
                  </a:lnTo>
                  <a:lnTo>
                    <a:pt x="164" y="252"/>
                  </a:lnTo>
                  <a:lnTo>
                    <a:pt x="192" y="276"/>
                  </a:lnTo>
                  <a:lnTo>
                    <a:pt x="220" y="300"/>
                  </a:lnTo>
                  <a:lnTo>
                    <a:pt x="252" y="322"/>
                  </a:lnTo>
                  <a:lnTo>
                    <a:pt x="284" y="342"/>
                  </a:lnTo>
                  <a:lnTo>
                    <a:pt x="316" y="362"/>
                  </a:lnTo>
                  <a:lnTo>
                    <a:pt x="350" y="378"/>
                  </a:lnTo>
                  <a:lnTo>
                    <a:pt x="386" y="394"/>
                  </a:lnTo>
                  <a:lnTo>
                    <a:pt x="422" y="406"/>
                  </a:lnTo>
                  <a:lnTo>
                    <a:pt x="422" y="406"/>
                  </a:lnTo>
                  <a:lnTo>
                    <a:pt x="386" y="392"/>
                  </a:lnTo>
                  <a:lnTo>
                    <a:pt x="350" y="378"/>
                  </a:lnTo>
                  <a:lnTo>
                    <a:pt x="316" y="362"/>
                  </a:lnTo>
                  <a:lnTo>
                    <a:pt x="284" y="342"/>
                  </a:lnTo>
                  <a:lnTo>
                    <a:pt x="252" y="322"/>
                  </a:lnTo>
                  <a:lnTo>
                    <a:pt x="222" y="300"/>
                  </a:lnTo>
                  <a:lnTo>
                    <a:pt x="192" y="276"/>
                  </a:lnTo>
                  <a:lnTo>
                    <a:pt x="164" y="250"/>
                  </a:lnTo>
                  <a:lnTo>
                    <a:pt x="138" y="224"/>
                  </a:lnTo>
                  <a:lnTo>
                    <a:pt x="114" y="196"/>
                  </a:lnTo>
                  <a:lnTo>
                    <a:pt x="90" y="166"/>
                  </a:lnTo>
                  <a:lnTo>
                    <a:pt x="68" y="134"/>
                  </a:lnTo>
                  <a:lnTo>
                    <a:pt x="48" y="102"/>
                  </a:lnTo>
                  <a:lnTo>
                    <a:pt x="30" y="70"/>
                  </a:lnTo>
                  <a:lnTo>
                    <a:pt x="14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Freeform 2510"/>
            <p:cNvSpPr>
              <a:spLocks/>
            </p:cNvSpPr>
            <p:nvPr/>
          </p:nvSpPr>
          <p:spPr bwMode="auto">
            <a:xfrm>
              <a:off x="10744917" y="113520"/>
              <a:ext cx="1870818" cy="965761"/>
            </a:xfrm>
            <a:custGeom>
              <a:avLst/>
              <a:gdLst>
                <a:gd name="T0" fmla="*/ 642 w 1356"/>
                <a:gd name="T1" fmla="*/ 0 h 700"/>
                <a:gd name="T2" fmla="*/ 542 w 1356"/>
                <a:gd name="T3" fmla="*/ 14 h 700"/>
                <a:gd name="T4" fmla="*/ 446 w 1356"/>
                <a:gd name="T5" fmla="*/ 42 h 700"/>
                <a:gd name="T6" fmla="*/ 356 w 1356"/>
                <a:gd name="T7" fmla="*/ 82 h 700"/>
                <a:gd name="T8" fmla="*/ 272 w 1356"/>
                <a:gd name="T9" fmla="*/ 134 h 700"/>
                <a:gd name="T10" fmla="*/ 200 w 1356"/>
                <a:gd name="T11" fmla="*/ 198 h 700"/>
                <a:gd name="T12" fmla="*/ 136 w 1356"/>
                <a:gd name="T13" fmla="*/ 272 h 700"/>
                <a:gd name="T14" fmla="*/ 82 w 1356"/>
                <a:gd name="T15" fmla="*/ 354 h 700"/>
                <a:gd name="T16" fmla="*/ 42 w 1356"/>
                <a:gd name="T17" fmla="*/ 444 h 700"/>
                <a:gd name="T18" fmla="*/ 14 w 1356"/>
                <a:gd name="T19" fmla="*/ 540 h 700"/>
                <a:gd name="T20" fmla="*/ 2 w 1356"/>
                <a:gd name="T21" fmla="*/ 642 h 700"/>
                <a:gd name="T22" fmla="*/ 0 w 1356"/>
                <a:gd name="T23" fmla="*/ 700 h 700"/>
                <a:gd name="T24" fmla="*/ 4 w 1356"/>
                <a:gd name="T25" fmla="*/ 700 h 700"/>
                <a:gd name="T26" fmla="*/ 4 w 1356"/>
                <a:gd name="T27" fmla="*/ 678 h 700"/>
                <a:gd name="T28" fmla="*/ 12 w 1356"/>
                <a:gd name="T29" fmla="*/ 574 h 700"/>
                <a:gd name="T30" fmla="*/ 34 w 1356"/>
                <a:gd name="T31" fmla="*/ 476 h 700"/>
                <a:gd name="T32" fmla="*/ 70 w 1356"/>
                <a:gd name="T33" fmla="*/ 386 h 700"/>
                <a:gd name="T34" fmla="*/ 118 w 1356"/>
                <a:gd name="T35" fmla="*/ 300 h 700"/>
                <a:gd name="T36" fmla="*/ 178 w 1356"/>
                <a:gd name="T37" fmla="*/ 224 h 700"/>
                <a:gd name="T38" fmla="*/ 250 w 1356"/>
                <a:gd name="T39" fmla="*/ 158 h 700"/>
                <a:gd name="T40" fmla="*/ 328 w 1356"/>
                <a:gd name="T41" fmla="*/ 100 h 700"/>
                <a:gd name="T42" fmla="*/ 416 w 1356"/>
                <a:gd name="T43" fmla="*/ 56 h 700"/>
                <a:gd name="T44" fmla="*/ 510 w 1356"/>
                <a:gd name="T45" fmla="*/ 24 h 700"/>
                <a:gd name="T46" fmla="*/ 608 w 1356"/>
                <a:gd name="T47" fmla="*/ 6 h 700"/>
                <a:gd name="T48" fmla="*/ 678 w 1356"/>
                <a:gd name="T49" fmla="*/ 2 h 700"/>
                <a:gd name="T50" fmla="*/ 780 w 1356"/>
                <a:gd name="T51" fmla="*/ 10 h 700"/>
                <a:gd name="T52" fmla="*/ 878 w 1356"/>
                <a:gd name="T53" fmla="*/ 34 h 700"/>
                <a:gd name="T54" fmla="*/ 970 w 1356"/>
                <a:gd name="T55" fmla="*/ 70 h 700"/>
                <a:gd name="T56" fmla="*/ 1054 w 1356"/>
                <a:gd name="T57" fmla="*/ 118 h 700"/>
                <a:gd name="T58" fmla="*/ 1130 w 1356"/>
                <a:gd name="T59" fmla="*/ 178 h 700"/>
                <a:gd name="T60" fmla="*/ 1198 w 1356"/>
                <a:gd name="T61" fmla="*/ 248 h 700"/>
                <a:gd name="T62" fmla="*/ 1254 w 1356"/>
                <a:gd name="T63" fmla="*/ 328 h 700"/>
                <a:gd name="T64" fmla="*/ 1298 w 1356"/>
                <a:gd name="T65" fmla="*/ 414 h 700"/>
                <a:gd name="T66" fmla="*/ 1330 w 1356"/>
                <a:gd name="T67" fmla="*/ 508 h 700"/>
                <a:gd name="T68" fmla="*/ 1348 w 1356"/>
                <a:gd name="T69" fmla="*/ 608 h 700"/>
                <a:gd name="T70" fmla="*/ 1354 w 1356"/>
                <a:gd name="T71" fmla="*/ 676 h 700"/>
                <a:gd name="T72" fmla="*/ 1354 w 1356"/>
                <a:gd name="T73" fmla="*/ 642 h 700"/>
                <a:gd name="T74" fmla="*/ 1342 w 1356"/>
                <a:gd name="T75" fmla="*/ 540 h 700"/>
                <a:gd name="T76" fmla="*/ 1314 w 1356"/>
                <a:gd name="T77" fmla="*/ 444 h 700"/>
                <a:gd name="T78" fmla="*/ 1272 w 1356"/>
                <a:gd name="T79" fmla="*/ 354 h 700"/>
                <a:gd name="T80" fmla="*/ 1220 w 1356"/>
                <a:gd name="T81" fmla="*/ 272 h 700"/>
                <a:gd name="T82" fmla="*/ 1156 w 1356"/>
                <a:gd name="T83" fmla="*/ 198 h 700"/>
                <a:gd name="T84" fmla="*/ 1082 w 1356"/>
                <a:gd name="T85" fmla="*/ 134 h 700"/>
                <a:gd name="T86" fmla="*/ 1000 w 1356"/>
                <a:gd name="T87" fmla="*/ 82 h 700"/>
                <a:gd name="T88" fmla="*/ 910 w 1356"/>
                <a:gd name="T89" fmla="*/ 40 h 700"/>
                <a:gd name="T90" fmla="*/ 814 w 1356"/>
                <a:gd name="T91" fmla="*/ 14 h 700"/>
                <a:gd name="T92" fmla="*/ 712 w 1356"/>
                <a:gd name="T93" fmla="*/ 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56" h="700">
                  <a:moveTo>
                    <a:pt x="678" y="0"/>
                  </a:moveTo>
                  <a:lnTo>
                    <a:pt x="678" y="0"/>
                  </a:lnTo>
                  <a:lnTo>
                    <a:pt x="642" y="0"/>
                  </a:lnTo>
                  <a:lnTo>
                    <a:pt x="608" y="4"/>
                  </a:lnTo>
                  <a:lnTo>
                    <a:pt x="574" y="8"/>
                  </a:lnTo>
                  <a:lnTo>
                    <a:pt x="542" y="14"/>
                  </a:lnTo>
                  <a:lnTo>
                    <a:pt x="508" y="22"/>
                  </a:lnTo>
                  <a:lnTo>
                    <a:pt x="476" y="30"/>
                  </a:lnTo>
                  <a:lnTo>
                    <a:pt x="446" y="42"/>
                  </a:lnTo>
                  <a:lnTo>
                    <a:pt x="414" y="54"/>
                  </a:lnTo>
                  <a:lnTo>
                    <a:pt x="384" y="66"/>
                  </a:lnTo>
                  <a:lnTo>
                    <a:pt x="356" y="82"/>
                  </a:lnTo>
                  <a:lnTo>
                    <a:pt x="326" y="98"/>
                  </a:lnTo>
                  <a:lnTo>
                    <a:pt x="300" y="116"/>
                  </a:lnTo>
                  <a:lnTo>
                    <a:pt x="272" y="134"/>
                  </a:lnTo>
                  <a:lnTo>
                    <a:pt x="248" y="154"/>
                  </a:lnTo>
                  <a:lnTo>
                    <a:pt x="222" y="176"/>
                  </a:lnTo>
                  <a:lnTo>
                    <a:pt x="200" y="198"/>
                  </a:lnTo>
                  <a:lnTo>
                    <a:pt x="176" y="222"/>
                  </a:lnTo>
                  <a:lnTo>
                    <a:pt x="156" y="246"/>
                  </a:lnTo>
                  <a:lnTo>
                    <a:pt x="136" y="272"/>
                  </a:lnTo>
                  <a:lnTo>
                    <a:pt x="116" y="298"/>
                  </a:lnTo>
                  <a:lnTo>
                    <a:pt x="98" y="326"/>
                  </a:lnTo>
                  <a:lnTo>
                    <a:pt x="82" y="354"/>
                  </a:lnTo>
                  <a:lnTo>
                    <a:pt x="68" y="384"/>
                  </a:lnTo>
                  <a:lnTo>
                    <a:pt x="54" y="414"/>
                  </a:lnTo>
                  <a:lnTo>
                    <a:pt x="42" y="444"/>
                  </a:lnTo>
                  <a:lnTo>
                    <a:pt x="30" y="476"/>
                  </a:lnTo>
                  <a:lnTo>
                    <a:pt x="22" y="508"/>
                  </a:lnTo>
                  <a:lnTo>
                    <a:pt x="14" y="540"/>
                  </a:lnTo>
                  <a:lnTo>
                    <a:pt x="8" y="574"/>
                  </a:lnTo>
                  <a:lnTo>
                    <a:pt x="4" y="608"/>
                  </a:lnTo>
                  <a:lnTo>
                    <a:pt x="2" y="642"/>
                  </a:lnTo>
                  <a:lnTo>
                    <a:pt x="0" y="678"/>
                  </a:lnTo>
                  <a:lnTo>
                    <a:pt x="0" y="678"/>
                  </a:lnTo>
                  <a:lnTo>
                    <a:pt x="0" y="700"/>
                  </a:lnTo>
                  <a:lnTo>
                    <a:pt x="2" y="698"/>
                  </a:lnTo>
                  <a:lnTo>
                    <a:pt x="2" y="698"/>
                  </a:lnTo>
                  <a:lnTo>
                    <a:pt x="4" y="700"/>
                  </a:lnTo>
                  <a:lnTo>
                    <a:pt x="4" y="700"/>
                  </a:lnTo>
                  <a:lnTo>
                    <a:pt x="4" y="678"/>
                  </a:lnTo>
                  <a:lnTo>
                    <a:pt x="4" y="678"/>
                  </a:lnTo>
                  <a:lnTo>
                    <a:pt x="4" y="642"/>
                  </a:lnTo>
                  <a:lnTo>
                    <a:pt x="6" y="608"/>
                  </a:lnTo>
                  <a:lnTo>
                    <a:pt x="12" y="574"/>
                  </a:lnTo>
                  <a:lnTo>
                    <a:pt x="18" y="542"/>
                  </a:lnTo>
                  <a:lnTo>
                    <a:pt x="24" y="508"/>
                  </a:lnTo>
                  <a:lnTo>
                    <a:pt x="34" y="476"/>
                  </a:lnTo>
                  <a:lnTo>
                    <a:pt x="44" y="446"/>
                  </a:lnTo>
                  <a:lnTo>
                    <a:pt x="56" y="414"/>
                  </a:lnTo>
                  <a:lnTo>
                    <a:pt x="70" y="386"/>
                  </a:lnTo>
                  <a:lnTo>
                    <a:pt x="84" y="356"/>
                  </a:lnTo>
                  <a:lnTo>
                    <a:pt x="102" y="328"/>
                  </a:lnTo>
                  <a:lnTo>
                    <a:pt x="118" y="300"/>
                  </a:lnTo>
                  <a:lnTo>
                    <a:pt x="138" y="274"/>
                  </a:lnTo>
                  <a:lnTo>
                    <a:pt x="158" y="248"/>
                  </a:lnTo>
                  <a:lnTo>
                    <a:pt x="178" y="224"/>
                  </a:lnTo>
                  <a:lnTo>
                    <a:pt x="202" y="200"/>
                  </a:lnTo>
                  <a:lnTo>
                    <a:pt x="224" y="178"/>
                  </a:lnTo>
                  <a:lnTo>
                    <a:pt x="250" y="158"/>
                  </a:lnTo>
                  <a:lnTo>
                    <a:pt x="274" y="138"/>
                  </a:lnTo>
                  <a:lnTo>
                    <a:pt x="300" y="118"/>
                  </a:lnTo>
                  <a:lnTo>
                    <a:pt x="328" y="100"/>
                  </a:lnTo>
                  <a:lnTo>
                    <a:pt x="356" y="84"/>
                  </a:lnTo>
                  <a:lnTo>
                    <a:pt x="386" y="70"/>
                  </a:lnTo>
                  <a:lnTo>
                    <a:pt x="416" y="56"/>
                  </a:lnTo>
                  <a:lnTo>
                    <a:pt x="446" y="44"/>
                  </a:lnTo>
                  <a:lnTo>
                    <a:pt x="478" y="34"/>
                  </a:lnTo>
                  <a:lnTo>
                    <a:pt x="510" y="24"/>
                  </a:lnTo>
                  <a:lnTo>
                    <a:pt x="542" y="16"/>
                  </a:lnTo>
                  <a:lnTo>
                    <a:pt x="576" y="10"/>
                  </a:lnTo>
                  <a:lnTo>
                    <a:pt x="608" y="6"/>
                  </a:lnTo>
                  <a:lnTo>
                    <a:pt x="644" y="4"/>
                  </a:lnTo>
                  <a:lnTo>
                    <a:pt x="678" y="2"/>
                  </a:lnTo>
                  <a:lnTo>
                    <a:pt x="678" y="2"/>
                  </a:lnTo>
                  <a:lnTo>
                    <a:pt x="712" y="4"/>
                  </a:lnTo>
                  <a:lnTo>
                    <a:pt x="746" y="6"/>
                  </a:lnTo>
                  <a:lnTo>
                    <a:pt x="780" y="10"/>
                  </a:lnTo>
                  <a:lnTo>
                    <a:pt x="814" y="16"/>
                  </a:lnTo>
                  <a:lnTo>
                    <a:pt x="846" y="24"/>
                  </a:lnTo>
                  <a:lnTo>
                    <a:pt x="878" y="34"/>
                  </a:lnTo>
                  <a:lnTo>
                    <a:pt x="910" y="44"/>
                  </a:lnTo>
                  <a:lnTo>
                    <a:pt x="940" y="56"/>
                  </a:lnTo>
                  <a:lnTo>
                    <a:pt x="970" y="70"/>
                  </a:lnTo>
                  <a:lnTo>
                    <a:pt x="998" y="84"/>
                  </a:lnTo>
                  <a:lnTo>
                    <a:pt x="1026" y="100"/>
                  </a:lnTo>
                  <a:lnTo>
                    <a:pt x="1054" y="118"/>
                  </a:lnTo>
                  <a:lnTo>
                    <a:pt x="1080" y="136"/>
                  </a:lnTo>
                  <a:lnTo>
                    <a:pt x="1106" y="156"/>
                  </a:lnTo>
                  <a:lnTo>
                    <a:pt x="1130" y="178"/>
                  </a:lnTo>
                  <a:lnTo>
                    <a:pt x="1154" y="200"/>
                  </a:lnTo>
                  <a:lnTo>
                    <a:pt x="1176" y="224"/>
                  </a:lnTo>
                  <a:lnTo>
                    <a:pt x="1198" y="248"/>
                  </a:lnTo>
                  <a:lnTo>
                    <a:pt x="1218" y="274"/>
                  </a:lnTo>
                  <a:lnTo>
                    <a:pt x="1236" y="300"/>
                  </a:lnTo>
                  <a:lnTo>
                    <a:pt x="1254" y="328"/>
                  </a:lnTo>
                  <a:lnTo>
                    <a:pt x="1270" y="356"/>
                  </a:lnTo>
                  <a:lnTo>
                    <a:pt x="1286" y="384"/>
                  </a:lnTo>
                  <a:lnTo>
                    <a:pt x="1298" y="414"/>
                  </a:lnTo>
                  <a:lnTo>
                    <a:pt x="1310" y="444"/>
                  </a:lnTo>
                  <a:lnTo>
                    <a:pt x="1322" y="476"/>
                  </a:lnTo>
                  <a:lnTo>
                    <a:pt x="1330" y="508"/>
                  </a:lnTo>
                  <a:lnTo>
                    <a:pt x="1338" y="540"/>
                  </a:lnTo>
                  <a:lnTo>
                    <a:pt x="1344" y="574"/>
                  </a:lnTo>
                  <a:lnTo>
                    <a:pt x="1348" y="608"/>
                  </a:lnTo>
                  <a:lnTo>
                    <a:pt x="1352" y="642"/>
                  </a:lnTo>
                  <a:lnTo>
                    <a:pt x="1352" y="676"/>
                  </a:lnTo>
                  <a:lnTo>
                    <a:pt x="1354" y="676"/>
                  </a:lnTo>
                  <a:lnTo>
                    <a:pt x="1356" y="676"/>
                  </a:lnTo>
                  <a:lnTo>
                    <a:pt x="1356" y="676"/>
                  </a:lnTo>
                  <a:lnTo>
                    <a:pt x="1354" y="642"/>
                  </a:lnTo>
                  <a:lnTo>
                    <a:pt x="1352" y="606"/>
                  </a:lnTo>
                  <a:lnTo>
                    <a:pt x="1348" y="574"/>
                  </a:lnTo>
                  <a:lnTo>
                    <a:pt x="1342" y="540"/>
                  </a:lnTo>
                  <a:lnTo>
                    <a:pt x="1334" y="508"/>
                  </a:lnTo>
                  <a:lnTo>
                    <a:pt x="1324" y="476"/>
                  </a:lnTo>
                  <a:lnTo>
                    <a:pt x="1314" y="444"/>
                  </a:lnTo>
                  <a:lnTo>
                    <a:pt x="1302" y="412"/>
                  </a:lnTo>
                  <a:lnTo>
                    <a:pt x="1288" y="382"/>
                  </a:lnTo>
                  <a:lnTo>
                    <a:pt x="1272" y="354"/>
                  </a:lnTo>
                  <a:lnTo>
                    <a:pt x="1256" y="326"/>
                  </a:lnTo>
                  <a:lnTo>
                    <a:pt x="1238" y="298"/>
                  </a:lnTo>
                  <a:lnTo>
                    <a:pt x="1220" y="272"/>
                  </a:lnTo>
                  <a:lnTo>
                    <a:pt x="1200" y="246"/>
                  </a:lnTo>
                  <a:lnTo>
                    <a:pt x="1178" y="222"/>
                  </a:lnTo>
                  <a:lnTo>
                    <a:pt x="1156" y="198"/>
                  </a:lnTo>
                  <a:lnTo>
                    <a:pt x="1132" y="176"/>
                  </a:lnTo>
                  <a:lnTo>
                    <a:pt x="1108" y="154"/>
                  </a:lnTo>
                  <a:lnTo>
                    <a:pt x="1082" y="134"/>
                  </a:lnTo>
                  <a:lnTo>
                    <a:pt x="1056" y="116"/>
                  </a:lnTo>
                  <a:lnTo>
                    <a:pt x="1028" y="98"/>
                  </a:lnTo>
                  <a:lnTo>
                    <a:pt x="1000" y="82"/>
                  </a:lnTo>
                  <a:lnTo>
                    <a:pt x="970" y="66"/>
                  </a:lnTo>
                  <a:lnTo>
                    <a:pt x="940" y="54"/>
                  </a:lnTo>
                  <a:lnTo>
                    <a:pt x="910" y="40"/>
                  </a:lnTo>
                  <a:lnTo>
                    <a:pt x="878" y="30"/>
                  </a:lnTo>
                  <a:lnTo>
                    <a:pt x="846" y="22"/>
                  </a:lnTo>
                  <a:lnTo>
                    <a:pt x="814" y="14"/>
                  </a:lnTo>
                  <a:lnTo>
                    <a:pt x="780" y="8"/>
                  </a:lnTo>
                  <a:lnTo>
                    <a:pt x="746" y="4"/>
                  </a:lnTo>
                  <a:lnTo>
                    <a:pt x="712" y="0"/>
                  </a:lnTo>
                  <a:lnTo>
                    <a:pt x="678" y="0"/>
                  </a:lnTo>
                  <a:lnTo>
                    <a:pt x="6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2511"/>
            <p:cNvSpPr>
              <a:spLocks/>
            </p:cNvSpPr>
            <p:nvPr/>
          </p:nvSpPr>
          <p:spPr bwMode="auto">
            <a:xfrm>
              <a:off x="11313337" y="2014690"/>
              <a:ext cx="8278" cy="5519"/>
            </a:xfrm>
            <a:custGeom>
              <a:avLst/>
              <a:gdLst>
                <a:gd name="T0" fmla="*/ 2 w 6"/>
                <a:gd name="T1" fmla="*/ 2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2 h 4"/>
                <a:gd name="T8" fmla="*/ 6 w 6"/>
                <a:gd name="T9" fmla="*/ 2 h 4"/>
                <a:gd name="T10" fmla="*/ 0 w 6"/>
                <a:gd name="T11" fmla="*/ 0 h 4"/>
                <a:gd name="T12" fmla="*/ 0 w 6"/>
                <a:gd name="T13" fmla="*/ 0 h 4"/>
                <a:gd name="T14" fmla="*/ 0 w 6"/>
                <a:gd name="T15" fmla="*/ 2 h 4"/>
                <a:gd name="T16" fmla="*/ 2 w 6"/>
                <a:gd name="T17" fmla="*/ 2 h 4"/>
                <a:gd name="T18" fmla="*/ 2 w 6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2" y="2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2512"/>
            <p:cNvSpPr>
              <a:spLocks/>
            </p:cNvSpPr>
            <p:nvPr/>
          </p:nvSpPr>
          <p:spPr bwMode="auto">
            <a:xfrm>
              <a:off x="10786307" y="1564922"/>
              <a:ext cx="8278" cy="11037"/>
            </a:xfrm>
            <a:custGeom>
              <a:avLst/>
              <a:gdLst>
                <a:gd name="T0" fmla="*/ 0 w 6"/>
                <a:gd name="T1" fmla="*/ 0 h 8"/>
                <a:gd name="T2" fmla="*/ 0 w 6"/>
                <a:gd name="T3" fmla="*/ 0 h 8"/>
                <a:gd name="T4" fmla="*/ 0 w 6"/>
                <a:gd name="T5" fmla="*/ 2 h 8"/>
                <a:gd name="T6" fmla="*/ 0 w 6"/>
                <a:gd name="T7" fmla="*/ 6 h 8"/>
                <a:gd name="T8" fmla="*/ 0 w 6"/>
                <a:gd name="T9" fmla="*/ 6 h 8"/>
                <a:gd name="T10" fmla="*/ 2 w 6"/>
                <a:gd name="T11" fmla="*/ 8 h 8"/>
                <a:gd name="T12" fmla="*/ 6 w 6"/>
                <a:gd name="T13" fmla="*/ 6 h 8"/>
                <a:gd name="T14" fmla="*/ 6 w 6"/>
                <a:gd name="T15" fmla="*/ 6 h 8"/>
                <a:gd name="T16" fmla="*/ 6 w 6"/>
                <a:gd name="T17" fmla="*/ 4 h 8"/>
                <a:gd name="T18" fmla="*/ 6 w 6"/>
                <a:gd name="T19" fmla="*/ 2 h 8"/>
                <a:gd name="T20" fmla="*/ 6 w 6"/>
                <a:gd name="T21" fmla="*/ 2 h 8"/>
                <a:gd name="T22" fmla="*/ 4 w 6"/>
                <a:gd name="T23" fmla="*/ 0 h 8"/>
                <a:gd name="T24" fmla="*/ 0 w 6"/>
                <a:gd name="T25" fmla="*/ 0 h 8"/>
                <a:gd name="T26" fmla="*/ 0 w 6"/>
                <a:gd name="T2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2513"/>
            <p:cNvSpPr>
              <a:spLocks/>
            </p:cNvSpPr>
            <p:nvPr/>
          </p:nvSpPr>
          <p:spPr bwMode="auto">
            <a:xfrm>
              <a:off x="10766992" y="1529050"/>
              <a:ext cx="11037" cy="11037"/>
            </a:xfrm>
            <a:custGeom>
              <a:avLst/>
              <a:gdLst>
                <a:gd name="T0" fmla="*/ 2 w 8"/>
                <a:gd name="T1" fmla="*/ 2 h 8"/>
                <a:gd name="T2" fmla="*/ 2 w 8"/>
                <a:gd name="T3" fmla="*/ 2 h 8"/>
                <a:gd name="T4" fmla="*/ 0 w 8"/>
                <a:gd name="T5" fmla="*/ 4 h 8"/>
                <a:gd name="T6" fmla="*/ 0 w 8"/>
                <a:gd name="T7" fmla="*/ 6 h 8"/>
                <a:gd name="T8" fmla="*/ 0 w 8"/>
                <a:gd name="T9" fmla="*/ 6 h 8"/>
                <a:gd name="T10" fmla="*/ 4 w 8"/>
                <a:gd name="T11" fmla="*/ 8 h 8"/>
                <a:gd name="T12" fmla="*/ 6 w 8"/>
                <a:gd name="T13" fmla="*/ 8 h 8"/>
                <a:gd name="T14" fmla="*/ 6 w 8"/>
                <a:gd name="T15" fmla="*/ 8 h 8"/>
                <a:gd name="T16" fmla="*/ 8 w 8"/>
                <a:gd name="T17" fmla="*/ 6 h 8"/>
                <a:gd name="T18" fmla="*/ 6 w 8"/>
                <a:gd name="T19" fmla="*/ 2 h 8"/>
                <a:gd name="T20" fmla="*/ 6 w 8"/>
                <a:gd name="T21" fmla="*/ 2 h 8"/>
                <a:gd name="T22" fmla="*/ 4 w 8"/>
                <a:gd name="T23" fmla="*/ 0 h 8"/>
                <a:gd name="T24" fmla="*/ 2 w 8"/>
                <a:gd name="T25" fmla="*/ 2 h 8"/>
                <a:gd name="T26" fmla="*/ 2 w 8"/>
                <a:gd name="T2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8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5" name="Freeform 2514"/>
            <p:cNvSpPr>
              <a:spLocks/>
            </p:cNvSpPr>
            <p:nvPr/>
          </p:nvSpPr>
          <p:spPr bwMode="auto">
            <a:xfrm>
              <a:off x="11385079" y="203952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2 h 2"/>
                <a:gd name="T8" fmla="*/ 8 w 8"/>
                <a:gd name="T9" fmla="*/ 2 h 2"/>
                <a:gd name="T10" fmla="*/ 0 w 8"/>
                <a:gd name="T11" fmla="*/ 0 h 2"/>
                <a:gd name="T12" fmla="*/ 0 w 8"/>
                <a:gd name="T13" fmla="*/ 0 h 2"/>
                <a:gd name="T14" fmla="*/ 2 w 8"/>
                <a:gd name="T15" fmla="*/ 2 h 2"/>
                <a:gd name="T16" fmla="*/ 4 w 8"/>
                <a:gd name="T17" fmla="*/ 2 h 2"/>
                <a:gd name="T18" fmla="*/ 4 w 8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Freeform 2515"/>
            <p:cNvSpPr>
              <a:spLocks/>
            </p:cNvSpPr>
            <p:nvPr/>
          </p:nvSpPr>
          <p:spPr bwMode="auto">
            <a:xfrm>
              <a:off x="10747677" y="1495939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6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2516"/>
            <p:cNvSpPr>
              <a:spLocks/>
            </p:cNvSpPr>
            <p:nvPr/>
          </p:nvSpPr>
          <p:spPr bwMode="auto">
            <a:xfrm>
              <a:off x="11349208" y="2028487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2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8" name="Freeform 2517"/>
            <p:cNvSpPr>
              <a:spLocks/>
            </p:cNvSpPr>
            <p:nvPr/>
          </p:nvSpPr>
          <p:spPr bwMode="auto">
            <a:xfrm>
              <a:off x="11462340" y="2058840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2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9" name="Freeform 2518"/>
            <p:cNvSpPr>
              <a:spLocks/>
            </p:cNvSpPr>
            <p:nvPr/>
          </p:nvSpPr>
          <p:spPr bwMode="auto">
            <a:xfrm>
              <a:off x="12709552" y="1120671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2 h 8"/>
                <a:gd name="T6" fmla="*/ 2 w 2"/>
                <a:gd name="T7" fmla="*/ 0 h 8"/>
                <a:gd name="T8" fmla="*/ 2 w 2"/>
                <a:gd name="T9" fmla="*/ 0 h 8"/>
                <a:gd name="T10" fmla="*/ 0 w 2"/>
                <a:gd name="T11" fmla="*/ 8 h 8"/>
                <a:gd name="T12" fmla="*/ 0 w 2"/>
                <a:gd name="T13" fmla="*/ 8 h 8"/>
                <a:gd name="T14" fmla="*/ 2 w 2"/>
                <a:gd name="T15" fmla="*/ 6 h 8"/>
                <a:gd name="T16" fmla="*/ 2 w 2"/>
                <a:gd name="T17" fmla="*/ 4 h 8"/>
                <a:gd name="T18" fmla="*/ 2 w 2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Freeform 2519"/>
            <p:cNvSpPr>
              <a:spLocks/>
            </p:cNvSpPr>
            <p:nvPr/>
          </p:nvSpPr>
          <p:spPr bwMode="auto">
            <a:xfrm>
              <a:off x="11423710" y="2050562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0 h 2"/>
                <a:gd name="T8" fmla="*/ 8 w 8"/>
                <a:gd name="T9" fmla="*/ 0 h 2"/>
                <a:gd name="T10" fmla="*/ 0 w 8"/>
                <a:gd name="T11" fmla="*/ 0 h 2"/>
                <a:gd name="T12" fmla="*/ 0 w 8"/>
                <a:gd name="T13" fmla="*/ 0 h 2"/>
                <a:gd name="T14" fmla="*/ 2 w 8"/>
                <a:gd name="T15" fmla="*/ 2 h 2"/>
                <a:gd name="T16" fmla="*/ 4 w 8"/>
                <a:gd name="T17" fmla="*/ 2 h 2"/>
                <a:gd name="T18" fmla="*/ 4 w 8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1" name="Freeform 2520"/>
            <p:cNvSpPr>
              <a:spLocks/>
            </p:cNvSpPr>
            <p:nvPr/>
          </p:nvSpPr>
          <p:spPr bwMode="auto">
            <a:xfrm>
              <a:off x="11578231" y="2075395"/>
              <a:ext cx="8278" cy="5519"/>
            </a:xfrm>
            <a:custGeom>
              <a:avLst/>
              <a:gdLst>
                <a:gd name="T0" fmla="*/ 4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2 h 4"/>
                <a:gd name="T8" fmla="*/ 6 w 6"/>
                <a:gd name="T9" fmla="*/ 2 h 4"/>
                <a:gd name="T10" fmla="*/ 0 w 6"/>
                <a:gd name="T11" fmla="*/ 0 h 4"/>
                <a:gd name="T12" fmla="*/ 0 w 6"/>
                <a:gd name="T13" fmla="*/ 0 h 4"/>
                <a:gd name="T14" fmla="*/ 4 w 6"/>
                <a:gd name="T15" fmla="*/ 4 h 4"/>
                <a:gd name="T16" fmla="*/ 4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2" name="Freeform 2521"/>
            <p:cNvSpPr>
              <a:spLocks/>
            </p:cNvSpPr>
            <p:nvPr/>
          </p:nvSpPr>
          <p:spPr bwMode="auto">
            <a:xfrm>
              <a:off x="11616862" y="208091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8 w 8"/>
                <a:gd name="T5" fmla="*/ 0 h 2"/>
                <a:gd name="T6" fmla="*/ 8 w 8"/>
                <a:gd name="T7" fmla="*/ 0 h 2"/>
                <a:gd name="T8" fmla="*/ 0 w 8"/>
                <a:gd name="T9" fmla="*/ 0 h 2"/>
                <a:gd name="T10" fmla="*/ 0 w 8"/>
                <a:gd name="T11" fmla="*/ 0 h 2"/>
                <a:gd name="T12" fmla="*/ 4 w 8"/>
                <a:gd name="T13" fmla="*/ 2 h 2"/>
                <a:gd name="T14" fmla="*/ 4 w 8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3" name="Freeform 2522"/>
            <p:cNvSpPr>
              <a:spLocks/>
            </p:cNvSpPr>
            <p:nvPr/>
          </p:nvSpPr>
          <p:spPr bwMode="auto">
            <a:xfrm>
              <a:off x="12607457" y="1498698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4" name="Freeform 2523"/>
            <p:cNvSpPr>
              <a:spLocks/>
            </p:cNvSpPr>
            <p:nvPr/>
          </p:nvSpPr>
          <p:spPr bwMode="auto">
            <a:xfrm>
              <a:off x="10731121" y="1460068"/>
              <a:ext cx="11037" cy="11037"/>
            </a:xfrm>
            <a:custGeom>
              <a:avLst/>
              <a:gdLst>
                <a:gd name="T0" fmla="*/ 8 w 8"/>
                <a:gd name="T1" fmla="*/ 2 h 8"/>
                <a:gd name="T2" fmla="*/ 8 w 8"/>
                <a:gd name="T3" fmla="*/ 2 h 8"/>
                <a:gd name="T4" fmla="*/ 6 w 8"/>
                <a:gd name="T5" fmla="*/ 0 h 8"/>
                <a:gd name="T6" fmla="*/ 2 w 8"/>
                <a:gd name="T7" fmla="*/ 0 h 8"/>
                <a:gd name="T8" fmla="*/ 2 w 8"/>
                <a:gd name="T9" fmla="*/ 0 h 8"/>
                <a:gd name="T10" fmla="*/ 0 w 8"/>
                <a:gd name="T11" fmla="*/ 2 h 8"/>
                <a:gd name="T12" fmla="*/ 0 w 8"/>
                <a:gd name="T13" fmla="*/ 6 h 8"/>
                <a:gd name="T14" fmla="*/ 0 w 8"/>
                <a:gd name="T15" fmla="*/ 6 h 8"/>
                <a:gd name="T16" fmla="*/ 2 w 8"/>
                <a:gd name="T17" fmla="*/ 8 h 8"/>
                <a:gd name="T18" fmla="*/ 4 w 8"/>
                <a:gd name="T19" fmla="*/ 8 h 8"/>
                <a:gd name="T20" fmla="*/ 6 w 8"/>
                <a:gd name="T21" fmla="*/ 8 h 8"/>
                <a:gd name="T22" fmla="*/ 6 w 8"/>
                <a:gd name="T23" fmla="*/ 8 h 8"/>
                <a:gd name="T24" fmla="*/ 8 w 8"/>
                <a:gd name="T25" fmla="*/ 6 h 8"/>
                <a:gd name="T26" fmla="*/ 8 w 8"/>
                <a:gd name="T27" fmla="*/ 2 h 8"/>
                <a:gd name="T28" fmla="*/ 8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5" name="Freeform 2524"/>
            <p:cNvSpPr>
              <a:spLocks/>
            </p:cNvSpPr>
            <p:nvPr/>
          </p:nvSpPr>
          <p:spPr bwMode="auto">
            <a:xfrm>
              <a:off x="12712311" y="1082041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2 h 8"/>
                <a:gd name="T6" fmla="*/ 0 w 2"/>
                <a:gd name="T7" fmla="*/ 0 h 8"/>
                <a:gd name="T8" fmla="*/ 0 w 2"/>
                <a:gd name="T9" fmla="*/ 0 h 8"/>
                <a:gd name="T10" fmla="*/ 0 w 2"/>
                <a:gd name="T11" fmla="*/ 8 h 8"/>
                <a:gd name="T12" fmla="*/ 0 w 2"/>
                <a:gd name="T13" fmla="*/ 8 h 8"/>
                <a:gd name="T14" fmla="*/ 2 w 2"/>
                <a:gd name="T15" fmla="*/ 6 h 8"/>
                <a:gd name="T16" fmla="*/ 2 w 2"/>
                <a:gd name="T17" fmla="*/ 4 h 8"/>
                <a:gd name="T18" fmla="*/ 2 w 2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6" name="Freeform 2525"/>
            <p:cNvSpPr>
              <a:spLocks/>
            </p:cNvSpPr>
            <p:nvPr/>
          </p:nvSpPr>
          <p:spPr bwMode="auto">
            <a:xfrm>
              <a:off x="11500970" y="2067117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0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7" name="Freeform 2526"/>
            <p:cNvSpPr>
              <a:spLocks/>
            </p:cNvSpPr>
            <p:nvPr/>
          </p:nvSpPr>
          <p:spPr bwMode="auto">
            <a:xfrm>
              <a:off x="11539601" y="2072636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8" name="Freeform 2527"/>
            <p:cNvSpPr>
              <a:spLocks/>
            </p:cNvSpPr>
            <p:nvPr/>
          </p:nvSpPr>
          <p:spPr bwMode="auto">
            <a:xfrm>
              <a:off x="10731121" y="626754"/>
              <a:ext cx="11037" cy="11037"/>
            </a:xfrm>
            <a:custGeom>
              <a:avLst/>
              <a:gdLst>
                <a:gd name="T0" fmla="*/ 2 w 8"/>
                <a:gd name="T1" fmla="*/ 8 h 8"/>
                <a:gd name="T2" fmla="*/ 4 w 8"/>
                <a:gd name="T3" fmla="*/ 8 h 8"/>
                <a:gd name="T4" fmla="*/ 4 w 8"/>
                <a:gd name="T5" fmla="*/ 8 h 8"/>
                <a:gd name="T6" fmla="*/ 6 w 8"/>
                <a:gd name="T7" fmla="*/ 6 h 8"/>
                <a:gd name="T8" fmla="*/ 8 w 8"/>
                <a:gd name="T9" fmla="*/ 6 h 8"/>
                <a:gd name="T10" fmla="*/ 8 w 8"/>
                <a:gd name="T11" fmla="*/ 6 h 8"/>
                <a:gd name="T12" fmla="*/ 8 w 8"/>
                <a:gd name="T13" fmla="*/ 2 h 8"/>
                <a:gd name="T14" fmla="*/ 6 w 8"/>
                <a:gd name="T15" fmla="*/ 0 h 8"/>
                <a:gd name="T16" fmla="*/ 6 w 8"/>
                <a:gd name="T17" fmla="*/ 0 h 8"/>
                <a:gd name="T18" fmla="*/ 2 w 8"/>
                <a:gd name="T19" fmla="*/ 0 h 8"/>
                <a:gd name="T20" fmla="*/ 0 w 8"/>
                <a:gd name="T21" fmla="*/ 2 h 8"/>
                <a:gd name="T22" fmla="*/ 0 w 8"/>
                <a:gd name="T23" fmla="*/ 2 h 8"/>
                <a:gd name="T24" fmla="*/ 0 w 8"/>
                <a:gd name="T25" fmla="*/ 4 h 8"/>
                <a:gd name="T26" fmla="*/ 2 w 8"/>
                <a:gd name="T27" fmla="*/ 8 h 8"/>
                <a:gd name="T28" fmla="*/ 2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8"/>
                  </a:move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9" name="Freeform 2528"/>
            <p:cNvSpPr>
              <a:spLocks/>
            </p:cNvSpPr>
            <p:nvPr/>
          </p:nvSpPr>
          <p:spPr bwMode="auto">
            <a:xfrm>
              <a:off x="11103629" y="1907077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0" name="Freeform 2529"/>
            <p:cNvSpPr>
              <a:spLocks/>
            </p:cNvSpPr>
            <p:nvPr/>
          </p:nvSpPr>
          <p:spPr bwMode="auto">
            <a:xfrm>
              <a:off x="11040164" y="1860169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1" name="Freeform 2530"/>
            <p:cNvSpPr>
              <a:spLocks/>
            </p:cNvSpPr>
            <p:nvPr/>
          </p:nvSpPr>
          <p:spPr bwMode="auto">
            <a:xfrm>
              <a:off x="11070517" y="1885002"/>
              <a:ext cx="8278" cy="5519"/>
            </a:xfrm>
            <a:custGeom>
              <a:avLst/>
              <a:gdLst>
                <a:gd name="T0" fmla="*/ 2 w 6"/>
                <a:gd name="T1" fmla="*/ 2 h 4"/>
                <a:gd name="T2" fmla="*/ 2 w 6"/>
                <a:gd name="T3" fmla="*/ 2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2 h 4"/>
                <a:gd name="T16" fmla="*/ 2 w 6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2"/>
                  </a:moveTo>
                  <a:lnTo>
                    <a:pt x="2" y="2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2" name="Freeform 2531"/>
            <p:cNvSpPr>
              <a:spLocks/>
            </p:cNvSpPr>
            <p:nvPr/>
          </p:nvSpPr>
          <p:spPr bwMode="auto">
            <a:xfrm>
              <a:off x="10703528" y="698496"/>
              <a:ext cx="8278" cy="11037"/>
            </a:xfrm>
            <a:custGeom>
              <a:avLst/>
              <a:gdLst>
                <a:gd name="T0" fmla="*/ 2 w 6"/>
                <a:gd name="T1" fmla="*/ 8 h 8"/>
                <a:gd name="T2" fmla="*/ 2 w 6"/>
                <a:gd name="T3" fmla="*/ 8 h 8"/>
                <a:gd name="T4" fmla="*/ 2 w 6"/>
                <a:gd name="T5" fmla="*/ 8 h 8"/>
                <a:gd name="T6" fmla="*/ 6 w 6"/>
                <a:gd name="T7" fmla="*/ 8 h 8"/>
                <a:gd name="T8" fmla="*/ 6 w 6"/>
                <a:gd name="T9" fmla="*/ 6 h 8"/>
                <a:gd name="T10" fmla="*/ 6 w 6"/>
                <a:gd name="T11" fmla="*/ 6 h 8"/>
                <a:gd name="T12" fmla="*/ 6 w 6"/>
                <a:gd name="T13" fmla="*/ 2 h 8"/>
                <a:gd name="T14" fmla="*/ 4 w 6"/>
                <a:gd name="T15" fmla="*/ 0 h 8"/>
                <a:gd name="T16" fmla="*/ 4 w 6"/>
                <a:gd name="T17" fmla="*/ 0 h 8"/>
                <a:gd name="T18" fmla="*/ 2 w 6"/>
                <a:gd name="T19" fmla="*/ 0 h 8"/>
                <a:gd name="T20" fmla="*/ 0 w 6"/>
                <a:gd name="T21" fmla="*/ 2 h 8"/>
                <a:gd name="T22" fmla="*/ 0 w 6"/>
                <a:gd name="T23" fmla="*/ 2 h 8"/>
                <a:gd name="T24" fmla="*/ 0 w 6"/>
                <a:gd name="T25" fmla="*/ 6 h 8"/>
                <a:gd name="T26" fmla="*/ 2 w 6"/>
                <a:gd name="T27" fmla="*/ 8 h 8"/>
                <a:gd name="T28" fmla="*/ 2 w 6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2" y="8"/>
                  </a:moveTo>
                  <a:lnTo>
                    <a:pt x="2" y="8"/>
                  </a:lnTo>
                  <a:lnTo>
                    <a:pt x="2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3" name="Freeform 2532"/>
            <p:cNvSpPr>
              <a:spLocks/>
            </p:cNvSpPr>
            <p:nvPr/>
          </p:nvSpPr>
          <p:spPr bwMode="auto">
            <a:xfrm>
              <a:off x="10670416" y="1275193"/>
              <a:ext cx="11037" cy="11037"/>
            </a:xfrm>
            <a:custGeom>
              <a:avLst/>
              <a:gdLst>
                <a:gd name="T0" fmla="*/ 8 w 8"/>
                <a:gd name="T1" fmla="*/ 4 h 8"/>
                <a:gd name="T2" fmla="*/ 8 w 8"/>
                <a:gd name="T3" fmla="*/ 4 h 8"/>
                <a:gd name="T4" fmla="*/ 6 w 8"/>
                <a:gd name="T5" fmla="*/ 0 h 8"/>
                <a:gd name="T6" fmla="*/ 2 w 8"/>
                <a:gd name="T7" fmla="*/ 0 h 8"/>
                <a:gd name="T8" fmla="*/ 2 w 8"/>
                <a:gd name="T9" fmla="*/ 0 h 8"/>
                <a:gd name="T10" fmla="*/ 0 w 8"/>
                <a:gd name="T11" fmla="*/ 2 h 8"/>
                <a:gd name="T12" fmla="*/ 0 w 8"/>
                <a:gd name="T13" fmla="*/ 6 h 8"/>
                <a:gd name="T14" fmla="*/ 0 w 8"/>
                <a:gd name="T15" fmla="*/ 6 h 8"/>
                <a:gd name="T16" fmla="*/ 2 w 8"/>
                <a:gd name="T17" fmla="*/ 8 h 8"/>
                <a:gd name="T18" fmla="*/ 4 w 8"/>
                <a:gd name="T19" fmla="*/ 8 h 8"/>
                <a:gd name="T20" fmla="*/ 4 w 8"/>
                <a:gd name="T21" fmla="*/ 8 h 8"/>
                <a:gd name="T22" fmla="*/ 4 w 8"/>
                <a:gd name="T23" fmla="*/ 8 h 8"/>
                <a:gd name="T24" fmla="*/ 8 w 8"/>
                <a:gd name="T25" fmla="*/ 6 h 8"/>
                <a:gd name="T26" fmla="*/ 8 w 8"/>
                <a:gd name="T27" fmla="*/ 4 h 8"/>
                <a:gd name="T28" fmla="*/ 8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4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4" name="Freeform 2533"/>
            <p:cNvSpPr>
              <a:spLocks/>
            </p:cNvSpPr>
            <p:nvPr/>
          </p:nvSpPr>
          <p:spPr bwMode="auto">
            <a:xfrm>
              <a:off x="11009812" y="183533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Freeform 2534"/>
            <p:cNvSpPr>
              <a:spLocks/>
            </p:cNvSpPr>
            <p:nvPr/>
          </p:nvSpPr>
          <p:spPr bwMode="auto">
            <a:xfrm>
              <a:off x="10678694" y="1313824"/>
              <a:ext cx="11037" cy="11037"/>
            </a:xfrm>
            <a:custGeom>
              <a:avLst/>
              <a:gdLst>
                <a:gd name="T0" fmla="*/ 8 w 8"/>
                <a:gd name="T1" fmla="*/ 2 h 8"/>
                <a:gd name="T2" fmla="*/ 8 w 8"/>
                <a:gd name="T3" fmla="*/ 2 h 8"/>
                <a:gd name="T4" fmla="*/ 6 w 8"/>
                <a:gd name="T5" fmla="*/ 0 h 8"/>
                <a:gd name="T6" fmla="*/ 4 w 8"/>
                <a:gd name="T7" fmla="*/ 0 h 8"/>
                <a:gd name="T8" fmla="*/ 4 w 8"/>
                <a:gd name="T9" fmla="*/ 0 h 8"/>
                <a:gd name="T10" fmla="*/ 0 w 8"/>
                <a:gd name="T11" fmla="*/ 2 h 8"/>
                <a:gd name="T12" fmla="*/ 0 w 8"/>
                <a:gd name="T13" fmla="*/ 4 h 8"/>
                <a:gd name="T14" fmla="*/ 0 w 8"/>
                <a:gd name="T15" fmla="*/ 4 h 8"/>
                <a:gd name="T16" fmla="*/ 2 w 8"/>
                <a:gd name="T17" fmla="*/ 6 h 8"/>
                <a:gd name="T18" fmla="*/ 4 w 8"/>
                <a:gd name="T19" fmla="*/ 8 h 8"/>
                <a:gd name="T20" fmla="*/ 6 w 8"/>
                <a:gd name="T21" fmla="*/ 8 h 8"/>
                <a:gd name="T22" fmla="*/ 6 w 8"/>
                <a:gd name="T23" fmla="*/ 8 h 8"/>
                <a:gd name="T24" fmla="*/ 8 w 8"/>
                <a:gd name="T25" fmla="*/ 6 h 8"/>
                <a:gd name="T26" fmla="*/ 8 w 8"/>
                <a:gd name="T27" fmla="*/ 2 h 8"/>
                <a:gd name="T28" fmla="*/ 8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6" name="Freeform 2535"/>
            <p:cNvSpPr>
              <a:spLocks/>
            </p:cNvSpPr>
            <p:nvPr/>
          </p:nvSpPr>
          <p:spPr bwMode="auto">
            <a:xfrm>
              <a:off x="10982219" y="1810501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2 w 4"/>
                <a:gd name="T5" fmla="*/ 4 h 4"/>
                <a:gd name="T6" fmla="*/ 4 w 4"/>
                <a:gd name="T7" fmla="*/ 4 h 4"/>
                <a:gd name="T8" fmla="*/ 4 w 4"/>
                <a:gd name="T9" fmla="*/ 4 h 4"/>
                <a:gd name="T10" fmla="*/ 0 w 4"/>
                <a:gd name="T11" fmla="*/ 0 h 4"/>
                <a:gd name="T12" fmla="*/ 0 w 4"/>
                <a:gd name="T13" fmla="*/ 0 h 4"/>
                <a:gd name="T14" fmla="*/ 0 w 4"/>
                <a:gd name="T15" fmla="*/ 2 h 4"/>
                <a:gd name="T16" fmla="*/ 0 w 4"/>
                <a:gd name="T17" fmla="*/ 4 h 4"/>
                <a:gd name="T18" fmla="*/ 0 w 4"/>
                <a:gd name="T1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7" name="Freeform 2536"/>
            <p:cNvSpPr>
              <a:spLocks/>
            </p:cNvSpPr>
            <p:nvPr/>
          </p:nvSpPr>
          <p:spPr bwMode="auto">
            <a:xfrm>
              <a:off x="10689731" y="1349695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6 h 8"/>
                <a:gd name="T20" fmla="*/ 8 w 8"/>
                <a:gd name="T21" fmla="*/ 4 h 8"/>
                <a:gd name="T22" fmla="*/ 8 w 8"/>
                <a:gd name="T23" fmla="*/ 4 h 8"/>
                <a:gd name="T24" fmla="*/ 6 w 8"/>
                <a:gd name="T25" fmla="*/ 2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Freeform 2537"/>
            <p:cNvSpPr>
              <a:spLocks/>
            </p:cNvSpPr>
            <p:nvPr/>
          </p:nvSpPr>
          <p:spPr bwMode="auto">
            <a:xfrm>
              <a:off x="11205723" y="1965023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9" name="Freeform 2538"/>
            <p:cNvSpPr>
              <a:spLocks/>
            </p:cNvSpPr>
            <p:nvPr/>
          </p:nvSpPr>
          <p:spPr bwMode="auto">
            <a:xfrm>
              <a:off x="11238835" y="1984338"/>
              <a:ext cx="11037" cy="5519"/>
            </a:xfrm>
            <a:custGeom>
              <a:avLst/>
              <a:gdLst>
                <a:gd name="T0" fmla="*/ 4 w 8"/>
                <a:gd name="T1" fmla="*/ 2 h 4"/>
                <a:gd name="T2" fmla="*/ 4 w 8"/>
                <a:gd name="T3" fmla="*/ 4 h 4"/>
                <a:gd name="T4" fmla="*/ 4 w 8"/>
                <a:gd name="T5" fmla="*/ 4 h 4"/>
                <a:gd name="T6" fmla="*/ 8 w 8"/>
                <a:gd name="T7" fmla="*/ 2 h 4"/>
                <a:gd name="T8" fmla="*/ 8 w 8"/>
                <a:gd name="T9" fmla="*/ 2 h 4"/>
                <a:gd name="T10" fmla="*/ 0 w 8"/>
                <a:gd name="T11" fmla="*/ 0 h 4"/>
                <a:gd name="T12" fmla="*/ 0 w 8"/>
                <a:gd name="T13" fmla="*/ 0 h 4"/>
                <a:gd name="T14" fmla="*/ 2 w 8"/>
                <a:gd name="T15" fmla="*/ 2 h 4"/>
                <a:gd name="T16" fmla="*/ 4 w 8"/>
                <a:gd name="T17" fmla="*/ 2 h 4"/>
                <a:gd name="T18" fmla="*/ 4 w 8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4">
                  <a:moveTo>
                    <a:pt x="4" y="2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0" name="Freeform 2539"/>
            <p:cNvSpPr>
              <a:spLocks/>
            </p:cNvSpPr>
            <p:nvPr/>
          </p:nvSpPr>
          <p:spPr bwMode="auto">
            <a:xfrm>
              <a:off x="10717324" y="1424196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4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1" name="Freeform 2540"/>
            <p:cNvSpPr>
              <a:spLocks/>
            </p:cNvSpPr>
            <p:nvPr/>
          </p:nvSpPr>
          <p:spPr bwMode="auto">
            <a:xfrm>
              <a:off x="11274706" y="1998135"/>
              <a:ext cx="11037" cy="5519"/>
            </a:xfrm>
            <a:custGeom>
              <a:avLst/>
              <a:gdLst>
                <a:gd name="T0" fmla="*/ 4 w 8"/>
                <a:gd name="T1" fmla="*/ 4 h 4"/>
                <a:gd name="T2" fmla="*/ 4 w 8"/>
                <a:gd name="T3" fmla="*/ 4 h 4"/>
                <a:gd name="T4" fmla="*/ 4 w 8"/>
                <a:gd name="T5" fmla="*/ 4 h 4"/>
                <a:gd name="T6" fmla="*/ 8 w 8"/>
                <a:gd name="T7" fmla="*/ 4 h 4"/>
                <a:gd name="T8" fmla="*/ 8 w 8"/>
                <a:gd name="T9" fmla="*/ 4 h 4"/>
                <a:gd name="T10" fmla="*/ 0 w 8"/>
                <a:gd name="T11" fmla="*/ 0 h 4"/>
                <a:gd name="T12" fmla="*/ 0 w 8"/>
                <a:gd name="T13" fmla="*/ 0 h 4"/>
                <a:gd name="T14" fmla="*/ 2 w 8"/>
                <a:gd name="T15" fmla="*/ 2 h 4"/>
                <a:gd name="T16" fmla="*/ 4 w 8"/>
                <a:gd name="T17" fmla="*/ 4 h 4"/>
                <a:gd name="T18" fmla="*/ 4 w 8"/>
                <a:gd name="T1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4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2" name="Freeform 2541"/>
            <p:cNvSpPr>
              <a:spLocks/>
            </p:cNvSpPr>
            <p:nvPr/>
          </p:nvSpPr>
          <p:spPr bwMode="auto">
            <a:xfrm>
              <a:off x="11136741" y="192639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" name="Freeform 2542"/>
            <p:cNvSpPr>
              <a:spLocks/>
            </p:cNvSpPr>
            <p:nvPr/>
          </p:nvSpPr>
          <p:spPr bwMode="auto">
            <a:xfrm>
              <a:off x="11169852" y="1948467"/>
              <a:ext cx="8278" cy="5519"/>
            </a:xfrm>
            <a:custGeom>
              <a:avLst/>
              <a:gdLst>
                <a:gd name="T0" fmla="*/ 2 w 6"/>
                <a:gd name="T1" fmla="*/ 2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2 h 4"/>
                <a:gd name="T8" fmla="*/ 6 w 6"/>
                <a:gd name="T9" fmla="*/ 2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2 h 4"/>
                <a:gd name="T16" fmla="*/ 2 w 6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2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" name="Freeform 2543"/>
            <p:cNvSpPr>
              <a:spLocks/>
            </p:cNvSpPr>
            <p:nvPr/>
          </p:nvSpPr>
          <p:spPr bwMode="auto">
            <a:xfrm>
              <a:off x="10703528" y="1388325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4 h 8"/>
                <a:gd name="T8" fmla="*/ 0 w 8"/>
                <a:gd name="T9" fmla="*/ 4 h 8"/>
                <a:gd name="T10" fmla="*/ 0 w 8"/>
                <a:gd name="T11" fmla="*/ 4 h 8"/>
                <a:gd name="T12" fmla="*/ 2 w 8"/>
                <a:gd name="T13" fmla="*/ 6 h 8"/>
                <a:gd name="T14" fmla="*/ 4 w 8"/>
                <a:gd name="T15" fmla="*/ 8 h 8"/>
                <a:gd name="T16" fmla="*/ 4 w 8"/>
                <a:gd name="T17" fmla="*/ 8 h 8"/>
                <a:gd name="T18" fmla="*/ 4 w 8"/>
                <a:gd name="T19" fmla="*/ 8 h 8"/>
                <a:gd name="T20" fmla="*/ 8 w 8"/>
                <a:gd name="T21" fmla="*/ 6 h 8"/>
                <a:gd name="T22" fmla="*/ 8 w 8"/>
                <a:gd name="T23" fmla="*/ 2 h 8"/>
                <a:gd name="T24" fmla="*/ 8 w 8"/>
                <a:gd name="T25" fmla="*/ 2 h 8"/>
                <a:gd name="T26" fmla="*/ 6 w 8"/>
                <a:gd name="T27" fmla="*/ 0 h 8"/>
                <a:gd name="T28" fmla="*/ 2 w 8"/>
                <a:gd name="T29" fmla="*/ 0 h 8"/>
                <a:gd name="T30" fmla="*/ 2 w 8"/>
                <a:gd name="T3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5" name="Freeform 2544"/>
            <p:cNvSpPr>
              <a:spLocks/>
            </p:cNvSpPr>
            <p:nvPr/>
          </p:nvSpPr>
          <p:spPr bwMode="auto">
            <a:xfrm>
              <a:off x="10717324" y="662625"/>
              <a:ext cx="8278" cy="11037"/>
            </a:xfrm>
            <a:custGeom>
              <a:avLst/>
              <a:gdLst>
                <a:gd name="T0" fmla="*/ 2 w 6"/>
                <a:gd name="T1" fmla="*/ 8 h 8"/>
                <a:gd name="T2" fmla="*/ 2 w 6"/>
                <a:gd name="T3" fmla="*/ 8 h 8"/>
                <a:gd name="T4" fmla="*/ 2 w 6"/>
                <a:gd name="T5" fmla="*/ 8 h 8"/>
                <a:gd name="T6" fmla="*/ 6 w 6"/>
                <a:gd name="T7" fmla="*/ 6 h 8"/>
                <a:gd name="T8" fmla="*/ 6 w 6"/>
                <a:gd name="T9" fmla="*/ 6 h 8"/>
                <a:gd name="T10" fmla="*/ 6 w 6"/>
                <a:gd name="T11" fmla="*/ 6 h 8"/>
                <a:gd name="T12" fmla="*/ 6 w 6"/>
                <a:gd name="T13" fmla="*/ 6 h 8"/>
                <a:gd name="T14" fmla="*/ 6 w 6"/>
                <a:gd name="T15" fmla="*/ 2 h 8"/>
                <a:gd name="T16" fmla="*/ 4 w 6"/>
                <a:gd name="T17" fmla="*/ 0 h 8"/>
                <a:gd name="T18" fmla="*/ 4 w 6"/>
                <a:gd name="T19" fmla="*/ 0 h 8"/>
                <a:gd name="T20" fmla="*/ 2 w 6"/>
                <a:gd name="T21" fmla="*/ 0 h 8"/>
                <a:gd name="T22" fmla="*/ 0 w 6"/>
                <a:gd name="T23" fmla="*/ 2 h 8"/>
                <a:gd name="T24" fmla="*/ 0 w 6"/>
                <a:gd name="T25" fmla="*/ 2 h 8"/>
                <a:gd name="T26" fmla="*/ 0 w 6"/>
                <a:gd name="T27" fmla="*/ 6 h 8"/>
                <a:gd name="T28" fmla="*/ 2 w 6"/>
                <a:gd name="T29" fmla="*/ 8 h 8"/>
                <a:gd name="T30" fmla="*/ 2 w 6"/>
                <a:gd name="T3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" h="8">
                  <a:moveTo>
                    <a:pt x="2" y="8"/>
                  </a:moveTo>
                  <a:lnTo>
                    <a:pt x="2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6" name="Freeform 2545"/>
            <p:cNvSpPr>
              <a:spLocks/>
            </p:cNvSpPr>
            <p:nvPr/>
          </p:nvSpPr>
          <p:spPr bwMode="auto">
            <a:xfrm>
              <a:off x="11655492" y="208091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0 h 2"/>
                <a:gd name="T8" fmla="*/ 8 w 8"/>
                <a:gd name="T9" fmla="*/ 0 h 2"/>
                <a:gd name="T10" fmla="*/ 0 w 8"/>
                <a:gd name="T11" fmla="*/ 0 h 2"/>
                <a:gd name="T12" fmla="*/ 0 w 8"/>
                <a:gd name="T13" fmla="*/ 0 h 2"/>
                <a:gd name="T14" fmla="*/ 4 w 8"/>
                <a:gd name="T15" fmla="*/ 2 h 2"/>
                <a:gd name="T16" fmla="*/ 4 w 8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7" name="Freeform 2546"/>
            <p:cNvSpPr>
              <a:spLocks/>
            </p:cNvSpPr>
            <p:nvPr/>
          </p:nvSpPr>
          <p:spPr bwMode="auto">
            <a:xfrm>
              <a:off x="12400508" y="1782908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4 h 4"/>
                <a:gd name="T14" fmla="*/ 0 w 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8" name="Freeform 2547"/>
            <p:cNvSpPr>
              <a:spLocks/>
            </p:cNvSpPr>
            <p:nvPr/>
          </p:nvSpPr>
          <p:spPr bwMode="auto">
            <a:xfrm>
              <a:off x="12342562" y="183533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4 w 6"/>
                <a:gd name="T9" fmla="*/ 2 h 4"/>
                <a:gd name="T10" fmla="*/ 6 w 6"/>
                <a:gd name="T11" fmla="*/ 0 h 4"/>
                <a:gd name="T12" fmla="*/ 6 w 6"/>
                <a:gd name="T13" fmla="*/ 0 h 4"/>
                <a:gd name="T14" fmla="*/ 0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9" name="Freeform 2548"/>
            <p:cNvSpPr>
              <a:spLocks/>
            </p:cNvSpPr>
            <p:nvPr/>
          </p:nvSpPr>
          <p:spPr bwMode="auto">
            <a:xfrm>
              <a:off x="12279098" y="188500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2 h 4"/>
                <a:gd name="T6" fmla="*/ 4 w 6"/>
                <a:gd name="T7" fmla="*/ 2 h 4"/>
                <a:gd name="T8" fmla="*/ 6 w 6"/>
                <a:gd name="T9" fmla="*/ 0 h 4"/>
                <a:gd name="T10" fmla="*/ 6 w 6"/>
                <a:gd name="T11" fmla="*/ 0 h 4"/>
                <a:gd name="T12" fmla="*/ 0 w 6"/>
                <a:gd name="T13" fmla="*/ 4 h 4"/>
                <a:gd name="T14" fmla="*/ 2 w 6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0" name="Freeform 2549"/>
            <p:cNvSpPr>
              <a:spLocks/>
            </p:cNvSpPr>
            <p:nvPr/>
          </p:nvSpPr>
          <p:spPr bwMode="auto">
            <a:xfrm>
              <a:off x="12372915" y="1810501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2 h 4"/>
                <a:gd name="T10" fmla="*/ 4 w 4"/>
                <a:gd name="T11" fmla="*/ 0 h 4"/>
                <a:gd name="T12" fmla="*/ 4 w 4"/>
                <a:gd name="T13" fmla="*/ 0 h 4"/>
                <a:gd name="T14" fmla="*/ 0 w 4"/>
                <a:gd name="T15" fmla="*/ 4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1" name="Freeform 2550"/>
            <p:cNvSpPr>
              <a:spLocks/>
            </p:cNvSpPr>
            <p:nvPr/>
          </p:nvSpPr>
          <p:spPr bwMode="auto">
            <a:xfrm>
              <a:off x="12182522" y="1948467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2 h 4"/>
                <a:gd name="T4" fmla="*/ 4 w 6"/>
                <a:gd name="T5" fmla="*/ 2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2" name="Freeform 2551"/>
            <p:cNvSpPr>
              <a:spLocks/>
            </p:cNvSpPr>
            <p:nvPr/>
          </p:nvSpPr>
          <p:spPr bwMode="auto">
            <a:xfrm>
              <a:off x="12654365" y="1388325"/>
              <a:ext cx="2759" cy="8278"/>
            </a:xfrm>
            <a:custGeom>
              <a:avLst/>
              <a:gdLst>
                <a:gd name="T0" fmla="*/ 2 w 2"/>
                <a:gd name="T1" fmla="*/ 4 h 6"/>
                <a:gd name="T2" fmla="*/ 2 w 2"/>
                <a:gd name="T3" fmla="*/ 4 h 6"/>
                <a:gd name="T4" fmla="*/ 2 w 2"/>
                <a:gd name="T5" fmla="*/ 0 h 6"/>
                <a:gd name="T6" fmla="*/ 2 w 2"/>
                <a:gd name="T7" fmla="*/ 0 h 6"/>
                <a:gd name="T8" fmla="*/ 0 w 2"/>
                <a:gd name="T9" fmla="*/ 6 h 6"/>
                <a:gd name="T10" fmla="*/ 0 w 2"/>
                <a:gd name="T11" fmla="*/ 6 h 6"/>
                <a:gd name="T12" fmla="*/ 2 w 2"/>
                <a:gd name="T13" fmla="*/ 4 h 6"/>
                <a:gd name="T14" fmla="*/ 2 w 2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2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3" name="Freeform 2552"/>
            <p:cNvSpPr>
              <a:spLocks/>
            </p:cNvSpPr>
            <p:nvPr/>
          </p:nvSpPr>
          <p:spPr bwMode="auto">
            <a:xfrm>
              <a:off x="12248746" y="1907077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0 w 6"/>
                <a:gd name="T13" fmla="*/ 4 h 4"/>
                <a:gd name="T14" fmla="*/ 2 w 6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4" name="Freeform 2553"/>
            <p:cNvSpPr>
              <a:spLocks/>
            </p:cNvSpPr>
            <p:nvPr/>
          </p:nvSpPr>
          <p:spPr bwMode="auto">
            <a:xfrm>
              <a:off x="12215634" y="192639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4 h 4"/>
                <a:gd name="T12" fmla="*/ 2 w 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5" name="Freeform 2554"/>
            <p:cNvSpPr>
              <a:spLocks/>
            </p:cNvSpPr>
            <p:nvPr/>
          </p:nvSpPr>
          <p:spPr bwMode="auto">
            <a:xfrm>
              <a:off x="12637809" y="1424196"/>
              <a:ext cx="5519" cy="11037"/>
            </a:xfrm>
            <a:custGeom>
              <a:avLst/>
              <a:gdLst>
                <a:gd name="T0" fmla="*/ 4 w 4"/>
                <a:gd name="T1" fmla="*/ 4 h 8"/>
                <a:gd name="T2" fmla="*/ 4 w 4"/>
                <a:gd name="T3" fmla="*/ 4 h 8"/>
                <a:gd name="T4" fmla="*/ 4 w 4"/>
                <a:gd name="T5" fmla="*/ 0 h 8"/>
                <a:gd name="T6" fmla="*/ 4 w 4"/>
                <a:gd name="T7" fmla="*/ 0 h 8"/>
                <a:gd name="T8" fmla="*/ 0 w 4"/>
                <a:gd name="T9" fmla="*/ 8 h 8"/>
                <a:gd name="T10" fmla="*/ 0 w 4"/>
                <a:gd name="T11" fmla="*/ 8 h 8"/>
                <a:gd name="T12" fmla="*/ 4 w 4"/>
                <a:gd name="T13" fmla="*/ 4 h 8"/>
                <a:gd name="T14" fmla="*/ 4 w 4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8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6" name="Freeform 2555"/>
            <p:cNvSpPr>
              <a:spLocks/>
            </p:cNvSpPr>
            <p:nvPr/>
          </p:nvSpPr>
          <p:spPr bwMode="auto">
            <a:xfrm>
              <a:off x="12312210" y="1860169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0 w 6"/>
                <a:gd name="T13" fmla="*/ 4 h 4"/>
                <a:gd name="T14" fmla="*/ 2 w 6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7" name="Freeform 2556"/>
            <p:cNvSpPr>
              <a:spLocks/>
            </p:cNvSpPr>
            <p:nvPr/>
          </p:nvSpPr>
          <p:spPr bwMode="auto">
            <a:xfrm>
              <a:off x="12549511" y="1600793"/>
              <a:ext cx="5519" cy="8278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6 h 6"/>
                <a:gd name="T4" fmla="*/ 4 w 4"/>
                <a:gd name="T5" fmla="*/ 4 h 6"/>
                <a:gd name="T6" fmla="*/ 4 w 4"/>
                <a:gd name="T7" fmla="*/ 4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6 h 6"/>
                <a:gd name="T14" fmla="*/ 0 w 4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8" name="Freeform 2557"/>
            <p:cNvSpPr>
              <a:spLocks/>
            </p:cNvSpPr>
            <p:nvPr/>
          </p:nvSpPr>
          <p:spPr bwMode="auto">
            <a:xfrm>
              <a:off x="12568827" y="1567681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4 w 4"/>
                <a:gd name="T5" fmla="*/ 0 h 6"/>
                <a:gd name="T6" fmla="*/ 4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9" name="Freeform 2558"/>
            <p:cNvSpPr>
              <a:spLocks/>
            </p:cNvSpPr>
            <p:nvPr/>
          </p:nvSpPr>
          <p:spPr bwMode="auto">
            <a:xfrm>
              <a:off x="12624013" y="1462827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0" name="Freeform 2559"/>
            <p:cNvSpPr>
              <a:spLocks/>
            </p:cNvSpPr>
            <p:nvPr/>
          </p:nvSpPr>
          <p:spPr bwMode="auto">
            <a:xfrm>
              <a:off x="12588142" y="1531810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4 w 4"/>
                <a:gd name="T5" fmla="*/ 0 h 6"/>
                <a:gd name="T6" fmla="*/ 4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1" name="Freeform 2560"/>
            <p:cNvSpPr>
              <a:spLocks/>
            </p:cNvSpPr>
            <p:nvPr/>
          </p:nvSpPr>
          <p:spPr bwMode="auto">
            <a:xfrm>
              <a:off x="12527437" y="1633905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4 h 4"/>
                <a:gd name="T14" fmla="*/ 0 w 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2" name="Freeform 2561"/>
            <p:cNvSpPr>
              <a:spLocks/>
            </p:cNvSpPr>
            <p:nvPr/>
          </p:nvSpPr>
          <p:spPr bwMode="auto">
            <a:xfrm>
              <a:off x="12505362" y="1664257"/>
              <a:ext cx="5519" cy="8278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6 h 6"/>
                <a:gd name="T4" fmla="*/ 2 w 4"/>
                <a:gd name="T5" fmla="*/ 4 h 6"/>
                <a:gd name="T6" fmla="*/ 2 w 4"/>
                <a:gd name="T7" fmla="*/ 4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6 h 6"/>
                <a:gd name="T14" fmla="*/ 0 w 4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3" name="Freeform 2562"/>
            <p:cNvSpPr>
              <a:spLocks/>
            </p:cNvSpPr>
            <p:nvPr/>
          </p:nvSpPr>
          <p:spPr bwMode="auto">
            <a:xfrm>
              <a:off x="12428101" y="1755315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2 h 4"/>
                <a:gd name="T10" fmla="*/ 4 w 4"/>
                <a:gd name="T11" fmla="*/ 0 h 4"/>
                <a:gd name="T12" fmla="*/ 4 w 4"/>
                <a:gd name="T13" fmla="*/ 0 h 4"/>
                <a:gd name="T14" fmla="*/ 0 w 4"/>
                <a:gd name="T15" fmla="*/ 4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4" name="Freeform 2563"/>
            <p:cNvSpPr>
              <a:spLocks/>
            </p:cNvSpPr>
            <p:nvPr/>
          </p:nvSpPr>
          <p:spPr bwMode="auto">
            <a:xfrm>
              <a:off x="12452935" y="1724962"/>
              <a:ext cx="8278" cy="8278"/>
            </a:xfrm>
            <a:custGeom>
              <a:avLst/>
              <a:gdLst>
                <a:gd name="T0" fmla="*/ 2 w 6"/>
                <a:gd name="T1" fmla="*/ 6 h 6"/>
                <a:gd name="T2" fmla="*/ 2 w 6"/>
                <a:gd name="T3" fmla="*/ 6 h 6"/>
                <a:gd name="T4" fmla="*/ 4 w 6"/>
                <a:gd name="T5" fmla="*/ 4 h 6"/>
                <a:gd name="T6" fmla="*/ 4 w 6"/>
                <a:gd name="T7" fmla="*/ 4 h 6"/>
                <a:gd name="T8" fmla="*/ 6 w 6"/>
                <a:gd name="T9" fmla="*/ 2 h 6"/>
                <a:gd name="T10" fmla="*/ 6 w 6"/>
                <a:gd name="T11" fmla="*/ 0 h 6"/>
                <a:gd name="T12" fmla="*/ 6 w 6"/>
                <a:gd name="T13" fmla="*/ 0 h 6"/>
                <a:gd name="T14" fmla="*/ 0 w 6"/>
                <a:gd name="T15" fmla="*/ 6 h 6"/>
                <a:gd name="T16" fmla="*/ 2 w 6"/>
                <a:gd name="T1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2" y="6"/>
                  </a:moveTo>
                  <a:lnTo>
                    <a:pt x="2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2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5" name="Freeform 2564"/>
            <p:cNvSpPr>
              <a:spLocks/>
            </p:cNvSpPr>
            <p:nvPr/>
          </p:nvSpPr>
          <p:spPr bwMode="auto">
            <a:xfrm>
              <a:off x="12480528" y="1694610"/>
              <a:ext cx="5519" cy="8278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6 h 6"/>
                <a:gd name="T4" fmla="*/ 4 w 4"/>
                <a:gd name="T5" fmla="*/ 4 h 6"/>
                <a:gd name="T6" fmla="*/ 4 w 4"/>
                <a:gd name="T7" fmla="*/ 4 h 6"/>
                <a:gd name="T8" fmla="*/ 4 w 4"/>
                <a:gd name="T9" fmla="*/ 2 h 6"/>
                <a:gd name="T10" fmla="*/ 4 w 4"/>
                <a:gd name="T11" fmla="*/ 0 h 6"/>
                <a:gd name="T12" fmla="*/ 4 w 4"/>
                <a:gd name="T13" fmla="*/ 0 h 6"/>
                <a:gd name="T14" fmla="*/ 0 w 4"/>
                <a:gd name="T15" fmla="*/ 6 h 6"/>
                <a:gd name="T16" fmla="*/ 0 w 4"/>
                <a:gd name="T1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6" name="Freeform 2565"/>
            <p:cNvSpPr>
              <a:spLocks/>
            </p:cNvSpPr>
            <p:nvPr/>
          </p:nvSpPr>
          <p:spPr bwMode="auto">
            <a:xfrm>
              <a:off x="11890034" y="2058840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0 h 2"/>
                <a:gd name="T10" fmla="*/ 6 w 6"/>
                <a:gd name="T11" fmla="*/ 0 h 2"/>
                <a:gd name="T12" fmla="*/ 0 w 6"/>
                <a:gd name="T13" fmla="*/ 2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7" name="Freeform 2566"/>
            <p:cNvSpPr>
              <a:spLocks/>
            </p:cNvSpPr>
            <p:nvPr/>
          </p:nvSpPr>
          <p:spPr bwMode="auto">
            <a:xfrm>
              <a:off x="11964536" y="203952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0 h 2"/>
                <a:gd name="T8" fmla="*/ 8 w 8"/>
                <a:gd name="T9" fmla="*/ 0 h 2"/>
                <a:gd name="T10" fmla="*/ 0 w 8"/>
                <a:gd name="T11" fmla="*/ 2 h 2"/>
                <a:gd name="T12" fmla="*/ 0 w 8"/>
                <a:gd name="T13" fmla="*/ 2 h 2"/>
                <a:gd name="T14" fmla="*/ 4 w 8"/>
                <a:gd name="T15" fmla="*/ 2 h 2"/>
                <a:gd name="T16" fmla="*/ 4 w 8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8" name="Freeform 2567"/>
            <p:cNvSpPr>
              <a:spLocks/>
            </p:cNvSpPr>
            <p:nvPr/>
          </p:nvSpPr>
          <p:spPr bwMode="auto">
            <a:xfrm>
              <a:off x="12706792" y="1159302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0 w 2"/>
                <a:gd name="T5" fmla="*/ 0 h 8"/>
                <a:gd name="T6" fmla="*/ 0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2 w 2"/>
                <a:gd name="T13" fmla="*/ 4 h 8"/>
                <a:gd name="T14" fmla="*/ 2 w 2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9" name="Freeform 2568"/>
            <p:cNvSpPr>
              <a:spLocks/>
            </p:cNvSpPr>
            <p:nvPr/>
          </p:nvSpPr>
          <p:spPr bwMode="auto">
            <a:xfrm>
              <a:off x="11928665" y="2050562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2 w 6"/>
                <a:gd name="T15" fmla="*/ 2 h 2"/>
                <a:gd name="T16" fmla="*/ 2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0" name="Freeform 2569"/>
            <p:cNvSpPr>
              <a:spLocks/>
            </p:cNvSpPr>
            <p:nvPr/>
          </p:nvSpPr>
          <p:spPr bwMode="auto">
            <a:xfrm>
              <a:off x="12003166" y="2028487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4 w 6"/>
                <a:gd name="T7" fmla="*/ 2 h 2"/>
                <a:gd name="T8" fmla="*/ 6 w 6"/>
                <a:gd name="T9" fmla="*/ 0 h 2"/>
                <a:gd name="T10" fmla="*/ 6 w 6"/>
                <a:gd name="T11" fmla="*/ 0 h 2"/>
                <a:gd name="T12" fmla="*/ 0 w 6"/>
                <a:gd name="T13" fmla="*/ 2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1" name="Freeform 2570"/>
            <p:cNvSpPr>
              <a:spLocks/>
            </p:cNvSpPr>
            <p:nvPr/>
          </p:nvSpPr>
          <p:spPr bwMode="auto">
            <a:xfrm>
              <a:off x="11694123" y="208091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6 w 8"/>
                <a:gd name="T7" fmla="*/ 2 h 2"/>
                <a:gd name="T8" fmla="*/ 8 w 8"/>
                <a:gd name="T9" fmla="*/ 0 h 2"/>
                <a:gd name="T10" fmla="*/ 8 w 8"/>
                <a:gd name="T11" fmla="*/ 0 h 2"/>
                <a:gd name="T12" fmla="*/ 0 w 8"/>
                <a:gd name="T13" fmla="*/ 0 h 2"/>
                <a:gd name="T14" fmla="*/ 0 w 8"/>
                <a:gd name="T15" fmla="*/ 0 h 2"/>
                <a:gd name="T16" fmla="*/ 4 w 8"/>
                <a:gd name="T17" fmla="*/ 2 h 2"/>
                <a:gd name="T18" fmla="*/ 4 w 8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2" name="Freeform 2571"/>
            <p:cNvSpPr>
              <a:spLocks/>
            </p:cNvSpPr>
            <p:nvPr/>
          </p:nvSpPr>
          <p:spPr bwMode="auto">
            <a:xfrm>
              <a:off x="11851404" y="206435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3" name="Freeform 2572"/>
            <p:cNvSpPr>
              <a:spLocks/>
            </p:cNvSpPr>
            <p:nvPr/>
          </p:nvSpPr>
          <p:spPr bwMode="auto">
            <a:xfrm>
              <a:off x="11735513" y="207815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2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4" name="Freeform 2573"/>
            <p:cNvSpPr>
              <a:spLocks/>
            </p:cNvSpPr>
            <p:nvPr/>
          </p:nvSpPr>
          <p:spPr bwMode="auto">
            <a:xfrm>
              <a:off x="11774143" y="207539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5" name="Freeform 2574"/>
            <p:cNvSpPr>
              <a:spLocks/>
            </p:cNvSpPr>
            <p:nvPr/>
          </p:nvSpPr>
          <p:spPr bwMode="auto">
            <a:xfrm>
              <a:off x="11812773" y="2072636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0 h 2"/>
                <a:gd name="T10" fmla="*/ 6 w 6"/>
                <a:gd name="T11" fmla="*/ 0 h 2"/>
                <a:gd name="T12" fmla="*/ 0 w 6"/>
                <a:gd name="T13" fmla="*/ 0 h 2"/>
                <a:gd name="T14" fmla="*/ 0 w 6"/>
                <a:gd name="T15" fmla="*/ 0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6" name="Freeform 2575"/>
            <p:cNvSpPr>
              <a:spLocks/>
            </p:cNvSpPr>
            <p:nvPr/>
          </p:nvSpPr>
          <p:spPr bwMode="auto">
            <a:xfrm>
              <a:off x="12665403" y="1352454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4 w 4"/>
                <a:gd name="T5" fmla="*/ 4 h 6"/>
                <a:gd name="T6" fmla="*/ 2 w 4"/>
                <a:gd name="T7" fmla="*/ 0 h 6"/>
                <a:gd name="T8" fmla="*/ 2 w 4"/>
                <a:gd name="T9" fmla="*/ 0 h 6"/>
                <a:gd name="T10" fmla="*/ 0 w 4"/>
                <a:gd name="T11" fmla="*/ 6 h 6"/>
                <a:gd name="T12" fmla="*/ 0 w 4"/>
                <a:gd name="T13" fmla="*/ 6 h 6"/>
                <a:gd name="T14" fmla="*/ 4 w 4"/>
                <a:gd name="T15" fmla="*/ 4 h 6"/>
                <a:gd name="T16" fmla="*/ 4 w 4"/>
                <a:gd name="T1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7" name="Freeform 2576"/>
            <p:cNvSpPr>
              <a:spLocks/>
            </p:cNvSpPr>
            <p:nvPr/>
          </p:nvSpPr>
          <p:spPr bwMode="auto">
            <a:xfrm>
              <a:off x="12110780" y="198433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2 h 4"/>
                <a:gd name="T4" fmla="*/ 4 w 6"/>
                <a:gd name="T5" fmla="*/ 2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8" name="Freeform 2577"/>
            <p:cNvSpPr>
              <a:spLocks/>
            </p:cNvSpPr>
            <p:nvPr/>
          </p:nvSpPr>
          <p:spPr bwMode="auto">
            <a:xfrm>
              <a:off x="12687477" y="1275193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0 w 2"/>
                <a:gd name="T5" fmla="*/ 0 h 8"/>
                <a:gd name="T6" fmla="*/ 0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0 w 2"/>
                <a:gd name="T13" fmla="*/ 6 h 8"/>
                <a:gd name="T14" fmla="*/ 2 w 2"/>
                <a:gd name="T15" fmla="*/ 4 h 8"/>
                <a:gd name="T16" fmla="*/ 2 w 2"/>
                <a:gd name="T1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9" name="Freeform 2578"/>
            <p:cNvSpPr>
              <a:spLocks/>
            </p:cNvSpPr>
            <p:nvPr/>
          </p:nvSpPr>
          <p:spPr bwMode="auto">
            <a:xfrm>
              <a:off x="12146651" y="1965023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4 h 4"/>
                <a:gd name="T12" fmla="*/ 0 w 6"/>
                <a:gd name="T13" fmla="*/ 4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0" name="Freeform 2579"/>
            <p:cNvSpPr>
              <a:spLocks/>
            </p:cNvSpPr>
            <p:nvPr/>
          </p:nvSpPr>
          <p:spPr bwMode="auto">
            <a:xfrm>
              <a:off x="12676440" y="1313824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2 w 4"/>
                <a:gd name="T13" fmla="*/ 6 h 6"/>
                <a:gd name="T14" fmla="*/ 4 w 4"/>
                <a:gd name="T15" fmla="*/ 4 h 6"/>
                <a:gd name="T16" fmla="*/ 4 w 4"/>
                <a:gd name="T1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1" name="Freeform 2580"/>
            <p:cNvSpPr>
              <a:spLocks/>
            </p:cNvSpPr>
            <p:nvPr/>
          </p:nvSpPr>
          <p:spPr bwMode="auto">
            <a:xfrm>
              <a:off x="12695755" y="1236563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0 w 2"/>
                <a:gd name="T5" fmla="*/ 0 h 8"/>
                <a:gd name="T6" fmla="*/ 0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2 w 2"/>
                <a:gd name="T13" fmla="*/ 4 h 8"/>
                <a:gd name="T14" fmla="*/ 2 w 2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2" name="Freeform 2581"/>
            <p:cNvSpPr>
              <a:spLocks/>
            </p:cNvSpPr>
            <p:nvPr/>
          </p:nvSpPr>
          <p:spPr bwMode="auto">
            <a:xfrm>
              <a:off x="12701274" y="1197932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2 h 8"/>
                <a:gd name="T6" fmla="*/ 2 w 2"/>
                <a:gd name="T7" fmla="*/ 0 h 8"/>
                <a:gd name="T8" fmla="*/ 2 w 2"/>
                <a:gd name="T9" fmla="*/ 0 h 8"/>
                <a:gd name="T10" fmla="*/ 0 w 2"/>
                <a:gd name="T11" fmla="*/ 8 h 8"/>
                <a:gd name="T12" fmla="*/ 0 w 2"/>
                <a:gd name="T13" fmla="*/ 8 h 8"/>
                <a:gd name="T14" fmla="*/ 2 w 2"/>
                <a:gd name="T15" fmla="*/ 4 h 8"/>
                <a:gd name="T16" fmla="*/ 2 w 2"/>
                <a:gd name="T1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3" name="Freeform 2582"/>
            <p:cNvSpPr>
              <a:spLocks/>
            </p:cNvSpPr>
            <p:nvPr/>
          </p:nvSpPr>
          <p:spPr bwMode="auto">
            <a:xfrm>
              <a:off x="12039037" y="2014690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2 h 2"/>
                <a:gd name="T12" fmla="*/ 0 w 6"/>
                <a:gd name="T13" fmla="*/ 2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4" name="Freeform 2583"/>
            <p:cNvSpPr>
              <a:spLocks/>
            </p:cNvSpPr>
            <p:nvPr/>
          </p:nvSpPr>
          <p:spPr bwMode="auto">
            <a:xfrm>
              <a:off x="12074909" y="1998135"/>
              <a:ext cx="11037" cy="5519"/>
            </a:xfrm>
            <a:custGeom>
              <a:avLst/>
              <a:gdLst>
                <a:gd name="T0" fmla="*/ 4 w 8"/>
                <a:gd name="T1" fmla="*/ 4 h 4"/>
                <a:gd name="T2" fmla="*/ 4 w 8"/>
                <a:gd name="T3" fmla="*/ 4 h 4"/>
                <a:gd name="T4" fmla="*/ 4 w 8"/>
                <a:gd name="T5" fmla="*/ 4 h 4"/>
                <a:gd name="T6" fmla="*/ 8 w 8"/>
                <a:gd name="T7" fmla="*/ 0 h 4"/>
                <a:gd name="T8" fmla="*/ 8 w 8"/>
                <a:gd name="T9" fmla="*/ 0 h 4"/>
                <a:gd name="T10" fmla="*/ 0 w 8"/>
                <a:gd name="T11" fmla="*/ 4 h 4"/>
                <a:gd name="T12" fmla="*/ 0 w 8"/>
                <a:gd name="T13" fmla="*/ 4 h 4"/>
                <a:gd name="T14" fmla="*/ 4 w 8"/>
                <a:gd name="T15" fmla="*/ 4 h 4"/>
                <a:gd name="T16" fmla="*/ 4 w 8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5" name="Freeform 2584"/>
            <p:cNvSpPr>
              <a:spLocks/>
            </p:cNvSpPr>
            <p:nvPr/>
          </p:nvSpPr>
          <p:spPr bwMode="auto">
            <a:xfrm>
              <a:off x="11277466" y="1992616"/>
              <a:ext cx="8278" cy="5519"/>
            </a:xfrm>
            <a:custGeom>
              <a:avLst/>
              <a:gdLst>
                <a:gd name="T0" fmla="*/ 4 w 6"/>
                <a:gd name="T1" fmla="*/ 0 h 4"/>
                <a:gd name="T2" fmla="*/ 4 w 6"/>
                <a:gd name="T3" fmla="*/ 0 h 4"/>
                <a:gd name="T4" fmla="*/ 2 w 6"/>
                <a:gd name="T5" fmla="*/ 0 h 4"/>
                <a:gd name="T6" fmla="*/ 0 w 6"/>
                <a:gd name="T7" fmla="*/ 2 h 4"/>
                <a:gd name="T8" fmla="*/ 0 w 6"/>
                <a:gd name="T9" fmla="*/ 2 h 4"/>
                <a:gd name="T10" fmla="*/ 6 w 6"/>
                <a:gd name="T11" fmla="*/ 4 h 4"/>
                <a:gd name="T12" fmla="*/ 6 w 6"/>
                <a:gd name="T13" fmla="*/ 4 h 4"/>
                <a:gd name="T14" fmla="*/ 6 w 6"/>
                <a:gd name="T15" fmla="*/ 2 h 4"/>
                <a:gd name="T16" fmla="*/ 4 w 6"/>
                <a:gd name="T17" fmla="*/ 0 h 4"/>
                <a:gd name="T18" fmla="*/ 4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6" name="Freeform 2585"/>
            <p:cNvSpPr>
              <a:spLocks/>
            </p:cNvSpPr>
            <p:nvPr/>
          </p:nvSpPr>
          <p:spPr bwMode="auto">
            <a:xfrm>
              <a:off x="12499844" y="1661498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7" name="Freeform 2586"/>
            <p:cNvSpPr>
              <a:spLocks/>
            </p:cNvSpPr>
            <p:nvPr/>
          </p:nvSpPr>
          <p:spPr bwMode="auto">
            <a:xfrm>
              <a:off x="12521918" y="1628386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6 h 6"/>
                <a:gd name="T6" fmla="*/ 0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8" name="Freeform 2587"/>
            <p:cNvSpPr>
              <a:spLocks/>
            </p:cNvSpPr>
            <p:nvPr/>
          </p:nvSpPr>
          <p:spPr bwMode="auto">
            <a:xfrm>
              <a:off x="12543993" y="1598033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9" name="Freeform 2588"/>
            <p:cNvSpPr>
              <a:spLocks/>
            </p:cNvSpPr>
            <p:nvPr/>
          </p:nvSpPr>
          <p:spPr bwMode="auto">
            <a:xfrm>
              <a:off x="12450176" y="1722203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0" name="Freeform 2589"/>
            <p:cNvSpPr>
              <a:spLocks/>
            </p:cNvSpPr>
            <p:nvPr/>
          </p:nvSpPr>
          <p:spPr bwMode="auto">
            <a:xfrm>
              <a:off x="12475010" y="1691850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1" name="Freeform 2590"/>
            <p:cNvSpPr>
              <a:spLocks/>
            </p:cNvSpPr>
            <p:nvPr/>
          </p:nvSpPr>
          <p:spPr bwMode="auto">
            <a:xfrm>
              <a:off x="12582623" y="1529050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6 h 6"/>
                <a:gd name="T6" fmla="*/ 0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2" name="Freeform 2591"/>
            <p:cNvSpPr>
              <a:spLocks/>
            </p:cNvSpPr>
            <p:nvPr/>
          </p:nvSpPr>
          <p:spPr bwMode="auto">
            <a:xfrm>
              <a:off x="12563308" y="1564922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3" name="Freeform 2592"/>
            <p:cNvSpPr>
              <a:spLocks/>
            </p:cNvSpPr>
            <p:nvPr/>
          </p:nvSpPr>
          <p:spPr bwMode="auto">
            <a:xfrm>
              <a:off x="12632291" y="1424196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2 h 6"/>
                <a:gd name="T6" fmla="*/ 0 w 4"/>
                <a:gd name="T7" fmla="*/ 6 h 6"/>
                <a:gd name="T8" fmla="*/ 0 w 4"/>
                <a:gd name="T9" fmla="*/ 6 h 6"/>
                <a:gd name="T10" fmla="*/ 4 w 4"/>
                <a:gd name="T11" fmla="*/ 0 h 6"/>
                <a:gd name="T12" fmla="*/ 4 w 4"/>
                <a:gd name="T13" fmla="*/ 0 h 6"/>
                <a:gd name="T14" fmla="*/ 0 w 4"/>
                <a:gd name="T15" fmla="*/ 2 h 6"/>
                <a:gd name="T16" fmla="*/ 0 w 4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4" name="Freeform 2593"/>
            <p:cNvSpPr>
              <a:spLocks/>
            </p:cNvSpPr>
            <p:nvPr/>
          </p:nvSpPr>
          <p:spPr bwMode="auto">
            <a:xfrm>
              <a:off x="12618494" y="1460068"/>
              <a:ext cx="2759" cy="8278"/>
            </a:xfrm>
            <a:custGeom>
              <a:avLst/>
              <a:gdLst>
                <a:gd name="T0" fmla="*/ 0 w 2"/>
                <a:gd name="T1" fmla="*/ 2 h 6"/>
                <a:gd name="T2" fmla="*/ 0 w 2"/>
                <a:gd name="T3" fmla="*/ 2 h 6"/>
                <a:gd name="T4" fmla="*/ 0 w 2"/>
                <a:gd name="T5" fmla="*/ 6 h 6"/>
                <a:gd name="T6" fmla="*/ 0 w 2"/>
                <a:gd name="T7" fmla="*/ 6 h 6"/>
                <a:gd name="T8" fmla="*/ 2 w 2"/>
                <a:gd name="T9" fmla="*/ 0 h 6"/>
                <a:gd name="T10" fmla="*/ 2 w 2"/>
                <a:gd name="T11" fmla="*/ 0 h 6"/>
                <a:gd name="T12" fmla="*/ 0 w 2"/>
                <a:gd name="T13" fmla="*/ 2 h 6"/>
                <a:gd name="T14" fmla="*/ 0 w 2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5" name="Freeform 2594"/>
            <p:cNvSpPr>
              <a:spLocks/>
            </p:cNvSpPr>
            <p:nvPr/>
          </p:nvSpPr>
          <p:spPr bwMode="auto">
            <a:xfrm>
              <a:off x="12422583" y="1749796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6" name="Freeform 2595"/>
            <p:cNvSpPr>
              <a:spLocks/>
            </p:cNvSpPr>
            <p:nvPr/>
          </p:nvSpPr>
          <p:spPr bwMode="auto">
            <a:xfrm>
              <a:off x="12601938" y="1495939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7" name="Freeform 2596"/>
            <p:cNvSpPr>
              <a:spLocks/>
            </p:cNvSpPr>
            <p:nvPr/>
          </p:nvSpPr>
          <p:spPr bwMode="auto">
            <a:xfrm>
              <a:off x="12245986" y="1901558"/>
              <a:ext cx="5519" cy="2759"/>
            </a:xfrm>
            <a:custGeom>
              <a:avLst/>
              <a:gdLst>
                <a:gd name="T0" fmla="*/ 2 w 4"/>
                <a:gd name="T1" fmla="*/ 0 h 2"/>
                <a:gd name="T2" fmla="*/ 2 w 4"/>
                <a:gd name="T3" fmla="*/ 0 h 2"/>
                <a:gd name="T4" fmla="*/ 0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2 w 4"/>
                <a:gd name="T13" fmla="*/ 0 h 2"/>
                <a:gd name="T14" fmla="*/ 2 w 4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8" name="Freeform 2597"/>
            <p:cNvSpPr>
              <a:spLocks/>
            </p:cNvSpPr>
            <p:nvPr/>
          </p:nvSpPr>
          <p:spPr bwMode="auto">
            <a:xfrm>
              <a:off x="12179763" y="1942948"/>
              <a:ext cx="5519" cy="2759"/>
            </a:xfrm>
            <a:custGeom>
              <a:avLst/>
              <a:gdLst>
                <a:gd name="T0" fmla="*/ 2 w 4"/>
                <a:gd name="T1" fmla="*/ 0 h 2"/>
                <a:gd name="T2" fmla="*/ 2 w 4"/>
                <a:gd name="T3" fmla="*/ 0 h 2"/>
                <a:gd name="T4" fmla="*/ 0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2 w 4"/>
                <a:gd name="T13" fmla="*/ 0 h 2"/>
                <a:gd name="T14" fmla="*/ 2 w 4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9" name="Freeform 2598"/>
            <p:cNvSpPr>
              <a:spLocks/>
            </p:cNvSpPr>
            <p:nvPr/>
          </p:nvSpPr>
          <p:spPr bwMode="auto">
            <a:xfrm>
              <a:off x="12212875" y="1920874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0" name="Freeform 2599"/>
            <p:cNvSpPr>
              <a:spLocks/>
            </p:cNvSpPr>
            <p:nvPr/>
          </p:nvSpPr>
          <p:spPr bwMode="auto">
            <a:xfrm>
              <a:off x="12110780" y="1978819"/>
              <a:ext cx="5519" cy="2759"/>
            </a:xfrm>
            <a:custGeom>
              <a:avLst/>
              <a:gdLst>
                <a:gd name="T0" fmla="*/ 2 w 4"/>
                <a:gd name="T1" fmla="*/ 0 h 2"/>
                <a:gd name="T2" fmla="*/ 2 w 4"/>
                <a:gd name="T3" fmla="*/ 0 h 2"/>
                <a:gd name="T4" fmla="*/ 0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2 w 4"/>
                <a:gd name="T13" fmla="*/ 0 h 2"/>
                <a:gd name="T14" fmla="*/ 2 w 4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1" name="Freeform 2600"/>
            <p:cNvSpPr>
              <a:spLocks/>
            </p:cNvSpPr>
            <p:nvPr/>
          </p:nvSpPr>
          <p:spPr bwMode="auto">
            <a:xfrm>
              <a:off x="12143892" y="1959504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0 w 6"/>
                <a:gd name="T5" fmla="*/ 4 h 4"/>
                <a:gd name="T6" fmla="*/ 0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2 w 6"/>
                <a:gd name="T13" fmla="*/ 0 h 4"/>
                <a:gd name="T14" fmla="*/ 2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2" name="Freeform 2601"/>
            <p:cNvSpPr>
              <a:spLocks/>
            </p:cNvSpPr>
            <p:nvPr/>
          </p:nvSpPr>
          <p:spPr bwMode="auto">
            <a:xfrm>
              <a:off x="10951866" y="178290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3" name="Freeform 2602"/>
            <p:cNvSpPr>
              <a:spLocks/>
            </p:cNvSpPr>
            <p:nvPr/>
          </p:nvSpPr>
          <p:spPr bwMode="auto">
            <a:xfrm>
              <a:off x="12367396" y="1804982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4" name="Freeform 2603"/>
            <p:cNvSpPr>
              <a:spLocks/>
            </p:cNvSpPr>
            <p:nvPr/>
          </p:nvSpPr>
          <p:spPr bwMode="auto">
            <a:xfrm>
              <a:off x="12339803" y="1829816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5" name="Freeform 2604"/>
            <p:cNvSpPr>
              <a:spLocks/>
            </p:cNvSpPr>
            <p:nvPr/>
          </p:nvSpPr>
          <p:spPr bwMode="auto">
            <a:xfrm>
              <a:off x="12394990" y="1777389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2 w 4"/>
                <a:gd name="T5" fmla="*/ 2 h 4"/>
                <a:gd name="T6" fmla="*/ 0 w 4"/>
                <a:gd name="T7" fmla="*/ 4 h 4"/>
                <a:gd name="T8" fmla="*/ 0 w 4"/>
                <a:gd name="T9" fmla="*/ 4 h 4"/>
                <a:gd name="T10" fmla="*/ 4 w 4"/>
                <a:gd name="T11" fmla="*/ 0 h 4"/>
                <a:gd name="T12" fmla="*/ 4 w 4"/>
                <a:gd name="T13" fmla="*/ 0 h 4"/>
                <a:gd name="T14" fmla="*/ 2 w 4"/>
                <a:gd name="T15" fmla="*/ 2 h 4"/>
                <a:gd name="T16" fmla="*/ 2 w 4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6" name="Freeform 2605"/>
            <p:cNvSpPr>
              <a:spLocks/>
            </p:cNvSpPr>
            <p:nvPr/>
          </p:nvSpPr>
          <p:spPr bwMode="auto">
            <a:xfrm>
              <a:off x="12309451" y="1854650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7" name="Freeform 2606"/>
            <p:cNvSpPr>
              <a:spLocks/>
            </p:cNvSpPr>
            <p:nvPr/>
          </p:nvSpPr>
          <p:spPr bwMode="auto">
            <a:xfrm>
              <a:off x="12670921" y="1313824"/>
              <a:ext cx="2759" cy="8278"/>
            </a:xfrm>
            <a:custGeom>
              <a:avLst/>
              <a:gdLst>
                <a:gd name="T0" fmla="*/ 0 w 2"/>
                <a:gd name="T1" fmla="*/ 2 h 6"/>
                <a:gd name="T2" fmla="*/ 0 w 2"/>
                <a:gd name="T3" fmla="*/ 2 h 6"/>
                <a:gd name="T4" fmla="*/ 0 w 2"/>
                <a:gd name="T5" fmla="*/ 2 h 6"/>
                <a:gd name="T6" fmla="*/ 0 w 2"/>
                <a:gd name="T7" fmla="*/ 6 h 6"/>
                <a:gd name="T8" fmla="*/ 0 w 2"/>
                <a:gd name="T9" fmla="*/ 6 h 6"/>
                <a:gd name="T10" fmla="*/ 2 w 2"/>
                <a:gd name="T11" fmla="*/ 0 h 6"/>
                <a:gd name="T12" fmla="*/ 2 w 2"/>
                <a:gd name="T13" fmla="*/ 0 h 6"/>
                <a:gd name="T14" fmla="*/ 0 w 2"/>
                <a:gd name="T15" fmla="*/ 2 h 6"/>
                <a:gd name="T16" fmla="*/ 0 w 2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6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8" name="Freeform 2607"/>
            <p:cNvSpPr>
              <a:spLocks/>
            </p:cNvSpPr>
            <p:nvPr/>
          </p:nvSpPr>
          <p:spPr bwMode="auto">
            <a:xfrm>
              <a:off x="12679199" y="808868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2 w 8"/>
                <a:gd name="T21" fmla="*/ 0 h 8"/>
                <a:gd name="T22" fmla="*/ 2 w 8"/>
                <a:gd name="T23" fmla="*/ 0 h 8"/>
                <a:gd name="T24" fmla="*/ 0 w 8"/>
                <a:gd name="T25" fmla="*/ 2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9" name="Freeform 2608"/>
            <p:cNvSpPr>
              <a:spLocks/>
            </p:cNvSpPr>
            <p:nvPr/>
          </p:nvSpPr>
          <p:spPr bwMode="auto">
            <a:xfrm>
              <a:off x="12668162" y="770238"/>
              <a:ext cx="11037" cy="11037"/>
            </a:xfrm>
            <a:custGeom>
              <a:avLst/>
              <a:gdLst>
                <a:gd name="T0" fmla="*/ 0 w 8"/>
                <a:gd name="T1" fmla="*/ 6 h 8"/>
                <a:gd name="T2" fmla="*/ 0 w 8"/>
                <a:gd name="T3" fmla="*/ 6 h 8"/>
                <a:gd name="T4" fmla="*/ 2 w 8"/>
                <a:gd name="T5" fmla="*/ 8 h 8"/>
                <a:gd name="T6" fmla="*/ 4 w 8"/>
                <a:gd name="T7" fmla="*/ 8 h 8"/>
                <a:gd name="T8" fmla="*/ 6 w 8"/>
                <a:gd name="T9" fmla="*/ 8 h 8"/>
                <a:gd name="T10" fmla="*/ 6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4 h 8"/>
                <a:gd name="T18" fmla="*/ 8 w 8"/>
                <a:gd name="T19" fmla="*/ 4 h 8"/>
                <a:gd name="T20" fmla="*/ 6 w 8"/>
                <a:gd name="T21" fmla="*/ 0 h 8"/>
                <a:gd name="T22" fmla="*/ 4 w 8"/>
                <a:gd name="T23" fmla="*/ 0 h 8"/>
                <a:gd name="T24" fmla="*/ 4 w 8"/>
                <a:gd name="T25" fmla="*/ 0 h 8"/>
                <a:gd name="T26" fmla="*/ 2 w 8"/>
                <a:gd name="T27" fmla="*/ 2 h 8"/>
                <a:gd name="T28" fmla="*/ 0 w 8"/>
                <a:gd name="T29" fmla="*/ 6 h 8"/>
                <a:gd name="T30" fmla="*/ 0 w 8"/>
                <a:gd name="T3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8">
                  <a:moveTo>
                    <a:pt x="0" y="6"/>
                  </a:move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0" name="Freeform 2609"/>
            <p:cNvSpPr>
              <a:spLocks/>
            </p:cNvSpPr>
            <p:nvPr/>
          </p:nvSpPr>
          <p:spPr bwMode="auto">
            <a:xfrm>
              <a:off x="12687477" y="847499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6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2 w 8"/>
                <a:gd name="T21" fmla="*/ 0 h 8"/>
                <a:gd name="T22" fmla="*/ 2 w 8"/>
                <a:gd name="T23" fmla="*/ 0 h 8"/>
                <a:gd name="T24" fmla="*/ 0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1" name="Freeform 2610"/>
            <p:cNvSpPr>
              <a:spLocks/>
            </p:cNvSpPr>
            <p:nvPr/>
          </p:nvSpPr>
          <p:spPr bwMode="auto">
            <a:xfrm>
              <a:off x="12698514" y="924760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4 w 8"/>
                <a:gd name="T21" fmla="*/ 0 h 8"/>
                <a:gd name="T22" fmla="*/ 4 w 8"/>
                <a:gd name="T23" fmla="*/ 0 h 8"/>
                <a:gd name="T24" fmla="*/ 0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2" name="Freeform 2611"/>
            <p:cNvSpPr>
              <a:spLocks/>
            </p:cNvSpPr>
            <p:nvPr/>
          </p:nvSpPr>
          <p:spPr bwMode="auto">
            <a:xfrm>
              <a:off x="12646087" y="1388325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6 h 6"/>
                <a:gd name="T6" fmla="*/ 0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3" name="Freeform 2612"/>
            <p:cNvSpPr>
              <a:spLocks/>
            </p:cNvSpPr>
            <p:nvPr/>
          </p:nvSpPr>
          <p:spPr bwMode="auto">
            <a:xfrm>
              <a:off x="12646087" y="695736"/>
              <a:ext cx="11037" cy="11037"/>
            </a:xfrm>
            <a:custGeom>
              <a:avLst/>
              <a:gdLst>
                <a:gd name="T0" fmla="*/ 4 w 8"/>
                <a:gd name="T1" fmla="*/ 8 h 8"/>
                <a:gd name="T2" fmla="*/ 6 w 8"/>
                <a:gd name="T3" fmla="*/ 8 h 8"/>
                <a:gd name="T4" fmla="*/ 6 w 8"/>
                <a:gd name="T5" fmla="*/ 8 h 8"/>
                <a:gd name="T6" fmla="*/ 8 w 8"/>
                <a:gd name="T7" fmla="*/ 6 h 8"/>
                <a:gd name="T8" fmla="*/ 8 w 8"/>
                <a:gd name="T9" fmla="*/ 2 h 8"/>
                <a:gd name="T10" fmla="*/ 8 w 8"/>
                <a:gd name="T11" fmla="*/ 2 h 8"/>
                <a:gd name="T12" fmla="*/ 6 w 8"/>
                <a:gd name="T13" fmla="*/ 0 h 8"/>
                <a:gd name="T14" fmla="*/ 2 w 8"/>
                <a:gd name="T15" fmla="*/ 0 h 8"/>
                <a:gd name="T16" fmla="*/ 2 w 8"/>
                <a:gd name="T17" fmla="*/ 0 h 8"/>
                <a:gd name="T18" fmla="*/ 0 w 8"/>
                <a:gd name="T19" fmla="*/ 2 h 8"/>
                <a:gd name="T20" fmla="*/ 0 w 8"/>
                <a:gd name="T21" fmla="*/ 6 h 8"/>
                <a:gd name="T22" fmla="*/ 0 w 8"/>
                <a:gd name="T23" fmla="*/ 6 h 8"/>
                <a:gd name="T24" fmla="*/ 2 w 8"/>
                <a:gd name="T25" fmla="*/ 8 h 8"/>
                <a:gd name="T26" fmla="*/ 4 w 8"/>
                <a:gd name="T27" fmla="*/ 8 h 8"/>
                <a:gd name="T28" fmla="*/ 4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4" name="Freeform 2613"/>
            <p:cNvSpPr>
              <a:spLocks/>
            </p:cNvSpPr>
            <p:nvPr/>
          </p:nvSpPr>
          <p:spPr bwMode="auto">
            <a:xfrm>
              <a:off x="12632291" y="659865"/>
              <a:ext cx="11037" cy="11037"/>
            </a:xfrm>
            <a:custGeom>
              <a:avLst/>
              <a:gdLst>
                <a:gd name="T0" fmla="*/ 4 w 8"/>
                <a:gd name="T1" fmla="*/ 8 h 8"/>
                <a:gd name="T2" fmla="*/ 6 w 8"/>
                <a:gd name="T3" fmla="*/ 8 h 8"/>
                <a:gd name="T4" fmla="*/ 6 w 8"/>
                <a:gd name="T5" fmla="*/ 8 h 8"/>
                <a:gd name="T6" fmla="*/ 8 w 8"/>
                <a:gd name="T7" fmla="*/ 6 h 8"/>
                <a:gd name="T8" fmla="*/ 8 w 8"/>
                <a:gd name="T9" fmla="*/ 2 h 8"/>
                <a:gd name="T10" fmla="*/ 8 w 8"/>
                <a:gd name="T11" fmla="*/ 2 h 8"/>
                <a:gd name="T12" fmla="*/ 6 w 8"/>
                <a:gd name="T13" fmla="*/ 0 h 8"/>
                <a:gd name="T14" fmla="*/ 2 w 8"/>
                <a:gd name="T15" fmla="*/ 0 h 8"/>
                <a:gd name="T16" fmla="*/ 2 w 8"/>
                <a:gd name="T17" fmla="*/ 0 h 8"/>
                <a:gd name="T18" fmla="*/ 0 w 8"/>
                <a:gd name="T19" fmla="*/ 2 h 8"/>
                <a:gd name="T20" fmla="*/ 0 w 8"/>
                <a:gd name="T21" fmla="*/ 6 h 8"/>
                <a:gd name="T22" fmla="*/ 0 w 8"/>
                <a:gd name="T23" fmla="*/ 6 h 8"/>
                <a:gd name="T24" fmla="*/ 2 w 8"/>
                <a:gd name="T25" fmla="*/ 8 h 8"/>
                <a:gd name="T26" fmla="*/ 4 w 8"/>
                <a:gd name="T27" fmla="*/ 8 h 8"/>
                <a:gd name="T28" fmla="*/ 4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5" name="Freeform 2614"/>
            <p:cNvSpPr>
              <a:spLocks/>
            </p:cNvSpPr>
            <p:nvPr/>
          </p:nvSpPr>
          <p:spPr bwMode="auto">
            <a:xfrm>
              <a:off x="12618494" y="623994"/>
              <a:ext cx="8278" cy="11037"/>
            </a:xfrm>
            <a:custGeom>
              <a:avLst/>
              <a:gdLst>
                <a:gd name="T0" fmla="*/ 0 w 6"/>
                <a:gd name="T1" fmla="*/ 6 h 8"/>
                <a:gd name="T2" fmla="*/ 0 w 6"/>
                <a:gd name="T3" fmla="*/ 6 h 8"/>
                <a:gd name="T4" fmla="*/ 0 w 6"/>
                <a:gd name="T5" fmla="*/ 8 h 8"/>
                <a:gd name="T6" fmla="*/ 2 w 6"/>
                <a:gd name="T7" fmla="*/ 8 h 8"/>
                <a:gd name="T8" fmla="*/ 4 w 6"/>
                <a:gd name="T9" fmla="*/ 8 h 8"/>
                <a:gd name="T10" fmla="*/ 4 w 6"/>
                <a:gd name="T11" fmla="*/ 8 h 8"/>
                <a:gd name="T12" fmla="*/ 6 w 6"/>
                <a:gd name="T13" fmla="*/ 6 h 8"/>
                <a:gd name="T14" fmla="*/ 6 w 6"/>
                <a:gd name="T15" fmla="*/ 2 h 8"/>
                <a:gd name="T16" fmla="*/ 6 w 6"/>
                <a:gd name="T17" fmla="*/ 2 h 8"/>
                <a:gd name="T18" fmla="*/ 4 w 6"/>
                <a:gd name="T19" fmla="*/ 0 h 8"/>
                <a:gd name="T20" fmla="*/ 2 w 6"/>
                <a:gd name="T21" fmla="*/ 0 h 8"/>
                <a:gd name="T22" fmla="*/ 2 w 6"/>
                <a:gd name="T23" fmla="*/ 0 h 8"/>
                <a:gd name="T24" fmla="*/ 0 w 6"/>
                <a:gd name="T25" fmla="*/ 2 h 8"/>
                <a:gd name="T26" fmla="*/ 0 w 6"/>
                <a:gd name="T27" fmla="*/ 6 h 8"/>
                <a:gd name="T28" fmla="*/ 0 w 6"/>
                <a:gd name="T2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0" y="6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6" name="Freeform 2615"/>
            <p:cNvSpPr>
              <a:spLocks/>
            </p:cNvSpPr>
            <p:nvPr/>
          </p:nvSpPr>
          <p:spPr bwMode="auto">
            <a:xfrm>
              <a:off x="12701274" y="963390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6 w 8"/>
                <a:gd name="T9" fmla="*/ 8 h 8"/>
                <a:gd name="T10" fmla="*/ 6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8 w 8"/>
                <a:gd name="T19" fmla="*/ 0 h 8"/>
                <a:gd name="T20" fmla="*/ 4 w 8"/>
                <a:gd name="T21" fmla="*/ 0 h 8"/>
                <a:gd name="T22" fmla="*/ 4 w 8"/>
                <a:gd name="T23" fmla="*/ 0 h 8"/>
                <a:gd name="T24" fmla="*/ 2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7" name="Freeform 2616"/>
            <p:cNvSpPr>
              <a:spLocks/>
            </p:cNvSpPr>
            <p:nvPr/>
          </p:nvSpPr>
          <p:spPr bwMode="auto">
            <a:xfrm>
              <a:off x="12657125" y="734367"/>
              <a:ext cx="11037" cy="8278"/>
            </a:xfrm>
            <a:custGeom>
              <a:avLst/>
              <a:gdLst>
                <a:gd name="T0" fmla="*/ 4 w 8"/>
                <a:gd name="T1" fmla="*/ 6 h 6"/>
                <a:gd name="T2" fmla="*/ 6 w 8"/>
                <a:gd name="T3" fmla="*/ 6 h 6"/>
                <a:gd name="T4" fmla="*/ 6 w 8"/>
                <a:gd name="T5" fmla="*/ 6 h 6"/>
                <a:gd name="T6" fmla="*/ 8 w 8"/>
                <a:gd name="T7" fmla="*/ 4 h 6"/>
                <a:gd name="T8" fmla="*/ 8 w 8"/>
                <a:gd name="T9" fmla="*/ 2 h 6"/>
                <a:gd name="T10" fmla="*/ 8 w 8"/>
                <a:gd name="T11" fmla="*/ 2 h 6"/>
                <a:gd name="T12" fmla="*/ 6 w 8"/>
                <a:gd name="T13" fmla="*/ 0 h 6"/>
                <a:gd name="T14" fmla="*/ 4 w 8"/>
                <a:gd name="T15" fmla="*/ 0 h 6"/>
                <a:gd name="T16" fmla="*/ 4 w 8"/>
                <a:gd name="T17" fmla="*/ 0 h 6"/>
                <a:gd name="T18" fmla="*/ 2 w 8"/>
                <a:gd name="T19" fmla="*/ 2 h 6"/>
                <a:gd name="T20" fmla="*/ 0 w 8"/>
                <a:gd name="T21" fmla="*/ 4 h 6"/>
                <a:gd name="T22" fmla="*/ 0 w 8"/>
                <a:gd name="T23" fmla="*/ 4 h 6"/>
                <a:gd name="T24" fmla="*/ 2 w 8"/>
                <a:gd name="T25" fmla="*/ 6 h 6"/>
                <a:gd name="T26" fmla="*/ 4 w 8"/>
                <a:gd name="T27" fmla="*/ 6 h 6"/>
                <a:gd name="T28" fmla="*/ 4 w 8"/>
                <a:gd name="T2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6">
                  <a:moveTo>
                    <a:pt x="4" y="6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8" name="Freeform 2617"/>
            <p:cNvSpPr>
              <a:spLocks/>
            </p:cNvSpPr>
            <p:nvPr/>
          </p:nvSpPr>
          <p:spPr bwMode="auto">
            <a:xfrm>
              <a:off x="12692996" y="886129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4 w 8"/>
                <a:gd name="T21" fmla="*/ 0 h 8"/>
                <a:gd name="T22" fmla="*/ 4 w 8"/>
                <a:gd name="T23" fmla="*/ 0 h 8"/>
                <a:gd name="T24" fmla="*/ 2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79" name="그룹 178"/>
          <p:cNvGrpSpPr/>
          <p:nvPr userDrawn="1"/>
        </p:nvGrpSpPr>
        <p:grpSpPr>
          <a:xfrm rot="5400000">
            <a:off x="1749954" y="2878744"/>
            <a:ext cx="1040807" cy="1002884"/>
            <a:chOff x="10670416" y="113520"/>
            <a:chExt cx="2044654" cy="1970154"/>
          </a:xfrm>
          <a:solidFill>
            <a:schemeClr val="bg1">
              <a:lumMod val="85000"/>
            </a:schemeClr>
          </a:solidFill>
        </p:grpSpPr>
        <p:sp>
          <p:nvSpPr>
            <p:cNvPr id="180" name="Freeform 2443"/>
            <p:cNvSpPr>
              <a:spLocks noEditPoints="1"/>
            </p:cNvSpPr>
            <p:nvPr/>
          </p:nvSpPr>
          <p:spPr bwMode="auto">
            <a:xfrm>
              <a:off x="11633418" y="1002021"/>
              <a:ext cx="93817" cy="93817"/>
            </a:xfrm>
            <a:custGeom>
              <a:avLst/>
              <a:gdLst>
                <a:gd name="T0" fmla="*/ 34 w 68"/>
                <a:gd name="T1" fmla="*/ 68 h 68"/>
                <a:gd name="T2" fmla="*/ 46 w 68"/>
                <a:gd name="T3" fmla="*/ 64 h 68"/>
                <a:gd name="T4" fmla="*/ 58 w 68"/>
                <a:gd name="T5" fmla="*/ 58 h 68"/>
                <a:gd name="T6" fmla="*/ 64 w 68"/>
                <a:gd name="T7" fmla="*/ 46 h 68"/>
                <a:gd name="T8" fmla="*/ 68 w 68"/>
                <a:gd name="T9" fmla="*/ 34 h 68"/>
                <a:gd name="T10" fmla="*/ 66 w 68"/>
                <a:gd name="T11" fmla="*/ 26 h 68"/>
                <a:gd name="T12" fmla="*/ 62 w 68"/>
                <a:gd name="T13" fmla="*/ 14 h 68"/>
                <a:gd name="T14" fmla="*/ 52 w 68"/>
                <a:gd name="T15" fmla="*/ 6 h 68"/>
                <a:gd name="T16" fmla="*/ 40 w 68"/>
                <a:gd name="T17" fmla="*/ 0 h 68"/>
                <a:gd name="T18" fmla="*/ 34 w 68"/>
                <a:gd name="T19" fmla="*/ 0 h 68"/>
                <a:gd name="T20" fmla="*/ 20 w 68"/>
                <a:gd name="T21" fmla="*/ 2 h 68"/>
                <a:gd name="T22" fmla="*/ 10 w 68"/>
                <a:gd name="T23" fmla="*/ 10 h 68"/>
                <a:gd name="T24" fmla="*/ 2 w 68"/>
                <a:gd name="T25" fmla="*/ 20 h 68"/>
                <a:gd name="T26" fmla="*/ 0 w 68"/>
                <a:gd name="T27" fmla="*/ 34 h 68"/>
                <a:gd name="T28" fmla="*/ 0 w 68"/>
                <a:gd name="T29" fmla="*/ 40 h 68"/>
                <a:gd name="T30" fmla="*/ 6 w 68"/>
                <a:gd name="T31" fmla="*/ 52 h 68"/>
                <a:gd name="T32" fmla="*/ 14 w 68"/>
                <a:gd name="T33" fmla="*/ 62 h 68"/>
                <a:gd name="T34" fmla="*/ 26 w 68"/>
                <a:gd name="T35" fmla="*/ 66 h 68"/>
                <a:gd name="T36" fmla="*/ 34 w 68"/>
                <a:gd name="T37" fmla="*/ 68 h 68"/>
                <a:gd name="T38" fmla="*/ 34 w 68"/>
                <a:gd name="T39" fmla="*/ 2 h 68"/>
                <a:gd name="T40" fmla="*/ 46 w 68"/>
                <a:gd name="T41" fmla="*/ 4 h 68"/>
                <a:gd name="T42" fmla="*/ 62 w 68"/>
                <a:gd name="T43" fmla="*/ 22 h 68"/>
                <a:gd name="T44" fmla="*/ 64 w 68"/>
                <a:gd name="T45" fmla="*/ 34 h 68"/>
                <a:gd name="T46" fmla="*/ 64 w 68"/>
                <a:gd name="T47" fmla="*/ 40 h 68"/>
                <a:gd name="T48" fmla="*/ 56 w 68"/>
                <a:gd name="T49" fmla="*/ 56 h 68"/>
                <a:gd name="T50" fmla="*/ 40 w 68"/>
                <a:gd name="T51" fmla="*/ 64 h 68"/>
                <a:gd name="T52" fmla="*/ 34 w 68"/>
                <a:gd name="T53" fmla="*/ 64 h 68"/>
                <a:gd name="T54" fmla="*/ 22 w 68"/>
                <a:gd name="T55" fmla="*/ 62 h 68"/>
                <a:gd name="T56" fmla="*/ 6 w 68"/>
                <a:gd name="T57" fmla="*/ 46 h 68"/>
                <a:gd name="T58" fmla="*/ 2 w 68"/>
                <a:gd name="T59" fmla="*/ 34 h 68"/>
                <a:gd name="T60" fmla="*/ 4 w 68"/>
                <a:gd name="T61" fmla="*/ 26 h 68"/>
                <a:gd name="T62" fmla="*/ 12 w 68"/>
                <a:gd name="T63" fmla="*/ 12 h 68"/>
                <a:gd name="T64" fmla="*/ 28 w 68"/>
                <a:gd name="T65" fmla="*/ 2 h 68"/>
                <a:gd name="T66" fmla="*/ 34 w 68"/>
                <a:gd name="T67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lnTo>
                    <a:pt x="34" y="68"/>
                  </a:lnTo>
                  <a:lnTo>
                    <a:pt x="40" y="66"/>
                  </a:lnTo>
                  <a:lnTo>
                    <a:pt x="46" y="64"/>
                  </a:lnTo>
                  <a:lnTo>
                    <a:pt x="52" y="62"/>
                  </a:lnTo>
                  <a:lnTo>
                    <a:pt x="58" y="58"/>
                  </a:lnTo>
                  <a:lnTo>
                    <a:pt x="62" y="52"/>
                  </a:lnTo>
                  <a:lnTo>
                    <a:pt x="64" y="46"/>
                  </a:lnTo>
                  <a:lnTo>
                    <a:pt x="66" y="40"/>
                  </a:lnTo>
                  <a:lnTo>
                    <a:pt x="68" y="34"/>
                  </a:lnTo>
                  <a:lnTo>
                    <a:pt x="68" y="34"/>
                  </a:lnTo>
                  <a:lnTo>
                    <a:pt x="66" y="26"/>
                  </a:lnTo>
                  <a:lnTo>
                    <a:pt x="64" y="20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6"/>
                  </a:lnTo>
                  <a:lnTo>
                    <a:pt x="46" y="2"/>
                  </a:lnTo>
                  <a:lnTo>
                    <a:pt x="40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6"/>
                  </a:lnTo>
                  <a:lnTo>
                    <a:pt x="10" y="10"/>
                  </a:lnTo>
                  <a:lnTo>
                    <a:pt x="6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0"/>
                  </a:lnTo>
                  <a:lnTo>
                    <a:pt x="2" y="46"/>
                  </a:lnTo>
                  <a:lnTo>
                    <a:pt x="6" y="52"/>
                  </a:lnTo>
                  <a:lnTo>
                    <a:pt x="10" y="58"/>
                  </a:lnTo>
                  <a:lnTo>
                    <a:pt x="14" y="62"/>
                  </a:lnTo>
                  <a:lnTo>
                    <a:pt x="20" y="64"/>
                  </a:lnTo>
                  <a:lnTo>
                    <a:pt x="26" y="66"/>
                  </a:lnTo>
                  <a:lnTo>
                    <a:pt x="34" y="68"/>
                  </a:lnTo>
                  <a:lnTo>
                    <a:pt x="34" y="68"/>
                  </a:lnTo>
                  <a:close/>
                  <a:moveTo>
                    <a:pt x="34" y="2"/>
                  </a:moveTo>
                  <a:lnTo>
                    <a:pt x="34" y="2"/>
                  </a:lnTo>
                  <a:lnTo>
                    <a:pt x="40" y="2"/>
                  </a:lnTo>
                  <a:lnTo>
                    <a:pt x="46" y="4"/>
                  </a:lnTo>
                  <a:lnTo>
                    <a:pt x="56" y="12"/>
                  </a:lnTo>
                  <a:lnTo>
                    <a:pt x="62" y="22"/>
                  </a:lnTo>
                  <a:lnTo>
                    <a:pt x="64" y="26"/>
                  </a:lnTo>
                  <a:lnTo>
                    <a:pt x="64" y="34"/>
                  </a:lnTo>
                  <a:lnTo>
                    <a:pt x="64" y="34"/>
                  </a:lnTo>
                  <a:lnTo>
                    <a:pt x="64" y="40"/>
                  </a:lnTo>
                  <a:lnTo>
                    <a:pt x="62" y="46"/>
                  </a:lnTo>
                  <a:lnTo>
                    <a:pt x="56" y="56"/>
                  </a:lnTo>
                  <a:lnTo>
                    <a:pt x="46" y="62"/>
                  </a:lnTo>
                  <a:lnTo>
                    <a:pt x="40" y="64"/>
                  </a:lnTo>
                  <a:lnTo>
                    <a:pt x="34" y="64"/>
                  </a:lnTo>
                  <a:lnTo>
                    <a:pt x="34" y="64"/>
                  </a:lnTo>
                  <a:lnTo>
                    <a:pt x="28" y="64"/>
                  </a:lnTo>
                  <a:lnTo>
                    <a:pt x="22" y="62"/>
                  </a:lnTo>
                  <a:lnTo>
                    <a:pt x="12" y="56"/>
                  </a:lnTo>
                  <a:lnTo>
                    <a:pt x="6" y="46"/>
                  </a:lnTo>
                  <a:lnTo>
                    <a:pt x="4" y="40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6" y="22"/>
                  </a:lnTo>
                  <a:lnTo>
                    <a:pt x="12" y="12"/>
                  </a:lnTo>
                  <a:lnTo>
                    <a:pt x="22" y="4"/>
                  </a:lnTo>
                  <a:lnTo>
                    <a:pt x="28" y="2"/>
                  </a:lnTo>
                  <a:lnTo>
                    <a:pt x="34" y="2"/>
                  </a:lnTo>
                  <a:lnTo>
                    <a:pt x="3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1" name="Freeform 2444"/>
            <p:cNvSpPr>
              <a:spLocks/>
            </p:cNvSpPr>
            <p:nvPr/>
          </p:nvSpPr>
          <p:spPr bwMode="auto">
            <a:xfrm>
              <a:off x="11534082" y="902685"/>
              <a:ext cx="220745" cy="289728"/>
            </a:xfrm>
            <a:custGeom>
              <a:avLst/>
              <a:gdLst>
                <a:gd name="T0" fmla="*/ 160 w 160"/>
                <a:gd name="T1" fmla="*/ 192 h 210"/>
                <a:gd name="T2" fmla="*/ 160 w 160"/>
                <a:gd name="T3" fmla="*/ 192 h 210"/>
                <a:gd name="T4" fmla="*/ 148 w 160"/>
                <a:gd name="T5" fmla="*/ 198 h 210"/>
                <a:gd name="T6" fmla="*/ 134 w 160"/>
                <a:gd name="T7" fmla="*/ 204 h 210"/>
                <a:gd name="T8" fmla="*/ 120 w 160"/>
                <a:gd name="T9" fmla="*/ 206 h 210"/>
                <a:gd name="T10" fmla="*/ 106 w 160"/>
                <a:gd name="T11" fmla="*/ 208 h 210"/>
                <a:gd name="T12" fmla="*/ 106 w 160"/>
                <a:gd name="T13" fmla="*/ 208 h 210"/>
                <a:gd name="T14" fmla="*/ 86 w 160"/>
                <a:gd name="T15" fmla="*/ 206 h 210"/>
                <a:gd name="T16" fmla="*/ 66 w 160"/>
                <a:gd name="T17" fmla="*/ 200 h 210"/>
                <a:gd name="T18" fmla="*/ 48 w 160"/>
                <a:gd name="T19" fmla="*/ 190 h 210"/>
                <a:gd name="T20" fmla="*/ 34 w 160"/>
                <a:gd name="T21" fmla="*/ 178 h 210"/>
                <a:gd name="T22" fmla="*/ 20 w 160"/>
                <a:gd name="T23" fmla="*/ 162 h 210"/>
                <a:gd name="T24" fmla="*/ 12 w 160"/>
                <a:gd name="T25" fmla="*/ 146 h 210"/>
                <a:gd name="T26" fmla="*/ 6 w 160"/>
                <a:gd name="T27" fmla="*/ 126 h 210"/>
                <a:gd name="T28" fmla="*/ 4 w 160"/>
                <a:gd name="T29" fmla="*/ 106 h 210"/>
                <a:gd name="T30" fmla="*/ 4 w 160"/>
                <a:gd name="T31" fmla="*/ 106 h 210"/>
                <a:gd name="T32" fmla="*/ 6 w 160"/>
                <a:gd name="T33" fmla="*/ 84 h 210"/>
                <a:gd name="T34" fmla="*/ 12 w 160"/>
                <a:gd name="T35" fmla="*/ 66 h 210"/>
                <a:gd name="T36" fmla="*/ 20 w 160"/>
                <a:gd name="T37" fmla="*/ 48 h 210"/>
                <a:gd name="T38" fmla="*/ 34 w 160"/>
                <a:gd name="T39" fmla="*/ 34 h 210"/>
                <a:gd name="T40" fmla="*/ 48 w 160"/>
                <a:gd name="T41" fmla="*/ 20 h 210"/>
                <a:gd name="T42" fmla="*/ 66 w 160"/>
                <a:gd name="T43" fmla="*/ 12 h 210"/>
                <a:gd name="T44" fmla="*/ 84 w 160"/>
                <a:gd name="T45" fmla="*/ 6 h 210"/>
                <a:gd name="T46" fmla="*/ 104 w 160"/>
                <a:gd name="T47" fmla="*/ 2 h 210"/>
                <a:gd name="T48" fmla="*/ 104 w 160"/>
                <a:gd name="T49" fmla="*/ 2 h 210"/>
                <a:gd name="T50" fmla="*/ 104 w 160"/>
                <a:gd name="T51" fmla="*/ 0 h 210"/>
                <a:gd name="T52" fmla="*/ 104 w 160"/>
                <a:gd name="T53" fmla="*/ 0 h 210"/>
                <a:gd name="T54" fmla="*/ 84 w 160"/>
                <a:gd name="T55" fmla="*/ 2 h 210"/>
                <a:gd name="T56" fmla="*/ 64 w 160"/>
                <a:gd name="T57" fmla="*/ 8 h 210"/>
                <a:gd name="T58" fmla="*/ 46 w 160"/>
                <a:gd name="T59" fmla="*/ 18 h 210"/>
                <a:gd name="T60" fmla="*/ 30 w 160"/>
                <a:gd name="T61" fmla="*/ 32 h 210"/>
                <a:gd name="T62" fmla="*/ 18 w 160"/>
                <a:gd name="T63" fmla="*/ 46 h 210"/>
                <a:gd name="T64" fmla="*/ 8 w 160"/>
                <a:gd name="T65" fmla="*/ 64 h 210"/>
                <a:gd name="T66" fmla="*/ 2 w 160"/>
                <a:gd name="T67" fmla="*/ 84 h 210"/>
                <a:gd name="T68" fmla="*/ 0 w 160"/>
                <a:gd name="T69" fmla="*/ 106 h 210"/>
                <a:gd name="T70" fmla="*/ 0 w 160"/>
                <a:gd name="T71" fmla="*/ 106 h 210"/>
                <a:gd name="T72" fmla="*/ 2 w 160"/>
                <a:gd name="T73" fmla="*/ 126 h 210"/>
                <a:gd name="T74" fmla="*/ 8 w 160"/>
                <a:gd name="T75" fmla="*/ 146 h 210"/>
                <a:gd name="T76" fmla="*/ 18 w 160"/>
                <a:gd name="T77" fmla="*/ 164 h 210"/>
                <a:gd name="T78" fmla="*/ 32 w 160"/>
                <a:gd name="T79" fmla="*/ 180 h 210"/>
                <a:gd name="T80" fmla="*/ 46 w 160"/>
                <a:gd name="T81" fmla="*/ 192 h 210"/>
                <a:gd name="T82" fmla="*/ 64 w 160"/>
                <a:gd name="T83" fmla="*/ 202 h 210"/>
                <a:gd name="T84" fmla="*/ 84 w 160"/>
                <a:gd name="T85" fmla="*/ 208 h 210"/>
                <a:gd name="T86" fmla="*/ 106 w 160"/>
                <a:gd name="T87" fmla="*/ 210 h 210"/>
                <a:gd name="T88" fmla="*/ 106 w 160"/>
                <a:gd name="T89" fmla="*/ 210 h 210"/>
                <a:gd name="T90" fmla="*/ 120 w 160"/>
                <a:gd name="T91" fmla="*/ 210 h 210"/>
                <a:gd name="T92" fmla="*/ 134 w 160"/>
                <a:gd name="T93" fmla="*/ 206 h 210"/>
                <a:gd name="T94" fmla="*/ 148 w 160"/>
                <a:gd name="T95" fmla="*/ 202 h 210"/>
                <a:gd name="T96" fmla="*/ 160 w 160"/>
                <a:gd name="T97" fmla="*/ 196 h 210"/>
                <a:gd name="T98" fmla="*/ 160 w 160"/>
                <a:gd name="T99" fmla="*/ 194 h 210"/>
                <a:gd name="T100" fmla="*/ 160 w 160"/>
                <a:gd name="T101" fmla="*/ 19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0" h="210">
                  <a:moveTo>
                    <a:pt x="160" y="192"/>
                  </a:moveTo>
                  <a:lnTo>
                    <a:pt x="160" y="192"/>
                  </a:lnTo>
                  <a:lnTo>
                    <a:pt x="148" y="198"/>
                  </a:lnTo>
                  <a:lnTo>
                    <a:pt x="134" y="204"/>
                  </a:lnTo>
                  <a:lnTo>
                    <a:pt x="120" y="206"/>
                  </a:lnTo>
                  <a:lnTo>
                    <a:pt x="106" y="208"/>
                  </a:lnTo>
                  <a:lnTo>
                    <a:pt x="106" y="208"/>
                  </a:lnTo>
                  <a:lnTo>
                    <a:pt x="86" y="206"/>
                  </a:lnTo>
                  <a:lnTo>
                    <a:pt x="66" y="200"/>
                  </a:lnTo>
                  <a:lnTo>
                    <a:pt x="48" y="190"/>
                  </a:lnTo>
                  <a:lnTo>
                    <a:pt x="34" y="178"/>
                  </a:lnTo>
                  <a:lnTo>
                    <a:pt x="20" y="162"/>
                  </a:lnTo>
                  <a:lnTo>
                    <a:pt x="12" y="146"/>
                  </a:lnTo>
                  <a:lnTo>
                    <a:pt x="6" y="126"/>
                  </a:lnTo>
                  <a:lnTo>
                    <a:pt x="4" y="106"/>
                  </a:lnTo>
                  <a:lnTo>
                    <a:pt x="4" y="106"/>
                  </a:lnTo>
                  <a:lnTo>
                    <a:pt x="6" y="84"/>
                  </a:lnTo>
                  <a:lnTo>
                    <a:pt x="12" y="66"/>
                  </a:lnTo>
                  <a:lnTo>
                    <a:pt x="20" y="48"/>
                  </a:lnTo>
                  <a:lnTo>
                    <a:pt x="34" y="34"/>
                  </a:lnTo>
                  <a:lnTo>
                    <a:pt x="48" y="20"/>
                  </a:lnTo>
                  <a:lnTo>
                    <a:pt x="66" y="12"/>
                  </a:lnTo>
                  <a:lnTo>
                    <a:pt x="84" y="6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84" y="2"/>
                  </a:lnTo>
                  <a:lnTo>
                    <a:pt x="64" y="8"/>
                  </a:lnTo>
                  <a:lnTo>
                    <a:pt x="46" y="18"/>
                  </a:lnTo>
                  <a:lnTo>
                    <a:pt x="30" y="32"/>
                  </a:lnTo>
                  <a:lnTo>
                    <a:pt x="18" y="46"/>
                  </a:lnTo>
                  <a:lnTo>
                    <a:pt x="8" y="64"/>
                  </a:lnTo>
                  <a:lnTo>
                    <a:pt x="2" y="84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126"/>
                  </a:lnTo>
                  <a:lnTo>
                    <a:pt x="8" y="146"/>
                  </a:lnTo>
                  <a:lnTo>
                    <a:pt x="18" y="164"/>
                  </a:lnTo>
                  <a:lnTo>
                    <a:pt x="32" y="180"/>
                  </a:lnTo>
                  <a:lnTo>
                    <a:pt x="46" y="192"/>
                  </a:lnTo>
                  <a:lnTo>
                    <a:pt x="64" y="202"/>
                  </a:lnTo>
                  <a:lnTo>
                    <a:pt x="84" y="208"/>
                  </a:lnTo>
                  <a:lnTo>
                    <a:pt x="106" y="210"/>
                  </a:lnTo>
                  <a:lnTo>
                    <a:pt x="106" y="210"/>
                  </a:lnTo>
                  <a:lnTo>
                    <a:pt x="120" y="210"/>
                  </a:lnTo>
                  <a:lnTo>
                    <a:pt x="134" y="206"/>
                  </a:lnTo>
                  <a:lnTo>
                    <a:pt x="148" y="202"/>
                  </a:lnTo>
                  <a:lnTo>
                    <a:pt x="160" y="196"/>
                  </a:lnTo>
                  <a:lnTo>
                    <a:pt x="160" y="194"/>
                  </a:lnTo>
                  <a:lnTo>
                    <a:pt x="160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2" name="Freeform 2445"/>
            <p:cNvSpPr>
              <a:spLocks/>
            </p:cNvSpPr>
            <p:nvPr/>
          </p:nvSpPr>
          <p:spPr bwMode="auto">
            <a:xfrm>
              <a:off x="11625140" y="1277953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2 w 8"/>
                <a:gd name="T5" fmla="*/ 2 h 8"/>
                <a:gd name="T6" fmla="*/ 0 w 8"/>
                <a:gd name="T7" fmla="*/ 4 h 8"/>
                <a:gd name="T8" fmla="*/ 0 w 8"/>
                <a:gd name="T9" fmla="*/ 4 h 8"/>
                <a:gd name="T10" fmla="*/ 0 w 8"/>
                <a:gd name="T11" fmla="*/ 8 h 8"/>
                <a:gd name="T12" fmla="*/ 2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6 w 8"/>
                <a:gd name="T19" fmla="*/ 8 h 8"/>
                <a:gd name="T20" fmla="*/ 8 w 8"/>
                <a:gd name="T21" fmla="*/ 6 h 8"/>
                <a:gd name="T22" fmla="*/ 8 w 8"/>
                <a:gd name="T23" fmla="*/ 6 h 8"/>
                <a:gd name="T24" fmla="*/ 8 w 8"/>
                <a:gd name="T25" fmla="*/ 2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3" name="Freeform 2446"/>
            <p:cNvSpPr>
              <a:spLocks/>
            </p:cNvSpPr>
            <p:nvPr/>
          </p:nvSpPr>
          <p:spPr bwMode="auto">
            <a:xfrm>
              <a:off x="11848645" y="872333"/>
              <a:ext cx="8278" cy="5519"/>
            </a:xfrm>
            <a:custGeom>
              <a:avLst/>
              <a:gdLst>
                <a:gd name="T0" fmla="*/ 4 w 6"/>
                <a:gd name="T1" fmla="*/ 0 h 4"/>
                <a:gd name="T2" fmla="*/ 4 w 6"/>
                <a:gd name="T3" fmla="*/ 0 h 4"/>
                <a:gd name="T4" fmla="*/ 2 w 6"/>
                <a:gd name="T5" fmla="*/ 0 h 4"/>
                <a:gd name="T6" fmla="*/ 0 w 6"/>
                <a:gd name="T7" fmla="*/ 0 h 4"/>
                <a:gd name="T8" fmla="*/ 0 w 6"/>
                <a:gd name="T9" fmla="*/ 0 h 4"/>
                <a:gd name="T10" fmla="*/ 6 w 6"/>
                <a:gd name="T11" fmla="*/ 4 h 4"/>
                <a:gd name="T12" fmla="*/ 6 w 6"/>
                <a:gd name="T13" fmla="*/ 4 h 4"/>
                <a:gd name="T14" fmla="*/ 6 w 6"/>
                <a:gd name="T15" fmla="*/ 2 h 4"/>
                <a:gd name="T16" fmla="*/ 4 w 6"/>
                <a:gd name="T17" fmla="*/ 0 h 4"/>
                <a:gd name="T18" fmla="*/ 4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4" name="Freeform 2447"/>
            <p:cNvSpPr>
              <a:spLocks/>
            </p:cNvSpPr>
            <p:nvPr/>
          </p:nvSpPr>
          <p:spPr bwMode="auto">
            <a:xfrm>
              <a:off x="11669289" y="808868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5" name="Freeform 2448"/>
            <p:cNvSpPr>
              <a:spLocks/>
            </p:cNvSpPr>
            <p:nvPr/>
          </p:nvSpPr>
          <p:spPr bwMode="auto">
            <a:xfrm>
              <a:off x="11663770" y="1283471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2 w 8"/>
                <a:gd name="T5" fmla="*/ 2 h 8"/>
                <a:gd name="T6" fmla="*/ 0 w 8"/>
                <a:gd name="T7" fmla="*/ 4 h 8"/>
                <a:gd name="T8" fmla="*/ 0 w 8"/>
                <a:gd name="T9" fmla="*/ 4 h 8"/>
                <a:gd name="T10" fmla="*/ 0 w 8"/>
                <a:gd name="T11" fmla="*/ 8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6 w 8"/>
                <a:gd name="T19" fmla="*/ 8 h 8"/>
                <a:gd name="T20" fmla="*/ 8 w 8"/>
                <a:gd name="T21" fmla="*/ 4 h 8"/>
                <a:gd name="T22" fmla="*/ 8 w 8"/>
                <a:gd name="T23" fmla="*/ 4 h 8"/>
                <a:gd name="T24" fmla="*/ 6 w 8"/>
                <a:gd name="T25" fmla="*/ 2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6" name="Freeform 2449"/>
            <p:cNvSpPr>
              <a:spLocks/>
            </p:cNvSpPr>
            <p:nvPr/>
          </p:nvSpPr>
          <p:spPr bwMode="auto">
            <a:xfrm>
              <a:off x="11870719" y="902685"/>
              <a:ext cx="5519" cy="8278"/>
            </a:xfrm>
            <a:custGeom>
              <a:avLst/>
              <a:gdLst>
                <a:gd name="T0" fmla="*/ 0 w 4"/>
                <a:gd name="T1" fmla="*/ 4 h 6"/>
                <a:gd name="T2" fmla="*/ 0 w 4"/>
                <a:gd name="T3" fmla="*/ 4 h 6"/>
                <a:gd name="T4" fmla="*/ 4 w 4"/>
                <a:gd name="T5" fmla="*/ 6 h 6"/>
                <a:gd name="T6" fmla="*/ 4 w 4"/>
                <a:gd name="T7" fmla="*/ 6 h 6"/>
                <a:gd name="T8" fmla="*/ 4 w 4"/>
                <a:gd name="T9" fmla="*/ 6 h 6"/>
                <a:gd name="T10" fmla="*/ 0 w 4"/>
                <a:gd name="T11" fmla="*/ 0 h 6"/>
                <a:gd name="T12" fmla="*/ 0 w 4"/>
                <a:gd name="T13" fmla="*/ 0 h 6"/>
                <a:gd name="T14" fmla="*/ 0 w 4"/>
                <a:gd name="T15" fmla="*/ 4 h 6"/>
                <a:gd name="T16" fmla="*/ 0 w 4"/>
                <a:gd name="T1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0" y="4"/>
                  </a:moveTo>
                  <a:lnTo>
                    <a:pt x="0" y="4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7" name="Freeform 2450"/>
            <p:cNvSpPr>
              <a:spLocks/>
            </p:cNvSpPr>
            <p:nvPr/>
          </p:nvSpPr>
          <p:spPr bwMode="auto">
            <a:xfrm>
              <a:off x="11920387" y="1007539"/>
              <a:ext cx="5519" cy="11037"/>
            </a:xfrm>
            <a:custGeom>
              <a:avLst/>
              <a:gdLst>
                <a:gd name="T0" fmla="*/ 4 w 4"/>
                <a:gd name="T1" fmla="*/ 4 h 8"/>
                <a:gd name="T2" fmla="*/ 4 w 4"/>
                <a:gd name="T3" fmla="*/ 4 h 8"/>
                <a:gd name="T4" fmla="*/ 0 w 4"/>
                <a:gd name="T5" fmla="*/ 0 h 8"/>
                <a:gd name="T6" fmla="*/ 0 w 4"/>
                <a:gd name="T7" fmla="*/ 0 h 8"/>
                <a:gd name="T8" fmla="*/ 2 w 4"/>
                <a:gd name="T9" fmla="*/ 8 h 8"/>
                <a:gd name="T10" fmla="*/ 2 w 4"/>
                <a:gd name="T11" fmla="*/ 8 h 8"/>
                <a:gd name="T12" fmla="*/ 4 w 4"/>
                <a:gd name="T13" fmla="*/ 4 h 8"/>
                <a:gd name="T14" fmla="*/ 4 w 4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8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8" name="Freeform 2451"/>
            <p:cNvSpPr>
              <a:spLocks/>
            </p:cNvSpPr>
            <p:nvPr/>
          </p:nvSpPr>
          <p:spPr bwMode="auto">
            <a:xfrm>
              <a:off x="11594787" y="822665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2 h 2"/>
                <a:gd name="T12" fmla="*/ 0 w 6"/>
                <a:gd name="T13" fmla="*/ 2 h 2"/>
                <a:gd name="T14" fmla="*/ 2 w 6"/>
                <a:gd name="T15" fmla="*/ 2 h 2"/>
                <a:gd name="T16" fmla="*/ 2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9" name="Freeform 2452"/>
            <p:cNvSpPr>
              <a:spLocks/>
            </p:cNvSpPr>
            <p:nvPr/>
          </p:nvSpPr>
          <p:spPr bwMode="auto">
            <a:xfrm>
              <a:off x="11912109" y="971668"/>
              <a:ext cx="5519" cy="8278"/>
            </a:xfrm>
            <a:custGeom>
              <a:avLst/>
              <a:gdLst>
                <a:gd name="T0" fmla="*/ 4 w 4"/>
                <a:gd name="T1" fmla="*/ 2 h 6"/>
                <a:gd name="T2" fmla="*/ 4 w 4"/>
                <a:gd name="T3" fmla="*/ 2 h 6"/>
                <a:gd name="T4" fmla="*/ 0 w 4"/>
                <a:gd name="T5" fmla="*/ 0 h 6"/>
                <a:gd name="T6" fmla="*/ 0 w 4"/>
                <a:gd name="T7" fmla="*/ 0 h 6"/>
                <a:gd name="T8" fmla="*/ 2 w 4"/>
                <a:gd name="T9" fmla="*/ 6 h 6"/>
                <a:gd name="T10" fmla="*/ 2 w 4"/>
                <a:gd name="T11" fmla="*/ 6 h 6"/>
                <a:gd name="T12" fmla="*/ 4 w 4"/>
                <a:gd name="T13" fmla="*/ 2 h 6"/>
                <a:gd name="T14" fmla="*/ 4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0" name="Freeform 2453"/>
            <p:cNvSpPr>
              <a:spLocks/>
            </p:cNvSpPr>
            <p:nvPr/>
          </p:nvSpPr>
          <p:spPr bwMode="auto">
            <a:xfrm>
              <a:off x="11845885" y="875092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4 h 4"/>
                <a:gd name="T10" fmla="*/ 0 w 4"/>
                <a:gd name="T11" fmla="*/ 0 h 4"/>
                <a:gd name="T12" fmla="*/ 0 w 4"/>
                <a:gd name="T13" fmla="*/ 0 h 4"/>
                <a:gd name="T14" fmla="*/ 0 w 4"/>
                <a:gd name="T15" fmla="*/ 4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1" name="Freeform 2454"/>
            <p:cNvSpPr>
              <a:spLocks/>
            </p:cNvSpPr>
            <p:nvPr/>
          </p:nvSpPr>
          <p:spPr bwMode="auto">
            <a:xfrm>
              <a:off x="11586509" y="1269675"/>
              <a:ext cx="11037" cy="8278"/>
            </a:xfrm>
            <a:custGeom>
              <a:avLst/>
              <a:gdLst>
                <a:gd name="T0" fmla="*/ 6 w 8"/>
                <a:gd name="T1" fmla="*/ 0 h 6"/>
                <a:gd name="T2" fmla="*/ 6 w 8"/>
                <a:gd name="T3" fmla="*/ 0 h 6"/>
                <a:gd name="T4" fmla="*/ 2 w 8"/>
                <a:gd name="T5" fmla="*/ 0 h 6"/>
                <a:gd name="T6" fmla="*/ 0 w 8"/>
                <a:gd name="T7" fmla="*/ 2 h 6"/>
                <a:gd name="T8" fmla="*/ 0 w 8"/>
                <a:gd name="T9" fmla="*/ 2 h 6"/>
                <a:gd name="T10" fmla="*/ 0 w 8"/>
                <a:gd name="T11" fmla="*/ 4 h 6"/>
                <a:gd name="T12" fmla="*/ 2 w 8"/>
                <a:gd name="T13" fmla="*/ 6 h 6"/>
                <a:gd name="T14" fmla="*/ 4 w 8"/>
                <a:gd name="T15" fmla="*/ 6 h 6"/>
                <a:gd name="T16" fmla="*/ 4 w 8"/>
                <a:gd name="T17" fmla="*/ 6 h 6"/>
                <a:gd name="T18" fmla="*/ 6 w 8"/>
                <a:gd name="T19" fmla="*/ 6 h 6"/>
                <a:gd name="T20" fmla="*/ 8 w 8"/>
                <a:gd name="T21" fmla="*/ 4 h 6"/>
                <a:gd name="T22" fmla="*/ 8 w 8"/>
                <a:gd name="T23" fmla="*/ 4 h 6"/>
                <a:gd name="T24" fmla="*/ 8 w 8"/>
                <a:gd name="T25" fmla="*/ 2 h 6"/>
                <a:gd name="T26" fmla="*/ 6 w 8"/>
                <a:gd name="T27" fmla="*/ 0 h 6"/>
                <a:gd name="T28" fmla="*/ 6 w 8"/>
                <a:gd name="T2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6">
                  <a:moveTo>
                    <a:pt x="6" y="0"/>
                  </a:move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2" name="Freeform 2455"/>
            <p:cNvSpPr>
              <a:spLocks/>
            </p:cNvSpPr>
            <p:nvPr/>
          </p:nvSpPr>
          <p:spPr bwMode="auto">
            <a:xfrm>
              <a:off x="11782421" y="830943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3" name="Freeform 2456"/>
            <p:cNvSpPr>
              <a:spLocks/>
            </p:cNvSpPr>
            <p:nvPr/>
          </p:nvSpPr>
          <p:spPr bwMode="auto">
            <a:xfrm>
              <a:off x="11925905" y="1043411"/>
              <a:ext cx="2759" cy="8278"/>
            </a:xfrm>
            <a:custGeom>
              <a:avLst/>
              <a:gdLst>
                <a:gd name="T0" fmla="*/ 0 w 2"/>
                <a:gd name="T1" fmla="*/ 0 h 6"/>
                <a:gd name="T2" fmla="*/ 0 w 2"/>
                <a:gd name="T3" fmla="*/ 0 h 6"/>
                <a:gd name="T4" fmla="*/ 0 w 2"/>
                <a:gd name="T5" fmla="*/ 4 h 6"/>
                <a:gd name="T6" fmla="*/ 0 w 2"/>
                <a:gd name="T7" fmla="*/ 4 h 6"/>
                <a:gd name="T8" fmla="*/ 0 w 2"/>
                <a:gd name="T9" fmla="*/ 6 h 6"/>
                <a:gd name="T10" fmla="*/ 0 w 2"/>
                <a:gd name="T11" fmla="*/ 6 h 6"/>
                <a:gd name="T12" fmla="*/ 0 w 2"/>
                <a:gd name="T13" fmla="*/ 6 h 6"/>
                <a:gd name="T14" fmla="*/ 2 w 2"/>
                <a:gd name="T15" fmla="*/ 4 h 6"/>
                <a:gd name="T16" fmla="*/ 2 w 2"/>
                <a:gd name="T17" fmla="*/ 4 h 6"/>
                <a:gd name="T18" fmla="*/ 0 w 2"/>
                <a:gd name="T19" fmla="*/ 0 h 6"/>
                <a:gd name="T20" fmla="*/ 0 w 2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6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4" name="Freeform 2457"/>
            <p:cNvSpPr>
              <a:spLocks/>
            </p:cNvSpPr>
            <p:nvPr/>
          </p:nvSpPr>
          <p:spPr bwMode="auto">
            <a:xfrm>
              <a:off x="11815533" y="85025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5" name="Freeform 2458"/>
            <p:cNvSpPr>
              <a:spLocks/>
            </p:cNvSpPr>
            <p:nvPr/>
          </p:nvSpPr>
          <p:spPr bwMode="auto">
            <a:xfrm>
              <a:off x="11454062" y="944075"/>
              <a:ext cx="8278" cy="11037"/>
            </a:xfrm>
            <a:custGeom>
              <a:avLst/>
              <a:gdLst>
                <a:gd name="T0" fmla="*/ 4 w 6"/>
                <a:gd name="T1" fmla="*/ 0 h 8"/>
                <a:gd name="T2" fmla="*/ 4 w 6"/>
                <a:gd name="T3" fmla="*/ 0 h 8"/>
                <a:gd name="T4" fmla="*/ 2 w 6"/>
                <a:gd name="T5" fmla="*/ 0 h 8"/>
                <a:gd name="T6" fmla="*/ 0 w 6"/>
                <a:gd name="T7" fmla="*/ 2 h 8"/>
                <a:gd name="T8" fmla="*/ 0 w 6"/>
                <a:gd name="T9" fmla="*/ 2 h 8"/>
                <a:gd name="T10" fmla="*/ 0 w 6"/>
                <a:gd name="T11" fmla="*/ 6 h 8"/>
                <a:gd name="T12" fmla="*/ 2 w 6"/>
                <a:gd name="T13" fmla="*/ 8 h 8"/>
                <a:gd name="T14" fmla="*/ 4 w 6"/>
                <a:gd name="T15" fmla="*/ 8 h 8"/>
                <a:gd name="T16" fmla="*/ 4 w 6"/>
                <a:gd name="T17" fmla="*/ 8 h 8"/>
                <a:gd name="T18" fmla="*/ 6 w 6"/>
                <a:gd name="T19" fmla="*/ 8 h 8"/>
                <a:gd name="T20" fmla="*/ 6 w 6"/>
                <a:gd name="T21" fmla="*/ 6 h 8"/>
                <a:gd name="T22" fmla="*/ 6 w 6"/>
                <a:gd name="T23" fmla="*/ 6 h 8"/>
                <a:gd name="T24" fmla="*/ 6 w 6"/>
                <a:gd name="T25" fmla="*/ 4 h 8"/>
                <a:gd name="T26" fmla="*/ 4 w 6"/>
                <a:gd name="T27" fmla="*/ 0 h 8"/>
                <a:gd name="T28" fmla="*/ 4 w 6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6" name="Freeform 2459"/>
            <p:cNvSpPr>
              <a:spLocks/>
            </p:cNvSpPr>
            <p:nvPr/>
          </p:nvSpPr>
          <p:spPr bwMode="auto">
            <a:xfrm>
              <a:off x="11707919" y="811628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7" name="Freeform 2460"/>
            <p:cNvSpPr>
              <a:spLocks/>
            </p:cNvSpPr>
            <p:nvPr/>
          </p:nvSpPr>
          <p:spPr bwMode="auto">
            <a:xfrm>
              <a:off x="11917628" y="1043411"/>
              <a:ext cx="2759" cy="8278"/>
            </a:xfrm>
            <a:custGeom>
              <a:avLst/>
              <a:gdLst>
                <a:gd name="T0" fmla="*/ 2 w 2"/>
                <a:gd name="T1" fmla="*/ 0 h 6"/>
                <a:gd name="T2" fmla="*/ 2 w 2"/>
                <a:gd name="T3" fmla="*/ 0 h 6"/>
                <a:gd name="T4" fmla="*/ 0 w 2"/>
                <a:gd name="T5" fmla="*/ 4 h 6"/>
                <a:gd name="T6" fmla="*/ 0 w 2"/>
                <a:gd name="T7" fmla="*/ 4 h 6"/>
                <a:gd name="T8" fmla="*/ 0 w 2"/>
                <a:gd name="T9" fmla="*/ 6 h 6"/>
                <a:gd name="T10" fmla="*/ 0 w 2"/>
                <a:gd name="T11" fmla="*/ 6 h 6"/>
                <a:gd name="T12" fmla="*/ 2 w 2"/>
                <a:gd name="T13" fmla="*/ 4 h 6"/>
                <a:gd name="T14" fmla="*/ 2 w 2"/>
                <a:gd name="T15" fmla="*/ 4 h 6"/>
                <a:gd name="T16" fmla="*/ 2 w 2"/>
                <a:gd name="T17" fmla="*/ 0 h 6"/>
                <a:gd name="T18" fmla="*/ 2 w 2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6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8" name="Freeform 2461"/>
            <p:cNvSpPr>
              <a:spLocks/>
            </p:cNvSpPr>
            <p:nvPr/>
          </p:nvSpPr>
          <p:spPr bwMode="auto">
            <a:xfrm>
              <a:off x="11702401" y="1283471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0 w 8"/>
                <a:gd name="T5" fmla="*/ 0 h 8"/>
                <a:gd name="T6" fmla="*/ 0 w 8"/>
                <a:gd name="T7" fmla="*/ 4 h 8"/>
                <a:gd name="T8" fmla="*/ 0 w 8"/>
                <a:gd name="T9" fmla="*/ 4 h 8"/>
                <a:gd name="T10" fmla="*/ 2 w 8"/>
                <a:gd name="T11" fmla="*/ 6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9" name="Freeform 2462"/>
            <p:cNvSpPr>
              <a:spLocks/>
            </p:cNvSpPr>
            <p:nvPr/>
          </p:nvSpPr>
          <p:spPr bwMode="auto">
            <a:xfrm>
              <a:off x="11520286" y="1228285"/>
              <a:ext cx="11037" cy="11037"/>
            </a:xfrm>
            <a:custGeom>
              <a:avLst/>
              <a:gdLst>
                <a:gd name="T0" fmla="*/ 0 w 8"/>
                <a:gd name="T1" fmla="*/ 2 h 8"/>
                <a:gd name="T2" fmla="*/ 0 w 8"/>
                <a:gd name="T3" fmla="*/ 2 h 8"/>
                <a:gd name="T4" fmla="*/ 0 w 8"/>
                <a:gd name="T5" fmla="*/ 4 h 8"/>
                <a:gd name="T6" fmla="*/ 2 w 8"/>
                <a:gd name="T7" fmla="*/ 8 h 8"/>
                <a:gd name="T8" fmla="*/ 2 w 8"/>
                <a:gd name="T9" fmla="*/ 8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6 h 8"/>
                <a:gd name="T16" fmla="*/ 6 w 8"/>
                <a:gd name="T17" fmla="*/ 6 h 8"/>
                <a:gd name="T18" fmla="*/ 8 w 8"/>
                <a:gd name="T19" fmla="*/ 4 h 8"/>
                <a:gd name="T20" fmla="*/ 6 w 8"/>
                <a:gd name="T21" fmla="*/ 2 h 8"/>
                <a:gd name="T22" fmla="*/ 6 w 8"/>
                <a:gd name="T23" fmla="*/ 2 h 8"/>
                <a:gd name="T24" fmla="*/ 4 w 8"/>
                <a:gd name="T25" fmla="*/ 0 h 8"/>
                <a:gd name="T26" fmla="*/ 0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0" name="Freeform 2463"/>
            <p:cNvSpPr>
              <a:spLocks/>
            </p:cNvSpPr>
            <p:nvPr/>
          </p:nvSpPr>
          <p:spPr bwMode="auto">
            <a:xfrm>
              <a:off x="11746550" y="817146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6 w 6"/>
                <a:gd name="T9" fmla="*/ 2 h 4"/>
                <a:gd name="T10" fmla="*/ 6 w 6"/>
                <a:gd name="T11" fmla="*/ 2 h 4"/>
                <a:gd name="T12" fmla="*/ 0 w 6"/>
                <a:gd name="T13" fmla="*/ 0 h 4"/>
                <a:gd name="T14" fmla="*/ 0 w 6"/>
                <a:gd name="T15" fmla="*/ 0 h 4"/>
                <a:gd name="T16" fmla="*/ 2 w 6"/>
                <a:gd name="T17" fmla="*/ 4 h 4"/>
                <a:gd name="T18" fmla="*/ 2 w 6"/>
                <a:gd name="T1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1" name="Freeform 2464"/>
            <p:cNvSpPr>
              <a:spLocks/>
            </p:cNvSpPr>
            <p:nvPr/>
          </p:nvSpPr>
          <p:spPr bwMode="auto">
            <a:xfrm>
              <a:off x="11630658" y="811628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2 h 2"/>
                <a:gd name="T12" fmla="*/ 0 w 6"/>
                <a:gd name="T13" fmla="*/ 2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2" name="Freeform 2465"/>
            <p:cNvSpPr>
              <a:spLocks/>
            </p:cNvSpPr>
            <p:nvPr/>
          </p:nvSpPr>
          <p:spPr bwMode="auto">
            <a:xfrm>
              <a:off x="11630658" y="803350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2 w 6"/>
                <a:gd name="T5" fmla="*/ 0 h 4"/>
                <a:gd name="T6" fmla="*/ 0 w 6"/>
                <a:gd name="T7" fmla="*/ 2 h 4"/>
                <a:gd name="T8" fmla="*/ 0 w 6"/>
                <a:gd name="T9" fmla="*/ 4 h 4"/>
                <a:gd name="T10" fmla="*/ 0 w 6"/>
                <a:gd name="T11" fmla="*/ 4 h 4"/>
                <a:gd name="T12" fmla="*/ 6 w 6"/>
                <a:gd name="T13" fmla="*/ 2 h 4"/>
                <a:gd name="T14" fmla="*/ 6 w 6"/>
                <a:gd name="T15" fmla="*/ 2 h 4"/>
                <a:gd name="T16" fmla="*/ 2 w 6"/>
                <a:gd name="T17" fmla="*/ 0 h 4"/>
                <a:gd name="T18" fmla="*/ 2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3" name="Freeform 2466"/>
            <p:cNvSpPr>
              <a:spLocks/>
            </p:cNvSpPr>
            <p:nvPr/>
          </p:nvSpPr>
          <p:spPr bwMode="auto">
            <a:xfrm>
              <a:off x="11746550" y="811628"/>
              <a:ext cx="11037" cy="2759"/>
            </a:xfrm>
            <a:custGeom>
              <a:avLst/>
              <a:gdLst>
                <a:gd name="T0" fmla="*/ 4 w 8"/>
                <a:gd name="T1" fmla="*/ 0 h 2"/>
                <a:gd name="T2" fmla="*/ 4 w 8"/>
                <a:gd name="T3" fmla="*/ 0 h 2"/>
                <a:gd name="T4" fmla="*/ 0 w 8"/>
                <a:gd name="T5" fmla="*/ 0 h 2"/>
                <a:gd name="T6" fmla="*/ 0 w 8"/>
                <a:gd name="T7" fmla="*/ 0 h 2"/>
                <a:gd name="T8" fmla="*/ 8 w 8"/>
                <a:gd name="T9" fmla="*/ 2 h 2"/>
                <a:gd name="T10" fmla="*/ 8 w 8"/>
                <a:gd name="T11" fmla="*/ 2 h 2"/>
                <a:gd name="T12" fmla="*/ 4 w 8"/>
                <a:gd name="T13" fmla="*/ 0 h 2"/>
                <a:gd name="T14" fmla="*/ 4 w 8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4" name="Freeform 2467"/>
            <p:cNvSpPr>
              <a:spLocks/>
            </p:cNvSpPr>
            <p:nvPr/>
          </p:nvSpPr>
          <p:spPr bwMode="auto">
            <a:xfrm>
              <a:off x="11434747" y="1021336"/>
              <a:ext cx="11037" cy="11037"/>
            </a:xfrm>
            <a:custGeom>
              <a:avLst/>
              <a:gdLst>
                <a:gd name="T0" fmla="*/ 2 w 8"/>
                <a:gd name="T1" fmla="*/ 8 h 8"/>
                <a:gd name="T2" fmla="*/ 4 w 8"/>
                <a:gd name="T3" fmla="*/ 8 h 8"/>
                <a:gd name="T4" fmla="*/ 4 w 8"/>
                <a:gd name="T5" fmla="*/ 8 h 8"/>
                <a:gd name="T6" fmla="*/ 6 w 8"/>
                <a:gd name="T7" fmla="*/ 6 h 8"/>
                <a:gd name="T8" fmla="*/ 8 w 8"/>
                <a:gd name="T9" fmla="*/ 4 h 8"/>
                <a:gd name="T10" fmla="*/ 8 w 8"/>
                <a:gd name="T11" fmla="*/ 4 h 8"/>
                <a:gd name="T12" fmla="*/ 6 w 8"/>
                <a:gd name="T13" fmla="*/ 0 h 8"/>
                <a:gd name="T14" fmla="*/ 4 w 8"/>
                <a:gd name="T15" fmla="*/ 0 h 8"/>
                <a:gd name="T16" fmla="*/ 4 w 8"/>
                <a:gd name="T17" fmla="*/ 0 h 8"/>
                <a:gd name="T18" fmla="*/ 0 w 8"/>
                <a:gd name="T19" fmla="*/ 0 h 8"/>
                <a:gd name="T20" fmla="*/ 0 w 8"/>
                <a:gd name="T21" fmla="*/ 2 h 8"/>
                <a:gd name="T22" fmla="*/ 0 w 8"/>
                <a:gd name="T23" fmla="*/ 2 h 8"/>
                <a:gd name="T24" fmla="*/ 0 w 8"/>
                <a:gd name="T25" fmla="*/ 6 h 8"/>
                <a:gd name="T26" fmla="*/ 2 w 8"/>
                <a:gd name="T27" fmla="*/ 8 h 8"/>
                <a:gd name="T28" fmla="*/ 2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8"/>
                  </a:move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5" name="Freeform 2468"/>
            <p:cNvSpPr>
              <a:spLocks/>
            </p:cNvSpPr>
            <p:nvPr/>
          </p:nvSpPr>
          <p:spPr bwMode="auto">
            <a:xfrm>
              <a:off x="11553398" y="1250359"/>
              <a:ext cx="8278" cy="11037"/>
            </a:xfrm>
            <a:custGeom>
              <a:avLst/>
              <a:gdLst>
                <a:gd name="T0" fmla="*/ 6 w 6"/>
                <a:gd name="T1" fmla="*/ 2 h 8"/>
                <a:gd name="T2" fmla="*/ 6 w 6"/>
                <a:gd name="T3" fmla="*/ 2 h 8"/>
                <a:gd name="T4" fmla="*/ 2 w 6"/>
                <a:gd name="T5" fmla="*/ 0 h 8"/>
                <a:gd name="T6" fmla="*/ 0 w 6"/>
                <a:gd name="T7" fmla="*/ 2 h 8"/>
                <a:gd name="T8" fmla="*/ 0 w 6"/>
                <a:gd name="T9" fmla="*/ 2 h 8"/>
                <a:gd name="T10" fmla="*/ 0 w 6"/>
                <a:gd name="T11" fmla="*/ 6 h 8"/>
                <a:gd name="T12" fmla="*/ 0 w 6"/>
                <a:gd name="T13" fmla="*/ 8 h 8"/>
                <a:gd name="T14" fmla="*/ 2 w 6"/>
                <a:gd name="T15" fmla="*/ 8 h 8"/>
                <a:gd name="T16" fmla="*/ 2 w 6"/>
                <a:gd name="T17" fmla="*/ 8 h 8"/>
                <a:gd name="T18" fmla="*/ 6 w 6"/>
                <a:gd name="T19" fmla="*/ 6 h 8"/>
                <a:gd name="T20" fmla="*/ 6 w 6"/>
                <a:gd name="T21" fmla="*/ 6 h 8"/>
                <a:gd name="T22" fmla="*/ 6 w 6"/>
                <a:gd name="T23" fmla="*/ 4 h 8"/>
                <a:gd name="T24" fmla="*/ 6 w 6"/>
                <a:gd name="T25" fmla="*/ 2 h 8"/>
                <a:gd name="T26" fmla="*/ 6 w 6"/>
                <a:gd name="T2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8">
                  <a:moveTo>
                    <a:pt x="6" y="2"/>
                  </a:moveTo>
                  <a:lnTo>
                    <a:pt x="6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6" name="Freeform 2469"/>
            <p:cNvSpPr>
              <a:spLocks/>
            </p:cNvSpPr>
            <p:nvPr/>
          </p:nvSpPr>
          <p:spPr bwMode="auto">
            <a:xfrm>
              <a:off x="11707919" y="803350"/>
              <a:ext cx="11037" cy="2759"/>
            </a:xfrm>
            <a:custGeom>
              <a:avLst/>
              <a:gdLst>
                <a:gd name="T0" fmla="*/ 4 w 8"/>
                <a:gd name="T1" fmla="*/ 0 h 2"/>
                <a:gd name="T2" fmla="*/ 4 w 8"/>
                <a:gd name="T3" fmla="*/ 0 h 2"/>
                <a:gd name="T4" fmla="*/ 0 w 8"/>
                <a:gd name="T5" fmla="*/ 2 h 2"/>
                <a:gd name="T6" fmla="*/ 0 w 8"/>
                <a:gd name="T7" fmla="*/ 2 h 2"/>
                <a:gd name="T8" fmla="*/ 8 w 8"/>
                <a:gd name="T9" fmla="*/ 2 h 2"/>
                <a:gd name="T10" fmla="*/ 8 w 8"/>
                <a:gd name="T11" fmla="*/ 2 h 2"/>
                <a:gd name="T12" fmla="*/ 4 w 8"/>
                <a:gd name="T13" fmla="*/ 0 h 2"/>
                <a:gd name="T14" fmla="*/ 4 w 8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">
                  <a:moveTo>
                    <a:pt x="4" y="0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7" name="Freeform 2470"/>
            <p:cNvSpPr>
              <a:spLocks/>
            </p:cNvSpPr>
            <p:nvPr/>
          </p:nvSpPr>
          <p:spPr bwMode="auto">
            <a:xfrm>
              <a:off x="11431988" y="1059966"/>
              <a:ext cx="11037" cy="11037"/>
            </a:xfrm>
            <a:custGeom>
              <a:avLst/>
              <a:gdLst>
                <a:gd name="T0" fmla="*/ 8 w 8"/>
                <a:gd name="T1" fmla="*/ 4 h 8"/>
                <a:gd name="T2" fmla="*/ 8 w 8"/>
                <a:gd name="T3" fmla="*/ 4 h 8"/>
                <a:gd name="T4" fmla="*/ 8 w 8"/>
                <a:gd name="T5" fmla="*/ 0 h 8"/>
                <a:gd name="T6" fmla="*/ 4 w 8"/>
                <a:gd name="T7" fmla="*/ 0 h 8"/>
                <a:gd name="T8" fmla="*/ 4 w 8"/>
                <a:gd name="T9" fmla="*/ 0 h 8"/>
                <a:gd name="T10" fmla="*/ 2 w 8"/>
                <a:gd name="T11" fmla="*/ 0 h 8"/>
                <a:gd name="T12" fmla="*/ 0 w 8"/>
                <a:gd name="T13" fmla="*/ 4 h 8"/>
                <a:gd name="T14" fmla="*/ 0 w 8"/>
                <a:gd name="T15" fmla="*/ 4 h 8"/>
                <a:gd name="T16" fmla="*/ 2 w 8"/>
                <a:gd name="T17" fmla="*/ 6 h 8"/>
                <a:gd name="T18" fmla="*/ 4 w 8"/>
                <a:gd name="T19" fmla="*/ 8 h 8"/>
                <a:gd name="T20" fmla="*/ 6 w 8"/>
                <a:gd name="T21" fmla="*/ 8 h 8"/>
                <a:gd name="T22" fmla="*/ 6 w 8"/>
                <a:gd name="T23" fmla="*/ 8 h 8"/>
                <a:gd name="T24" fmla="*/ 8 w 8"/>
                <a:gd name="T25" fmla="*/ 6 h 8"/>
                <a:gd name="T26" fmla="*/ 8 w 8"/>
                <a:gd name="T27" fmla="*/ 4 h 8"/>
                <a:gd name="T28" fmla="*/ 8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4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8" name="Freeform 2471"/>
            <p:cNvSpPr>
              <a:spLocks/>
            </p:cNvSpPr>
            <p:nvPr/>
          </p:nvSpPr>
          <p:spPr bwMode="auto">
            <a:xfrm>
              <a:off x="11440265" y="982706"/>
              <a:ext cx="11037" cy="11037"/>
            </a:xfrm>
            <a:custGeom>
              <a:avLst/>
              <a:gdLst>
                <a:gd name="T0" fmla="*/ 2 w 8"/>
                <a:gd name="T1" fmla="*/ 8 h 8"/>
                <a:gd name="T2" fmla="*/ 4 w 8"/>
                <a:gd name="T3" fmla="*/ 8 h 8"/>
                <a:gd name="T4" fmla="*/ 4 w 8"/>
                <a:gd name="T5" fmla="*/ 8 h 8"/>
                <a:gd name="T6" fmla="*/ 6 w 8"/>
                <a:gd name="T7" fmla="*/ 6 h 8"/>
                <a:gd name="T8" fmla="*/ 8 w 8"/>
                <a:gd name="T9" fmla="*/ 4 h 8"/>
                <a:gd name="T10" fmla="*/ 8 w 8"/>
                <a:gd name="T11" fmla="*/ 4 h 8"/>
                <a:gd name="T12" fmla="*/ 8 w 8"/>
                <a:gd name="T13" fmla="*/ 2 h 8"/>
                <a:gd name="T14" fmla="*/ 4 w 8"/>
                <a:gd name="T15" fmla="*/ 0 h 8"/>
                <a:gd name="T16" fmla="*/ 4 w 8"/>
                <a:gd name="T17" fmla="*/ 0 h 8"/>
                <a:gd name="T18" fmla="*/ 2 w 8"/>
                <a:gd name="T19" fmla="*/ 0 h 8"/>
                <a:gd name="T20" fmla="*/ 0 w 8"/>
                <a:gd name="T21" fmla="*/ 2 h 8"/>
                <a:gd name="T22" fmla="*/ 0 w 8"/>
                <a:gd name="T23" fmla="*/ 2 h 8"/>
                <a:gd name="T24" fmla="*/ 0 w 8"/>
                <a:gd name="T25" fmla="*/ 6 h 8"/>
                <a:gd name="T26" fmla="*/ 2 w 8"/>
                <a:gd name="T27" fmla="*/ 8 h 8"/>
                <a:gd name="T28" fmla="*/ 2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8"/>
                  </a:move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9" name="Rectangle 2472"/>
            <p:cNvSpPr>
              <a:spLocks noChangeArrowheads="1"/>
            </p:cNvSpPr>
            <p:nvPr/>
          </p:nvSpPr>
          <p:spPr bwMode="auto">
            <a:xfrm>
              <a:off x="11434747" y="1024095"/>
              <a:ext cx="1380" cy="13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0" name="Freeform 2473"/>
            <p:cNvSpPr>
              <a:spLocks/>
            </p:cNvSpPr>
            <p:nvPr/>
          </p:nvSpPr>
          <p:spPr bwMode="auto">
            <a:xfrm>
              <a:off x="11669289" y="800591"/>
              <a:ext cx="8278" cy="2759"/>
            </a:xfrm>
            <a:custGeom>
              <a:avLst/>
              <a:gdLst>
                <a:gd name="T0" fmla="*/ 4 w 6"/>
                <a:gd name="T1" fmla="*/ 0 h 2"/>
                <a:gd name="T2" fmla="*/ 4 w 6"/>
                <a:gd name="T3" fmla="*/ 0 h 2"/>
                <a:gd name="T4" fmla="*/ 2 w 6"/>
                <a:gd name="T5" fmla="*/ 0 h 2"/>
                <a:gd name="T6" fmla="*/ 0 w 6"/>
                <a:gd name="T7" fmla="*/ 2 h 2"/>
                <a:gd name="T8" fmla="*/ 0 w 6"/>
                <a:gd name="T9" fmla="*/ 2 h 2"/>
                <a:gd name="T10" fmla="*/ 6 w 6"/>
                <a:gd name="T11" fmla="*/ 2 h 2"/>
                <a:gd name="T12" fmla="*/ 6 w 6"/>
                <a:gd name="T13" fmla="*/ 2 h 2"/>
                <a:gd name="T14" fmla="*/ 4 w 6"/>
                <a:gd name="T15" fmla="*/ 0 h 2"/>
                <a:gd name="T16" fmla="*/ 4 w 6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1" name="Freeform 2474"/>
            <p:cNvSpPr>
              <a:spLocks/>
            </p:cNvSpPr>
            <p:nvPr/>
          </p:nvSpPr>
          <p:spPr bwMode="auto">
            <a:xfrm>
              <a:off x="11785180" y="825424"/>
              <a:ext cx="8278" cy="5519"/>
            </a:xfrm>
            <a:custGeom>
              <a:avLst/>
              <a:gdLst>
                <a:gd name="T0" fmla="*/ 4 w 6"/>
                <a:gd name="T1" fmla="*/ 0 h 4"/>
                <a:gd name="T2" fmla="*/ 4 w 6"/>
                <a:gd name="T3" fmla="*/ 0 h 4"/>
                <a:gd name="T4" fmla="*/ 4 w 6"/>
                <a:gd name="T5" fmla="*/ 0 h 4"/>
                <a:gd name="T6" fmla="*/ 2 w 6"/>
                <a:gd name="T7" fmla="*/ 0 h 4"/>
                <a:gd name="T8" fmla="*/ 0 w 6"/>
                <a:gd name="T9" fmla="*/ 0 h 4"/>
                <a:gd name="T10" fmla="*/ 0 w 6"/>
                <a:gd name="T11" fmla="*/ 0 h 4"/>
                <a:gd name="T12" fmla="*/ 6 w 6"/>
                <a:gd name="T13" fmla="*/ 4 h 4"/>
                <a:gd name="T14" fmla="*/ 6 w 6"/>
                <a:gd name="T15" fmla="*/ 4 h 4"/>
                <a:gd name="T16" fmla="*/ 4 w 6"/>
                <a:gd name="T17" fmla="*/ 0 h 4"/>
                <a:gd name="T18" fmla="*/ 4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4"/>
                  </a:lnTo>
                  <a:lnTo>
                    <a:pt x="6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2" name="Freeform 2475"/>
            <p:cNvSpPr>
              <a:spLocks/>
            </p:cNvSpPr>
            <p:nvPr/>
          </p:nvSpPr>
          <p:spPr bwMode="auto">
            <a:xfrm>
              <a:off x="11556157" y="830943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0 w 6"/>
                <a:gd name="T5" fmla="*/ 4 h 4"/>
                <a:gd name="T6" fmla="*/ 0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4 w 6"/>
                <a:gd name="T13" fmla="*/ 0 h 4"/>
                <a:gd name="T14" fmla="*/ 2 w 6"/>
                <a:gd name="T15" fmla="*/ 0 h 4"/>
                <a:gd name="T16" fmla="*/ 2 w 6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3" name="Freeform 2476"/>
            <p:cNvSpPr>
              <a:spLocks/>
            </p:cNvSpPr>
            <p:nvPr/>
          </p:nvSpPr>
          <p:spPr bwMode="auto">
            <a:xfrm>
              <a:off x="11558916" y="83646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4 h 4"/>
                <a:gd name="T12" fmla="*/ 2 w 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4" name="Freeform 2477"/>
            <p:cNvSpPr>
              <a:spLocks/>
            </p:cNvSpPr>
            <p:nvPr/>
          </p:nvSpPr>
          <p:spPr bwMode="auto">
            <a:xfrm>
              <a:off x="11895553" y="933038"/>
              <a:ext cx="5519" cy="8278"/>
            </a:xfrm>
            <a:custGeom>
              <a:avLst/>
              <a:gdLst>
                <a:gd name="T0" fmla="*/ 4 w 4"/>
                <a:gd name="T1" fmla="*/ 2 h 6"/>
                <a:gd name="T2" fmla="*/ 4 w 4"/>
                <a:gd name="T3" fmla="*/ 2 h 6"/>
                <a:gd name="T4" fmla="*/ 2 w 4"/>
                <a:gd name="T5" fmla="*/ 2 h 6"/>
                <a:gd name="T6" fmla="*/ 0 w 4"/>
                <a:gd name="T7" fmla="*/ 0 h 6"/>
                <a:gd name="T8" fmla="*/ 0 w 4"/>
                <a:gd name="T9" fmla="*/ 0 h 6"/>
                <a:gd name="T10" fmla="*/ 4 w 4"/>
                <a:gd name="T11" fmla="*/ 6 h 6"/>
                <a:gd name="T12" fmla="*/ 4 w 4"/>
                <a:gd name="T13" fmla="*/ 6 h 6"/>
                <a:gd name="T14" fmla="*/ 4 w 4"/>
                <a:gd name="T15" fmla="*/ 2 h 6"/>
                <a:gd name="T16" fmla="*/ 4 w 4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lnTo>
                    <a:pt x="4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5" name="Freeform 2478"/>
            <p:cNvSpPr>
              <a:spLocks/>
            </p:cNvSpPr>
            <p:nvPr/>
          </p:nvSpPr>
          <p:spPr bwMode="auto">
            <a:xfrm>
              <a:off x="11523045" y="853018"/>
              <a:ext cx="11037" cy="11037"/>
            </a:xfrm>
            <a:custGeom>
              <a:avLst/>
              <a:gdLst>
                <a:gd name="T0" fmla="*/ 8 w 8"/>
                <a:gd name="T1" fmla="*/ 2 h 8"/>
                <a:gd name="T2" fmla="*/ 8 w 8"/>
                <a:gd name="T3" fmla="*/ 2 h 8"/>
                <a:gd name="T4" fmla="*/ 6 w 8"/>
                <a:gd name="T5" fmla="*/ 0 h 8"/>
                <a:gd name="T6" fmla="*/ 2 w 8"/>
                <a:gd name="T7" fmla="*/ 0 h 8"/>
                <a:gd name="T8" fmla="*/ 2 w 8"/>
                <a:gd name="T9" fmla="*/ 0 h 8"/>
                <a:gd name="T10" fmla="*/ 0 w 8"/>
                <a:gd name="T11" fmla="*/ 4 h 8"/>
                <a:gd name="T12" fmla="*/ 2 w 8"/>
                <a:gd name="T13" fmla="*/ 6 h 8"/>
                <a:gd name="T14" fmla="*/ 2 w 8"/>
                <a:gd name="T15" fmla="*/ 6 h 8"/>
                <a:gd name="T16" fmla="*/ 4 w 8"/>
                <a:gd name="T17" fmla="*/ 8 h 8"/>
                <a:gd name="T18" fmla="*/ 4 w 8"/>
                <a:gd name="T19" fmla="*/ 8 h 8"/>
                <a:gd name="T20" fmla="*/ 8 w 8"/>
                <a:gd name="T21" fmla="*/ 8 h 8"/>
                <a:gd name="T22" fmla="*/ 8 w 8"/>
                <a:gd name="T23" fmla="*/ 8 h 8"/>
                <a:gd name="T24" fmla="*/ 8 w 8"/>
                <a:gd name="T25" fmla="*/ 4 h 8"/>
                <a:gd name="T26" fmla="*/ 8 w 8"/>
                <a:gd name="T27" fmla="*/ 2 h 8"/>
                <a:gd name="T28" fmla="*/ 8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6" name="Freeform 2479"/>
            <p:cNvSpPr>
              <a:spLocks/>
            </p:cNvSpPr>
            <p:nvPr/>
          </p:nvSpPr>
          <p:spPr bwMode="auto">
            <a:xfrm>
              <a:off x="11876238" y="899926"/>
              <a:ext cx="5519" cy="8278"/>
            </a:xfrm>
            <a:custGeom>
              <a:avLst/>
              <a:gdLst>
                <a:gd name="T0" fmla="*/ 4 w 4"/>
                <a:gd name="T1" fmla="*/ 2 h 6"/>
                <a:gd name="T2" fmla="*/ 4 w 4"/>
                <a:gd name="T3" fmla="*/ 2 h 6"/>
                <a:gd name="T4" fmla="*/ 2 w 4"/>
                <a:gd name="T5" fmla="*/ 0 h 6"/>
                <a:gd name="T6" fmla="*/ 0 w 4"/>
                <a:gd name="T7" fmla="*/ 0 h 6"/>
                <a:gd name="T8" fmla="*/ 0 w 4"/>
                <a:gd name="T9" fmla="*/ 0 h 6"/>
                <a:gd name="T10" fmla="*/ 4 w 4"/>
                <a:gd name="T11" fmla="*/ 6 h 6"/>
                <a:gd name="T12" fmla="*/ 4 w 4"/>
                <a:gd name="T13" fmla="*/ 6 h 6"/>
                <a:gd name="T14" fmla="*/ 4 w 4"/>
                <a:gd name="T15" fmla="*/ 2 h 6"/>
                <a:gd name="T16" fmla="*/ 4 w 4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7" name="Freeform 2480"/>
            <p:cNvSpPr>
              <a:spLocks/>
            </p:cNvSpPr>
            <p:nvPr/>
          </p:nvSpPr>
          <p:spPr bwMode="auto">
            <a:xfrm>
              <a:off x="11451303" y="1134468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8" name="Freeform 2481"/>
            <p:cNvSpPr>
              <a:spLocks/>
            </p:cNvSpPr>
            <p:nvPr/>
          </p:nvSpPr>
          <p:spPr bwMode="auto">
            <a:xfrm>
              <a:off x="11592028" y="814387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0 w 6"/>
                <a:gd name="T5" fmla="*/ 4 h 4"/>
                <a:gd name="T6" fmla="*/ 0 w 6"/>
                <a:gd name="T7" fmla="*/ 4 h 4"/>
                <a:gd name="T8" fmla="*/ 6 w 6"/>
                <a:gd name="T9" fmla="*/ 2 h 4"/>
                <a:gd name="T10" fmla="*/ 6 w 6"/>
                <a:gd name="T11" fmla="*/ 2 h 4"/>
                <a:gd name="T12" fmla="*/ 4 w 6"/>
                <a:gd name="T13" fmla="*/ 0 h 4"/>
                <a:gd name="T14" fmla="*/ 2 w 6"/>
                <a:gd name="T15" fmla="*/ 0 h 4"/>
                <a:gd name="T16" fmla="*/ 2 w 6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9" name="Freeform 2482"/>
            <p:cNvSpPr>
              <a:spLocks/>
            </p:cNvSpPr>
            <p:nvPr/>
          </p:nvSpPr>
          <p:spPr bwMode="auto">
            <a:xfrm>
              <a:off x="11440265" y="1098597"/>
              <a:ext cx="8278" cy="11037"/>
            </a:xfrm>
            <a:custGeom>
              <a:avLst/>
              <a:gdLst>
                <a:gd name="T0" fmla="*/ 6 w 6"/>
                <a:gd name="T1" fmla="*/ 2 h 8"/>
                <a:gd name="T2" fmla="*/ 6 w 6"/>
                <a:gd name="T3" fmla="*/ 2 h 8"/>
                <a:gd name="T4" fmla="*/ 6 w 6"/>
                <a:gd name="T5" fmla="*/ 0 h 8"/>
                <a:gd name="T6" fmla="*/ 2 w 6"/>
                <a:gd name="T7" fmla="*/ 0 h 8"/>
                <a:gd name="T8" fmla="*/ 2 w 6"/>
                <a:gd name="T9" fmla="*/ 0 h 8"/>
                <a:gd name="T10" fmla="*/ 0 w 6"/>
                <a:gd name="T11" fmla="*/ 2 h 8"/>
                <a:gd name="T12" fmla="*/ 0 w 6"/>
                <a:gd name="T13" fmla="*/ 4 h 8"/>
                <a:gd name="T14" fmla="*/ 0 w 6"/>
                <a:gd name="T15" fmla="*/ 4 h 8"/>
                <a:gd name="T16" fmla="*/ 0 w 6"/>
                <a:gd name="T17" fmla="*/ 6 h 8"/>
                <a:gd name="T18" fmla="*/ 2 w 6"/>
                <a:gd name="T19" fmla="*/ 8 h 8"/>
                <a:gd name="T20" fmla="*/ 4 w 6"/>
                <a:gd name="T21" fmla="*/ 8 h 8"/>
                <a:gd name="T22" fmla="*/ 4 w 6"/>
                <a:gd name="T23" fmla="*/ 8 h 8"/>
                <a:gd name="T24" fmla="*/ 6 w 6"/>
                <a:gd name="T25" fmla="*/ 6 h 8"/>
                <a:gd name="T26" fmla="*/ 6 w 6"/>
                <a:gd name="T27" fmla="*/ 2 h 8"/>
                <a:gd name="T28" fmla="*/ 6 w 6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6" y="2"/>
                  </a:moveTo>
                  <a:lnTo>
                    <a:pt x="6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0" name="Freeform 2483"/>
            <p:cNvSpPr>
              <a:spLocks/>
            </p:cNvSpPr>
            <p:nvPr/>
          </p:nvSpPr>
          <p:spPr bwMode="auto">
            <a:xfrm>
              <a:off x="11818292" y="844740"/>
              <a:ext cx="8278" cy="8278"/>
            </a:xfrm>
            <a:custGeom>
              <a:avLst/>
              <a:gdLst>
                <a:gd name="T0" fmla="*/ 4 w 6"/>
                <a:gd name="T1" fmla="*/ 2 h 6"/>
                <a:gd name="T2" fmla="*/ 4 w 6"/>
                <a:gd name="T3" fmla="*/ 2 h 6"/>
                <a:gd name="T4" fmla="*/ 2 w 6"/>
                <a:gd name="T5" fmla="*/ 0 h 6"/>
                <a:gd name="T6" fmla="*/ 0 w 6"/>
                <a:gd name="T7" fmla="*/ 2 h 6"/>
                <a:gd name="T8" fmla="*/ 0 w 6"/>
                <a:gd name="T9" fmla="*/ 2 h 6"/>
                <a:gd name="T10" fmla="*/ 6 w 6"/>
                <a:gd name="T11" fmla="*/ 6 h 6"/>
                <a:gd name="T12" fmla="*/ 6 w 6"/>
                <a:gd name="T13" fmla="*/ 6 h 6"/>
                <a:gd name="T14" fmla="*/ 4 w 6"/>
                <a:gd name="T15" fmla="*/ 2 h 6"/>
                <a:gd name="T16" fmla="*/ 4 w 6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4" y="2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1" name="Freeform 2484"/>
            <p:cNvSpPr>
              <a:spLocks/>
            </p:cNvSpPr>
            <p:nvPr/>
          </p:nvSpPr>
          <p:spPr bwMode="auto">
            <a:xfrm>
              <a:off x="11470618" y="910963"/>
              <a:ext cx="11037" cy="11037"/>
            </a:xfrm>
            <a:custGeom>
              <a:avLst/>
              <a:gdLst>
                <a:gd name="T0" fmla="*/ 6 w 8"/>
                <a:gd name="T1" fmla="*/ 0 h 8"/>
                <a:gd name="T2" fmla="*/ 6 w 8"/>
                <a:gd name="T3" fmla="*/ 0 h 8"/>
                <a:gd name="T4" fmla="*/ 4 w 8"/>
                <a:gd name="T5" fmla="*/ 0 h 8"/>
                <a:gd name="T6" fmla="*/ 2 w 8"/>
                <a:gd name="T7" fmla="*/ 2 h 8"/>
                <a:gd name="T8" fmla="*/ 2 w 8"/>
                <a:gd name="T9" fmla="*/ 2 h 8"/>
                <a:gd name="T10" fmla="*/ 2 w 8"/>
                <a:gd name="T11" fmla="*/ 2 h 8"/>
                <a:gd name="T12" fmla="*/ 0 w 8"/>
                <a:gd name="T13" fmla="*/ 4 h 8"/>
                <a:gd name="T14" fmla="*/ 2 w 8"/>
                <a:gd name="T15" fmla="*/ 8 h 8"/>
                <a:gd name="T16" fmla="*/ 2 w 8"/>
                <a:gd name="T17" fmla="*/ 8 h 8"/>
                <a:gd name="T18" fmla="*/ 4 w 8"/>
                <a:gd name="T19" fmla="*/ 8 h 8"/>
                <a:gd name="T20" fmla="*/ 4 w 8"/>
                <a:gd name="T21" fmla="*/ 8 h 8"/>
                <a:gd name="T22" fmla="*/ 8 w 8"/>
                <a:gd name="T23" fmla="*/ 6 h 8"/>
                <a:gd name="T24" fmla="*/ 8 w 8"/>
                <a:gd name="T25" fmla="*/ 6 h 8"/>
                <a:gd name="T26" fmla="*/ 8 w 8"/>
                <a:gd name="T27" fmla="*/ 2 h 8"/>
                <a:gd name="T28" fmla="*/ 6 w 8"/>
                <a:gd name="T29" fmla="*/ 0 h 8"/>
                <a:gd name="T30" fmla="*/ 6 w 8"/>
                <a:gd name="T3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8">
                  <a:moveTo>
                    <a:pt x="6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2" name="Freeform 2485"/>
            <p:cNvSpPr>
              <a:spLocks/>
            </p:cNvSpPr>
            <p:nvPr/>
          </p:nvSpPr>
          <p:spPr bwMode="auto">
            <a:xfrm>
              <a:off x="11741031" y="1275193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3" name="Freeform 2486"/>
            <p:cNvSpPr>
              <a:spLocks/>
            </p:cNvSpPr>
            <p:nvPr/>
          </p:nvSpPr>
          <p:spPr bwMode="auto">
            <a:xfrm>
              <a:off x="11892794" y="1156543"/>
              <a:ext cx="5519" cy="11037"/>
            </a:xfrm>
            <a:custGeom>
              <a:avLst/>
              <a:gdLst>
                <a:gd name="T0" fmla="*/ 4 w 4"/>
                <a:gd name="T1" fmla="*/ 4 h 8"/>
                <a:gd name="T2" fmla="*/ 4 w 4"/>
                <a:gd name="T3" fmla="*/ 4 h 8"/>
                <a:gd name="T4" fmla="*/ 4 w 4"/>
                <a:gd name="T5" fmla="*/ 0 h 8"/>
                <a:gd name="T6" fmla="*/ 4 w 4"/>
                <a:gd name="T7" fmla="*/ 0 h 8"/>
                <a:gd name="T8" fmla="*/ 0 w 4"/>
                <a:gd name="T9" fmla="*/ 8 h 8"/>
                <a:gd name="T10" fmla="*/ 0 w 4"/>
                <a:gd name="T11" fmla="*/ 8 h 8"/>
                <a:gd name="T12" fmla="*/ 4 w 4"/>
                <a:gd name="T13" fmla="*/ 4 h 8"/>
                <a:gd name="T14" fmla="*/ 4 w 4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8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4" name="Freeform 2487"/>
            <p:cNvSpPr>
              <a:spLocks/>
            </p:cNvSpPr>
            <p:nvPr/>
          </p:nvSpPr>
          <p:spPr bwMode="auto">
            <a:xfrm>
              <a:off x="11467859" y="1170339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5" name="Freeform 2488"/>
            <p:cNvSpPr>
              <a:spLocks/>
            </p:cNvSpPr>
            <p:nvPr/>
          </p:nvSpPr>
          <p:spPr bwMode="auto">
            <a:xfrm>
              <a:off x="11867960" y="1186895"/>
              <a:ext cx="11037" cy="11037"/>
            </a:xfrm>
            <a:custGeom>
              <a:avLst/>
              <a:gdLst>
                <a:gd name="T0" fmla="*/ 0 w 8"/>
                <a:gd name="T1" fmla="*/ 2 h 8"/>
                <a:gd name="T2" fmla="*/ 0 w 8"/>
                <a:gd name="T3" fmla="*/ 2 h 8"/>
                <a:gd name="T4" fmla="*/ 0 w 8"/>
                <a:gd name="T5" fmla="*/ 6 h 8"/>
                <a:gd name="T6" fmla="*/ 2 w 8"/>
                <a:gd name="T7" fmla="*/ 8 h 8"/>
                <a:gd name="T8" fmla="*/ 2 w 8"/>
                <a:gd name="T9" fmla="*/ 8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6 w 8"/>
                <a:gd name="T21" fmla="*/ 2 h 8"/>
                <a:gd name="T22" fmla="*/ 6 w 8"/>
                <a:gd name="T23" fmla="*/ 2 h 8"/>
                <a:gd name="T24" fmla="*/ 4 w 8"/>
                <a:gd name="T25" fmla="*/ 0 h 8"/>
                <a:gd name="T26" fmla="*/ 0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6" name="Freeform 2489"/>
            <p:cNvSpPr>
              <a:spLocks/>
            </p:cNvSpPr>
            <p:nvPr/>
          </p:nvSpPr>
          <p:spPr bwMode="auto">
            <a:xfrm>
              <a:off x="11492693" y="1200692"/>
              <a:ext cx="11037" cy="11037"/>
            </a:xfrm>
            <a:custGeom>
              <a:avLst/>
              <a:gdLst>
                <a:gd name="T0" fmla="*/ 0 w 8"/>
                <a:gd name="T1" fmla="*/ 2 h 8"/>
                <a:gd name="T2" fmla="*/ 0 w 8"/>
                <a:gd name="T3" fmla="*/ 2 h 8"/>
                <a:gd name="T4" fmla="*/ 0 w 8"/>
                <a:gd name="T5" fmla="*/ 4 h 8"/>
                <a:gd name="T6" fmla="*/ 0 w 8"/>
                <a:gd name="T7" fmla="*/ 8 h 8"/>
                <a:gd name="T8" fmla="*/ 0 w 8"/>
                <a:gd name="T9" fmla="*/ 8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6 w 8"/>
                <a:gd name="T21" fmla="*/ 2 h 8"/>
                <a:gd name="T22" fmla="*/ 6 w 8"/>
                <a:gd name="T23" fmla="*/ 2 h 8"/>
                <a:gd name="T24" fmla="*/ 4 w 8"/>
                <a:gd name="T25" fmla="*/ 0 h 8"/>
                <a:gd name="T26" fmla="*/ 0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7" name="Freeform 2490"/>
            <p:cNvSpPr>
              <a:spLocks/>
            </p:cNvSpPr>
            <p:nvPr/>
          </p:nvSpPr>
          <p:spPr bwMode="auto">
            <a:xfrm>
              <a:off x="11912109" y="1082041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2 w 4"/>
                <a:gd name="T5" fmla="*/ 6 h 6"/>
                <a:gd name="T6" fmla="*/ 2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8" name="Freeform 2491"/>
            <p:cNvSpPr>
              <a:spLocks/>
            </p:cNvSpPr>
            <p:nvPr/>
          </p:nvSpPr>
          <p:spPr bwMode="auto">
            <a:xfrm>
              <a:off x="11840367" y="1217248"/>
              <a:ext cx="11037" cy="11037"/>
            </a:xfrm>
            <a:custGeom>
              <a:avLst/>
              <a:gdLst>
                <a:gd name="T0" fmla="*/ 2 w 8"/>
                <a:gd name="T1" fmla="*/ 2 h 8"/>
                <a:gd name="T2" fmla="*/ 2 w 8"/>
                <a:gd name="T3" fmla="*/ 2 h 8"/>
                <a:gd name="T4" fmla="*/ 0 w 8"/>
                <a:gd name="T5" fmla="*/ 4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8 w 8"/>
                <a:gd name="T15" fmla="*/ 6 h 8"/>
                <a:gd name="T16" fmla="*/ 8 w 8"/>
                <a:gd name="T17" fmla="*/ 6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4 w 8"/>
                <a:gd name="T25" fmla="*/ 0 h 8"/>
                <a:gd name="T26" fmla="*/ 2 w 8"/>
                <a:gd name="T27" fmla="*/ 2 h 8"/>
                <a:gd name="T28" fmla="*/ 2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9" name="Freeform 2492"/>
            <p:cNvSpPr>
              <a:spLocks/>
            </p:cNvSpPr>
            <p:nvPr/>
          </p:nvSpPr>
          <p:spPr bwMode="auto">
            <a:xfrm>
              <a:off x="11776902" y="1261397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0" name="Freeform 2493"/>
            <p:cNvSpPr>
              <a:spLocks/>
            </p:cNvSpPr>
            <p:nvPr/>
          </p:nvSpPr>
          <p:spPr bwMode="auto">
            <a:xfrm>
              <a:off x="11903831" y="1120671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2 w 4"/>
                <a:gd name="T5" fmla="*/ 6 h 6"/>
                <a:gd name="T6" fmla="*/ 2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1" name="Freeform 2494"/>
            <p:cNvSpPr>
              <a:spLocks/>
            </p:cNvSpPr>
            <p:nvPr/>
          </p:nvSpPr>
          <p:spPr bwMode="auto">
            <a:xfrm>
              <a:off x="11890034" y="935797"/>
              <a:ext cx="5519" cy="8278"/>
            </a:xfrm>
            <a:custGeom>
              <a:avLst/>
              <a:gdLst>
                <a:gd name="T0" fmla="*/ 0 w 4"/>
                <a:gd name="T1" fmla="*/ 4 h 6"/>
                <a:gd name="T2" fmla="*/ 0 w 4"/>
                <a:gd name="T3" fmla="*/ 4 h 6"/>
                <a:gd name="T4" fmla="*/ 4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2 w 4"/>
                <a:gd name="T11" fmla="*/ 0 h 6"/>
                <a:gd name="T12" fmla="*/ 0 w 4"/>
                <a:gd name="T13" fmla="*/ 4 h 6"/>
                <a:gd name="T14" fmla="*/ 0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4"/>
                  </a:moveTo>
                  <a:lnTo>
                    <a:pt x="0" y="4"/>
                  </a:lnTo>
                  <a:lnTo>
                    <a:pt x="4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2" name="Freeform 2495"/>
            <p:cNvSpPr>
              <a:spLocks/>
            </p:cNvSpPr>
            <p:nvPr/>
          </p:nvSpPr>
          <p:spPr bwMode="auto">
            <a:xfrm>
              <a:off x="11810014" y="1242081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4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8 w 8"/>
                <a:gd name="T15" fmla="*/ 8 h 8"/>
                <a:gd name="T16" fmla="*/ 8 w 8"/>
                <a:gd name="T17" fmla="*/ 8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3" name="Freeform 2496"/>
            <p:cNvSpPr>
              <a:spLocks/>
            </p:cNvSpPr>
            <p:nvPr/>
          </p:nvSpPr>
          <p:spPr bwMode="auto">
            <a:xfrm>
              <a:off x="11495452" y="880611"/>
              <a:ext cx="11037" cy="11037"/>
            </a:xfrm>
            <a:custGeom>
              <a:avLst/>
              <a:gdLst>
                <a:gd name="T0" fmla="*/ 0 w 8"/>
                <a:gd name="T1" fmla="*/ 0 h 8"/>
                <a:gd name="T2" fmla="*/ 0 w 8"/>
                <a:gd name="T3" fmla="*/ 0 h 8"/>
                <a:gd name="T4" fmla="*/ 0 w 8"/>
                <a:gd name="T5" fmla="*/ 4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6 h 8"/>
                <a:gd name="T16" fmla="*/ 6 w 8"/>
                <a:gd name="T17" fmla="*/ 6 h 8"/>
                <a:gd name="T18" fmla="*/ 8 w 8"/>
                <a:gd name="T19" fmla="*/ 4 h 8"/>
                <a:gd name="T20" fmla="*/ 6 w 8"/>
                <a:gd name="T21" fmla="*/ 0 h 8"/>
                <a:gd name="T22" fmla="*/ 6 w 8"/>
                <a:gd name="T23" fmla="*/ 0 h 8"/>
                <a:gd name="T24" fmla="*/ 4 w 8"/>
                <a:gd name="T25" fmla="*/ 0 h 8"/>
                <a:gd name="T26" fmla="*/ 0 w 8"/>
                <a:gd name="T27" fmla="*/ 0 h 8"/>
                <a:gd name="T28" fmla="*/ 0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4" name="Freeform 2497"/>
            <p:cNvSpPr>
              <a:spLocks/>
            </p:cNvSpPr>
            <p:nvPr/>
          </p:nvSpPr>
          <p:spPr bwMode="auto">
            <a:xfrm>
              <a:off x="11914868" y="1010299"/>
              <a:ext cx="2759" cy="8278"/>
            </a:xfrm>
            <a:custGeom>
              <a:avLst/>
              <a:gdLst>
                <a:gd name="T0" fmla="*/ 0 w 2"/>
                <a:gd name="T1" fmla="*/ 4 h 6"/>
                <a:gd name="T2" fmla="*/ 0 w 2"/>
                <a:gd name="T3" fmla="*/ 4 h 6"/>
                <a:gd name="T4" fmla="*/ 2 w 2"/>
                <a:gd name="T5" fmla="*/ 6 h 6"/>
                <a:gd name="T6" fmla="*/ 2 w 2"/>
                <a:gd name="T7" fmla="*/ 6 h 6"/>
                <a:gd name="T8" fmla="*/ 0 w 2"/>
                <a:gd name="T9" fmla="*/ 0 h 6"/>
                <a:gd name="T10" fmla="*/ 0 w 2"/>
                <a:gd name="T11" fmla="*/ 0 h 6"/>
                <a:gd name="T12" fmla="*/ 0 w 2"/>
                <a:gd name="T13" fmla="*/ 4 h 6"/>
                <a:gd name="T14" fmla="*/ 0 w 2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5" name="Freeform 2498"/>
            <p:cNvSpPr>
              <a:spLocks/>
            </p:cNvSpPr>
            <p:nvPr/>
          </p:nvSpPr>
          <p:spPr bwMode="auto">
            <a:xfrm>
              <a:off x="11890034" y="1156543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6" name="Freeform 2499"/>
            <p:cNvSpPr>
              <a:spLocks/>
            </p:cNvSpPr>
            <p:nvPr/>
          </p:nvSpPr>
          <p:spPr bwMode="auto">
            <a:xfrm>
              <a:off x="11909350" y="1120671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7" name="Freeform 2500"/>
            <p:cNvSpPr>
              <a:spLocks/>
            </p:cNvSpPr>
            <p:nvPr/>
          </p:nvSpPr>
          <p:spPr bwMode="auto">
            <a:xfrm>
              <a:off x="11920387" y="1082041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0 h 8"/>
                <a:gd name="T6" fmla="*/ 2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2 w 2"/>
                <a:gd name="T13" fmla="*/ 6 h 8"/>
                <a:gd name="T14" fmla="*/ 2 w 2"/>
                <a:gd name="T15" fmla="*/ 4 h 8"/>
                <a:gd name="T16" fmla="*/ 2 w 2"/>
                <a:gd name="T1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8" name="Freeform 2501"/>
            <p:cNvSpPr>
              <a:spLocks/>
            </p:cNvSpPr>
            <p:nvPr/>
          </p:nvSpPr>
          <p:spPr bwMode="auto">
            <a:xfrm>
              <a:off x="11906590" y="971668"/>
              <a:ext cx="2759" cy="8278"/>
            </a:xfrm>
            <a:custGeom>
              <a:avLst/>
              <a:gdLst>
                <a:gd name="T0" fmla="*/ 0 w 2"/>
                <a:gd name="T1" fmla="*/ 4 h 6"/>
                <a:gd name="T2" fmla="*/ 0 w 2"/>
                <a:gd name="T3" fmla="*/ 4 h 6"/>
                <a:gd name="T4" fmla="*/ 2 w 2"/>
                <a:gd name="T5" fmla="*/ 6 h 6"/>
                <a:gd name="T6" fmla="*/ 2 w 2"/>
                <a:gd name="T7" fmla="*/ 6 h 6"/>
                <a:gd name="T8" fmla="*/ 0 w 2"/>
                <a:gd name="T9" fmla="*/ 0 h 6"/>
                <a:gd name="T10" fmla="*/ 0 w 2"/>
                <a:gd name="T11" fmla="*/ 0 h 6"/>
                <a:gd name="T12" fmla="*/ 0 w 2"/>
                <a:gd name="T13" fmla="*/ 4 h 6"/>
                <a:gd name="T14" fmla="*/ 0 w 2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9" name="Freeform 2502"/>
            <p:cNvSpPr>
              <a:spLocks/>
            </p:cNvSpPr>
            <p:nvPr/>
          </p:nvSpPr>
          <p:spPr bwMode="auto">
            <a:xfrm>
              <a:off x="11338171" y="902685"/>
              <a:ext cx="684311" cy="488399"/>
            </a:xfrm>
            <a:custGeom>
              <a:avLst/>
              <a:gdLst>
                <a:gd name="T0" fmla="*/ 248 w 496"/>
                <a:gd name="T1" fmla="*/ 354 h 354"/>
                <a:gd name="T2" fmla="*/ 296 w 496"/>
                <a:gd name="T3" fmla="*/ 348 h 354"/>
                <a:gd name="T4" fmla="*/ 342 w 496"/>
                <a:gd name="T5" fmla="*/ 334 h 354"/>
                <a:gd name="T6" fmla="*/ 384 w 496"/>
                <a:gd name="T7" fmla="*/ 312 h 354"/>
                <a:gd name="T8" fmla="*/ 420 w 496"/>
                <a:gd name="T9" fmla="*/ 284 h 354"/>
                <a:gd name="T10" fmla="*/ 450 w 496"/>
                <a:gd name="T11" fmla="*/ 248 h 354"/>
                <a:gd name="T12" fmla="*/ 474 w 496"/>
                <a:gd name="T13" fmla="*/ 208 h 354"/>
                <a:gd name="T14" fmla="*/ 490 w 496"/>
                <a:gd name="T15" fmla="*/ 162 h 354"/>
                <a:gd name="T16" fmla="*/ 496 w 496"/>
                <a:gd name="T17" fmla="*/ 114 h 354"/>
                <a:gd name="T18" fmla="*/ 494 w 496"/>
                <a:gd name="T19" fmla="*/ 114 h 354"/>
                <a:gd name="T20" fmla="*/ 492 w 496"/>
                <a:gd name="T21" fmla="*/ 114 h 354"/>
                <a:gd name="T22" fmla="*/ 490 w 496"/>
                <a:gd name="T23" fmla="*/ 138 h 354"/>
                <a:gd name="T24" fmla="*/ 480 w 496"/>
                <a:gd name="T25" fmla="*/ 184 h 354"/>
                <a:gd name="T26" fmla="*/ 460 w 496"/>
                <a:gd name="T27" fmla="*/ 226 h 354"/>
                <a:gd name="T28" fmla="*/ 434 w 496"/>
                <a:gd name="T29" fmla="*/ 264 h 354"/>
                <a:gd name="T30" fmla="*/ 402 w 496"/>
                <a:gd name="T31" fmla="*/ 296 h 354"/>
                <a:gd name="T32" fmla="*/ 362 w 496"/>
                <a:gd name="T33" fmla="*/ 322 h 354"/>
                <a:gd name="T34" fmla="*/ 320 w 496"/>
                <a:gd name="T35" fmla="*/ 340 h 354"/>
                <a:gd name="T36" fmla="*/ 272 w 496"/>
                <a:gd name="T37" fmla="*/ 350 h 354"/>
                <a:gd name="T38" fmla="*/ 248 w 496"/>
                <a:gd name="T39" fmla="*/ 350 h 354"/>
                <a:gd name="T40" fmla="*/ 198 w 496"/>
                <a:gd name="T41" fmla="*/ 346 h 354"/>
                <a:gd name="T42" fmla="*/ 152 w 496"/>
                <a:gd name="T43" fmla="*/ 332 h 354"/>
                <a:gd name="T44" fmla="*/ 110 w 496"/>
                <a:gd name="T45" fmla="*/ 308 h 354"/>
                <a:gd name="T46" fmla="*/ 74 w 496"/>
                <a:gd name="T47" fmla="*/ 278 h 354"/>
                <a:gd name="T48" fmla="*/ 44 w 496"/>
                <a:gd name="T49" fmla="*/ 242 h 354"/>
                <a:gd name="T50" fmla="*/ 22 w 496"/>
                <a:gd name="T51" fmla="*/ 200 h 354"/>
                <a:gd name="T52" fmla="*/ 8 w 496"/>
                <a:gd name="T53" fmla="*/ 154 h 354"/>
                <a:gd name="T54" fmla="*/ 2 w 496"/>
                <a:gd name="T55" fmla="*/ 106 h 354"/>
                <a:gd name="T56" fmla="*/ 4 w 496"/>
                <a:gd name="T57" fmla="*/ 78 h 354"/>
                <a:gd name="T58" fmla="*/ 16 w 496"/>
                <a:gd name="T59" fmla="*/ 26 h 354"/>
                <a:gd name="T60" fmla="*/ 24 w 496"/>
                <a:gd name="T61" fmla="*/ 2 h 354"/>
                <a:gd name="T62" fmla="*/ 22 w 496"/>
                <a:gd name="T63" fmla="*/ 0 h 354"/>
                <a:gd name="T64" fmla="*/ 6 w 496"/>
                <a:gd name="T65" fmla="*/ 50 h 354"/>
                <a:gd name="T66" fmla="*/ 0 w 496"/>
                <a:gd name="T67" fmla="*/ 106 h 354"/>
                <a:gd name="T68" fmla="*/ 0 w 496"/>
                <a:gd name="T69" fmla="*/ 130 h 354"/>
                <a:gd name="T70" fmla="*/ 10 w 496"/>
                <a:gd name="T71" fmla="*/ 178 h 354"/>
                <a:gd name="T72" fmla="*/ 30 w 496"/>
                <a:gd name="T73" fmla="*/ 224 h 354"/>
                <a:gd name="T74" fmla="*/ 56 w 496"/>
                <a:gd name="T75" fmla="*/ 264 h 354"/>
                <a:gd name="T76" fmla="*/ 90 w 496"/>
                <a:gd name="T77" fmla="*/ 296 h 354"/>
                <a:gd name="T78" fmla="*/ 130 w 496"/>
                <a:gd name="T79" fmla="*/ 324 h 354"/>
                <a:gd name="T80" fmla="*/ 174 w 496"/>
                <a:gd name="T81" fmla="*/ 342 h 354"/>
                <a:gd name="T82" fmla="*/ 222 w 496"/>
                <a:gd name="T83" fmla="*/ 352 h 354"/>
                <a:gd name="T84" fmla="*/ 248 w 496"/>
                <a:gd name="T85" fmla="*/ 354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6" h="354">
                  <a:moveTo>
                    <a:pt x="248" y="354"/>
                  </a:moveTo>
                  <a:lnTo>
                    <a:pt x="248" y="354"/>
                  </a:lnTo>
                  <a:lnTo>
                    <a:pt x="272" y="352"/>
                  </a:lnTo>
                  <a:lnTo>
                    <a:pt x="296" y="348"/>
                  </a:lnTo>
                  <a:lnTo>
                    <a:pt x="320" y="342"/>
                  </a:lnTo>
                  <a:lnTo>
                    <a:pt x="342" y="334"/>
                  </a:lnTo>
                  <a:lnTo>
                    <a:pt x="364" y="324"/>
                  </a:lnTo>
                  <a:lnTo>
                    <a:pt x="384" y="312"/>
                  </a:lnTo>
                  <a:lnTo>
                    <a:pt x="402" y="300"/>
                  </a:lnTo>
                  <a:lnTo>
                    <a:pt x="420" y="284"/>
                  </a:lnTo>
                  <a:lnTo>
                    <a:pt x="436" y="266"/>
                  </a:lnTo>
                  <a:lnTo>
                    <a:pt x="450" y="248"/>
                  </a:lnTo>
                  <a:lnTo>
                    <a:pt x="464" y="228"/>
                  </a:lnTo>
                  <a:lnTo>
                    <a:pt x="474" y="208"/>
                  </a:lnTo>
                  <a:lnTo>
                    <a:pt x="482" y="186"/>
                  </a:lnTo>
                  <a:lnTo>
                    <a:pt x="490" y="162"/>
                  </a:lnTo>
                  <a:lnTo>
                    <a:pt x="494" y="138"/>
                  </a:lnTo>
                  <a:lnTo>
                    <a:pt x="496" y="114"/>
                  </a:lnTo>
                  <a:lnTo>
                    <a:pt x="494" y="114"/>
                  </a:lnTo>
                  <a:lnTo>
                    <a:pt x="494" y="114"/>
                  </a:lnTo>
                  <a:lnTo>
                    <a:pt x="494" y="114"/>
                  </a:lnTo>
                  <a:lnTo>
                    <a:pt x="492" y="114"/>
                  </a:lnTo>
                  <a:lnTo>
                    <a:pt x="492" y="114"/>
                  </a:lnTo>
                  <a:lnTo>
                    <a:pt x="490" y="138"/>
                  </a:lnTo>
                  <a:lnTo>
                    <a:pt x="486" y="162"/>
                  </a:lnTo>
                  <a:lnTo>
                    <a:pt x="480" y="184"/>
                  </a:lnTo>
                  <a:lnTo>
                    <a:pt x="472" y="206"/>
                  </a:lnTo>
                  <a:lnTo>
                    <a:pt x="460" y="226"/>
                  </a:lnTo>
                  <a:lnTo>
                    <a:pt x="448" y="246"/>
                  </a:lnTo>
                  <a:lnTo>
                    <a:pt x="434" y="264"/>
                  </a:lnTo>
                  <a:lnTo>
                    <a:pt x="418" y="282"/>
                  </a:lnTo>
                  <a:lnTo>
                    <a:pt x="402" y="296"/>
                  </a:lnTo>
                  <a:lnTo>
                    <a:pt x="382" y="310"/>
                  </a:lnTo>
                  <a:lnTo>
                    <a:pt x="362" y="322"/>
                  </a:lnTo>
                  <a:lnTo>
                    <a:pt x="342" y="332"/>
                  </a:lnTo>
                  <a:lnTo>
                    <a:pt x="320" y="340"/>
                  </a:lnTo>
                  <a:lnTo>
                    <a:pt x="296" y="346"/>
                  </a:lnTo>
                  <a:lnTo>
                    <a:pt x="272" y="350"/>
                  </a:lnTo>
                  <a:lnTo>
                    <a:pt x="248" y="350"/>
                  </a:lnTo>
                  <a:lnTo>
                    <a:pt x="248" y="350"/>
                  </a:lnTo>
                  <a:lnTo>
                    <a:pt x="222" y="350"/>
                  </a:lnTo>
                  <a:lnTo>
                    <a:pt x="198" y="346"/>
                  </a:lnTo>
                  <a:lnTo>
                    <a:pt x="174" y="340"/>
                  </a:lnTo>
                  <a:lnTo>
                    <a:pt x="152" y="332"/>
                  </a:lnTo>
                  <a:lnTo>
                    <a:pt x="130" y="320"/>
                  </a:lnTo>
                  <a:lnTo>
                    <a:pt x="110" y="308"/>
                  </a:lnTo>
                  <a:lnTo>
                    <a:pt x="92" y="294"/>
                  </a:lnTo>
                  <a:lnTo>
                    <a:pt x="74" y="278"/>
                  </a:lnTo>
                  <a:lnTo>
                    <a:pt x="58" y="262"/>
                  </a:lnTo>
                  <a:lnTo>
                    <a:pt x="44" y="242"/>
                  </a:lnTo>
                  <a:lnTo>
                    <a:pt x="32" y="222"/>
                  </a:lnTo>
                  <a:lnTo>
                    <a:pt x="22" y="200"/>
                  </a:lnTo>
                  <a:lnTo>
                    <a:pt x="14" y="178"/>
                  </a:lnTo>
                  <a:lnTo>
                    <a:pt x="8" y="154"/>
                  </a:lnTo>
                  <a:lnTo>
                    <a:pt x="4" y="130"/>
                  </a:lnTo>
                  <a:lnTo>
                    <a:pt x="2" y="106"/>
                  </a:lnTo>
                  <a:lnTo>
                    <a:pt x="2" y="106"/>
                  </a:lnTo>
                  <a:lnTo>
                    <a:pt x="4" y="78"/>
                  </a:lnTo>
                  <a:lnTo>
                    <a:pt x="8" y="50"/>
                  </a:lnTo>
                  <a:lnTo>
                    <a:pt x="16" y="26"/>
                  </a:lnTo>
                  <a:lnTo>
                    <a:pt x="26" y="0"/>
                  </a:lnTo>
                  <a:lnTo>
                    <a:pt x="2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2" y="24"/>
                  </a:lnTo>
                  <a:lnTo>
                    <a:pt x="6" y="50"/>
                  </a:lnTo>
                  <a:lnTo>
                    <a:pt x="0" y="78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30"/>
                  </a:lnTo>
                  <a:lnTo>
                    <a:pt x="4" y="156"/>
                  </a:lnTo>
                  <a:lnTo>
                    <a:pt x="10" y="178"/>
                  </a:lnTo>
                  <a:lnTo>
                    <a:pt x="18" y="202"/>
                  </a:lnTo>
                  <a:lnTo>
                    <a:pt x="30" y="224"/>
                  </a:lnTo>
                  <a:lnTo>
                    <a:pt x="42" y="244"/>
                  </a:lnTo>
                  <a:lnTo>
                    <a:pt x="56" y="264"/>
                  </a:lnTo>
                  <a:lnTo>
                    <a:pt x="72" y="280"/>
                  </a:lnTo>
                  <a:lnTo>
                    <a:pt x="90" y="296"/>
                  </a:lnTo>
                  <a:lnTo>
                    <a:pt x="108" y="312"/>
                  </a:lnTo>
                  <a:lnTo>
                    <a:pt x="130" y="324"/>
                  </a:lnTo>
                  <a:lnTo>
                    <a:pt x="152" y="334"/>
                  </a:lnTo>
                  <a:lnTo>
                    <a:pt x="174" y="342"/>
                  </a:lnTo>
                  <a:lnTo>
                    <a:pt x="198" y="348"/>
                  </a:lnTo>
                  <a:lnTo>
                    <a:pt x="222" y="352"/>
                  </a:lnTo>
                  <a:lnTo>
                    <a:pt x="248" y="354"/>
                  </a:lnTo>
                  <a:lnTo>
                    <a:pt x="248" y="3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0" name="Freeform 2503"/>
            <p:cNvSpPr>
              <a:spLocks/>
            </p:cNvSpPr>
            <p:nvPr/>
          </p:nvSpPr>
          <p:spPr bwMode="auto">
            <a:xfrm>
              <a:off x="11238835" y="836462"/>
              <a:ext cx="882982" cy="653958"/>
            </a:xfrm>
            <a:custGeom>
              <a:avLst/>
              <a:gdLst>
                <a:gd name="T0" fmla="*/ 598 w 640"/>
                <a:gd name="T1" fmla="*/ 2 h 474"/>
                <a:gd name="T2" fmla="*/ 620 w 640"/>
                <a:gd name="T3" fmla="*/ 54 h 474"/>
                <a:gd name="T4" fmla="*/ 630 w 640"/>
                <a:gd name="T5" fmla="*/ 92 h 474"/>
                <a:gd name="T6" fmla="*/ 636 w 640"/>
                <a:gd name="T7" fmla="*/ 132 h 474"/>
                <a:gd name="T8" fmla="*/ 636 w 640"/>
                <a:gd name="T9" fmla="*/ 154 h 474"/>
                <a:gd name="T10" fmla="*/ 630 w 640"/>
                <a:gd name="T11" fmla="*/ 216 h 474"/>
                <a:gd name="T12" fmla="*/ 612 w 640"/>
                <a:gd name="T13" fmla="*/ 276 h 474"/>
                <a:gd name="T14" fmla="*/ 582 w 640"/>
                <a:gd name="T15" fmla="*/ 330 h 474"/>
                <a:gd name="T16" fmla="*/ 544 w 640"/>
                <a:gd name="T17" fmla="*/ 378 h 474"/>
                <a:gd name="T18" fmla="*/ 496 w 640"/>
                <a:gd name="T19" fmla="*/ 416 h 474"/>
                <a:gd name="T20" fmla="*/ 442 w 640"/>
                <a:gd name="T21" fmla="*/ 446 h 474"/>
                <a:gd name="T22" fmla="*/ 384 w 640"/>
                <a:gd name="T23" fmla="*/ 464 h 474"/>
                <a:gd name="T24" fmla="*/ 320 w 640"/>
                <a:gd name="T25" fmla="*/ 470 h 474"/>
                <a:gd name="T26" fmla="*/ 288 w 640"/>
                <a:gd name="T27" fmla="*/ 468 h 474"/>
                <a:gd name="T28" fmla="*/ 230 w 640"/>
                <a:gd name="T29" fmla="*/ 458 h 474"/>
                <a:gd name="T30" fmla="*/ 176 w 640"/>
                <a:gd name="T31" fmla="*/ 436 h 474"/>
                <a:gd name="T32" fmla="*/ 126 w 640"/>
                <a:gd name="T33" fmla="*/ 404 h 474"/>
                <a:gd name="T34" fmla="*/ 84 w 640"/>
                <a:gd name="T35" fmla="*/ 364 h 474"/>
                <a:gd name="T36" fmla="*/ 50 w 640"/>
                <a:gd name="T37" fmla="*/ 318 h 474"/>
                <a:gd name="T38" fmla="*/ 24 w 640"/>
                <a:gd name="T39" fmla="*/ 266 h 474"/>
                <a:gd name="T40" fmla="*/ 8 w 640"/>
                <a:gd name="T41" fmla="*/ 208 h 474"/>
                <a:gd name="T42" fmla="*/ 4 w 640"/>
                <a:gd name="T43" fmla="*/ 178 h 474"/>
                <a:gd name="T44" fmla="*/ 2 w 640"/>
                <a:gd name="T45" fmla="*/ 180 h 474"/>
                <a:gd name="T46" fmla="*/ 0 w 640"/>
                <a:gd name="T47" fmla="*/ 178 h 474"/>
                <a:gd name="T48" fmla="*/ 12 w 640"/>
                <a:gd name="T49" fmla="*/ 238 h 474"/>
                <a:gd name="T50" fmla="*/ 32 w 640"/>
                <a:gd name="T51" fmla="*/ 294 h 474"/>
                <a:gd name="T52" fmla="*/ 64 w 640"/>
                <a:gd name="T53" fmla="*/ 344 h 474"/>
                <a:gd name="T54" fmla="*/ 102 w 640"/>
                <a:gd name="T55" fmla="*/ 388 h 474"/>
                <a:gd name="T56" fmla="*/ 148 w 640"/>
                <a:gd name="T57" fmla="*/ 424 h 474"/>
                <a:gd name="T58" fmla="*/ 200 w 640"/>
                <a:gd name="T59" fmla="*/ 450 h 474"/>
                <a:gd name="T60" fmla="*/ 258 w 640"/>
                <a:gd name="T61" fmla="*/ 468 h 474"/>
                <a:gd name="T62" fmla="*/ 320 w 640"/>
                <a:gd name="T63" fmla="*/ 474 h 474"/>
                <a:gd name="T64" fmla="*/ 352 w 640"/>
                <a:gd name="T65" fmla="*/ 472 h 474"/>
                <a:gd name="T66" fmla="*/ 414 w 640"/>
                <a:gd name="T67" fmla="*/ 458 h 474"/>
                <a:gd name="T68" fmla="*/ 472 w 640"/>
                <a:gd name="T69" fmla="*/ 434 h 474"/>
                <a:gd name="T70" fmla="*/ 524 w 640"/>
                <a:gd name="T71" fmla="*/ 400 h 474"/>
                <a:gd name="T72" fmla="*/ 566 w 640"/>
                <a:gd name="T73" fmla="*/ 356 h 474"/>
                <a:gd name="T74" fmla="*/ 600 w 640"/>
                <a:gd name="T75" fmla="*/ 306 h 474"/>
                <a:gd name="T76" fmla="*/ 626 w 640"/>
                <a:gd name="T77" fmla="*/ 248 h 474"/>
                <a:gd name="T78" fmla="*/ 638 w 640"/>
                <a:gd name="T79" fmla="*/ 186 h 474"/>
                <a:gd name="T80" fmla="*/ 640 w 640"/>
                <a:gd name="T81" fmla="*/ 154 h 474"/>
                <a:gd name="T82" fmla="*/ 638 w 640"/>
                <a:gd name="T83" fmla="*/ 112 h 474"/>
                <a:gd name="T84" fmla="*/ 630 w 640"/>
                <a:gd name="T85" fmla="*/ 74 h 474"/>
                <a:gd name="T86" fmla="*/ 618 w 640"/>
                <a:gd name="T87" fmla="*/ 36 h 474"/>
                <a:gd name="T88" fmla="*/ 600 w 640"/>
                <a:gd name="T89" fmla="*/ 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40" h="474">
                  <a:moveTo>
                    <a:pt x="598" y="2"/>
                  </a:moveTo>
                  <a:lnTo>
                    <a:pt x="598" y="2"/>
                  </a:lnTo>
                  <a:lnTo>
                    <a:pt x="614" y="36"/>
                  </a:lnTo>
                  <a:lnTo>
                    <a:pt x="620" y="54"/>
                  </a:lnTo>
                  <a:lnTo>
                    <a:pt x="626" y="74"/>
                  </a:lnTo>
                  <a:lnTo>
                    <a:pt x="630" y="92"/>
                  </a:lnTo>
                  <a:lnTo>
                    <a:pt x="634" y="112"/>
                  </a:lnTo>
                  <a:lnTo>
                    <a:pt x="636" y="132"/>
                  </a:lnTo>
                  <a:lnTo>
                    <a:pt x="636" y="154"/>
                  </a:lnTo>
                  <a:lnTo>
                    <a:pt x="636" y="154"/>
                  </a:lnTo>
                  <a:lnTo>
                    <a:pt x="634" y="186"/>
                  </a:lnTo>
                  <a:lnTo>
                    <a:pt x="630" y="216"/>
                  </a:lnTo>
                  <a:lnTo>
                    <a:pt x="622" y="248"/>
                  </a:lnTo>
                  <a:lnTo>
                    <a:pt x="612" y="276"/>
                  </a:lnTo>
                  <a:lnTo>
                    <a:pt x="598" y="304"/>
                  </a:lnTo>
                  <a:lnTo>
                    <a:pt x="582" y="330"/>
                  </a:lnTo>
                  <a:lnTo>
                    <a:pt x="564" y="354"/>
                  </a:lnTo>
                  <a:lnTo>
                    <a:pt x="544" y="378"/>
                  </a:lnTo>
                  <a:lnTo>
                    <a:pt x="522" y="398"/>
                  </a:lnTo>
                  <a:lnTo>
                    <a:pt x="496" y="416"/>
                  </a:lnTo>
                  <a:lnTo>
                    <a:pt x="470" y="432"/>
                  </a:lnTo>
                  <a:lnTo>
                    <a:pt x="442" y="446"/>
                  </a:lnTo>
                  <a:lnTo>
                    <a:pt x="414" y="456"/>
                  </a:lnTo>
                  <a:lnTo>
                    <a:pt x="384" y="464"/>
                  </a:lnTo>
                  <a:lnTo>
                    <a:pt x="352" y="468"/>
                  </a:lnTo>
                  <a:lnTo>
                    <a:pt x="320" y="470"/>
                  </a:lnTo>
                  <a:lnTo>
                    <a:pt x="320" y="470"/>
                  </a:lnTo>
                  <a:lnTo>
                    <a:pt x="288" y="468"/>
                  </a:lnTo>
                  <a:lnTo>
                    <a:pt x="258" y="464"/>
                  </a:lnTo>
                  <a:lnTo>
                    <a:pt x="230" y="458"/>
                  </a:lnTo>
                  <a:lnTo>
                    <a:pt x="202" y="448"/>
                  </a:lnTo>
                  <a:lnTo>
                    <a:pt x="176" y="436"/>
                  </a:lnTo>
                  <a:lnTo>
                    <a:pt x="150" y="420"/>
                  </a:lnTo>
                  <a:lnTo>
                    <a:pt x="126" y="404"/>
                  </a:lnTo>
                  <a:lnTo>
                    <a:pt x="104" y="386"/>
                  </a:lnTo>
                  <a:lnTo>
                    <a:pt x="84" y="364"/>
                  </a:lnTo>
                  <a:lnTo>
                    <a:pt x="66" y="342"/>
                  </a:lnTo>
                  <a:lnTo>
                    <a:pt x="50" y="318"/>
                  </a:lnTo>
                  <a:lnTo>
                    <a:pt x="36" y="292"/>
                  </a:lnTo>
                  <a:lnTo>
                    <a:pt x="24" y="266"/>
                  </a:lnTo>
                  <a:lnTo>
                    <a:pt x="14" y="238"/>
                  </a:lnTo>
                  <a:lnTo>
                    <a:pt x="8" y="208"/>
                  </a:lnTo>
                  <a:lnTo>
                    <a:pt x="4" y="178"/>
                  </a:lnTo>
                  <a:lnTo>
                    <a:pt x="4" y="178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4" y="208"/>
                  </a:lnTo>
                  <a:lnTo>
                    <a:pt x="12" y="238"/>
                  </a:lnTo>
                  <a:lnTo>
                    <a:pt x="20" y="266"/>
                  </a:lnTo>
                  <a:lnTo>
                    <a:pt x="32" y="294"/>
                  </a:lnTo>
                  <a:lnTo>
                    <a:pt x="46" y="320"/>
                  </a:lnTo>
                  <a:lnTo>
                    <a:pt x="64" y="344"/>
                  </a:lnTo>
                  <a:lnTo>
                    <a:pt x="82" y="366"/>
                  </a:lnTo>
                  <a:lnTo>
                    <a:pt x="102" y="388"/>
                  </a:lnTo>
                  <a:lnTo>
                    <a:pt x="124" y="406"/>
                  </a:lnTo>
                  <a:lnTo>
                    <a:pt x="148" y="424"/>
                  </a:lnTo>
                  <a:lnTo>
                    <a:pt x="174" y="438"/>
                  </a:lnTo>
                  <a:lnTo>
                    <a:pt x="200" y="450"/>
                  </a:lnTo>
                  <a:lnTo>
                    <a:pt x="230" y="460"/>
                  </a:lnTo>
                  <a:lnTo>
                    <a:pt x="258" y="468"/>
                  </a:lnTo>
                  <a:lnTo>
                    <a:pt x="288" y="472"/>
                  </a:lnTo>
                  <a:lnTo>
                    <a:pt x="320" y="474"/>
                  </a:lnTo>
                  <a:lnTo>
                    <a:pt x="320" y="474"/>
                  </a:lnTo>
                  <a:lnTo>
                    <a:pt x="352" y="472"/>
                  </a:lnTo>
                  <a:lnTo>
                    <a:pt x="384" y="466"/>
                  </a:lnTo>
                  <a:lnTo>
                    <a:pt x="414" y="458"/>
                  </a:lnTo>
                  <a:lnTo>
                    <a:pt x="444" y="448"/>
                  </a:lnTo>
                  <a:lnTo>
                    <a:pt x="472" y="434"/>
                  </a:lnTo>
                  <a:lnTo>
                    <a:pt x="498" y="418"/>
                  </a:lnTo>
                  <a:lnTo>
                    <a:pt x="524" y="400"/>
                  </a:lnTo>
                  <a:lnTo>
                    <a:pt x="546" y="380"/>
                  </a:lnTo>
                  <a:lnTo>
                    <a:pt x="566" y="356"/>
                  </a:lnTo>
                  <a:lnTo>
                    <a:pt x="584" y="332"/>
                  </a:lnTo>
                  <a:lnTo>
                    <a:pt x="600" y="306"/>
                  </a:lnTo>
                  <a:lnTo>
                    <a:pt x="614" y="278"/>
                  </a:lnTo>
                  <a:lnTo>
                    <a:pt x="626" y="248"/>
                  </a:lnTo>
                  <a:lnTo>
                    <a:pt x="634" y="218"/>
                  </a:lnTo>
                  <a:lnTo>
                    <a:pt x="638" y="186"/>
                  </a:lnTo>
                  <a:lnTo>
                    <a:pt x="640" y="154"/>
                  </a:lnTo>
                  <a:lnTo>
                    <a:pt x="640" y="154"/>
                  </a:lnTo>
                  <a:lnTo>
                    <a:pt x="638" y="132"/>
                  </a:lnTo>
                  <a:lnTo>
                    <a:pt x="638" y="112"/>
                  </a:lnTo>
                  <a:lnTo>
                    <a:pt x="634" y="92"/>
                  </a:lnTo>
                  <a:lnTo>
                    <a:pt x="630" y="74"/>
                  </a:lnTo>
                  <a:lnTo>
                    <a:pt x="624" y="54"/>
                  </a:lnTo>
                  <a:lnTo>
                    <a:pt x="618" y="36"/>
                  </a:lnTo>
                  <a:lnTo>
                    <a:pt x="600" y="0"/>
                  </a:lnTo>
                  <a:lnTo>
                    <a:pt x="600" y="2"/>
                  </a:lnTo>
                  <a:lnTo>
                    <a:pt x="59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1" name="Freeform 2504"/>
            <p:cNvSpPr>
              <a:spLocks/>
            </p:cNvSpPr>
            <p:nvPr/>
          </p:nvSpPr>
          <p:spPr bwMode="auto">
            <a:xfrm>
              <a:off x="11230557" y="582604"/>
              <a:ext cx="990595" cy="1004392"/>
            </a:xfrm>
            <a:custGeom>
              <a:avLst/>
              <a:gdLst>
                <a:gd name="T0" fmla="*/ 718 w 718"/>
                <a:gd name="T1" fmla="*/ 338 h 728"/>
                <a:gd name="T2" fmla="*/ 714 w 718"/>
                <a:gd name="T3" fmla="*/ 284 h 728"/>
                <a:gd name="T4" fmla="*/ 704 w 718"/>
                <a:gd name="T5" fmla="*/ 234 h 728"/>
                <a:gd name="T6" fmla="*/ 686 w 718"/>
                <a:gd name="T7" fmla="*/ 186 h 728"/>
                <a:gd name="T8" fmla="*/ 664 w 718"/>
                <a:gd name="T9" fmla="*/ 140 h 728"/>
                <a:gd name="T10" fmla="*/ 636 w 718"/>
                <a:gd name="T11" fmla="*/ 100 h 728"/>
                <a:gd name="T12" fmla="*/ 604 w 718"/>
                <a:gd name="T13" fmla="*/ 62 h 728"/>
                <a:gd name="T14" fmla="*/ 566 w 718"/>
                <a:gd name="T15" fmla="*/ 28 h 728"/>
                <a:gd name="T16" fmla="*/ 524 w 718"/>
                <a:gd name="T17" fmla="*/ 0 h 728"/>
                <a:gd name="T18" fmla="*/ 524 w 718"/>
                <a:gd name="T19" fmla="*/ 2 h 728"/>
                <a:gd name="T20" fmla="*/ 522 w 718"/>
                <a:gd name="T21" fmla="*/ 2 h 728"/>
                <a:gd name="T22" fmla="*/ 564 w 718"/>
                <a:gd name="T23" fmla="*/ 30 h 728"/>
                <a:gd name="T24" fmla="*/ 600 w 718"/>
                <a:gd name="T25" fmla="*/ 64 h 728"/>
                <a:gd name="T26" fmla="*/ 634 w 718"/>
                <a:gd name="T27" fmla="*/ 100 h 728"/>
                <a:gd name="T28" fmla="*/ 662 w 718"/>
                <a:gd name="T29" fmla="*/ 142 h 728"/>
                <a:gd name="T30" fmla="*/ 684 w 718"/>
                <a:gd name="T31" fmla="*/ 186 h 728"/>
                <a:gd name="T32" fmla="*/ 700 w 718"/>
                <a:gd name="T33" fmla="*/ 234 h 728"/>
                <a:gd name="T34" fmla="*/ 710 w 718"/>
                <a:gd name="T35" fmla="*/ 284 h 728"/>
                <a:gd name="T36" fmla="*/ 714 w 718"/>
                <a:gd name="T37" fmla="*/ 338 h 728"/>
                <a:gd name="T38" fmla="*/ 712 w 718"/>
                <a:gd name="T39" fmla="*/ 376 h 728"/>
                <a:gd name="T40" fmla="*/ 696 w 718"/>
                <a:gd name="T41" fmla="*/ 452 h 728"/>
                <a:gd name="T42" fmla="*/ 668 w 718"/>
                <a:gd name="T43" fmla="*/ 522 h 728"/>
                <a:gd name="T44" fmla="*/ 626 w 718"/>
                <a:gd name="T45" fmla="*/ 584 h 728"/>
                <a:gd name="T46" fmla="*/ 572 w 718"/>
                <a:gd name="T47" fmla="*/ 636 h 728"/>
                <a:gd name="T48" fmla="*/ 510 w 718"/>
                <a:gd name="T49" fmla="*/ 678 h 728"/>
                <a:gd name="T50" fmla="*/ 442 w 718"/>
                <a:gd name="T51" fmla="*/ 708 h 728"/>
                <a:gd name="T52" fmla="*/ 366 w 718"/>
                <a:gd name="T53" fmla="*/ 724 h 728"/>
                <a:gd name="T54" fmla="*/ 326 w 718"/>
                <a:gd name="T55" fmla="*/ 726 h 728"/>
                <a:gd name="T56" fmla="*/ 276 w 718"/>
                <a:gd name="T57" fmla="*/ 722 h 728"/>
                <a:gd name="T58" fmla="*/ 228 w 718"/>
                <a:gd name="T59" fmla="*/ 714 h 728"/>
                <a:gd name="T60" fmla="*/ 182 w 718"/>
                <a:gd name="T61" fmla="*/ 698 h 728"/>
                <a:gd name="T62" fmla="*/ 140 w 718"/>
                <a:gd name="T63" fmla="*/ 678 h 728"/>
                <a:gd name="T64" fmla="*/ 100 w 718"/>
                <a:gd name="T65" fmla="*/ 652 h 728"/>
                <a:gd name="T66" fmla="*/ 64 w 718"/>
                <a:gd name="T67" fmla="*/ 624 h 728"/>
                <a:gd name="T68" fmla="*/ 30 w 718"/>
                <a:gd name="T69" fmla="*/ 590 h 728"/>
                <a:gd name="T70" fmla="*/ 2 w 718"/>
                <a:gd name="T71" fmla="*/ 552 h 728"/>
                <a:gd name="T72" fmla="*/ 2 w 718"/>
                <a:gd name="T73" fmla="*/ 554 h 728"/>
                <a:gd name="T74" fmla="*/ 0 w 718"/>
                <a:gd name="T75" fmla="*/ 554 h 728"/>
                <a:gd name="T76" fmla="*/ 14 w 718"/>
                <a:gd name="T77" fmla="*/ 574 h 728"/>
                <a:gd name="T78" fmla="*/ 44 w 718"/>
                <a:gd name="T79" fmla="*/ 610 h 728"/>
                <a:gd name="T80" fmla="*/ 80 w 718"/>
                <a:gd name="T81" fmla="*/ 642 h 728"/>
                <a:gd name="T82" fmla="*/ 118 w 718"/>
                <a:gd name="T83" fmla="*/ 668 h 728"/>
                <a:gd name="T84" fmla="*/ 160 w 718"/>
                <a:gd name="T85" fmla="*/ 692 h 728"/>
                <a:gd name="T86" fmla="*/ 204 w 718"/>
                <a:gd name="T87" fmla="*/ 710 h 728"/>
                <a:gd name="T88" fmla="*/ 252 w 718"/>
                <a:gd name="T89" fmla="*/ 722 h 728"/>
                <a:gd name="T90" fmla="*/ 300 w 718"/>
                <a:gd name="T91" fmla="*/ 728 h 728"/>
                <a:gd name="T92" fmla="*/ 326 w 718"/>
                <a:gd name="T93" fmla="*/ 728 h 728"/>
                <a:gd name="T94" fmla="*/ 404 w 718"/>
                <a:gd name="T95" fmla="*/ 720 h 728"/>
                <a:gd name="T96" fmla="*/ 478 w 718"/>
                <a:gd name="T97" fmla="*/ 698 h 728"/>
                <a:gd name="T98" fmla="*/ 544 w 718"/>
                <a:gd name="T99" fmla="*/ 662 h 728"/>
                <a:gd name="T100" fmla="*/ 602 w 718"/>
                <a:gd name="T101" fmla="*/ 614 h 728"/>
                <a:gd name="T102" fmla="*/ 650 w 718"/>
                <a:gd name="T103" fmla="*/ 556 h 728"/>
                <a:gd name="T104" fmla="*/ 686 w 718"/>
                <a:gd name="T105" fmla="*/ 490 h 728"/>
                <a:gd name="T106" fmla="*/ 710 w 718"/>
                <a:gd name="T107" fmla="*/ 416 h 728"/>
                <a:gd name="T108" fmla="*/ 718 w 718"/>
                <a:gd name="T109" fmla="*/ 33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18" h="728">
                  <a:moveTo>
                    <a:pt x="718" y="338"/>
                  </a:moveTo>
                  <a:lnTo>
                    <a:pt x="718" y="338"/>
                  </a:lnTo>
                  <a:lnTo>
                    <a:pt x="716" y="310"/>
                  </a:lnTo>
                  <a:lnTo>
                    <a:pt x="714" y="284"/>
                  </a:lnTo>
                  <a:lnTo>
                    <a:pt x="710" y="258"/>
                  </a:lnTo>
                  <a:lnTo>
                    <a:pt x="704" y="234"/>
                  </a:lnTo>
                  <a:lnTo>
                    <a:pt x="696" y="210"/>
                  </a:lnTo>
                  <a:lnTo>
                    <a:pt x="686" y="186"/>
                  </a:lnTo>
                  <a:lnTo>
                    <a:pt x="676" y="162"/>
                  </a:lnTo>
                  <a:lnTo>
                    <a:pt x="664" y="140"/>
                  </a:lnTo>
                  <a:lnTo>
                    <a:pt x="650" y="120"/>
                  </a:lnTo>
                  <a:lnTo>
                    <a:pt x="636" y="100"/>
                  </a:lnTo>
                  <a:lnTo>
                    <a:pt x="620" y="80"/>
                  </a:lnTo>
                  <a:lnTo>
                    <a:pt x="604" y="62"/>
                  </a:lnTo>
                  <a:lnTo>
                    <a:pt x="586" y="44"/>
                  </a:lnTo>
                  <a:lnTo>
                    <a:pt x="566" y="28"/>
                  </a:lnTo>
                  <a:lnTo>
                    <a:pt x="546" y="14"/>
                  </a:lnTo>
                  <a:lnTo>
                    <a:pt x="524" y="0"/>
                  </a:lnTo>
                  <a:lnTo>
                    <a:pt x="524" y="2"/>
                  </a:lnTo>
                  <a:lnTo>
                    <a:pt x="524" y="2"/>
                  </a:lnTo>
                  <a:lnTo>
                    <a:pt x="522" y="2"/>
                  </a:lnTo>
                  <a:lnTo>
                    <a:pt x="522" y="2"/>
                  </a:lnTo>
                  <a:lnTo>
                    <a:pt x="544" y="16"/>
                  </a:lnTo>
                  <a:lnTo>
                    <a:pt x="564" y="30"/>
                  </a:lnTo>
                  <a:lnTo>
                    <a:pt x="582" y="46"/>
                  </a:lnTo>
                  <a:lnTo>
                    <a:pt x="600" y="64"/>
                  </a:lnTo>
                  <a:lnTo>
                    <a:pt x="618" y="82"/>
                  </a:lnTo>
                  <a:lnTo>
                    <a:pt x="634" y="100"/>
                  </a:lnTo>
                  <a:lnTo>
                    <a:pt x="648" y="120"/>
                  </a:lnTo>
                  <a:lnTo>
                    <a:pt x="662" y="142"/>
                  </a:lnTo>
                  <a:lnTo>
                    <a:pt x="674" y="164"/>
                  </a:lnTo>
                  <a:lnTo>
                    <a:pt x="684" y="186"/>
                  </a:lnTo>
                  <a:lnTo>
                    <a:pt x="692" y="210"/>
                  </a:lnTo>
                  <a:lnTo>
                    <a:pt x="700" y="234"/>
                  </a:lnTo>
                  <a:lnTo>
                    <a:pt x="706" y="260"/>
                  </a:lnTo>
                  <a:lnTo>
                    <a:pt x="710" y="284"/>
                  </a:lnTo>
                  <a:lnTo>
                    <a:pt x="714" y="310"/>
                  </a:lnTo>
                  <a:lnTo>
                    <a:pt x="714" y="338"/>
                  </a:lnTo>
                  <a:lnTo>
                    <a:pt x="714" y="338"/>
                  </a:lnTo>
                  <a:lnTo>
                    <a:pt x="712" y="376"/>
                  </a:lnTo>
                  <a:lnTo>
                    <a:pt x="706" y="416"/>
                  </a:lnTo>
                  <a:lnTo>
                    <a:pt x="696" y="452"/>
                  </a:lnTo>
                  <a:lnTo>
                    <a:pt x="684" y="488"/>
                  </a:lnTo>
                  <a:lnTo>
                    <a:pt x="668" y="522"/>
                  </a:lnTo>
                  <a:lnTo>
                    <a:pt x="648" y="554"/>
                  </a:lnTo>
                  <a:lnTo>
                    <a:pt x="626" y="584"/>
                  </a:lnTo>
                  <a:lnTo>
                    <a:pt x="600" y="612"/>
                  </a:lnTo>
                  <a:lnTo>
                    <a:pt x="572" y="636"/>
                  </a:lnTo>
                  <a:lnTo>
                    <a:pt x="542" y="660"/>
                  </a:lnTo>
                  <a:lnTo>
                    <a:pt x="510" y="678"/>
                  </a:lnTo>
                  <a:lnTo>
                    <a:pt x="476" y="694"/>
                  </a:lnTo>
                  <a:lnTo>
                    <a:pt x="442" y="708"/>
                  </a:lnTo>
                  <a:lnTo>
                    <a:pt x="404" y="718"/>
                  </a:lnTo>
                  <a:lnTo>
                    <a:pt x="366" y="724"/>
                  </a:lnTo>
                  <a:lnTo>
                    <a:pt x="326" y="726"/>
                  </a:lnTo>
                  <a:lnTo>
                    <a:pt x="326" y="726"/>
                  </a:lnTo>
                  <a:lnTo>
                    <a:pt x="300" y="724"/>
                  </a:lnTo>
                  <a:lnTo>
                    <a:pt x="276" y="722"/>
                  </a:lnTo>
                  <a:lnTo>
                    <a:pt x="252" y="718"/>
                  </a:lnTo>
                  <a:lnTo>
                    <a:pt x="228" y="714"/>
                  </a:lnTo>
                  <a:lnTo>
                    <a:pt x="206" y="706"/>
                  </a:lnTo>
                  <a:lnTo>
                    <a:pt x="182" y="698"/>
                  </a:lnTo>
                  <a:lnTo>
                    <a:pt x="160" y="688"/>
                  </a:lnTo>
                  <a:lnTo>
                    <a:pt x="140" y="678"/>
                  </a:lnTo>
                  <a:lnTo>
                    <a:pt x="120" y="666"/>
                  </a:lnTo>
                  <a:lnTo>
                    <a:pt x="100" y="652"/>
                  </a:lnTo>
                  <a:lnTo>
                    <a:pt x="82" y="638"/>
                  </a:lnTo>
                  <a:lnTo>
                    <a:pt x="64" y="624"/>
                  </a:lnTo>
                  <a:lnTo>
                    <a:pt x="46" y="606"/>
                  </a:lnTo>
                  <a:lnTo>
                    <a:pt x="30" y="590"/>
                  </a:lnTo>
                  <a:lnTo>
                    <a:pt x="16" y="572"/>
                  </a:lnTo>
                  <a:lnTo>
                    <a:pt x="2" y="552"/>
                  </a:lnTo>
                  <a:lnTo>
                    <a:pt x="2" y="552"/>
                  </a:lnTo>
                  <a:lnTo>
                    <a:pt x="2" y="554"/>
                  </a:lnTo>
                  <a:lnTo>
                    <a:pt x="0" y="554"/>
                  </a:lnTo>
                  <a:lnTo>
                    <a:pt x="0" y="554"/>
                  </a:lnTo>
                  <a:lnTo>
                    <a:pt x="0" y="554"/>
                  </a:lnTo>
                  <a:lnTo>
                    <a:pt x="14" y="574"/>
                  </a:lnTo>
                  <a:lnTo>
                    <a:pt x="28" y="592"/>
                  </a:lnTo>
                  <a:lnTo>
                    <a:pt x="44" y="610"/>
                  </a:lnTo>
                  <a:lnTo>
                    <a:pt x="62" y="626"/>
                  </a:lnTo>
                  <a:lnTo>
                    <a:pt x="80" y="642"/>
                  </a:lnTo>
                  <a:lnTo>
                    <a:pt x="98" y="656"/>
                  </a:lnTo>
                  <a:lnTo>
                    <a:pt x="118" y="668"/>
                  </a:lnTo>
                  <a:lnTo>
                    <a:pt x="138" y="680"/>
                  </a:lnTo>
                  <a:lnTo>
                    <a:pt x="160" y="692"/>
                  </a:lnTo>
                  <a:lnTo>
                    <a:pt x="182" y="702"/>
                  </a:lnTo>
                  <a:lnTo>
                    <a:pt x="204" y="710"/>
                  </a:lnTo>
                  <a:lnTo>
                    <a:pt x="228" y="716"/>
                  </a:lnTo>
                  <a:lnTo>
                    <a:pt x="252" y="722"/>
                  </a:lnTo>
                  <a:lnTo>
                    <a:pt x="276" y="726"/>
                  </a:lnTo>
                  <a:lnTo>
                    <a:pt x="300" y="728"/>
                  </a:lnTo>
                  <a:lnTo>
                    <a:pt x="326" y="728"/>
                  </a:lnTo>
                  <a:lnTo>
                    <a:pt x="326" y="728"/>
                  </a:lnTo>
                  <a:lnTo>
                    <a:pt x="366" y="726"/>
                  </a:lnTo>
                  <a:lnTo>
                    <a:pt x="404" y="720"/>
                  </a:lnTo>
                  <a:lnTo>
                    <a:pt x="442" y="710"/>
                  </a:lnTo>
                  <a:lnTo>
                    <a:pt x="478" y="698"/>
                  </a:lnTo>
                  <a:lnTo>
                    <a:pt x="512" y="682"/>
                  </a:lnTo>
                  <a:lnTo>
                    <a:pt x="544" y="662"/>
                  </a:lnTo>
                  <a:lnTo>
                    <a:pt x="574" y="640"/>
                  </a:lnTo>
                  <a:lnTo>
                    <a:pt x="602" y="614"/>
                  </a:lnTo>
                  <a:lnTo>
                    <a:pt x="628" y="586"/>
                  </a:lnTo>
                  <a:lnTo>
                    <a:pt x="650" y="556"/>
                  </a:lnTo>
                  <a:lnTo>
                    <a:pt x="670" y="524"/>
                  </a:lnTo>
                  <a:lnTo>
                    <a:pt x="686" y="490"/>
                  </a:lnTo>
                  <a:lnTo>
                    <a:pt x="700" y="454"/>
                  </a:lnTo>
                  <a:lnTo>
                    <a:pt x="710" y="416"/>
                  </a:lnTo>
                  <a:lnTo>
                    <a:pt x="716" y="378"/>
                  </a:lnTo>
                  <a:lnTo>
                    <a:pt x="718" y="338"/>
                  </a:lnTo>
                  <a:lnTo>
                    <a:pt x="718" y="3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2" name="Freeform 2505"/>
            <p:cNvSpPr>
              <a:spLocks/>
            </p:cNvSpPr>
            <p:nvPr/>
          </p:nvSpPr>
          <p:spPr bwMode="auto">
            <a:xfrm>
              <a:off x="11385079" y="408767"/>
              <a:ext cx="932649" cy="1277564"/>
            </a:xfrm>
            <a:custGeom>
              <a:avLst/>
              <a:gdLst>
                <a:gd name="T0" fmla="*/ 214 w 676"/>
                <a:gd name="T1" fmla="*/ 4 h 926"/>
                <a:gd name="T2" fmla="*/ 308 w 676"/>
                <a:gd name="T3" fmla="*/ 12 h 926"/>
                <a:gd name="T4" fmla="*/ 394 w 676"/>
                <a:gd name="T5" fmla="*/ 40 h 926"/>
                <a:gd name="T6" fmla="*/ 472 w 676"/>
                <a:gd name="T7" fmla="*/ 82 h 926"/>
                <a:gd name="T8" fmla="*/ 540 w 676"/>
                <a:gd name="T9" fmla="*/ 138 h 926"/>
                <a:gd name="T10" fmla="*/ 596 w 676"/>
                <a:gd name="T11" fmla="*/ 206 h 926"/>
                <a:gd name="T12" fmla="*/ 638 w 676"/>
                <a:gd name="T13" fmla="*/ 284 h 926"/>
                <a:gd name="T14" fmla="*/ 664 w 676"/>
                <a:gd name="T15" fmla="*/ 370 h 926"/>
                <a:gd name="T16" fmla="*/ 674 w 676"/>
                <a:gd name="T17" fmla="*/ 464 h 926"/>
                <a:gd name="T18" fmla="*/ 672 w 676"/>
                <a:gd name="T19" fmla="*/ 486 h 926"/>
                <a:gd name="T20" fmla="*/ 664 w 676"/>
                <a:gd name="T21" fmla="*/ 556 h 926"/>
                <a:gd name="T22" fmla="*/ 638 w 676"/>
                <a:gd name="T23" fmla="*/ 642 h 926"/>
                <a:gd name="T24" fmla="*/ 594 w 676"/>
                <a:gd name="T25" fmla="*/ 720 h 926"/>
                <a:gd name="T26" fmla="*/ 538 w 676"/>
                <a:gd name="T27" fmla="*/ 788 h 926"/>
                <a:gd name="T28" fmla="*/ 470 w 676"/>
                <a:gd name="T29" fmla="*/ 844 h 926"/>
                <a:gd name="T30" fmla="*/ 392 w 676"/>
                <a:gd name="T31" fmla="*/ 886 h 926"/>
                <a:gd name="T32" fmla="*/ 306 w 676"/>
                <a:gd name="T33" fmla="*/ 914 h 926"/>
                <a:gd name="T34" fmla="*/ 238 w 676"/>
                <a:gd name="T35" fmla="*/ 922 h 926"/>
                <a:gd name="T36" fmla="*/ 214 w 676"/>
                <a:gd name="T37" fmla="*/ 924 h 926"/>
                <a:gd name="T38" fmla="*/ 158 w 676"/>
                <a:gd name="T39" fmla="*/ 920 h 926"/>
                <a:gd name="T40" fmla="*/ 102 w 676"/>
                <a:gd name="T41" fmla="*/ 910 h 926"/>
                <a:gd name="T42" fmla="*/ 50 w 676"/>
                <a:gd name="T43" fmla="*/ 892 h 926"/>
                <a:gd name="T44" fmla="*/ 2 w 676"/>
                <a:gd name="T45" fmla="*/ 870 h 926"/>
                <a:gd name="T46" fmla="*/ 2 w 676"/>
                <a:gd name="T47" fmla="*/ 874 h 926"/>
                <a:gd name="T48" fmla="*/ 0 w 676"/>
                <a:gd name="T49" fmla="*/ 874 h 926"/>
                <a:gd name="T50" fmla="*/ 50 w 676"/>
                <a:gd name="T51" fmla="*/ 896 h 926"/>
                <a:gd name="T52" fmla="*/ 102 w 676"/>
                <a:gd name="T53" fmla="*/ 912 h 926"/>
                <a:gd name="T54" fmla="*/ 158 w 676"/>
                <a:gd name="T55" fmla="*/ 922 h 926"/>
                <a:gd name="T56" fmla="*/ 214 w 676"/>
                <a:gd name="T57" fmla="*/ 926 h 926"/>
                <a:gd name="T58" fmla="*/ 238 w 676"/>
                <a:gd name="T59" fmla="*/ 926 h 926"/>
                <a:gd name="T60" fmla="*/ 306 w 676"/>
                <a:gd name="T61" fmla="*/ 916 h 926"/>
                <a:gd name="T62" fmla="*/ 394 w 676"/>
                <a:gd name="T63" fmla="*/ 890 h 926"/>
                <a:gd name="T64" fmla="*/ 472 w 676"/>
                <a:gd name="T65" fmla="*/ 846 h 926"/>
                <a:gd name="T66" fmla="*/ 540 w 676"/>
                <a:gd name="T67" fmla="*/ 790 h 926"/>
                <a:gd name="T68" fmla="*/ 598 w 676"/>
                <a:gd name="T69" fmla="*/ 722 h 926"/>
                <a:gd name="T70" fmla="*/ 640 w 676"/>
                <a:gd name="T71" fmla="*/ 644 h 926"/>
                <a:gd name="T72" fmla="*/ 668 w 676"/>
                <a:gd name="T73" fmla="*/ 556 h 926"/>
                <a:gd name="T74" fmla="*/ 676 w 676"/>
                <a:gd name="T75" fmla="*/ 486 h 926"/>
                <a:gd name="T76" fmla="*/ 676 w 676"/>
                <a:gd name="T77" fmla="*/ 464 h 926"/>
                <a:gd name="T78" fmla="*/ 674 w 676"/>
                <a:gd name="T79" fmla="*/ 416 h 926"/>
                <a:gd name="T80" fmla="*/ 656 w 676"/>
                <a:gd name="T81" fmla="*/ 326 h 926"/>
                <a:gd name="T82" fmla="*/ 620 w 676"/>
                <a:gd name="T83" fmla="*/ 244 h 926"/>
                <a:gd name="T84" fmla="*/ 572 w 676"/>
                <a:gd name="T85" fmla="*/ 170 h 926"/>
                <a:gd name="T86" fmla="*/ 508 w 676"/>
                <a:gd name="T87" fmla="*/ 106 h 926"/>
                <a:gd name="T88" fmla="*/ 434 w 676"/>
                <a:gd name="T89" fmla="*/ 56 h 926"/>
                <a:gd name="T90" fmla="*/ 352 w 676"/>
                <a:gd name="T91" fmla="*/ 22 h 926"/>
                <a:gd name="T92" fmla="*/ 262 w 676"/>
                <a:gd name="T93" fmla="*/ 2 h 926"/>
                <a:gd name="T94" fmla="*/ 216 w 676"/>
                <a:gd name="T95" fmla="*/ 0 h 926"/>
                <a:gd name="T96" fmla="*/ 214 w 676"/>
                <a:gd name="T97" fmla="*/ 4 h 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76" h="926">
                  <a:moveTo>
                    <a:pt x="214" y="4"/>
                  </a:moveTo>
                  <a:lnTo>
                    <a:pt x="214" y="4"/>
                  </a:lnTo>
                  <a:lnTo>
                    <a:pt x="262" y="6"/>
                  </a:lnTo>
                  <a:lnTo>
                    <a:pt x="308" y="12"/>
                  </a:lnTo>
                  <a:lnTo>
                    <a:pt x="352" y="24"/>
                  </a:lnTo>
                  <a:lnTo>
                    <a:pt x="394" y="40"/>
                  </a:lnTo>
                  <a:lnTo>
                    <a:pt x="434" y="60"/>
                  </a:lnTo>
                  <a:lnTo>
                    <a:pt x="472" y="82"/>
                  </a:lnTo>
                  <a:lnTo>
                    <a:pt x="506" y="108"/>
                  </a:lnTo>
                  <a:lnTo>
                    <a:pt x="540" y="138"/>
                  </a:lnTo>
                  <a:lnTo>
                    <a:pt x="568" y="172"/>
                  </a:lnTo>
                  <a:lnTo>
                    <a:pt x="596" y="206"/>
                  </a:lnTo>
                  <a:lnTo>
                    <a:pt x="618" y="244"/>
                  </a:lnTo>
                  <a:lnTo>
                    <a:pt x="638" y="284"/>
                  </a:lnTo>
                  <a:lnTo>
                    <a:pt x="652" y="326"/>
                  </a:lnTo>
                  <a:lnTo>
                    <a:pt x="664" y="370"/>
                  </a:lnTo>
                  <a:lnTo>
                    <a:pt x="672" y="416"/>
                  </a:lnTo>
                  <a:lnTo>
                    <a:pt x="674" y="464"/>
                  </a:lnTo>
                  <a:lnTo>
                    <a:pt x="674" y="464"/>
                  </a:lnTo>
                  <a:lnTo>
                    <a:pt x="672" y="486"/>
                  </a:lnTo>
                  <a:lnTo>
                    <a:pt x="672" y="510"/>
                  </a:lnTo>
                  <a:lnTo>
                    <a:pt x="664" y="556"/>
                  </a:lnTo>
                  <a:lnTo>
                    <a:pt x="652" y="600"/>
                  </a:lnTo>
                  <a:lnTo>
                    <a:pt x="638" y="642"/>
                  </a:lnTo>
                  <a:lnTo>
                    <a:pt x="618" y="682"/>
                  </a:lnTo>
                  <a:lnTo>
                    <a:pt x="594" y="720"/>
                  </a:lnTo>
                  <a:lnTo>
                    <a:pt x="568" y="756"/>
                  </a:lnTo>
                  <a:lnTo>
                    <a:pt x="538" y="788"/>
                  </a:lnTo>
                  <a:lnTo>
                    <a:pt x="506" y="818"/>
                  </a:lnTo>
                  <a:lnTo>
                    <a:pt x="470" y="844"/>
                  </a:lnTo>
                  <a:lnTo>
                    <a:pt x="432" y="868"/>
                  </a:lnTo>
                  <a:lnTo>
                    <a:pt x="392" y="886"/>
                  </a:lnTo>
                  <a:lnTo>
                    <a:pt x="350" y="902"/>
                  </a:lnTo>
                  <a:lnTo>
                    <a:pt x="306" y="914"/>
                  </a:lnTo>
                  <a:lnTo>
                    <a:pt x="260" y="920"/>
                  </a:lnTo>
                  <a:lnTo>
                    <a:pt x="238" y="922"/>
                  </a:lnTo>
                  <a:lnTo>
                    <a:pt x="214" y="924"/>
                  </a:lnTo>
                  <a:lnTo>
                    <a:pt x="214" y="924"/>
                  </a:lnTo>
                  <a:lnTo>
                    <a:pt x="186" y="922"/>
                  </a:lnTo>
                  <a:lnTo>
                    <a:pt x="158" y="920"/>
                  </a:lnTo>
                  <a:lnTo>
                    <a:pt x="130" y="916"/>
                  </a:lnTo>
                  <a:lnTo>
                    <a:pt x="102" y="910"/>
                  </a:lnTo>
                  <a:lnTo>
                    <a:pt x="76" y="902"/>
                  </a:lnTo>
                  <a:lnTo>
                    <a:pt x="50" y="892"/>
                  </a:lnTo>
                  <a:lnTo>
                    <a:pt x="26" y="882"/>
                  </a:lnTo>
                  <a:lnTo>
                    <a:pt x="2" y="870"/>
                  </a:lnTo>
                  <a:lnTo>
                    <a:pt x="2" y="870"/>
                  </a:lnTo>
                  <a:lnTo>
                    <a:pt x="2" y="874"/>
                  </a:lnTo>
                  <a:lnTo>
                    <a:pt x="0" y="874"/>
                  </a:lnTo>
                  <a:lnTo>
                    <a:pt x="0" y="874"/>
                  </a:lnTo>
                  <a:lnTo>
                    <a:pt x="24" y="886"/>
                  </a:lnTo>
                  <a:lnTo>
                    <a:pt x="50" y="896"/>
                  </a:lnTo>
                  <a:lnTo>
                    <a:pt x="76" y="906"/>
                  </a:lnTo>
                  <a:lnTo>
                    <a:pt x="102" y="912"/>
                  </a:lnTo>
                  <a:lnTo>
                    <a:pt x="130" y="918"/>
                  </a:lnTo>
                  <a:lnTo>
                    <a:pt x="158" y="922"/>
                  </a:lnTo>
                  <a:lnTo>
                    <a:pt x="186" y="926"/>
                  </a:lnTo>
                  <a:lnTo>
                    <a:pt x="214" y="926"/>
                  </a:lnTo>
                  <a:lnTo>
                    <a:pt x="214" y="926"/>
                  </a:lnTo>
                  <a:lnTo>
                    <a:pt x="238" y="926"/>
                  </a:lnTo>
                  <a:lnTo>
                    <a:pt x="260" y="924"/>
                  </a:lnTo>
                  <a:lnTo>
                    <a:pt x="306" y="916"/>
                  </a:lnTo>
                  <a:lnTo>
                    <a:pt x="352" y="906"/>
                  </a:lnTo>
                  <a:lnTo>
                    <a:pt x="394" y="890"/>
                  </a:lnTo>
                  <a:lnTo>
                    <a:pt x="434" y="870"/>
                  </a:lnTo>
                  <a:lnTo>
                    <a:pt x="472" y="846"/>
                  </a:lnTo>
                  <a:lnTo>
                    <a:pt x="508" y="820"/>
                  </a:lnTo>
                  <a:lnTo>
                    <a:pt x="540" y="790"/>
                  </a:lnTo>
                  <a:lnTo>
                    <a:pt x="570" y="758"/>
                  </a:lnTo>
                  <a:lnTo>
                    <a:pt x="598" y="722"/>
                  </a:lnTo>
                  <a:lnTo>
                    <a:pt x="620" y="684"/>
                  </a:lnTo>
                  <a:lnTo>
                    <a:pt x="640" y="644"/>
                  </a:lnTo>
                  <a:lnTo>
                    <a:pt x="656" y="600"/>
                  </a:lnTo>
                  <a:lnTo>
                    <a:pt x="668" y="556"/>
                  </a:lnTo>
                  <a:lnTo>
                    <a:pt x="674" y="510"/>
                  </a:lnTo>
                  <a:lnTo>
                    <a:pt x="676" y="486"/>
                  </a:lnTo>
                  <a:lnTo>
                    <a:pt x="676" y="464"/>
                  </a:lnTo>
                  <a:lnTo>
                    <a:pt x="676" y="464"/>
                  </a:lnTo>
                  <a:lnTo>
                    <a:pt x="676" y="440"/>
                  </a:lnTo>
                  <a:lnTo>
                    <a:pt x="674" y="416"/>
                  </a:lnTo>
                  <a:lnTo>
                    <a:pt x="668" y="370"/>
                  </a:lnTo>
                  <a:lnTo>
                    <a:pt x="656" y="326"/>
                  </a:lnTo>
                  <a:lnTo>
                    <a:pt x="640" y="284"/>
                  </a:lnTo>
                  <a:lnTo>
                    <a:pt x="620" y="244"/>
                  </a:lnTo>
                  <a:lnTo>
                    <a:pt x="598" y="204"/>
                  </a:lnTo>
                  <a:lnTo>
                    <a:pt x="572" y="170"/>
                  </a:lnTo>
                  <a:lnTo>
                    <a:pt x="542" y="136"/>
                  </a:lnTo>
                  <a:lnTo>
                    <a:pt x="508" y="106"/>
                  </a:lnTo>
                  <a:lnTo>
                    <a:pt x="472" y="80"/>
                  </a:lnTo>
                  <a:lnTo>
                    <a:pt x="434" y="56"/>
                  </a:lnTo>
                  <a:lnTo>
                    <a:pt x="394" y="38"/>
                  </a:lnTo>
                  <a:lnTo>
                    <a:pt x="352" y="22"/>
                  </a:lnTo>
                  <a:lnTo>
                    <a:pt x="308" y="10"/>
                  </a:lnTo>
                  <a:lnTo>
                    <a:pt x="262" y="2"/>
                  </a:lnTo>
                  <a:lnTo>
                    <a:pt x="238" y="2"/>
                  </a:lnTo>
                  <a:lnTo>
                    <a:pt x="216" y="0"/>
                  </a:lnTo>
                  <a:lnTo>
                    <a:pt x="216" y="2"/>
                  </a:lnTo>
                  <a:lnTo>
                    <a:pt x="21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3" name="Freeform 2506"/>
            <p:cNvSpPr>
              <a:spLocks/>
            </p:cNvSpPr>
            <p:nvPr/>
          </p:nvSpPr>
          <p:spPr bwMode="auto">
            <a:xfrm>
              <a:off x="11007053" y="532937"/>
              <a:ext cx="151762" cy="223505"/>
            </a:xfrm>
            <a:custGeom>
              <a:avLst/>
              <a:gdLst>
                <a:gd name="T0" fmla="*/ 0 w 110"/>
                <a:gd name="T1" fmla="*/ 162 h 162"/>
                <a:gd name="T2" fmla="*/ 0 w 110"/>
                <a:gd name="T3" fmla="*/ 162 h 162"/>
                <a:gd name="T4" fmla="*/ 22 w 110"/>
                <a:gd name="T5" fmla="*/ 118 h 162"/>
                <a:gd name="T6" fmla="*/ 48 w 110"/>
                <a:gd name="T7" fmla="*/ 76 h 162"/>
                <a:gd name="T8" fmla="*/ 78 w 110"/>
                <a:gd name="T9" fmla="*/ 36 h 162"/>
                <a:gd name="T10" fmla="*/ 110 w 110"/>
                <a:gd name="T11" fmla="*/ 0 h 162"/>
                <a:gd name="T12" fmla="*/ 110 w 110"/>
                <a:gd name="T13" fmla="*/ 0 h 162"/>
                <a:gd name="T14" fmla="*/ 78 w 110"/>
                <a:gd name="T15" fmla="*/ 36 h 162"/>
                <a:gd name="T16" fmla="*/ 48 w 110"/>
                <a:gd name="T17" fmla="*/ 76 h 162"/>
                <a:gd name="T18" fmla="*/ 22 w 110"/>
                <a:gd name="T19" fmla="*/ 118 h 162"/>
                <a:gd name="T20" fmla="*/ 0 w 110"/>
                <a:gd name="T21" fmla="*/ 162 h 162"/>
                <a:gd name="T22" fmla="*/ 0 w 110"/>
                <a:gd name="T23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0" h="162">
                  <a:moveTo>
                    <a:pt x="0" y="162"/>
                  </a:moveTo>
                  <a:lnTo>
                    <a:pt x="0" y="162"/>
                  </a:lnTo>
                  <a:lnTo>
                    <a:pt x="22" y="118"/>
                  </a:lnTo>
                  <a:lnTo>
                    <a:pt x="48" y="76"/>
                  </a:lnTo>
                  <a:lnTo>
                    <a:pt x="78" y="36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8" y="36"/>
                  </a:lnTo>
                  <a:lnTo>
                    <a:pt x="48" y="76"/>
                  </a:lnTo>
                  <a:lnTo>
                    <a:pt x="22" y="118"/>
                  </a:lnTo>
                  <a:lnTo>
                    <a:pt x="0" y="162"/>
                  </a:lnTo>
                  <a:lnTo>
                    <a:pt x="0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4" name="Freeform 2507"/>
            <p:cNvSpPr>
              <a:spLocks/>
            </p:cNvSpPr>
            <p:nvPr/>
          </p:nvSpPr>
          <p:spPr bwMode="auto">
            <a:xfrm>
              <a:off x="11296781" y="309432"/>
              <a:ext cx="1120283" cy="1476235"/>
            </a:xfrm>
            <a:custGeom>
              <a:avLst/>
              <a:gdLst>
                <a:gd name="T0" fmla="*/ 240 w 812"/>
                <a:gd name="T1" fmla="*/ 2 h 1070"/>
                <a:gd name="T2" fmla="*/ 132 w 812"/>
                <a:gd name="T3" fmla="*/ 22 h 1070"/>
                <a:gd name="T4" fmla="*/ 32 w 812"/>
                <a:gd name="T5" fmla="*/ 60 h 1070"/>
                <a:gd name="T6" fmla="*/ 2 w 812"/>
                <a:gd name="T7" fmla="*/ 80 h 1070"/>
                <a:gd name="T8" fmla="*/ 32 w 812"/>
                <a:gd name="T9" fmla="*/ 64 h 1070"/>
                <a:gd name="T10" fmla="*/ 132 w 812"/>
                <a:gd name="T11" fmla="*/ 24 h 1070"/>
                <a:gd name="T12" fmla="*/ 240 w 812"/>
                <a:gd name="T13" fmla="*/ 6 h 1070"/>
                <a:gd name="T14" fmla="*/ 306 w 812"/>
                <a:gd name="T15" fmla="*/ 4 h 1070"/>
                <a:gd name="T16" fmla="*/ 384 w 812"/>
                <a:gd name="T17" fmla="*/ 14 h 1070"/>
                <a:gd name="T18" fmla="*/ 460 w 812"/>
                <a:gd name="T19" fmla="*/ 36 h 1070"/>
                <a:gd name="T20" fmla="*/ 530 w 812"/>
                <a:gd name="T21" fmla="*/ 68 h 1070"/>
                <a:gd name="T22" fmla="*/ 596 w 812"/>
                <a:gd name="T23" fmla="*/ 110 h 1070"/>
                <a:gd name="T24" fmla="*/ 654 w 812"/>
                <a:gd name="T25" fmla="*/ 160 h 1070"/>
                <a:gd name="T26" fmla="*/ 704 w 812"/>
                <a:gd name="T27" fmla="*/ 218 h 1070"/>
                <a:gd name="T28" fmla="*/ 744 w 812"/>
                <a:gd name="T29" fmla="*/ 282 h 1070"/>
                <a:gd name="T30" fmla="*/ 776 w 812"/>
                <a:gd name="T31" fmla="*/ 352 h 1070"/>
                <a:gd name="T32" fmla="*/ 798 w 812"/>
                <a:gd name="T33" fmla="*/ 428 h 1070"/>
                <a:gd name="T34" fmla="*/ 808 w 812"/>
                <a:gd name="T35" fmla="*/ 508 h 1070"/>
                <a:gd name="T36" fmla="*/ 808 w 812"/>
                <a:gd name="T37" fmla="*/ 562 h 1070"/>
                <a:gd name="T38" fmla="*/ 798 w 812"/>
                <a:gd name="T39" fmla="*/ 640 h 1070"/>
                <a:gd name="T40" fmla="*/ 778 w 812"/>
                <a:gd name="T41" fmla="*/ 716 h 1070"/>
                <a:gd name="T42" fmla="*/ 746 w 812"/>
                <a:gd name="T43" fmla="*/ 784 h 1070"/>
                <a:gd name="T44" fmla="*/ 690 w 812"/>
                <a:gd name="T45" fmla="*/ 868 h 1070"/>
                <a:gd name="T46" fmla="*/ 580 w 812"/>
                <a:gd name="T47" fmla="*/ 972 h 1070"/>
                <a:gd name="T48" fmla="*/ 516 w 812"/>
                <a:gd name="T49" fmla="*/ 1010 h 1070"/>
                <a:gd name="T50" fmla="*/ 444 w 812"/>
                <a:gd name="T51" fmla="*/ 1040 h 1070"/>
                <a:gd name="T52" fmla="*/ 370 w 812"/>
                <a:gd name="T53" fmla="*/ 1058 h 1070"/>
                <a:gd name="T54" fmla="*/ 290 w 812"/>
                <a:gd name="T55" fmla="*/ 1066 h 1070"/>
                <a:gd name="T56" fmla="*/ 292 w 812"/>
                <a:gd name="T57" fmla="*/ 1070 h 1070"/>
                <a:gd name="T58" fmla="*/ 344 w 812"/>
                <a:gd name="T59" fmla="*/ 1066 h 1070"/>
                <a:gd name="T60" fmla="*/ 422 w 812"/>
                <a:gd name="T61" fmla="*/ 1050 h 1070"/>
                <a:gd name="T62" fmla="*/ 494 w 812"/>
                <a:gd name="T63" fmla="*/ 1024 h 1070"/>
                <a:gd name="T64" fmla="*/ 562 w 812"/>
                <a:gd name="T65" fmla="*/ 988 h 1070"/>
                <a:gd name="T66" fmla="*/ 660 w 812"/>
                <a:gd name="T67" fmla="*/ 908 h 1070"/>
                <a:gd name="T68" fmla="*/ 736 w 812"/>
                <a:gd name="T69" fmla="*/ 808 h 1070"/>
                <a:gd name="T70" fmla="*/ 772 w 812"/>
                <a:gd name="T71" fmla="*/ 740 h 1070"/>
                <a:gd name="T72" fmla="*/ 796 w 812"/>
                <a:gd name="T73" fmla="*/ 666 h 1070"/>
                <a:gd name="T74" fmla="*/ 810 w 812"/>
                <a:gd name="T75" fmla="*/ 588 h 1070"/>
                <a:gd name="T76" fmla="*/ 812 w 812"/>
                <a:gd name="T77" fmla="*/ 536 h 1070"/>
                <a:gd name="T78" fmla="*/ 806 w 812"/>
                <a:gd name="T79" fmla="*/ 454 h 1070"/>
                <a:gd name="T80" fmla="*/ 788 w 812"/>
                <a:gd name="T81" fmla="*/ 376 h 1070"/>
                <a:gd name="T82" fmla="*/ 760 w 812"/>
                <a:gd name="T83" fmla="*/ 304 h 1070"/>
                <a:gd name="T84" fmla="*/ 720 w 812"/>
                <a:gd name="T85" fmla="*/ 236 h 1070"/>
                <a:gd name="T86" fmla="*/ 674 w 812"/>
                <a:gd name="T87" fmla="*/ 176 h 1070"/>
                <a:gd name="T88" fmla="*/ 618 w 812"/>
                <a:gd name="T89" fmla="*/ 124 h 1070"/>
                <a:gd name="T90" fmla="*/ 554 w 812"/>
                <a:gd name="T91" fmla="*/ 78 h 1070"/>
                <a:gd name="T92" fmla="*/ 486 w 812"/>
                <a:gd name="T93" fmla="*/ 42 h 1070"/>
                <a:gd name="T94" fmla="*/ 412 w 812"/>
                <a:gd name="T95" fmla="*/ 18 h 1070"/>
                <a:gd name="T96" fmla="*/ 332 w 812"/>
                <a:gd name="T97" fmla="*/ 4 h 1070"/>
                <a:gd name="T98" fmla="*/ 278 w 812"/>
                <a:gd name="T99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12" h="1070">
                  <a:moveTo>
                    <a:pt x="278" y="0"/>
                  </a:moveTo>
                  <a:lnTo>
                    <a:pt x="278" y="0"/>
                  </a:lnTo>
                  <a:lnTo>
                    <a:pt x="240" y="2"/>
                  </a:lnTo>
                  <a:lnTo>
                    <a:pt x="204" y="6"/>
                  </a:lnTo>
                  <a:lnTo>
                    <a:pt x="166" y="12"/>
                  </a:lnTo>
                  <a:lnTo>
                    <a:pt x="132" y="22"/>
                  </a:lnTo>
                  <a:lnTo>
                    <a:pt x="98" y="32"/>
                  </a:lnTo>
                  <a:lnTo>
                    <a:pt x="64" y="46"/>
                  </a:lnTo>
                  <a:lnTo>
                    <a:pt x="32" y="60"/>
                  </a:lnTo>
                  <a:lnTo>
                    <a:pt x="0" y="78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2" y="82"/>
                  </a:lnTo>
                  <a:lnTo>
                    <a:pt x="2" y="82"/>
                  </a:lnTo>
                  <a:lnTo>
                    <a:pt x="32" y="64"/>
                  </a:lnTo>
                  <a:lnTo>
                    <a:pt x="64" y="48"/>
                  </a:lnTo>
                  <a:lnTo>
                    <a:pt x="98" y="36"/>
                  </a:lnTo>
                  <a:lnTo>
                    <a:pt x="132" y="24"/>
                  </a:lnTo>
                  <a:lnTo>
                    <a:pt x="168" y="16"/>
                  </a:lnTo>
                  <a:lnTo>
                    <a:pt x="204" y="10"/>
                  </a:lnTo>
                  <a:lnTo>
                    <a:pt x="240" y="6"/>
                  </a:lnTo>
                  <a:lnTo>
                    <a:pt x="278" y="4"/>
                  </a:lnTo>
                  <a:lnTo>
                    <a:pt x="278" y="4"/>
                  </a:lnTo>
                  <a:lnTo>
                    <a:pt x="306" y="4"/>
                  </a:lnTo>
                  <a:lnTo>
                    <a:pt x="332" y="6"/>
                  </a:lnTo>
                  <a:lnTo>
                    <a:pt x="358" y="10"/>
                  </a:lnTo>
                  <a:lnTo>
                    <a:pt x="384" y="14"/>
                  </a:lnTo>
                  <a:lnTo>
                    <a:pt x="410" y="20"/>
                  </a:lnTo>
                  <a:lnTo>
                    <a:pt x="436" y="28"/>
                  </a:lnTo>
                  <a:lnTo>
                    <a:pt x="460" y="36"/>
                  </a:lnTo>
                  <a:lnTo>
                    <a:pt x="484" y="46"/>
                  </a:lnTo>
                  <a:lnTo>
                    <a:pt x="508" y="56"/>
                  </a:lnTo>
                  <a:lnTo>
                    <a:pt x="530" y="68"/>
                  </a:lnTo>
                  <a:lnTo>
                    <a:pt x="554" y="80"/>
                  </a:lnTo>
                  <a:lnTo>
                    <a:pt x="574" y="94"/>
                  </a:lnTo>
                  <a:lnTo>
                    <a:pt x="596" y="110"/>
                  </a:lnTo>
                  <a:lnTo>
                    <a:pt x="616" y="126"/>
                  </a:lnTo>
                  <a:lnTo>
                    <a:pt x="634" y="142"/>
                  </a:lnTo>
                  <a:lnTo>
                    <a:pt x="654" y="160"/>
                  </a:lnTo>
                  <a:lnTo>
                    <a:pt x="670" y="178"/>
                  </a:lnTo>
                  <a:lnTo>
                    <a:pt x="688" y="198"/>
                  </a:lnTo>
                  <a:lnTo>
                    <a:pt x="704" y="218"/>
                  </a:lnTo>
                  <a:lnTo>
                    <a:pt x="718" y="238"/>
                  </a:lnTo>
                  <a:lnTo>
                    <a:pt x="732" y="260"/>
                  </a:lnTo>
                  <a:lnTo>
                    <a:pt x="744" y="282"/>
                  </a:lnTo>
                  <a:lnTo>
                    <a:pt x="756" y="306"/>
                  </a:lnTo>
                  <a:lnTo>
                    <a:pt x="768" y="328"/>
                  </a:lnTo>
                  <a:lnTo>
                    <a:pt x="776" y="352"/>
                  </a:lnTo>
                  <a:lnTo>
                    <a:pt x="786" y="378"/>
                  </a:lnTo>
                  <a:lnTo>
                    <a:pt x="792" y="402"/>
                  </a:lnTo>
                  <a:lnTo>
                    <a:pt x="798" y="428"/>
                  </a:lnTo>
                  <a:lnTo>
                    <a:pt x="802" y="454"/>
                  </a:lnTo>
                  <a:lnTo>
                    <a:pt x="806" y="480"/>
                  </a:lnTo>
                  <a:lnTo>
                    <a:pt x="808" y="508"/>
                  </a:lnTo>
                  <a:lnTo>
                    <a:pt x="810" y="536"/>
                  </a:lnTo>
                  <a:lnTo>
                    <a:pt x="810" y="536"/>
                  </a:lnTo>
                  <a:lnTo>
                    <a:pt x="808" y="562"/>
                  </a:lnTo>
                  <a:lnTo>
                    <a:pt x="806" y="588"/>
                  </a:lnTo>
                  <a:lnTo>
                    <a:pt x="804" y="614"/>
                  </a:lnTo>
                  <a:lnTo>
                    <a:pt x="798" y="640"/>
                  </a:lnTo>
                  <a:lnTo>
                    <a:pt x="792" y="666"/>
                  </a:lnTo>
                  <a:lnTo>
                    <a:pt x="786" y="690"/>
                  </a:lnTo>
                  <a:lnTo>
                    <a:pt x="778" y="716"/>
                  </a:lnTo>
                  <a:lnTo>
                    <a:pt x="768" y="740"/>
                  </a:lnTo>
                  <a:lnTo>
                    <a:pt x="758" y="762"/>
                  </a:lnTo>
                  <a:lnTo>
                    <a:pt x="746" y="784"/>
                  </a:lnTo>
                  <a:lnTo>
                    <a:pt x="734" y="806"/>
                  </a:lnTo>
                  <a:lnTo>
                    <a:pt x="720" y="828"/>
                  </a:lnTo>
                  <a:lnTo>
                    <a:pt x="690" y="868"/>
                  </a:lnTo>
                  <a:lnTo>
                    <a:pt x="658" y="906"/>
                  </a:lnTo>
                  <a:lnTo>
                    <a:pt x="620" y="940"/>
                  </a:lnTo>
                  <a:lnTo>
                    <a:pt x="580" y="972"/>
                  </a:lnTo>
                  <a:lnTo>
                    <a:pt x="560" y="986"/>
                  </a:lnTo>
                  <a:lnTo>
                    <a:pt x="538" y="998"/>
                  </a:lnTo>
                  <a:lnTo>
                    <a:pt x="516" y="1010"/>
                  </a:lnTo>
                  <a:lnTo>
                    <a:pt x="492" y="1020"/>
                  </a:lnTo>
                  <a:lnTo>
                    <a:pt x="470" y="1030"/>
                  </a:lnTo>
                  <a:lnTo>
                    <a:pt x="444" y="1040"/>
                  </a:lnTo>
                  <a:lnTo>
                    <a:pt x="420" y="1046"/>
                  </a:lnTo>
                  <a:lnTo>
                    <a:pt x="396" y="1054"/>
                  </a:lnTo>
                  <a:lnTo>
                    <a:pt x="370" y="1058"/>
                  </a:lnTo>
                  <a:lnTo>
                    <a:pt x="344" y="1062"/>
                  </a:lnTo>
                  <a:lnTo>
                    <a:pt x="318" y="1064"/>
                  </a:lnTo>
                  <a:lnTo>
                    <a:pt x="290" y="1066"/>
                  </a:lnTo>
                  <a:lnTo>
                    <a:pt x="290" y="1066"/>
                  </a:lnTo>
                  <a:lnTo>
                    <a:pt x="292" y="1068"/>
                  </a:lnTo>
                  <a:lnTo>
                    <a:pt x="292" y="1070"/>
                  </a:lnTo>
                  <a:lnTo>
                    <a:pt x="292" y="1070"/>
                  </a:lnTo>
                  <a:lnTo>
                    <a:pt x="318" y="1068"/>
                  </a:lnTo>
                  <a:lnTo>
                    <a:pt x="344" y="1066"/>
                  </a:lnTo>
                  <a:lnTo>
                    <a:pt x="370" y="1062"/>
                  </a:lnTo>
                  <a:lnTo>
                    <a:pt x="396" y="1056"/>
                  </a:lnTo>
                  <a:lnTo>
                    <a:pt x="422" y="1050"/>
                  </a:lnTo>
                  <a:lnTo>
                    <a:pt x="446" y="1042"/>
                  </a:lnTo>
                  <a:lnTo>
                    <a:pt x="470" y="1034"/>
                  </a:lnTo>
                  <a:lnTo>
                    <a:pt x="494" y="1024"/>
                  </a:lnTo>
                  <a:lnTo>
                    <a:pt x="518" y="1012"/>
                  </a:lnTo>
                  <a:lnTo>
                    <a:pt x="540" y="1000"/>
                  </a:lnTo>
                  <a:lnTo>
                    <a:pt x="562" y="988"/>
                  </a:lnTo>
                  <a:lnTo>
                    <a:pt x="582" y="974"/>
                  </a:lnTo>
                  <a:lnTo>
                    <a:pt x="622" y="942"/>
                  </a:lnTo>
                  <a:lnTo>
                    <a:pt x="660" y="908"/>
                  </a:lnTo>
                  <a:lnTo>
                    <a:pt x="694" y="870"/>
                  </a:lnTo>
                  <a:lnTo>
                    <a:pt x="724" y="830"/>
                  </a:lnTo>
                  <a:lnTo>
                    <a:pt x="736" y="808"/>
                  </a:lnTo>
                  <a:lnTo>
                    <a:pt x="750" y="786"/>
                  </a:lnTo>
                  <a:lnTo>
                    <a:pt x="760" y="764"/>
                  </a:lnTo>
                  <a:lnTo>
                    <a:pt x="772" y="740"/>
                  </a:lnTo>
                  <a:lnTo>
                    <a:pt x="780" y="716"/>
                  </a:lnTo>
                  <a:lnTo>
                    <a:pt x="788" y="692"/>
                  </a:lnTo>
                  <a:lnTo>
                    <a:pt x="796" y="666"/>
                  </a:lnTo>
                  <a:lnTo>
                    <a:pt x="802" y="642"/>
                  </a:lnTo>
                  <a:lnTo>
                    <a:pt x="806" y="616"/>
                  </a:lnTo>
                  <a:lnTo>
                    <a:pt x="810" y="588"/>
                  </a:lnTo>
                  <a:lnTo>
                    <a:pt x="812" y="562"/>
                  </a:lnTo>
                  <a:lnTo>
                    <a:pt x="812" y="536"/>
                  </a:lnTo>
                  <a:lnTo>
                    <a:pt x="812" y="536"/>
                  </a:lnTo>
                  <a:lnTo>
                    <a:pt x="812" y="508"/>
                  </a:lnTo>
                  <a:lnTo>
                    <a:pt x="810" y="480"/>
                  </a:lnTo>
                  <a:lnTo>
                    <a:pt x="806" y="454"/>
                  </a:lnTo>
                  <a:lnTo>
                    <a:pt x="802" y="428"/>
                  </a:lnTo>
                  <a:lnTo>
                    <a:pt x="796" y="402"/>
                  </a:lnTo>
                  <a:lnTo>
                    <a:pt x="788" y="376"/>
                  </a:lnTo>
                  <a:lnTo>
                    <a:pt x="780" y="352"/>
                  </a:lnTo>
                  <a:lnTo>
                    <a:pt x="770" y="328"/>
                  </a:lnTo>
                  <a:lnTo>
                    <a:pt x="760" y="304"/>
                  </a:lnTo>
                  <a:lnTo>
                    <a:pt x="748" y="280"/>
                  </a:lnTo>
                  <a:lnTo>
                    <a:pt x="734" y="258"/>
                  </a:lnTo>
                  <a:lnTo>
                    <a:pt x="720" y="236"/>
                  </a:lnTo>
                  <a:lnTo>
                    <a:pt x="706" y="216"/>
                  </a:lnTo>
                  <a:lnTo>
                    <a:pt x="690" y="196"/>
                  </a:lnTo>
                  <a:lnTo>
                    <a:pt x="674" y="176"/>
                  </a:lnTo>
                  <a:lnTo>
                    <a:pt x="656" y="158"/>
                  </a:lnTo>
                  <a:lnTo>
                    <a:pt x="636" y="140"/>
                  </a:lnTo>
                  <a:lnTo>
                    <a:pt x="618" y="124"/>
                  </a:lnTo>
                  <a:lnTo>
                    <a:pt x="598" y="108"/>
                  </a:lnTo>
                  <a:lnTo>
                    <a:pt x="576" y="92"/>
                  </a:lnTo>
                  <a:lnTo>
                    <a:pt x="554" y="78"/>
                  </a:lnTo>
                  <a:lnTo>
                    <a:pt x="532" y="66"/>
                  </a:lnTo>
                  <a:lnTo>
                    <a:pt x="510" y="54"/>
                  </a:lnTo>
                  <a:lnTo>
                    <a:pt x="486" y="42"/>
                  </a:lnTo>
                  <a:lnTo>
                    <a:pt x="462" y="34"/>
                  </a:lnTo>
                  <a:lnTo>
                    <a:pt x="436" y="24"/>
                  </a:lnTo>
                  <a:lnTo>
                    <a:pt x="412" y="18"/>
                  </a:lnTo>
                  <a:lnTo>
                    <a:pt x="386" y="12"/>
                  </a:lnTo>
                  <a:lnTo>
                    <a:pt x="360" y="6"/>
                  </a:lnTo>
                  <a:lnTo>
                    <a:pt x="332" y="4"/>
                  </a:lnTo>
                  <a:lnTo>
                    <a:pt x="306" y="2"/>
                  </a:lnTo>
                  <a:lnTo>
                    <a:pt x="278" y="0"/>
                  </a:lnTo>
                  <a:lnTo>
                    <a:pt x="2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5" name="Freeform 2508"/>
            <p:cNvSpPr>
              <a:spLocks/>
            </p:cNvSpPr>
            <p:nvPr/>
          </p:nvSpPr>
          <p:spPr bwMode="auto">
            <a:xfrm>
              <a:off x="10943588" y="212856"/>
              <a:ext cx="1572811" cy="1553496"/>
            </a:xfrm>
            <a:custGeom>
              <a:avLst/>
              <a:gdLst>
                <a:gd name="T0" fmla="*/ 22 w 1140"/>
                <a:gd name="T1" fmla="*/ 286 h 1126"/>
                <a:gd name="T2" fmla="*/ 96 w 1140"/>
                <a:gd name="T3" fmla="*/ 192 h 1126"/>
                <a:gd name="T4" fmla="*/ 186 w 1140"/>
                <a:gd name="T5" fmla="*/ 112 h 1126"/>
                <a:gd name="T6" fmla="*/ 292 w 1140"/>
                <a:gd name="T7" fmla="*/ 54 h 1126"/>
                <a:gd name="T8" fmla="*/ 408 w 1140"/>
                <a:gd name="T9" fmla="*/ 16 h 1126"/>
                <a:gd name="T10" fmla="*/ 534 w 1140"/>
                <a:gd name="T11" fmla="*/ 2 h 1126"/>
                <a:gd name="T12" fmla="*/ 596 w 1140"/>
                <a:gd name="T13" fmla="*/ 6 h 1126"/>
                <a:gd name="T14" fmla="*/ 684 w 1140"/>
                <a:gd name="T15" fmla="*/ 22 h 1126"/>
                <a:gd name="T16" fmla="*/ 768 w 1140"/>
                <a:gd name="T17" fmla="*/ 50 h 1126"/>
                <a:gd name="T18" fmla="*/ 846 w 1140"/>
                <a:gd name="T19" fmla="*/ 90 h 1126"/>
                <a:gd name="T20" fmla="*/ 916 w 1140"/>
                <a:gd name="T21" fmla="*/ 140 h 1126"/>
                <a:gd name="T22" fmla="*/ 980 w 1140"/>
                <a:gd name="T23" fmla="*/ 200 h 1126"/>
                <a:gd name="T24" fmla="*/ 1034 w 1140"/>
                <a:gd name="T25" fmla="*/ 268 h 1126"/>
                <a:gd name="T26" fmla="*/ 1078 w 1140"/>
                <a:gd name="T27" fmla="*/ 344 h 1126"/>
                <a:gd name="T28" fmla="*/ 1110 w 1140"/>
                <a:gd name="T29" fmla="*/ 426 h 1126"/>
                <a:gd name="T30" fmla="*/ 1130 w 1140"/>
                <a:gd name="T31" fmla="*/ 514 h 1126"/>
                <a:gd name="T32" fmla="*/ 1136 w 1140"/>
                <a:gd name="T33" fmla="*/ 606 h 1126"/>
                <a:gd name="T34" fmla="*/ 1132 w 1140"/>
                <a:gd name="T35" fmla="*/ 686 h 1126"/>
                <a:gd name="T36" fmla="*/ 1104 w 1140"/>
                <a:gd name="T37" fmla="*/ 802 h 1126"/>
                <a:gd name="T38" fmla="*/ 1054 w 1140"/>
                <a:gd name="T39" fmla="*/ 908 h 1126"/>
                <a:gd name="T40" fmla="*/ 986 w 1140"/>
                <a:gd name="T41" fmla="*/ 1002 h 1126"/>
                <a:gd name="T42" fmla="*/ 902 w 1140"/>
                <a:gd name="T43" fmla="*/ 1082 h 1126"/>
                <a:gd name="T44" fmla="*/ 838 w 1140"/>
                <a:gd name="T45" fmla="*/ 1124 h 1126"/>
                <a:gd name="T46" fmla="*/ 842 w 1140"/>
                <a:gd name="T47" fmla="*/ 1126 h 1126"/>
                <a:gd name="T48" fmla="*/ 934 w 1140"/>
                <a:gd name="T49" fmla="*/ 1058 h 1126"/>
                <a:gd name="T50" fmla="*/ 1014 w 1140"/>
                <a:gd name="T51" fmla="*/ 974 h 1126"/>
                <a:gd name="T52" fmla="*/ 1076 w 1140"/>
                <a:gd name="T53" fmla="*/ 876 h 1126"/>
                <a:gd name="T54" fmla="*/ 1118 w 1140"/>
                <a:gd name="T55" fmla="*/ 766 h 1126"/>
                <a:gd name="T56" fmla="*/ 1138 w 1140"/>
                <a:gd name="T57" fmla="*/ 646 h 1126"/>
                <a:gd name="T58" fmla="*/ 1138 w 1140"/>
                <a:gd name="T59" fmla="*/ 574 h 1126"/>
                <a:gd name="T60" fmla="*/ 1128 w 1140"/>
                <a:gd name="T61" fmla="*/ 484 h 1126"/>
                <a:gd name="T62" fmla="*/ 1102 w 1140"/>
                <a:gd name="T63" fmla="*/ 398 h 1126"/>
                <a:gd name="T64" fmla="*/ 1066 w 1140"/>
                <a:gd name="T65" fmla="*/ 316 h 1126"/>
                <a:gd name="T66" fmla="*/ 1020 w 1140"/>
                <a:gd name="T67" fmla="*/ 242 h 1126"/>
                <a:gd name="T68" fmla="*/ 962 w 1140"/>
                <a:gd name="T69" fmla="*/ 176 h 1126"/>
                <a:gd name="T70" fmla="*/ 896 w 1140"/>
                <a:gd name="T71" fmla="*/ 120 h 1126"/>
                <a:gd name="T72" fmla="*/ 822 w 1140"/>
                <a:gd name="T73" fmla="*/ 72 h 1126"/>
                <a:gd name="T74" fmla="*/ 742 w 1140"/>
                <a:gd name="T75" fmla="*/ 36 h 1126"/>
                <a:gd name="T76" fmla="*/ 656 w 1140"/>
                <a:gd name="T77" fmla="*/ 12 h 1126"/>
                <a:gd name="T78" fmla="*/ 564 w 1140"/>
                <a:gd name="T79" fmla="*/ 0 h 1126"/>
                <a:gd name="T80" fmla="*/ 490 w 1140"/>
                <a:gd name="T81" fmla="*/ 0 h 1126"/>
                <a:gd name="T82" fmla="*/ 368 w 1140"/>
                <a:gd name="T83" fmla="*/ 22 h 1126"/>
                <a:gd name="T84" fmla="*/ 254 w 1140"/>
                <a:gd name="T85" fmla="*/ 68 h 1126"/>
                <a:gd name="T86" fmla="*/ 154 w 1140"/>
                <a:gd name="T87" fmla="*/ 134 h 1126"/>
                <a:gd name="T88" fmla="*/ 68 w 1140"/>
                <a:gd name="T89" fmla="*/ 218 h 1126"/>
                <a:gd name="T90" fmla="*/ 0 w 1140"/>
                <a:gd name="T91" fmla="*/ 318 h 1126"/>
                <a:gd name="T92" fmla="*/ 2 w 1140"/>
                <a:gd name="T93" fmla="*/ 320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40" h="1126">
                  <a:moveTo>
                    <a:pt x="2" y="320"/>
                  </a:moveTo>
                  <a:lnTo>
                    <a:pt x="2" y="320"/>
                  </a:lnTo>
                  <a:lnTo>
                    <a:pt x="22" y="286"/>
                  </a:lnTo>
                  <a:lnTo>
                    <a:pt x="46" y="252"/>
                  </a:lnTo>
                  <a:lnTo>
                    <a:pt x="70" y="222"/>
                  </a:lnTo>
                  <a:lnTo>
                    <a:pt x="96" y="192"/>
                  </a:lnTo>
                  <a:lnTo>
                    <a:pt x="124" y="164"/>
                  </a:lnTo>
                  <a:lnTo>
                    <a:pt x="154" y="136"/>
                  </a:lnTo>
                  <a:lnTo>
                    <a:pt x="186" y="112"/>
                  </a:lnTo>
                  <a:lnTo>
                    <a:pt x="220" y="90"/>
                  </a:lnTo>
                  <a:lnTo>
                    <a:pt x="256" y="70"/>
                  </a:lnTo>
                  <a:lnTo>
                    <a:pt x="292" y="54"/>
                  </a:lnTo>
                  <a:lnTo>
                    <a:pt x="330" y="38"/>
                  </a:lnTo>
                  <a:lnTo>
                    <a:pt x="368" y="26"/>
                  </a:lnTo>
                  <a:lnTo>
                    <a:pt x="408" y="16"/>
                  </a:lnTo>
                  <a:lnTo>
                    <a:pt x="450" y="8"/>
                  </a:lnTo>
                  <a:lnTo>
                    <a:pt x="492" y="4"/>
                  </a:lnTo>
                  <a:lnTo>
                    <a:pt x="534" y="2"/>
                  </a:lnTo>
                  <a:lnTo>
                    <a:pt x="534" y="2"/>
                  </a:lnTo>
                  <a:lnTo>
                    <a:pt x="564" y="4"/>
                  </a:lnTo>
                  <a:lnTo>
                    <a:pt x="596" y="6"/>
                  </a:lnTo>
                  <a:lnTo>
                    <a:pt x="626" y="10"/>
                  </a:lnTo>
                  <a:lnTo>
                    <a:pt x="656" y="14"/>
                  </a:lnTo>
                  <a:lnTo>
                    <a:pt x="684" y="22"/>
                  </a:lnTo>
                  <a:lnTo>
                    <a:pt x="712" y="30"/>
                  </a:lnTo>
                  <a:lnTo>
                    <a:pt x="740" y="40"/>
                  </a:lnTo>
                  <a:lnTo>
                    <a:pt x="768" y="50"/>
                  </a:lnTo>
                  <a:lnTo>
                    <a:pt x="794" y="62"/>
                  </a:lnTo>
                  <a:lnTo>
                    <a:pt x="820" y="76"/>
                  </a:lnTo>
                  <a:lnTo>
                    <a:pt x="846" y="90"/>
                  </a:lnTo>
                  <a:lnTo>
                    <a:pt x="870" y="106"/>
                  </a:lnTo>
                  <a:lnTo>
                    <a:pt x="894" y="122"/>
                  </a:lnTo>
                  <a:lnTo>
                    <a:pt x="916" y="140"/>
                  </a:lnTo>
                  <a:lnTo>
                    <a:pt x="938" y="160"/>
                  </a:lnTo>
                  <a:lnTo>
                    <a:pt x="960" y="180"/>
                  </a:lnTo>
                  <a:lnTo>
                    <a:pt x="980" y="200"/>
                  </a:lnTo>
                  <a:lnTo>
                    <a:pt x="998" y="222"/>
                  </a:lnTo>
                  <a:lnTo>
                    <a:pt x="1016" y="244"/>
                  </a:lnTo>
                  <a:lnTo>
                    <a:pt x="1034" y="268"/>
                  </a:lnTo>
                  <a:lnTo>
                    <a:pt x="1050" y="292"/>
                  </a:lnTo>
                  <a:lnTo>
                    <a:pt x="1064" y="318"/>
                  </a:lnTo>
                  <a:lnTo>
                    <a:pt x="1078" y="344"/>
                  </a:lnTo>
                  <a:lnTo>
                    <a:pt x="1090" y="370"/>
                  </a:lnTo>
                  <a:lnTo>
                    <a:pt x="1100" y="398"/>
                  </a:lnTo>
                  <a:lnTo>
                    <a:pt x="1110" y="426"/>
                  </a:lnTo>
                  <a:lnTo>
                    <a:pt x="1118" y="454"/>
                  </a:lnTo>
                  <a:lnTo>
                    <a:pt x="1124" y="484"/>
                  </a:lnTo>
                  <a:lnTo>
                    <a:pt x="1130" y="514"/>
                  </a:lnTo>
                  <a:lnTo>
                    <a:pt x="1134" y="544"/>
                  </a:lnTo>
                  <a:lnTo>
                    <a:pt x="1136" y="574"/>
                  </a:lnTo>
                  <a:lnTo>
                    <a:pt x="1136" y="606"/>
                  </a:lnTo>
                  <a:lnTo>
                    <a:pt x="1136" y="606"/>
                  </a:lnTo>
                  <a:lnTo>
                    <a:pt x="1136" y="646"/>
                  </a:lnTo>
                  <a:lnTo>
                    <a:pt x="1132" y="686"/>
                  </a:lnTo>
                  <a:lnTo>
                    <a:pt x="1124" y="726"/>
                  </a:lnTo>
                  <a:lnTo>
                    <a:pt x="1116" y="764"/>
                  </a:lnTo>
                  <a:lnTo>
                    <a:pt x="1104" y="802"/>
                  </a:lnTo>
                  <a:lnTo>
                    <a:pt x="1090" y="840"/>
                  </a:lnTo>
                  <a:lnTo>
                    <a:pt x="1072" y="874"/>
                  </a:lnTo>
                  <a:lnTo>
                    <a:pt x="1054" y="908"/>
                  </a:lnTo>
                  <a:lnTo>
                    <a:pt x="1034" y="942"/>
                  </a:lnTo>
                  <a:lnTo>
                    <a:pt x="1012" y="972"/>
                  </a:lnTo>
                  <a:lnTo>
                    <a:pt x="986" y="1002"/>
                  </a:lnTo>
                  <a:lnTo>
                    <a:pt x="960" y="1030"/>
                  </a:lnTo>
                  <a:lnTo>
                    <a:pt x="932" y="1056"/>
                  </a:lnTo>
                  <a:lnTo>
                    <a:pt x="902" y="1082"/>
                  </a:lnTo>
                  <a:lnTo>
                    <a:pt x="872" y="1104"/>
                  </a:lnTo>
                  <a:lnTo>
                    <a:pt x="838" y="1124"/>
                  </a:lnTo>
                  <a:lnTo>
                    <a:pt x="838" y="1124"/>
                  </a:lnTo>
                  <a:lnTo>
                    <a:pt x="840" y="1126"/>
                  </a:lnTo>
                  <a:lnTo>
                    <a:pt x="842" y="1126"/>
                  </a:lnTo>
                  <a:lnTo>
                    <a:pt x="842" y="1126"/>
                  </a:lnTo>
                  <a:lnTo>
                    <a:pt x="874" y="1106"/>
                  </a:lnTo>
                  <a:lnTo>
                    <a:pt x="906" y="1084"/>
                  </a:lnTo>
                  <a:lnTo>
                    <a:pt x="934" y="1058"/>
                  </a:lnTo>
                  <a:lnTo>
                    <a:pt x="964" y="1032"/>
                  </a:lnTo>
                  <a:lnTo>
                    <a:pt x="990" y="1004"/>
                  </a:lnTo>
                  <a:lnTo>
                    <a:pt x="1014" y="974"/>
                  </a:lnTo>
                  <a:lnTo>
                    <a:pt x="1036" y="942"/>
                  </a:lnTo>
                  <a:lnTo>
                    <a:pt x="1058" y="910"/>
                  </a:lnTo>
                  <a:lnTo>
                    <a:pt x="1076" y="876"/>
                  </a:lnTo>
                  <a:lnTo>
                    <a:pt x="1092" y="840"/>
                  </a:lnTo>
                  <a:lnTo>
                    <a:pt x="1106" y="804"/>
                  </a:lnTo>
                  <a:lnTo>
                    <a:pt x="1118" y="766"/>
                  </a:lnTo>
                  <a:lnTo>
                    <a:pt x="1128" y="726"/>
                  </a:lnTo>
                  <a:lnTo>
                    <a:pt x="1134" y="686"/>
                  </a:lnTo>
                  <a:lnTo>
                    <a:pt x="1138" y="646"/>
                  </a:lnTo>
                  <a:lnTo>
                    <a:pt x="1140" y="606"/>
                  </a:lnTo>
                  <a:lnTo>
                    <a:pt x="1140" y="606"/>
                  </a:lnTo>
                  <a:lnTo>
                    <a:pt x="1138" y="574"/>
                  </a:lnTo>
                  <a:lnTo>
                    <a:pt x="1136" y="544"/>
                  </a:lnTo>
                  <a:lnTo>
                    <a:pt x="1132" y="514"/>
                  </a:lnTo>
                  <a:lnTo>
                    <a:pt x="1128" y="484"/>
                  </a:lnTo>
                  <a:lnTo>
                    <a:pt x="1120" y="454"/>
                  </a:lnTo>
                  <a:lnTo>
                    <a:pt x="1112" y="426"/>
                  </a:lnTo>
                  <a:lnTo>
                    <a:pt x="1102" y="398"/>
                  </a:lnTo>
                  <a:lnTo>
                    <a:pt x="1092" y="370"/>
                  </a:lnTo>
                  <a:lnTo>
                    <a:pt x="1080" y="342"/>
                  </a:lnTo>
                  <a:lnTo>
                    <a:pt x="1066" y="316"/>
                  </a:lnTo>
                  <a:lnTo>
                    <a:pt x="1052" y="292"/>
                  </a:lnTo>
                  <a:lnTo>
                    <a:pt x="1036" y="266"/>
                  </a:lnTo>
                  <a:lnTo>
                    <a:pt x="1020" y="242"/>
                  </a:lnTo>
                  <a:lnTo>
                    <a:pt x="1002" y="220"/>
                  </a:lnTo>
                  <a:lnTo>
                    <a:pt x="982" y="198"/>
                  </a:lnTo>
                  <a:lnTo>
                    <a:pt x="962" y="176"/>
                  </a:lnTo>
                  <a:lnTo>
                    <a:pt x="940" y="156"/>
                  </a:lnTo>
                  <a:lnTo>
                    <a:pt x="918" y="138"/>
                  </a:lnTo>
                  <a:lnTo>
                    <a:pt x="896" y="120"/>
                  </a:lnTo>
                  <a:lnTo>
                    <a:pt x="872" y="102"/>
                  </a:lnTo>
                  <a:lnTo>
                    <a:pt x="848" y="88"/>
                  </a:lnTo>
                  <a:lnTo>
                    <a:pt x="822" y="72"/>
                  </a:lnTo>
                  <a:lnTo>
                    <a:pt x="796" y="60"/>
                  </a:lnTo>
                  <a:lnTo>
                    <a:pt x="770" y="48"/>
                  </a:lnTo>
                  <a:lnTo>
                    <a:pt x="742" y="36"/>
                  </a:lnTo>
                  <a:lnTo>
                    <a:pt x="714" y="26"/>
                  </a:lnTo>
                  <a:lnTo>
                    <a:pt x="684" y="18"/>
                  </a:lnTo>
                  <a:lnTo>
                    <a:pt x="656" y="12"/>
                  </a:lnTo>
                  <a:lnTo>
                    <a:pt x="626" y="6"/>
                  </a:lnTo>
                  <a:lnTo>
                    <a:pt x="596" y="2"/>
                  </a:lnTo>
                  <a:lnTo>
                    <a:pt x="564" y="0"/>
                  </a:lnTo>
                  <a:lnTo>
                    <a:pt x="534" y="0"/>
                  </a:lnTo>
                  <a:lnTo>
                    <a:pt x="534" y="0"/>
                  </a:lnTo>
                  <a:lnTo>
                    <a:pt x="490" y="0"/>
                  </a:lnTo>
                  <a:lnTo>
                    <a:pt x="448" y="6"/>
                  </a:lnTo>
                  <a:lnTo>
                    <a:pt x="408" y="12"/>
                  </a:lnTo>
                  <a:lnTo>
                    <a:pt x="368" y="22"/>
                  </a:lnTo>
                  <a:lnTo>
                    <a:pt x="328" y="36"/>
                  </a:lnTo>
                  <a:lnTo>
                    <a:pt x="290" y="50"/>
                  </a:lnTo>
                  <a:lnTo>
                    <a:pt x="254" y="68"/>
                  </a:lnTo>
                  <a:lnTo>
                    <a:pt x="218" y="88"/>
                  </a:lnTo>
                  <a:lnTo>
                    <a:pt x="186" y="110"/>
                  </a:lnTo>
                  <a:lnTo>
                    <a:pt x="154" y="134"/>
                  </a:lnTo>
                  <a:lnTo>
                    <a:pt x="122" y="160"/>
                  </a:lnTo>
                  <a:lnTo>
                    <a:pt x="94" y="188"/>
                  </a:lnTo>
                  <a:lnTo>
                    <a:pt x="68" y="218"/>
                  </a:lnTo>
                  <a:lnTo>
                    <a:pt x="44" y="250"/>
                  </a:lnTo>
                  <a:lnTo>
                    <a:pt x="20" y="284"/>
                  </a:lnTo>
                  <a:lnTo>
                    <a:pt x="0" y="318"/>
                  </a:lnTo>
                  <a:lnTo>
                    <a:pt x="2" y="318"/>
                  </a:lnTo>
                  <a:lnTo>
                    <a:pt x="2" y="318"/>
                  </a:lnTo>
                  <a:lnTo>
                    <a:pt x="2" y="320"/>
                  </a:lnTo>
                  <a:lnTo>
                    <a:pt x="2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6" name="Freeform 2509"/>
            <p:cNvSpPr>
              <a:spLocks/>
            </p:cNvSpPr>
            <p:nvPr/>
          </p:nvSpPr>
          <p:spPr bwMode="auto">
            <a:xfrm>
              <a:off x="10808382" y="1371769"/>
              <a:ext cx="582216" cy="560142"/>
            </a:xfrm>
            <a:custGeom>
              <a:avLst/>
              <a:gdLst>
                <a:gd name="T0" fmla="*/ 0 w 422"/>
                <a:gd name="T1" fmla="*/ 0 h 406"/>
                <a:gd name="T2" fmla="*/ 0 w 422"/>
                <a:gd name="T3" fmla="*/ 0 h 406"/>
                <a:gd name="T4" fmla="*/ 14 w 422"/>
                <a:gd name="T5" fmla="*/ 36 h 406"/>
                <a:gd name="T6" fmla="*/ 30 w 422"/>
                <a:gd name="T7" fmla="*/ 70 h 406"/>
                <a:gd name="T8" fmla="*/ 48 w 422"/>
                <a:gd name="T9" fmla="*/ 104 h 406"/>
                <a:gd name="T10" fmla="*/ 68 w 422"/>
                <a:gd name="T11" fmla="*/ 136 h 406"/>
                <a:gd name="T12" fmla="*/ 90 w 422"/>
                <a:gd name="T13" fmla="*/ 166 h 406"/>
                <a:gd name="T14" fmla="*/ 112 w 422"/>
                <a:gd name="T15" fmla="*/ 196 h 406"/>
                <a:gd name="T16" fmla="*/ 138 w 422"/>
                <a:gd name="T17" fmla="*/ 224 h 406"/>
                <a:gd name="T18" fmla="*/ 164 w 422"/>
                <a:gd name="T19" fmla="*/ 252 h 406"/>
                <a:gd name="T20" fmla="*/ 192 w 422"/>
                <a:gd name="T21" fmla="*/ 276 h 406"/>
                <a:gd name="T22" fmla="*/ 220 w 422"/>
                <a:gd name="T23" fmla="*/ 300 h 406"/>
                <a:gd name="T24" fmla="*/ 252 w 422"/>
                <a:gd name="T25" fmla="*/ 322 h 406"/>
                <a:gd name="T26" fmla="*/ 284 w 422"/>
                <a:gd name="T27" fmla="*/ 342 h 406"/>
                <a:gd name="T28" fmla="*/ 316 w 422"/>
                <a:gd name="T29" fmla="*/ 362 h 406"/>
                <a:gd name="T30" fmla="*/ 350 w 422"/>
                <a:gd name="T31" fmla="*/ 378 h 406"/>
                <a:gd name="T32" fmla="*/ 386 w 422"/>
                <a:gd name="T33" fmla="*/ 394 h 406"/>
                <a:gd name="T34" fmla="*/ 422 w 422"/>
                <a:gd name="T35" fmla="*/ 406 h 406"/>
                <a:gd name="T36" fmla="*/ 422 w 422"/>
                <a:gd name="T37" fmla="*/ 406 h 406"/>
                <a:gd name="T38" fmla="*/ 386 w 422"/>
                <a:gd name="T39" fmla="*/ 392 h 406"/>
                <a:gd name="T40" fmla="*/ 350 w 422"/>
                <a:gd name="T41" fmla="*/ 378 h 406"/>
                <a:gd name="T42" fmla="*/ 316 w 422"/>
                <a:gd name="T43" fmla="*/ 362 h 406"/>
                <a:gd name="T44" fmla="*/ 284 w 422"/>
                <a:gd name="T45" fmla="*/ 342 h 406"/>
                <a:gd name="T46" fmla="*/ 252 w 422"/>
                <a:gd name="T47" fmla="*/ 322 h 406"/>
                <a:gd name="T48" fmla="*/ 222 w 422"/>
                <a:gd name="T49" fmla="*/ 300 h 406"/>
                <a:gd name="T50" fmla="*/ 192 w 422"/>
                <a:gd name="T51" fmla="*/ 276 h 406"/>
                <a:gd name="T52" fmla="*/ 164 w 422"/>
                <a:gd name="T53" fmla="*/ 250 h 406"/>
                <a:gd name="T54" fmla="*/ 138 w 422"/>
                <a:gd name="T55" fmla="*/ 224 h 406"/>
                <a:gd name="T56" fmla="*/ 114 w 422"/>
                <a:gd name="T57" fmla="*/ 196 h 406"/>
                <a:gd name="T58" fmla="*/ 90 w 422"/>
                <a:gd name="T59" fmla="*/ 166 h 406"/>
                <a:gd name="T60" fmla="*/ 68 w 422"/>
                <a:gd name="T61" fmla="*/ 134 h 406"/>
                <a:gd name="T62" fmla="*/ 48 w 422"/>
                <a:gd name="T63" fmla="*/ 102 h 406"/>
                <a:gd name="T64" fmla="*/ 30 w 422"/>
                <a:gd name="T65" fmla="*/ 70 h 406"/>
                <a:gd name="T66" fmla="*/ 14 w 422"/>
                <a:gd name="T67" fmla="*/ 36 h 406"/>
                <a:gd name="T68" fmla="*/ 0 w 422"/>
                <a:gd name="T69" fmla="*/ 0 h 406"/>
                <a:gd name="T70" fmla="*/ 0 w 422"/>
                <a:gd name="T71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2" h="406">
                  <a:moveTo>
                    <a:pt x="0" y="0"/>
                  </a:moveTo>
                  <a:lnTo>
                    <a:pt x="0" y="0"/>
                  </a:lnTo>
                  <a:lnTo>
                    <a:pt x="14" y="36"/>
                  </a:lnTo>
                  <a:lnTo>
                    <a:pt x="30" y="70"/>
                  </a:lnTo>
                  <a:lnTo>
                    <a:pt x="48" y="104"/>
                  </a:lnTo>
                  <a:lnTo>
                    <a:pt x="68" y="136"/>
                  </a:lnTo>
                  <a:lnTo>
                    <a:pt x="90" y="166"/>
                  </a:lnTo>
                  <a:lnTo>
                    <a:pt x="112" y="196"/>
                  </a:lnTo>
                  <a:lnTo>
                    <a:pt x="138" y="224"/>
                  </a:lnTo>
                  <a:lnTo>
                    <a:pt x="164" y="252"/>
                  </a:lnTo>
                  <a:lnTo>
                    <a:pt x="192" y="276"/>
                  </a:lnTo>
                  <a:lnTo>
                    <a:pt x="220" y="300"/>
                  </a:lnTo>
                  <a:lnTo>
                    <a:pt x="252" y="322"/>
                  </a:lnTo>
                  <a:lnTo>
                    <a:pt x="284" y="342"/>
                  </a:lnTo>
                  <a:lnTo>
                    <a:pt x="316" y="362"/>
                  </a:lnTo>
                  <a:lnTo>
                    <a:pt x="350" y="378"/>
                  </a:lnTo>
                  <a:lnTo>
                    <a:pt x="386" y="394"/>
                  </a:lnTo>
                  <a:lnTo>
                    <a:pt x="422" y="406"/>
                  </a:lnTo>
                  <a:lnTo>
                    <a:pt x="422" y="406"/>
                  </a:lnTo>
                  <a:lnTo>
                    <a:pt x="386" y="392"/>
                  </a:lnTo>
                  <a:lnTo>
                    <a:pt x="350" y="378"/>
                  </a:lnTo>
                  <a:lnTo>
                    <a:pt x="316" y="362"/>
                  </a:lnTo>
                  <a:lnTo>
                    <a:pt x="284" y="342"/>
                  </a:lnTo>
                  <a:lnTo>
                    <a:pt x="252" y="322"/>
                  </a:lnTo>
                  <a:lnTo>
                    <a:pt x="222" y="300"/>
                  </a:lnTo>
                  <a:lnTo>
                    <a:pt x="192" y="276"/>
                  </a:lnTo>
                  <a:lnTo>
                    <a:pt x="164" y="250"/>
                  </a:lnTo>
                  <a:lnTo>
                    <a:pt x="138" y="224"/>
                  </a:lnTo>
                  <a:lnTo>
                    <a:pt x="114" y="196"/>
                  </a:lnTo>
                  <a:lnTo>
                    <a:pt x="90" y="166"/>
                  </a:lnTo>
                  <a:lnTo>
                    <a:pt x="68" y="134"/>
                  </a:lnTo>
                  <a:lnTo>
                    <a:pt x="48" y="102"/>
                  </a:lnTo>
                  <a:lnTo>
                    <a:pt x="30" y="70"/>
                  </a:lnTo>
                  <a:lnTo>
                    <a:pt x="14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7" name="Freeform 2510"/>
            <p:cNvSpPr>
              <a:spLocks/>
            </p:cNvSpPr>
            <p:nvPr/>
          </p:nvSpPr>
          <p:spPr bwMode="auto">
            <a:xfrm>
              <a:off x="10744917" y="113520"/>
              <a:ext cx="1870818" cy="965761"/>
            </a:xfrm>
            <a:custGeom>
              <a:avLst/>
              <a:gdLst>
                <a:gd name="T0" fmla="*/ 642 w 1356"/>
                <a:gd name="T1" fmla="*/ 0 h 700"/>
                <a:gd name="T2" fmla="*/ 542 w 1356"/>
                <a:gd name="T3" fmla="*/ 14 h 700"/>
                <a:gd name="T4" fmla="*/ 446 w 1356"/>
                <a:gd name="T5" fmla="*/ 42 h 700"/>
                <a:gd name="T6" fmla="*/ 356 w 1356"/>
                <a:gd name="T7" fmla="*/ 82 h 700"/>
                <a:gd name="T8" fmla="*/ 272 w 1356"/>
                <a:gd name="T9" fmla="*/ 134 h 700"/>
                <a:gd name="T10" fmla="*/ 200 w 1356"/>
                <a:gd name="T11" fmla="*/ 198 h 700"/>
                <a:gd name="T12" fmla="*/ 136 w 1356"/>
                <a:gd name="T13" fmla="*/ 272 h 700"/>
                <a:gd name="T14" fmla="*/ 82 w 1356"/>
                <a:gd name="T15" fmla="*/ 354 h 700"/>
                <a:gd name="T16" fmla="*/ 42 w 1356"/>
                <a:gd name="T17" fmla="*/ 444 h 700"/>
                <a:gd name="T18" fmla="*/ 14 w 1356"/>
                <a:gd name="T19" fmla="*/ 540 h 700"/>
                <a:gd name="T20" fmla="*/ 2 w 1356"/>
                <a:gd name="T21" fmla="*/ 642 h 700"/>
                <a:gd name="T22" fmla="*/ 0 w 1356"/>
                <a:gd name="T23" fmla="*/ 700 h 700"/>
                <a:gd name="T24" fmla="*/ 4 w 1356"/>
                <a:gd name="T25" fmla="*/ 700 h 700"/>
                <a:gd name="T26" fmla="*/ 4 w 1356"/>
                <a:gd name="T27" fmla="*/ 678 h 700"/>
                <a:gd name="T28" fmla="*/ 12 w 1356"/>
                <a:gd name="T29" fmla="*/ 574 h 700"/>
                <a:gd name="T30" fmla="*/ 34 w 1356"/>
                <a:gd name="T31" fmla="*/ 476 h 700"/>
                <a:gd name="T32" fmla="*/ 70 w 1356"/>
                <a:gd name="T33" fmla="*/ 386 h 700"/>
                <a:gd name="T34" fmla="*/ 118 w 1356"/>
                <a:gd name="T35" fmla="*/ 300 h 700"/>
                <a:gd name="T36" fmla="*/ 178 w 1356"/>
                <a:gd name="T37" fmla="*/ 224 h 700"/>
                <a:gd name="T38" fmla="*/ 250 w 1356"/>
                <a:gd name="T39" fmla="*/ 158 h 700"/>
                <a:gd name="T40" fmla="*/ 328 w 1356"/>
                <a:gd name="T41" fmla="*/ 100 h 700"/>
                <a:gd name="T42" fmla="*/ 416 w 1356"/>
                <a:gd name="T43" fmla="*/ 56 h 700"/>
                <a:gd name="T44" fmla="*/ 510 w 1356"/>
                <a:gd name="T45" fmla="*/ 24 h 700"/>
                <a:gd name="T46" fmla="*/ 608 w 1356"/>
                <a:gd name="T47" fmla="*/ 6 h 700"/>
                <a:gd name="T48" fmla="*/ 678 w 1356"/>
                <a:gd name="T49" fmla="*/ 2 h 700"/>
                <a:gd name="T50" fmla="*/ 780 w 1356"/>
                <a:gd name="T51" fmla="*/ 10 h 700"/>
                <a:gd name="T52" fmla="*/ 878 w 1356"/>
                <a:gd name="T53" fmla="*/ 34 h 700"/>
                <a:gd name="T54" fmla="*/ 970 w 1356"/>
                <a:gd name="T55" fmla="*/ 70 h 700"/>
                <a:gd name="T56" fmla="*/ 1054 w 1356"/>
                <a:gd name="T57" fmla="*/ 118 h 700"/>
                <a:gd name="T58" fmla="*/ 1130 w 1356"/>
                <a:gd name="T59" fmla="*/ 178 h 700"/>
                <a:gd name="T60" fmla="*/ 1198 w 1356"/>
                <a:gd name="T61" fmla="*/ 248 h 700"/>
                <a:gd name="T62" fmla="*/ 1254 w 1356"/>
                <a:gd name="T63" fmla="*/ 328 h 700"/>
                <a:gd name="T64" fmla="*/ 1298 w 1356"/>
                <a:gd name="T65" fmla="*/ 414 h 700"/>
                <a:gd name="T66" fmla="*/ 1330 w 1356"/>
                <a:gd name="T67" fmla="*/ 508 h 700"/>
                <a:gd name="T68" fmla="*/ 1348 w 1356"/>
                <a:gd name="T69" fmla="*/ 608 h 700"/>
                <a:gd name="T70" fmla="*/ 1354 w 1356"/>
                <a:gd name="T71" fmla="*/ 676 h 700"/>
                <a:gd name="T72" fmla="*/ 1354 w 1356"/>
                <a:gd name="T73" fmla="*/ 642 h 700"/>
                <a:gd name="T74" fmla="*/ 1342 w 1356"/>
                <a:gd name="T75" fmla="*/ 540 h 700"/>
                <a:gd name="T76" fmla="*/ 1314 w 1356"/>
                <a:gd name="T77" fmla="*/ 444 h 700"/>
                <a:gd name="T78" fmla="*/ 1272 w 1356"/>
                <a:gd name="T79" fmla="*/ 354 h 700"/>
                <a:gd name="T80" fmla="*/ 1220 w 1356"/>
                <a:gd name="T81" fmla="*/ 272 h 700"/>
                <a:gd name="T82" fmla="*/ 1156 w 1356"/>
                <a:gd name="T83" fmla="*/ 198 h 700"/>
                <a:gd name="T84" fmla="*/ 1082 w 1356"/>
                <a:gd name="T85" fmla="*/ 134 h 700"/>
                <a:gd name="T86" fmla="*/ 1000 w 1356"/>
                <a:gd name="T87" fmla="*/ 82 h 700"/>
                <a:gd name="T88" fmla="*/ 910 w 1356"/>
                <a:gd name="T89" fmla="*/ 40 h 700"/>
                <a:gd name="T90" fmla="*/ 814 w 1356"/>
                <a:gd name="T91" fmla="*/ 14 h 700"/>
                <a:gd name="T92" fmla="*/ 712 w 1356"/>
                <a:gd name="T93" fmla="*/ 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56" h="700">
                  <a:moveTo>
                    <a:pt x="678" y="0"/>
                  </a:moveTo>
                  <a:lnTo>
                    <a:pt x="678" y="0"/>
                  </a:lnTo>
                  <a:lnTo>
                    <a:pt x="642" y="0"/>
                  </a:lnTo>
                  <a:lnTo>
                    <a:pt x="608" y="4"/>
                  </a:lnTo>
                  <a:lnTo>
                    <a:pt x="574" y="8"/>
                  </a:lnTo>
                  <a:lnTo>
                    <a:pt x="542" y="14"/>
                  </a:lnTo>
                  <a:lnTo>
                    <a:pt x="508" y="22"/>
                  </a:lnTo>
                  <a:lnTo>
                    <a:pt x="476" y="30"/>
                  </a:lnTo>
                  <a:lnTo>
                    <a:pt x="446" y="42"/>
                  </a:lnTo>
                  <a:lnTo>
                    <a:pt x="414" y="54"/>
                  </a:lnTo>
                  <a:lnTo>
                    <a:pt x="384" y="66"/>
                  </a:lnTo>
                  <a:lnTo>
                    <a:pt x="356" y="82"/>
                  </a:lnTo>
                  <a:lnTo>
                    <a:pt x="326" y="98"/>
                  </a:lnTo>
                  <a:lnTo>
                    <a:pt x="300" y="116"/>
                  </a:lnTo>
                  <a:lnTo>
                    <a:pt x="272" y="134"/>
                  </a:lnTo>
                  <a:lnTo>
                    <a:pt x="248" y="154"/>
                  </a:lnTo>
                  <a:lnTo>
                    <a:pt x="222" y="176"/>
                  </a:lnTo>
                  <a:lnTo>
                    <a:pt x="200" y="198"/>
                  </a:lnTo>
                  <a:lnTo>
                    <a:pt x="176" y="222"/>
                  </a:lnTo>
                  <a:lnTo>
                    <a:pt x="156" y="246"/>
                  </a:lnTo>
                  <a:lnTo>
                    <a:pt x="136" y="272"/>
                  </a:lnTo>
                  <a:lnTo>
                    <a:pt x="116" y="298"/>
                  </a:lnTo>
                  <a:lnTo>
                    <a:pt x="98" y="326"/>
                  </a:lnTo>
                  <a:lnTo>
                    <a:pt x="82" y="354"/>
                  </a:lnTo>
                  <a:lnTo>
                    <a:pt x="68" y="384"/>
                  </a:lnTo>
                  <a:lnTo>
                    <a:pt x="54" y="414"/>
                  </a:lnTo>
                  <a:lnTo>
                    <a:pt x="42" y="444"/>
                  </a:lnTo>
                  <a:lnTo>
                    <a:pt x="30" y="476"/>
                  </a:lnTo>
                  <a:lnTo>
                    <a:pt x="22" y="508"/>
                  </a:lnTo>
                  <a:lnTo>
                    <a:pt x="14" y="540"/>
                  </a:lnTo>
                  <a:lnTo>
                    <a:pt x="8" y="574"/>
                  </a:lnTo>
                  <a:lnTo>
                    <a:pt x="4" y="608"/>
                  </a:lnTo>
                  <a:lnTo>
                    <a:pt x="2" y="642"/>
                  </a:lnTo>
                  <a:lnTo>
                    <a:pt x="0" y="678"/>
                  </a:lnTo>
                  <a:lnTo>
                    <a:pt x="0" y="678"/>
                  </a:lnTo>
                  <a:lnTo>
                    <a:pt x="0" y="700"/>
                  </a:lnTo>
                  <a:lnTo>
                    <a:pt x="2" y="698"/>
                  </a:lnTo>
                  <a:lnTo>
                    <a:pt x="2" y="698"/>
                  </a:lnTo>
                  <a:lnTo>
                    <a:pt x="4" y="700"/>
                  </a:lnTo>
                  <a:lnTo>
                    <a:pt x="4" y="700"/>
                  </a:lnTo>
                  <a:lnTo>
                    <a:pt x="4" y="678"/>
                  </a:lnTo>
                  <a:lnTo>
                    <a:pt x="4" y="678"/>
                  </a:lnTo>
                  <a:lnTo>
                    <a:pt x="4" y="642"/>
                  </a:lnTo>
                  <a:lnTo>
                    <a:pt x="6" y="608"/>
                  </a:lnTo>
                  <a:lnTo>
                    <a:pt x="12" y="574"/>
                  </a:lnTo>
                  <a:lnTo>
                    <a:pt x="18" y="542"/>
                  </a:lnTo>
                  <a:lnTo>
                    <a:pt x="24" y="508"/>
                  </a:lnTo>
                  <a:lnTo>
                    <a:pt x="34" y="476"/>
                  </a:lnTo>
                  <a:lnTo>
                    <a:pt x="44" y="446"/>
                  </a:lnTo>
                  <a:lnTo>
                    <a:pt x="56" y="414"/>
                  </a:lnTo>
                  <a:lnTo>
                    <a:pt x="70" y="386"/>
                  </a:lnTo>
                  <a:lnTo>
                    <a:pt x="84" y="356"/>
                  </a:lnTo>
                  <a:lnTo>
                    <a:pt x="102" y="328"/>
                  </a:lnTo>
                  <a:lnTo>
                    <a:pt x="118" y="300"/>
                  </a:lnTo>
                  <a:lnTo>
                    <a:pt x="138" y="274"/>
                  </a:lnTo>
                  <a:lnTo>
                    <a:pt x="158" y="248"/>
                  </a:lnTo>
                  <a:lnTo>
                    <a:pt x="178" y="224"/>
                  </a:lnTo>
                  <a:lnTo>
                    <a:pt x="202" y="200"/>
                  </a:lnTo>
                  <a:lnTo>
                    <a:pt x="224" y="178"/>
                  </a:lnTo>
                  <a:lnTo>
                    <a:pt x="250" y="158"/>
                  </a:lnTo>
                  <a:lnTo>
                    <a:pt x="274" y="138"/>
                  </a:lnTo>
                  <a:lnTo>
                    <a:pt x="300" y="118"/>
                  </a:lnTo>
                  <a:lnTo>
                    <a:pt x="328" y="100"/>
                  </a:lnTo>
                  <a:lnTo>
                    <a:pt x="356" y="84"/>
                  </a:lnTo>
                  <a:lnTo>
                    <a:pt x="386" y="70"/>
                  </a:lnTo>
                  <a:lnTo>
                    <a:pt x="416" y="56"/>
                  </a:lnTo>
                  <a:lnTo>
                    <a:pt x="446" y="44"/>
                  </a:lnTo>
                  <a:lnTo>
                    <a:pt x="478" y="34"/>
                  </a:lnTo>
                  <a:lnTo>
                    <a:pt x="510" y="24"/>
                  </a:lnTo>
                  <a:lnTo>
                    <a:pt x="542" y="16"/>
                  </a:lnTo>
                  <a:lnTo>
                    <a:pt x="576" y="10"/>
                  </a:lnTo>
                  <a:lnTo>
                    <a:pt x="608" y="6"/>
                  </a:lnTo>
                  <a:lnTo>
                    <a:pt x="644" y="4"/>
                  </a:lnTo>
                  <a:lnTo>
                    <a:pt x="678" y="2"/>
                  </a:lnTo>
                  <a:lnTo>
                    <a:pt x="678" y="2"/>
                  </a:lnTo>
                  <a:lnTo>
                    <a:pt x="712" y="4"/>
                  </a:lnTo>
                  <a:lnTo>
                    <a:pt x="746" y="6"/>
                  </a:lnTo>
                  <a:lnTo>
                    <a:pt x="780" y="10"/>
                  </a:lnTo>
                  <a:lnTo>
                    <a:pt x="814" y="16"/>
                  </a:lnTo>
                  <a:lnTo>
                    <a:pt x="846" y="24"/>
                  </a:lnTo>
                  <a:lnTo>
                    <a:pt x="878" y="34"/>
                  </a:lnTo>
                  <a:lnTo>
                    <a:pt x="910" y="44"/>
                  </a:lnTo>
                  <a:lnTo>
                    <a:pt x="940" y="56"/>
                  </a:lnTo>
                  <a:lnTo>
                    <a:pt x="970" y="70"/>
                  </a:lnTo>
                  <a:lnTo>
                    <a:pt x="998" y="84"/>
                  </a:lnTo>
                  <a:lnTo>
                    <a:pt x="1026" y="100"/>
                  </a:lnTo>
                  <a:lnTo>
                    <a:pt x="1054" y="118"/>
                  </a:lnTo>
                  <a:lnTo>
                    <a:pt x="1080" y="136"/>
                  </a:lnTo>
                  <a:lnTo>
                    <a:pt x="1106" y="156"/>
                  </a:lnTo>
                  <a:lnTo>
                    <a:pt x="1130" y="178"/>
                  </a:lnTo>
                  <a:lnTo>
                    <a:pt x="1154" y="200"/>
                  </a:lnTo>
                  <a:lnTo>
                    <a:pt x="1176" y="224"/>
                  </a:lnTo>
                  <a:lnTo>
                    <a:pt x="1198" y="248"/>
                  </a:lnTo>
                  <a:lnTo>
                    <a:pt x="1218" y="274"/>
                  </a:lnTo>
                  <a:lnTo>
                    <a:pt x="1236" y="300"/>
                  </a:lnTo>
                  <a:lnTo>
                    <a:pt x="1254" y="328"/>
                  </a:lnTo>
                  <a:lnTo>
                    <a:pt x="1270" y="356"/>
                  </a:lnTo>
                  <a:lnTo>
                    <a:pt x="1286" y="384"/>
                  </a:lnTo>
                  <a:lnTo>
                    <a:pt x="1298" y="414"/>
                  </a:lnTo>
                  <a:lnTo>
                    <a:pt x="1310" y="444"/>
                  </a:lnTo>
                  <a:lnTo>
                    <a:pt x="1322" y="476"/>
                  </a:lnTo>
                  <a:lnTo>
                    <a:pt x="1330" y="508"/>
                  </a:lnTo>
                  <a:lnTo>
                    <a:pt x="1338" y="540"/>
                  </a:lnTo>
                  <a:lnTo>
                    <a:pt x="1344" y="574"/>
                  </a:lnTo>
                  <a:lnTo>
                    <a:pt x="1348" y="608"/>
                  </a:lnTo>
                  <a:lnTo>
                    <a:pt x="1352" y="642"/>
                  </a:lnTo>
                  <a:lnTo>
                    <a:pt x="1352" y="676"/>
                  </a:lnTo>
                  <a:lnTo>
                    <a:pt x="1354" y="676"/>
                  </a:lnTo>
                  <a:lnTo>
                    <a:pt x="1356" y="676"/>
                  </a:lnTo>
                  <a:lnTo>
                    <a:pt x="1356" y="676"/>
                  </a:lnTo>
                  <a:lnTo>
                    <a:pt x="1354" y="642"/>
                  </a:lnTo>
                  <a:lnTo>
                    <a:pt x="1352" y="606"/>
                  </a:lnTo>
                  <a:lnTo>
                    <a:pt x="1348" y="574"/>
                  </a:lnTo>
                  <a:lnTo>
                    <a:pt x="1342" y="540"/>
                  </a:lnTo>
                  <a:lnTo>
                    <a:pt x="1334" y="508"/>
                  </a:lnTo>
                  <a:lnTo>
                    <a:pt x="1324" y="476"/>
                  </a:lnTo>
                  <a:lnTo>
                    <a:pt x="1314" y="444"/>
                  </a:lnTo>
                  <a:lnTo>
                    <a:pt x="1302" y="412"/>
                  </a:lnTo>
                  <a:lnTo>
                    <a:pt x="1288" y="382"/>
                  </a:lnTo>
                  <a:lnTo>
                    <a:pt x="1272" y="354"/>
                  </a:lnTo>
                  <a:lnTo>
                    <a:pt x="1256" y="326"/>
                  </a:lnTo>
                  <a:lnTo>
                    <a:pt x="1238" y="298"/>
                  </a:lnTo>
                  <a:lnTo>
                    <a:pt x="1220" y="272"/>
                  </a:lnTo>
                  <a:lnTo>
                    <a:pt x="1200" y="246"/>
                  </a:lnTo>
                  <a:lnTo>
                    <a:pt x="1178" y="222"/>
                  </a:lnTo>
                  <a:lnTo>
                    <a:pt x="1156" y="198"/>
                  </a:lnTo>
                  <a:lnTo>
                    <a:pt x="1132" y="176"/>
                  </a:lnTo>
                  <a:lnTo>
                    <a:pt x="1108" y="154"/>
                  </a:lnTo>
                  <a:lnTo>
                    <a:pt x="1082" y="134"/>
                  </a:lnTo>
                  <a:lnTo>
                    <a:pt x="1056" y="116"/>
                  </a:lnTo>
                  <a:lnTo>
                    <a:pt x="1028" y="98"/>
                  </a:lnTo>
                  <a:lnTo>
                    <a:pt x="1000" y="82"/>
                  </a:lnTo>
                  <a:lnTo>
                    <a:pt x="970" y="66"/>
                  </a:lnTo>
                  <a:lnTo>
                    <a:pt x="940" y="54"/>
                  </a:lnTo>
                  <a:lnTo>
                    <a:pt x="910" y="40"/>
                  </a:lnTo>
                  <a:lnTo>
                    <a:pt x="878" y="30"/>
                  </a:lnTo>
                  <a:lnTo>
                    <a:pt x="846" y="22"/>
                  </a:lnTo>
                  <a:lnTo>
                    <a:pt x="814" y="14"/>
                  </a:lnTo>
                  <a:lnTo>
                    <a:pt x="780" y="8"/>
                  </a:lnTo>
                  <a:lnTo>
                    <a:pt x="746" y="4"/>
                  </a:lnTo>
                  <a:lnTo>
                    <a:pt x="712" y="0"/>
                  </a:lnTo>
                  <a:lnTo>
                    <a:pt x="678" y="0"/>
                  </a:lnTo>
                  <a:lnTo>
                    <a:pt x="6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8" name="Freeform 2511"/>
            <p:cNvSpPr>
              <a:spLocks/>
            </p:cNvSpPr>
            <p:nvPr/>
          </p:nvSpPr>
          <p:spPr bwMode="auto">
            <a:xfrm>
              <a:off x="11313337" y="2014690"/>
              <a:ext cx="8278" cy="5519"/>
            </a:xfrm>
            <a:custGeom>
              <a:avLst/>
              <a:gdLst>
                <a:gd name="T0" fmla="*/ 2 w 6"/>
                <a:gd name="T1" fmla="*/ 2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2 h 4"/>
                <a:gd name="T8" fmla="*/ 6 w 6"/>
                <a:gd name="T9" fmla="*/ 2 h 4"/>
                <a:gd name="T10" fmla="*/ 0 w 6"/>
                <a:gd name="T11" fmla="*/ 0 h 4"/>
                <a:gd name="T12" fmla="*/ 0 w 6"/>
                <a:gd name="T13" fmla="*/ 0 h 4"/>
                <a:gd name="T14" fmla="*/ 0 w 6"/>
                <a:gd name="T15" fmla="*/ 2 h 4"/>
                <a:gd name="T16" fmla="*/ 2 w 6"/>
                <a:gd name="T17" fmla="*/ 2 h 4"/>
                <a:gd name="T18" fmla="*/ 2 w 6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2" y="2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9" name="Freeform 2512"/>
            <p:cNvSpPr>
              <a:spLocks/>
            </p:cNvSpPr>
            <p:nvPr/>
          </p:nvSpPr>
          <p:spPr bwMode="auto">
            <a:xfrm>
              <a:off x="10786307" y="1564922"/>
              <a:ext cx="8278" cy="11037"/>
            </a:xfrm>
            <a:custGeom>
              <a:avLst/>
              <a:gdLst>
                <a:gd name="T0" fmla="*/ 0 w 6"/>
                <a:gd name="T1" fmla="*/ 0 h 8"/>
                <a:gd name="T2" fmla="*/ 0 w 6"/>
                <a:gd name="T3" fmla="*/ 0 h 8"/>
                <a:gd name="T4" fmla="*/ 0 w 6"/>
                <a:gd name="T5" fmla="*/ 2 h 8"/>
                <a:gd name="T6" fmla="*/ 0 w 6"/>
                <a:gd name="T7" fmla="*/ 6 h 8"/>
                <a:gd name="T8" fmla="*/ 0 w 6"/>
                <a:gd name="T9" fmla="*/ 6 h 8"/>
                <a:gd name="T10" fmla="*/ 2 w 6"/>
                <a:gd name="T11" fmla="*/ 8 h 8"/>
                <a:gd name="T12" fmla="*/ 6 w 6"/>
                <a:gd name="T13" fmla="*/ 6 h 8"/>
                <a:gd name="T14" fmla="*/ 6 w 6"/>
                <a:gd name="T15" fmla="*/ 6 h 8"/>
                <a:gd name="T16" fmla="*/ 6 w 6"/>
                <a:gd name="T17" fmla="*/ 4 h 8"/>
                <a:gd name="T18" fmla="*/ 6 w 6"/>
                <a:gd name="T19" fmla="*/ 2 h 8"/>
                <a:gd name="T20" fmla="*/ 6 w 6"/>
                <a:gd name="T21" fmla="*/ 2 h 8"/>
                <a:gd name="T22" fmla="*/ 4 w 6"/>
                <a:gd name="T23" fmla="*/ 0 h 8"/>
                <a:gd name="T24" fmla="*/ 0 w 6"/>
                <a:gd name="T25" fmla="*/ 0 h 8"/>
                <a:gd name="T26" fmla="*/ 0 w 6"/>
                <a:gd name="T2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0" name="Freeform 2513"/>
            <p:cNvSpPr>
              <a:spLocks/>
            </p:cNvSpPr>
            <p:nvPr/>
          </p:nvSpPr>
          <p:spPr bwMode="auto">
            <a:xfrm>
              <a:off x="10766992" y="1529050"/>
              <a:ext cx="11037" cy="11037"/>
            </a:xfrm>
            <a:custGeom>
              <a:avLst/>
              <a:gdLst>
                <a:gd name="T0" fmla="*/ 2 w 8"/>
                <a:gd name="T1" fmla="*/ 2 h 8"/>
                <a:gd name="T2" fmla="*/ 2 w 8"/>
                <a:gd name="T3" fmla="*/ 2 h 8"/>
                <a:gd name="T4" fmla="*/ 0 w 8"/>
                <a:gd name="T5" fmla="*/ 4 h 8"/>
                <a:gd name="T6" fmla="*/ 0 w 8"/>
                <a:gd name="T7" fmla="*/ 6 h 8"/>
                <a:gd name="T8" fmla="*/ 0 w 8"/>
                <a:gd name="T9" fmla="*/ 6 h 8"/>
                <a:gd name="T10" fmla="*/ 4 w 8"/>
                <a:gd name="T11" fmla="*/ 8 h 8"/>
                <a:gd name="T12" fmla="*/ 6 w 8"/>
                <a:gd name="T13" fmla="*/ 8 h 8"/>
                <a:gd name="T14" fmla="*/ 6 w 8"/>
                <a:gd name="T15" fmla="*/ 8 h 8"/>
                <a:gd name="T16" fmla="*/ 8 w 8"/>
                <a:gd name="T17" fmla="*/ 6 h 8"/>
                <a:gd name="T18" fmla="*/ 6 w 8"/>
                <a:gd name="T19" fmla="*/ 2 h 8"/>
                <a:gd name="T20" fmla="*/ 6 w 8"/>
                <a:gd name="T21" fmla="*/ 2 h 8"/>
                <a:gd name="T22" fmla="*/ 4 w 8"/>
                <a:gd name="T23" fmla="*/ 0 h 8"/>
                <a:gd name="T24" fmla="*/ 2 w 8"/>
                <a:gd name="T25" fmla="*/ 2 h 8"/>
                <a:gd name="T26" fmla="*/ 2 w 8"/>
                <a:gd name="T2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8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1" name="Freeform 2514"/>
            <p:cNvSpPr>
              <a:spLocks/>
            </p:cNvSpPr>
            <p:nvPr/>
          </p:nvSpPr>
          <p:spPr bwMode="auto">
            <a:xfrm>
              <a:off x="11385079" y="203952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2 h 2"/>
                <a:gd name="T8" fmla="*/ 8 w 8"/>
                <a:gd name="T9" fmla="*/ 2 h 2"/>
                <a:gd name="T10" fmla="*/ 0 w 8"/>
                <a:gd name="T11" fmla="*/ 0 h 2"/>
                <a:gd name="T12" fmla="*/ 0 w 8"/>
                <a:gd name="T13" fmla="*/ 0 h 2"/>
                <a:gd name="T14" fmla="*/ 2 w 8"/>
                <a:gd name="T15" fmla="*/ 2 h 2"/>
                <a:gd name="T16" fmla="*/ 4 w 8"/>
                <a:gd name="T17" fmla="*/ 2 h 2"/>
                <a:gd name="T18" fmla="*/ 4 w 8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2" name="Freeform 2515"/>
            <p:cNvSpPr>
              <a:spLocks/>
            </p:cNvSpPr>
            <p:nvPr/>
          </p:nvSpPr>
          <p:spPr bwMode="auto">
            <a:xfrm>
              <a:off x="10747677" y="1495939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6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3" name="Freeform 2516"/>
            <p:cNvSpPr>
              <a:spLocks/>
            </p:cNvSpPr>
            <p:nvPr/>
          </p:nvSpPr>
          <p:spPr bwMode="auto">
            <a:xfrm>
              <a:off x="11349208" y="2028487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2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4" name="Freeform 2517"/>
            <p:cNvSpPr>
              <a:spLocks/>
            </p:cNvSpPr>
            <p:nvPr/>
          </p:nvSpPr>
          <p:spPr bwMode="auto">
            <a:xfrm>
              <a:off x="11462340" y="2058840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2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5" name="Freeform 2518"/>
            <p:cNvSpPr>
              <a:spLocks/>
            </p:cNvSpPr>
            <p:nvPr/>
          </p:nvSpPr>
          <p:spPr bwMode="auto">
            <a:xfrm>
              <a:off x="12709552" y="1120671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2 h 8"/>
                <a:gd name="T6" fmla="*/ 2 w 2"/>
                <a:gd name="T7" fmla="*/ 0 h 8"/>
                <a:gd name="T8" fmla="*/ 2 w 2"/>
                <a:gd name="T9" fmla="*/ 0 h 8"/>
                <a:gd name="T10" fmla="*/ 0 w 2"/>
                <a:gd name="T11" fmla="*/ 8 h 8"/>
                <a:gd name="T12" fmla="*/ 0 w 2"/>
                <a:gd name="T13" fmla="*/ 8 h 8"/>
                <a:gd name="T14" fmla="*/ 2 w 2"/>
                <a:gd name="T15" fmla="*/ 6 h 8"/>
                <a:gd name="T16" fmla="*/ 2 w 2"/>
                <a:gd name="T17" fmla="*/ 4 h 8"/>
                <a:gd name="T18" fmla="*/ 2 w 2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6" name="Freeform 2519"/>
            <p:cNvSpPr>
              <a:spLocks/>
            </p:cNvSpPr>
            <p:nvPr/>
          </p:nvSpPr>
          <p:spPr bwMode="auto">
            <a:xfrm>
              <a:off x="11423710" y="2050562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0 h 2"/>
                <a:gd name="T8" fmla="*/ 8 w 8"/>
                <a:gd name="T9" fmla="*/ 0 h 2"/>
                <a:gd name="T10" fmla="*/ 0 w 8"/>
                <a:gd name="T11" fmla="*/ 0 h 2"/>
                <a:gd name="T12" fmla="*/ 0 w 8"/>
                <a:gd name="T13" fmla="*/ 0 h 2"/>
                <a:gd name="T14" fmla="*/ 2 w 8"/>
                <a:gd name="T15" fmla="*/ 2 h 2"/>
                <a:gd name="T16" fmla="*/ 4 w 8"/>
                <a:gd name="T17" fmla="*/ 2 h 2"/>
                <a:gd name="T18" fmla="*/ 4 w 8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7" name="Freeform 2520"/>
            <p:cNvSpPr>
              <a:spLocks/>
            </p:cNvSpPr>
            <p:nvPr/>
          </p:nvSpPr>
          <p:spPr bwMode="auto">
            <a:xfrm>
              <a:off x="11578231" y="2075395"/>
              <a:ext cx="8278" cy="5519"/>
            </a:xfrm>
            <a:custGeom>
              <a:avLst/>
              <a:gdLst>
                <a:gd name="T0" fmla="*/ 4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2 h 4"/>
                <a:gd name="T8" fmla="*/ 6 w 6"/>
                <a:gd name="T9" fmla="*/ 2 h 4"/>
                <a:gd name="T10" fmla="*/ 0 w 6"/>
                <a:gd name="T11" fmla="*/ 0 h 4"/>
                <a:gd name="T12" fmla="*/ 0 w 6"/>
                <a:gd name="T13" fmla="*/ 0 h 4"/>
                <a:gd name="T14" fmla="*/ 4 w 6"/>
                <a:gd name="T15" fmla="*/ 4 h 4"/>
                <a:gd name="T16" fmla="*/ 4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8" name="Freeform 2521"/>
            <p:cNvSpPr>
              <a:spLocks/>
            </p:cNvSpPr>
            <p:nvPr/>
          </p:nvSpPr>
          <p:spPr bwMode="auto">
            <a:xfrm>
              <a:off x="11616862" y="208091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8 w 8"/>
                <a:gd name="T5" fmla="*/ 0 h 2"/>
                <a:gd name="T6" fmla="*/ 8 w 8"/>
                <a:gd name="T7" fmla="*/ 0 h 2"/>
                <a:gd name="T8" fmla="*/ 0 w 8"/>
                <a:gd name="T9" fmla="*/ 0 h 2"/>
                <a:gd name="T10" fmla="*/ 0 w 8"/>
                <a:gd name="T11" fmla="*/ 0 h 2"/>
                <a:gd name="T12" fmla="*/ 4 w 8"/>
                <a:gd name="T13" fmla="*/ 2 h 2"/>
                <a:gd name="T14" fmla="*/ 4 w 8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9" name="Freeform 2522"/>
            <p:cNvSpPr>
              <a:spLocks/>
            </p:cNvSpPr>
            <p:nvPr/>
          </p:nvSpPr>
          <p:spPr bwMode="auto">
            <a:xfrm>
              <a:off x="12607457" y="1498698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0" name="Freeform 2523"/>
            <p:cNvSpPr>
              <a:spLocks/>
            </p:cNvSpPr>
            <p:nvPr/>
          </p:nvSpPr>
          <p:spPr bwMode="auto">
            <a:xfrm>
              <a:off x="10731121" y="1460068"/>
              <a:ext cx="11037" cy="11037"/>
            </a:xfrm>
            <a:custGeom>
              <a:avLst/>
              <a:gdLst>
                <a:gd name="T0" fmla="*/ 8 w 8"/>
                <a:gd name="T1" fmla="*/ 2 h 8"/>
                <a:gd name="T2" fmla="*/ 8 w 8"/>
                <a:gd name="T3" fmla="*/ 2 h 8"/>
                <a:gd name="T4" fmla="*/ 6 w 8"/>
                <a:gd name="T5" fmla="*/ 0 h 8"/>
                <a:gd name="T6" fmla="*/ 2 w 8"/>
                <a:gd name="T7" fmla="*/ 0 h 8"/>
                <a:gd name="T8" fmla="*/ 2 w 8"/>
                <a:gd name="T9" fmla="*/ 0 h 8"/>
                <a:gd name="T10" fmla="*/ 0 w 8"/>
                <a:gd name="T11" fmla="*/ 2 h 8"/>
                <a:gd name="T12" fmla="*/ 0 w 8"/>
                <a:gd name="T13" fmla="*/ 6 h 8"/>
                <a:gd name="T14" fmla="*/ 0 w 8"/>
                <a:gd name="T15" fmla="*/ 6 h 8"/>
                <a:gd name="T16" fmla="*/ 2 w 8"/>
                <a:gd name="T17" fmla="*/ 8 h 8"/>
                <a:gd name="T18" fmla="*/ 4 w 8"/>
                <a:gd name="T19" fmla="*/ 8 h 8"/>
                <a:gd name="T20" fmla="*/ 6 w 8"/>
                <a:gd name="T21" fmla="*/ 8 h 8"/>
                <a:gd name="T22" fmla="*/ 6 w 8"/>
                <a:gd name="T23" fmla="*/ 8 h 8"/>
                <a:gd name="T24" fmla="*/ 8 w 8"/>
                <a:gd name="T25" fmla="*/ 6 h 8"/>
                <a:gd name="T26" fmla="*/ 8 w 8"/>
                <a:gd name="T27" fmla="*/ 2 h 8"/>
                <a:gd name="T28" fmla="*/ 8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1" name="Freeform 2524"/>
            <p:cNvSpPr>
              <a:spLocks/>
            </p:cNvSpPr>
            <p:nvPr/>
          </p:nvSpPr>
          <p:spPr bwMode="auto">
            <a:xfrm>
              <a:off x="12712311" y="1082041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2 h 8"/>
                <a:gd name="T6" fmla="*/ 0 w 2"/>
                <a:gd name="T7" fmla="*/ 0 h 8"/>
                <a:gd name="T8" fmla="*/ 0 w 2"/>
                <a:gd name="T9" fmla="*/ 0 h 8"/>
                <a:gd name="T10" fmla="*/ 0 w 2"/>
                <a:gd name="T11" fmla="*/ 8 h 8"/>
                <a:gd name="T12" fmla="*/ 0 w 2"/>
                <a:gd name="T13" fmla="*/ 8 h 8"/>
                <a:gd name="T14" fmla="*/ 2 w 2"/>
                <a:gd name="T15" fmla="*/ 6 h 8"/>
                <a:gd name="T16" fmla="*/ 2 w 2"/>
                <a:gd name="T17" fmla="*/ 4 h 8"/>
                <a:gd name="T18" fmla="*/ 2 w 2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2" name="Freeform 2525"/>
            <p:cNvSpPr>
              <a:spLocks/>
            </p:cNvSpPr>
            <p:nvPr/>
          </p:nvSpPr>
          <p:spPr bwMode="auto">
            <a:xfrm>
              <a:off x="11500970" y="2067117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0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3" name="Freeform 2526"/>
            <p:cNvSpPr>
              <a:spLocks/>
            </p:cNvSpPr>
            <p:nvPr/>
          </p:nvSpPr>
          <p:spPr bwMode="auto">
            <a:xfrm>
              <a:off x="11539601" y="2072636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4" name="Freeform 2527"/>
            <p:cNvSpPr>
              <a:spLocks/>
            </p:cNvSpPr>
            <p:nvPr/>
          </p:nvSpPr>
          <p:spPr bwMode="auto">
            <a:xfrm>
              <a:off x="10731121" y="626754"/>
              <a:ext cx="11037" cy="11037"/>
            </a:xfrm>
            <a:custGeom>
              <a:avLst/>
              <a:gdLst>
                <a:gd name="T0" fmla="*/ 2 w 8"/>
                <a:gd name="T1" fmla="*/ 8 h 8"/>
                <a:gd name="T2" fmla="*/ 4 w 8"/>
                <a:gd name="T3" fmla="*/ 8 h 8"/>
                <a:gd name="T4" fmla="*/ 4 w 8"/>
                <a:gd name="T5" fmla="*/ 8 h 8"/>
                <a:gd name="T6" fmla="*/ 6 w 8"/>
                <a:gd name="T7" fmla="*/ 6 h 8"/>
                <a:gd name="T8" fmla="*/ 8 w 8"/>
                <a:gd name="T9" fmla="*/ 6 h 8"/>
                <a:gd name="T10" fmla="*/ 8 w 8"/>
                <a:gd name="T11" fmla="*/ 6 h 8"/>
                <a:gd name="T12" fmla="*/ 8 w 8"/>
                <a:gd name="T13" fmla="*/ 2 h 8"/>
                <a:gd name="T14" fmla="*/ 6 w 8"/>
                <a:gd name="T15" fmla="*/ 0 h 8"/>
                <a:gd name="T16" fmla="*/ 6 w 8"/>
                <a:gd name="T17" fmla="*/ 0 h 8"/>
                <a:gd name="T18" fmla="*/ 2 w 8"/>
                <a:gd name="T19" fmla="*/ 0 h 8"/>
                <a:gd name="T20" fmla="*/ 0 w 8"/>
                <a:gd name="T21" fmla="*/ 2 h 8"/>
                <a:gd name="T22" fmla="*/ 0 w 8"/>
                <a:gd name="T23" fmla="*/ 2 h 8"/>
                <a:gd name="T24" fmla="*/ 0 w 8"/>
                <a:gd name="T25" fmla="*/ 4 h 8"/>
                <a:gd name="T26" fmla="*/ 2 w 8"/>
                <a:gd name="T27" fmla="*/ 8 h 8"/>
                <a:gd name="T28" fmla="*/ 2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8"/>
                  </a:move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5" name="Freeform 2528"/>
            <p:cNvSpPr>
              <a:spLocks/>
            </p:cNvSpPr>
            <p:nvPr/>
          </p:nvSpPr>
          <p:spPr bwMode="auto">
            <a:xfrm>
              <a:off x="11103629" y="1907077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6" name="Freeform 2529"/>
            <p:cNvSpPr>
              <a:spLocks/>
            </p:cNvSpPr>
            <p:nvPr/>
          </p:nvSpPr>
          <p:spPr bwMode="auto">
            <a:xfrm>
              <a:off x="11040164" y="1860169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7" name="Freeform 2530"/>
            <p:cNvSpPr>
              <a:spLocks/>
            </p:cNvSpPr>
            <p:nvPr/>
          </p:nvSpPr>
          <p:spPr bwMode="auto">
            <a:xfrm>
              <a:off x="11070517" y="1885002"/>
              <a:ext cx="8278" cy="5519"/>
            </a:xfrm>
            <a:custGeom>
              <a:avLst/>
              <a:gdLst>
                <a:gd name="T0" fmla="*/ 2 w 6"/>
                <a:gd name="T1" fmla="*/ 2 h 4"/>
                <a:gd name="T2" fmla="*/ 2 w 6"/>
                <a:gd name="T3" fmla="*/ 2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2 h 4"/>
                <a:gd name="T16" fmla="*/ 2 w 6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2"/>
                  </a:moveTo>
                  <a:lnTo>
                    <a:pt x="2" y="2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8" name="Freeform 2531"/>
            <p:cNvSpPr>
              <a:spLocks/>
            </p:cNvSpPr>
            <p:nvPr/>
          </p:nvSpPr>
          <p:spPr bwMode="auto">
            <a:xfrm>
              <a:off x="10703528" y="698496"/>
              <a:ext cx="8278" cy="11037"/>
            </a:xfrm>
            <a:custGeom>
              <a:avLst/>
              <a:gdLst>
                <a:gd name="T0" fmla="*/ 2 w 6"/>
                <a:gd name="T1" fmla="*/ 8 h 8"/>
                <a:gd name="T2" fmla="*/ 2 w 6"/>
                <a:gd name="T3" fmla="*/ 8 h 8"/>
                <a:gd name="T4" fmla="*/ 2 w 6"/>
                <a:gd name="T5" fmla="*/ 8 h 8"/>
                <a:gd name="T6" fmla="*/ 6 w 6"/>
                <a:gd name="T7" fmla="*/ 8 h 8"/>
                <a:gd name="T8" fmla="*/ 6 w 6"/>
                <a:gd name="T9" fmla="*/ 6 h 8"/>
                <a:gd name="T10" fmla="*/ 6 w 6"/>
                <a:gd name="T11" fmla="*/ 6 h 8"/>
                <a:gd name="T12" fmla="*/ 6 w 6"/>
                <a:gd name="T13" fmla="*/ 2 h 8"/>
                <a:gd name="T14" fmla="*/ 4 w 6"/>
                <a:gd name="T15" fmla="*/ 0 h 8"/>
                <a:gd name="T16" fmla="*/ 4 w 6"/>
                <a:gd name="T17" fmla="*/ 0 h 8"/>
                <a:gd name="T18" fmla="*/ 2 w 6"/>
                <a:gd name="T19" fmla="*/ 0 h 8"/>
                <a:gd name="T20" fmla="*/ 0 w 6"/>
                <a:gd name="T21" fmla="*/ 2 h 8"/>
                <a:gd name="T22" fmla="*/ 0 w 6"/>
                <a:gd name="T23" fmla="*/ 2 h 8"/>
                <a:gd name="T24" fmla="*/ 0 w 6"/>
                <a:gd name="T25" fmla="*/ 6 h 8"/>
                <a:gd name="T26" fmla="*/ 2 w 6"/>
                <a:gd name="T27" fmla="*/ 8 h 8"/>
                <a:gd name="T28" fmla="*/ 2 w 6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2" y="8"/>
                  </a:moveTo>
                  <a:lnTo>
                    <a:pt x="2" y="8"/>
                  </a:lnTo>
                  <a:lnTo>
                    <a:pt x="2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9" name="Freeform 2532"/>
            <p:cNvSpPr>
              <a:spLocks/>
            </p:cNvSpPr>
            <p:nvPr/>
          </p:nvSpPr>
          <p:spPr bwMode="auto">
            <a:xfrm>
              <a:off x="10670416" y="1275193"/>
              <a:ext cx="11037" cy="11037"/>
            </a:xfrm>
            <a:custGeom>
              <a:avLst/>
              <a:gdLst>
                <a:gd name="T0" fmla="*/ 8 w 8"/>
                <a:gd name="T1" fmla="*/ 4 h 8"/>
                <a:gd name="T2" fmla="*/ 8 w 8"/>
                <a:gd name="T3" fmla="*/ 4 h 8"/>
                <a:gd name="T4" fmla="*/ 6 w 8"/>
                <a:gd name="T5" fmla="*/ 0 h 8"/>
                <a:gd name="T6" fmla="*/ 2 w 8"/>
                <a:gd name="T7" fmla="*/ 0 h 8"/>
                <a:gd name="T8" fmla="*/ 2 w 8"/>
                <a:gd name="T9" fmla="*/ 0 h 8"/>
                <a:gd name="T10" fmla="*/ 0 w 8"/>
                <a:gd name="T11" fmla="*/ 2 h 8"/>
                <a:gd name="T12" fmla="*/ 0 w 8"/>
                <a:gd name="T13" fmla="*/ 6 h 8"/>
                <a:gd name="T14" fmla="*/ 0 w 8"/>
                <a:gd name="T15" fmla="*/ 6 h 8"/>
                <a:gd name="T16" fmla="*/ 2 w 8"/>
                <a:gd name="T17" fmla="*/ 8 h 8"/>
                <a:gd name="T18" fmla="*/ 4 w 8"/>
                <a:gd name="T19" fmla="*/ 8 h 8"/>
                <a:gd name="T20" fmla="*/ 4 w 8"/>
                <a:gd name="T21" fmla="*/ 8 h 8"/>
                <a:gd name="T22" fmla="*/ 4 w 8"/>
                <a:gd name="T23" fmla="*/ 8 h 8"/>
                <a:gd name="T24" fmla="*/ 8 w 8"/>
                <a:gd name="T25" fmla="*/ 6 h 8"/>
                <a:gd name="T26" fmla="*/ 8 w 8"/>
                <a:gd name="T27" fmla="*/ 4 h 8"/>
                <a:gd name="T28" fmla="*/ 8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4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0" name="Freeform 2533"/>
            <p:cNvSpPr>
              <a:spLocks/>
            </p:cNvSpPr>
            <p:nvPr/>
          </p:nvSpPr>
          <p:spPr bwMode="auto">
            <a:xfrm>
              <a:off x="11009812" y="183533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1" name="Freeform 2534"/>
            <p:cNvSpPr>
              <a:spLocks/>
            </p:cNvSpPr>
            <p:nvPr/>
          </p:nvSpPr>
          <p:spPr bwMode="auto">
            <a:xfrm>
              <a:off x="10678694" y="1313824"/>
              <a:ext cx="11037" cy="11037"/>
            </a:xfrm>
            <a:custGeom>
              <a:avLst/>
              <a:gdLst>
                <a:gd name="T0" fmla="*/ 8 w 8"/>
                <a:gd name="T1" fmla="*/ 2 h 8"/>
                <a:gd name="T2" fmla="*/ 8 w 8"/>
                <a:gd name="T3" fmla="*/ 2 h 8"/>
                <a:gd name="T4" fmla="*/ 6 w 8"/>
                <a:gd name="T5" fmla="*/ 0 h 8"/>
                <a:gd name="T6" fmla="*/ 4 w 8"/>
                <a:gd name="T7" fmla="*/ 0 h 8"/>
                <a:gd name="T8" fmla="*/ 4 w 8"/>
                <a:gd name="T9" fmla="*/ 0 h 8"/>
                <a:gd name="T10" fmla="*/ 0 w 8"/>
                <a:gd name="T11" fmla="*/ 2 h 8"/>
                <a:gd name="T12" fmla="*/ 0 w 8"/>
                <a:gd name="T13" fmla="*/ 4 h 8"/>
                <a:gd name="T14" fmla="*/ 0 w 8"/>
                <a:gd name="T15" fmla="*/ 4 h 8"/>
                <a:gd name="T16" fmla="*/ 2 w 8"/>
                <a:gd name="T17" fmla="*/ 6 h 8"/>
                <a:gd name="T18" fmla="*/ 4 w 8"/>
                <a:gd name="T19" fmla="*/ 8 h 8"/>
                <a:gd name="T20" fmla="*/ 6 w 8"/>
                <a:gd name="T21" fmla="*/ 8 h 8"/>
                <a:gd name="T22" fmla="*/ 6 w 8"/>
                <a:gd name="T23" fmla="*/ 8 h 8"/>
                <a:gd name="T24" fmla="*/ 8 w 8"/>
                <a:gd name="T25" fmla="*/ 6 h 8"/>
                <a:gd name="T26" fmla="*/ 8 w 8"/>
                <a:gd name="T27" fmla="*/ 2 h 8"/>
                <a:gd name="T28" fmla="*/ 8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2" name="Freeform 2535"/>
            <p:cNvSpPr>
              <a:spLocks/>
            </p:cNvSpPr>
            <p:nvPr/>
          </p:nvSpPr>
          <p:spPr bwMode="auto">
            <a:xfrm>
              <a:off x="10982219" y="1810501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2 w 4"/>
                <a:gd name="T5" fmla="*/ 4 h 4"/>
                <a:gd name="T6" fmla="*/ 4 w 4"/>
                <a:gd name="T7" fmla="*/ 4 h 4"/>
                <a:gd name="T8" fmla="*/ 4 w 4"/>
                <a:gd name="T9" fmla="*/ 4 h 4"/>
                <a:gd name="T10" fmla="*/ 0 w 4"/>
                <a:gd name="T11" fmla="*/ 0 h 4"/>
                <a:gd name="T12" fmla="*/ 0 w 4"/>
                <a:gd name="T13" fmla="*/ 0 h 4"/>
                <a:gd name="T14" fmla="*/ 0 w 4"/>
                <a:gd name="T15" fmla="*/ 2 h 4"/>
                <a:gd name="T16" fmla="*/ 0 w 4"/>
                <a:gd name="T17" fmla="*/ 4 h 4"/>
                <a:gd name="T18" fmla="*/ 0 w 4"/>
                <a:gd name="T1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3" name="Freeform 2536"/>
            <p:cNvSpPr>
              <a:spLocks/>
            </p:cNvSpPr>
            <p:nvPr/>
          </p:nvSpPr>
          <p:spPr bwMode="auto">
            <a:xfrm>
              <a:off x="10689731" y="1349695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6 h 8"/>
                <a:gd name="T20" fmla="*/ 8 w 8"/>
                <a:gd name="T21" fmla="*/ 4 h 8"/>
                <a:gd name="T22" fmla="*/ 8 w 8"/>
                <a:gd name="T23" fmla="*/ 4 h 8"/>
                <a:gd name="T24" fmla="*/ 6 w 8"/>
                <a:gd name="T25" fmla="*/ 2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4" name="Freeform 2537"/>
            <p:cNvSpPr>
              <a:spLocks/>
            </p:cNvSpPr>
            <p:nvPr/>
          </p:nvSpPr>
          <p:spPr bwMode="auto">
            <a:xfrm>
              <a:off x="11205723" y="1965023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5" name="Freeform 2538"/>
            <p:cNvSpPr>
              <a:spLocks/>
            </p:cNvSpPr>
            <p:nvPr/>
          </p:nvSpPr>
          <p:spPr bwMode="auto">
            <a:xfrm>
              <a:off x="11238835" y="1984338"/>
              <a:ext cx="11037" cy="5519"/>
            </a:xfrm>
            <a:custGeom>
              <a:avLst/>
              <a:gdLst>
                <a:gd name="T0" fmla="*/ 4 w 8"/>
                <a:gd name="T1" fmla="*/ 2 h 4"/>
                <a:gd name="T2" fmla="*/ 4 w 8"/>
                <a:gd name="T3" fmla="*/ 4 h 4"/>
                <a:gd name="T4" fmla="*/ 4 w 8"/>
                <a:gd name="T5" fmla="*/ 4 h 4"/>
                <a:gd name="T6" fmla="*/ 8 w 8"/>
                <a:gd name="T7" fmla="*/ 2 h 4"/>
                <a:gd name="T8" fmla="*/ 8 w 8"/>
                <a:gd name="T9" fmla="*/ 2 h 4"/>
                <a:gd name="T10" fmla="*/ 0 w 8"/>
                <a:gd name="T11" fmla="*/ 0 h 4"/>
                <a:gd name="T12" fmla="*/ 0 w 8"/>
                <a:gd name="T13" fmla="*/ 0 h 4"/>
                <a:gd name="T14" fmla="*/ 2 w 8"/>
                <a:gd name="T15" fmla="*/ 2 h 4"/>
                <a:gd name="T16" fmla="*/ 4 w 8"/>
                <a:gd name="T17" fmla="*/ 2 h 4"/>
                <a:gd name="T18" fmla="*/ 4 w 8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4">
                  <a:moveTo>
                    <a:pt x="4" y="2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6" name="Freeform 2539"/>
            <p:cNvSpPr>
              <a:spLocks/>
            </p:cNvSpPr>
            <p:nvPr/>
          </p:nvSpPr>
          <p:spPr bwMode="auto">
            <a:xfrm>
              <a:off x="10717324" y="1424196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4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7" name="Freeform 2540"/>
            <p:cNvSpPr>
              <a:spLocks/>
            </p:cNvSpPr>
            <p:nvPr/>
          </p:nvSpPr>
          <p:spPr bwMode="auto">
            <a:xfrm>
              <a:off x="11274706" y="1998135"/>
              <a:ext cx="11037" cy="5519"/>
            </a:xfrm>
            <a:custGeom>
              <a:avLst/>
              <a:gdLst>
                <a:gd name="T0" fmla="*/ 4 w 8"/>
                <a:gd name="T1" fmla="*/ 4 h 4"/>
                <a:gd name="T2" fmla="*/ 4 w 8"/>
                <a:gd name="T3" fmla="*/ 4 h 4"/>
                <a:gd name="T4" fmla="*/ 4 w 8"/>
                <a:gd name="T5" fmla="*/ 4 h 4"/>
                <a:gd name="T6" fmla="*/ 8 w 8"/>
                <a:gd name="T7" fmla="*/ 4 h 4"/>
                <a:gd name="T8" fmla="*/ 8 w 8"/>
                <a:gd name="T9" fmla="*/ 4 h 4"/>
                <a:gd name="T10" fmla="*/ 0 w 8"/>
                <a:gd name="T11" fmla="*/ 0 h 4"/>
                <a:gd name="T12" fmla="*/ 0 w 8"/>
                <a:gd name="T13" fmla="*/ 0 h 4"/>
                <a:gd name="T14" fmla="*/ 2 w 8"/>
                <a:gd name="T15" fmla="*/ 2 h 4"/>
                <a:gd name="T16" fmla="*/ 4 w 8"/>
                <a:gd name="T17" fmla="*/ 4 h 4"/>
                <a:gd name="T18" fmla="*/ 4 w 8"/>
                <a:gd name="T1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4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8" name="Freeform 2541"/>
            <p:cNvSpPr>
              <a:spLocks/>
            </p:cNvSpPr>
            <p:nvPr/>
          </p:nvSpPr>
          <p:spPr bwMode="auto">
            <a:xfrm>
              <a:off x="11136741" y="192639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9" name="Freeform 2542"/>
            <p:cNvSpPr>
              <a:spLocks/>
            </p:cNvSpPr>
            <p:nvPr/>
          </p:nvSpPr>
          <p:spPr bwMode="auto">
            <a:xfrm>
              <a:off x="11169852" y="1948467"/>
              <a:ext cx="8278" cy="5519"/>
            </a:xfrm>
            <a:custGeom>
              <a:avLst/>
              <a:gdLst>
                <a:gd name="T0" fmla="*/ 2 w 6"/>
                <a:gd name="T1" fmla="*/ 2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2 h 4"/>
                <a:gd name="T8" fmla="*/ 6 w 6"/>
                <a:gd name="T9" fmla="*/ 2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2 h 4"/>
                <a:gd name="T16" fmla="*/ 2 w 6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2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0" name="Freeform 2543"/>
            <p:cNvSpPr>
              <a:spLocks/>
            </p:cNvSpPr>
            <p:nvPr/>
          </p:nvSpPr>
          <p:spPr bwMode="auto">
            <a:xfrm>
              <a:off x="10703528" y="1388325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4 h 8"/>
                <a:gd name="T8" fmla="*/ 0 w 8"/>
                <a:gd name="T9" fmla="*/ 4 h 8"/>
                <a:gd name="T10" fmla="*/ 0 w 8"/>
                <a:gd name="T11" fmla="*/ 4 h 8"/>
                <a:gd name="T12" fmla="*/ 2 w 8"/>
                <a:gd name="T13" fmla="*/ 6 h 8"/>
                <a:gd name="T14" fmla="*/ 4 w 8"/>
                <a:gd name="T15" fmla="*/ 8 h 8"/>
                <a:gd name="T16" fmla="*/ 4 w 8"/>
                <a:gd name="T17" fmla="*/ 8 h 8"/>
                <a:gd name="T18" fmla="*/ 4 w 8"/>
                <a:gd name="T19" fmla="*/ 8 h 8"/>
                <a:gd name="T20" fmla="*/ 8 w 8"/>
                <a:gd name="T21" fmla="*/ 6 h 8"/>
                <a:gd name="T22" fmla="*/ 8 w 8"/>
                <a:gd name="T23" fmla="*/ 2 h 8"/>
                <a:gd name="T24" fmla="*/ 8 w 8"/>
                <a:gd name="T25" fmla="*/ 2 h 8"/>
                <a:gd name="T26" fmla="*/ 6 w 8"/>
                <a:gd name="T27" fmla="*/ 0 h 8"/>
                <a:gd name="T28" fmla="*/ 2 w 8"/>
                <a:gd name="T29" fmla="*/ 0 h 8"/>
                <a:gd name="T30" fmla="*/ 2 w 8"/>
                <a:gd name="T3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1" name="Freeform 2544"/>
            <p:cNvSpPr>
              <a:spLocks/>
            </p:cNvSpPr>
            <p:nvPr/>
          </p:nvSpPr>
          <p:spPr bwMode="auto">
            <a:xfrm>
              <a:off x="10717324" y="662625"/>
              <a:ext cx="8278" cy="11037"/>
            </a:xfrm>
            <a:custGeom>
              <a:avLst/>
              <a:gdLst>
                <a:gd name="T0" fmla="*/ 2 w 6"/>
                <a:gd name="T1" fmla="*/ 8 h 8"/>
                <a:gd name="T2" fmla="*/ 2 w 6"/>
                <a:gd name="T3" fmla="*/ 8 h 8"/>
                <a:gd name="T4" fmla="*/ 2 w 6"/>
                <a:gd name="T5" fmla="*/ 8 h 8"/>
                <a:gd name="T6" fmla="*/ 6 w 6"/>
                <a:gd name="T7" fmla="*/ 6 h 8"/>
                <a:gd name="T8" fmla="*/ 6 w 6"/>
                <a:gd name="T9" fmla="*/ 6 h 8"/>
                <a:gd name="T10" fmla="*/ 6 w 6"/>
                <a:gd name="T11" fmla="*/ 6 h 8"/>
                <a:gd name="T12" fmla="*/ 6 w 6"/>
                <a:gd name="T13" fmla="*/ 6 h 8"/>
                <a:gd name="T14" fmla="*/ 6 w 6"/>
                <a:gd name="T15" fmla="*/ 2 h 8"/>
                <a:gd name="T16" fmla="*/ 4 w 6"/>
                <a:gd name="T17" fmla="*/ 0 h 8"/>
                <a:gd name="T18" fmla="*/ 4 w 6"/>
                <a:gd name="T19" fmla="*/ 0 h 8"/>
                <a:gd name="T20" fmla="*/ 2 w 6"/>
                <a:gd name="T21" fmla="*/ 0 h 8"/>
                <a:gd name="T22" fmla="*/ 0 w 6"/>
                <a:gd name="T23" fmla="*/ 2 h 8"/>
                <a:gd name="T24" fmla="*/ 0 w 6"/>
                <a:gd name="T25" fmla="*/ 2 h 8"/>
                <a:gd name="T26" fmla="*/ 0 w 6"/>
                <a:gd name="T27" fmla="*/ 6 h 8"/>
                <a:gd name="T28" fmla="*/ 2 w 6"/>
                <a:gd name="T29" fmla="*/ 8 h 8"/>
                <a:gd name="T30" fmla="*/ 2 w 6"/>
                <a:gd name="T3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" h="8">
                  <a:moveTo>
                    <a:pt x="2" y="8"/>
                  </a:moveTo>
                  <a:lnTo>
                    <a:pt x="2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2" name="Freeform 2545"/>
            <p:cNvSpPr>
              <a:spLocks/>
            </p:cNvSpPr>
            <p:nvPr/>
          </p:nvSpPr>
          <p:spPr bwMode="auto">
            <a:xfrm>
              <a:off x="11655492" y="208091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0 h 2"/>
                <a:gd name="T8" fmla="*/ 8 w 8"/>
                <a:gd name="T9" fmla="*/ 0 h 2"/>
                <a:gd name="T10" fmla="*/ 0 w 8"/>
                <a:gd name="T11" fmla="*/ 0 h 2"/>
                <a:gd name="T12" fmla="*/ 0 w 8"/>
                <a:gd name="T13" fmla="*/ 0 h 2"/>
                <a:gd name="T14" fmla="*/ 4 w 8"/>
                <a:gd name="T15" fmla="*/ 2 h 2"/>
                <a:gd name="T16" fmla="*/ 4 w 8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3" name="Freeform 2546"/>
            <p:cNvSpPr>
              <a:spLocks/>
            </p:cNvSpPr>
            <p:nvPr/>
          </p:nvSpPr>
          <p:spPr bwMode="auto">
            <a:xfrm>
              <a:off x="12400508" y="1782908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4 h 4"/>
                <a:gd name="T14" fmla="*/ 0 w 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4" name="Freeform 2547"/>
            <p:cNvSpPr>
              <a:spLocks/>
            </p:cNvSpPr>
            <p:nvPr/>
          </p:nvSpPr>
          <p:spPr bwMode="auto">
            <a:xfrm>
              <a:off x="12342562" y="183533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4 w 6"/>
                <a:gd name="T9" fmla="*/ 2 h 4"/>
                <a:gd name="T10" fmla="*/ 6 w 6"/>
                <a:gd name="T11" fmla="*/ 0 h 4"/>
                <a:gd name="T12" fmla="*/ 6 w 6"/>
                <a:gd name="T13" fmla="*/ 0 h 4"/>
                <a:gd name="T14" fmla="*/ 0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5" name="Freeform 2548"/>
            <p:cNvSpPr>
              <a:spLocks/>
            </p:cNvSpPr>
            <p:nvPr/>
          </p:nvSpPr>
          <p:spPr bwMode="auto">
            <a:xfrm>
              <a:off x="12279098" y="188500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2 h 4"/>
                <a:gd name="T6" fmla="*/ 4 w 6"/>
                <a:gd name="T7" fmla="*/ 2 h 4"/>
                <a:gd name="T8" fmla="*/ 6 w 6"/>
                <a:gd name="T9" fmla="*/ 0 h 4"/>
                <a:gd name="T10" fmla="*/ 6 w 6"/>
                <a:gd name="T11" fmla="*/ 0 h 4"/>
                <a:gd name="T12" fmla="*/ 0 w 6"/>
                <a:gd name="T13" fmla="*/ 4 h 4"/>
                <a:gd name="T14" fmla="*/ 2 w 6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6" name="Freeform 2549"/>
            <p:cNvSpPr>
              <a:spLocks/>
            </p:cNvSpPr>
            <p:nvPr/>
          </p:nvSpPr>
          <p:spPr bwMode="auto">
            <a:xfrm>
              <a:off x="12372915" y="1810501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2 h 4"/>
                <a:gd name="T10" fmla="*/ 4 w 4"/>
                <a:gd name="T11" fmla="*/ 0 h 4"/>
                <a:gd name="T12" fmla="*/ 4 w 4"/>
                <a:gd name="T13" fmla="*/ 0 h 4"/>
                <a:gd name="T14" fmla="*/ 0 w 4"/>
                <a:gd name="T15" fmla="*/ 4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7" name="Freeform 2550"/>
            <p:cNvSpPr>
              <a:spLocks/>
            </p:cNvSpPr>
            <p:nvPr/>
          </p:nvSpPr>
          <p:spPr bwMode="auto">
            <a:xfrm>
              <a:off x="12182522" y="1948467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2 h 4"/>
                <a:gd name="T4" fmla="*/ 4 w 6"/>
                <a:gd name="T5" fmla="*/ 2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8" name="Freeform 2551"/>
            <p:cNvSpPr>
              <a:spLocks/>
            </p:cNvSpPr>
            <p:nvPr/>
          </p:nvSpPr>
          <p:spPr bwMode="auto">
            <a:xfrm>
              <a:off x="12654365" y="1388325"/>
              <a:ext cx="2759" cy="8278"/>
            </a:xfrm>
            <a:custGeom>
              <a:avLst/>
              <a:gdLst>
                <a:gd name="T0" fmla="*/ 2 w 2"/>
                <a:gd name="T1" fmla="*/ 4 h 6"/>
                <a:gd name="T2" fmla="*/ 2 w 2"/>
                <a:gd name="T3" fmla="*/ 4 h 6"/>
                <a:gd name="T4" fmla="*/ 2 w 2"/>
                <a:gd name="T5" fmla="*/ 0 h 6"/>
                <a:gd name="T6" fmla="*/ 2 w 2"/>
                <a:gd name="T7" fmla="*/ 0 h 6"/>
                <a:gd name="T8" fmla="*/ 0 w 2"/>
                <a:gd name="T9" fmla="*/ 6 h 6"/>
                <a:gd name="T10" fmla="*/ 0 w 2"/>
                <a:gd name="T11" fmla="*/ 6 h 6"/>
                <a:gd name="T12" fmla="*/ 2 w 2"/>
                <a:gd name="T13" fmla="*/ 4 h 6"/>
                <a:gd name="T14" fmla="*/ 2 w 2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2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9" name="Freeform 2552"/>
            <p:cNvSpPr>
              <a:spLocks/>
            </p:cNvSpPr>
            <p:nvPr/>
          </p:nvSpPr>
          <p:spPr bwMode="auto">
            <a:xfrm>
              <a:off x="12248746" y="1907077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0 w 6"/>
                <a:gd name="T13" fmla="*/ 4 h 4"/>
                <a:gd name="T14" fmla="*/ 2 w 6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0" name="Freeform 2553"/>
            <p:cNvSpPr>
              <a:spLocks/>
            </p:cNvSpPr>
            <p:nvPr/>
          </p:nvSpPr>
          <p:spPr bwMode="auto">
            <a:xfrm>
              <a:off x="12215634" y="192639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4 h 4"/>
                <a:gd name="T12" fmla="*/ 2 w 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" name="Freeform 2554"/>
            <p:cNvSpPr>
              <a:spLocks/>
            </p:cNvSpPr>
            <p:nvPr/>
          </p:nvSpPr>
          <p:spPr bwMode="auto">
            <a:xfrm>
              <a:off x="12637809" y="1424196"/>
              <a:ext cx="5519" cy="11037"/>
            </a:xfrm>
            <a:custGeom>
              <a:avLst/>
              <a:gdLst>
                <a:gd name="T0" fmla="*/ 4 w 4"/>
                <a:gd name="T1" fmla="*/ 4 h 8"/>
                <a:gd name="T2" fmla="*/ 4 w 4"/>
                <a:gd name="T3" fmla="*/ 4 h 8"/>
                <a:gd name="T4" fmla="*/ 4 w 4"/>
                <a:gd name="T5" fmla="*/ 0 h 8"/>
                <a:gd name="T6" fmla="*/ 4 w 4"/>
                <a:gd name="T7" fmla="*/ 0 h 8"/>
                <a:gd name="T8" fmla="*/ 0 w 4"/>
                <a:gd name="T9" fmla="*/ 8 h 8"/>
                <a:gd name="T10" fmla="*/ 0 w 4"/>
                <a:gd name="T11" fmla="*/ 8 h 8"/>
                <a:gd name="T12" fmla="*/ 4 w 4"/>
                <a:gd name="T13" fmla="*/ 4 h 8"/>
                <a:gd name="T14" fmla="*/ 4 w 4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8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2" name="Freeform 2555"/>
            <p:cNvSpPr>
              <a:spLocks/>
            </p:cNvSpPr>
            <p:nvPr/>
          </p:nvSpPr>
          <p:spPr bwMode="auto">
            <a:xfrm>
              <a:off x="12312210" y="1860169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0 w 6"/>
                <a:gd name="T13" fmla="*/ 4 h 4"/>
                <a:gd name="T14" fmla="*/ 2 w 6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3" name="Freeform 2556"/>
            <p:cNvSpPr>
              <a:spLocks/>
            </p:cNvSpPr>
            <p:nvPr/>
          </p:nvSpPr>
          <p:spPr bwMode="auto">
            <a:xfrm>
              <a:off x="12549511" y="1600793"/>
              <a:ext cx="5519" cy="8278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6 h 6"/>
                <a:gd name="T4" fmla="*/ 4 w 4"/>
                <a:gd name="T5" fmla="*/ 4 h 6"/>
                <a:gd name="T6" fmla="*/ 4 w 4"/>
                <a:gd name="T7" fmla="*/ 4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6 h 6"/>
                <a:gd name="T14" fmla="*/ 0 w 4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4" name="Freeform 2557"/>
            <p:cNvSpPr>
              <a:spLocks/>
            </p:cNvSpPr>
            <p:nvPr/>
          </p:nvSpPr>
          <p:spPr bwMode="auto">
            <a:xfrm>
              <a:off x="12568827" y="1567681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4 w 4"/>
                <a:gd name="T5" fmla="*/ 0 h 6"/>
                <a:gd name="T6" fmla="*/ 4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5" name="Freeform 2558"/>
            <p:cNvSpPr>
              <a:spLocks/>
            </p:cNvSpPr>
            <p:nvPr/>
          </p:nvSpPr>
          <p:spPr bwMode="auto">
            <a:xfrm>
              <a:off x="12624013" y="1462827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6" name="Freeform 2559"/>
            <p:cNvSpPr>
              <a:spLocks/>
            </p:cNvSpPr>
            <p:nvPr/>
          </p:nvSpPr>
          <p:spPr bwMode="auto">
            <a:xfrm>
              <a:off x="12588142" y="1531810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4 w 4"/>
                <a:gd name="T5" fmla="*/ 0 h 6"/>
                <a:gd name="T6" fmla="*/ 4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7" name="Freeform 2560"/>
            <p:cNvSpPr>
              <a:spLocks/>
            </p:cNvSpPr>
            <p:nvPr/>
          </p:nvSpPr>
          <p:spPr bwMode="auto">
            <a:xfrm>
              <a:off x="12527437" y="1633905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4 h 4"/>
                <a:gd name="T14" fmla="*/ 0 w 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8" name="Freeform 2561"/>
            <p:cNvSpPr>
              <a:spLocks/>
            </p:cNvSpPr>
            <p:nvPr/>
          </p:nvSpPr>
          <p:spPr bwMode="auto">
            <a:xfrm>
              <a:off x="12505362" y="1664257"/>
              <a:ext cx="5519" cy="8278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6 h 6"/>
                <a:gd name="T4" fmla="*/ 2 w 4"/>
                <a:gd name="T5" fmla="*/ 4 h 6"/>
                <a:gd name="T6" fmla="*/ 2 w 4"/>
                <a:gd name="T7" fmla="*/ 4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6 h 6"/>
                <a:gd name="T14" fmla="*/ 0 w 4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9" name="Freeform 2562"/>
            <p:cNvSpPr>
              <a:spLocks/>
            </p:cNvSpPr>
            <p:nvPr/>
          </p:nvSpPr>
          <p:spPr bwMode="auto">
            <a:xfrm>
              <a:off x="12428101" y="1755315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2 h 4"/>
                <a:gd name="T10" fmla="*/ 4 w 4"/>
                <a:gd name="T11" fmla="*/ 0 h 4"/>
                <a:gd name="T12" fmla="*/ 4 w 4"/>
                <a:gd name="T13" fmla="*/ 0 h 4"/>
                <a:gd name="T14" fmla="*/ 0 w 4"/>
                <a:gd name="T15" fmla="*/ 4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0" name="Freeform 2563"/>
            <p:cNvSpPr>
              <a:spLocks/>
            </p:cNvSpPr>
            <p:nvPr/>
          </p:nvSpPr>
          <p:spPr bwMode="auto">
            <a:xfrm>
              <a:off x="12452935" y="1724962"/>
              <a:ext cx="8278" cy="8278"/>
            </a:xfrm>
            <a:custGeom>
              <a:avLst/>
              <a:gdLst>
                <a:gd name="T0" fmla="*/ 2 w 6"/>
                <a:gd name="T1" fmla="*/ 6 h 6"/>
                <a:gd name="T2" fmla="*/ 2 w 6"/>
                <a:gd name="T3" fmla="*/ 6 h 6"/>
                <a:gd name="T4" fmla="*/ 4 w 6"/>
                <a:gd name="T5" fmla="*/ 4 h 6"/>
                <a:gd name="T6" fmla="*/ 4 w 6"/>
                <a:gd name="T7" fmla="*/ 4 h 6"/>
                <a:gd name="T8" fmla="*/ 6 w 6"/>
                <a:gd name="T9" fmla="*/ 2 h 6"/>
                <a:gd name="T10" fmla="*/ 6 w 6"/>
                <a:gd name="T11" fmla="*/ 0 h 6"/>
                <a:gd name="T12" fmla="*/ 6 w 6"/>
                <a:gd name="T13" fmla="*/ 0 h 6"/>
                <a:gd name="T14" fmla="*/ 0 w 6"/>
                <a:gd name="T15" fmla="*/ 6 h 6"/>
                <a:gd name="T16" fmla="*/ 2 w 6"/>
                <a:gd name="T1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2" y="6"/>
                  </a:moveTo>
                  <a:lnTo>
                    <a:pt x="2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2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1" name="Freeform 2564"/>
            <p:cNvSpPr>
              <a:spLocks/>
            </p:cNvSpPr>
            <p:nvPr/>
          </p:nvSpPr>
          <p:spPr bwMode="auto">
            <a:xfrm>
              <a:off x="12480528" y="1694610"/>
              <a:ext cx="5519" cy="8278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6 h 6"/>
                <a:gd name="T4" fmla="*/ 4 w 4"/>
                <a:gd name="T5" fmla="*/ 4 h 6"/>
                <a:gd name="T6" fmla="*/ 4 w 4"/>
                <a:gd name="T7" fmla="*/ 4 h 6"/>
                <a:gd name="T8" fmla="*/ 4 w 4"/>
                <a:gd name="T9" fmla="*/ 2 h 6"/>
                <a:gd name="T10" fmla="*/ 4 w 4"/>
                <a:gd name="T11" fmla="*/ 0 h 6"/>
                <a:gd name="T12" fmla="*/ 4 w 4"/>
                <a:gd name="T13" fmla="*/ 0 h 6"/>
                <a:gd name="T14" fmla="*/ 0 w 4"/>
                <a:gd name="T15" fmla="*/ 6 h 6"/>
                <a:gd name="T16" fmla="*/ 0 w 4"/>
                <a:gd name="T1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2565"/>
            <p:cNvSpPr>
              <a:spLocks/>
            </p:cNvSpPr>
            <p:nvPr/>
          </p:nvSpPr>
          <p:spPr bwMode="auto">
            <a:xfrm>
              <a:off x="11890034" y="2058840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0 h 2"/>
                <a:gd name="T10" fmla="*/ 6 w 6"/>
                <a:gd name="T11" fmla="*/ 0 h 2"/>
                <a:gd name="T12" fmla="*/ 0 w 6"/>
                <a:gd name="T13" fmla="*/ 2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3" name="Freeform 2566"/>
            <p:cNvSpPr>
              <a:spLocks/>
            </p:cNvSpPr>
            <p:nvPr/>
          </p:nvSpPr>
          <p:spPr bwMode="auto">
            <a:xfrm>
              <a:off x="11964536" y="203952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0 h 2"/>
                <a:gd name="T8" fmla="*/ 8 w 8"/>
                <a:gd name="T9" fmla="*/ 0 h 2"/>
                <a:gd name="T10" fmla="*/ 0 w 8"/>
                <a:gd name="T11" fmla="*/ 2 h 2"/>
                <a:gd name="T12" fmla="*/ 0 w 8"/>
                <a:gd name="T13" fmla="*/ 2 h 2"/>
                <a:gd name="T14" fmla="*/ 4 w 8"/>
                <a:gd name="T15" fmla="*/ 2 h 2"/>
                <a:gd name="T16" fmla="*/ 4 w 8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4" name="Freeform 2567"/>
            <p:cNvSpPr>
              <a:spLocks/>
            </p:cNvSpPr>
            <p:nvPr/>
          </p:nvSpPr>
          <p:spPr bwMode="auto">
            <a:xfrm>
              <a:off x="12706792" y="1159302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0 w 2"/>
                <a:gd name="T5" fmla="*/ 0 h 8"/>
                <a:gd name="T6" fmla="*/ 0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2 w 2"/>
                <a:gd name="T13" fmla="*/ 4 h 8"/>
                <a:gd name="T14" fmla="*/ 2 w 2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5" name="Freeform 2568"/>
            <p:cNvSpPr>
              <a:spLocks/>
            </p:cNvSpPr>
            <p:nvPr/>
          </p:nvSpPr>
          <p:spPr bwMode="auto">
            <a:xfrm>
              <a:off x="11928665" y="2050562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2 w 6"/>
                <a:gd name="T15" fmla="*/ 2 h 2"/>
                <a:gd name="T16" fmla="*/ 2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6" name="Freeform 2569"/>
            <p:cNvSpPr>
              <a:spLocks/>
            </p:cNvSpPr>
            <p:nvPr/>
          </p:nvSpPr>
          <p:spPr bwMode="auto">
            <a:xfrm>
              <a:off x="12003166" y="2028487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4 w 6"/>
                <a:gd name="T7" fmla="*/ 2 h 2"/>
                <a:gd name="T8" fmla="*/ 6 w 6"/>
                <a:gd name="T9" fmla="*/ 0 h 2"/>
                <a:gd name="T10" fmla="*/ 6 w 6"/>
                <a:gd name="T11" fmla="*/ 0 h 2"/>
                <a:gd name="T12" fmla="*/ 0 w 6"/>
                <a:gd name="T13" fmla="*/ 2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7" name="Freeform 2570"/>
            <p:cNvSpPr>
              <a:spLocks/>
            </p:cNvSpPr>
            <p:nvPr/>
          </p:nvSpPr>
          <p:spPr bwMode="auto">
            <a:xfrm>
              <a:off x="11694123" y="208091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6 w 8"/>
                <a:gd name="T7" fmla="*/ 2 h 2"/>
                <a:gd name="T8" fmla="*/ 8 w 8"/>
                <a:gd name="T9" fmla="*/ 0 h 2"/>
                <a:gd name="T10" fmla="*/ 8 w 8"/>
                <a:gd name="T11" fmla="*/ 0 h 2"/>
                <a:gd name="T12" fmla="*/ 0 w 8"/>
                <a:gd name="T13" fmla="*/ 0 h 2"/>
                <a:gd name="T14" fmla="*/ 0 w 8"/>
                <a:gd name="T15" fmla="*/ 0 h 2"/>
                <a:gd name="T16" fmla="*/ 4 w 8"/>
                <a:gd name="T17" fmla="*/ 2 h 2"/>
                <a:gd name="T18" fmla="*/ 4 w 8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2571"/>
            <p:cNvSpPr>
              <a:spLocks/>
            </p:cNvSpPr>
            <p:nvPr/>
          </p:nvSpPr>
          <p:spPr bwMode="auto">
            <a:xfrm>
              <a:off x="11851404" y="206435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2572"/>
            <p:cNvSpPr>
              <a:spLocks/>
            </p:cNvSpPr>
            <p:nvPr/>
          </p:nvSpPr>
          <p:spPr bwMode="auto">
            <a:xfrm>
              <a:off x="11735513" y="207815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2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2573"/>
            <p:cNvSpPr>
              <a:spLocks/>
            </p:cNvSpPr>
            <p:nvPr/>
          </p:nvSpPr>
          <p:spPr bwMode="auto">
            <a:xfrm>
              <a:off x="11774143" y="207539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2574"/>
            <p:cNvSpPr>
              <a:spLocks/>
            </p:cNvSpPr>
            <p:nvPr/>
          </p:nvSpPr>
          <p:spPr bwMode="auto">
            <a:xfrm>
              <a:off x="11812773" y="2072636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0 h 2"/>
                <a:gd name="T10" fmla="*/ 6 w 6"/>
                <a:gd name="T11" fmla="*/ 0 h 2"/>
                <a:gd name="T12" fmla="*/ 0 w 6"/>
                <a:gd name="T13" fmla="*/ 0 h 2"/>
                <a:gd name="T14" fmla="*/ 0 w 6"/>
                <a:gd name="T15" fmla="*/ 0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2" name="Freeform 2575"/>
            <p:cNvSpPr>
              <a:spLocks/>
            </p:cNvSpPr>
            <p:nvPr/>
          </p:nvSpPr>
          <p:spPr bwMode="auto">
            <a:xfrm>
              <a:off x="12665403" y="1352454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4 w 4"/>
                <a:gd name="T5" fmla="*/ 4 h 6"/>
                <a:gd name="T6" fmla="*/ 2 w 4"/>
                <a:gd name="T7" fmla="*/ 0 h 6"/>
                <a:gd name="T8" fmla="*/ 2 w 4"/>
                <a:gd name="T9" fmla="*/ 0 h 6"/>
                <a:gd name="T10" fmla="*/ 0 w 4"/>
                <a:gd name="T11" fmla="*/ 6 h 6"/>
                <a:gd name="T12" fmla="*/ 0 w 4"/>
                <a:gd name="T13" fmla="*/ 6 h 6"/>
                <a:gd name="T14" fmla="*/ 4 w 4"/>
                <a:gd name="T15" fmla="*/ 4 h 6"/>
                <a:gd name="T16" fmla="*/ 4 w 4"/>
                <a:gd name="T1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2576"/>
            <p:cNvSpPr>
              <a:spLocks/>
            </p:cNvSpPr>
            <p:nvPr/>
          </p:nvSpPr>
          <p:spPr bwMode="auto">
            <a:xfrm>
              <a:off x="12110780" y="198433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2 h 4"/>
                <a:gd name="T4" fmla="*/ 4 w 6"/>
                <a:gd name="T5" fmla="*/ 2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4" name="Freeform 2577"/>
            <p:cNvSpPr>
              <a:spLocks/>
            </p:cNvSpPr>
            <p:nvPr/>
          </p:nvSpPr>
          <p:spPr bwMode="auto">
            <a:xfrm>
              <a:off x="12687477" y="1275193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0 w 2"/>
                <a:gd name="T5" fmla="*/ 0 h 8"/>
                <a:gd name="T6" fmla="*/ 0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0 w 2"/>
                <a:gd name="T13" fmla="*/ 6 h 8"/>
                <a:gd name="T14" fmla="*/ 2 w 2"/>
                <a:gd name="T15" fmla="*/ 4 h 8"/>
                <a:gd name="T16" fmla="*/ 2 w 2"/>
                <a:gd name="T1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5" name="Freeform 2578"/>
            <p:cNvSpPr>
              <a:spLocks/>
            </p:cNvSpPr>
            <p:nvPr/>
          </p:nvSpPr>
          <p:spPr bwMode="auto">
            <a:xfrm>
              <a:off x="12146651" y="1965023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4 h 4"/>
                <a:gd name="T12" fmla="*/ 0 w 6"/>
                <a:gd name="T13" fmla="*/ 4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6" name="Freeform 2579"/>
            <p:cNvSpPr>
              <a:spLocks/>
            </p:cNvSpPr>
            <p:nvPr/>
          </p:nvSpPr>
          <p:spPr bwMode="auto">
            <a:xfrm>
              <a:off x="12676440" y="1313824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2 w 4"/>
                <a:gd name="T13" fmla="*/ 6 h 6"/>
                <a:gd name="T14" fmla="*/ 4 w 4"/>
                <a:gd name="T15" fmla="*/ 4 h 6"/>
                <a:gd name="T16" fmla="*/ 4 w 4"/>
                <a:gd name="T1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7" name="Freeform 2580"/>
            <p:cNvSpPr>
              <a:spLocks/>
            </p:cNvSpPr>
            <p:nvPr/>
          </p:nvSpPr>
          <p:spPr bwMode="auto">
            <a:xfrm>
              <a:off x="12695755" y="1236563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0 w 2"/>
                <a:gd name="T5" fmla="*/ 0 h 8"/>
                <a:gd name="T6" fmla="*/ 0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2 w 2"/>
                <a:gd name="T13" fmla="*/ 4 h 8"/>
                <a:gd name="T14" fmla="*/ 2 w 2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8" name="Freeform 2581"/>
            <p:cNvSpPr>
              <a:spLocks/>
            </p:cNvSpPr>
            <p:nvPr/>
          </p:nvSpPr>
          <p:spPr bwMode="auto">
            <a:xfrm>
              <a:off x="12701274" y="1197932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2 h 8"/>
                <a:gd name="T6" fmla="*/ 2 w 2"/>
                <a:gd name="T7" fmla="*/ 0 h 8"/>
                <a:gd name="T8" fmla="*/ 2 w 2"/>
                <a:gd name="T9" fmla="*/ 0 h 8"/>
                <a:gd name="T10" fmla="*/ 0 w 2"/>
                <a:gd name="T11" fmla="*/ 8 h 8"/>
                <a:gd name="T12" fmla="*/ 0 w 2"/>
                <a:gd name="T13" fmla="*/ 8 h 8"/>
                <a:gd name="T14" fmla="*/ 2 w 2"/>
                <a:gd name="T15" fmla="*/ 4 h 8"/>
                <a:gd name="T16" fmla="*/ 2 w 2"/>
                <a:gd name="T1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9" name="Freeform 2582"/>
            <p:cNvSpPr>
              <a:spLocks/>
            </p:cNvSpPr>
            <p:nvPr/>
          </p:nvSpPr>
          <p:spPr bwMode="auto">
            <a:xfrm>
              <a:off x="12039037" y="2014690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2 h 2"/>
                <a:gd name="T12" fmla="*/ 0 w 6"/>
                <a:gd name="T13" fmla="*/ 2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0" name="Freeform 2583"/>
            <p:cNvSpPr>
              <a:spLocks/>
            </p:cNvSpPr>
            <p:nvPr/>
          </p:nvSpPr>
          <p:spPr bwMode="auto">
            <a:xfrm>
              <a:off x="12074909" y="1998135"/>
              <a:ext cx="11037" cy="5519"/>
            </a:xfrm>
            <a:custGeom>
              <a:avLst/>
              <a:gdLst>
                <a:gd name="T0" fmla="*/ 4 w 8"/>
                <a:gd name="T1" fmla="*/ 4 h 4"/>
                <a:gd name="T2" fmla="*/ 4 w 8"/>
                <a:gd name="T3" fmla="*/ 4 h 4"/>
                <a:gd name="T4" fmla="*/ 4 w 8"/>
                <a:gd name="T5" fmla="*/ 4 h 4"/>
                <a:gd name="T6" fmla="*/ 8 w 8"/>
                <a:gd name="T7" fmla="*/ 0 h 4"/>
                <a:gd name="T8" fmla="*/ 8 w 8"/>
                <a:gd name="T9" fmla="*/ 0 h 4"/>
                <a:gd name="T10" fmla="*/ 0 w 8"/>
                <a:gd name="T11" fmla="*/ 4 h 4"/>
                <a:gd name="T12" fmla="*/ 0 w 8"/>
                <a:gd name="T13" fmla="*/ 4 h 4"/>
                <a:gd name="T14" fmla="*/ 4 w 8"/>
                <a:gd name="T15" fmla="*/ 4 h 4"/>
                <a:gd name="T16" fmla="*/ 4 w 8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1" name="Freeform 2584"/>
            <p:cNvSpPr>
              <a:spLocks/>
            </p:cNvSpPr>
            <p:nvPr/>
          </p:nvSpPr>
          <p:spPr bwMode="auto">
            <a:xfrm>
              <a:off x="11277466" y="1992616"/>
              <a:ext cx="8278" cy="5519"/>
            </a:xfrm>
            <a:custGeom>
              <a:avLst/>
              <a:gdLst>
                <a:gd name="T0" fmla="*/ 4 w 6"/>
                <a:gd name="T1" fmla="*/ 0 h 4"/>
                <a:gd name="T2" fmla="*/ 4 w 6"/>
                <a:gd name="T3" fmla="*/ 0 h 4"/>
                <a:gd name="T4" fmla="*/ 2 w 6"/>
                <a:gd name="T5" fmla="*/ 0 h 4"/>
                <a:gd name="T6" fmla="*/ 0 w 6"/>
                <a:gd name="T7" fmla="*/ 2 h 4"/>
                <a:gd name="T8" fmla="*/ 0 w 6"/>
                <a:gd name="T9" fmla="*/ 2 h 4"/>
                <a:gd name="T10" fmla="*/ 6 w 6"/>
                <a:gd name="T11" fmla="*/ 4 h 4"/>
                <a:gd name="T12" fmla="*/ 6 w 6"/>
                <a:gd name="T13" fmla="*/ 4 h 4"/>
                <a:gd name="T14" fmla="*/ 6 w 6"/>
                <a:gd name="T15" fmla="*/ 2 h 4"/>
                <a:gd name="T16" fmla="*/ 4 w 6"/>
                <a:gd name="T17" fmla="*/ 0 h 4"/>
                <a:gd name="T18" fmla="*/ 4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2" name="Freeform 2585"/>
            <p:cNvSpPr>
              <a:spLocks/>
            </p:cNvSpPr>
            <p:nvPr/>
          </p:nvSpPr>
          <p:spPr bwMode="auto">
            <a:xfrm>
              <a:off x="12499844" y="1661498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3" name="Freeform 2586"/>
            <p:cNvSpPr>
              <a:spLocks/>
            </p:cNvSpPr>
            <p:nvPr/>
          </p:nvSpPr>
          <p:spPr bwMode="auto">
            <a:xfrm>
              <a:off x="12521918" y="1628386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6 h 6"/>
                <a:gd name="T6" fmla="*/ 0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4" name="Freeform 2587"/>
            <p:cNvSpPr>
              <a:spLocks/>
            </p:cNvSpPr>
            <p:nvPr/>
          </p:nvSpPr>
          <p:spPr bwMode="auto">
            <a:xfrm>
              <a:off x="12543993" y="1598033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5" name="Freeform 2588"/>
            <p:cNvSpPr>
              <a:spLocks/>
            </p:cNvSpPr>
            <p:nvPr/>
          </p:nvSpPr>
          <p:spPr bwMode="auto">
            <a:xfrm>
              <a:off x="12450176" y="1722203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6" name="Freeform 2589"/>
            <p:cNvSpPr>
              <a:spLocks/>
            </p:cNvSpPr>
            <p:nvPr/>
          </p:nvSpPr>
          <p:spPr bwMode="auto">
            <a:xfrm>
              <a:off x="12475010" y="1691850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7" name="Freeform 2590"/>
            <p:cNvSpPr>
              <a:spLocks/>
            </p:cNvSpPr>
            <p:nvPr/>
          </p:nvSpPr>
          <p:spPr bwMode="auto">
            <a:xfrm>
              <a:off x="12582623" y="1529050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6 h 6"/>
                <a:gd name="T6" fmla="*/ 0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8" name="Freeform 2591"/>
            <p:cNvSpPr>
              <a:spLocks/>
            </p:cNvSpPr>
            <p:nvPr/>
          </p:nvSpPr>
          <p:spPr bwMode="auto">
            <a:xfrm>
              <a:off x="12563308" y="1564922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9" name="Freeform 2592"/>
            <p:cNvSpPr>
              <a:spLocks/>
            </p:cNvSpPr>
            <p:nvPr/>
          </p:nvSpPr>
          <p:spPr bwMode="auto">
            <a:xfrm>
              <a:off x="12632291" y="1424196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2 h 6"/>
                <a:gd name="T6" fmla="*/ 0 w 4"/>
                <a:gd name="T7" fmla="*/ 6 h 6"/>
                <a:gd name="T8" fmla="*/ 0 w 4"/>
                <a:gd name="T9" fmla="*/ 6 h 6"/>
                <a:gd name="T10" fmla="*/ 4 w 4"/>
                <a:gd name="T11" fmla="*/ 0 h 6"/>
                <a:gd name="T12" fmla="*/ 4 w 4"/>
                <a:gd name="T13" fmla="*/ 0 h 6"/>
                <a:gd name="T14" fmla="*/ 0 w 4"/>
                <a:gd name="T15" fmla="*/ 2 h 6"/>
                <a:gd name="T16" fmla="*/ 0 w 4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0" name="Freeform 2593"/>
            <p:cNvSpPr>
              <a:spLocks/>
            </p:cNvSpPr>
            <p:nvPr/>
          </p:nvSpPr>
          <p:spPr bwMode="auto">
            <a:xfrm>
              <a:off x="12618494" y="1460068"/>
              <a:ext cx="2759" cy="8278"/>
            </a:xfrm>
            <a:custGeom>
              <a:avLst/>
              <a:gdLst>
                <a:gd name="T0" fmla="*/ 0 w 2"/>
                <a:gd name="T1" fmla="*/ 2 h 6"/>
                <a:gd name="T2" fmla="*/ 0 w 2"/>
                <a:gd name="T3" fmla="*/ 2 h 6"/>
                <a:gd name="T4" fmla="*/ 0 w 2"/>
                <a:gd name="T5" fmla="*/ 6 h 6"/>
                <a:gd name="T6" fmla="*/ 0 w 2"/>
                <a:gd name="T7" fmla="*/ 6 h 6"/>
                <a:gd name="T8" fmla="*/ 2 w 2"/>
                <a:gd name="T9" fmla="*/ 0 h 6"/>
                <a:gd name="T10" fmla="*/ 2 w 2"/>
                <a:gd name="T11" fmla="*/ 0 h 6"/>
                <a:gd name="T12" fmla="*/ 0 w 2"/>
                <a:gd name="T13" fmla="*/ 2 h 6"/>
                <a:gd name="T14" fmla="*/ 0 w 2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1" name="Freeform 2594"/>
            <p:cNvSpPr>
              <a:spLocks/>
            </p:cNvSpPr>
            <p:nvPr/>
          </p:nvSpPr>
          <p:spPr bwMode="auto">
            <a:xfrm>
              <a:off x="12422583" y="1749796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2" name="Freeform 2595"/>
            <p:cNvSpPr>
              <a:spLocks/>
            </p:cNvSpPr>
            <p:nvPr/>
          </p:nvSpPr>
          <p:spPr bwMode="auto">
            <a:xfrm>
              <a:off x="12601938" y="1495939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3" name="Freeform 2596"/>
            <p:cNvSpPr>
              <a:spLocks/>
            </p:cNvSpPr>
            <p:nvPr/>
          </p:nvSpPr>
          <p:spPr bwMode="auto">
            <a:xfrm>
              <a:off x="12245986" y="1901558"/>
              <a:ext cx="5519" cy="2759"/>
            </a:xfrm>
            <a:custGeom>
              <a:avLst/>
              <a:gdLst>
                <a:gd name="T0" fmla="*/ 2 w 4"/>
                <a:gd name="T1" fmla="*/ 0 h 2"/>
                <a:gd name="T2" fmla="*/ 2 w 4"/>
                <a:gd name="T3" fmla="*/ 0 h 2"/>
                <a:gd name="T4" fmla="*/ 0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2 w 4"/>
                <a:gd name="T13" fmla="*/ 0 h 2"/>
                <a:gd name="T14" fmla="*/ 2 w 4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4" name="Freeform 2597"/>
            <p:cNvSpPr>
              <a:spLocks/>
            </p:cNvSpPr>
            <p:nvPr/>
          </p:nvSpPr>
          <p:spPr bwMode="auto">
            <a:xfrm>
              <a:off x="12179763" y="1942948"/>
              <a:ext cx="5519" cy="2759"/>
            </a:xfrm>
            <a:custGeom>
              <a:avLst/>
              <a:gdLst>
                <a:gd name="T0" fmla="*/ 2 w 4"/>
                <a:gd name="T1" fmla="*/ 0 h 2"/>
                <a:gd name="T2" fmla="*/ 2 w 4"/>
                <a:gd name="T3" fmla="*/ 0 h 2"/>
                <a:gd name="T4" fmla="*/ 0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2 w 4"/>
                <a:gd name="T13" fmla="*/ 0 h 2"/>
                <a:gd name="T14" fmla="*/ 2 w 4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5" name="Freeform 2598"/>
            <p:cNvSpPr>
              <a:spLocks/>
            </p:cNvSpPr>
            <p:nvPr/>
          </p:nvSpPr>
          <p:spPr bwMode="auto">
            <a:xfrm>
              <a:off x="12212875" y="1920874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6" name="Freeform 2599"/>
            <p:cNvSpPr>
              <a:spLocks/>
            </p:cNvSpPr>
            <p:nvPr/>
          </p:nvSpPr>
          <p:spPr bwMode="auto">
            <a:xfrm>
              <a:off x="12110780" y="1978819"/>
              <a:ext cx="5519" cy="2759"/>
            </a:xfrm>
            <a:custGeom>
              <a:avLst/>
              <a:gdLst>
                <a:gd name="T0" fmla="*/ 2 w 4"/>
                <a:gd name="T1" fmla="*/ 0 h 2"/>
                <a:gd name="T2" fmla="*/ 2 w 4"/>
                <a:gd name="T3" fmla="*/ 0 h 2"/>
                <a:gd name="T4" fmla="*/ 0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2 w 4"/>
                <a:gd name="T13" fmla="*/ 0 h 2"/>
                <a:gd name="T14" fmla="*/ 2 w 4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7" name="Freeform 2600"/>
            <p:cNvSpPr>
              <a:spLocks/>
            </p:cNvSpPr>
            <p:nvPr/>
          </p:nvSpPr>
          <p:spPr bwMode="auto">
            <a:xfrm>
              <a:off x="12143892" y="1959504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0 w 6"/>
                <a:gd name="T5" fmla="*/ 4 h 4"/>
                <a:gd name="T6" fmla="*/ 0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2 w 6"/>
                <a:gd name="T13" fmla="*/ 0 h 4"/>
                <a:gd name="T14" fmla="*/ 2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8" name="Freeform 2601"/>
            <p:cNvSpPr>
              <a:spLocks/>
            </p:cNvSpPr>
            <p:nvPr/>
          </p:nvSpPr>
          <p:spPr bwMode="auto">
            <a:xfrm>
              <a:off x="10951866" y="178290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9" name="Freeform 2602"/>
            <p:cNvSpPr>
              <a:spLocks/>
            </p:cNvSpPr>
            <p:nvPr/>
          </p:nvSpPr>
          <p:spPr bwMode="auto">
            <a:xfrm>
              <a:off x="12367396" y="1804982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0" name="Freeform 2603"/>
            <p:cNvSpPr>
              <a:spLocks/>
            </p:cNvSpPr>
            <p:nvPr/>
          </p:nvSpPr>
          <p:spPr bwMode="auto">
            <a:xfrm>
              <a:off x="12339803" y="1829816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1" name="Freeform 2604"/>
            <p:cNvSpPr>
              <a:spLocks/>
            </p:cNvSpPr>
            <p:nvPr/>
          </p:nvSpPr>
          <p:spPr bwMode="auto">
            <a:xfrm>
              <a:off x="12394990" y="1777389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2 w 4"/>
                <a:gd name="T5" fmla="*/ 2 h 4"/>
                <a:gd name="T6" fmla="*/ 0 w 4"/>
                <a:gd name="T7" fmla="*/ 4 h 4"/>
                <a:gd name="T8" fmla="*/ 0 w 4"/>
                <a:gd name="T9" fmla="*/ 4 h 4"/>
                <a:gd name="T10" fmla="*/ 4 w 4"/>
                <a:gd name="T11" fmla="*/ 0 h 4"/>
                <a:gd name="T12" fmla="*/ 4 w 4"/>
                <a:gd name="T13" fmla="*/ 0 h 4"/>
                <a:gd name="T14" fmla="*/ 2 w 4"/>
                <a:gd name="T15" fmla="*/ 2 h 4"/>
                <a:gd name="T16" fmla="*/ 2 w 4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2" name="Freeform 2605"/>
            <p:cNvSpPr>
              <a:spLocks/>
            </p:cNvSpPr>
            <p:nvPr/>
          </p:nvSpPr>
          <p:spPr bwMode="auto">
            <a:xfrm>
              <a:off x="12309451" y="1854650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3" name="Freeform 2606"/>
            <p:cNvSpPr>
              <a:spLocks/>
            </p:cNvSpPr>
            <p:nvPr/>
          </p:nvSpPr>
          <p:spPr bwMode="auto">
            <a:xfrm>
              <a:off x="12670921" y="1313824"/>
              <a:ext cx="2759" cy="8278"/>
            </a:xfrm>
            <a:custGeom>
              <a:avLst/>
              <a:gdLst>
                <a:gd name="T0" fmla="*/ 0 w 2"/>
                <a:gd name="T1" fmla="*/ 2 h 6"/>
                <a:gd name="T2" fmla="*/ 0 w 2"/>
                <a:gd name="T3" fmla="*/ 2 h 6"/>
                <a:gd name="T4" fmla="*/ 0 w 2"/>
                <a:gd name="T5" fmla="*/ 2 h 6"/>
                <a:gd name="T6" fmla="*/ 0 w 2"/>
                <a:gd name="T7" fmla="*/ 6 h 6"/>
                <a:gd name="T8" fmla="*/ 0 w 2"/>
                <a:gd name="T9" fmla="*/ 6 h 6"/>
                <a:gd name="T10" fmla="*/ 2 w 2"/>
                <a:gd name="T11" fmla="*/ 0 h 6"/>
                <a:gd name="T12" fmla="*/ 2 w 2"/>
                <a:gd name="T13" fmla="*/ 0 h 6"/>
                <a:gd name="T14" fmla="*/ 0 w 2"/>
                <a:gd name="T15" fmla="*/ 2 h 6"/>
                <a:gd name="T16" fmla="*/ 0 w 2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6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4" name="Freeform 2607"/>
            <p:cNvSpPr>
              <a:spLocks/>
            </p:cNvSpPr>
            <p:nvPr/>
          </p:nvSpPr>
          <p:spPr bwMode="auto">
            <a:xfrm>
              <a:off x="12679199" y="808868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2 w 8"/>
                <a:gd name="T21" fmla="*/ 0 h 8"/>
                <a:gd name="T22" fmla="*/ 2 w 8"/>
                <a:gd name="T23" fmla="*/ 0 h 8"/>
                <a:gd name="T24" fmla="*/ 0 w 8"/>
                <a:gd name="T25" fmla="*/ 2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5" name="Freeform 2608"/>
            <p:cNvSpPr>
              <a:spLocks/>
            </p:cNvSpPr>
            <p:nvPr/>
          </p:nvSpPr>
          <p:spPr bwMode="auto">
            <a:xfrm>
              <a:off x="12668162" y="770238"/>
              <a:ext cx="11037" cy="11037"/>
            </a:xfrm>
            <a:custGeom>
              <a:avLst/>
              <a:gdLst>
                <a:gd name="T0" fmla="*/ 0 w 8"/>
                <a:gd name="T1" fmla="*/ 6 h 8"/>
                <a:gd name="T2" fmla="*/ 0 w 8"/>
                <a:gd name="T3" fmla="*/ 6 h 8"/>
                <a:gd name="T4" fmla="*/ 2 w 8"/>
                <a:gd name="T5" fmla="*/ 8 h 8"/>
                <a:gd name="T6" fmla="*/ 4 w 8"/>
                <a:gd name="T7" fmla="*/ 8 h 8"/>
                <a:gd name="T8" fmla="*/ 6 w 8"/>
                <a:gd name="T9" fmla="*/ 8 h 8"/>
                <a:gd name="T10" fmla="*/ 6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4 h 8"/>
                <a:gd name="T18" fmla="*/ 8 w 8"/>
                <a:gd name="T19" fmla="*/ 4 h 8"/>
                <a:gd name="T20" fmla="*/ 6 w 8"/>
                <a:gd name="T21" fmla="*/ 0 h 8"/>
                <a:gd name="T22" fmla="*/ 4 w 8"/>
                <a:gd name="T23" fmla="*/ 0 h 8"/>
                <a:gd name="T24" fmla="*/ 4 w 8"/>
                <a:gd name="T25" fmla="*/ 0 h 8"/>
                <a:gd name="T26" fmla="*/ 2 w 8"/>
                <a:gd name="T27" fmla="*/ 2 h 8"/>
                <a:gd name="T28" fmla="*/ 0 w 8"/>
                <a:gd name="T29" fmla="*/ 6 h 8"/>
                <a:gd name="T30" fmla="*/ 0 w 8"/>
                <a:gd name="T3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8">
                  <a:moveTo>
                    <a:pt x="0" y="6"/>
                  </a:move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6" name="Freeform 2609"/>
            <p:cNvSpPr>
              <a:spLocks/>
            </p:cNvSpPr>
            <p:nvPr/>
          </p:nvSpPr>
          <p:spPr bwMode="auto">
            <a:xfrm>
              <a:off x="12687477" y="847499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6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2 w 8"/>
                <a:gd name="T21" fmla="*/ 0 h 8"/>
                <a:gd name="T22" fmla="*/ 2 w 8"/>
                <a:gd name="T23" fmla="*/ 0 h 8"/>
                <a:gd name="T24" fmla="*/ 0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7" name="Freeform 2610"/>
            <p:cNvSpPr>
              <a:spLocks/>
            </p:cNvSpPr>
            <p:nvPr/>
          </p:nvSpPr>
          <p:spPr bwMode="auto">
            <a:xfrm>
              <a:off x="12698514" y="924760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4 w 8"/>
                <a:gd name="T21" fmla="*/ 0 h 8"/>
                <a:gd name="T22" fmla="*/ 4 w 8"/>
                <a:gd name="T23" fmla="*/ 0 h 8"/>
                <a:gd name="T24" fmla="*/ 0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8" name="Freeform 2611"/>
            <p:cNvSpPr>
              <a:spLocks/>
            </p:cNvSpPr>
            <p:nvPr/>
          </p:nvSpPr>
          <p:spPr bwMode="auto">
            <a:xfrm>
              <a:off x="12646087" y="1388325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6 h 6"/>
                <a:gd name="T6" fmla="*/ 0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9" name="Freeform 2612"/>
            <p:cNvSpPr>
              <a:spLocks/>
            </p:cNvSpPr>
            <p:nvPr/>
          </p:nvSpPr>
          <p:spPr bwMode="auto">
            <a:xfrm>
              <a:off x="12646087" y="695736"/>
              <a:ext cx="11037" cy="11037"/>
            </a:xfrm>
            <a:custGeom>
              <a:avLst/>
              <a:gdLst>
                <a:gd name="T0" fmla="*/ 4 w 8"/>
                <a:gd name="T1" fmla="*/ 8 h 8"/>
                <a:gd name="T2" fmla="*/ 6 w 8"/>
                <a:gd name="T3" fmla="*/ 8 h 8"/>
                <a:gd name="T4" fmla="*/ 6 w 8"/>
                <a:gd name="T5" fmla="*/ 8 h 8"/>
                <a:gd name="T6" fmla="*/ 8 w 8"/>
                <a:gd name="T7" fmla="*/ 6 h 8"/>
                <a:gd name="T8" fmla="*/ 8 w 8"/>
                <a:gd name="T9" fmla="*/ 2 h 8"/>
                <a:gd name="T10" fmla="*/ 8 w 8"/>
                <a:gd name="T11" fmla="*/ 2 h 8"/>
                <a:gd name="T12" fmla="*/ 6 w 8"/>
                <a:gd name="T13" fmla="*/ 0 h 8"/>
                <a:gd name="T14" fmla="*/ 2 w 8"/>
                <a:gd name="T15" fmla="*/ 0 h 8"/>
                <a:gd name="T16" fmla="*/ 2 w 8"/>
                <a:gd name="T17" fmla="*/ 0 h 8"/>
                <a:gd name="T18" fmla="*/ 0 w 8"/>
                <a:gd name="T19" fmla="*/ 2 h 8"/>
                <a:gd name="T20" fmla="*/ 0 w 8"/>
                <a:gd name="T21" fmla="*/ 6 h 8"/>
                <a:gd name="T22" fmla="*/ 0 w 8"/>
                <a:gd name="T23" fmla="*/ 6 h 8"/>
                <a:gd name="T24" fmla="*/ 2 w 8"/>
                <a:gd name="T25" fmla="*/ 8 h 8"/>
                <a:gd name="T26" fmla="*/ 4 w 8"/>
                <a:gd name="T27" fmla="*/ 8 h 8"/>
                <a:gd name="T28" fmla="*/ 4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0" name="Freeform 2613"/>
            <p:cNvSpPr>
              <a:spLocks/>
            </p:cNvSpPr>
            <p:nvPr/>
          </p:nvSpPr>
          <p:spPr bwMode="auto">
            <a:xfrm>
              <a:off x="12632291" y="659865"/>
              <a:ext cx="11037" cy="11037"/>
            </a:xfrm>
            <a:custGeom>
              <a:avLst/>
              <a:gdLst>
                <a:gd name="T0" fmla="*/ 4 w 8"/>
                <a:gd name="T1" fmla="*/ 8 h 8"/>
                <a:gd name="T2" fmla="*/ 6 w 8"/>
                <a:gd name="T3" fmla="*/ 8 h 8"/>
                <a:gd name="T4" fmla="*/ 6 w 8"/>
                <a:gd name="T5" fmla="*/ 8 h 8"/>
                <a:gd name="T6" fmla="*/ 8 w 8"/>
                <a:gd name="T7" fmla="*/ 6 h 8"/>
                <a:gd name="T8" fmla="*/ 8 w 8"/>
                <a:gd name="T9" fmla="*/ 2 h 8"/>
                <a:gd name="T10" fmla="*/ 8 w 8"/>
                <a:gd name="T11" fmla="*/ 2 h 8"/>
                <a:gd name="T12" fmla="*/ 6 w 8"/>
                <a:gd name="T13" fmla="*/ 0 h 8"/>
                <a:gd name="T14" fmla="*/ 2 w 8"/>
                <a:gd name="T15" fmla="*/ 0 h 8"/>
                <a:gd name="T16" fmla="*/ 2 w 8"/>
                <a:gd name="T17" fmla="*/ 0 h 8"/>
                <a:gd name="T18" fmla="*/ 0 w 8"/>
                <a:gd name="T19" fmla="*/ 2 h 8"/>
                <a:gd name="T20" fmla="*/ 0 w 8"/>
                <a:gd name="T21" fmla="*/ 6 h 8"/>
                <a:gd name="T22" fmla="*/ 0 w 8"/>
                <a:gd name="T23" fmla="*/ 6 h 8"/>
                <a:gd name="T24" fmla="*/ 2 w 8"/>
                <a:gd name="T25" fmla="*/ 8 h 8"/>
                <a:gd name="T26" fmla="*/ 4 w 8"/>
                <a:gd name="T27" fmla="*/ 8 h 8"/>
                <a:gd name="T28" fmla="*/ 4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1" name="Freeform 2614"/>
            <p:cNvSpPr>
              <a:spLocks/>
            </p:cNvSpPr>
            <p:nvPr/>
          </p:nvSpPr>
          <p:spPr bwMode="auto">
            <a:xfrm>
              <a:off x="12618494" y="623994"/>
              <a:ext cx="8278" cy="11037"/>
            </a:xfrm>
            <a:custGeom>
              <a:avLst/>
              <a:gdLst>
                <a:gd name="T0" fmla="*/ 0 w 6"/>
                <a:gd name="T1" fmla="*/ 6 h 8"/>
                <a:gd name="T2" fmla="*/ 0 w 6"/>
                <a:gd name="T3" fmla="*/ 6 h 8"/>
                <a:gd name="T4" fmla="*/ 0 w 6"/>
                <a:gd name="T5" fmla="*/ 8 h 8"/>
                <a:gd name="T6" fmla="*/ 2 w 6"/>
                <a:gd name="T7" fmla="*/ 8 h 8"/>
                <a:gd name="T8" fmla="*/ 4 w 6"/>
                <a:gd name="T9" fmla="*/ 8 h 8"/>
                <a:gd name="T10" fmla="*/ 4 w 6"/>
                <a:gd name="T11" fmla="*/ 8 h 8"/>
                <a:gd name="T12" fmla="*/ 6 w 6"/>
                <a:gd name="T13" fmla="*/ 6 h 8"/>
                <a:gd name="T14" fmla="*/ 6 w 6"/>
                <a:gd name="T15" fmla="*/ 2 h 8"/>
                <a:gd name="T16" fmla="*/ 6 w 6"/>
                <a:gd name="T17" fmla="*/ 2 h 8"/>
                <a:gd name="T18" fmla="*/ 4 w 6"/>
                <a:gd name="T19" fmla="*/ 0 h 8"/>
                <a:gd name="T20" fmla="*/ 2 w 6"/>
                <a:gd name="T21" fmla="*/ 0 h 8"/>
                <a:gd name="T22" fmla="*/ 2 w 6"/>
                <a:gd name="T23" fmla="*/ 0 h 8"/>
                <a:gd name="T24" fmla="*/ 0 w 6"/>
                <a:gd name="T25" fmla="*/ 2 h 8"/>
                <a:gd name="T26" fmla="*/ 0 w 6"/>
                <a:gd name="T27" fmla="*/ 6 h 8"/>
                <a:gd name="T28" fmla="*/ 0 w 6"/>
                <a:gd name="T2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0" y="6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2" name="Freeform 2615"/>
            <p:cNvSpPr>
              <a:spLocks/>
            </p:cNvSpPr>
            <p:nvPr/>
          </p:nvSpPr>
          <p:spPr bwMode="auto">
            <a:xfrm>
              <a:off x="12701274" y="963390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6 w 8"/>
                <a:gd name="T9" fmla="*/ 8 h 8"/>
                <a:gd name="T10" fmla="*/ 6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8 w 8"/>
                <a:gd name="T19" fmla="*/ 0 h 8"/>
                <a:gd name="T20" fmla="*/ 4 w 8"/>
                <a:gd name="T21" fmla="*/ 0 h 8"/>
                <a:gd name="T22" fmla="*/ 4 w 8"/>
                <a:gd name="T23" fmla="*/ 0 h 8"/>
                <a:gd name="T24" fmla="*/ 2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3" name="Freeform 2616"/>
            <p:cNvSpPr>
              <a:spLocks/>
            </p:cNvSpPr>
            <p:nvPr/>
          </p:nvSpPr>
          <p:spPr bwMode="auto">
            <a:xfrm>
              <a:off x="12657125" y="734367"/>
              <a:ext cx="11037" cy="8278"/>
            </a:xfrm>
            <a:custGeom>
              <a:avLst/>
              <a:gdLst>
                <a:gd name="T0" fmla="*/ 4 w 8"/>
                <a:gd name="T1" fmla="*/ 6 h 6"/>
                <a:gd name="T2" fmla="*/ 6 w 8"/>
                <a:gd name="T3" fmla="*/ 6 h 6"/>
                <a:gd name="T4" fmla="*/ 6 w 8"/>
                <a:gd name="T5" fmla="*/ 6 h 6"/>
                <a:gd name="T6" fmla="*/ 8 w 8"/>
                <a:gd name="T7" fmla="*/ 4 h 6"/>
                <a:gd name="T8" fmla="*/ 8 w 8"/>
                <a:gd name="T9" fmla="*/ 2 h 6"/>
                <a:gd name="T10" fmla="*/ 8 w 8"/>
                <a:gd name="T11" fmla="*/ 2 h 6"/>
                <a:gd name="T12" fmla="*/ 6 w 8"/>
                <a:gd name="T13" fmla="*/ 0 h 6"/>
                <a:gd name="T14" fmla="*/ 4 w 8"/>
                <a:gd name="T15" fmla="*/ 0 h 6"/>
                <a:gd name="T16" fmla="*/ 4 w 8"/>
                <a:gd name="T17" fmla="*/ 0 h 6"/>
                <a:gd name="T18" fmla="*/ 2 w 8"/>
                <a:gd name="T19" fmla="*/ 2 h 6"/>
                <a:gd name="T20" fmla="*/ 0 w 8"/>
                <a:gd name="T21" fmla="*/ 4 h 6"/>
                <a:gd name="T22" fmla="*/ 0 w 8"/>
                <a:gd name="T23" fmla="*/ 4 h 6"/>
                <a:gd name="T24" fmla="*/ 2 w 8"/>
                <a:gd name="T25" fmla="*/ 6 h 6"/>
                <a:gd name="T26" fmla="*/ 4 w 8"/>
                <a:gd name="T27" fmla="*/ 6 h 6"/>
                <a:gd name="T28" fmla="*/ 4 w 8"/>
                <a:gd name="T2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6">
                  <a:moveTo>
                    <a:pt x="4" y="6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4" name="Freeform 2617"/>
            <p:cNvSpPr>
              <a:spLocks/>
            </p:cNvSpPr>
            <p:nvPr/>
          </p:nvSpPr>
          <p:spPr bwMode="auto">
            <a:xfrm>
              <a:off x="12692996" y="886129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4 w 8"/>
                <a:gd name="T21" fmla="*/ 0 h 8"/>
                <a:gd name="T22" fmla="*/ 4 w 8"/>
                <a:gd name="T23" fmla="*/ 0 h 8"/>
                <a:gd name="T24" fmla="*/ 2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55" name="그룹 354"/>
          <p:cNvGrpSpPr/>
          <p:nvPr userDrawn="1"/>
        </p:nvGrpSpPr>
        <p:grpSpPr>
          <a:xfrm rot="5400000">
            <a:off x="1749954" y="3710144"/>
            <a:ext cx="1040807" cy="1002884"/>
            <a:chOff x="10670416" y="113520"/>
            <a:chExt cx="2044654" cy="1970154"/>
          </a:xfrm>
          <a:solidFill>
            <a:srgbClr val="37C5F1"/>
          </a:solidFill>
        </p:grpSpPr>
        <p:sp>
          <p:nvSpPr>
            <p:cNvPr id="356" name="Freeform 2443"/>
            <p:cNvSpPr>
              <a:spLocks noEditPoints="1"/>
            </p:cNvSpPr>
            <p:nvPr/>
          </p:nvSpPr>
          <p:spPr bwMode="auto">
            <a:xfrm>
              <a:off x="11633418" y="1002021"/>
              <a:ext cx="93817" cy="93817"/>
            </a:xfrm>
            <a:custGeom>
              <a:avLst/>
              <a:gdLst>
                <a:gd name="T0" fmla="*/ 34 w 68"/>
                <a:gd name="T1" fmla="*/ 68 h 68"/>
                <a:gd name="T2" fmla="*/ 46 w 68"/>
                <a:gd name="T3" fmla="*/ 64 h 68"/>
                <a:gd name="T4" fmla="*/ 58 w 68"/>
                <a:gd name="T5" fmla="*/ 58 h 68"/>
                <a:gd name="T6" fmla="*/ 64 w 68"/>
                <a:gd name="T7" fmla="*/ 46 h 68"/>
                <a:gd name="T8" fmla="*/ 68 w 68"/>
                <a:gd name="T9" fmla="*/ 34 h 68"/>
                <a:gd name="T10" fmla="*/ 66 w 68"/>
                <a:gd name="T11" fmla="*/ 26 h 68"/>
                <a:gd name="T12" fmla="*/ 62 w 68"/>
                <a:gd name="T13" fmla="*/ 14 h 68"/>
                <a:gd name="T14" fmla="*/ 52 w 68"/>
                <a:gd name="T15" fmla="*/ 6 h 68"/>
                <a:gd name="T16" fmla="*/ 40 w 68"/>
                <a:gd name="T17" fmla="*/ 0 h 68"/>
                <a:gd name="T18" fmla="*/ 34 w 68"/>
                <a:gd name="T19" fmla="*/ 0 h 68"/>
                <a:gd name="T20" fmla="*/ 20 w 68"/>
                <a:gd name="T21" fmla="*/ 2 h 68"/>
                <a:gd name="T22" fmla="*/ 10 w 68"/>
                <a:gd name="T23" fmla="*/ 10 h 68"/>
                <a:gd name="T24" fmla="*/ 2 w 68"/>
                <a:gd name="T25" fmla="*/ 20 h 68"/>
                <a:gd name="T26" fmla="*/ 0 w 68"/>
                <a:gd name="T27" fmla="*/ 34 h 68"/>
                <a:gd name="T28" fmla="*/ 0 w 68"/>
                <a:gd name="T29" fmla="*/ 40 h 68"/>
                <a:gd name="T30" fmla="*/ 6 w 68"/>
                <a:gd name="T31" fmla="*/ 52 h 68"/>
                <a:gd name="T32" fmla="*/ 14 w 68"/>
                <a:gd name="T33" fmla="*/ 62 h 68"/>
                <a:gd name="T34" fmla="*/ 26 w 68"/>
                <a:gd name="T35" fmla="*/ 66 h 68"/>
                <a:gd name="T36" fmla="*/ 34 w 68"/>
                <a:gd name="T37" fmla="*/ 68 h 68"/>
                <a:gd name="T38" fmla="*/ 34 w 68"/>
                <a:gd name="T39" fmla="*/ 2 h 68"/>
                <a:gd name="T40" fmla="*/ 46 w 68"/>
                <a:gd name="T41" fmla="*/ 4 h 68"/>
                <a:gd name="T42" fmla="*/ 62 w 68"/>
                <a:gd name="T43" fmla="*/ 22 h 68"/>
                <a:gd name="T44" fmla="*/ 64 w 68"/>
                <a:gd name="T45" fmla="*/ 34 h 68"/>
                <a:gd name="T46" fmla="*/ 64 w 68"/>
                <a:gd name="T47" fmla="*/ 40 h 68"/>
                <a:gd name="T48" fmla="*/ 56 w 68"/>
                <a:gd name="T49" fmla="*/ 56 h 68"/>
                <a:gd name="T50" fmla="*/ 40 w 68"/>
                <a:gd name="T51" fmla="*/ 64 h 68"/>
                <a:gd name="T52" fmla="*/ 34 w 68"/>
                <a:gd name="T53" fmla="*/ 64 h 68"/>
                <a:gd name="T54" fmla="*/ 22 w 68"/>
                <a:gd name="T55" fmla="*/ 62 h 68"/>
                <a:gd name="T56" fmla="*/ 6 w 68"/>
                <a:gd name="T57" fmla="*/ 46 h 68"/>
                <a:gd name="T58" fmla="*/ 2 w 68"/>
                <a:gd name="T59" fmla="*/ 34 h 68"/>
                <a:gd name="T60" fmla="*/ 4 w 68"/>
                <a:gd name="T61" fmla="*/ 26 h 68"/>
                <a:gd name="T62" fmla="*/ 12 w 68"/>
                <a:gd name="T63" fmla="*/ 12 h 68"/>
                <a:gd name="T64" fmla="*/ 28 w 68"/>
                <a:gd name="T65" fmla="*/ 2 h 68"/>
                <a:gd name="T66" fmla="*/ 34 w 68"/>
                <a:gd name="T67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lnTo>
                    <a:pt x="34" y="68"/>
                  </a:lnTo>
                  <a:lnTo>
                    <a:pt x="40" y="66"/>
                  </a:lnTo>
                  <a:lnTo>
                    <a:pt x="46" y="64"/>
                  </a:lnTo>
                  <a:lnTo>
                    <a:pt x="52" y="62"/>
                  </a:lnTo>
                  <a:lnTo>
                    <a:pt x="58" y="58"/>
                  </a:lnTo>
                  <a:lnTo>
                    <a:pt x="62" y="52"/>
                  </a:lnTo>
                  <a:lnTo>
                    <a:pt x="64" y="46"/>
                  </a:lnTo>
                  <a:lnTo>
                    <a:pt x="66" y="40"/>
                  </a:lnTo>
                  <a:lnTo>
                    <a:pt x="68" y="34"/>
                  </a:lnTo>
                  <a:lnTo>
                    <a:pt x="68" y="34"/>
                  </a:lnTo>
                  <a:lnTo>
                    <a:pt x="66" y="26"/>
                  </a:lnTo>
                  <a:lnTo>
                    <a:pt x="64" y="20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6"/>
                  </a:lnTo>
                  <a:lnTo>
                    <a:pt x="46" y="2"/>
                  </a:lnTo>
                  <a:lnTo>
                    <a:pt x="40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6"/>
                  </a:lnTo>
                  <a:lnTo>
                    <a:pt x="10" y="10"/>
                  </a:lnTo>
                  <a:lnTo>
                    <a:pt x="6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0"/>
                  </a:lnTo>
                  <a:lnTo>
                    <a:pt x="2" y="46"/>
                  </a:lnTo>
                  <a:lnTo>
                    <a:pt x="6" y="52"/>
                  </a:lnTo>
                  <a:lnTo>
                    <a:pt x="10" y="58"/>
                  </a:lnTo>
                  <a:lnTo>
                    <a:pt x="14" y="62"/>
                  </a:lnTo>
                  <a:lnTo>
                    <a:pt x="20" y="64"/>
                  </a:lnTo>
                  <a:lnTo>
                    <a:pt x="26" y="66"/>
                  </a:lnTo>
                  <a:lnTo>
                    <a:pt x="34" y="68"/>
                  </a:lnTo>
                  <a:lnTo>
                    <a:pt x="34" y="68"/>
                  </a:lnTo>
                  <a:close/>
                  <a:moveTo>
                    <a:pt x="34" y="2"/>
                  </a:moveTo>
                  <a:lnTo>
                    <a:pt x="34" y="2"/>
                  </a:lnTo>
                  <a:lnTo>
                    <a:pt x="40" y="2"/>
                  </a:lnTo>
                  <a:lnTo>
                    <a:pt x="46" y="4"/>
                  </a:lnTo>
                  <a:lnTo>
                    <a:pt x="56" y="12"/>
                  </a:lnTo>
                  <a:lnTo>
                    <a:pt x="62" y="22"/>
                  </a:lnTo>
                  <a:lnTo>
                    <a:pt x="64" y="26"/>
                  </a:lnTo>
                  <a:lnTo>
                    <a:pt x="64" y="34"/>
                  </a:lnTo>
                  <a:lnTo>
                    <a:pt x="64" y="34"/>
                  </a:lnTo>
                  <a:lnTo>
                    <a:pt x="64" y="40"/>
                  </a:lnTo>
                  <a:lnTo>
                    <a:pt x="62" y="46"/>
                  </a:lnTo>
                  <a:lnTo>
                    <a:pt x="56" y="56"/>
                  </a:lnTo>
                  <a:lnTo>
                    <a:pt x="46" y="62"/>
                  </a:lnTo>
                  <a:lnTo>
                    <a:pt x="40" y="64"/>
                  </a:lnTo>
                  <a:lnTo>
                    <a:pt x="34" y="64"/>
                  </a:lnTo>
                  <a:lnTo>
                    <a:pt x="34" y="64"/>
                  </a:lnTo>
                  <a:lnTo>
                    <a:pt x="28" y="64"/>
                  </a:lnTo>
                  <a:lnTo>
                    <a:pt x="22" y="62"/>
                  </a:lnTo>
                  <a:lnTo>
                    <a:pt x="12" y="56"/>
                  </a:lnTo>
                  <a:lnTo>
                    <a:pt x="6" y="46"/>
                  </a:lnTo>
                  <a:lnTo>
                    <a:pt x="4" y="40"/>
                  </a:lnTo>
                  <a:lnTo>
                    <a:pt x="2" y="34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6" y="22"/>
                  </a:lnTo>
                  <a:lnTo>
                    <a:pt x="12" y="12"/>
                  </a:lnTo>
                  <a:lnTo>
                    <a:pt x="22" y="4"/>
                  </a:lnTo>
                  <a:lnTo>
                    <a:pt x="28" y="2"/>
                  </a:lnTo>
                  <a:lnTo>
                    <a:pt x="34" y="2"/>
                  </a:lnTo>
                  <a:lnTo>
                    <a:pt x="3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7" name="Freeform 2444"/>
            <p:cNvSpPr>
              <a:spLocks/>
            </p:cNvSpPr>
            <p:nvPr/>
          </p:nvSpPr>
          <p:spPr bwMode="auto">
            <a:xfrm>
              <a:off x="11534082" y="902685"/>
              <a:ext cx="220745" cy="289728"/>
            </a:xfrm>
            <a:custGeom>
              <a:avLst/>
              <a:gdLst>
                <a:gd name="T0" fmla="*/ 160 w 160"/>
                <a:gd name="T1" fmla="*/ 192 h 210"/>
                <a:gd name="T2" fmla="*/ 160 w 160"/>
                <a:gd name="T3" fmla="*/ 192 h 210"/>
                <a:gd name="T4" fmla="*/ 148 w 160"/>
                <a:gd name="T5" fmla="*/ 198 h 210"/>
                <a:gd name="T6" fmla="*/ 134 w 160"/>
                <a:gd name="T7" fmla="*/ 204 h 210"/>
                <a:gd name="T8" fmla="*/ 120 w 160"/>
                <a:gd name="T9" fmla="*/ 206 h 210"/>
                <a:gd name="T10" fmla="*/ 106 w 160"/>
                <a:gd name="T11" fmla="*/ 208 h 210"/>
                <a:gd name="T12" fmla="*/ 106 w 160"/>
                <a:gd name="T13" fmla="*/ 208 h 210"/>
                <a:gd name="T14" fmla="*/ 86 w 160"/>
                <a:gd name="T15" fmla="*/ 206 h 210"/>
                <a:gd name="T16" fmla="*/ 66 w 160"/>
                <a:gd name="T17" fmla="*/ 200 h 210"/>
                <a:gd name="T18" fmla="*/ 48 w 160"/>
                <a:gd name="T19" fmla="*/ 190 h 210"/>
                <a:gd name="T20" fmla="*/ 34 w 160"/>
                <a:gd name="T21" fmla="*/ 178 h 210"/>
                <a:gd name="T22" fmla="*/ 20 w 160"/>
                <a:gd name="T23" fmla="*/ 162 h 210"/>
                <a:gd name="T24" fmla="*/ 12 w 160"/>
                <a:gd name="T25" fmla="*/ 146 h 210"/>
                <a:gd name="T26" fmla="*/ 6 w 160"/>
                <a:gd name="T27" fmla="*/ 126 h 210"/>
                <a:gd name="T28" fmla="*/ 4 w 160"/>
                <a:gd name="T29" fmla="*/ 106 h 210"/>
                <a:gd name="T30" fmla="*/ 4 w 160"/>
                <a:gd name="T31" fmla="*/ 106 h 210"/>
                <a:gd name="T32" fmla="*/ 6 w 160"/>
                <a:gd name="T33" fmla="*/ 84 h 210"/>
                <a:gd name="T34" fmla="*/ 12 w 160"/>
                <a:gd name="T35" fmla="*/ 66 h 210"/>
                <a:gd name="T36" fmla="*/ 20 w 160"/>
                <a:gd name="T37" fmla="*/ 48 h 210"/>
                <a:gd name="T38" fmla="*/ 34 w 160"/>
                <a:gd name="T39" fmla="*/ 34 h 210"/>
                <a:gd name="T40" fmla="*/ 48 w 160"/>
                <a:gd name="T41" fmla="*/ 20 h 210"/>
                <a:gd name="T42" fmla="*/ 66 w 160"/>
                <a:gd name="T43" fmla="*/ 12 h 210"/>
                <a:gd name="T44" fmla="*/ 84 w 160"/>
                <a:gd name="T45" fmla="*/ 6 h 210"/>
                <a:gd name="T46" fmla="*/ 104 w 160"/>
                <a:gd name="T47" fmla="*/ 2 h 210"/>
                <a:gd name="T48" fmla="*/ 104 w 160"/>
                <a:gd name="T49" fmla="*/ 2 h 210"/>
                <a:gd name="T50" fmla="*/ 104 w 160"/>
                <a:gd name="T51" fmla="*/ 0 h 210"/>
                <a:gd name="T52" fmla="*/ 104 w 160"/>
                <a:gd name="T53" fmla="*/ 0 h 210"/>
                <a:gd name="T54" fmla="*/ 84 w 160"/>
                <a:gd name="T55" fmla="*/ 2 h 210"/>
                <a:gd name="T56" fmla="*/ 64 w 160"/>
                <a:gd name="T57" fmla="*/ 8 h 210"/>
                <a:gd name="T58" fmla="*/ 46 w 160"/>
                <a:gd name="T59" fmla="*/ 18 h 210"/>
                <a:gd name="T60" fmla="*/ 30 w 160"/>
                <a:gd name="T61" fmla="*/ 32 h 210"/>
                <a:gd name="T62" fmla="*/ 18 w 160"/>
                <a:gd name="T63" fmla="*/ 46 h 210"/>
                <a:gd name="T64" fmla="*/ 8 w 160"/>
                <a:gd name="T65" fmla="*/ 64 h 210"/>
                <a:gd name="T66" fmla="*/ 2 w 160"/>
                <a:gd name="T67" fmla="*/ 84 h 210"/>
                <a:gd name="T68" fmla="*/ 0 w 160"/>
                <a:gd name="T69" fmla="*/ 106 h 210"/>
                <a:gd name="T70" fmla="*/ 0 w 160"/>
                <a:gd name="T71" fmla="*/ 106 h 210"/>
                <a:gd name="T72" fmla="*/ 2 w 160"/>
                <a:gd name="T73" fmla="*/ 126 h 210"/>
                <a:gd name="T74" fmla="*/ 8 w 160"/>
                <a:gd name="T75" fmla="*/ 146 h 210"/>
                <a:gd name="T76" fmla="*/ 18 w 160"/>
                <a:gd name="T77" fmla="*/ 164 h 210"/>
                <a:gd name="T78" fmla="*/ 32 w 160"/>
                <a:gd name="T79" fmla="*/ 180 h 210"/>
                <a:gd name="T80" fmla="*/ 46 w 160"/>
                <a:gd name="T81" fmla="*/ 192 h 210"/>
                <a:gd name="T82" fmla="*/ 64 w 160"/>
                <a:gd name="T83" fmla="*/ 202 h 210"/>
                <a:gd name="T84" fmla="*/ 84 w 160"/>
                <a:gd name="T85" fmla="*/ 208 h 210"/>
                <a:gd name="T86" fmla="*/ 106 w 160"/>
                <a:gd name="T87" fmla="*/ 210 h 210"/>
                <a:gd name="T88" fmla="*/ 106 w 160"/>
                <a:gd name="T89" fmla="*/ 210 h 210"/>
                <a:gd name="T90" fmla="*/ 120 w 160"/>
                <a:gd name="T91" fmla="*/ 210 h 210"/>
                <a:gd name="T92" fmla="*/ 134 w 160"/>
                <a:gd name="T93" fmla="*/ 206 h 210"/>
                <a:gd name="T94" fmla="*/ 148 w 160"/>
                <a:gd name="T95" fmla="*/ 202 h 210"/>
                <a:gd name="T96" fmla="*/ 160 w 160"/>
                <a:gd name="T97" fmla="*/ 196 h 210"/>
                <a:gd name="T98" fmla="*/ 160 w 160"/>
                <a:gd name="T99" fmla="*/ 194 h 210"/>
                <a:gd name="T100" fmla="*/ 160 w 160"/>
                <a:gd name="T101" fmla="*/ 19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0" h="210">
                  <a:moveTo>
                    <a:pt x="160" y="192"/>
                  </a:moveTo>
                  <a:lnTo>
                    <a:pt x="160" y="192"/>
                  </a:lnTo>
                  <a:lnTo>
                    <a:pt x="148" y="198"/>
                  </a:lnTo>
                  <a:lnTo>
                    <a:pt x="134" y="204"/>
                  </a:lnTo>
                  <a:lnTo>
                    <a:pt x="120" y="206"/>
                  </a:lnTo>
                  <a:lnTo>
                    <a:pt x="106" y="208"/>
                  </a:lnTo>
                  <a:lnTo>
                    <a:pt x="106" y="208"/>
                  </a:lnTo>
                  <a:lnTo>
                    <a:pt x="86" y="206"/>
                  </a:lnTo>
                  <a:lnTo>
                    <a:pt x="66" y="200"/>
                  </a:lnTo>
                  <a:lnTo>
                    <a:pt x="48" y="190"/>
                  </a:lnTo>
                  <a:lnTo>
                    <a:pt x="34" y="178"/>
                  </a:lnTo>
                  <a:lnTo>
                    <a:pt x="20" y="162"/>
                  </a:lnTo>
                  <a:lnTo>
                    <a:pt x="12" y="146"/>
                  </a:lnTo>
                  <a:lnTo>
                    <a:pt x="6" y="126"/>
                  </a:lnTo>
                  <a:lnTo>
                    <a:pt x="4" y="106"/>
                  </a:lnTo>
                  <a:lnTo>
                    <a:pt x="4" y="106"/>
                  </a:lnTo>
                  <a:lnTo>
                    <a:pt x="6" y="84"/>
                  </a:lnTo>
                  <a:lnTo>
                    <a:pt x="12" y="66"/>
                  </a:lnTo>
                  <a:lnTo>
                    <a:pt x="20" y="48"/>
                  </a:lnTo>
                  <a:lnTo>
                    <a:pt x="34" y="34"/>
                  </a:lnTo>
                  <a:lnTo>
                    <a:pt x="48" y="20"/>
                  </a:lnTo>
                  <a:lnTo>
                    <a:pt x="66" y="12"/>
                  </a:lnTo>
                  <a:lnTo>
                    <a:pt x="84" y="6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84" y="2"/>
                  </a:lnTo>
                  <a:lnTo>
                    <a:pt x="64" y="8"/>
                  </a:lnTo>
                  <a:lnTo>
                    <a:pt x="46" y="18"/>
                  </a:lnTo>
                  <a:lnTo>
                    <a:pt x="30" y="32"/>
                  </a:lnTo>
                  <a:lnTo>
                    <a:pt x="18" y="46"/>
                  </a:lnTo>
                  <a:lnTo>
                    <a:pt x="8" y="64"/>
                  </a:lnTo>
                  <a:lnTo>
                    <a:pt x="2" y="84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126"/>
                  </a:lnTo>
                  <a:lnTo>
                    <a:pt x="8" y="146"/>
                  </a:lnTo>
                  <a:lnTo>
                    <a:pt x="18" y="164"/>
                  </a:lnTo>
                  <a:lnTo>
                    <a:pt x="32" y="180"/>
                  </a:lnTo>
                  <a:lnTo>
                    <a:pt x="46" y="192"/>
                  </a:lnTo>
                  <a:lnTo>
                    <a:pt x="64" y="202"/>
                  </a:lnTo>
                  <a:lnTo>
                    <a:pt x="84" y="208"/>
                  </a:lnTo>
                  <a:lnTo>
                    <a:pt x="106" y="210"/>
                  </a:lnTo>
                  <a:lnTo>
                    <a:pt x="106" y="210"/>
                  </a:lnTo>
                  <a:lnTo>
                    <a:pt x="120" y="210"/>
                  </a:lnTo>
                  <a:lnTo>
                    <a:pt x="134" y="206"/>
                  </a:lnTo>
                  <a:lnTo>
                    <a:pt x="148" y="202"/>
                  </a:lnTo>
                  <a:lnTo>
                    <a:pt x="160" y="196"/>
                  </a:lnTo>
                  <a:lnTo>
                    <a:pt x="160" y="194"/>
                  </a:lnTo>
                  <a:lnTo>
                    <a:pt x="160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8" name="Freeform 2445"/>
            <p:cNvSpPr>
              <a:spLocks/>
            </p:cNvSpPr>
            <p:nvPr/>
          </p:nvSpPr>
          <p:spPr bwMode="auto">
            <a:xfrm>
              <a:off x="11625140" y="1277953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2 w 8"/>
                <a:gd name="T5" fmla="*/ 2 h 8"/>
                <a:gd name="T6" fmla="*/ 0 w 8"/>
                <a:gd name="T7" fmla="*/ 4 h 8"/>
                <a:gd name="T8" fmla="*/ 0 w 8"/>
                <a:gd name="T9" fmla="*/ 4 h 8"/>
                <a:gd name="T10" fmla="*/ 0 w 8"/>
                <a:gd name="T11" fmla="*/ 8 h 8"/>
                <a:gd name="T12" fmla="*/ 2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6 w 8"/>
                <a:gd name="T19" fmla="*/ 8 h 8"/>
                <a:gd name="T20" fmla="*/ 8 w 8"/>
                <a:gd name="T21" fmla="*/ 6 h 8"/>
                <a:gd name="T22" fmla="*/ 8 w 8"/>
                <a:gd name="T23" fmla="*/ 6 h 8"/>
                <a:gd name="T24" fmla="*/ 8 w 8"/>
                <a:gd name="T25" fmla="*/ 2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9" name="Freeform 2446"/>
            <p:cNvSpPr>
              <a:spLocks/>
            </p:cNvSpPr>
            <p:nvPr/>
          </p:nvSpPr>
          <p:spPr bwMode="auto">
            <a:xfrm>
              <a:off x="11848645" y="872333"/>
              <a:ext cx="8278" cy="5519"/>
            </a:xfrm>
            <a:custGeom>
              <a:avLst/>
              <a:gdLst>
                <a:gd name="T0" fmla="*/ 4 w 6"/>
                <a:gd name="T1" fmla="*/ 0 h 4"/>
                <a:gd name="T2" fmla="*/ 4 w 6"/>
                <a:gd name="T3" fmla="*/ 0 h 4"/>
                <a:gd name="T4" fmla="*/ 2 w 6"/>
                <a:gd name="T5" fmla="*/ 0 h 4"/>
                <a:gd name="T6" fmla="*/ 0 w 6"/>
                <a:gd name="T7" fmla="*/ 0 h 4"/>
                <a:gd name="T8" fmla="*/ 0 w 6"/>
                <a:gd name="T9" fmla="*/ 0 h 4"/>
                <a:gd name="T10" fmla="*/ 6 w 6"/>
                <a:gd name="T11" fmla="*/ 4 h 4"/>
                <a:gd name="T12" fmla="*/ 6 w 6"/>
                <a:gd name="T13" fmla="*/ 4 h 4"/>
                <a:gd name="T14" fmla="*/ 6 w 6"/>
                <a:gd name="T15" fmla="*/ 2 h 4"/>
                <a:gd name="T16" fmla="*/ 4 w 6"/>
                <a:gd name="T17" fmla="*/ 0 h 4"/>
                <a:gd name="T18" fmla="*/ 4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0" name="Freeform 2447"/>
            <p:cNvSpPr>
              <a:spLocks/>
            </p:cNvSpPr>
            <p:nvPr/>
          </p:nvSpPr>
          <p:spPr bwMode="auto">
            <a:xfrm>
              <a:off x="11669289" y="808868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1" name="Freeform 2448"/>
            <p:cNvSpPr>
              <a:spLocks/>
            </p:cNvSpPr>
            <p:nvPr/>
          </p:nvSpPr>
          <p:spPr bwMode="auto">
            <a:xfrm>
              <a:off x="11663770" y="1283471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2 w 8"/>
                <a:gd name="T5" fmla="*/ 2 h 8"/>
                <a:gd name="T6" fmla="*/ 0 w 8"/>
                <a:gd name="T7" fmla="*/ 4 h 8"/>
                <a:gd name="T8" fmla="*/ 0 w 8"/>
                <a:gd name="T9" fmla="*/ 4 h 8"/>
                <a:gd name="T10" fmla="*/ 0 w 8"/>
                <a:gd name="T11" fmla="*/ 8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6 w 8"/>
                <a:gd name="T19" fmla="*/ 8 h 8"/>
                <a:gd name="T20" fmla="*/ 8 w 8"/>
                <a:gd name="T21" fmla="*/ 4 h 8"/>
                <a:gd name="T22" fmla="*/ 8 w 8"/>
                <a:gd name="T23" fmla="*/ 4 h 8"/>
                <a:gd name="T24" fmla="*/ 6 w 8"/>
                <a:gd name="T25" fmla="*/ 2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2" name="Freeform 2449"/>
            <p:cNvSpPr>
              <a:spLocks/>
            </p:cNvSpPr>
            <p:nvPr/>
          </p:nvSpPr>
          <p:spPr bwMode="auto">
            <a:xfrm>
              <a:off x="11870719" y="902685"/>
              <a:ext cx="5519" cy="8278"/>
            </a:xfrm>
            <a:custGeom>
              <a:avLst/>
              <a:gdLst>
                <a:gd name="T0" fmla="*/ 0 w 4"/>
                <a:gd name="T1" fmla="*/ 4 h 6"/>
                <a:gd name="T2" fmla="*/ 0 w 4"/>
                <a:gd name="T3" fmla="*/ 4 h 6"/>
                <a:gd name="T4" fmla="*/ 4 w 4"/>
                <a:gd name="T5" fmla="*/ 6 h 6"/>
                <a:gd name="T6" fmla="*/ 4 w 4"/>
                <a:gd name="T7" fmla="*/ 6 h 6"/>
                <a:gd name="T8" fmla="*/ 4 w 4"/>
                <a:gd name="T9" fmla="*/ 6 h 6"/>
                <a:gd name="T10" fmla="*/ 0 w 4"/>
                <a:gd name="T11" fmla="*/ 0 h 6"/>
                <a:gd name="T12" fmla="*/ 0 w 4"/>
                <a:gd name="T13" fmla="*/ 0 h 6"/>
                <a:gd name="T14" fmla="*/ 0 w 4"/>
                <a:gd name="T15" fmla="*/ 4 h 6"/>
                <a:gd name="T16" fmla="*/ 0 w 4"/>
                <a:gd name="T1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0" y="4"/>
                  </a:moveTo>
                  <a:lnTo>
                    <a:pt x="0" y="4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3" name="Freeform 2450"/>
            <p:cNvSpPr>
              <a:spLocks/>
            </p:cNvSpPr>
            <p:nvPr/>
          </p:nvSpPr>
          <p:spPr bwMode="auto">
            <a:xfrm>
              <a:off x="11920387" y="1007539"/>
              <a:ext cx="5519" cy="11037"/>
            </a:xfrm>
            <a:custGeom>
              <a:avLst/>
              <a:gdLst>
                <a:gd name="T0" fmla="*/ 4 w 4"/>
                <a:gd name="T1" fmla="*/ 4 h 8"/>
                <a:gd name="T2" fmla="*/ 4 w 4"/>
                <a:gd name="T3" fmla="*/ 4 h 8"/>
                <a:gd name="T4" fmla="*/ 0 w 4"/>
                <a:gd name="T5" fmla="*/ 0 h 8"/>
                <a:gd name="T6" fmla="*/ 0 w 4"/>
                <a:gd name="T7" fmla="*/ 0 h 8"/>
                <a:gd name="T8" fmla="*/ 2 w 4"/>
                <a:gd name="T9" fmla="*/ 8 h 8"/>
                <a:gd name="T10" fmla="*/ 2 w 4"/>
                <a:gd name="T11" fmla="*/ 8 h 8"/>
                <a:gd name="T12" fmla="*/ 4 w 4"/>
                <a:gd name="T13" fmla="*/ 4 h 8"/>
                <a:gd name="T14" fmla="*/ 4 w 4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8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4" name="Freeform 2451"/>
            <p:cNvSpPr>
              <a:spLocks/>
            </p:cNvSpPr>
            <p:nvPr/>
          </p:nvSpPr>
          <p:spPr bwMode="auto">
            <a:xfrm>
              <a:off x="11594787" y="822665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2 h 2"/>
                <a:gd name="T12" fmla="*/ 0 w 6"/>
                <a:gd name="T13" fmla="*/ 2 h 2"/>
                <a:gd name="T14" fmla="*/ 2 w 6"/>
                <a:gd name="T15" fmla="*/ 2 h 2"/>
                <a:gd name="T16" fmla="*/ 2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5" name="Freeform 2452"/>
            <p:cNvSpPr>
              <a:spLocks/>
            </p:cNvSpPr>
            <p:nvPr/>
          </p:nvSpPr>
          <p:spPr bwMode="auto">
            <a:xfrm>
              <a:off x="11912109" y="971668"/>
              <a:ext cx="5519" cy="8278"/>
            </a:xfrm>
            <a:custGeom>
              <a:avLst/>
              <a:gdLst>
                <a:gd name="T0" fmla="*/ 4 w 4"/>
                <a:gd name="T1" fmla="*/ 2 h 6"/>
                <a:gd name="T2" fmla="*/ 4 w 4"/>
                <a:gd name="T3" fmla="*/ 2 h 6"/>
                <a:gd name="T4" fmla="*/ 0 w 4"/>
                <a:gd name="T5" fmla="*/ 0 h 6"/>
                <a:gd name="T6" fmla="*/ 0 w 4"/>
                <a:gd name="T7" fmla="*/ 0 h 6"/>
                <a:gd name="T8" fmla="*/ 2 w 4"/>
                <a:gd name="T9" fmla="*/ 6 h 6"/>
                <a:gd name="T10" fmla="*/ 2 w 4"/>
                <a:gd name="T11" fmla="*/ 6 h 6"/>
                <a:gd name="T12" fmla="*/ 4 w 4"/>
                <a:gd name="T13" fmla="*/ 2 h 6"/>
                <a:gd name="T14" fmla="*/ 4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6" name="Freeform 2453"/>
            <p:cNvSpPr>
              <a:spLocks/>
            </p:cNvSpPr>
            <p:nvPr/>
          </p:nvSpPr>
          <p:spPr bwMode="auto">
            <a:xfrm>
              <a:off x="11845885" y="875092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4 h 4"/>
                <a:gd name="T10" fmla="*/ 0 w 4"/>
                <a:gd name="T11" fmla="*/ 0 h 4"/>
                <a:gd name="T12" fmla="*/ 0 w 4"/>
                <a:gd name="T13" fmla="*/ 0 h 4"/>
                <a:gd name="T14" fmla="*/ 0 w 4"/>
                <a:gd name="T15" fmla="*/ 4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7" name="Freeform 2454"/>
            <p:cNvSpPr>
              <a:spLocks/>
            </p:cNvSpPr>
            <p:nvPr/>
          </p:nvSpPr>
          <p:spPr bwMode="auto">
            <a:xfrm>
              <a:off x="11586509" y="1269675"/>
              <a:ext cx="11037" cy="8278"/>
            </a:xfrm>
            <a:custGeom>
              <a:avLst/>
              <a:gdLst>
                <a:gd name="T0" fmla="*/ 6 w 8"/>
                <a:gd name="T1" fmla="*/ 0 h 6"/>
                <a:gd name="T2" fmla="*/ 6 w 8"/>
                <a:gd name="T3" fmla="*/ 0 h 6"/>
                <a:gd name="T4" fmla="*/ 2 w 8"/>
                <a:gd name="T5" fmla="*/ 0 h 6"/>
                <a:gd name="T6" fmla="*/ 0 w 8"/>
                <a:gd name="T7" fmla="*/ 2 h 6"/>
                <a:gd name="T8" fmla="*/ 0 w 8"/>
                <a:gd name="T9" fmla="*/ 2 h 6"/>
                <a:gd name="T10" fmla="*/ 0 w 8"/>
                <a:gd name="T11" fmla="*/ 4 h 6"/>
                <a:gd name="T12" fmla="*/ 2 w 8"/>
                <a:gd name="T13" fmla="*/ 6 h 6"/>
                <a:gd name="T14" fmla="*/ 4 w 8"/>
                <a:gd name="T15" fmla="*/ 6 h 6"/>
                <a:gd name="T16" fmla="*/ 4 w 8"/>
                <a:gd name="T17" fmla="*/ 6 h 6"/>
                <a:gd name="T18" fmla="*/ 6 w 8"/>
                <a:gd name="T19" fmla="*/ 6 h 6"/>
                <a:gd name="T20" fmla="*/ 8 w 8"/>
                <a:gd name="T21" fmla="*/ 4 h 6"/>
                <a:gd name="T22" fmla="*/ 8 w 8"/>
                <a:gd name="T23" fmla="*/ 4 h 6"/>
                <a:gd name="T24" fmla="*/ 8 w 8"/>
                <a:gd name="T25" fmla="*/ 2 h 6"/>
                <a:gd name="T26" fmla="*/ 6 w 8"/>
                <a:gd name="T27" fmla="*/ 0 h 6"/>
                <a:gd name="T28" fmla="*/ 6 w 8"/>
                <a:gd name="T2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6">
                  <a:moveTo>
                    <a:pt x="6" y="0"/>
                  </a:move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8" name="Freeform 2455"/>
            <p:cNvSpPr>
              <a:spLocks/>
            </p:cNvSpPr>
            <p:nvPr/>
          </p:nvSpPr>
          <p:spPr bwMode="auto">
            <a:xfrm>
              <a:off x="11782421" y="830943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9" name="Freeform 2456"/>
            <p:cNvSpPr>
              <a:spLocks/>
            </p:cNvSpPr>
            <p:nvPr/>
          </p:nvSpPr>
          <p:spPr bwMode="auto">
            <a:xfrm>
              <a:off x="11925905" y="1043411"/>
              <a:ext cx="2759" cy="8278"/>
            </a:xfrm>
            <a:custGeom>
              <a:avLst/>
              <a:gdLst>
                <a:gd name="T0" fmla="*/ 0 w 2"/>
                <a:gd name="T1" fmla="*/ 0 h 6"/>
                <a:gd name="T2" fmla="*/ 0 w 2"/>
                <a:gd name="T3" fmla="*/ 0 h 6"/>
                <a:gd name="T4" fmla="*/ 0 w 2"/>
                <a:gd name="T5" fmla="*/ 4 h 6"/>
                <a:gd name="T6" fmla="*/ 0 w 2"/>
                <a:gd name="T7" fmla="*/ 4 h 6"/>
                <a:gd name="T8" fmla="*/ 0 w 2"/>
                <a:gd name="T9" fmla="*/ 6 h 6"/>
                <a:gd name="T10" fmla="*/ 0 w 2"/>
                <a:gd name="T11" fmla="*/ 6 h 6"/>
                <a:gd name="T12" fmla="*/ 0 w 2"/>
                <a:gd name="T13" fmla="*/ 6 h 6"/>
                <a:gd name="T14" fmla="*/ 2 w 2"/>
                <a:gd name="T15" fmla="*/ 4 h 6"/>
                <a:gd name="T16" fmla="*/ 2 w 2"/>
                <a:gd name="T17" fmla="*/ 4 h 6"/>
                <a:gd name="T18" fmla="*/ 0 w 2"/>
                <a:gd name="T19" fmla="*/ 0 h 6"/>
                <a:gd name="T20" fmla="*/ 0 w 2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6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0" name="Freeform 2457"/>
            <p:cNvSpPr>
              <a:spLocks/>
            </p:cNvSpPr>
            <p:nvPr/>
          </p:nvSpPr>
          <p:spPr bwMode="auto">
            <a:xfrm>
              <a:off x="11815533" y="85025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1" name="Freeform 2458"/>
            <p:cNvSpPr>
              <a:spLocks/>
            </p:cNvSpPr>
            <p:nvPr/>
          </p:nvSpPr>
          <p:spPr bwMode="auto">
            <a:xfrm>
              <a:off x="11454062" y="944075"/>
              <a:ext cx="8278" cy="11037"/>
            </a:xfrm>
            <a:custGeom>
              <a:avLst/>
              <a:gdLst>
                <a:gd name="T0" fmla="*/ 4 w 6"/>
                <a:gd name="T1" fmla="*/ 0 h 8"/>
                <a:gd name="T2" fmla="*/ 4 w 6"/>
                <a:gd name="T3" fmla="*/ 0 h 8"/>
                <a:gd name="T4" fmla="*/ 2 w 6"/>
                <a:gd name="T5" fmla="*/ 0 h 8"/>
                <a:gd name="T6" fmla="*/ 0 w 6"/>
                <a:gd name="T7" fmla="*/ 2 h 8"/>
                <a:gd name="T8" fmla="*/ 0 w 6"/>
                <a:gd name="T9" fmla="*/ 2 h 8"/>
                <a:gd name="T10" fmla="*/ 0 w 6"/>
                <a:gd name="T11" fmla="*/ 6 h 8"/>
                <a:gd name="T12" fmla="*/ 2 w 6"/>
                <a:gd name="T13" fmla="*/ 8 h 8"/>
                <a:gd name="T14" fmla="*/ 4 w 6"/>
                <a:gd name="T15" fmla="*/ 8 h 8"/>
                <a:gd name="T16" fmla="*/ 4 w 6"/>
                <a:gd name="T17" fmla="*/ 8 h 8"/>
                <a:gd name="T18" fmla="*/ 6 w 6"/>
                <a:gd name="T19" fmla="*/ 8 h 8"/>
                <a:gd name="T20" fmla="*/ 6 w 6"/>
                <a:gd name="T21" fmla="*/ 6 h 8"/>
                <a:gd name="T22" fmla="*/ 6 w 6"/>
                <a:gd name="T23" fmla="*/ 6 h 8"/>
                <a:gd name="T24" fmla="*/ 6 w 6"/>
                <a:gd name="T25" fmla="*/ 4 h 8"/>
                <a:gd name="T26" fmla="*/ 4 w 6"/>
                <a:gd name="T27" fmla="*/ 0 h 8"/>
                <a:gd name="T28" fmla="*/ 4 w 6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2" name="Freeform 2459"/>
            <p:cNvSpPr>
              <a:spLocks/>
            </p:cNvSpPr>
            <p:nvPr/>
          </p:nvSpPr>
          <p:spPr bwMode="auto">
            <a:xfrm>
              <a:off x="11707919" y="811628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3" name="Freeform 2460"/>
            <p:cNvSpPr>
              <a:spLocks/>
            </p:cNvSpPr>
            <p:nvPr/>
          </p:nvSpPr>
          <p:spPr bwMode="auto">
            <a:xfrm>
              <a:off x="11917628" y="1043411"/>
              <a:ext cx="2759" cy="8278"/>
            </a:xfrm>
            <a:custGeom>
              <a:avLst/>
              <a:gdLst>
                <a:gd name="T0" fmla="*/ 2 w 2"/>
                <a:gd name="T1" fmla="*/ 0 h 6"/>
                <a:gd name="T2" fmla="*/ 2 w 2"/>
                <a:gd name="T3" fmla="*/ 0 h 6"/>
                <a:gd name="T4" fmla="*/ 0 w 2"/>
                <a:gd name="T5" fmla="*/ 4 h 6"/>
                <a:gd name="T6" fmla="*/ 0 w 2"/>
                <a:gd name="T7" fmla="*/ 4 h 6"/>
                <a:gd name="T8" fmla="*/ 0 w 2"/>
                <a:gd name="T9" fmla="*/ 6 h 6"/>
                <a:gd name="T10" fmla="*/ 0 w 2"/>
                <a:gd name="T11" fmla="*/ 6 h 6"/>
                <a:gd name="T12" fmla="*/ 2 w 2"/>
                <a:gd name="T13" fmla="*/ 4 h 6"/>
                <a:gd name="T14" fmla="*/ 2 w 2"/>
                <a:gd name="T15" fmla="*/ 4 h 6"/>
                <a:gd name="T16" fmla="*/ 2 w 2"/>
                <a:gd name="T17" fmla="*/ 0 h 6"/>
                <a:gd name="T18" fmla="*/ 2 w 2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6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4" name="Freeform 2461"/>
            <p:cNvSpPr>
              <a:spLocks/>
            </p:cNvSpPr>
            <p:nvPr/>
          </p:nvSpPr>
          <p:spPr bwMode="auto">
            <a:xfrm>
              <a:off x="11702401" y="1283471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0 w 8"/>
                <a:gd name="T5" fmla="*/ 0 h 8"/>
                <a:gd name="T6" fmla="*/ 0 w 8"/>
                <a:gd name="T7" fmla="*/ 4 h 8"/>
                <a:gd name="T8" fmla="*/ 0 w 8"/>
                <a:gd name="T9" fmla="*/ 4 h 8"/>
                <a:gd name="T10" fmla="*/ 2 w 8"/>
                <a:gd name="T11" fmla="*/ 6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5" name="Freeform 2462"/>
            <p:cNvSpPr>
              <a:spLocks/>
            </p:cNvSpPr>
            <p:nvPr/>
          </p:nvSpPr>
          <p:spPr bwMode="auto">
            <a:xfrm>
              <a:off x="11520286" y="1228285"/>
              <a:ext cx="11037" cy="11037"/>
            </a:xfrm>
            <a:custGeom>
              <a:avLst/>
              <a:gdLst>
                <a:gd name="T0" fmla="*/ 0 w 8"/>
                <a:gd name="T1" fmla="*/ 2 h 8"/>
                <a:gd name="T2" fmla="*/ 0 w 8"/>
                <a:gd name="T3" fmla="*/ 2 h 8"/>
                <a:gd name="T4" fmla="*/ 0 w 8"/>
                <a:gd name="T5" fmla="*/ 4 h 8"/>
                <a:gd name="T6" fmla="*/ 2 w 8"/>
                <a:gd name="T7" fmla="*/ 8 h 8"/>
                <a:gd name="T8" fmla="*/ 2 w 8"/>
                <a:gd name="T9" fmla="*/ 8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6 h 8"/>
                <a:gd name="T16" fmla="*/ 6 w 8"/>
                <a:gd name="T17" fmla="*/ 6 h 8"/>
                <a:gd name="T18" fmla="*/ 8 w 8"/>
                <a:gd name="T19" fmla="*/ 4 h 8"/>
                <a:gd name="T20" fmla="*/ 6 w 8"/>
                <a:gd name="T21" fmla="*/ 2 h 8"/>
                <a:gd name="T22" fmla="*/ 6 w 8"/>
                <a:gd name="T23" fmla="*/ 2 h 8"/>
                <a:gd name="T24" fmla="*/ 4 w 8"/>
                <a:gd name="T25" fmla="*/ 0 h 8"/>
                <a:gd name="T26" fmla="*/ 0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6" name="Freeform 2463"/>
            <p:cNvSpPr>
              <a:spLocks/>
            </p:cNvSpPr>
            <p:nvPr/>
          </p:nvSpPr>
          <p:spPr bwMode="auto">
            <a:xfrm>
              <a:off x="11746550" y="817146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6 w 6"/>
                <a:gd name="T9" fmla="*/ 2 h 4"/>
                <a:gd name="T10" fmla="*/ 6 w 6"/>
                <a:gd name="T11" fmla="*/ 2 h 4"/>
                <a:gd name="T12" fmla="*/ 0 w 6"/>
                <a:gd name="T13" fmla="*/ 0 h 4"/>
                <a:gd name="T14" fmla="*/ 0 w 6"/>
                <a:gd name="T15" fmla="*/ 0 h 4"/>
                <a:gd name="T16" fmla="*/ 2 w 6"/>
                <a:gd name="T17" fmla="*/ 4 h 4"/>
                <a:gd name="T18" fmla="*/ 2 w 6"/>
                <a:gd name="T1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7" name="Freeform 2464"/>
            <p:cNvSpPr>
              <a:spLocks/>
            </p:cNvSpPr>
            <p:nvPr/>
          </p:nvSpPr>
          <p:spPr bwMode="auto">
            <a:xfrm>
              <a:off x="11630658" y="811628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2 h 2"/>
                <a:gd name="T12" fmla="*/ 0 w 6"/>
                <a:gd name="T13" fmla="*/ 2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8" name="Freeform 2465"/>
            <p:cNvSpPr>
              <a:spLocks/>
            </p:cNvSpPr>
            <p:nvPr/>
          </p:nvSpPr>
          <p:spPr bwMode="auto">
            <a:xfrm>
              <a:off x="11630658" y="803350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2 w 6"/>
                <a:gd name="T5" fmla="*/ 0 h 4"/>
                <a:gd name="T6" fmla="*/ 0 w 6"/>
                <a:gd name="T7" fmla="*/ 2 h 4"/>
                <a:gd name="T8" fmla="*/ 0 w 6"/>
                <a:gd name="T9" fmla="*/ 4 h 4"/>
                <a:gd name="T10" fmla="*/ 0 w 6"/>
                <a:gd name="T11" fmla="*/ 4 h 4"/>
                <a:gd name="T12" fmla="*/ 6 w 6"/>
                <a:gd name="T13" fmla="*/ 2 h 4"/>
                <a:gd name="T14" fmla="*/ 6 w 6"/>
                <a:gd name="T15" fmla="*/ 2 h 4"/>
                <a:gd name="T16" fmla="*/ 2 w 6"/>
                <a:gd name="T17" fmla="*/ 0 h 4"/>
                <a:gd name="T18" fmla="*/ 2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9" name="Freeform 2466"/>
            <p:cNvSpPr>
              <a:spLocks/>
            </p:cNvSpPr>
            <p:nvPr/>
          </p:nvSpPr>
          <p:spPr bwMode="auto">
            <a:xfrm>
              <a:off x="11746550" y="811628"/>
              <a:ext cx="11037" cy="2759"/>
            </a:xfrm>
            <a:custGeom>
              <a:avLst/>
              <a:gdLst>
                <a:gd name="T0" fmla="*/ 4 w 8"/>
                <a:gd name="T1" fmla="*/ 0 h 2"/>
                <a:gd name="T2" fmla="*/ 4 w 8"/>
                <a:gd name="T3" fmla="*/ 0 h 2"/>
                <a:gd name="T4" fmla="*/ 0 w 8"/>
                <a:gd name="T5" fmla="*/ 0 h 2"/>
                <a:gd name="T6" fmla="*/ 0 w 8"/>
                <a:gd name="T7" fmla="*/ 0 h 2"/>
                <a:gd name="T8" fmla="*/ 8 w 8"/>
                <a:gd name="T9" fmla="*/ 2 h 2"/>
                <a:gd name="T10" fmla="*/ 8 w 8"/>
                <a:gd name="T11" fmla="*/ 2 h 2"/>
                <a:gd name="T12" fmla="*/ 4 w 8"/>
                <a:gd name="T13" fmla="*/ 0 h 2"/>
                <a:gd name="T14" fmla="*/ 4 w 8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0" name="Freeform 2467"/>
            <p:cNvSpPr>
              <a:spLocks/>
            </p:cNvSpPr>
            <p:nvPr/>
          </p:nvSpPr>
          <p:spPr bwMode="auto">
            <a:xfrm>
              <a:off x="11434747" y="1021336"/>
              <a:ext cx="11037" cy="11037"/>
            </a:xfrm>
            <a:custGeom>
              <a:avLst/>
              <a:gdLst>
                <a:gd name="T0" fmla="*/ 2 w 8"/>
                <a:gd name="T1" fmla="*/ 8 h 8"/>
                <a:gd name="T2" fmla="*/ 4 w 8"/>
                <a:gd name="T3" fmla="*/ 8 h 8"/>
                <a:gd name="T4" fmla="*/ 4 w 8"/>
                <a:gd name="T5" fmla="*/ 8 h 8"/>
                <a:gd name="T6" fmla="*/ 6 w 8"/>
                <a:gd name="T7" fmla="*/ 6 h 8"/>
                <a:gd name="T8" fmla="*/ 8 w 8"/>
                <a:gd name="T9" fmla="*/ 4 h 8"/>
                <a:gd name="T10" fmla="*/ 8 w 8"/>
                <a:gd name="T11" fmla="*/ 4 h 8"/>
                <a:gd name="T12" fmla="*/ 6 w 8"/>
                <a:gd name="T13" fmla="*/ 0 h 8"/>
                <a:gd name="T14" fmla="*/ 4 w 8"/>
                <a:gd name="T15" fmla="*/ 0 h 8"/>
                <a:gd name="T16" fmla="*/ 4 w 8"/>
                <a:gd name="T17" fmla="*/ 0 h 8"/>
                <a:gd name="T18" fmla="*/ 0 w 8"/>
                <a:gd name="T19" fmla="*/ 0 h 8"/>
                <a:gd name="T20" fmla="*/ 0 w 8"/>
                <a:gd name="T21" fmla="*/ 2 h 8"/>
                <a:gd name="T22" fmla="*/ 0 w 8"/>
                <a:gd name="T23" fmla="*/ 2 h 8"/>
                <a:gd name="T24" fmla="*/ 0 w 8"/>
                <a:gd name="T25" fmla="*/ 6 h 8"/>
                <a:gd name="T26" fmla="*/ 2 w 8"/>
                <a:gd name="T27" fmla="*/ 8 h 8"/>
                <a:gd name="T28" fmla="*/ 2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8"/>
                  </a:move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1" name="Freeform 2468"/>
            <p:cNvSpPr>
              <a:spLocks/>
            </p:cNvSpPr>
            <p:nvPr/>
          </p:nvSpPr>
          <p:spPr bwMode="auto">
            <a:xfrm>
              <a:off x="11553398" y="1250359"/>
              <a:ext cx="8278" cy="11037"/>
            </a:xfrm>
            <a:custGeom>
              <a:avLst/>
              <a:gdLst>
                <a:gd name="T0" fmla="*/ 6 w 6"/>
                <a:gd name="T1" fmla="*/ 2 h 8"/>
                <a:gd name="T2" fmla="*/ 6 w 6"/>
                <a:gd name="T3" fmla="*/ 2 h 8"/>
                <a:gd name="T4" fmla="*/ 2 w 6"/>
                <a:gd name="T5" fmla="*/ 0 h 8"/>
                <a:gd name="T6" fmla="*/ 0 w 6"/>
                <a:gd name="T7" fmla="*/ 2 h 8"/>
                <a:gd name="T8" fmla="*/ 0 w 6"/>
                <a:gd name="T9" fmla="*/ 2 h 8"/>
                <a:gd name="T10" fmla="*/ 0 w 6"/>
                <a:gd name="T11" fmla="*/ 6 h 8"/>
                <a:gd name="T12" fmla="*/ 0 w 6"/>
                <a:gd name="T13" fmla="*/ 8 h 8"/>
                <a:gd name="T14" fmla="*/ 2 w 6"/>
                <a:gd name="T15" fmla="*/ 8 h 8"/>
                <a:gd name="T16" fmla="*/ 2 w 6"/>
                <a:gd name="T17" fmla="*/ 8 h 8"/>
                <a:gd name="T18" fmla="*/ 6 w 6"/>
                <a:gd name="T19" fmla="*/ 6 h 8"/>
                <a:gd name="T20" fmla="*/ 6 w 6"/>
                <a:gd name="T21" fmla="*/ 6 h 8"/>
                <a:gd name="T22" fmla="*/ 6 w 6"/>
                <a:gd name="T23" fmla="*/ 4 h 8"/>
                <a:gd name="T24" fmla="*/ 6 w 6"/>
                <a:gd name="T25" fmla="*/ 2 h 8"/>
                <a:gd name="T26" fmla="*/ 6 w 6"/>
                <a:gd name="T2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8">
                  <a:moveTo>
                    <a:pt x="6" y="2"/>
                  </a:moveTo>
                  <a:lnTo>
                    <a:pt x="6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2" name="Freeform 2469"/>
            <p:cNvSpPr>
              <a:spLocks/>
            </p:cNvSpPr>
            <p:nvPr/>
          </p:nvSpPr>
          <p:spPr bwMode="auto">
            <a:xfrm>
              <a:off x="11707919" y="803350"/>
              <a:ext cx="11037" cy="2759"/>
            </a:xfrm>
            <a:custGeom>
              <a:avLst/>
              <a:gdLst>
                <a:gd name="T0" fmla="*/ 4 w 8"/>
                <a:gd name="T1" fmla="*/ 0 h 2"/>
                <a:gd name="T2" fmla="*/ 4 w 8"/>
                <a:gd name="T3" fmla="*/ 0 h 2"/>
                <a:gd name="T4" fmla="*/ 0 w 8"/>
                <a:gd name="T5" fmla="*/ 2 h 2"/>
                <a:gd name="T6" fmla="*/ 0 w 8"/>
                <a:gd name="T7" fmla="*/ 2 h 2"/>
                <a:gd name="T8" fmla="*/ 8 w 8"/>
                <a:gd name="T9" fmla="*/ 2 h 2"/>
                <a:gd name="T10" fmla="*/ 8 w 8"/>
                <a:gd name="T11" fmla="*/ 2 h 2"/>
                <a:gd name="T12" fmla="*/ 4 w 8"/>
                <a:gd name="T13" fmla="*/ 0 h 2"/>
                <a:gd name="T14" fmla="*/ 4 w 8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">
                  <a:moveTo>
                    <a:pt x="4" y="0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3" name="Freeform 2470"/>
            <p:cNvSpPr>
              <a:spLocks/>
            </p:cNvSpPr>
            <p:nvPr/>
          </p:nvSpPr>
          <p:spPr bwMode="auto">
            <a:xfrm>
              <a:off x="11431988" y="1059966"/>
              <a:ext cx="11037" cy="11037"/>
            </a:xfrm>
            <a:custGeom>
              <a:avLst/>
              <a:gdLst>
                <a:gd name="T0" fmla="*/ 8 w 8"/>
                <a:gd name="T1" fmla="*/ 4 h 8"/>
                <a:gd name="T2" fmla="*/ 8 w 8"/>
                <a:gd name="T3" fmla="*/ 4 h 8"/>
                <a:gd name="T4" fmla="*/ 8 w 8"/>
                <a:gd name="T5" fmla="*/ 0 h 8"/>
                <a:gd name="T6" fmla="*/ 4 w 8"/>
                <a:gd name="T7" fmla="*/ 0 h 8"/>
                <a:gd name="T8" fmla="*/ 4 w 8"/>
                <a:gd name="T9" fmla="*/ 0 h 8"/>
                <a:gd name="T10" fmla="*/ 2 w 8"/>
                <a:gd name="T11" fmla="*/ 0 h 8"/>
                <a:gd name="T12" fmla="*/ 0 w 8"/>
                <a:gd name="T13" fmla="*/ 4 h 8"/>
                <a:gd name="T14" fmla="*/ 0 w 8"/>
                <a:gd name="T15" fmla="*/ 4 h 8"/>
                <a:gd name="T16" fmla="*/ 2 w 8"/>
                <a:gd name="T17" fmla="*/ 6 h 8"/>
                <a:gd name="T18" fmla="*/ 4 w 8"/>
                <a:gd name="T19" fmla="*/ 8 h 8"/>
                <a:gd name="T20" fmla="*/ 6 w 8"/>
                <a:gd name="T21" fmla="*/ 8 h 8"/>
                <a:gd name="T22" fmla="*/ 6 w 8"/>
                <a:gd name="T23" fmla="*/ 8 h 8"/>
                <a:gd name="T24" fmla="*/ 8 w 8"/>
                <a:gd name="T25" fmla="*/ 6 h 8"/>
                <a:gd name="T26" fmla="*/ 8 w 8"/>
                <a:gd name="T27" fmla="*/ 4 h 8"/>
                <a:gd name="T28" fmla="*/ 8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4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4" name="Freeform 2471"/>
            <p:cNvSpPr>
              <a:spLocks/>
            </p:cNvSpPr>
            <p:nvPr/>
          </p:nvSpPr>
          <p:spPr bwMode="auto">
            <a:xfrm>
              <a:off x="11440265" y="982706"/>
              <a:ext cx="11037" cy="11037"/>
            </a:xfrm>
            <a:custGeom>
              <a:avLst/>
              <a:gdLst>
                <a:gd name="T0" fmla="*/ 2 w 8"/>
                <a:gd name="T1" fmla="*/ 8 h 8"/>
                <a:gd name="T2" fmla="*/ 4 w 8"/>
                <a:gd name="T3" fmla="*/ 8 h 8"/>
                <a:gd name="T4" fmla="*/ 4 w 8"/>
                <a:gd name="T5" fmla="*/ 8 h 8"/>
                <a:gd name="T6" fmla="*/ 6 w 8"/>
                <a:gd name="T7" fmla="*/ 6 h 8"/>
                <a:gd name="T8" fmla="*/ 8 w 8"/>
                <a:gd name="T9" fmla="*/ 4 h 8"/>
                <a:gd name="T10" fmla="*/ 8 w 8"/>
                <a:gd name="T11" fmla="*/ 4 h 8"/>
                <a:gd name="T12" fmla="*/ 8 w 8"/>
                <a:gd name="T13" fmla="*/ 2 h 8"/>
                <a:gd name="T14" fmla="*/ 4 w 8"/>
                <a:gd name="T15" fmla="*/ 0 h 8"/>
                <a:gd name="T16" fmla="*/ 4 w 8"/>
                <a:gd name="T17" fmla="*/ 0 h 8"/>
                <a:gd name="T18" fmla="*/ 2 w 8"/>
                <a:gd name="T19" fmla="*/ 0 h 8"/>
                <a:gd name="T20" fmla="*/ 0 w 8"/>
                <a:gd name="T21" fmla="*/ 2 h 8"/>
                <a:gd name="T22" fmla="*/ 0 w 8"/>
                <a:gd name="T23" fmla="*/ 2 h 8"/>
                <a:gd name="T24" fmla="*/ 0 w 8"/>
                <a:gd name="T25" fmla="*/ 6 h 8"/>
                <a:gd name="T26" fmla="*/ 2 w 8"/>
                <a:gd name="T27" fmla="*/ 8 h 8"/>
                <a:gd name="T28" fmla="*/ 2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8"/>
                  </a:move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5" name="Rectangle 2472"/>
            <p:cNvSpPr>
              <a:spLocks noChangeArrowheads="1"/>
            </p:cNvSpPr>
            <p:nvPr/>
          </p:nvSpPr>
          <p:spPr bwMode="auto">
            <a:xfrm>
              <a:off x="11434747" y="1024095"/>
              <a:ext cx="1380" cy="13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6" name="Freeform 2473"/>
            <p:cNvSpPr>
              <a:spLocks/>
            </p:cNvSpPr>
            <p:nvPr/>
          </p:nvSpPr>
          <p:spPr bwMode="auto">
            <a:xfrm>
              <a:off x="11669289" y="800591"/>
              <a:ext cx="8278" cy="2759"/>
            </a:xfrm>
            <a:custGeom>
              <a:avLst/>
              <a:gdLst>
                <a:gd name="T0" fmla="*/ 4 w 6"/>
                <a:gd name="T1" fmla="*/ 0 h 2"/>
                <a:gd name="T2" fmla="*/ 4 w 6"/>
                <a:gd name="T3" fmla="*/ 0 h 2"/>
                <a:gd name="T4" fmla="*/ 2 w 6"/>
                <a:gd name="T5" fmla="*/ 0 h 2"/>
                <a:gd name="T6" fmla="*/ 0 w 6"/>
                <a:gd name="T7" fmla="*/ 2 h 2"/>
                <a:gd name="T8" fmla="*/ 0 w 6"/>
                <a:gd name="T9" fmla="*/ 2 h 2"/>
                <a:gd name="T10" fmla="*/ 6 w 6"/>
                <a:gd name="T11" fmla="*/ 2 h 2"/>
                <a:gd name="T12" fmla="*/ 6 w 6"/>
                <a:gd name="T13" fmla="*/ 2 h 2"/>
                <a:gd name="T14" fmla="*/ 4 w 6"/>
                <a:gd name="T15" fmla="*/ 0 h 2"/>
                <a:gd name="T16" fmla="*/ 4 w 6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7" name="Freeform 2474"/>
            <p:cNvSpPr>
              <a:spLocks/>
            </p:cNvSpPr>
            <p:nvPr/>
          </p:nvSpPr>
          <p:spPr bwMode="auto">
            <a:xfrm>
              <a:off x="11785180" y="825424"/>
              <a:ext cx="8278" cy="5519"/>
            </a:xfrm>
            <a:custGeom>
              <a:avLst/>
              <a:gdLst>
                <a:gd name="T0" fmla="*/ 4 w 6"/>
                <a:gd name="T1" fmla="*/ 0 h 4"/>
                <a:gd name="T2" fmla="*/ 4 w 6"/>
                <a:gd name="T3" fmla="*/ 0 h 4"/>
                <a:gd name="T4" fmla="*/ 4 w 6"/>
                <a:gd name="T5" fmla="*/ 0 h 4"/>
                <a:gd name="T6" fmla="*/ 2 w 6"/>
                <a:gd name="T7" fmla="*/ 0 h 4"/>
                <a:gd name="T8" fmla="*/ 0 w 6"/>
                <a:gd name="T9" fmla="*/ 0 h 4"/>
                <a:gd name="T10" fmla="*/ 0 w 6"/>
                <a:gd name="T11" fmla="*/ 0 h 4"/>
                <a:gd name="T12" fmla="*/ 6 w 6"/>
                <a:gd name="T13" fmla="*/ 4 h 4"/>
                <a:gd name="T14" fmla="*/ 6 w 6"/>
                <a:gd name="T15" fmla="*/ 4 h 4"/>
                <a:gd name="T16" fmla="*/ 4 w 6"/>
                <a:gd name="T17" fmla="*/ 0 h 4"/>
                <a:gd name="T18" fmla="*/ 4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4"/>
                  </a:lnTo>
                  <a:lnTo>
                    <a:pt x="6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8" name="Freeform 2475"/>
            <p:cNvSpPr>
              <a:spLocks/>
            </p:cNvSpPr>
            <p:nvPr/>
          </p:nvSpPr>
          <p:spPr bwMode="auto">
            <a:xfrm>
              <a:off x="11556157" y="830943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0 w 6"/>
                <a:gd name="T5" fmla="*/ 4 h 4"/>
                <a:gd name="T6" fmla="*/ 0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4 w 6"/>
                <a:gd name="T13" fmla="*/ 0 h 4"/>
                <a:gd name="T14" fmla="*/ 2 w 6"/>
                <a:gd name="T15" fmla="*/ 0 h 4"/>
                <a:gd name="T16" fmla="*/ 2 w 6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9" name="Freeform 2476"/>
            <p:cNvSpPr>
              <a:spLocks/>
            </p:cNvSpPr>
            <p:nvPr/>
          </p:nvSpPr>
          <p:spPr bwMode="auto">
            <a:xfrm>
              <a:off x="11558916" y="83646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4 h 4"/>
                <a:gd name="T12" fmla="*/ 2 w 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0" name="Freeform 2477"/>
            <p:cNvSpPr>
              <a:spLocks/>
            </p:cNvSpPr>
            <p:nvPr/>
          </p:nvSpPr>
          <p:spPr bwMode="auto">
            <a:xfrm>
              <a:off x="11895553" y="933038"/>
              <a:ext cx="5519" cy="8278"/>
            </a:xfrm>
            <a:custGeom>
              <a:avLst/>
              <a:gdLst>
                <a:gd name="T0" fmla="*/ 4 w 4"/>
                <a:gd name="T1" fmla="*/ 2 h 6"/>
                <a:gd name="T2" fmla="*/ 4 w 4"/>
                <a:gd name="T3" fmla="*/ 2 h 6"/>
                <a:gd name="T4" fmla="*/ 2 w 4"/>
                <a:gd name="T5" fmla="*/ 2 h 6"/>
                <a:gd name="T6" fmla="*/ 0 w 4"/>
                <a:gd name="T7" fmla="*/ 0 h 6"/>
                <a:gd name="T8" fmla="*/ 0 w 4"/>
                <a:gd name="T9" fmla="*/ 0 h 6"/>
                <a:gd name="T10" fmla="*/ 4 w 4"/>
                <a:gd name="T11" fmla="*/ 6 h 6"/>
                <a:gd name="T12" fmla="*/ 4 w 4"/>
                <a:gd name="T13" fmla="*/ 6 h 6"/>
                <a:gd name="T14" fmla="*/ 4 w 4"/>
                <a:gd name="T15" fmla="*/ 2 h 6"/>
                <a:gd name="T16" fmla="*/ 4 w 4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lnTo>
                    <a:pt x="4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1" name="Freeform 2478"/>
            <p:cNvSpPr>
              <a:spLocks/>
            </p:cNvSpPr>
            <p:nvPr/>
          </p:nvSpPr>
          <p:spPr bwMode="auto">
            <a:xfrm>
              <a:off x="11523045" y="853018"/>
              <a:ext cx="11037" cy="11037"/>
            </a:xfrm>
            <a:custGeom>
              <a:avLst/>
              <a:gdLst>
                <a:gd name="T0" fmla="*/ 8 w 8"/>
                <a:gd name="T1" fmla="*/ 2 h 8"/>
                <a:gd name="T2" fmla="*/ 8 w 8"/>
                <a:gd name="T3" fmla="*/ 2 h 8"/>
                <a:gd name="T4" fmla="*/ 6 w 8"/>
                <a:gd name="T5" fmla="*/ 0 h 8"/>
                <a:gd name="T6" fmla="*/ 2 w 8"/>
                <a:gd name="T7" fmla="*/ 0 h 8"/>
                <a:gd name="T8" fmla="*/ 2 w 8"/>
                <a:gd name="T9" fmla="*/ 0 h 8"/>
                <a:gd name="T10" fmla="*/ 0 w 8"/>
                <a:gd name="T11" fmla="*/ 4 h 8"/>
                <a:gd name="T12" fmla="*/ 2 w 8"/>
                <a:gd name="T13" fmla="*/ 6 h 8"/>
                <a:gd name="T14" fmla="*/ 2 w 8"/>
                <a:gd name="T15" fmla="*/ 6 h 8"/>
                <a:gd name="T16" fmla="*/ 4 w 8"/>
                <a:gd name="T17" fmla="*/ 8 h 8"/>
                <a:gd name="T18" fmla="*/ 4 w 8"/>
                <a:gd name="T19" fmla="*/ 8 h 8"/>
                <a:gd name="T20" fmla="*/ 8 w 8"/>
                <a:gd name="T21" fmla="*/ 8 h 8"/>
                <a:gd name="T22" fmla="*/ 8 w 8"/>
                <a:gd name="T23" fmla="*/ 8 h 8"/>
                <a:gd name="T24" fmla="*/ 8 w 8"/>
                <a:gd name="T25" fmla="*/ 4 h 8"/>
                <a:gd name="T26" fmla="*/ 8 w 8"/>
                <a:gd name="T27" fmla="*/ 2 h 8"/>
                <a:gd name="T28" fmla="*/ 8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2" name="Freeform 2479"/>
            <p:cNvSpPr>
              <a:spLocks/>
            </p:cNvSpPr>
            <p:nvPr/>
          </p:nvSpPr>
          <p:spPr bwMode="auto">
            <a:xfrm>
              <a:off x="11876238" y="899926"/>
              <a:ext cx="5519" cy="8278"/>
            </a:xfrm>
            <a:custGeom>
              <a:avLst/>
              <a:gdLst>
                <a:gd name="T0" fmla="*/ 4 w 4"/>
                <a:gd name="T1" fmla="*/ 2 h 6"/>
                <a:gd name="T2" fmla="*/ 4 w 4"/>
                <a:gd name="T3" fmla="*/ 2 h 6"/>
                <a:gd name="T4" fmla="*/ 2 w 4"/>
                <a:gd name="T5" fmla="*/ 0 h 6"/>
                <a:gd name="T6" fmla="*/ 0 w 4"/>
                <a:gd name="T7" fmla="*/ 0 h 6"/>
                <a:gd name="T8" fmla="*/ 0 w 4"/>
                <a:gd name="T9" fmla="*/ 0 h 6"/>
                <a:gd name="T10" fmla="*/ 4 w 4"/>
                <a:gd name="T11" fmla="*/ 6 h 6"/>
                <a:gd name="T12" fmla="*/ 4 w 4"/>
                <a:gd name="T13" fmla="*/ 6 h 6"/>
                <a:gd name="T14" fmla="*/ 4 w 4"/>
                <a:gd name="T15" fmla="*/ 2 h 6"/>
                <a:gd name="T16" fmla="*/ 4 w 4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3" name="Freeform 2480"/>
            <p:cNvSpPr>
              <a:spLocks/>
            </p:cNvSpPr>
            <p:nvPr/>
          </p:nvSpPr>
          <p:spPr bwMode="auto">
            <a:xfrm>
              <a:off x="11451303" y="1134468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4" name="Freeform 2481"/>
            <p:cNvSpPr>
              <a:spLocks/>
            </p:cNvSpPr>
            <p:nvPr/>
          </p:nvSpPr>
          <p:spPr bwMode="auto">
            <a:xfrm>
              <a:off x="11592028" y="814387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0 w 6"/>
                <a:gd name="T5" fmla="*/ 4 h 4"/>
                <a:gd name="T6" fmla="*/ 0 w 6"/>
                <a:gd name="T7" fmla="*/ 4 h 4"/>
                <a:gd name="T8" fmla="*/ 6 w 6"/>
                <a:gd name="T9" fmla="*/ 2 h 4"/>
                <a:gd name="T10" fmla="*/ 6 w 6"/>
                <a:gd name="T11" fmla="*/ 2 h 4"/>
                <a:gd name="T12" fmla="*/ 4 w 6"/>
                <a:gd name="T13" fmla="*/ 0 h 4"/>
                <a:gd name="T14" fmla="*/ 2 w 6"/>
                <a:gd name="T15" fmla="*/ 0 h 4"/>
                <a:gd name="T16" fmla="*/ 2 w 6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5" name="Freeform 2482"/>
            <p:cNvSpPr>
              <a:spLocks/>
            </p:cNvSpPr>
            <p:nvPr/>
          </p:nvSpPr>
          <p:spPr bwMode="auto">
            <a:xfrm>
              <a:off x="11440265" y="1098597"/>
              <a:ext cx="8278" cy="11037"/>
            </a:xfrm>
            <a:custGeom>
              <a:avLst/>
              <a:gdLst>
                <a:gd name="T0" fmla="*/ 6 w 6"/>
                <a:gd name="T1" fmla="*/ 2 h 8"/>
                <a:gd name="T2" fmla="*/ 6 w 6"/>
                <a:gd name="T3" fmla="*/ 2 h 8"/>
                <a:gd name="T4" fmla="*/ 6 w 6"/>
                <a:gd name="T5" fmla="*/ 0 h 8"/>
                <a:gd name="T6" fmla="*/ 2 w 6"/>
                <a:gd name="T7" fmla="*/ 0 h 8"/>
                <a:gd name="T8" fmla="*/ 2 w 6"/>
                <a:gd name="T9" fmla="*/ 0 h 8"/>
                <a:gd name="T10" fmla="*/ 0 w 6"/>
                <a:gd name="T11" fmla="*/ 2 h 8"/>
                <a:gd name="T12" fmla="*/ 0 w 6"/>
                <a:gd name="T13" fmla="*/ 4 h 8"/>
                <a:gd name="T14" fmla="*/ 0 w 6"/>
                <a:gd name="T15" fmla="*/ 4 h 8"/>
                <a:gd name="T16" fmla="*/ 0 w 6"/>
                <a:gd name="T17" fmla="*/ 6 h 8"/>
                <a:gd name="T18" fmla="*/ 2 w 6"/>
                <a:gd name="T19" fmla="*/ 8 h 8"/>
                <a:gd name="T20" fmla="*/ 4 w 6"/>
                <a:gd name="T21" fmla="*/ 8 h 8"/>
                <a:gd name="T22" fmla="*/ 4 w 6"/>
                <a:gd name="T23" fmla="*/ 8 h 8"/>
                <a:gd name="T24" fmla="*/ 6 w 6"/>
                <a:gd name="T25" fmla="*/ 6 h 8"/>
                <a:gd name="T26" fmla="*/ 6 w 6"/>
                <a:gd name="T27" fmla="*/ 2 h 8"/>
                <a:gd name="T28" fmla="*/ 6 w 6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6" y="2"/>
                  </a:moveTo>
                  <a:lnTo>
                    <a:pt x="6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6" name="Freeform 2483"/>
            <p:cNvSpPr>
              <a:spLocks/>
            </p:cNvSpPr>
            <p:nvPr/>
          </p:nvSpPr>
          <p:spPr bwMode="auto">
            <a:xfrm>
              <a:off x="11818292" y="844740"/>
              <a:ext cx="8278" cy="8278"/>
            </a:xfrm>
            <a:custGeom>
              <a:avLst/>
              <a:gdLst>
                <a:gd name="T0" fmla="*/ 4 w 6"/>
                <a:gd name="T1" fmla="*/ 2 h 6"/>
                <a:gd name="T2" fmla="*/ 4 w 6"/>
                <a:gd name="T3" fmla="*/ 2 h 6"/>
                <a:gd name="T4" fmla="*/ 2 w 6"/>
                <a:gd name="T5" fmla="*/ 0 h 6"/>
                <a:gd name="T6" fmla="*/ 0 w 6"/>
                <a:gd name="T7" fmla="*/ 2 h 6"/>
                <a:gd name="T8" fmla="*/ 0 w 6"/>
                <a:gd name="T9" fmla="*/ 2 h 6"/>
                <a:gd name="T10" fmla="*/ 6 w 6"/>
                <a:gd name="T11" fmla="*/ 6 h 6"/>
                <a:gd name="T12" fmla="*/ 6 w 6"/>
                <a:gd name="T13" fmla="*/ 6 h 6"/>
                <a:gd name="T14" fmla="*/ 4 w 6"/>
                <a:gd name="T15" fmla="*/ 2 h 6"/>
                <a:gd name="T16" fmla="*/ 4 w 6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4" y="2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7" name="Freeform 2484"/>
            <p:cNvSpPr>
              <a:spLocks/>
            </p:cNvSpPr>
            <p:nvPr/>
          </p:nvSpPr>
          <p:spPr bwMode="auto">
            <a:xfrm>
              <a:off x="11470618" y="910963"/>
              <a:ext cx="11037" cy="11037"/>
            </a:xfrm>
            <a:custGeom>
              <a:avLst/>
              <a:gdLst>
                <a:gd name="T0" fmla="*/ 6 w 8"/>
                <a:gd name="T1" fmla="*/ 0 h 8"/>
                <a:gd name="T2" fmla="*/ 6 w 8"/>
                <a:gd name="T3" fmla="*/ 0 h 8"/>
                <a:gd name="T4" fmla="*/ 4 w 8"/>
                <a:gd name="T5" fmla="*/ 0 h 8"/>
                <a:gd name="T6" fmla="*/ 2 w 8"/>
                <a:gd name="T7" fmla="*/ 2 h 8"/>
                <a:gd name="T8" fmla="*/ 2 w 8"/>
                <a:gd name="T9" fmla="*/ 2 h 8"/>
                <a:gd name="T10" fmla="*/ 2 w 8"/>
                <a:gd name="T11" fmla="*/ 2 h 8"/>
                <a:gd name="T12" fmla="*/ 0 w 8"/>
                <a:gd name="T13" fmla="*/ 4 h 8"/>
                <a:gd name="T14" fmla="*/ 2 w 8"/>
                <a:gd name="T15" fmla="*/ 8 h 8"/>
                <a:gd name="T16" fmla="*/ 2 w 8"/>
                <a:gd name="T17" fmla="*/ 8 h 8"/>
                <a:gd name="T18" fmla="*/ 4 w 8"/>
                <a:gd name="T19" fmla="*/ 8 h 8"/>
                <a:gd name="T20" fmla="*/ 4 w 8"/>
                <a:gd name="T21" fmla="*/ 8 h 8"/>
                <a:gd name="T22" fmla="*/ 8 w 8"/>
                <a:gd name="T23" fmla="*/ 6 h 8"/>
                <a:gd name="T24" fmla="*/ 8 w 8"/>
                <a:gd name="T25" fmla="*/ 6 h 8"/>
                <a:gd name="T26" fmla="*/ 8 w 8"/>
                <a:gd name="T27" fmla="*/ 2 h 8"/>
                <a:gd name="T28" fmla="*/ 6 w 8"/>
                <a:gd name="T29" fmla="*/ 0 h 8"/>
                <a:gd name="T30" fmla="*/ 6 w 8"/>
                <a:gd name="T3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8">
                  <a:moveTo>
                    <a:pt x="6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8" name="Freeform 2485"/>
            <p:cNvSpPr>
              <a:spLocks/>
            </p:cNvSpPr>
            <p:nvPr/>
          </p:nvSpPr>
          <p:spPr bwMode="auto">
            <a:xfrm>
              <a:off x="11741031" y="1275193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9" name="Freeform 2486"/>
            <p:cNvSpPr>
              <a:spLocks/>
            </p:cNvSpPr>
            <p:nvPr/>
          </p:nvSpPr>
          <p:spPr bwMode="auto">
            <a:xfrm>
              <a:off x="11892794" y="1156543"/>
              <a:ext cx="5519" cy="11037"/>
            </a:xfrm>
            <a:custGeom>
              <a:avLst/>
              <a:gdLst>
                <a:gd name="T0" fmla="*/ 4 w 4"/>
                <a:gd name="T1" fmla="*/ 4 h 8"/>
                <a:gd name="T2" fmla="*/ 4 w 4"/>
                <a:gd name="T3" fmla="*/ 4 h 8"/>
                <a:gd name="T4" fmla="*/ 4 w 4"/>
                <a:gd name="T5" fmla="*/ 0 h 8"/>
                <a:gd name="T6" fmla="*/ 4 w 4"/>
                <a:gd name="T7" fmla="*/ 0 h 8"/>
                <a:gd name="T8" fmla="*/ 0 w 4"/>
                <a:gd name="T9" fmla="*/ 8 h 8"/>
                <a:gd name="T10" fmla="*/ 0 w 4"/>
                <a:gd name="T11" fmla="*/ 8 h 8"/>
                <a:gd name="T12" fmla="*/ 4 w 4"/>
                <a:gd name="T13" fmla="*/ 4 h 8"/>
                <a:gd name="T14" fmla="*/ 4 w 4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8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0" name="Freeform 2487"/>
            <p:cNvSpPr>
              <a:spLocks/>
            </p:cNvSpPr>
            <p:nvPr/>
          </p:nvSpPr>
          <p:spPr bwMode="auto">
            <a:xfrm>
              <a:off x="11467859" y="1170339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1" name="Freeform 2488"/>
            <p:cNvSpPr>
              <a:spLocks/>
            </p:cNvSpPr>
            <p:nvPr/>
          </p:nvSpPr>
          <p:spPr bwMode="auto">
            <a:xfrm>
              <a:off x="11867960" y="1186895"/>
              <a:ext cx="11037" cy="11037"/>
            </a:xfrm>
            <a:custGeom>
              <a:avLst/>
              <a:gdLst>
                <a:gd name="T0" fmla="*/ 0 w 8"/>
                <a:gd name="T1" fmla="*/ 2 h 8"/>
                <a:gd name="T2" fmla="*/ 0 w 8"/>
                <a:gd name="T3" fmla="*/ 2 h 8"/>
                <a:gd name="T4" fmla="*/ 0 w 8"/>
                <a:gd name="T5" fmla="*/ 6 h 8"/>
                <a:gd name="T6" fmla="*/ 2 w 8"/>
                <a:gd name="T7" fmla="*/ 8 h 8"/>
                <a:gd name="T8" fmla="*/ 2 w 8"/>
                <a:gd name="T9" fmla="*/ 8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6 w 8"/>
                <a:gd name="T21" fmla="*/ 2 h 8"/>
                <a:gd name="T22" fmla="*/ 6 w 8"/>
                <a:gd name="T23" fmla="*/ 2 h 8"/>
                <a:gd name="T24" fmla="*/ 4 w 8"/>
                <a:gd name="T25" fmla="*/ 0 h 8"/>
                <a:gd name="T26" fmla="*/ 0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2" name="Freeform 2489"/>
            <p:cNvSpPr>
              <a:spLocks/>
            </p:cNvSpPr>
            <p:nvPr/>
          </p:nvSpPr>
          <p:spPr bwMode="auto">
            <a:xfrm>
              <a:off x="11492693" y="1200692"/>
              <a:ext cx="11037" cy="11037"/>
            </a:xfrm>
            <a:custGeom>
              <a:avLst/>
              <a:gdLst>
                <a:gd name="T0" fmla="*/ 0 w 8"/>
                <a:gd name="T1" fmla="*/ 2 h 8"/>
                <a:gd name="T2" fmla="*/ 0 w 8"/>
                <a:gd name="T3" fmla="*/ 2 h 8"/>
                <a:gd name="T4" fmla="*/ 0 w 8"/>
                <a:gd name="T5" fmla="*/ 4 h 8"/>
                <a:gd name="T6" fmla="*/ 0 w 8"/>
                <a:gd name="T7" fmla="*/ 8 h 8"/>
                <a:gd name="T8" fmla="*/ 0 w 8"/>
                <a:gd name="T9" fmla="*/ 8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6 w 8"/>
                <a:gd name="T21" fmla="*/ 2 h 8"/>
                <a:gd name="T22" fmla="*/ 6 w 8"/>
                <a:gd name="T23" fmla="*/ 2 h 8"/>
                <a:gd name="T24" fmla="*/ 4 w 8"/>
                <a:gd name="T25" fmla="*/ 0 h 8"/>
                <a:gd name="T26" fmla="*/ 0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3" name="Freeform 2490"/>
            <p:cNvSpPr>
              <a:spLocks/>
            </p:cNvSpPr>
            <p:nvPr/>
          </p:nvSpPr>
          <p:spPr bwMode="auto">
            <a:xfrm>
              <a:off x="11912109" y="1082041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2 w 4"/>
                <a:gd name="T5" fmla="*/ 6 h 6"/>
                <a:gd name="T6" fmla="*/ 2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4" name="Freeform 2491"/>
            <p:cNvSpPr>
              <a:spLocks/>
            </p:cNvSpPr>
            <p:nvPr/>
          </p:nvSpPr>
          <p:spPr bwMode="auto">
            <a:xfrm>
              <a:off x="11840367" y="1217248"/>
              <a:ext cx="11037" cy="11037"/>
            </a:xfrm>
            <a:custGeom>
              <a:avLst/>
              <a:gdLst>
                <a:gd name="T0" fmla="*/ 2 w 8"/>
                <a:gd name="T1" fmla="*/ 2 h 8"/>
                <a:gd name="T2" fmla="*/ 2 w 8"/>
                <a:gd name="T3" fmla="*/ 2 h 8"/>
                <a:gd name="T4" fmla="*/ 0 w 8"/>
                <a:gd name="T5" fmla="*/ 4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8 w 8"/>
                <a:gd name="T15" fmla="*/ 6 h 8"/>
                <a:gd name="T16" fmla="*/ 8 w 8"/>
                <a:gd name="T17" fmla="*/ 6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4 w 8"/>
                <a:gd name="T25" fmla="*/ 0 h 8"/>
                <a:gd name="T26" fmla="*/ 2 w 8"/>
                <a:gd name="T27" fmla="*/ 2 h 8"/>
                <a:gd name="T28" fmla="*/ 2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5" name="Freeform 2492"/>
            <p:cNvSpPr>
              <a:spLocks/>
            </p:cNvSpPr>
            <p:nvPr/>
          </p:nvSpPr>
          <p:spPr bwMode="auto">
            <a:xfrm>
              <a:off x="11776902" y="1261397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6" name="Freeform 2493"/>
            <p:cNvSpPr>
              <a:spLocks/>
            </p:cNvSpPr>
            <p:nvPr/>
          </p:nvSpPr>
          <p:spPr bwMode="auto">
            <a:xfrm>
              <a:off x="11903831" y="1120671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2 w 4"/>
                <a:gd name="T5" fmla="*/ 6 h 6"/>
                <a:gd name="T6" fmla="*/ 2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7" name="Freeform 2494"/>
            <p:cNvSpPr>
              <a:spLocks/>
            </p:cNvSpPr>
            <p:nvPr/>
          </p:nvSpPr>
          <p:spPr bwMode="auto">
            <a:xfrm>
              <a:off x="11890034" y="935797"/>
              <a:ext cx="5519" cy="8278"/>
            </a:xfrm>
            <a:custGeom>
              <a:avLst/>
              <a:gdLst>
                <a:gd name="T0" fmla="*/ 0 w 4"/>
                <a:gd name="T1" fmla="*/ 4 h 6"/>
                <a:gd name="T2" fmla="*/ 0 w 4"/>
                <a:gd name="T3" fmla="*/ 4 h 6"/>
                <a:gd name="T4" fmla="*/ 4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2 w 4"/>
                <a:gd name="T11" fmla="*/ 0 h 6"/>
                <a:gd name="T12" fmla="*/ 0 w 4"/>
                <a:gd name="T13" fmla="*/ 4 h 6"/>
                <a:gd name="T14" fmla="*/ 0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4"/>
                  </a:moveTo>
                  <a:lnTo>
                    <a:pt x="0" y="4"/>
                  </a:lnTo>
                  <a:lnTo>
                    <a:pt x="4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8" name="Freeform 2495"/>
            <p:cNvSpPr>
              <a:spLocks/>
            </p:cNvSpPr>
            <p:nvPr/>
          </p:nvSpPr>
          <p:spPr bwMode="auto">
            <a:xfrm>
              <a:off x="11810014" y="1242081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4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8 w 8"/>
                <a:gd name="T15" fmla="*/ 8 h 8"/>
                <a:gd name="T16" fmla="*/ 8 w 8"/>
                <a:gd name="T17" fmla="*/ 8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9" name="Freeform 2496"/>
            <p:cNvSpPr>
              <a:spLocks/>
            </p:cNvSpPr>
            <p:nvPr/>
          </p:nvSpPr>
          <p:spPr bwMode="auto">
            <a:xfrm>
              <a:off x="11495452" y="880611"/>
              <a:ext cx="11037" cy="11037"/>
            </a:xfrm>
            <a:custGeom>
              <a:avLst/>
              <a:gdLst>
                <a:gd name="T0" fmla="*/ 0 w 8"/>
                <a:gd name="T1" fmla="*/ 0 h 8"/>
                <a:gd name="T2" fmla="*/ 0 w 8"/>
                <a:gd name="T3" fmla="*/ 0 h 8"/>
                <a:gd name="T4" fmla="*/ 0 w 8"/>
                <a:gd name="T5" fmla="*/ 4 h 8"/>
                <a:gd name="T6" fmla="*/ 2 w 8"/>
                <a:gd name="T7" fmla="*/ 6 h 8"/>
                <a:gd name="T8" fmla="*/ 2 w 8"/>
                <a:gd name="T9" fmla="*/ 6 h 8"/>
                <a:gd name="T10" fmla="*/ 4 w 8"/>
                <a:gd name="T11" fmla="*/ 8 h 8"/>
                <a:gd name="T12" fmla="*/ 4 w 8"/>
                <a:gd name="T13" fmla="*/ 8 h 8"/>
                <a:gd name="T14" fmla="*/ 6 w 8"/>
                <a:gd name="T15" fmla="*/ 6 h 8"/>
                <a:gd name="T16" fmla="*/ 6 w 8"/>
                <a:gd name="T17" fmla="*/ 6 h 8"/>
                <a:gd name="T18" fmla="*/ 8 w 8"/>
                <a:gd name="T19" fmla="*/ 4 h 8"/>
                <a:gd name="T20" fmla="*/ 6 w 8"/>
                <a:gd name="T21" fmla="*/ 0 h 8"/>
                <a:gd name="T22" fmla="*/ 6 w 8"/>
                <a:gd name="T23" fmla="*/ 0 h 8"/>
                <a:gd name="T24" fmla="*/ 4 w 8"/>
                <a:gd name="T25" fmla="*/ 0 h 8"/>
                <a:gd name="T26" fmla="*/ 0 w 8"/>
                <a:gd name="T27" fmla="*/ 0 h 8"/>
                <a:gd name="T28" fmla="*/ 0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0" name="Freeform 2497"/>
            <p:cNvSpPr>
              <a:spLocks/>
            </p:cNvSpPr>
            <p:nvPr/>
          </p:nvSpPr>
          <p:spPr bwMode="auto">
            <a:xfrm>
              <a:off x="11914868" y="1010299"/>
              <a:ext cx="2759" cy="8278"/>
            </a:xfrm>
            <a:custGeom>
              <a:avLst/>
              <a:gdLst>
                <a:gd name="T0" fmla="*/ 0 w 2"/>
                <a:gd name="T1" fmla="*/ 4 h 6"/>
                <a:gd name="T2" fmla="*/ 0 w 2"/>
                <a:gd name="T3" fmla="*/ 4 h 6"/>
                <a:gd name="T4" fmla="*/ 2 w 2"/>
                <a:gd name="T5" fmla="*/ 6 h 6"/>
                <a:gd name="T6" fmla="*/ 2 w 2"/>
                <a:gd name="T7" fmla="*/ 6 h 6"/>
                <a:gd name="T8" fmla="*/ 0 w 2"/>
                <a:gd name="T9" fmla="*/ 0 h 6"/>
                <a:gd name="T10" fmla="*/ 0 w 2"/>
                <a:gd name="T11" fmla="*/ 0 h 6"/>
                <a:gd name="T12" fmla="*/ 0 w 2"/>
                <a:gd name="T13" fmla="*/ 4 h 6"/>
                <a:gd name="T14" fmla="*/ 0 w 2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1" name="Freeform 2498"/>
            <p:cNvSpPr>
              <a:spLocks/>
            </p:cNvSpPr>
            <p:nvPr/>
          </p:nvSpPr>
          <p:spPr bwMode="auto">
            <a:xfrm>
              <a:off x="11890034" y="1156543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2" name="Freeform 2499"/>
            <p:cNvSpPr>
              <a:spLocks/>
            </p:cNvSpPr>
            <p:nvPr/>
          </p:nvSpPr>
          <p:spPr bwMode="auto">
            <a:xfrm>
              <a:off x="11909350" y="1120671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3" name="Freeform 2500"/>
            <p:cNvSpPr>
              <a:spLocks/>
            </p:cNvSpPr>
            <p:nvPr/>
          </p:nvSpPr>
          <p:spPr bwMode="auto">
            <a:xfrm>
              <a:off x="11920387" y="1082041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0 h 8"/>
                <a:gd name="T6" fmla="*/ 2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2 w 2"/>
                <a:gd name="T13" fmla="*/ 6 h 8"/>
                <a:gd name="T14" fmla="*/ 2 w 2"/>
                <a:gd name="T15" fmla="*/ 4 h 8"/>
                <a:gd name="T16" fmla="*/ 2 w 2"/>
                <a:gd name="T1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4" name="Freeform 2501"/>
            <p:cNvSpPr>
              <a:spLocks/>
            </p:cNvSpPr>
            <p:nvPr/>
          </p:nvSpPr>
          <p:spPr bwMode="auto">
            <a:xfrm>
              <a:off x="11906590" y="971668"/>
              <a:ext cx="2759" cy="8278"/>
            </a:xfrm>
            <a:custGeom>
              <a:avLst/>
              <a:gdLst>
                <a:gd name="T0" fmla="*/ 0 w 2"/>
                <a:gd name="T1" fmla="*/ 4 h 6"/>
                <a:gd name="T2" fmla="*/ 0 w 2"/>
                <a:gd name="T3" fmla="*/ 4 h 6"/>
                <a:gd name="T4" fmla="*/ 2 w 2"/>
                <a:gd name="T5" fmla="*/ 6 h 6"/>
                <a:gd name="T6" fmla="*/ 2 w 2"/>
                <a:gd name="T7" fmla="*/ 6 h 6"/>
                <a:gd name="T8" fmla="*/ 0 w 2"/>
                <a:gd name="T9" fmla="*/ 0 h 6"/>
                <a:gd name="T10" fmla="*/ 0 w 2"/>
                <a:gd name="T11" fmla="*/ 0 h 6"/>
                <a:gd name="T12" fmla="*/ 0 w 2"/>
                <a:gd name="T13" fmla="*/ 4 h 6"/>
                <a:gd name="T14" fmla="*/ 0 w 2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5" name="Freeform 2502"/>
            <p:cNvSpPr>
              <a:spLocks/>
            </p:cNvSpPr>
            <p:nvPr/>
          </p:nvSpPr>
          <p:spPr bwMode="auto">
            <a:xfrm>
              <a:off x="11338171" y="902685"/>
              <a:ext cx="684311" cy="488399"/>
            </a:xfrm>
            <a:custGeom>
              <a:avLst/>
              <a:gdLst>
                <a:gd name="T0" fmla="*/ 248 w 496"/>
                <a:gd name="T1" fmla="*/ 354 h 354"/>
                <a:gd name="T2" fmla="*/ 296 w 496"/>
                <a:gd name="T3" fmla="*/ 348 h 354"/>
                <a:gd name="T4" fmla="*/ 342 w 496"/>
                <a:gd name="T5" fmla="*/ 334 h 354"/>
                <a:gd name="T6" fmla="*/ 384 w 496"/>
                <a:gd name="T7" fmla="*/ 312 h 354"/>
                <a:gd name="T8" fmla="*/ 420 w 496"/>
                <a:gd name="T9" fmla="*/ 284 h 354"/>
                <a:gd name="T10" fmla="*/ 450 w 496"/>
                <a:gd name="T11" fmla="*/ 248 h 354"/>
                <a:gd name="T12" fmla="*/ 474 w 496"/>
                <a:gd name="T13" fmla="*/ 208 h 354"/>
                <a:gd name="T14" fmla="*/ 490 w 496"/>
                <a:gd name="T15" fmla="*/ 162 h 354"/>
                <a:gd name="T16" fmla="*/ 496 w 496"/>
                <a:gd name="T17" fmla="*/ 114 h 354"/>
                <a:gd name="T18" fmla="*/ 494 w 496"/>
                <a:gd name="T19" fmla="*/ 114 h 354"/>
                <a:gd name="T20" fmla="*/ 492 w 496"/>
                <a:gd name="T21" fmla="*/ 114 h 354"/>
                <a:gd name="T22" fmla="*/ 490 w 496"/>
                <a:gd name="T23" fmla="*/ 138 h 354"/>
                <a:gd name="T24" fmla="*/ 480 w 496"/>
                <a:gd name="T25" fmla="*/ 184 h 354"/>
                <a:gd name="T26" fmla="*/ 460 w 496"/>
                <a:gd name="T27" fmla="*/ 226 h 354"/>
                <a:gd name="T28" fmla="*/ 434 w 496"/>
                <a:gd name="T29" fmla="*/ 264 h 354"/>
                <a:gd name="T30" fmla="*/ 402 w 496"/>
                <a:gd name="T31" fmla="*/ 296 h 354"/>
                <a:gd name="T32" fmla="*/ 362 w 496"/>
                <a:gd name="T33" fmla="*/ 322 h 354"/>
                <a:gd name="T34" fmla="*/ 320 w 496"/>
                <a:gd name="T35" fmla="*/ 340 h 354"/>
                <a:gd name="T36" fmla="*/ 272 w 496"/>
                <a:gd name="T37" fmla="*/ 350 h 354"/>
                <a:gd name="T38" fmla="*/ 248 w 496"/>
                <a:gd name="T39" fmla="*/ 350 h 354"/>
                <a:gd name="T40" fmla="*/ 198 w 496"/>
                <a:gd name="T41" fmla="*/ 346 h 354"/>
                <a:gd name="T42" fmla="*/ 152 w 496"/>
                <a:gd name="T43" fmla="*/ 332 h 354"/>
                <a:gd name="T44" fmla="*/ 110 w 496"/>
                <a:gd name="T45" fmla="*/ 308 h 354"/>
                <a:gd name="T46" fmla="*/ 74 w 496"/>
                <a:gd name="T47" fmla="*/ 278 h 354"/>
                <a:gd name="T48" fmla="*/ 44 w 496"/>
                <a:gd name="T49" fmla="*/ 242 h 354"/>
                <a:gd name="T50" fmla="*/ 22 w 496"/>
                <a:gd name="T51" fmla="*/ 200 h 354"/>
                <a:gd name="T52" fmla="*/ 8 w 496"/>
                <a:gd name="T53" fmla="*/ 154 h 354"/>
                <a:gd name="T54" fmla="*/ 2 w 496"/>
                <a:gd name="T55" fmla="*/ 106 h 354"/>
                <a:gd name="T56" fmla="*/ 4 w 496"/>
                <a:gd name="T57" fmla="*/ 78 h 354"/>
                <a:gd name="T58" fmla="*/ 16 w 496"/>
                <a:gd name="T59" fmla="*/ 26 h 354"/>
                <a:gd name="T60" fmla="*/ 24 w 496"/>
                <a:gd name="T61" fmla="*/ 2 h 354"/>
                <a:gd name="T62" fmla="*/ 22 w 496"/>
                <a:gd name="T63" fmla="*/ 0 h 354"/>
                <a:gd name="T64" fmla="*/ 6 w 496"/>
                <a:gd name="T65" fmla="*/ 50 h 354"/>
                <a:gd name="T66" fmla="*/ 0 w 496"/>
                <a:gd name="T67" fmla="*/ 106 h 354"/>
                <a:gd name="T68" fmla="*/ 0 w 496"/>
                <a:gd name="T69" fmla="*/ 130 h 354"/>
                <a:gd name="T70" fmla="*/ 10 w 496"/>
                <a:gd name="T71" fmla="*/ 178 h 354"/>
                <a:gd name="T72" fmla="*/ 30 w 496"/>
                <a:gd name="T73" fmla="*/ 224 h 354"/>
                <a:gd name="T74" fmla="*/ 56 w 496"/>
                <a:gd name="T75" fmla="*/ 264 h 354"/>
                <a:gd name="T76" fmla="*/ 90 w 496"/>
                <a:gd name="T77" fmla="*/ 296 h 354"/>
                <a:gd name="T78" fmla="*/ 130 w 496"/>
                <a:gd name="T79" fmla="*/ 324 h 354"/>
                <a:gd name="T80" fmla="*/ 174 w 496"/>
                <a:gd name="T81" fmla="*/ 342 h 354"/>
                <a:gd name="T82" fmla="*/ 222 w 496"/>
                <a:gd name="T83" fmla="*/ 352 h 354"/>
                <a:gd name="T84" fmla="*/ 248 w 496"/>
                <a:gd name="T85" fmla="*/ 354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6" h="354">
                  <a:moveTo>
                    <a:pt x="248" y="354"/>
                  </a:moveTo>
                  <a:lnTo>
                    <a:pt x="248" y="354"/>
                  </a:lnTo>
                  <a:lnTo>
                    <a:pt x="272" y="352"/>
                  </a:lnTo>
                  <a:lnTo>
                    <a:pt x="296" y="348"/>
                  </a:lnTo>
                  <a:lnTo>
                    <a:pt x="320" y="342"/>
                  </a:lnTo>
                  <a:lnTo>
                    <a:pt x="342" y="334"/>
                  </a:lnTo>
                  <a:lnTo>
                    <a:pt x="364" y="324"/>
                  </a:lnTo>
                  <a:lnTo>
                    <a:pt x="384" y="312"/>
                  </a:lnTo>
                  <a:lnTo>
                    <a:pt x="402" y="300"/>
                  </a:lnTo>
                  <a:lnTo>
                    <a:pt x="420" y="284"/>
                  </a:lnTo>
                  <a:lnTo>
                    <a:pt x="436" y="266"/>
                  </a:lnTo>
                  <a:lnTo>
                    <a:pt x="450" y="248"/>
                  </a:lnTo>
                  <a:lnTo>
                    <a:pt x="464" y="228"/>
                  </a:lnTo>
                  <a:lnTo>
                    <a:pt x="474" y="208"/>
                  </a:lnTo>
                  <a:lnTo>
                    <a:pt x="482" y="186"/>
                  </a:lnTo>
                  <a:lnTo>
                    <a:pt x="490" y="162"/>
                  </a:lnTo>
                  <a:lnTo>
                    <a:pt x="494" y="138"/>
                  </a:lnTo>
                  <a:lnTo>
                    <a:pt x="496" y="114"/>
                  </a:lnTo>
                  <a:lnTo>
                    <a:pt x="494" y="114"/>
                  </a:lnTo>
                  <a:lnTo>
                    <a:pt x="494" y="114"/>
                  </a:lnTo>
                  <a:lnTo>
                    <a:pt x="494" y="114"/>
                  </a:lnTo>
                  <a:lnTo>
                    <a:pt x="492" y="114"/>
                  </a:lnTo>
                  <a:lnTo>
                    <a:pt x="492" y="114"/>
                  </a:lnTo>
                  <a:lnTo>
                    <a:pt x="490" y="138"/>
                  </a:lnTo>
                  <a:lnTo>
                    <a:pt x="486" y="162"/>
                  </a:lnTo>
                  <a:lnTo>
                    <a:pt x="480" y="184"/>
                  </a:lnTo>
                  <a:lnTo>
                    <a:pt x="472" y="206"/>
                  </a:lnTo>
                  <a:lnTo>
                    <a:pt x="460" y="226"/>
                  </a:lnTo>
                  <a:lnTo>
                    <a:pt x="448" y="246"/>
                  </a:lnTo>
                  <a:lnTo>
                    <a:pt x="434" y="264"/>
                  </a:lnTo>
                  <a:lnTo>
                    <a:pt x="418" y="282"/>
                  </a:lnTo>
                  <a:lnTo>
                    <a:pt x="402" y="296"/>
                  </a:lnTo>
                  <a:lnTo>
                    <a:pt x="382" y="310"/>
                  </a:lnTo>
                  <a:lnTo>
                    <a:pt x="362" y="322"/>
                  </a:lnTo>
                  <a:lnTo>
                    <a:pt x="342" y="332"/>
                  </a:lnTo>
                  <a:lnTo>
                    <a:pt x="320" y="340"/>
                  </a:lnTo>
                  <a:lnTo>
                    <a:pt x="296" y="346"/>
                  </a:lnTo>
                  <a:lnTo>
                    <a:pt x="272" y="350"/>
                  </a:lnTo>
                  <a:lnTo>
                    <a:pt x="248" y="350"/>
                  </a:lnTo>
                  <a:lnTo>
                    <a:pt x="248" y="350"/>
                  </a:lnTo>
                  <a:lnTo>
                    <a:pt x="222" y="350"/>
                  </a:lnTo>
                  <a:lnTo>
                    <a:pt x="198" y="346"/>
                  </a:lnTo>
                  <a:lnTo>
                    <a:pt x="174" y="340"/>
                  </a:lnTo>
                  <a:lnTo>
                    <a:pt x="152" y="332"/>
                  </a:lnTo>
                  <a:lnTo>
                    <a:pt x="130" y="320"/>
                  </a:lnTo>
                  <a:lnTo>
                    <a:pt x="110" y="308"/>
                  </a:lnTo>
                  <a:lnTo>
                    <a:pt x="92" y="294"/>
                  </a:lnTo>
                  <a:lnTo>
                    <a:pt x="74" y="278"/>
                  </a:lnTo>
                  <a:lnTo>
                    <a:pt x="58" y="262"/>
                  </a:lnTo>
                  <a:lnTo>
                    <a:pt x="44" y="242"/>
                  </a:lnTo>
                  <a:lnTo>
                    <a:pt x="32" y="222"/>
                  </a:lnTo>
                  <a:lnTo>
                    <a:pt x="22" y="200"/>
                  </a:lnTo>
                  <a:lnTo>
                    <a:pt x="14" y="178"/>
                  </a:lnTo>
                  <a:lnTo>
                    <a:pt x="8" y="154"/>
                  </a:lnTo>
                  <a:lnTo>
                    <a:pt x="4" y="130"/>
                  </a:lnTo>
                  <a:lnTo>
                    <a:pt x="2" y="106"/>
                  </a:lnTo>
                  <a:lnTo>
                    <a:pt x="2" y="106"/>
                  </a:lnTo>
                  <a:lnTo>
                    <a:pt x="4" y="78"/>
                  </a:lnTo>
                  <a:lnTo>
                    <a:pt x="8" y="50"/>
                  </a:lnTo>
                  <a:lnTo>
                    <a:pt x="16" y="26"/>
                  </a:lnTo>
                  <a:lnTo>
                    <a:pt x="26" y="0"/>
                  </a:lnTo>
                  <a:lnTo>
                    <a:pt x="2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2" y="24"/>
                  </a:lnTo>
                  <a:lnTo>
                    <a:pt x="6" y="50"/>
                  </a:lnTo>
                  <a:lnTo>
                    <a:pt x="0" y="78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30"/>
                  </a:lnTo>
                  <a:lnTo>
                    <a:pt x="4" y="156"/>
                  </a:lnTo>
                  <a:lnTo>
                    <a:pt x="10" y="178"/>
                  </a:lnTo>
                  <a:lnTo>
                    <a:pt x="18" y="202"/>
                  </a:lnTo>
                  <a:lnTo>
                    <a:pt x="30" y="224"/>
                  </a:lnTo>
                  <a:lnTo>
                    <a:pt x="42" y="244"/>
                  </a:lnTo>
                  <a:lnTo>
                    <a:pt x="56" y="264"/>
                  </a:lnTo>
                  <a:lnTo>
                    <a:pt x="72" y="280"/>
                  </a:lnTo>
                  <a:lnTo>
                    <a:pt x="90" y="296"/>
                  </a:lnTo>
                  <a:lnTo>
                    <a:pt x="108" y="312"/>
                  </a:lnTo>
                  <a:lnTo>
                    <a:pt x="130" y="324"/>
                  </a:lnTo>
                  <a:lnTo>
                    <a:pt x="152" y="334"/>
                  </a:lnTo>
                  <a:lnTo>
                    <a:pt x="174" y="342"/>
                  </a:lnTo>
                  <a:lnTo>
                    <a:pt x="198" y="348"/>
                  </a:lnTo>
                  <a:lnTo>
                    <a:pt x="222" y="352"/>
                  </a:lnTo>
                  <a:lnTo>
                    <a:pt x="248" y="354"/>
                  </a:lnTo>
                  <a:lnTo>
                    <a:pt x="248" y="3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6" name="Freeform 2503"/>
            <p:cNvSpPr>
              <a:spLocks/>
            </p:cNvSpPr>
            <p:nvPr/>
          </p:nvSpPr>
          <p:spPr bwMode="auto">
            <a:xfrm>
              <a:off x="11238835" y="836462"/>
              <a:ext cx="882982" cy="653958"/>
            </a:xfrm>
            <a:custGeom>
              <a:avLst/>
              <a:gdLst>
                <a:gd name="T0" fmla="*/ 598 w 640"/>
                <a:gd name="T1" fmla="*/ 2 h 474"/>
                <a:gd name="T2" fmla="*/ 620 w 640"/>
                <a:gd name="T3" fmla="*/ 54 h 474"/>
                <a:gd name="T4" fmla="*/ 630 w 640"/>
                <a:gd name="T5" fmla="*/ 92 h 474"/>
                <a:gd name="T6" fmla="*/ 636 w 640"/>
                <a:gd name="T7" fmla="*/ 132 h 474"/>
                <a:gd name="T8" fmla="*/ 636 w 640"/>
                <a:gd name="T9" fmla="*/ 154 h 474"/>
                <a:gd name="T10" fmla="*/ 630 w 640"/>
                <a:gd name="T11" fmla="*/ 216 h 474"/>
                <a:gd name="T12" fmla="*/ 612 w 640"/>
                <a:gd name="T13" fmla="*/ 276 h 474"/>
                <a:gd name="T14" fmla="*/ 582 w 640"/>
                <a:gd name="T15" fmla="*/ 330 h 474"/>
                <a:gd name="T16" fmla="*/ 544 w 640"/>
                <a:gd name="T17" fmla="*/ 378 h 474"/>
                <a:gd name="T18" fmla="*/ 496 w 640"/>
                <a:gd name="T19" fmla="*/ 416 h 474"/>
                <a:gd name="T20" fmla="*/ 442 w 640"/>
                <a:gd name="T21" fmla="*/ 446 h 474"/>
                <a:gd name="T22" fmla="*/ 384 w 640"/>
                <a:gd name="T23" fmla="*/ 464 h 474"/>
                <a:gd name="T24" fmla="*/ 320 w 640"/>
                <a:gd name="T25" fmla="*/ 470 h 474"/>
                <a:gd name="T26" fmla="*/ 288 w 640"/>
                <a:gd name="T27" fmla="*/ 468 h 474"/>
                <a:gd name="T28" fmla="*/ 230 w 640"/>
                <a:gd name="T29" fmla="*/ 458 h 474"/>
                <a:gd name="T30" fmla="*/ 176 w 640"/>
                <a:gd name="T31" fmla="*/ 436 h 474"/>
                <a:gd name="T32" fmla="*/ 126 w 640"/>
                <a:gd name="T33" fmla="*/ 404 h 474"/>
                <a:gd name="T34" fmla="*/ 84 w 640"/>
                <a:gd name="T35" fmla="*/ 364 h 474"/>
                <a:gd name="T36" fmla="*/ 50 w 640"/>
                <a:gd name="T37" fmla="*/ 318 h 474"/>
                <a:gd name="T38" fmla="*/ 24 w 640"/>
                <a:gd name="T39" fmla="*/ 266 h 474"/>
                <a:gd name="T40" fmla="*/ 8 w 640"/>
                <a:gd name="T41" fmla="*/ 208 h 474"/>
                <a:gd name="T42" fmla="*/ 4 w 640"/>
                <a:gd name="T43" fmla="*/ 178 h 474"/>
                <a:gd name="T44" fmla="*/ 2 w 640"/>
                <a:gd name="T45" fmla="*/ 180 h 474"/>
                <a:gd name="T46" fmla="*/ 0 w 640"/>
                <a:gd name="T47" fmla="*/ 178 h 474"/>
                <a:gd name="T48" fmla="*/ 12 w 640"/>
                <a:gd name="T49" fmla="*/ 238 h 474"/>
                <a:gd name="T50" fmla="*/ 32 w 640"/>
                <a:gd name="T51" fmla="*/ 294 h 474"/>
                <a:gd name="T52" fmla="*/ 64 w 640"/>
                <a:gd name="T53" fmla="*/ 344 h 474"/>
                <a:gd name="T54" fmla="*/ 102 w 640"/>
                <a:gd name="T55" fmla="*/ 388 h 474"/>
                <a:gd name="T56" fmla="*/ 148 w 640"/>
                <a:gd name="T57" fmla="*/ 424 h 474"/>
                <a:gd name="T58" fmla="*/ 200 w 640"/>
                <a:gd name="T59" fmla="*/ 450 h 474"/>
                <a:gd name="T60" fmla="*/ 258 w 640"/>
                <a:gd name="T61" fmla="*/ 468 h 474"/>
                <a:gd name="T62" fmla="*/ 320 w 640"/>
                <a:gd name="T63" fmla="*/ 474 h 474"/>
                <a:gd name="T64" fmla="*/ 352 w 640"/>
                <a:gd name="T65" fmla="*/ 472 h 474"/>
                <a:gd name="T66" fmla="*/ 414 w 640"/>
                <a:gd name="T67" fmla="*/ 458 h 474"/>
                <a:gd name="T68" fmla="*/ 472 w 640"/>
                <a:gd name="T69" fmla="*/ 434 h 474"/>
                <a:gd name="T70" fmla="*/ 524 w 640"/>
                <a:gd name="T71" fmla="*/ 400 h 474"/>
                <a:gd name="T72" fmla="*/ 566 w 640"/>
                <a:gd name="T73" fmla="*/ 356 h 474"/>
                <a:gd name="T74" fmla="*/ 600 w 640"/>
                <a:gd name="T75" fmla="*/ 306 h 474"/>
                <a:gd name="T76" fmla="*/ 626 w 640"/>
                <a:gd name="T77" fmla="*/ 248 h 474"/>
                <a:gd name="T78" fmla="*/ 638 w 640"/>
                <a:gd name="T79" fmla="*/ 186 h 474"/>
                <a:gd name="T80" fmla="*/ 640 w 640"/>
                <a:gd name="T81" fmla="*/ 154 h 474"/>
                <a:gd name="T82" fmla="*/ 638 w 640"/>
                <a:gd name="T83" fmla="*/ 112 h 474"/>
                <a:gd name="T84" fmla="*/ 630 w 640"/>
                <a:gd name="T85" fmla="*/ 74 h 474"/>
                <a:gd name="T86" fmla="*/ 618 w 640"/>
                <a:gd name="T87" fmla="*/ 36 h 474"/>
                <a:gd name="T88" fmla="*/ 600 w 640"/>
                <a:gd name="T89" fmla="*/ 2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40" h="474">
                  <a:moveTo>
                    <a:pt x="598" y="2"/>
                  </a:moveTo>
                  <a:lnTo>
                    <a:pt x="598" y="2"/>
                  </a:lnTo>
                  <a:lnTo>
                    <a:pt x="614" y="36"/>
                  </a:lnTo>
                  <a:lnTo>
                    <a:pt x="620" y="54"/>
                  </a:lnTo>
                  <a:lnTo>
                    <a:pt x="626" y="74"/>
                  </a:lnTo>
                  <a:lnTo>
                    <a:pt x="630" y="92"/>
                  </a:lnTo>
                  <a:lnTo>
                    <a:pt x="634" y="112"/>
                  </a:lnTo>
                  <a:lnTo>
                    <a:pt x="636" y="132"/>
                  </a:lnTo>
                  <a:lnTo>
                    <a:pt x="636" y="154"/>
                  </a:lnTo>
                  <a:lnTo>
                    <a:pt x="636" y="154"/>
                  </a:lnTo>
                  <a:lnTo>
                    <a:pt x="634" y="186"/>
                  </a:lnTo>
                  <a:lnTo>
                    <a:pt x="630" y="216"/>
                  </a:lnTo>
                  <a:lnTo>
                    <a:pt x="622" y="248"/>
                  </a:lnTo>
                  <a:lnTo>
                    <a:pt x="612" y="276"/>
                  </a:lnTo>
                  <a:lnTo>
                    <a:pt x="598" y="304"/>
                  </a:lnTo>
                  <a:lnTo>
                    <a:pt x="582" y="330"/>
                  </a:lnTo>
                  <a:lnTo>
                    <a:pt x="564" y="354"/>
                  </a:lnTo>
                  <a:lnTo>
                    <a:pt x="544" y="378"/>
                  </a:lnTo>
                  <a:lnTo>
                    <a:pt x="522" y="398"/>
                  </a:lnTo>
                  <a:lnTo>
                    <a:pt x="496" y="416"/>
                  </a:lnTo>
                  <a:lnTo>
                    <a:pt x="470" y="432"/>
                  </a:lnTo>
                  <a:lnTo>
                    <a:pt x="442" y="446"/>
                  </a:lnTo>
                  <a:lnTo>
                    <a:pt x="414" y="456"/>
                  </a:lnTo>
                  <a:lnTo>
                    <a:pt x="384" y="464"/>
                  </a:lnTo>
                  <a:lnTo>
                    <a:pt x="352" y="468"/>
                  </a:lnTo>
                  <a:lnTo>
                    <a:pt x="320" y="470"/>
                  </a:lnTo>
                  <a:lnTo>
                    <a:pt x="320" y="470"/>
                  </a:lnTo>
                  <a:lnTo>
                    <a:pt x="288" y="468"/>
                  </a:lnTo>
                  <a:lnTo>
                    <a:pt x="258" y="464"/>
                  </a:lnTo>
                  <a:lnTo>
                    <a:pt x="230" y="458"/>
                  </a:lnTo>
                  <a:lnTo>
                    <a:pt x="202" y="448"/>
                  </a:lnTo>
                  <a:lnTo>
                    <a:pt x="176" y="436"/>
                  </a:lnTo>
                  <a:lnTo>
                    <a:pt x="150" y="420"/>
                  </a:lnTo>
                  <a:lnTo>
                    <a:pt x="126" y="404"/>
                  </a:lnTo>
                  <a:lnTo>
                    <a:pt x="104" y="386"/>
                  </a:lnTo>
                  <a:lnTo>
                    <a:pt x="84" y="364"/>
                  </a:lnTo>
                  <a:lnTo>
                    <a:pt x="66" y="342"/>
                  </a:lnTo>
                  <a:lnTo>
                    <a:pt x="50" y="318"/>
                  </a:lnTo>
                  <a:lnTo>
                    <a:pt x="36" y="292"/>
                  </a:lnTo>
                  <a:lnTo>
                    <a:pt x="24" y="266"/>
                  </a:lnTo>
                  <a:lnTo>
                    <a:pt x="14" y="238"/>
                  </a:lnTo>
                  <a:lnTo>
                    <a:pt x="8" y="208"/>
                  </a:lnTo>
                  <a:lnTo>
                    <a:pt x="4" y="178"/>
                  </a:lnTo>
                  <a:lnTo>
                    <a:pt x="4" y="178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4" y="208"/>
                  </a:lnTo>
                  <a:lnTo>
                    <a:pt x="12" y="238"/>
                  </a:lnTo>
                  <a:lnTo>
                    <a:pt x="20" y="266"/>
                  </a:lnTo>
                  <a:lnTo>
                    <a:pt x="32" y="294"/>
                  </a:lnTo>
                  <a:lnTo>
                    <a:pt x="46" y="320"/>
                  </a:lnTo>
                  <a:lnTo>
                    <a:pt x="64" y="344"/>
                  </a:lnTo>
                  <a:lnTo>
                    <a:pt x="82" y="366"/>
                  </a:lnTo>
                  <a:lnTo>
                    <a:pt x="102" y="388"/>
                  </a:lnTo>
                  <a:lnTo>
                    <a:pt x="124" y="406"/>
                  </a:lnTo>
                  <a:lnTo>
                    <a:pt x="148" y="424"/>
                  </a:lnTo>
                  <a:lnTo>
                    <a:pt x="174" y="438"/>
                  </a:lnTo>
                  <a:lnTo>
                    <a:pt x="200" y="450"/>
                  </a:lnTo>
                  <a:lnTo>
                    <a:pt x="230" y="460"/>
                  </a:lnTo>
                  <a:lnTo>
                    <a:pt x="258" y="468"/>
                  </a:lnTo>
                  <a:lnTo>
                    <a:pt x="288" y="472"/>
                  </a:lnTo>
                  <a:lnTo>
                    <a:pt x="320" y="474"/>
                  </a:lnTo>
                  <a:lnTo>
                    <a:pt x="320" y="474"/>
                  </a:lnTo>
                  <a:lnTo>
                    <a:pt x="352" y="472"/>
                  </a:lnTo>
                  <a:lnTo>
                    <a:pt x="384" y="466"/>
                  </a:lnTo>
                  <a:lnTo>
                    <a:pt x="414" y="458"/>
                  </a:lnTo>
                  <a:lnTo>
                    <a:pt x="444" y="448"/>
                  </a:lnTo>
                  <a:lnTo>
                    <a:pt x="472" y="434"/>
                  </a:lnTo>
                  <a:lnTo>
                    <a:pt x="498" y="418"/>
                  </a:lnTo>
                  <a:lnTo>
                    <a:pt x="524" y="400"/>
                  </a:lnTo>
                  <a:lnTo>
                    <a:pt x="546" y="380"/>
                  </a:lnTo>
                  <a:lnTo>
                    <a:pt x="566" y="356"/>
                  </a:lnTo>
                  <a:lnTo>
                    <a:pt x="584" y="332"/>
                  </a:lnTo>
                  <a:lnTo>
                    <a:pt x="600" y="306"/>
                  </a:lnTo>
                  <a:lnTo>
                    <a:pt x="614" y="278"/>
                  </a:lnTo>
                  <a:lnTo>
                    <a:pt x="626" y="248"/>
                  </a:lnTo>
                  <a:lnTo>
                    <a:pt x="634" y="218"/>
                  </a:lnTo>
                  <a:lnTo>
                    <a:pt x="638" y="186"/>
                  </a:lnTo>
                  <a:lnTo>
                    <a:pt x="640" y="154"/>
                  </a:lnTo>
                  <a:lnTo>
                    <a:pt x="640" y="154"/>
                  </a:lnTo>
                  <a:lnTo>
                    <a:pt x="638" y="132"/>
                  </a:lnTo>
                  <a:lnTo>
                    <a:pt x="638" y="112"/>
                  </a:lnTo>
                  <a:lnTo>
                    <a:pt x="634" y="92"/>
                  </a:lnTo>
                  <a:lnTo>
                    <a:pt x="630" y="74"/>
                  </a:lnTo>
                  <a:lnTo>
                    <a:pt x="624" y="54"/>
                  </a:lnTo>
                  <a:lnTo>
                    <a:pt x="618" y="36"/>
                  </a:lnTo>
                  <a:lnTo>
                    <a:pt x="600" y="0"/>
                  </a:lnTo>
                  <a:lnTo>
                    <a:pt x="600" y="2"/>
                  </a:lnTo>
                  <a:lnTo>
                    <a:pt x="59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7" name="Freeform 2504"/>
            <p:cNvSpPr>
              <a:spLocks/>
            </p:cNvSpPr>
            <p:nvPr/>
          </p:nvSpPr>
          <p:spPr bwMode="auto">
            <a:xfrm>
              <a:off x="11230557" y="582604"/>
              <a:ext cx="990595" cy="1004392"/>
            </a:xfrm>
            <a:custGeom>
              <a:avLst/>
              <a:gdLst>
                <a:gd name="T0" fmla="*/ 718 w 718"/>
                <a:gd name="T1" fmla="*/ 338 h 728"/>
                <a:gd name="T2" fmla="*/ 714 w 718"/>
                <a:gd name="T3" fmla="*/ 284 h 728"/>
                <a:gd name="T4" fmla="*/ 704 w 718"/>
                <a:gd name="T5" fmla="*/ 234 h 728"/>
                <a:gd name="T6" fmla="*/ 686 w 718"/>
                <a:gd name="T7" fmla="*/ 186 h 728"/>
                <a:gd name="T8" fmla="*/ 664 w 718"/>
                <a:gd name="T9" fmla="*/ 140 h 728"/>
                <a:gd name="T10" fmla="*/ 636 w 718"/>
                <a:gd name="T11" fmla="*/ 100 h 728"/>
                <a:gd name="T12" fmla="*/ 604 w 718"/>
                <a:gd name="T13" fmla="*/ 62 h 728"/>
                <a:gd name="T14" fmla="*/ 566 w 718"/>
                <a:gd name="T15" fmla="*/ 28 h 728"/>
                <a:gd name="T16" fmla="*/ 524 w 718"/>
                <a:gd name="T17" fmla="*/ 0 h 728"/>
                <a:gd name="T18" fmla="*/ 524 w 718"/>
                <a:gd name="T19" fmla="*/ 2 h 728"/>
                <a:gd name="T20" fmla="*/ 522 w 718"/>
                <a:gd name="T21" fmla="*/ 2 h 728"/>
                <a:gd name="T22" fmla="*/ 564 w 718"/>
                <a:gd name="T23" fmla="*/ 30 h 728"/>
                <a:gd name="T24" fmla="*/ 600 w 718"/>
                <a:gd name="T25" fmla="*/ 64 h 728"/>
                <a:gd name="T26" fmla="*/ 634 w 718"/>
                <a:gd name="T27" fmla="*/ 100 h 728"/>
                <a:gd name="T28" fmla="*/ 662 w 718"/>
                <a:gd name="T29" fmla="*/ 142 h 728"/>
                <a:gd name="T30" fmla="*/ 684 w 718"/>
                <a:gd name="T31" fmla="*/ 186 h 728"/>
                <a:gd name="T32" fmla="*/ 700 w 718"/>
                <a:gd name="T33" fmla="*/ 234 h 728"/>
                <a:gd name="T34" fmla="*/ 710 w 718"/>
                <a:gd name="T35" fmla="*/ 284 h 728"/>
                <a:gd name="T36" fmla="*/ 714 w 718"/>
                <a:gd name="T37" fmla="*/ 338 h 728"/>
                <a:gd name="T38" fmla="*/ 712 w 718"/>
                <a:gd name="T39" fmla="*/ 376 h 728"/>
                <a:gd name="T40" fmla="*/ 696 w 718"/>
                <a:gd name="T41" fmla="*/ 452 h 728"/>
                <a:gd name="T42" fmla="*/ 668 w 718"/>
                <a:gd name="T43" fmla="*/ 522 h 728"/>
                <a:gd name="T44" fmla="*/ 626 w 718"/>
                <a:gd name="T45" fmla="*/ 584 h 728"/>
                <a:gd name="T46" fmla="*/ 572 w 718"/>
                <a:gd name="T47" fmla="*/ 636 h 728"/>
                <a:gd name="T48" fmla="*/ 510 w 718"/>
                <a:gd name="T49" fmla="*/ 678 h 728"/>
                <a:gd name="T50" fmla="*/ 442 w 718"/>
                <a:gd name="T51" fmla="*/ 708 h 728"/>
                <a:gd name="T52" fmla="*/ 366 w 718"/>
                <a:gd name="T53" fmla="*/ 724 h 728"/>
                <a:gd name="T54" fmla="*/ 326 w 718"/>
                <a:gd name="T55" fmla="*/ 726 h 728"/>
                <a:gd name="T56" fmla="*/ 276 w 718"/>
                <a:gd name="T57" fmla="*/ 722 h 728"/>
                <a:gd name="T58" fmla="*/ 228 w 718"/>
                <a:gd name="T59" fmla="*/ 714 h 728"/>
                <a:gd name="T60" fmla="*/ 182 w 718"/>
                <a:gd name="T61" fmla="*/ 698 h 728"/>
                <a:gd name="T62" fmla="*/ 140 w 718"/>
                <a:gd name="T63" fmla="*/ 678 h 728"/>
                <a:gd name="T64" fmla="*/ 100 w 718"/>
                <a:gd name="T65" fmla="*/ 652 h 728"/>
                <a:gd name="T66" fmla="*/ 64 w 718"/>
                <a:gd name="T67" fmla="*/ 624 h 728"/>
                <a:gd name="T68" fmla="*/ 30 w 718"/>
                <a:gd name="T69" fmla="*/ 590 h 728"/>
                <a:gd name="T70" fmla="*/ 2 w 718"/>
                <a:gd name="T71" fmla="*/ 552 h 728"/>
                <a:gd name="T72" fmla="*/ 2 w 718"/>
                <a:gd name="T73" fmla="*/ 554 h 728"/>
                <a:gd name="T74" fmla="*/ 0 w 718"/>
                <a:gd name="T75" fmla="*/ 554 h 728"/>
                <a:gd name="T76" fmla="*/ 14 w 718"/>
                <a:gd name="T77" fmla="*/ 574 h 728"/>
                <a:gd name="T78" fmla="*/ 44 w 718"/>
                <a:gd name="T79" fmla="*/ 610 h 728"/>
                <a:gd name="T80" fmla="*/ 80 w 718"/>
                <a:gd name="T81" fmla="*/ 642 h 728"/>
                <a:gd name="T82" fmla="*/ 118 w 718"/>
                <a:gd name="T83" fmla="*/ 668 h 728"/>
                <a:gd name="T84" fmla="*/ 160 w 718"/>
                <a:gd name="T85" fmla="*/ 692 h 728"/>
                <a:gd name="T86" fmla="*/ 204 w 718"/>
                <a:gd name="T87" fmla="*/ 710 h 728"/>
                <a:gd name="T88" fmla="*/ 252 w 718"/>
                <a:gd name="T89" fmla="*/ 722 h 728"/>
                <a:gd name="T90" fmla="*/ 300 w 718"/>
                <a:gd name="T91" fmla="*/ 728 h 728"/>
                <a:gd name="T92" fmla="*/ 326 w 718"/>
                <a:gd name="T93" fmla="*/ 728 h 728"/>
                <a:gd name="T94" fmla="*/ 404 w 718"/>
                <a:gd name="T95" fmla="*/ 720 h 728"/>
                <a:gd name="T96" fmla="*/ 478 w 718"/>
                <a:gd name="T97" fmla="*/ 698 h 728"/>
                <a:gd name="T98" fmla="*/ 544 w 718"/>
                <a:gd name="T99" fmla="*/ 662 h 728"/>
                <a:gd name="T100" fmla="*/ 602 w 718"/>
                <a:gd name="T101" fmla="*/ 614 h 728"/>
                <a:gd name="T102" fmla="*/ 650 w 718"/>
                <a:gd name="T103" fmla="*/ 556 h 728"/>
                <a:gd name="T104" fmla="*/ 686 w 718"/>
                <a:gd name="T105" fmla="*/ 490 h 728"/>
                <a:gd name="T106" fmla="*/ 710 w 718"/>
                <a:gd name="T107" fmla="*/ 416 h 728"/>
                <a:gd name="T108" fmla="*/ 718 w 718"/>
                <a:gd name="T109" fmla="*/ 33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18" h="728">
                  <a:moveTo>
                    <a:pt x="718" y="338"/>
                  </a:moveTo>
                  <a:lnTo>
                    <a:pt x="718" y="338"/>
                  </a:lnTo>
                  <a:lnTo>
                    <a:pt x="716" y="310"/>
                  </a:lnTo>
                  <a:lnTo>
                    <a:pt x="714" y="284"/>
                  </a:lnTo>
                  <a:lnTo>
                    <a:pt x="710" y="258"/>
                  </a:lnTo>
                  <a:lnTo>
                    <a:pt x="704" y="234"/>
                  </a:lnTo>
                  <a:lnTo>
                    <a:pt x="696" y="210"/>
                  </a:lnTo>
                  <a:lnTo>
                    <a:pt x="686" y="186"/>
                  </a:lnTo>
                  <a:lnTo>
                    <a:pt x="676" y="162"/>
                  </a:lnTo>
                  <a:lnTo>
                    <a:pt x="664" y="140"/>
                  </a:lnTo>
                  <a:lnTo>
                    <a:pt x="650" y="120"/>
                  </a:lnTo>
                  <a:lnTo>
                    <a:pt x="636" y="100"/>
                  </a:lnTo>
                  <a:lnTo>
                    <a:pt x="620" y="80"/>
                  </a:lnTo>
                  <a:lnTo>
                    <a:pt x="604" y="62"/>
                  </a:lnTo>
                  <a:lnTo>
                    <a:pt x="586" y="44"/>
                  </a:lnTo>
                  <a:lnTo>
                    <a:pt x="566" y="28"/>
                  </a:lnTo>
                  <a:lnTo>
                    <a:pt x="546" y="14"/>
                  </a:lnTo>
                  <a:lnTo>
                    <a:pt x="524" y="0"/>
                  </a:lnTo>
                  <a:lnTo>
                    <a:pt x="524" y="2"/>
                  </a:lnTo>
                  <a:lnTo>
                    <a:pt x="524" y="2"/>
                  </a:lnTo>
                  <a:lnTo>
                    <a:pt x="522" y="2"/>
                  </a:lnTo>
                  <a:lnTo>
                    <a:pt x="522" y="2"/>
                  </a:lnTo>
                  <a:lnTo>
                    <a:pt x="544" y="16"/>
                  </a:lnTo>
                  <a:lnTo>
                    <a:pt x="564" y="30"/>
                  </a:lnTo>
                  <a:lnTo>
                    <a:pt x="582" y="46"/>
                  </a:lnTo>
                  <a:lnTo>
                    <a:pt x="600" y="64"/>
                  </a:lnTo>
                  <a:lnTo>
                    <a:pt x="618" y="82"/>
                  </a:lnTo>
                  <a:lnTo>
                    <a:pt x="634" y="100"/>
                  </a:lnTo>
                  <a:lnTo>
                    <a:pt x="648" y="120"/>
                  </a:lnTo>
                  <a:lnTo>
                    <a:pt x="662" y="142"/>
                  </a:lnTo>
                  <a:lnTo>
                    <a:pt x="674" y="164"/>
                  </a:lnTo>
                  <a:lnTo>
                    <a:pt x="684" y="186"/>
                  </a:lnTo>
                  <a:lnTo>
                    <a:pt x="692" y="210"/>
                  </a:lnTo>
                  <a:lnTo>
                    <a:pt x="700" y="234"/>
                  </a:lnTo>
                  <a:lnTo>
                    <a:pt x="706" y="260"/>
                  </a:lnTo>
                  <a:lnTo>
                    <a:pt x="710" y="284"/>
                  </a:lnTo>
                  <a:lnTo>
                    <a:pt x="714" y="310"/>
                  </a:lnTo>
                  <a:lnTo>
                    <a:pt x="714" y="338"/>
                  </a:lnTo>
                  <a:lnTo>
                    <a:pt x="714" y="338"/>
                  </a:lnTo>
                  <a:lnTo>
                    <a:pt x="712" y="376"/>
                  </a:lnTo>
                  <a:lnTo>
                    <a:pt x="706" y="416"/>
                  </a:lnTo>
                  <a:lnTo>
                    <a:pt x="696" y="452"/>
                  </a:lnTo>
                  <a:lnTo>
                    <a:pt x="684" y="488"/>
                  </a:lnTo>
                  <a:lnTo>
                    <a:pt x="668" y="522"/>
                  </a:lnTo>
                  <a:lnTo>
                    <a:pt x="648" y="554"/>
                  </a:lnTo>
                  <a:lnTo>
                    <a:pt x="626" y="584"/>
                  </a:lnTo>
                  <a:lnTo>
                    <a:pt x="600" y="612"/>
                  </a:lnTo>
                  <a:lnTo>
                    <a:pt x="572" y="636"/>
                  </a:lnTo>
                  <a:lnTo>
                    <a:pt x="542" y="660"/>
                  </a:lnTo>
                  <a:lnTo>
                    <a:pt x="510" y="678"/>
                  </a:lnTo>
                  <a:lnTo>
                    <a:pt x="476" y="694"/>
                  </a:lnTo>
                  <a:lnTo>
                    <a:pt x="442" y="708"/>
                  </a:lnTo>
                  <a:lnTo>
                    <a:pt x="404" y="718"/>
                  </a:lnTo>
                  <a:lnTo>
                    <a:pt x="366" y="724"/>
                  </a:lnTo>
                  <a:lnTo>
                    <a:pt x="326" y="726"/>
                  </a:lnTo>
                  <a:lnTo>
                    <a:pt x="326" y="726"/>
                  </a:lnTo>
                  <a:lnTo>
                    <a:pt x="300" y="724"/>
                  </a:lnTo>
                  <a:lnTo>
                    <a:pt x="276" y="722"/>
                  </a:lnTo>
                  <a:lnTo>
                    <a:pt x="252" y="718"/>
                  </a:lnTo>
                  <a:lnTo>
                    <a:pt x="228" y="714"/>
                  </a:lnTo>
                  <a:lnTo>
                    <a:pt x="206" y="706"/>
                  </a:lnTo>
                  <a:lnTo>
                    <a:pt x="182" y="698"/>
                  </a:lnTo>
                  <a:lnTo>
                    <a:pt x="160" y="688"/>
                  </a:lnTo>
                  <a:lnTo>
                    <a:pt x="140" y="678"/>
                  </a:lnTo>
                  <a:lnTo>
                    <a:pt x="120" y="666"/>
                  </a:lnTo>
                  <a:lnTo>
                    <a:pt x="100" y="652"/>
                  </a:lnTo>
                  <a:lnTo>
                    <a:pt x="82" y="638"/>
                  </a:lnTo>
                  <a:lnTo>
                    <a:pt x="64" y="624"/>
                  </a:lnTo>
                  <a:lnTo>
                    <a:pt x="46" y="606"/>
                  </a:lnTo>
                  <a:lnTo>
                    <a:pt x="30" y="590"/>
                  </a:lnTo>
                  <a:lnTo>
                    <a:pt x="16" y="572"/>
                  </a:lnTo>
                  <a:lnTo>
                    <a:pt x="2" y="552"/>
                  </a:lnTo>
                  <a:lnTo>
                    <a:pt x="2" y="552"/>
                  </a:lnTo>
                  <a:lnTo>
                    <a:pt x="2" y="554"/>
                  </a:lnTo>
                  <a:lnTo>
                    <a:pt x="0" y="554"/>
                  </a:lnTo>
                  <a:lnTo>
                    <a:pt x="0" y="554"/>
                  </a:lnTo>
                  <a:lnTo>
                    <a:pt x="0" y="554"/>
                  </a:lnTo>
                  <a:lnTo>
                    <a:pt x="14" y="574"/>
                  </a:lnTo>
                  <a:lnTo>
                    <a:pt x="28" y="592"/>
                  </a:lnTo>
                  <a:lnTo>
                    <a:pt x="44" y="610"/>
                  </a:lnTo>
                  <a:lnTo>
                    <a:pt x="62" y="626"/>
                  </a:lnTo>
                  <a:lnTo>
                    <a:pt x="80" y="642"/>
                  </a:lnTo>
                  <a:lnTo>
                    <a:pt x="98" y="656"/>
                  </a:lnTo>
                  <a:lnTo>
                    <a:pt x="118" y="668"/>
                  </a:lnTo>
                  <a:lnTo>
                    <a:pt x="138" y="680"/>
                  </a:lnTo>
                  <a:lnTo>
                    <a:pt x="160" y="692"/>
                  </a:lnTo>
                  <a:lnTo>
                    <a:pt x="182" y="702"/>
                  </a:lnTo>
                  <a:lnTo>
                    <a:pt x="204" y="710"/>
                  </a:lnTo>
                  <a:lnTo>
                    <a:pt x="228" y="716"/>
                  </a:lnTo>
                  <a:lnTo>
                    <a:pt x="252" y="722"/>
                  </a:lnTo>
                  <a:lnTo>
                    <a:pt x="276" y="726"/>
                  </a:lnTo>
                  <a:lnTo>
                    <a:pt x="300" y="728"/>
                  </a:lnTo>
                  <a:lnTo>
                    <a:pt x="326" y="728"/>
                  </a:lnTo>
                  <a:lnTo>
                    <a:pt x="326" y="728"/>
                  </a:lnTo>
                  <a:lnTo>
                    <a:pt x="366" y="726"/>
                  </a:lnTo>
                  <a:lnTo>
                    <a:pt x="404" y="720"/>
                  </a:lnTo>
                  <a:lnTo>
                    <a:pt x="442" y="710"/>
                  </a:lnTo>
                  <a:lnTo>
                    <a:pt x="478" y="698"/>
                  </a:lnTo>
                  <a:lnTo>
                    <a:pt x="512" y="682"/>
                  </a:lnTo>
                  <a:lnTo>
                    <a:pt x="544" y="662"/>
                  </a:lnTo>
                  <a:lnTo>
                    <a:pt x="574" y="640"/>
                  </a:lnTo>
                  <a:lnTo>
                    <a:pt x="602" y="614"/>
                  </a:lnTo>
                  <a:lnTo>
                    <a:pt x="628" y="586"/>
                  </a:lnTo>
                  <a:lnTo>
                    <a:pt x="650" y="556"/>
                  </a:lnTo>
                  <a:lnTo>
                    <a:pt x="670" y="524"/>
                  </a:lnTo>
                  <a:lnTo>
                    <a:pt x="686" y="490"/>
                  </a:lnTo>
                  <a:lnTo>
                    <a:pt x="700" y="454"/>
                  </a:lnTo>
                  <a:lnTo>
                    <a:pt x="710" y="416"/>
                  </a:lnTo>
                  <a:lnTo>
                    <a:pt x="716" y="378"/>
                  </a:lnTo>
                  <a:lnTo>
                    <a:pt x="718" y="338"/>
                  </a:lnTo>
                  <a:lnTo>
                    <a:pt x="718" y="3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8" name="Freeform 2505"/>
            <p:cNvSpPr>
              <a:spLocks/>
            </p:cNvSpPr>
            <p:nvPr/>
          </p:nvSpPr>
          <p:spPr bwMode="auto">
            <a:xfrm>
              <a:off x="11385079" y="408767"/>
              <a:ext cx="932649" cy="1277564"/>
            </a:xfrm>
            <a:custGeom>
              <a:avLst/>
              <a:gdLst>
                <a:gd name="T0" fmla="*/ 214 w 676"/>
                <a:gd name="T1" fmla="*/ 4 h 926"/>
                <a:gd name="T2" fmla="*/ 308 w 676"/>
                <a:gd name="T3" fmla="*/ 12 h 926"/>
                <a:gd name="T4" fmla="*/ 394 w 676"/>
                <a:gd name="T5" fmla="*/ 40 h 926"/>
                <a:gd name="T6" fmla="*/ 472 w 676"/>
                <a:gd name="T7" fmla="*/ 82 h 926"/>
                <a:gd name="T8" fmla="*/ 540 w 676"/>
                <a:gd name="T9" fmla="*/ 138 h 926"/>
                <a:gd name="T10" fmla="*/ 596 w 676"/>
                <a:gd name="T11" fmla="*/ 206 h 926"/>
                <a:gd name="T12" fmla="*/ 638 w 676"/>
                <a:gd name="T13" fmla="*/ 284 h 926"/>
                <a:gd name="T14" fmla="*/ 664 w 676"/>
                <a:gd name="T15" fmla="*/ 370 h 926"/>
                <a:gd name="T16" fmla="*/ 674 w 676"/>
                <a:gd name="T17" fmla="*/ 464 h 926"/>
                <a:gd name="T18" fmla="*/ 672 w 676"/>
                <a:gd name="T19" fmla="*/ 486 h 926"/>
                <a:gd name="T20" fmla="*/ 664 w 676"/>
                <a:gd name="T21" fmla="*/ 556 h 926"/>
                <a:gd name="T22" fmla="*/ 638 w 676"/>
                <a:gd name="T23" fmla="*/ 642 h 926"/>
                <a:gd name="T24" fmla="*/ 594 w 676"/>
                <a:gd name="T25" fmla="*/ 720 h 926"/>
                <a:gd name="T26" fmla="*/ 538 w 676"/>
                <a:gd name="T27" fmla="*/ 788 h 926"/>
                <a:gd name="T28" fmla="*/ 470 w 676"/>
                <a:gd name="T29" fmla="*/ 844 h 926"/>
                <a:gd name="T30" fmla="*/ 392 w 676"/>
                <a:gd name="T31" fmla="*/ 886 h 926"/>
                <a:gd name="T32" fmla="*/ 306 w 676"/>
                <a:gd name="T33" fmla="*/ 914 h 926"/>
                <a:gd name="T34" fmla="*/ 238 w 676"/>
                <a:gd name="T35" fmla="*/ 922 h 926"/>
                <a:gd name="T36" fmla="*/ 214 w 676"/>
                <a:gd name="T37" fmla="*/ 924 h 926"/>
                <a:gd name="T38" fmla="*/ 158 w 676"/>
                <a:gd name="T39" fmla="*/ 920 h 926"/>
                <a:gd name="T40" fmla="*/ 102 w 676"/>
                <a:gd name="T41" fmla="*/ 910 h 926"/>
                <a:gd name="T42" fmla="*/ 50 w 676"/>
                <a:gd name="T43" fmla="*/ 892 h 926"/>
                <a:gd name="T44" fmla="*/ 2 w 676"/>
                <a:gd name="T45" fmla="*/ 870 h 926"/>
                <a:gd name="T46" fmla="*/ 2 w 676"/>
                <a:gd name="T47" fmla="*/ 874 h 926"/>
                <a:gd name="T48" fmla="*/ 0 w 676"/>
                <a:gd name="T49" fmla="*/ 874 h 926"/>
                <a:gd name="T50" fmla="*/ 50 w 676"/>
                <a:gd name="T51" fmla="*/ 896 h 926"/>
                <a:gd name="T52" fmla="*/ 102 w 676"/>
                <a:gd name="T53" fmla="*/ 912 h 926"/>
                <a:gd name="T54" fmla="*/ 158 w 676"/>
                <a:gd name="T55" fmla="*/ 922 h 926"/>
                <a:gd name="T56" fmla="*/ 214 w 676"/>
                <a:gd name="T57" fmla="*/ 926 h 926"/>
                <a:gd name="T58" fmla="*/ 238 w 676"/>
                <a:gd name="T59" fmla="*/ 926 h 926"/>
                <a:gd name="T60" fmla="*/ 306 w 676"/>
                <a:gd name="T61" fmla="*/ 916 h 926"/>
                <a:gd name="T62" fmla="*/ 394 w 676"/>
                <a:gd name="T63" fmla="*/ 890 h 926"/>
                <a:gd name="T64" fmla="*/ 472 w 676"/>
                <a:gd name="T65" fmla="*/ 846 h 926"/>
                <a:gd name="T66" fmla="*/ 540 w 676"/>
                <a:gd name="T67" fmla="*/ 790 h 926"/>
                <a:gd name="T68" fmla="*/ 598 w 676"/>
                <a:gd name="T69" fmla="*/ 722 h 926"/>
                <a:gd name="T70" fmla="*/ 640 w 676"/>
                <a:gd name="T71" fmla="*/ 644 h 926"/>
                <a:gd name="T72" fmla="*/ 668 w 676"/>
                <a:gd name="T73" fmla="*/ 556 h 926"/>
                <a:gd name="T74" fmla="*/ 676 w 676"/>
                <a:gd name="T75" fmla="*/ 486 h 926"/>
                <a:gd name="T76" fmla="*/ 676 w 676"/>
                <a:gd name="T77" fmla="*/ 464 h 926"/>
                <a:gd name="T78" fmla="*/ 674 w 676"/>
                <a:gd name="T79" fmla="*/ 416 h 926"/>
                <a:gd name="T80" fmla="*/ 656 w 676"/>
                <a:gd name="T81" fmla="*/ 326 h 926"/>
                <a:gd name="T82" fmla="*/ 620 w 676"/>
                <a:gd name="T83" fmla="*/ 244 h 926"/>
                <a:gd name="T84" fmla="*/ 572 w 676"/>
                <a:gd name="T85" fmla="*/ 170 h 926"/>
                <a:gd name="T86" fmla="*/ 508 w 676"/>
                <a:gd name="T87" fmla="*/ 106 h 926"/>
                <a:gd name="T88" fmla="*/ 434 w 676"/>
                <a:gd name="T89" fmla="*/ 56 h 926"/>
                <a:gd name="T90" fmla="*/ 352 w 676"/>
                <a:gd name="T91" fmla="*/ 22 h 926"/>
                <a:gd name="T92" fmla="*/ 262 w 676"/>
                <a:gd name="T93" fmla="*/ 2 h 926"/>
                <a:gd name="T94" fmla="*/ 216 w 676"/>
                <a:gd name="T95" fmla="*/ 0 h 926"/>
                <a:gd name="T96" fmla="*/ 214 w 676"/>
                <a:gd name="T97" fmla="*/ 4 h 9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76" h="926">
                  <a:moveTo>
                    <a:pt x="214" y="4"/>
                  </a:moveTo>
                  <a:lnTo>
                    <a:pt x="214" y="4"/>
                  </a:lnTo>
                  <a:lnTo>
                    <a:pt x="262" y="6"/>
                  </a:lnTo>
                  <a:lnTo>
                    <a:pt x="308" y="12"/>
                  </a:lnTo>
                  <a:lnTo>
                    <a:pt x="352" y="24"/>
                  </a:lnTo>
                  <a:lnTo>
                    <a:pt x="394" y="40"/>
                  </a:lnTo>
                  <a:lnTo>
                    <a:pt x="434" y="60"/>
                  </a:lnTo>
                  <a:lnTo>
                    <a:pt x="472" y="82"/>
                  </a:lnTo>
                  <a:lnTo>
                    <a:pt x="506" y="108"/>
                  </a:lnTo>
                  <a:lnTo>
                    <a:pt x="540" y="138"/>
                  </a:lnTo>
                  <a:lnTo>
                    <a:pt x="568" y="172"/>
                  </a:lnTo>
                  <a:lnTo>
                    <a:pt x="596" y="206"/>
                  </a:lnTo>
                  <a:lnTo>
                    <a:pt x="618" y="244"/>
                  </a:lnTo>
                  <a:lnTo>
                    <a:pt x="638" y="284"/>
                  </a:lnTo>
                  <a:lnTo>
                    <a:pt x="652" y="326"/>
                  </a:lnTo>
                  <a:lnTo>
                    <a:pt x="664" y="370"/>
                  </a:lnTo>
                  <a:lnTo>
                    <a:pt x="672" y="416"/>
                  </a:lnTo>
                  <a:lnTo>
                    <a:pt x="674" y="464"/>
                  </a:lnTo>
                  <a:lnTo>
                    <a:pt x="674" y="464"/>
                  </a:lnTo>
                  <a:lnTo>
                    <a:pt x="672" y="486"/>
                  </a:lnTo>
                  <a:lnTo>
                    <a:pt x="672" y="510"/>
                  </a:lnTo>
                  <a:lnTo>
                    <a:pt x="664" y="556"/>
                  </a:lnTo>
                  <a:lnTo>
                    <a:pt x="652" y="600"/>
                  </a:lnTo>
                  <a:lnTo>
                    <a:pt x="638" y="642"/>
                  </a:lnTo>
                  <a:lnTo>
                    <a:pt x="618" y="682"/>
                  </a:lnTo>
                  <a:lnTo>
                    <a:pt x="594" y="720"/>
                  </a:lnTo>
                  <a:lnTo>
                    <a:pt x="568" y="756"/>
                  </a:lnTo>
                  <a:lnTo>
                    <a:pt x="538" y="788"/>
                  </a:lnTo>
                  <a:lnTo>
                    <a:pt x="506" y="818"/>
                  </a:lnTo>
                  <a:lnTo>
                    <a:pt x="470" y="844"/>
                  </a:lnTo>
                  <a:lnTo>
                    <a:pt x="432" y="868"/>
                  </a:lnTo>
                  <a:lnTo>
                    <a:pt x="392" y="886"/>
                  </a:lnTo>
                  <a:lnTo>
                    <a:pt x="350" y="902"/>
                  </a:lnTo>
                  <a:lnTo>
                    <a:pt x="306" y="914"/>
                  </a:lnTo>
                  <a:lnTo>
                    <a:pt x="260" y="920"/>
                  </a:lnTo>
                  <a:lnTo>
                    <a:pt x="238" y="922"/>
                  </a:lnTo>
                  <a:lnTo>
                    <a:pt x="214" y="924"/>
                  </a:lnTo>
                  <a:lnTo>
                    <a:pt x="214" y="924"/>
                  </a:lnTo>
                  <a:lnTo>
                    <a:pt x="186" y="922"/>
                  </a:lnTo>
                  <a:lnTo>
                    <a:pt x="158" y="920"/>
                  </a:lnTo>
                  <a:lnTo>
                    <a:pt x="130" y="916"/>
                  </a:lnTo>
                  <a:lnTo>
                    <a:pt x="102" y="910"/>
                  </a:lnTo>
                  <a:lnTo>
                    <a:pt x="76" y="902"/>
                  </a:lnTo>
                  <a:lnTo>
                    <a:pt x="50" y="892"/>
                  </a:lnTo>
                  <a:lnTo>
                    <a:pt x="26" y="882"/>
                  </a:lnTo>
                  <a:lnTo>
                    <a:pt x="2" y="870"/>
                  </a:lnTo>
                  <a:lnTo>
                    <a:pt x="2" y="870"/>
                  </a:lnTo>
                  <a:lnTo>
                    <a:pt x="2" y="874"/>
                  </a:lnTo>
                  <a:lnTo>
                    <a:pt x="0" y="874"/>
                  </a:lnTo>
                  <a:lnTo>
                    <a:pt x="0" y="874"/>
                  </a:lnTo>
                  <a:lnTo>
                    <a:pt x="24" y="886"/>
                  </a:lnTo>
                  <a:lnTo>
                    <a:pt x="50" y="896"/>
                  </a:lnTo>
                  <a:lnTo>
                    <a:pt x="76" y="906"/>
                  </a:lnTo>
                  <a:lnTo>
                    <a:pt x="102" y="912"/>
                  </a:lnTo>
                  <a:lnTo>
                    <a:pt x="130" y="918"/>
                  </a:lnTo>
                  <a:lnTo>
                    <a:pt x="158" y="922"/>
                  </a:lnTo>
                  <a:lnTo>
                    <a:pt x="186" y="926"/>
                  </a:lnTo>
                  <a:lnTo>
                    <a:pt x="214" y="926"/>
                  </a:lnTo>
                  <a:lnTo>
                    <a:pt x="214" y="926"/>
                  </a:lnTo>
                  <a:lnTo>
                    <a:pt x="238" y="926"/>
                  </a:lnTo>
                  <a:lnTo>
                    <a:pt x="260" y="924"/>
                  </a:lnTo>
                  <a:lnTo>
                    <a:pt x="306" y="916"/>
                  </a:lnTo>
                  <a:lnTo>
                    <a:pt x="352" y="906"/>
                  </a:lnTo>
                  <a:lnTo>
                    <a:pt x="394" y="890"/>
                  </a:lnTo>
                  <a:lnTo>
                    <a:pt x="434" y="870"/>
                  </a:lnTo>
                  <a:lnTo>
                    <a:pt x="472" y="846"/>
                  </a:lnTo>
                  <a:lnTo>
                    <a:pt x="508" y="820"/>
                  </a:lnTo>
                  <a:lnTo>
                    <a:pt x="540" y="790"/>
                  </a:lnTo>
                  <a:lnTo>
                    <a:pt x="570" y="758"/>
                  </a:lnTo>
                  <a:lnTo>
                    <a:pt x="598" y="722"/>
                  </a:lnTo>
                  <a:lnTo>
                    <a:pt x="620" y="684"/>
                  </a:lnTo>
                  <a:lnTo>
                    <a:pt x="640" y="644"/>
                  </a:lnTo>
                  <a:lnTo>
                    <a:pt x="656" y="600"/>
                  </a:lnTo>
                  <a:lnTo>
                    <a:pt x="668" y="556"/>
                  </a:lnTo>
                  <a:lnTo>
                    <a:pt x="674" y="510"/>
                  </a:lnTo>
                  <a:lnTo>
                    <a:pt x="676" y="486"/>
                  </a:lnTo>
                  <a:lnTo>
                    <a:pt x="676" y="464"/>
                  </a:lnTo>
                  <a:lnTo>
                    <a:pt x="676" y="464"/>
                  </a:lnTo>
                  <a:lnTo>
                    <a:pt x="676" y="440"/>
                  </a:lnTo>
                  <a:lnTo>
                    <a:pt x="674" y="416"/>
                  </a:lnTo>
                  <a:lnTo>
                    <a:pt x="668" y="370"/>
                  </a:lnTo>
                  <a:lnTo>
                    <a:pt x="656" y="326"/>
                  </a:lnTo>
                  <a:lnTo>
                    <a:pt x="640" y="284"/>
                  </a:lnTo>
                  <a:lnTo>
                    <a:pt x="620" y="244"/>
                  </a:lnTo>
                  <a:lnTo>
                    <a:pt x="598" y="204"/>
                  </a:lnTo>
                  <a:lnTo>
                    <a:pt x="572" y="170"/>
                  </a:lnTo>
                  <a:lnTo>
                    <a:pt x="542" y="136"/>
                  </a:lnTo>
                  <a:lnTo>
                    <a:pt x="508" y="106"/>
                  </a:lnTo>
                  <a:lnTo>
                    <a:pt x="472" y="80"/>
                  </a:lnTo>
                  <a:lnTo>
                    <a:pt x="434" y="56"/>
                  </a:lnTo>
                  <a:lnTo>
                    <a:pt x="394" y="38"/>
                  </a:lnTo>
                  <a:lnTo>
                    <a:pt x="352" y="22"/>
                  </a:lnTo>
                  <a:lnTo>
                    <a:pt x="308" y="10"/>
                  </a:lnTo>
                  <a:lnTo>
                    <a:pt x="262" y="2"/>
                  </a:lnTo>
                  <a:lnTo>
                    <a:pt x="238" y="2"/>
                  </a:lnTo>
                  <a:lnTo>
                    <a:pt x="216" y="0"/>
                  </a:lnTo>
                  <a:lnTo>
                    <a:pt x="216" y="2"/>
                  </a:lnTo>
                  <a:lnTo>
                    <a:pt x="21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9" name="Freeform 2506"/>
            <p:cNvSpPr>
              <a:spLocks/>
            </p:cNvSpPr>
            <p:nvPr/>
          </p:nvSpPr>
          <p:spPr bwMode="auto">
            <a:xfrm>
              <a:off x="11007053" y="532937"/>
              <a:ext cx="151762" cy="223505"/>
            </a:xfrm>
            <a:custGeom>
              <a:avLst/>
              <a:gdLst>
                <a:gd name="T0" fmla="*/ 0 w 110"/>
                <a:gd name="T1" fmla="*/ 162 h 162"/>
                <a:gd name="T2" fmla="*/ 0 w 110"/>
                <a:gd name="T3" fmla="*/ 162 h 162"/>
                <a:gd name="T4" fmla="*/ 22 w 110"/>
                <a:gd name="T5" fmla="*/ 118 h 162"/>
                <a:gd name="T6" fmla="*/ 48 w 110"/>
                <a:gd name="T7" fmla="*/ 76 h 162"/>
                <a:gd name="T8" fmla="*/ 78 w 110"/>
                <a:gd name="T9" fmla="*/ 36 h 162"/>
                <a:gd name="T10" fmla="*/ 110 w 110"/>
                <a:gd name="T11" fmla="*/ 0 h 162"/>
                <a:gd name="T12" fmla="*/ 110 w 110"/>
                <a:gd name="T13" fmla="*/ 0 h 162"/>
                <a:gd name="T14" fmla="*/ 78 w 110"/>
                <a:gd name="T15" fmla="*/ 36 h 162"/>
                <a:gd name="T16" fmla="*/ 48 w 110"/>
                <a:gd name="T17" fmla="*/ 76 h 162"/>
                <a:gd name="T18" fmla="*/ 22 w 110"/>
                <a:gd name="T19" fmla="*/ 118 h 162"/>
                <a:gd name="T20" fmla="*/ 0 w 110"/>
                <a:gd name="T21" fmla="*/ 162 h 162"/>
                <a:gd name="T22" fmla="*/ 0 w 110"/>
                <a:gd name="T23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0" h="162">
                  <a:moveTo>
                    <a:pt x="0" y="162"/>
                  </a:moveTo>
                  <a:lnTo>
                    <a:pt x="0" y="162"/>
                  </a:lnTo>
                  <a:lnTo>
                    <a:pt x="22" y="118"/>
                  </a:lnTo>
                  <a:lnTo>
                    <a:pt x="48" y="76"/>
                  </a:lnTo>
                  <a:lnTo>
                    <a:pt x="78" y="36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78" y="36"/>
                  </a:lnTo>
                  <a:lnTo>
                    <a:pt x="48" y="76"/>
                  </a:lnTo>
                  <a:lnTo>
                    <a:pt x="22" y="118"/>
                  </a:lnTo>
                  <a:lnTo>
                    <a:pt x="0" y="162"/>
                  </a:lnTo>
                  <a:lnTo>
                    <a:pt x="0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0" name="Freeform 2507"/>
            <p:cNvSpPr>
              <a:spLocks/>
            </p:cNvSpPr>
            <p:nvPr/>
          </p:nvSpPr>
          <p:spPr bwMode="auto">
            <a:xfrm>
              <a:off x="11296781" y="309432"/>
              <a:ext cx="1120283" cy="1476235"/>
            </a:xfrm>
            <a:custGeom>
              <a:avLst/>
              <a:gdLst>
                <a:gd name="T0" fmla="*/ 240 w 812"/>
                <a:gd name="T1" fmla="*/ 2 h 1070"/>
                <a:gd name="T2" fmla="*/ 132 w 812"/>
                <a:gd name="T3" fmla="*/ 22 h 1070"/>
                <a:gd name="T4" fmla="*/ 32 w 812"/>
                <a:gd name="T5" fmla="*/ 60 h 1070"/>
                <a:gd name="T6" fmla="*/ 2 w 812"/>
                <a:gd name="T7" fmla="*/ 80 h 1070"/>
                <a:gd name="T8" fmla="*/ 32 w 812"/>
                <a:gd name="T9" fmla="*/ 64 h 1070"/>
                <a:gd name="T10" fmla="*/ 132 w 812"/>
                <a:gd name="T11" fmla="*/ 24 h 1070"/>
                <a:gd name="T12" fmla="*/ 240 w 812"/>
                <a:gd name="T13" fmla="*/ 6 h 1070"/>
                <a:gd name="T14" fmla="*/ 306 w 812"/>
                <a:gd name="T15" fmla="*/ 4 h 1070"/>
                <a:gd name="T16" fmla="*/ 384 w 812"/>
                <a:gd name="T17" fmla="*/ 14 h 1070"/>
                <a:gd name="T18" fmla="*/ 460 w 812"/>
                <a:gd name="T19" fmla="*/ 36 h 1070"/>
                <a:gd name="T20" fmla="*/ 530 w 812"/>
                <a:gd name="T21" fmla="*/ 68 h 1070"/>
                <a:gd name="T22" fmla="*/ 596 w 812"/>
                <a:gd name="T23" fmla="*/ 110 h 1070"/>
                <a:gd name="T24" fmla="*/ 654 w 812"/>
                <a:gd name="T25" fmla="*/ 160 h 1070"/>
                <a:gd name="T26" fmla="*/ 704 w 812"/>
                <a:gd name="T27" fmla="*/ 218 h 1070"/>
                <a:gd name="T28" fmla="*/ 744 w 812"/>
                <a:gd name="T29" fmla="*/ 282 h 1070"/>
                <a:gd name="T30" fmla="*/ 776 w 812"/>
                <a:gd name="T31" fmla="*/ 352 h 1070"/>
                <a:gd name="T32" fmla="*/ 798 w 812"/>
                <a:gd name="T33" fmla="*/ 428 h 1070"/>
                <a:gd name="T34" fmla="*/ 808 w 812"/>
                <a:gd name="T35" fmla="*/ 508 h 1070"/>
                <a:gd name="T36" fmla="*/ 808 w 812"/>
                <a:gd name="T37" fmla="*/ 562 h 1070"/>
                <a:gd name="T38" fmla="*/ 798 w 812"/>
                <a:gd name="T39" fmla="*/ 640 h 1070"/>
                <a:gd name="T40" fmla="*/ 778 w 812"/>
                <a:gd name="T41" fmla="*/ 716 h 1070"/>
                <a:gd name="T42" fmla="*/ 746 w 812"/>
                <a:gd name="T43" fmla="*/ 784 h 1070"/>
                <a:gd name="T44" fmla="*/ 690 w 812"/>
                <a:gd name="T45" fmla="*/ 868 h 1070"/>
                <a:gd name="T46" fmla="*/ 580 w 812"/>
                <a:gd name="T47" fmla="*/ 972 h 1070"/>
                <a:gd name="T48" fmla="*/ 516 w 812"/>
                <a:gd name="T49" fmla="*/ 1010 h 1070"/>
                <a:gd name="T50" fmla="*/ 444 w 812"/>
                <a:gd name="T51" fmla="*/ 1040 h 1070"/>
                <a:gd name="T52" fmla="*/ 370 w 812"/>
                <a:gd name="T53" fmla="*/ 1058 h 1070"/>
                <a:gd name="T54" fmla="*/ 290 w 812"/>
                <a:gd name="T55" fmla="*/ 1066 h 1070"/>
                <a:gd name="T56" fmla="*/ 292 w 812"/>
                <a:gd name="T57" fmla="*/ 1070 h 1070"/>
                <a:gd name="T58" fmla="*/ 344 w 812"/>
                <a:gd name="T59" fmla="*/ 1066 h 1070"/>
                <a:gd name="T60" fmla="*/ 422 w 812"/>
                <a:gd name="T61" fmla="*/ 1050 h 1070"/>
                <a:gd name="T62" fmla="*/ 494 w 812"/>
                <a:gd name="T63" fmla="*/ 1024 h 1070"/>
                <a:gd name="T64" fmla="*/ 562 w 812"/>
                <a:gd name="T65" fmla="*/ 988 h 1070"/>
                <a:gd name="T66" fmla="*/ 660 w 812"/>
                <a:gd name="T67" fmla="*/ 908 h 1070"/>
                <a:gd name="T68" fmla="*/ 736 w 812"/>
                <a:gd name="T69" fmla="*/ 808 h 1070"/>
                <a:gd name="T70" fmla="*/ 772 w 812"/>
                <a:gd name="T71" fmla="*/ 740 h 1070"/>
                <a:gd name="T72" fmla="*/ 796 w 812"/>
                <a:gd name="T73" fmla="*/ 666 h 1070"/>
                <a:gd name="T74" fmla="*/ 810 w 812"/>
                <a:gd name="T75" fmla="*/ 588 h 1070"/>
                <a:gd name="T76" fmla="*/ 812 w 812"/>
                <a:gd name="T77" fmla="*/ 536 h 1070"/>
                <a:gd name="T78" fmla="*/ 806 w 812"/>
                <a:gd name="T79" fmla="*/ 454 h 1070"/>
                <a:gd name="T80" fmla="*/ 788 w 812"/>
                <a:gd name="T81" fmla="*/ 376 h 1070"/>
                <a:gd name="T82" fmla="*/ 760 w 812"/>
                <a:gd name="T83" fmla="*/ 304 h 1070"/>
                <a:gd name="T84" fmla="*/ 720 w 812"/>
                <a:gd name="T85" fmla="*/ 236 h 1070"/>
                <a:gd name="T86" fmla="*/ 674 w 812"/>
                <a:gd name="T87" fmla="*/ 176 h 1070"/>
                <a:gd name="T88" fmla="*/ 618 w 812"/>
                <a:gd name="T89" fmla="*/ 124 h 1070"/>
                <a:gd name="T90" fmla="*/ 554 w 812"/>
                <a:gd name="T91" fmla="*/ 78 h 1070"/>
                <a:gd name="T92" fmla="*/ 486 w 812"/>
                <a:gd name="T93" fmla="*/ 42 h 1070"/>
                <a:gd name="T94" fmla="*/ 412 w 812"/>
                <a:gd name="T95" fmla="*/ 18 h 1070"/>
                <a:gd name="T96" fmla="*/ 332 w 812"/>
                <a:gd name="T97" fmla="*/ 4 h 1070"/>
                <a:gd name="T98" fmla="*/ 278 w 812"/>
                <a:gd name="T99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12" h="1070">
                  <a:moveTo>
                    <a:pt x="278" y="0"/>
                  </a:moveTo>
                  <a:lnTo>
                    <a:pt x="278" y="0"/>
                  </a:lnTo>
                  <a:lnTo>
                    <a:pt x="240" y="2"/>
                  </a:lnTo>
                  <a:lnTo>
                    <a:pt x="204" y="6"/>
                  </a:lnTo>
                  <a:lnTo>
                    <a:pt x="166" y="12"/>
                  </a:lnTo>
                  <a:lnTo>
                    <a:pt x="132" y="22"/>
                  </a:lnTo>
                  <a:lnTo>
                    <a:pt x="98" y="32"/>
                  </a:lnTo>
                  <a:lnTo>
                    <a:pt x="64" y="46"/>
                  </a:lnTo>
                  <a:lnTo>
                    <a:pt x="32" y="60"/>
                  </a:lnTo>
                  <a:lnTo>
                    <a:pt x="0" y="78"/>
                  </a:lnTo>
                  <a:lnTo>
                    <a:pt x="2" y="80"/>
                  </a:lnTo>
                  <a:lnTo>
                    <a:pt x="2" y="80"/>
                  </a:lnTo>
                  <a:lnTo>
                    <a:pt x="2" y="82"/>
                  </a:lnTo>
                  <a:lnTo>
                    <a:pt x="2" y="82"/>
                  </a:lnTo>
                  <a:lnTo>
                    <a:pt x="32" y="64"/>
                  </a:lnTo>
                  <a:lnTo>
                    <a:pt x="64" y="48"/>
                  </a:lnTo>
                  <a:lnTo>
                    <a:pt x="98" y="36"/>
                  </a:lnTo>
                  <a:lnTo>
                    <a:pt x="132" y="24"/>
                  </a:lnTo>
                  <a:lnTo>
                    <a:pt x="168" y="16"/>
                  </a:lnTo>
                  <a:lnTo>
                    <a:pt x="204" y="10"/>
                  </a:lnTo>
                  <a:lnTo>
                    <a:pt x="240" y="6"/>
                  </a:lnTo>
                  <a:lnTo>
                    <a:pt x="278" y="4"/>
                  </a:lnTo>
                  <a:lnTo>
                    <a:pt x="278" y="4"/>
                  </a:lnTo>
                  <a:lnTo>
                    <a:pt x="306" y="4"/>
                  </a:lnTo>
                  <a:lnTo>
                    <a:pt x="332" y="6"/>
                  </a:lnTo>
                  <a:lnTo>
                    <a:pt x="358" y="10"/>
                  </a:lnTo>
                  <a:lnTo>
                    <a:pt x="384" y="14"/>
                  </a:lnTo>
                  <a:lnTo>
                    <a:pt x="410" y="20"/>
                  </a:lnTo>
                  <a:lnTo>
                    <a:pt x="436" y="28"/>
                  </a:lnTo>
                  <a:lnTo>
                    <a:pt x="460" y="36"/>
                  </a:lnTo>
                  <a:lnTo>
                    <a:pt x="484" y="46"/>
                  </a:lnTo>
                  <a:lnTo>
                    <a:pt x="508" y="56"/>
                  </a:lnTo>
                  <a:lnTo>
                    <a:pt x="530" y="68"/>
                  </a:lnTo>
                  <a:lnTo>
                    <a:pt x="554" y="80"/>
                  </a:lnTo>
                  <a:lnTo>
                    <a:pt x="574" y="94"/>
                  </a:lnTo>
                  <a:lnTo>
                    <a:pt x="596" y="110"/>
                  </a:lnTo>
                  <a:lnTo>
                    <a:pt x="616" y="126"/>
                  </a:lnTo>
                  <a:lnTo>
                    <a:pt x="634" y="142"/>
                  </a:lnTo>
                  <a:lnTo>
                    <a:pt x="654" y="160"/>
                  </a:lnTo>
                  <a:lnTo>
                    <a:pt x="670" y="178"/>
                  </a:lnTo>
                  <a:lnTo>
                    <a:pt x="688" y="198"/>
                  </a:lnTo>
                  <a:lnTo>
                    <a:pt x="704" y="218"/>
                  </a:lnTo>
                  <a:lnTo>
                    <a:pt x="718" y="238"/>
                  </a:lnTo>
                  <a:lnTo>
                    <a:pt x="732" y="260"/>
                  </a:lnTo>
                  <a:lnTo>
                    <a:pt x="744" y="282"/>
                  </a:lnTo>
                  <a:lnTo>
                    <a:pt x="756" y="306"/>
                  </a:lnTo>
                  <a:lnTo>
                    <a:pt x="768" y="328"/>
                  </a:lnTo>
                  <a:lnTo>
                    <a:pt x="776" y="352"/>
                  </a:lnTo>
                  <a:lnTo>
                    <a:pt x="786" y="378"/>
                  </a:lnTo>
                  <a:lnTo>
                    <a:pt x="792" y="402"/>
                  </a:lnTo>
                  <a:lnTo>
                    <a:pt x="798" y="428"/>
                  </a:lnTo>
                  <a:lnTo>
                    <a:pt x="802" y="454"/>
                  </a:lnTo>
                  <a:lnTo>
                    <a:pt x="806" y="480"/>
                  </a:lnTo>
                  <a:lnTo>
                    <a:pt x="808" y="508"/>
                  </a:lnTo>
                  <a:lnTo>
                    <a:pt x="810" y="536"/>
                  </a:lnTo>
                  <a:lnTo>
                    <a:pt x="810" y="536"/>
                  </a:lnTo>
                  <a:lnTo>
                    <a:pt x="808" y="562"/>
                  </a:lnTo>
                  <a:lnTo>
                    <a:pt x="806" y="588"/>
                  </a:lnTo>
                  <a:lnTo>
                    <a:pt x="804" y="614"/>
                  </a:lnTo>
                  <a:lnTo>
                    <a:pt x="798" y="640"/>
                  </a:lnTo>
                  <a:lnTo>
                    <a:pt x="792" y="666"/>
                  </a:lnTo>
                  <a:lnTo>
                    <a:pt x="786" y="690"/>
                  </a:lnTo>
                  <a:lnTo>
                    <a:pt x="778" y="716"/>
                  </a:lnTo>
                  <a:lnTo>
                    <a:pt x="768" y="740"/>
                  </a:lnTo>
                  <a:lnTo>
                    <a:pt x="758" y="762"/>
                  </a:lnTo>
                  <a:lnTo>
                    <a:pt x="746" y="784"/>
                  </a:lnTo>
                  <a:lnTo>
                    <a:pt x="734" y="806"/>
                  </a:lnTo>
                  <a:lnTo>
                    <a:pt x="720" y="828"/>
                  </a:lnTo>
                  <a:lnTo>
                    <a:pt x="690" y="868"/>
                  </a:lnTo>
                  <a:lnTo>
                    <a:pt x="658" y="906"/>
                  </a:lnTo>
                  <a:lnTo>
                    <a:pt x="620" y="940"/>
                  </a:lnTo>
                  <a:lnTo>
                    <a:pt x="580" y="972"/>
                  </a:lnTo>
                  <a:lnTo>
                    <a:pt x="560" y="986"/>
                  </a:lnTo>
                  <a:lnTo>
                    <a:pt x="538" y="998"/>
                  </a:lnTo>
                  <a:lnTo>
                    <a:pt x="516" y="1010"/>
                  </a:lnTo>
                  <a:lnTo>
                    <a:pt x="492" y="1020"/>
                  </a:lnTo>
                  <a:lnTo>
                    <a:pt x="470" y="1030"/>
                  </a:lnTo>
                  <a:lnTo>
                    <a:pt x="444" y="1040"/>
                  </a:lnTo>
                  <a:lnTo>
                    <a:pt x="420" y="1046"/>
                  </a:lnTo>
                  <a:lnTo>
                    <a:pt x="396" y="1054"/>
                  </a:lnTo>
                  <a:lnTo>
                    <a:pt x="370" y="1058"/>
                  </a:lnTo>
                  <a:lnTo>
                    <a:pt x="344" y="1062"/>
                  </a:lnTo>
                  <a:lnTo>
                    <a:pt x="318" y="1064"/>
                  </a:lnTo>
                  <a:lnTo>
                    <a:pt x="290" y="1066"/>
                  </a:lnTo>
                  <a:lnTo>
                    <a:pt x="290" y="1066"/>
                  </a:lnTo>
                  <a:lnTo>
                    <a:pt x="292" y="1068"/>
                  </a:lnTo>
                  <a:lnTo>
                    <a:pt x="292" y="1070"/>
                  </a:lnTo>
                  <a:lnTo>
                    <a:pt x="292" y="1070"/>
                  </a:lnTo>
                  <a:lnTo>
                    <a:pt x="318" y="1068"/>
                  </a:lnTo>
                  <a:lnTo>
                    <a:pt x="344" y="1066"/>
                  </a:lnTo>
                  <a:lnTo>
                    <a:pt x="370" y="1062"/>
                  </a:lnTo>
                  <a:lnTo>
                    <a:pt x="396" y="1056"/>
                  </a:lnTo>
                  <a:lnTo>
                    <a:pt x="422" y="1050"/>
                  </a:lnTo>
                  <a:lnTo>
                    <a:pt x="446" y="1042"/>
                  </a:lnTo>
                  <a:lnTo>
                    <a:pt x="470" y="1034"/>
                  </a:lnTo>
                  <a:lnTo>
                    <a:pt x="494" y="1024"/>
                  </a:lnTo>
                  <a:lnTo>
                    <a:pt x="518" y="1012"/>
                  </a:lnTo>
                  <a:lnTo>
                    <a:pt x="540" y="1000"/>
                  </a:lnTo>
                  <a:lnTo>
                    <a:pt x="562" y="988"/>
                  </a:lnTo>
                  <a:lnTo>
                    <a:pt x="582" y="974"/>
                  </a:lnTo>
                  <a:lnTo>
                    <a:pt x="622" y="942"/>
                  </a:lnTo>
                  <a:lnTo>
                    <a:pt x="660" y="908"/>
                  </a:lnTo>
                  <a:lnTo>
                    <a:pt x="694" y="870"/>
                  </a:lnTo>
                  <a:lnTo>
                    <a:pt x="724" y="830"/>
                  </a:lnTo>
                  <a:lnTo>
                    <a:pt x="736" y="808"/>
                  </a:lnTo>
                  <a:lnTo>
                    <a:pt x="750" y="786"/>
                  </a:lnTo>
                  <a:lnTo>
                    <a:pt x="760" y="764"/>
                  </a:lnTo>
                  <a:lnTo>
                    <a:pt x="772" y="740"/>
                  </a:lnTo>
                  <a:lnTo>
                    <a:pt x="780" y="716"/>
                  </a:lnTo>
                  <a:lnTo>
                    <a:pt x="788" y="692"/>
                  </a:lnTo>
                  <a:lnTo>
                    <a:pt x="796" y="666"/>
                  </a:lnTo>
                  <a:lnTo>
                    <a:pt x="802" y="642"/>
                  </a:lnTo>
                  <a:lnTo>
                    <a:pt x="806" y="616"/>
                  </a:lnTo>
                  <a:lnTo>
                    <a:pt x="810" y="588"/>
                  </a:lnTo>
                  <a:lnTo>
                    <a:pt x="812" y="562"/>
                  </a:lnTo>
                  <a:lnTo>
                    <a:pt x="812" y="536"/>
                  </a:lnTo>
                  <a:lnTo>
                    <a:pt x="812" y="536"/>
                  </a:lnTo>
                  <a:lnTo>
                    <a:pt x="812" y="508"/>
                  </a:lnTo>
                  <a:lnTo>
                    <a:pt x="810" y="480"/>
                  </a:lnTo>
                  <a:lnTo>
                    <a:pt x="806" y="454"/>
                  </a:lnTo>
                  <a:lnTo>
                    <a:pt x="802" y="428"/>
                  </a:lnTo>
                  <a:lnTo>
                    <a:pt x="796" y="402"/>
                  </a:lnTo>
                  <a:lnTo>
                    <a:pt x="788" y="376"/>
                  </a:lnTo>
                  <a:lnTo>
                    <a:pt x="780" y="352"/>
                  </a:lnTo>
                  <a:lnTo>
                    <a:pt x="770" y="328"/>
                  </a:lnTo>
                  <a:lnTo>
                    <a:pt x="760" y="304"/>
                  </a:lnTo>
                  <a:lnTo>
                    <a:pt x="748" y="280"/>
                  </a:lnTo>
                  <a:lnTo>
                    <a:pt x="734" y="258"/>
                  </a:lnTo>
                  <a:lnTo>
                    <a:pt x="720" y="236"/>
                  </a:lnTo>
                  <a:lnTo>
                    <a:pt x="706" y="216"/>
                  </a:lnTo>
                  <a:lnTo>
                    <a:pt x="690" y="196"/>
                  </a:lnTo>
                  <a:lnTo>
                    <a:pt x="674" y="176"/>
                  </a:lnTo>
                  <a:lnTo>
                    <a:pt x="656" y="158"/>
                  </a:lnTo>
                  <a:lnTo>
                    <a:pt x="636" y="140"/>
                  </a:lnTo>
                  <a:lnTo>
                    <a:pt x="618" y="124"/>
                  </a:lnTo>
                  <a:lnTo>
                    <a:pt x="598" y="108"/>
                  </a:lnTo>
                  <a:lnTo>
                    <a:pt x="576" y="92"/>
                  </a:lnTo>
                  <a:lnTo>
                    <a:pt x="554" y="78"/>
                  </a:lnTo>
                  <a:lnTo>
                    <a:pt x="532" y="66"/>
                  </a:lnTo>
                  <a:lnTo>
                    <a:pt x="510" y="54"/>
                  </a:lnTo>
                  <a:lnTo>
                    <a:pt x="486" y="42"/>
                  </a:lnTo>
                  <a:lnTo>
                    <a:pt x="462" y="34"/>
                  </a:lnTo>
                  <a:lnTo>
                    <a:pt x="436" y="24"/>
                  </a:lnTo>
                  <a:lnTo>
                    <a:pt x="412" y="18"/>
                  </a:lnTo>
                  <a:lnTo>
                    <a:pt x="386" y="12"/>
                  </a:lnTo>
                  <a:lnTo>
                    <a:pt x="360" y="6"/>
                  </a:lnTo>
                  <a:lnTo>
                    <a:pt x="332" y="4"/>
                  </a:lnTo>
                  <a:lnTo>
                    <a:pt x="306" y="2"/>
                  </a:lnTo>
                  <a:lnTo>
                    <a:pt x="278" y="0"/>
                  </a:lnTo>
                  <a:lnTo>
                    <a:pt x="2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1" name="Freeform 2508"/>
            <p:cNvSpPr>
              <a:spLocks/>
            </p:cNvSpPr>
            <p:nvPr/>
          </p:nvSpPr>
          <p:spPr bwMode="auto">
            <a:xfrm>
              <a:off x="10943588" y="212856"/>
              <a:ext cx="1572811" cy="1553496"/>
            </a:xfrm>
            <a:custGeom>
              <a:avLst/>
              <a:gdLst>
                <a:gd name="T0" fmla="*/ 22 w 1140"/>
                <a:gd name="T1" fmla="*/ 286 h 1126"/>
                <a:gd name="T2" fmla="*/ 96 w 1140"/>
                <a:gd name="T3" fmla="*/ 192 h 1126"/>
                <a:gd name="T4" fmla="*/ 186 w 1140"/>
                <a:gd name="T5" fmla="*/ 112 h 1126"/>
                <a:gd name="T6" fmla="*/ 292 w 1140"/>
                <a:gd name="T7" fmla="*/ 54 h 1126"/>
                <a:gd name="T8" fmla="*/ 408 w 1140"/>
                <a:gd name="T9" fmla="*/ 16 h 1126"/>
                <a:gd name="T10" fmla="*/ 534 w 1140"/>
                <a:gd name="T11" fmla="*/ 2 h 1126"/>
                <a:gd name="T12" fmla="*/ 596 w 1140"/>
                <a:gd name="T13" fmla="*/ 6 h 1126"/>
                <a:gd name="T14" fmla="*/ 684 w 1140"/>
                <a:gd name="T15" fmla="*/ 22 h 1126"/>
                <a:gd name="T16" fmla="*/ 768 w 1140"/>
                <a:gd name="T17" fmla="*/ 50 h 1126"/>
                <a:gd name="T18" fmla="*/ 846 w 1140"/>
                <a:gd name="T19" fmla="*/ 90 h 1126"/>
                <a:gd name="T20" fmla="*/ 916 w 1140"/>
                <a:gd name="T21" fmla="*/ 140 h 1126"/>
                <a:gd name="T22" fmla="*/ 980 w 1140"/>
                <a:gd name="T23" fmla="*/ 200 h 1126"/>
                <a:gd name="T24" fmla="*/ 1034 w 1140"/>
                <a:gd name="T25" fmla="*/ 268 h 1126"/>
                <a:gd name="T26" fmla="*/ 1078 w 1140"/>
                <a:gd name="T27" fmla="*/ 344 h 1126"/>
                <a:gd name="T28" fmla="*/ 1110 w 1140"/>
                <a:gd name="T29" fmla="*/ 426 h 1126"/>
                <a:gd name="T30" fmla="*/ 1130 w 1140"/>
                <a:gd name="T31" fmla="*/ 514 h 1126"/>
                <a:gd name="T32" fmla="*/ 1136 w 1140"/>
                <a:gd name="T33" fmla="*/ 606 h 1126"/>
                <a:gd name="T34" fmla="*/ 1132 w 1140"/>
                <a:gd name="T35" fmla="*/ 686 h 1126"/>
                <a:gd name="T36" fmla="*/ 1104 w 1140"/>
                <a:gd name="T37" fmla="*/ 802 h 1126"/>
                <a:gd name="T38" fmla="*/ 1054 w 1140"/>
                <a:gd name="T39" fmla="*/ 908 h 1126"/>
                <a:gd name="T40" fmla="*/ 986 w 1140"/>
                <a:gd name="T41" fmla="*/ 1002 h 1126"/>
                <a:gd name="T42" fmla="*/ 902 w 1140"/>
                <a:gd name="T43" fmla="*/ 1082 h 1126"/>
                <a:gd name="T44" fmla="*/ 838 w 1140"/>
                <a:gd name="T45" fmla="*/ 1124 h 1126"/>
                <a:gd name="T46" fmla="*/ 842 w 1140"/>
                <a:gd name="T47" fmla="*/ 1126 h 1126"/>
                <a:gd name="T48" fmla="*/ 934 w 1140"/>
                <a:gd name="T49" fmla="*/ 1058 h 1126"/>
                <a:gd name="T50" fmla="*/ 1014 w 1140"/>
                <a:gd name="T51" fmla="*/ 974 h 1126"/>
                <a:gd name="T52" fmla="*/ 1076 w 1140"/>
                <a:gd name="T53" fmla="*/ 876 h 1126"/>
                <a:gd name="T54" fmla="*/ 1118 w 1140"/>
                <a:gd name="T55" fmla="*/ 766 h 1126"/>
                <a:gd name="T56" fmla="*/ 1138 w 1140"/>
                <a:gd name="T57" fmla="*/ 646 h 1126"/>
                <a:gd name="T58" fmla="*/ 1138 w 1140"/>
                <a:gd name="T59" fmla="*/ 574 h 1126"/>
                <a:gd name="T60" fmla="*/ 1128 w 1140"/>
                <a:gd name="T61" fmla="*/ 484 h 1126"/>
                <a:gd name="T62" fmla="*/ 1102 w 1140"/>
                <a:gd name="T63" fmla="*/ 398 h 1126"/>
                <a:gd name="T64" fmla="*/ 1066 w 1140"/>
                <a:gd name="T65" fmla="*/ 316 h 1126"/>
                <a:gd name="T66" fmla="*/ 1020 w 1140"/>
                <a:gd name="T67" fmla="*/ 242 h 1126"/>
                <a:gd name="T68" fmla="*/ 962 w 1140"/>
                <a:gd name="T69" fmla="*/ 176 h 1126"/>
                <a:gd name="T70" fmla="*/ 896 w 1140"/>
                <a:gd name="T71" fmla="*/ 120 h 1126"/>
                <a:gd name="T72" fmla="*/ 822 w 1140"/>
                <a:gd name="T73" fmla="*/ 72 h 1126"/>
                <a:gd name="T74" fmla="*/ 742 w 1140"/>
                <a:gd name="T75" fmla="*/ 36 h 1126"/>
                <a:gd name="T76" fmla="*/ 656 w 1140"/>
                <a:gd name="T77" fmla="*/ 12 h 1126"/>
                <a:gd name="T78" fmla="*/ 564 w 1140"/>
                <a:gd name="T79" fmla="*/ 0 h 1126"/>
                <a:gd name="T80" fmla="*/ 490 w 1140"/>
                <a:gd name="T81" fmla="*/ 0 h 1126"/>
                <a:gd name="T82" fmla="*/ 368 w 1140"/>
                <a:gd name="T83" fmla="*/ 22 h 1126"/>
                <a:gd name="T84" fmla="*/ 254 w 1140"/>
                <a:gd name="T85" fmla="*/ 68 h 1126"/>
                <a:gd name="T86" fmla="*/ 154 w 1140"/>
                <a:gd name="T87" fmla="*/ 134 h 1126"/>
                <a:gd name="T88" fmla="*/ 68 w 1140"/>
                <a:gd name="T89" fmla="*/ 218 h 1126"/>
                <a:gd name="T90" fmla="*/ 0 w 1140"/>
                <a:gd name="T91" fmla="*/ 318 h 1126"/>
                <a:gd name="T92" fmla="*/ 2 w 1140"/>
                <a:gd name="T93" fmla="*/ 320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40" h="1126">
                  <a:moveTo>
                    <a:pt x="2" y="320"/>
                  </a:moveTo>
                  <a:lnTo>
                    <a:pt x="2" y="320"/>
                  </a:lnTo>
                  <a:lnTo>
                    <a:pt x="22" y="286"/>
                  </a:lnTo>
                  <a:lnTo>
                    <a:pt x="46" y="252"/>
                  </a:lnTo>
                  <a:lnTo>
                    <a:pt x="70" y="222"/>
                  </a:lnTo>
                  <a:lnTo>
                    <a:pt x="96" y="192"/>
                  </a:lnTo>
                  <a:lnTo>
                    <a:pt x="124" y="164"/>
                  </a:lnTo>
                  <a:lnTo>
                    <a:pt x="154" y="136"/>
                  </a:lnTo>
                  <a:lnTo>
                    <a:pt x="186" y="112"/>
                  </a:lnTo>
                  <a:lnTo>
                    <a:pt x="220" y="90"/>
                  </a:lnTo>
                  <a:lnTo>
                    <a:pt x="256" y="70"/>
                  </a:lnTo>
                  <a:lnTo>
                    <a:pt x="292" y="54"/>
                  </a:lnTo>
                  <a:lnTo>
                    <a:pt x="330" y="38"/>
                  </a:lnTo>
                  <a:lnTo>
                    <a:pt x="368" y="26"/>
                  </a:lnTo>
                  <a:lnTo>
                    <a:pt x="408" y="16"/>
                  </a:lnTo>
                  <a:lnTo>
                    <a:pt x="450" y="8"/>
                  </a:lnTo>
                  <a:lnTo>
                    <a:pt x="492" y="4"/>
                  </a:lnTo>
                  <a:lnTo>
                    <a:pt x="534" y="2"/>
                  </a:lnTo>
                  <a:lnTo>
                    <a:pt x="534" y="2"/>
                  </a:lnTo>
                  <a:lnTo>
                    <a:pt x="564" y="4"/>
                  </a:lnTo>
                  <a:lnTo>
                    <a:pt x="596" y="6"/>
                  </a:lnTo>
                  <a:lnTo>
                    <a:pt x="626" y="10"/>
                  </a:lnTo>
                  <a:lnTo>
                    <a:pt x="656" y="14"/>
                  </a:lnTo>
                  <a:lnTo>
                    <a:pt x="684" y="22"/>
                  </a:lnTo>
                  <a:lnTo>
                    <a:pt x="712" y="30"/>
                  </a:lnTo>
                  <a:lnTo>
                    <a:pt x="740" y="40"/>
                  </a:lnTo>
                  <a:lnTo>
                    <a:pt x="768" y="50"/>
                  </a:lnTo>
                  <a:lnTo>
                    <a:pt x="794" y="62"/>
                  </a:lnTo>
                  <a:lnTo>
                    <a:pt x="820" y="76"/>
                  </a:lnTo>
                  <a:lnTo>
                    <a:pt x="846" y="90"/>
                  </a:lnTo>
                  <a:lnTo>
                    <a:pt x="870" y="106"/>
                  </a:lnTo>
                  <a:lnTo>
                    <a:pt x="894" y="122"/>
                  </a:lnTo>
                  <a:lnTo>
                    <a:pt x="916" y="140"/>
                  </a:lnTo>
                  <a:lnTo>
                    <a:pt x="938" y="160"/>
                  </a:lnTo>
                  <a:lnTo>
                    <a:pt x="960" y="180"/>
                  </a:lnTo>
                  <a:lnTo>
                    <a:pt x="980" y="200"/>
                  </a:lnTo>
                  <a:lnTo>
                    <a:pt x="998" y="222"/>
                  </a:lnTo>
                  <a:lnTo>
                    <a:pt x="1016" y="244"/>
                  </a:lnTo>
                  <a:lnTo>
                    <a:pt x="1034" y="268"/>
                  </a:lnTo>
                  <a:lnTo>
                    <a:pt x="1050" y="292"/>
                  </a:lnTo>
                  <a:lnTo>
                    <a:pt x="1064" y="318"/>
                  </a:lnTo>
                  <a:lnTo>
                    <a:pt x="1078" y="344"/>
                  </a:lnTo>
                  <a:lnTo>
                    <a:pt x="1090" y="370"/>
                  </a:lnTo>
                  <a:lnTo>
                    <a:pt x="1100" y="398"/>
                  </a:lnTo>
                  <a:lnTo>
                    <a:pt x="1110" y="426"/>
                  </a:lnTo>
                  <a:lnTo>
                    <a:pt x="1118" y="454"/>
                  </a:lnTo>
                  <a:lnTo>
                    <a:pt x="1124" y="484"/>
                  </a:lnTo>
                  <a:lnTo>
                    <a:pt x="1130" y="514"/>
                  </a:lnTo>
                  <a:lnTo>
                    <a:pt x="1134" y="544"/>
                  </a:lnTo>
                  <a:lnTo>
                    <a:pt x="1136" y="574"/>
                  </a:lnTo>
                  <a:lnTo>
                    <a:pt x="1136" y="606"/>
                  </a:lnTo>
                  <a:lnTo>
                    <a:pt x="1136" y="606"/>
                  </a:lnTo>
                  <a:lnTo>
                    <a:pt x="1136" y="646"/>
                  </a:lnTo>
                  <a:lnTo>
                    <a:pt x="1132" y="686"/>
                  </a:lnTo>
                  <a:lnTo>
                    <a:pt x="1124" y="726"/>
                  </a:lnTo>
                  <a:lnTo>
                    <a:pt x="1116" y="764"/>
                  </a:lnTo>
                  <a:lnTo>
                    <a:pt x="1104" y="802"/>
                  </a:lnTo>
                  <a:lnTo>
                    <a:pt x="1090" y="840"/>
                  </a:lnTo>
                  <a:lnTo>
                    <a:pt x="1072" y="874"/>
                  </a:lnTo>
                  <a:lnTo>
                    <a:pt x="1054" y="908"/>
                  </a:lnTo>
                  <a:lnTo>
                    <a:pt x="1034" y="942"/>
                  </a:lnTo>
                  <a:lnTo>
                    <a:pt x="1012" y="972"/>
                  </a:lnTo>
                  <a:lnTo>
                    <a:pt x="986" y="1002"/>
                  </a:lnTo>
                  <a:lnTo>
                    <a:pt x="960" y="1030"/>
                  </a:lnTo>
                  <a:lnTo>
                    <a:pt x="932" y="1056"/>
                  </a:lnTo>
                  <a:lnTo>
                    <a:pt x="902" y="1082"/>
                  </a:lnTo>
                  <a:lnTo>
                    <a:pt x="872" y="1104"/>
                  </a:lnTo>
                  <a:lnTo>
                    <a:pt x="838" y="1124"/>
                  </a:lnTo>
                  <a:lnTo>
                    <a:pt x="838" y="1124"/>
                  </a:lnTo>
                  <a:lnTo>
                    <a:pt x="840" y="1126"/>
                  </a:lnTo>
                  <a:lnTo>
                    <a:pt x="842" y="1126"/>
                  </a:lnTo>
                  <a:lnTo>
                    <a:pt x="842" y="1126"/>
                  </a:lnTo>
                  <a:lnTo>
                    <a:pt x="874" y="1106"/>
                  </a:lnTo>
                  <a:lnTo>
                    <a:pt x="906" y="1084"/>
                  </a:lnTo>
                  <a:lnTo>
                    <a:pt x="934" y="1058"/>
                  </a:lnTo>
                  <a:lnTo>
                    <a:pt x="964" y="1032"/>
                  </a:lnTo>
                  <a:lnTo>
                    <a:pt x="990" y="1004"/>
                  </a:lnTo>
                  <a:lnTo>
                    <a:pt x="1014" y="974"/>
                  </a:lnTo>
                  <a:lnTo>
                    <a:pt x="1036" y="942"/>
                  </a:lnTo>
                  <a:lnTo>
                    <a:pt x="1058" y="910"/>
                  </a:lnTo>
                  <a:lnTo>
                    <a:pt x="1076" y="876"/>
                  </a:lnTo>
                  <a:lnTo>
                    <a:pt x="1092" y="840"/>
                  </a:lnTo>
                  <a:lnTo>
                    <a:pt x="1106" y="804"/>
                  </a:lnTo>
                  <a:lnTo>
                    <a:pt x="1118" y="766"/>
                  </a:lnTo>
                  <a:lnTo>
                    <a:pt x="1128" y="726"/>
                  </a:lnTo>
                  <a:lnTo>
                    <a:pt x="1134" y="686"/>
                  </a:lnTo>
                  <a:lnTo>
                    <a:pt x="1138" y="646"/>
                  </a:lnTo>
                  <a:lnTo>
                    <a:pt x="1140" y="606"/>
                  </a:lnTo>
                  <a:lnTo>
                    <a:pt x="1140" y="606"/>
                  </a:lnTo>
                  <a:lnTo>
                    <a:pt x="1138" y="574"/>
                  </a:lnTo>
                  <a:lnTo>
                    <a:pt x="1136" y="544"/>
                  </a:lnTo>
                  <a:lnTo>
                    <a:pt x="1132" y="514"/>
                  </a:lnTo>
                  <a:lnTo>
                    <a:pt x="1128" y="484"/>
                  </a:lnTo>
                  <a:lnTo>
                    <a:pt x="1120" y="454"/>
                  </a:lnTo>
                  <a:lnTo>
                    <a:pt x="1112" y="426"/>
                  </a:lnTo>
                  <a:lnTo>
                    <a:pt x="1102" y="398"/>
                  </a:lnTo>
                  <a:lnTo>
                    <a:pt x="1092" y="370"/>
                  </a:lnTo>
                  <a:lnTo>
                    <a:pt x="1080" y="342"/>
                  </a:lnTo>
                  <a:lnTo>
                    <a:pt x="1066" y="316"/>
                  </a:lnTo>
                  <a:lnTo>
                    <a:pt x="1052" y="292"/>
                  </a:lnTo>
                  <a:lnTo>
                    <a:pt x="1036" y="266"/>
                  </a:lnTo>
                  <a:lnTo>
                    <a:pt x="1020" y="242"/>
                  </a:lnTo>
                  <a:lnTo>
                    <a:pt x="1002" y="220"/>
                  </a:lnTo>
                  <a:lnTo>
                    <a:pt x="982" y="198"/>
                  </a:lnTo>
                  <a:lnTo>
                    <a:pt x="962" y="176"/>
                  </a:lnTo>
                  <a:lnTo>
                    <a:pt x="940" y="156"/>
                  </a:lnTo>
                  <a:lnTo>
                    <a:pt x="918" y="138"/>
                  </a:lnTo>
                  <a:lnTo>
                    <a:pt x="896" y="120"/>
                  </a:lnTo>
                  <a:lnTo>
                    <a:pt x="872" y="102"/>
                  </a:lnTo>
                  <a:lnTo>
                    <a:pt x="848" y="88"/>
                  </a:lnTo>
                  <a:lnTo>
                    <a:pt x="822" y="72"/>
                  </a:lnTo>
                  <a:lnTo>
                    <a:pt x="796" y="60"/>
                  </a:lnTo>
                  <a:lnTo>
                    <a:pt x="770" y="48"/>
                  </a:lnTo>
                  <a:lnTo>
                    <a:pt x="742" y="36"/>
                  </a:lnTo>
                  <a:lnTo>
                    <a:pt x="714" y="26"/>
                  </a:lnTo>
                  <a:lnTo>
                    <a:pt x="684" y="18"/>
                  </a:lnTo>
                  <a:lnTo>
                    <a:pt x="656" y="12"/>
                  </a:lnTo>
                  <a:lnTo>
                    <a:pt x="626" y="6"/>
                  </a:lnTo>
                  <a:lnTo>
                    <a:pt x="596" y="2"/>
                  </a:lnTo>
                  <a:lnTo>
                    <a:pt x="564" y="0"/>
                  </a:lnTo>
                  <a:lnTo>
                    <a:pt x="534" y="0"/>
                  </a:lnTo>
                  <a:lnTo>
                    <a:pt x="534" y="0"/>
                  </a:lnTo>
                  <a:lnTo>
                    <a:pt x="490" y="0"/>
                  </a:lnTo>
                  <a:lnTo>
                    <a:pt x="448" y="6"/>
                  </a:lnTo>
                  <a:lnTo>
                    <a:pt x="408" y="12"/>
                  </a:lnTo>
                  <a:lnTo>
                    <a:pt x="368" y="22"/>
                  </a:lnTo>
                  <a:lnTo>
                    <a:pt x="328" y="36"/>
                  </a:lnTo>
                  <a:lnTo>
                    <a:pt x="290" y="50"/>
                  </a:lnTo>
                  <a:lnTo>
                    <a:pt x="254" y="68"/>
                  </a:lnTo>
                  <a:lnTo>
                    <a:pt x="218" y="88"/>
                  </a:lnTo>
                  <a:lnTo>
                    <a:pt x="186" y="110"/>
                  </a:lnTo>
                  <a:lnTo>
                    <a:pt x="154" y="134"/>
                  </a:lnTo>
                  <a:lnTo>
                    <a:pt x="122" y="160"/>
                  </a:lnTo>
                  <a:lnTo>
                    <a:pt x="94" y="188"/>
                  </a:lnTo>
                  <a:lnTo>
                    <a:pt x="68" y="218"/>
                  </a:lnTo>
                  <a:lnTo>
                    <a:pt x="44" y="250"/>
                  </a:lnTo>
                  <a:lnTo>
                    <a:pt x="20" y="284"/>
                  </a:lnTo>
                  <a:lnTo>
                    <a:pt x="0" y="318"/>
                  </a:lnTo>
                  <a:lnTo>
                    <a:pt x="2" y="318"/>
                  </a:lnTo>
                  <a:lnTo>
                    <a:pt x="2" y="318"/>
                  </a:lnTo>
                  <a:lnTo>
                    <a:pt x="2" y="320"/>
                  </a:lnTo>
                  <a:lnTo>
                    <a:pt x="2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2" name="Freeform 2509"/>
            <p:cNvSpPr>
              <a:spLocks/>
            </p:cNvSpPr>
            <p:nvPr/>
          </p:nvSpPr>
          <p:spPr bwMode="auto">
            <a:xfrm>
              <a:off x="10808382" y="1371769"/>
              <a:ext cx="582216" cy="560142"/>
            </a:xfrm>
            <a:custGeom>
              <a:avLst/>
              <a:gdLst>
                <a:gd name="T0" fmla="*/ 0 w 422"/>
                <a:gd name="T1" fmla="*/ 0 h 406"/>
                <a:gd name="T2" fmla="*/ 0 w 422"/>
                <a:gd name="T3" fmla="*/ 0 h 406"/>
                <a:gd name="T4" fmla="*/ 14 w 422"/>
                <a:gd name="T5" fmla="*/ 36 h 406"/>
                <a:gd name="T6" fmla="*/ 30 w 422"/>
                <a:gd name="T7" fmla="*/ 70 h 406"/>
                <a:gd name="T8" fmla="*/ 48 w 422"/>
                <a:gd name="T9" fmla="*/ 104 h 406"/>
                <a:gd name="T10" fmla="*/ 68 w 422"/>
                <a:gd name="T11" fmla="*/ 136 h 406"/>
                <a:gd name="T12" fmla="*/ 90 w 422"/>
                <a:gd name="T13" fmla="*/ 166 h 406"/>
                <a:gd name="T14" fmla="*/ 112 w 422"/>
                <a:gd name="T15" fmla="*/ 196 h 406"/>
                <a:gd name="T16" fmla="*/ 138 w 422"/>
                <a:gd name="T17" fmla="*/ 224 h 406"/>
                <a:gd name="T18" fmla="*/ 164 w 422"/>
                <a:gd name="T19" fmla="*/ 252 h 406"/>
                <a:gd name="T20" fmla="*/ 192 w 422"/>
                <a:gd name="T21" fmla="*/ 276 h 406"/>
                <a:gd name="T22" fmla="*/ 220 w 422"/>
                <a:gd name="T23" fmla="*/ 300 h 406"/>
                <a:gd name="T24" fmla="*/ 252 w 422"/>
                <a:gd name="T25" fmla="*/ 322 h 406"/>
                <a:gd name="T26" fmla="*/ 284 w 422"/>
                <a:gd name="T27" fmla="*/ 342 h 406"/>
                <a:gd name="T28" fmla="*/ 316 w 422"/>
                <a:gd name="T29" fmla="*/ 362 h 406"/>
                <a:gd name="T30" fmla="*/ 350 w 422"/>
                <a:gd name="T31" fmla="*/ 378 h 406"/>
                <a:gd name="T32" fmla="*/ 386 w 422"/>
                <a:gd name="T33" fmla="*/ 394 h 406"/>
                <a:gd name="T34" fmla="*/ 422 w 422"/>
                <a:gd name="T35" fmla="*/ 406 h 406"/>
                <a:gd name="T36" fmla="*/ 422 w 422"/>
                <a:gd name="T37" fmla="*/ 406 h 406"/>
                <a:gd name="T38" fmla="*/ 386 w 422"/>
                <a:gd name="T39" fmla="*/ 392 h 406"/>
                <a:gd name="T40" fmla="*/ 350 w 422"/>
                <a:gd name="T41" fmla="*/ 378 h 406"/>
                <a:gd name="T42" fmla="*/ 316 w 422"/>
                <a:gd name="T43" fmla="*/ 362 h 406"/>
                <a:gd name="T44" fmla="*/ 284 w 422"/>
                <a:gd name="T45" fmla="*/ 342 h 406"/>
                <a:gd name="T46" fmla="*/ 252 w 422"/>
                <a:gd name="T47" fmla="*/ 322 h 406"/>
                <a:gd name="T48" fmla="*/ 222 w 422"/>
                <a:gd name="T49" fmla="*/ 300 h 406"/>
                <a:gd name="T50" fmla="*/ 192 w 422"/>
                <a:gd name="T51" fmla="*/ 276 h 406"/>
                <a:gd name="T52" fmla="*/ 164 w 422"/>
                <a:gd name="T53" fmla="*/ 250 h 406"/>
                <a:gd name="T54" fmla="*/ 138 w 422"/>
                <a:gd name="T55" fmla="*/ 224 h 406"/>
                <a:gd name="T56" fmla="*/ 114 w 422"/>
                <a:gd name="T57" fmla="*/ 196 h 406"/>
                <a:gd name="T58" fmla="*/ 90 w 422"/>
                <a:gd name="T59" fmla="*/ 166 h 406"/>
                <a:gd name="T60" fmla="*/ 68 w 422"/>
                <a:gd name="T61" fmla="*/ 134 h 406"/>
                <a:gd name="T62" fmla="*/ 48 w 422"/>
                <a:gd name="T63" fmla="*/ 102 h 406"/>
                <a:gd name="T64" fmla="*/ 30 w 422"/>
                <a:gd name="T65" fmla="*/ 70 h 406"/>
                <a:gd name="T66" fmla="*/ 14 w 422"/>
                <a:gd name="T67" fmla="*/ 36 h 406"/>
                <a:gd name="T68" fmla="*/ 0 w 422"/>
                <a:gd name="T69" fmla="*/ 0 h 406"/>
                <a:gd name="T70" fmla="*/ 0 w 422"/>
                <a:gd name="T71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2" h="406">
                  <a:moveTo>
                    <a:pt x="0" y="0"/>
                  </a:moveTo>
                  <a:lnTo>
                    <a:pt x="0" y="0"/>
                  </a:lnTo>
                  <a:lnTo>
                    <a:pt x="14" y="36"/>
                  </a:lnTo>
                  <a:lnTo>
                    <a:pt x="30" y="70"/>
                  </a:lnTo>
                  <a:lnTo>
                    <a:pt x="48" y="104"/>
                  </a:lnTo>
                  <a:lnTo>
                    <a:pt x="68" y="136"/>
                  </a:lnTo>
                  <a:lnTo>
                    <a:pt x="90" y="166"/>
                  </a:lnTo>
                  <a:lnTo>
                    <a:pt x="112" y="196"/>
                  </a:lnTo>
                  <a:lnTo>
                    <a:pt x="138" y="224"/>
                  </a:lnTo>
                  <a:lnTo>
                    <a:pt x="164" y="252"/>
                  </a:lnTo>
                  <a:lnTo>
                    <a:pt x="192" y="276"/>
                  </a:lnTo>
                  <a:lnTo>
                    <a:pt x="220" y="300"/>
                  </a:lnTo>
                  <a:lnTo>
                    <a:pt x="252" y="322"/>
                  </a:lnTo>
                  <a:lnTo>
                    <a:pt x="284" y="342"/>
                  </a:lnTo>
                  <a:lnTo>
                    <a:pt x="316" y="362"/>
                  </a:lnTo>
                  <a:lnTo>
                    <a:pt x="350" y="378"/>
                  </a:lnTo>
                  <a:lnTo>
                    <a:pt x="386" y="394"/>
                  </a:lnTo>
                  <a:lnTo>
                    <a:pt x="422" y="406"/>
                  </a:lnTo>
                  <a:lnTo>
                    <a:pt x="422" y="406"/>
                  </a:lnTo>
                  <a:lnTo>
                    <a:pt x="386" y="392"/>
                  </a:lnTo>
                  <a:lnTo>
                    <a:pt x="350" y="378"/>
                  </a:lnTo>
                  <a:lnTo>
                    <a:pt x="316" y="362"/>
                  </a:lnTo>
                  <a:lnTo>
                    <a:pt x="284" y="342"/>
                  </a:lnTo>
                  <a:lnTo>
                    <a:pt x="252" y="322"/>
                  </a:lnTo>
                  <a:lnTo>
                    <a:pt x="222" y="300"/>
                  </a:lnTo>
                  <a:lnTo>
                    <a:pt x="192" y="276"/>
                  </a:lnTo>
                  <a:lnTo>
                    <a:pt x="164" y="250"/>
                  </a:lnTo>
                  <a:lnTo>
                    <a:pt x="138" y="224"/>
                  </a:lnTo>
                  <a:lnTo>
                    <a:pt x="114" y="196"/>
                  </a:lnTo>
                  <a:lnTo>
                    <a:pt x="90" y="166"/>
                  </a:lnTo>
                  <a:lnTo>
                    <a:pt x="68" y="134"/>
                  </a:lnTo>
                  <a:lnTo>
                    <a:pt x="48" y="102"/>
                  </a:lnTo>
                  <a:lnTo>
                    <a:pt x="30" y="70"/>
                  </a:lnTo>
                  <a:lnTo>
                    <a:pt x="14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3" name="Freeform 2510"/>
            <p:cNvSpPr>
              <a:spLocks/>
            </p:cNvSpPr>
            <p:nvPr/>
          </p:nvSpPr>
          <p:spPr bwMode="auto">
            <a:xfrm>
              <a:off x="10744917" y="113520"/>
              <a:ext cx="1870818" cy="965761"/>
            </a:xfrm>
            <a:custGeom>
              <a:avLst/>
              <a:gdLst>
                <a:gd name="T0" fmla="*/ 642 w 1356"/>
                <a:gd name="T1" fmla="*/ 0 h 700"/>
                <a:gd name="T2" fmla="*/ 542 w 1356"/>
                <a:gd name="T3" fmla="*/ 14 h 700"/>
                <a:gd name="T4" fmla="*/ 446 w 1356"/>
                <a:gd name="T5" fmla="*/ 42 h 700"/>
                <a:gd name="T6" fmla="*/ 356 w 1356"/>
                <a:gd name="T7" fmla="*/ 82 h 700"/>
                <a:gd name="T8" fmla="*/ 272 w 1356"/>
                <a:gd name="T9" fmla="*/ 134 h 700"/>
                <a:gd name="T10" fmla="*/ 200 w 1356"/>
                <a:gd name="T11" fmla="*/ 198 h 700"/>
                <a:gd name="T12" fmla="*/ 136 w 1356"/>
                <a:gd name="T13" fmla="*/ 272 h 700"/>
                <a:gd name="T14" fmla="*/ 82 w 1356"/>
                <a:gd name="T15" fmla="*/ 354 h 700"/>
                <a:gd name="T16" fmla="*/ 42 w 1356"/>
                <a:gd name="T17" fmla="*/ 444 h 700"/>
                <a:gd name="T18" fmla="*/ 14 w 1356"/>
                <a:gd name="T19" fmla="*/ 540 h 700"/>
                <a:gd name="T20" fmla="*/ 2 w 1356"/>
                <a:gd name="T21" fmla="*/ 642 h 700"/>
                <a:gd name="T22" fmla="*/ 0 w 1356"/>
                <a:gd name="T23" fmla="*/ 700 h 700"/>
                <a:gd name="T24" fmla="*/ 4 w 1356"/>
                <a:gd name="T25" fmla="*/ 700 h 700"/>
                <a:gd name="T26" fmla="*/ 4 w 1356"/>
                <a:gd name="T27" fmla="*/ 678 h 700"/>
                <a:gd name="T28" fmla="*/ 12 w 1356"/>
                <a:gd name="T29" fmla="*/ 574 h 700"/>
                <a:gd name="T30" fmla="*/ 34 w 1356"/>
                <a:gd name="T31" fmla="*/ 476 h 700"/>
                <a:gd name="T32" fmla="*/ 70 w 1356"/>
                <a:gd name="T33" fmla="*/ 386 h 700"/>
                <a:gd name="T34" fmla="*/ 118 w 1356"/>
                <a:gd name="T35" fmla="*/ 300 h 700"/>
                <a:gd name="T36" fmla="*/ 178 w 1356"/>
                <a:gd name="T37" fmla="*/ 224 h 700"/>
                <a:gd name="T38" fmla="*/ 250 w 1356"/>
                <a:gd name="T39" fmla="*/ 158 h 700"/>
                <a:gd name="T40" fmla="*/ 328 w 1356"/>
                <a:gd name="T41" fmla="*/ 100 h 700"/>
                <a:gd name="T42" fmla="*/ 416 w 1356"/>
                <a:gd name="T43" fmla="*/ 56 h 700"/>
                <a:gd name="T44" fmla="*/ 510 w 1356"/>
                <a:gd name="T45" fmla="*/ 24 h 700"/>
                <a:gd name="T46" fmla="*/ 608 w 1356"/>
                <a:gd name="T47" fmla="*/ 6 h 700"/>
                <a:gd name="T48" fmla="*/ 678 w 1356"/>
                <a:gd name="T49" fmla="*/ 2 h 700"/>
                <a:gd name="T50" fmla="*/ 780 w 1356"/>
                <a:gd name="T51" fmla="*/ 10 h 700"/>
                <a:gd name="T52" fmla="*/ 878 w 1356"/>
                <a:gd name="T53" fmla="*/ 34 h 700"/>
                <a:gd name="T54" fmla="*/ 970 w 1356"/>
                <a:gd name="T55" fmla="*/ 70 h 700"/>
                <a:gd name="T56" fmla="*/ 1054 w 1356"/>
                <a:gd name="T57" fmla="*/ 118 h 700"/>
                <a:gd name="T58" fmla="*/ 1130 w 1356"/>
                <a:gd name="T59" fmla="*/ 178 h 700"/>
                <a:gd name="T60" fmla="*/ 1198 w 1356"/>
                <a:gd name="T61" fmla="*/ 248 h 700"/>
                <a:gd name="T62" fmla="*/ 1254 w 1356"/>
                <a:gd name="T63" fmla="*/ 328 h 700"/>
                <a:gd name="T64" fmla="*/ 1298 w 1356"/>
                <a:gd name="T65" fmla="*/ 414 h 700"/>
                <a:gd name="T66" fmla="*/ 1330 w 1356"/>
                <a:gd name="T67" fmla="*/ 508 h 700"/>
                <a:gd name="T68" fmla="*/ 1348 w 1356"/>
                <a:gd name="T69" fmla="*/ 608 h 700"/>
                <a:gd name="T70" fmla="*/ 1354 w 1356"/>
                <a:gd name="T71" fmla="*/ 676 h 700"/>
                <a:gd name="T72" fmla="*/ 1354 w 1356"/>
                <a:gd name="T73" fmla="*/ 642 h 700"/>
                <a:gd name="T74" fmla="*/ 1342 w 1356"/>
                <a:gd name="T75" fmla="*/ 540 h 700"/>
                <a:gd name="T76" fmla="*/ 1314 w 1356"/>
                <a:gd name="T77" fmla="*/ 444 h 700"/>
                <a:gd name="T78" fmla="*/ 1272 w 1356"/>
                <a:gd name="T79" fmla="*/ 354 h 700"/>
                <a:gd name="T80" fmla="*/ 1220 w 1356"/>
                <a:gd name="T81" fmla="*/ 272 h 700"/>
                <a:gd name="T82" fmla="*/ 1156 w 1356"/>
                <a:gd name="T83" fmla="*/ 198 h 700"/>
                <a:gd name="T84" fmla="*/ 1082 w 1356"/>
                <a:gd name="T85" fmla="*/ 134 h 700"/>
                <a:gd name="T86" fmla="*/ 1000 w 1356"/>
                <a:gd name="T87" fmla="*/ 82 h 700"/>
                <a:gd name="T88" fmla="*/ 910 w 1356"/>
                <a:gd name="T89" fmla="*/ 40 h 700"/>
                <a:gd name="T90" fmla="*/ 814 w 1356"/>
                <a:gd name="T91" fmla="*/ 14 h 700"/>
                <a:gd name="T92" fmla="*/ 712 w 1356"/>
                <a:gd name="T93" fmla="*/ 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56" h="700">
                  <a:moveTo>
                    <a:pt x="678" y="0"/>
                  </a:moveTo>
                  <a:lnTo>
                    <a:pt x="678" y="0"/>
                  </a:lnTo>
                  <a:lnTo>
                    <a:pt x="642" y="0"/>
                  </a:lnTo>
                  <a:lnTo>
                    <a:pt x="608" y="4"/>
                  </a:lnTo>
                  <a:lnTo>
                    <a:pt x="574" y="8"/>
                  </a:lnTo>
                  <a:lnTo>
                    <a:pt x="542" y="14"/>
                  </a:lnTo>
                  <a:lnTo>
                    <a:pt x="508" y="22"/>
                  </a:lnTo>
                  <a:lnTo>
                    <a:pt x="476" y="30"/>
                  </a:lnTo>
                  <a:lnTo>
                    <a:pt x="446" y="42"/>
                  </a:lnTo>
                  <a:lnTo>
                    <a:pt x="414" y="54"/>
                  </a:lnTo>
                  <a:lnTo>
                    <a:pt x="384" y="66"/>
                  </a:lnTo>
                  <a:lnTo>
                    <a:pt x="356" y="82"/>
                  </a:lnTo>
                  <a:lnTo>
                    <a:pt x="326" y="98"/>
                  </a:lnTo>
                  <a:lnTo>
                    <a:pt x="300" y="116"/>
                  </a:lnTo>
                  <a:lnTo>
                    <a:pt x="272" y="134"/>
                  </a:lnTo>
                  <a:lnTo>
                    <a:pt x="248" y="154"/>
                  </a:lnTo>
                  <a:lnTo>
                    <a:pt x="222" y="176"/>
                  </a:lnTo>
                  <a:lnTo>
                    <a:pt x="200" y="198"/>
                  </a:lnTo>
                  <a:lnTo>
                    <a:pt x="176" y="222"/>
                  </a:lnTo>
                  <a:lnTo>
                    <a:pt x="156" y="246"/>
                  </a:lnTo>
                  <a:lnTo>
                    <a:pt x="136" y="272"/>
                  </a:lnTo>
                  <a:lnTo>
                    <a:pt x="116" y="298"/>
                  </a:lnTo>
                  <a:lnTo>
                    <a:pt x="98" y="326"/>
                  </a:lnTo>
                  <a:lnTo>
                    <a:pt x="82" y="354"/>
                  </a:lnTo>
                  <a:lnTo>
                    <a:pt x="68" y="384"/>
                  </a:lnTo>
                  <a:lnTo>
                    <a:pt x="54" y="414"/>
                  </a:lnTo>
                  <a:lnTo>
                    <a:pt x="42" y="444"/>
                  </a:lnTo>
                  <a:lnTo>
                    <a:pt x="30" y="476"/>
                  </a:lnTo>
                  <a:lnTo>
                    <a:pt x="22" y="508"/>
                  </a:lnTo>
                  <a:lnTo>
                    <a:pt x="14" y="540"/>
                  </a:lnTo>
                  <a:lnTo>
                    <a:pt x="8" y="574"/>
                  </a:lnTo>
                  <a:lnTo>
                    <a:pt x="4" y="608"/>
                  </a:lnTo>
                  <a:lnTo>
                    <a:pt x="2" y="642"/>
                  </a:lnTo>
                  <a:lnTo>
                    <a:pt x="0" y="678"/>
                  </a:lnTo>
                  <a:lnTo>
                    <a:pt x="0" y="678"/>
                  </a:lnTo>
                  <a:lnTo>
                    <a:pt x="0" y="700"/>
                  </a:lnTo>
                  <a:lnTo>
                    <a:pt x="2" y="698"/>
                  </a:lnTo>
                  <a:lnTo>
                    <a:pt x="2" y="698"/>
                  </a:lnTo>
                  <a:lnTo>
                    <a:pt x="4" y="700"/>
                  </a:lnTo>
                  <a:lnTo>
                    <a:pt x="4" y="700"/>
                  </a:lnTo>
                  <a:lnTo>
                    <a:pt x="4" y="678"/>
                  </a:lnTo>
                  <a:lnTo>
                    <a:pt x="4" y="678"/>
                  </a:lnTo>
                  <a:lnTo>
                    <a:pt x="4" y="642"/>
                  </a:lnTo>
                  <a:lnTo>
                    <a:pt x="6" y="608"/>
                  </a:lnTo>
                  <a:lnTo>
                    <a:pt x="12" y="574"/>
                  </a:lnTo>
                  <a:lnTo>
                    <a:pt x="18" y="542"/>
                  </a:lnTo>
                  <a:lnTo>
                    <a:pt x="24" y="508"/>
                  </a:lnTo>
                  <a:lnTo>
                    <a:pt x="34" y="476"/>
                  </a:lnTo>
                  <a:lnTo>
                    <a:pt x="44" y="446"/>
                  </a:lnTo>
                  <a:lnTo>
                    <a:pt x="56" y="414"/>
                  </a:lnTo>
                  <a:lnTo>
                    <a:pt x="70" y="386"/>
                  </a:lnTo>
                  <a:lnTo>
                    <a:pt x="84" y="356"/>
                  </a:lnTo>
                  <a:lnTo>
                    <a:pt x="102" y="328"/>
                  </a:lnTo>
                  <a:lnTo>
                    <a:pt x="118" y="300"/>
                  </a:lnTo>
                  <a:lnTo>
                    <a:pt x="138" y="274"/>
                  </a:lnTo>
                  <a:lnTo>
                    <a:pt x="158" y="248"/>
                  </a:lnTo>
                  <a:lnTo>
                    <a:pt x="178" y="224"/>
                  </a:lnTo>
                  <a:lnTo>
                    <a:pt x="202" y="200"/>
                  </a:lnTo>
                  <a:lnTo>
                    <a:pt x="224" y="178"/>
                  </a:lnTo>
                  <a:lnTo>
                    <a:pt x="250" y="158"/>
                  </a:lnTo>
                  <a:lnTo>
                    <a:pt x="274" y="138"/>
                  </a:lnTo>
                  <a:lnTo>
                    <a:pt x="300" y="118"/>
                  </a:lnTo>
                  <a:lnTo>
                    <a:pt x="328" y="100"/>
                  </a:lnTo>
                  <a:lnTo>
                    <a:pt x="356" y="84"/>
                  </a:lnTo>
                  <a:lnTo>
                    <a:pt x="386" y="70"/>
                  </a:lnTo>
                  <a:lnTo>
                    <a:pt x="416" y="56"/>
                  </a:lnTo>
                  <a:lnTo>
                    <a:pt x="446" y="44"/>
                  </a:lnTo>
                  <a:lnTo>
                    <a:pt x="478" y="34"/>
                  </a:lnTo>
                  <a:lnTo>
                    <a:pt x="510" y="24"/>
                  </a:lnTo>
                  <a:lnTo>
                    <a:pt x="542" y="16"/>
                  </a:lnTo>
                  <a:lnTo>
                    <a:pt x="576" y="10"/>
                  </a:lnTo>
                  <a:lnTo>
                    <a:pt x="608" y="6"/>
                  </a:lnTo>
                  <a:lnTo>
                    <a:pt x="644" y="4"/>
                  </a:lnTo>
                  <a:lnTo>
                    <a:pt x="678" y="2"/>
                  </a:lnTo>
                  <a:lnTo>
                    <a:pt x="678" y="2"/>
                  </a:lnTo>
                  <a:lnTo>
                    <a:pt x="712" y="4"/>
                  </a:lnTo>
                  <a:lnTo>
                    <a:pt x="746" y="6"/>
                  </a:lnTo>
                  <a:lnTo>
                    <a:pt x="780" y="10"/>
                  </a:lnTo>
                  <a:lnTo>
                    <a:pt x="814" y="16"/>
                  </a:lnTo>
                  <a:lnTo>
                    <a:pt x="846" y="24"/>
                  </a:lnTo>
                  <a:lnTo>
                    <a:pt x="878" y="34"/>
                  </a:lnTo>
                  <a:lnTo>
                    <a:pt x="910" y="44"/>
                  </a:lnTo>
                  <a:lnTo>
                    <a:pt x="940" y="56"/>
                  </a:lnTo>
                  <a:lnTo>
                    <a:pt x="970" y="70"/>
                  </a:lnTo>
                  <a:lnTo>
                    <a:pt x="998" y="84"/>
                  </a:lnTo>
                  <a:lnTo>
                    <a:pt x="1026" y="100"/>
                  </a:lnTo>
                  <a:lnTo>
                    <a:pt x="1054" y="118"/>
                  </a:lnTo>
                  <a:lnTo>
                    <a:pt x="1080" y="136"/>
                  </a:lnTo>
                  <a:lnTo>
                    <a:pt x="1106" y="156"/>
                  </a:lnTo>
                  <a:lnTo>
                    <a:pt x="1130" y="178"/>
                  </a:lnTo>
                  <a:lnTo>
                    <a:pt x="1154" y="200"/>
                  </a:lnTo>
                  <a:lnTo>
                    <a:pt x="1176" y="224"/>
                  </a:lnTo>
                  <a:lnTo>
                    <a:pt x="1198" y="248"/>
                  </a:lnTo>
                  <a:lnTo>
                    <a:pt x="1218" y="274"/>
                  </a:lnTo>
                  <a:lnTo>
                    <a:pt x="1236" y="300"/>
                  </a:lnTo>
                  <a:lnTo>
                    <a:pt x="1254" y="328"/>
                  </a:lnTo>
                  <a:lnTo>
                    <a:pt x="1270" y="356"/>
                  </a:lnTo>
                  <a:lnTo>
                    <a:pt x="1286" y="384"/>
                  </a:lnTo>
                  <a:lnTo>
                    <a:pt x="1298" y="414"/>
                  </a:lnTo>
                  <a:lnTo>
                    <a:pt x="1310" y="444"/>
                  </a:lnTo>
                  <a:lnTo>
                    <a:pt x="1322" y="476"/>
                  </a:lnTo>
                  <a:lnTo>
                    <a:pt x="1330" y="508"/>
                  </a:lnTo>
                  <a:lnTo>
                    <a:pt x="1338" y="540"/>
                  </a:lnTo>
                  <a:lnTo>
                    <a:pt x="1344" y="574"/>
                  </a:lnTo>
                  <a:lnTo>
                    <a:pt x="1348" y="608"/>
                  </a:lnTo>
                  <a:lnTo>
                    <a:pt x="1352" y="642"/>
                  </a:lnTo>
                  <a:lnTo>
                    <a:pt x="1352" y="676"/>
                  </a:lnTo>
                  <a:lnTo>
                    <a:pt x="1354" y="676"/>
                  </a:lnTo>
                  <a:lnTo>
                    <a:pt x="1356" y="676"/>
                  </a:lnTo>
                  <a:lnTo>
                    <a:pt x="1356" y="676"/>
                  </a:lnTo>
                  <a:lnTo>
                    <a:pt x="1354" y="642"/>
                  </a:lnTo>
                  <a:lnTo>
                    <a:pt x="1352" y="606"/>
                  </a:lnTo>
                  <a:lnTo>
                    <a:pt x="1348" y="574"/>
                  </a:lnTo>
                  <a:lnTo>
                    <a:pt x="1342" y="540"/>
                  </a:lnTo>
                  <a:lnTo>
                    <a:pt x="1334" y="508"/>
                  </a:lnTo>
                  <a:lnTo>
                    <a:pt x="1324" y="476"/>
                  </a:lnTo>
                  <a:lnTo>
                    <a:pt x="1314" y="444"/>
                  </a:lnTo>
                  <a:lnTo>
                    <a:pt x="1302" y="412"/>
                  </a:lnTo>
                  <a:lnTo>
                    <a:pt x="1288" y="382"/>
                  </a:lnTo>
                  <a:lnTo>
                    <a:pt x="1272" y="354"/>
                  </a:lnTo>
                  <a:lnTo>
                    <a:pt x="1256" y="326"/>
                  </a:lnTo>
                  <a:lnTo>
                    <a:pt x="1238" y="298"/>
                  </a:lnTo>
                  <a:lnTo>
                    <a:pt x="1220" y="272"/>
                  </a:lnTo>
                  <a:lnTo>
                    <a:pt x="1200" y="246"/>
                  </a:lnTo>
                  <a:lnTo>
                    <a:pt x="1178" y="222"/>
                  </a:lnTo>
                  <a:lnTo>
                    <a:pt x="1156" y="198"/>
                  </a:lnTo>
                  <a:lnTo>
                    <a:pt x="1132" y="176"/>
                  </a:lnTo>
                  <a:lnTo>
                    <a:pt x="1108" y="154"/>
                  </a:lnTo>
                  <a:lnTo>
                    <a:pt x="1082" y="134"/>
                  </a:lnTo>
                  <a:lnTo>
                    <a:pt x="1056" y="116"/>
                  </a:lnTo>
                  <a:lnTo>
                    <a:pt x="1028" y="98"/>
                  </a:lnTo>
                  <a:lnTo>
                    <a:pt x="1000" y="82"/>
                  </a:lnTo>
                  <a:lnTo>
                    <a:pt x="970" y="66"/>
                  </a:lnTo>
                  <a:lnTo>
                    <a:pt x="940" y="54"/>
                  </a:lnTo>
                  <a:lnTo>
                    <a:pt x="910" y="40"/>
                  </a:lnTo>
                  <a:lnTo>
                    <a:pt x="878" y="30"/>
                  </a:lnTo>
                  <a:lnTo>
                    <a:pt x="846" y="22"/>
                  </a:lnTo>
                  <a:lnTo>
                    <a:pt x="814" y="14"/>
                  </a:lnTo>
                  <a:lnTo>
                    <a:pt x="780" y="8"/>
                  </a:lnTo>
                  <a:lnTo>
                    <a:pt x="746" y="4"/>
                  </a:lnTo>
                  <a:lnTo>
                    <a:pt x="712" y="0"/>
                  </a:lnTo>
                  <a:lnTo>
                    <a:pt x="678" y="0"/>
                  </a:lnTo>
                  <a:lnTo>
                    <a:pt x="6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4" name="Freeform 2511"/>
            <p:cNvSpPr>
              <a:spLocks/>
            </p:cNvSpPr>
            <p:nvPr/>
          </p:nvSpPr>
          <p:spPr bwMode="auto">
            <a:xfrm>
              <a:off x="11313337" y="2014690"/>
              <a:ext cx="8278" cy="5519"/>
            </a:xfrm>
            <a:custGeom>
              <a:avLst/>
              <a:gdLst>
                <a:gd name="T0" fmla="*/ 2 w 6"/>
                <a:gd name="T1" fmla="*/ 2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2 h 4"/>
                <a:gd name="T8" fmla="*/ 6 w 6"/>
                <a:gd name="T9" fmla="*/ 2 h 4"/>
                <a:gd name="T10" fmla="*/ 0 w 6"/>
                <a:gd name="T11" fmla="*/ 0 h 4"/>
                <a:gd name="T12" fmla="*/ 0 w 6"/>
                <a:gd name="T13" fmla="*/ 0 h 4"/>
                <a:gd name="T14" fmla="*/ 0 w 6"/>
                <a:gd name="T15" fmla="*/ 2 h 4"/>
                <a:gd name="T16" fmla="*/ 2 w 6"/>
                <a:gd name="T17" fmla="*/ 2 h 4"/>
                <a:gd name="T18" fmla="*/ 2 w 6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2" y="2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5" name="Freeform 2512"/>
            <p:cNvSpPr>
              <a:spLocks/>
            </p:cNvSpPr>
            <p:nvPr/>
          </p:nvSpPr>
          <p:spPr bwMode="auto">
            <a:xfrm>
              <a:off x="10786307" y="1564922"/>
              <a:ext cx="8278" cy="11037"/>
            </a:xfrm>
            <a:custGeom>
              <a:avLst/>
              <a:gdLst>
                <a:gd name="T0" fmla="*/ 0 w 6"/>
                <a:gd name="T1" fmla="*/ 0 h 8"/>
                <a:gd name="T2" fmla="*/ 0 w 6"/>
                <a:gd name="T3" fmla="*/ 0 h 8"/>
                <a:gd name="T4" fmla="*/ 0 w 6"/>
                <a:gd name="T5" fmla="*/ 2 h 8"/>
                <a:gd name="T6" fmla="*/ 0 w 6"/>
                <a:gd name="T7" fmla="*/ 6 h 8"/>
                <a:gd name="T8" fmla="*/ 0 w 6"/>
                <a:gd name="T9" fmla="*/ 6 h 8"/>
                <a:gd name="T10" fmla="*/ 2 w 6"/>
                <a:gd name="T11" fmla="*/ 8 h 8"/>
                <a:gd name="T12" fmla="*/ 6 w 6"/>
                <a:gd name="T13" fmla="*/ 6 h 8"/>
                <a:gd name="T14" fmla="*/ 6 w 6"/>
                <a:gd name="T15" fmla="*/ 6 h 8"/>
                <a:gd name="T16" fmla="*/ 6 w 6"/>
                <a:gd name="T17" fmla="*/ 4 h 8"/>
                <a:gd name="T18" fmla="*/ 6 w 6"/>
                <a:gd name="T19" fmla="*/ 2 h 8"/>
                <a:gd name="T20" fmla="*/ 6 w 6"/>
                <a:gd name="T21" fmla="*/ 2 h 8"/>
                <a:gd name="T22" fmla="*/ 4 w 6"/>
                <a:gd name="T23" fmla="*/ 0 h 8"/>
                <a:gd name="T24" fmla="*/ 0 w 6"/>
                <a:gd name="T25" fmla="*/ 0 h 8"/>
                <a:gd name="T26" fmla="*/ 0 w 6"/>
                <a:gd name="T2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6" name="Freeform 2513"/>
            <p:cNvSpPr>
              <a:spLocks/>
            </p:cNvSpPr>
            <p:nvPr/>
          </p:nvSpPr>
          <p:spPr bwMode="auto">
            <a:xfrm>
              <a:off x="10766992" y="1529050"/>
              <a:ext cx="11037" cy="11037"/>
            </a:xfrm>
            <a:custGeom>
              <a:avLst/>
              <a:gdLst>
                <a:gd name="T0" fmla="*/ 2 w 8"/>
                <a:gd name="T1" fmla="*/ 2 h 8"/>
                <a:gd name="T2" fmla="*/ 2 w 8"/>
                <a:gd name="T3" fmla="*/ 2 h 8"/>
                <a:gd name="T4" fmla="*/ 0 w 8"/>
                <a:gd name="T5" fmla="*/ 4 h 8"/>
                <a:gd name="T6" fmla="*/ 0 w 8"/>
                <a:gd name="T7" fmla="*/ 6 h 8"/>
                <a:gd name="T8" fmla="*/ 0 w 8"/>
                <a:gd name="T9" fmla="*/ 6 h 8"/>
                <a:gd name="T10" fmla="*/ 4 w 8"/>
                <a:gd name="T11" fmla="*/ 8 h 8"/>
                <a:gd name="T12" fmla="*/ 6 w 8"/>
                <a:gd name="T13" fmla="*/ 8 h 8"/>
                <a:gd name="T14" fmla="*/ 6 w 8"/>
                <a:gd name="T15" fmla="*/ 8 h 8"/>
                <a:gd name="T16" fmla="*/ 8 w 8"/>
                <a:gd name="T17" fmla="*/ 6 h 8"/>
                <a:gd name="T18" fmla="*/ 6 w 8"/>
                <a:gd name="T19" fmla="*/ 2 h 8"/>
                <a:gd name="T20" fmla="*/ 6 w 8"/>
                <a:gd name="T21" fmla="*/ 2 h 8"/>
                <a:gd name="T22" fmla="*/ 4 w 8"/>
                <a:gd name="T23" fmla="*/ 0 h 8"/>
                <a:gd name="T24" fmla="*/ 2 w 8"/>
                <a:gd name="T25" fmla="*/ 2 h 8"/>
                <a:gd name="T26" fmla="*/ 2 w 8"/>
                <a:gd name="T2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8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7" name="Freeform 2514"/>
            <p:cNvSpPr>
              <a:spLocks/>
            </p:cNvSpPr>
            <p:nvPr/>
          </p:nvSpPr>
          <p:spPr bwMode="auto">
            <a:xfrm>
              <a:off x="11385079" y="203952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2 h 2"/>
                <a:gd name="T8" fmla="*/ 8 w 8"/>
                <a:gd name="T9" fmla="*/ 2 h 2"/>
                <a:gd name="T10" fmla="*/ 0 w 8"/>
                <a:gd name="T11" fmla="*/ 0 h 2"/>
                <a:gd name="T12" fmla="*/ 0 w 8"/>
                <a:gd name="T13" fmla="*/ 0 h 2"/>
                <a:gd name="T14" fmla="*/ 2 w 8"/>
                <a:gd name="T15" fmla="*/ 2 h 2"/>
                <a:gd name="T16" fmla="*/ 4 w 8"/>
                <a:gd name="T17" fmla="*/ 2 h 2"/>
                <a:gd name="T18" fmla="*/ 4 w 8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8" name="Freeform 2515"/>
            <p:cNvSpPr>
              <a:spLocks/>
            </p:cNvSpPr>
            <p:nvPr/>
          </p:nvSpPr>
          <p:spPr bwMode="auto">
            <a:xfrm>
              <a:off x="10747677" y="1495939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6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4 h 8"/>
                <a:gd name="T20" fmla="*/ 8 w 8"/>
                <a:gd name="T21" fmla="*/ 2 h 8"/>
                <a:gd name="T22" fmla="*/ 8 w 8"/>
                <a:gd name="T23" fmla="*/ 2 h 8"/>
                <a:gd name="T24" fmla="*/ 6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9" name="Freeform 2516"/>
            <p:cNvSpPr>
              <a:spLocks/>
            </p:cNvSpPr>
            <p:nvPr/>
          </p:nvSpPr>
          <p:spPr bwMode="auto">
            <a:xfrm>
              <a:off x="11349208" y="2028487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2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0" name="Freeform 2517"/>
            <p:cNvSpPr>
              <a:spLocks/>
            </p:cNvSpPr>
            <p:nvPr/>
          </p:nvSpPr>
          <p:spPr bwMode="auto">
            <a:xfrm>
              <a:off x="11462340" y="2058840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2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1" name="Freeform 2518"/>
            <p:cNvSpPr>
              <a:spLocks/>
            </p:cNvSpPr>
            <p:nvPr/>
          </p:nvSpPr>
          <p:spPr bwMode="auto">
            <a:xfrm>
              <a:off x="12709552" y="1120671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2 h 8"/>
                <a:gd name="T6" fmla="*/ 2 w 2"/>
                <a:gd name="T7" fmla="*/ 0 h 8"/>
                <a:gd name="T8" fmla="*/ 2 w 2"/>
                <a:gd name="T9" fmla="*/ 0 h 8"/>
                <a:gd name="T10" fmla="*/ 0 w 2"/>
                <a:gd name="T11" fmla="*/ 8 h 8"/>
                <a:gd name="T12" fmla="*/ 0 w 2"/>
                <a:gd name="T13" fmla="*/ 8 h 8"/>
                <a:gd name="T14" fmla="*/ 2 w 2"/>
                <a:gd name="T15" fmla="*/ 6 h 8"/>
                <a:gd name="T16" fmla="*/ 2 w 2"/>
                <a:gd name="T17" fmla="*/ 4 h 8"/>
                <a:gd name="T18" fmla="*/ 2 w 2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2" name="Freeform 2519"/>
            <p:cNvSpPr>
              <a:spLocks/>
            </p:cNvSpPr>
            <p:nvPr/>
          </p:nvSpPr>
          <p:spPr bwMode="auto">
            <a:xfrm>
              <a:off x="11423710" y="2050562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0 h 2"/>
                <a:gd name="T8" fmla="*/ 8 w 8"/>
                <a:gd name="T9" fmla="*/ 0 h 2"/>
                <a:gd name="T10" fmla="*/ 0 w 8"/>
                <a:gd name="T11" fmla="*/ 0 h 2"/>
                <a:gd name="T12" fmla="*/ 0 w 8"/>
                <a:gd name="T13" fmla="*/ 0 h 2"/>
                <a:gd name="T14" fmla="*/ 2 w 8"/>
                <a:gd name="T15" fmla="*/ 2 h 2"/>
                <a:gd name="T16" fmla="*/ 4 w 8"/>
                <a:gd name="T17" fmla="*/ 2 h 2"/>
                <a:gd name="T18" fmla="*/ 4 w 8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3" name="Freeform 2520"/>
            <p:cNvSpPr>
              <a:spLocks/>
            </p:cNvSpPr>
            <p:nvPr/>
          </p:nvSpPr>
          <p:spPr bwMode="auto">
            <a:xfrm>
              <a:off x="11578231" y="2075395"/>
              <a:ext cx="8278" cy="5519"/>
            </a:xfrm>
            <a:custGeom>
              <a:avLst/>
              <a:gdLst>
                <a:gd name="T0" fmla="*/ 4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2 h 4"/>
                <a:gd name="T8" fmla="*/ 6 w 6"/>
                <a:gd name="T9" fmla="*/ 2 h 4"/>
                <a:gd name="T10" fmla="*/ 0 w 6"/>
                <a:gd name="T11" fmla="*/ 0 h 4"/>
                <a:gd name="T12" fmla="*/ 0 w 6"/>
                <a:gd name="T13" fmla="*/ 0 h 4"/>
                <a:gd name="T14" fmla="*/ 4 w 6"/>
                <a:gd name="T15" fmla="*/ 4 h 4"/>
                <a:gd name="T16" fmla="*/ 4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4" name="Freeform 2521"/>
            <p:cNvSpPr>
              <a:spLocks/>
            </p:cNvSpPr>
            <p:nvPr/>
          </p:nvSpPr>
          <p:spPr bwMode="auto">
            <a:xfrm>
              <a:off x="11616862" y="208091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8 w 8"/>
                <a:gd name="T5" fmla="*/ 0 h 2"/>
                <a:gd name="T6" fmla="*/ 8 w 8"/>
                <a:gd name="T7" fmla="*/ 0 h 2"/>
                <a:gd name="T8" fmla="*/ 0 w 8"/>
                <a:gd name="T9" fmla="*/ 0 h 2"/>
                <a:gd name="T10" fmla="*/ 0 w 8"/>
                <a:gd name="T11" fmla="*/ 0 h 2"/>
                <a:gd name="T12" fmla="*/ 4 w 8"/>
                <a:gd name="T13" fmla="*/ 2 h 2"/>
                <a:gd name="T14" fmla="*/ 4 w 8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5" name="Freeform 2522"/>
            <p:cNvSpPr>
              <a:spLocks/>
            </p:cNvSpPr>
            <p:nvPr/>
          </p:nvSpPr>
          <p:spPr bwMode="auto">
            <a:xfrm>
              <a:off x="12607457" y="1498698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6" name="Freeform 2523"/>
            <p:cNvSpPr>
              <a:spLocks/>
            </p:cNvSpPr>
            <p:nvPr/>
          </p:nvSpPr>
          <p:spPr bwMode="auto">
            <a:xfrm>
              <a:off x="10731121" y="1460068"/>
              <a:ext cx="11037" cy="11037"/>
            </a:xfrm>
            <a:custGeom>
              <a:avLst/>
              <a:gdLst>
                <a:gd name="T0" fmla="*/ 8 w 8"/>
                <a:gd name="T1" fmla="*/ 2 h 8"/>
                <a:gd name="T2" fmla="*/ 8 w 8"/>
                <a:gd name="T3" fmla="*/ 2 h 8"/>
                <a:gd name="T4" fmla="*/ 6 w 8"/>
                <a:gd name="T5" fmla="*/ 0 h 8"/>
                <a:gd name="T6" fmla="*/ 2 w 8"/>
                <a:gd name="T7" fmla="*/ 0 h 8"/>
                <a:gd name="T8" fmla="*/ 2 w 8"/>
                <a:gd name="T9" fmla="*/ 0 h 8"/>
                <a:gd name="T10" fmla="*/ 0 w 8"/>
                <a:gd name="T11" fmla="*/ 2 h 8"/>
                <a:gd name="T12" fmla="*/ 0 w 8"/>
                <a:gd name="T13" fmla="*/ 6 h 8"/>
                <a:gd name="T14" fmla="*/ 0 w 8"/>
                <a:gd name="T15" fmla="*/ 6 h 8"/>
                <a:gd name="T16" fmla="*/ 2 w 8"/>
                <a:gd name="T17" fmla="*/ 8 h 8"/>
                <a:gd name="T18" fmla="*/ 4 w 8"/>
                <a:gd name="T19" fmla="*/ 8 h 8"/>
                <a:gd name="T20" fmla="*/ 6 w 8"/>
                <a:gd name="T21" fmla="*/ 8 h 8"/>
                <a:gd name="T22" fmla="*/ 6 w 8"/>
                <a:gd name="T23" fmla="*/ 8 h 8"/>
                <a:gd name="T24" fmla="*/ 8 w 8"/>
                <a:gd name="T25" fmla="*/ 6 h 8"/>
                <a:gd name="T26" fmla="*/ 8 w 8"/>
                <a:gd name="T27" fmla="*/ 2 h 8"/>
                <a:gd name="T28" fmla="*/ 8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7" name="Freeform 2524"/>
            <p:cNvSpPr>
              <a:spLocks/>
            </p:cNvSpPr>
            <p:nvPr/>
          </p:nvSpPr>
          <p:spPr bwMode="auto">
            <a:xfrm>
              <a:off x="12712311" y="1082041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2 h 8"/>
                <a:gd name="T6" fmla="*/ 0 w 2"/>
                <a:gd name="T7" fmla="*/ 0 h 8"/>
                <a:gd name="T8" fmla="*/ 0 w 2"/>
                <a:gd name="T9" fmla="*/ 0 h 8"/>
                <a:gd name="T10" fmla="*/ 0 w 2"/>
                <a:gd name="T11" fmla="*/ 8 h 8"/>
                <a:gd name="T12" fmla="*/ 0 w 2"/>
                <a:gd name="T13" fmla="*/ 8 h 8"/>
                <a:gd name="T14" fmla="*/ 2 w 2"/>
                <a:gd name="T15" fmla="*/ 6 h 8"/>
                <a:gd name="T16" fmla="*/ 2 w 2"/>
                <a:gd name="T17" fmla="*/ 4 h 8"/>
                <a:gd name="T18" fmla="*/ 2 w 2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8" name="Freeform 2525"/>
            <p:cNvSpPr>
              <a:spLocks/>
            </p:cNvSpPr>
            <p:nvPr/>
          </p:nvSpPr>
          <p:spPr bwMode="auto">
            <a:xfrm>
              <a:off x="11500970" y="2067117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0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9" name="Freeform 2526"/>
            <p:cNvSpPr>
              <a:spLocks/>
            </p:cNvSpPr>
            <p:nvPr/>
          </p:nvSpPr>
          <p:spPr bwMode="auto">
            <a:xfrm>
              <a:off x="11539601" y="2072636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0" name="Freeform 2527"/>
            <p:cNvSpPr>
              <a:spLocks/>
            </p:cNvSpPr>
            <p:nvPr/>
          </p:nvSpPr>
          <p:spPr bwMode="auto">
            <a:xfrm>
              <a:off x="10731121" y="626754"/>
              <a:ext cx="11037" cy="11037"/>
            </a:xfrm>
            <a:custGeom>
              <a:avLst/>
              <a:gdLst>
                <a:gd name="T0" fmla="*/ 2 w 8"/>
                <a:gd name="T1" fmla="*/ 8 h 8"/>
                <a:gd name="T2" fmla="*/ 4 w 8"/>
                <a:gd name="T3" fmla="*/ 8 h 8"/>
                <a:gd name="T4" fmla="*/ 4 w 8"/>
                <a:gd name="T5" fmla="*/ 8 h 8"/>
                <a:gd name="T6" fmla="*/ 6 w 8"/>
                <a:gd name="T7" fmla="*/ 6 h 8"/>
                <a:gd name="T8" fmla="*/ 8 w 8"/>
                <a:gd name="T9" fmla="*/ 6 h 8"/>
                <a:gd name="T10" fmla="*/ 8 w 8"/>
                <a:gd name="T11" fmla="*/ 6 h 8"/>
                <a:gd name="T12" fmla="*/ 8 w 8"/>
                <a:gd name="T13" fmla="*/ 2 h 8"/>
                <a:gd name="T14" fmla="*/ 6 w 8"/>
                <a:gd name="T15" fmla="*/ 0 h 8"/>
                <a:gd name="T16" fmla="*/ 6 w 8"/>
                <a:gd name="T17" fmla="*/ 0 h 8"/>
                <a:gd name="T18" fmla="*/ 2 w 8"/>
                <a:gd name="T19" fmla="*/ 0 h 8"/>
                <a:gd name="T20" fmla="*/ 0 w 8"/>
                <a:gd name="T21" fmla="*/ 2 h 8"/>
                <a:gd name="T22" fmla="*/ 0 w 8"/>
                <a:gd name="T23" fmla="*/ 2 h 8"/>
                <a:gd name="T24" fmla="*/ 0 w 8"/>
                <a:gd name="T25" fmla="*/ 4 h 8"/>
                <a:gd name="T26" fmla="*/ 2 w 8"/>
                <a:gd name="T27" fmla="*/ 8 h 8"/>
                <a:gd name="T28" fmla="*/ 2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8"/>
                  </a:move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1" name="Freeform 2528"/>
            <p:cNvSpPr>
              <a:spLocks/>
            </p:cNvSpPr>
            <p:nvPr/>
          </p:nvSpPr>
          <p:spPr bwMode="auto">
            <a:xfrm>
              <a:off x="11103629" y="1907077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2" name="Freeform 2529"/>
            <p:cNvSpPr>
              <a:spLocks/>
            </p:cNvSpPr>
            <p:nvPr/>
          </p:nvSpPr>
          <p:spPr bwMode="auto">
            <a:xfrm>
              <a:off x="11040164" y="1860169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3" name="Freeform 2530"/>
            <p:cNvSpPr>
              <a:spLocks/>
            </p:cNvSpPr>
            <p:nvPr/>
          </p:nvSpPr>
          <p:spPr bwMode="auto">
            <a:xfrm>
              <a:off x="11070517" y="1885002"/>
              <a:ext cx="8278" cy="5519"/>
            </a:xfrm>
            <a:custGeom>
              <a:avLst/>
              <a:gdLst>
                <a:gd name="T0" fmla="*/ 2 w 6"/>
                <a:gd name="T1" fmla="*/ 2 h 4"/>
                <a:gd name="T2" fmla="*/ 2 w 6"/>
                <a:gd name="T3" fmla="*/ 2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2 h 4"/>
                <a:gd name="T16" fmla="*/ 2 w 6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2"/>
                  </a:moveTo>
                  <a:lnTo>
                    <a:pt x="2" y="2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4" name="Freeform 2531"/>
            <p:cNvSpPr>
              <a:spLocks/>
            </p:cNvSpPr>
            <p:nvPr/>
          </p:nvSpPr>
          <p:spPr bwMode="auto">
            <a:xfrm>
              <a:off x="10703528" y="698496"/>
              <a:ext cx="8278" cy="11037"/>
            </a:xfrm>
            <a:custGeom>
              <a:avLst/>
              <a:gdLst>
                <a:gd name="T0" fmla="*/ 2 w 6"/>
                <a:gd name="T1" fmla="*/ 8 h 8"/>
                <a:gd name="T2" fmla="*/ 2 w 6"/>
                <a:gd name="T3" fmla="*/ 8 h 8"/>
                <a:gd name="T4" fmla="*/ 2 w 6"/>
                <a:gd name="T5" fmla="*/ 8 h 8"/>
                <a:gd name="T6" fmla="*/ 6 w 6"/>
                <a:gd name="T7" fmla="*/ 8 h 8"/>
                <a:gd name="T8" fmla="*/ 6 w 6"/>
                <a:gd name="T9" fmla="*/ 6 h 8"/>
                <a:gd name="T10" fmla="*/ 6 w 6"/>
                <a:gd name="T11" fmla="*/ 6 h 8"/>
                <a:gd name="T12" fmla="*/ 6 w 6"/>
                <a:gd name="T13" fmla="*/ 2 h 8"/>
                <a:gd name="T14" fmla="*/ 4 w 6"/>
                <a:gd name="T15" fmla="*/ 0 h 8"/>
                <a:gd name="T16" fmla="*/ 4 w 6"/>
                <a:gd name="T17" fmla="*/ 0 h 8"/>
                <a:gd name="T18" fmla="*/ 2 w 6"/>
                <a:gd name="T19" fmla="*/ 0 h 8"/>
                <a:gd name="T20" fmla="*/ 0 w 6"/>
                <a:gd name="T21" fmla="*/ 2 h 8"/>
                <a:gd name="T22" fmla="*/ 0 w 6"/>
                <a:gd name="T23" fmla="*/ 2 h 8"/>
                <a:gd name="T24" fmla="*/ 0 w 6"/>
                <a:gd name="T25" fmla="*/ 6 h 8"/>
                <a:gd name="T26" fmla="*/ 2 w 6"/>
                <a:gd name="T27" fmla="*/ 8 h 8"/>
                <a:gd name="T28" fmla="*/ 2 w 6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2" y="8"/>
                  </a:moveTo>
                  <a:lnTo>
                    <a:pt x="2" y="8"/>
                  </a:lnTo>
                  <a:lnTo>
                    <a:pt x="2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5" name="Freeform 2532"/>
            <p:cNvSpPr>
              <a:spLocks/>
            </p:cNvSpPr>
            <p:nvPr/>
          </p:nvSpPr>
          <p:spPr bwMode="auto">
            <a:xfrm>
              <a:off x="10670416" y="1275193"/>
              <a:ext cx="11037" cy="11037"/>
            </a:xfrm>
            <a:custGeom>
              <a:avLst/>
              <a:gdLst>
                <a:gd name="T0" fmla="*/ 8 w 8"/>
                <a:gd name="T1" fmla="*/ 4 h 8"/>
                <a:gd name="T2" fmla="*/ 8 w 8"/>
                <a:gd name="T3" fmla="*/ 4 h 8"/>
                <a:gd name="T4" fmla="*/ 6 w 8"/>
                <a:gd name="T5" fmla="*/ 0 h 8"/>
                <a:gd name="T6" fmla="*/ 2 w 8"/>
                <a:gd name="T7" fmla="*/ 0 h 8"/>
                <a:gd name="T8" fmla="*/ 2 w 8"/>
                <a:gd name="T9" fmla="*/ 0 h 8"/>
                <a:gd name="T10" fmla="*/ 0 w 8"/>
                <a:gd name="T11" fmla="*/ 2 h 8"/>
                <a:gd name="T12" fmla="*/ 0 w 8"/>
                <a:gd name="T13" fmla="*/ 6 h 8"/>
                <a:gd name="T14" fmla="*/ 0 w 8"/>
                <a:gd name="T15" fmla="*/ 6 h 8"/>
                <a:gd name="T16" fmla="*/ 2 w 8"/>
                <a:gd name="T17" fmla="*/ 8 h 8"/>
                <a:gd name="T18" fmla="*/ 4 w 8"/>
                <a:gd name="T19" fmla="*/ 8 h 8"/>
                <a:gd name="T20" fmla="*/ 4 w 8"/>
                <a:gd name="T21" fmla="*/ 8 h 8"/>
                <a:gd name="T22" fmla="*/ 4 w 8"/>
                <a:gd name="T23" fmla="*/ 8 h 8"/>
                <a:gd name="T24" fmla="*/ 8 w 8"/>
                <a:gd name="T25" fmla="*/ 6 h 8"/>
                <a:gd name="T26" fmla="*/ 8 w 8"/>
                <a:gd name="T27" fmla="*/ 4 h 8"/>
                <a:gd name="T28" fmla="*/ 8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4"/>
                  </a:moveTo>
                  <a:lnTo>
                    <a:pt x="8" y="4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6" name="Freeform 2533"/>
            <p:cNvSpPr>
              <a:spLocks/>
            </p:cNvSpPr>
            <p:nvPr/>
          </p:nvSpPr>
          <p:spPr bwMode="auto">
            <a:xfrm>
              <a:off x="11009812" y="183533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7" name="Freeform 2534"/>
            <p:cNvSpPr>
              <a:spLocks/>
            </p:cNvSpPr>
            <p:nvPr/>
          </p:nvSpPr>
          <p:spPr bwMode="auto">
            <a:xfrm>
              <a:off x="10678694" y="1313824"/>
              <a:ext cx="11037" cy="11037"/>
            </a:xfrm>
            <a:custGeom>
              <a:avLst/>
              <a:gdLst>
                <a:gd name="T0" fmla="*/ 8 w 8"/>
                <a:gd name="T1" fmla="*/ 2 h 8"/>
                <a:gd name="T2" fmla="*/ 8 w 8"/>
                <a:gd name="T3" fmla="*/ 2 h 8"/>
                <a:gd name="T4" fmla="*/ 6 w 8"/>
                <a:gd name="T5" fmla="*/ 0 h 8"/>
                <a:gd name="T6" fmla="*/ 4 w 8"/>
                <a:gd name="T7" fmla="*/ 0 h 8"/>
                <a:gd name="T8" fmla="*/ 4 w 8"/>
                <a:gd name="T9" fmla="*/ 0 h 8"/>
                <a:gd name="T10" fmla="*/ 0 w 8"/>
                <a:gd name="T11" fmla="*/ 2 h 8"/>
                <a:gd name="T12" fmla="*/ 0 w 8"/>
                <a:gd name="T13" fmla="*/ 4 h 8"/>
                <a:gd name="T14" fmla="*/ 0 w 8"/>
                <a:gd name="T15" fmla="*/ 4 h 8"/>
                <a:gd name="T16" fmla="*/ 2 w 8"/>
                <a:gd name="T17" fmla="*/ 6 h 8"/>
                <a:gd name="T18" fmla="*/ 4 w 8"/>
                <a:gd name="T19" fmla="*/ 8 h 8"/>
                <a:gd name="T20" fmla="*/ 6 w 8"/>
                <a:gd name="T21" fmla="*/ 8 h 8"/>
                <a:gd name="T22" fmla="*/ 6 w 8"/>
                <a:gd name="T23" fmla="*/ 8 h 8"/>
                <a:gd name="T24" fmla="*/ 8 w 8"/>
                <a:gd name="T25" fmla="*/ 6 h 8"/>
                <a:gd name="T26" fmla="*/ 8 w 8"/>
                <a:gd name="T27" fmla="*/ 2 h 8"/>
                <a:gd name="T28" fmla="*/ 8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8" name="Freeform 2535"/>
            <p:cNvSpPr>
              <a:spLocks/>
            </p:cNvSpPr>
            <p:nvPr/>
          </p:nvSpPr>
          <p:spPr bwMode="auto">
            <a:xfrm>
              <a:off x="10982219" y="1810501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2 w 4"/>
                <a:gd name="T5" fmla="*/ 4 h 4"/>
                <a:gd name="T6" fmla="*/ 4 w 4"/>
                <a:gd name="T7" fmla="*/ 4 h 4"/>
                <a:gd name="T8" fmla="*/ 4 w 4"/>
                <a:gd name="T9" fmla="*/ 4 h 4"/>
                <a:gd name="T10" fmla="*/ 0 w 4"/>
                <a:gd name="T11" fmla="*/ 0 h 4"/>
                <a:gd name="T12" fmla="*/ 0 w 4"/>
                <a:gd name="T13" fmla="*/ 0 h 4"/>
                <a:gd name="T14" fmla="*/ 0 w 4"/>
                <a:gd name="T15" fmla="*/ 2 h 4"/>
                <a:gd name="T16" fmla="*/ 0 w 4"/>
                <a:gd name="T17" fmla="*/ 4 h 4"/>
                <a:gd name="T18" fmla="*/ 0 w 4"/>
                <a:gd name="T1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9" name="Freeform 2536"/>
            <p:cNvSpPr>
              <a:spLocks/>
            </p:cNvSpPr>
            <p:nvPr/>
          </p:nvSpPr>
          <p:spPr bwMode="auto">
            <a:xfrm>
              <a:off x="10689731" y="1349695"/>
              <a:ext cx="11037" cy="11037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6 w 8"/>
                <a:gd name="T15" fmla="*/ 8 h 8"/>
                <a:gd name="T16" fmla="*/ 6 w 8"/>
                <a:gd name="T17" fmla="*/ 8 h 8"/>
                <a:gd name="T18" fmla="*/ 8 w 8"/>
                <a:gd name="T19" fmla="*/ 6 h 8"/>
                <a:gd name="T20" fmla="*/ 8 w 8"/>
                <a:gd name="T21" fmla="*/ 4 h 8"/>
                <a:gd name="T22" fmla="*/ 8 w 8"/>
                <a:gd name="T23" fmla="*/ 4 h 8"/>
                <a:gd name="T24" fmla="*/ 6 w 8"/>
                <a:gd name="T25" fmla="*/ 2 h 8"/>
                <a:gd name="T26" fmla="*/ 4 w 8"/>
                <a:gd name="T27" fmla="*/ 0 h 8"/>
                <a:gd name="T28" fmla="*/ 4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0" name="Freeform 2537"/>
            <p:cNvSpPr>
              <a:spLocks/>
            </p:cNvSpPr>
            <p:nvPr/>
          </p:nvSpPr>
          <p:spPr bwMode="auto">
            <a:xfrm>
              <a:off x="11205723" y="1965023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1" name="Freeform 2538"/>
            <p:cNvSpPr>
              <a:spLocks/>
            </p:cNvSpPr>
            <p:nvPr/>
          </p:nvSpPr>
          <p:spPr bwMode="auto">
            <a:xfrm>
              <a:off x="11238835" y="1984338"/>
              <a:ext cx="11037" cy="5519"/>
            </a:xfrm>
            <a:custGeom>
              <a:avLst/>
              <a:gdLst>
                <a:gd name="T0" fmla="*/ 4 w 8"/>
                <a:gd name="T1" fmla="*/ 2 h 4"/>
                <a:gd name="T2" fmla="*/ 4 w 8"/>
                <a:gd name="T3" fmla="*/ 4 h 4"/>
                <a:gd name="T4" fmla="*/ 4 w 8"/>
                <a:gd name="T5" fmla="*/ 4 h 4"/>
                <a:gd name="T6" fmla="*/ 8 w 8"/>
                <a:gd name="T7" fmla="*/ 2 h 4"/>
                <a:gd name="T8" fmla="*/ 8 w 8"/>
                <a:gd name="T9" fmla="*/ 2 h 4"/>
                <a:gd name="T10" fmla="*/ 0 w 8"/>
                <a:gd name="T11" fmla="*/ 0 h 4"/>
                <a:gd name="T12" fmla="*/ 0 w 8"/>
                <a:gd name="T13" fmla="*/ 0 h 4"/>
                <a:gd name="T14" fmla="*/ 2 w 8"/>
                <a:gd name="T15" fmla="*/ 2 h 4"/>
                <a:gd name="T16" fmla="*/ 4 w 8"/>
                <a:gd name="T17" fmla="*/ 2 h 4"/>
                <a:gd name="T18" fmla="*/ 4 w 8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4">
                  <a:moveTo>
                    <a:pt x="4" y="2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2" name="Freeform 2539"/>
            <p:cNvSpPr>
              <a:spLocks/>
            </p:cNvSpPr>
            <p:nvPr/>
          </p:nvSpPr>
          <p:spPr bwMode="auto">
            <a:xfrm>
              <a:off x="10717324" y="1424196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6 h 8"/>
                <a:gd name="T8" fmla="*/ 0 w 8"/>
                <a:gd name="T9" fmla="*/ 6 h 8"/>
                <a:gd name="T10" fmla="*/ 2 w 8"/>
                <a:gd name="T11" fmla="*/ 8 h 8"/>
                <a:gd name="T12" fmla="*/ 4 w 8"/>
                <a:gd name="T13" fmla="*/ 8 h 8"/>
                <a:gd name="T14" fmla="*/ 4 w 8"/>
                <a:gd name="T15" fmla="*/ 8 h 8"/>
                <a:gd name="T16" fmla="*/ 4 w 8"/>
                <a:gd name="T17" fmla="*/ 8 h 8"/>
                <a:gd name="T18" fmla="*/ 8 w 8"/>
                <a:gd name="T19" fmla="*/ 6 h 8"/>
                <a:gd name="T20" fmla="*/ 8 w 8"/>
                <a:gd name="T21" fmla="*/ 2 h 8"/>
                <a:gd name="T22" fmla="*/ 8 w 8"/>
                <a:gd name="T23" fmla="*/ 2 h 8"/>
                <a:gd name="T24" fmla="*/ 4 w 8"/>
                <a:gd name="T25" fmla="*/ 0 h 8"/>
                <a:gd name="T26" fmla="*/ 2 w 8"/>
                <a:gd name="T27" fmla="*/ 0 h 8"/>
                <a:gd name="T28" fmla="*/ 2 w 8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3" name="Freeform 2540"/>
            <p:cNvSpPr>
              <a:spLocks/>
            </p:cNvSpPr>
            <p:nvPr/>
          </p:nvSpPr>
          <p:spPr bwMode="auto">
            <a:xfrm>
              <a:off x="11274706" y="1998135"/>
              <a:ext cx="11037" cy="5519"/>
            </a:xfrm>
            <a:custGeom>
              <a:avLst/>
              <a:gdLst>
                <a:gd name="T0" fmla="*/ 4 w 8"/>
                <a:gd name="T1" fmla="*/ 4 h 4"/>
                <a:gd name="T2" fmla="*/ 4 w 8"/>
                <a:gd name="T3" fmla="*/ 4 h 4"/>
                <a:gd name="T4" fmla="*/ 4 w 8"/>
                <a:gd name="T5" fmla="*/ 4 h 4"/>
                <a:gd name="T6" fmla="*/ 8 w 8"/>
                <a:gd name="T7" fmla="*/ 4 h 4"/>
                <a:gd name="T8" fmla="*/ 8 w 8"/>
                <a:gd name="T9" fmla="*/ 4 h 4"/>
                <a:gd name="T10" fmla="*/ 0 w 8"/>
                <a:gd name="T11" fmla="*/ 0 h 4"/>
                <a:gd name="T12" fmla="*/ 0 w 8"/>
                <a:gd name="T13" fmla="*/ 0 h 4"/>
                <a:gd name="T14" fmla="*/ 2 w 8"/>
                <a:gd name="T15" fmla="*/ 2 h 4"/>
                <a:gd name="T16" fmla="*/ 4 w 8"/>
                <a:gd name="T17" fmla="*/ 4 h 4"/>
                <a:gd name="T18" fmla="*/ 4 w 8"/>
                <a:gd name="T1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4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4" name="Freeform 2541"/>
            <p:cNvSpPr>
              <a:spLocks/>
            </p:cNvSpPr>
            <p:nvPr/>
          </p:nvSpPr>
          <p:spPr bwMode="auto">
            <a:xfrm>
              <a:off x="11136741" y="192639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5" name="Freeform 2542"/>
            <p:cNvSpPr>
              <a:spLocks/>
            </p:cNvSpPr>
            <p:nvPr/>
          </p:nvSpPr>
          <p:spPr bwMode="auto">
            <a:xfrm>
              <a:off x="11169852" y="1948467"/>
              <a:ext cx="8278" cy="5519"/>
            </a:xfrm>
            <a:custGeom>
              <a:avLst/>
              <a:gdLst>
                <a:gd name="T0" fmla="*/ 2 w 6"/>
                <a:gd name="T1" fmla="*/ 2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2 h 4"/>
                <a:gd name="T8" fmla="*/ 6 w 6"/>
                <a:gd name="T9" fmla="*/ 2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2 h 4"/>
                <a:gd name="T16" fmla="*/ 2 w 6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2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6" name="Freeform 2543"/>
            <p:cNvSpPr>
              <a:spLocks/>
            </p:cNvSpPr>
            <p:nvPr/>
          </p:nvSpPr>
          <p:spPr bwMode="auto">
            <a:xfrm>
              <a:off x="10703528" y="1388325"/>
              <a:ext cx="11037" cy="11037"/>
            </a:xfrm>
            <a:custGeom>
              <a:avLst/>
              <a:gdLst>
                <a:gd name="T0" fmla="*/ 2 w 8"/>
                <a:gd name="T1" fmla="*/ 0 h 8"/>
                <a:gd name="T2" fmla="*/ 2 w 8"/>
                <a:gd name="T3" fmla="*/ 0 h 8"/>
                <a:gd name="T4" fmla="*/ 0 w 8"/>
                <a:gd name="T5" fmla="*/ 2 h 8"/>
                <a:gd name="T6" fmla="*/ 0 w 8"/>
                <a:gd name="T7" fmla="*/ 4 h 8"/>
                <a:gd name="T8" fmla="*/ 0 w 8"/>
                <a:gd name="T9" fmla="*/ 4 h 8"/>
                <a:gd name="T10" fmla="*/ 0 w 8"/>
                <a:gd name="T11" fmla="*/ 4 h 8"/>
                <a:gd name="T12" fmla="*/ 2 w 8"/>
                <a:gd name="T13" fmla="*/ 6 h 8"/>
                <a:gd name="T14" fmla="*/ 4 w 8"/>
                <a:gd name="T15" fmla="*/ 8 h 8"/>
                <a:gd name="T16" fmla="*/ 4 w 8"/>
                <a:gd name="T17" fmla="*/ 8 h 8"/>
                <a:gd name="T18" fmla="*/ 4 w 8"/>
                <a:gd name="T19" fmla="*/ 8 h 8"/>
                <a:gd name="T20" fmla="*/ 8 w 8"/>
                <a:gd name="T21" fmla="*/ 6 h 8"/>
                <a:gd name="T22" fmla="*/ 8 w 8"/>
                <a:gd name="T23" fmla="*/ 2 h 8"/>
                <a:gd name="T24" fmla="*/ 8 w 8"/>
                <a:gd name="T25" fmla="*/ 2 h 8"/>
                <a:gd name="T26" fmla="*/ 6 w 8"/>
                <a:gd name="T27" fmla="*/ 0 h 8"/>
                <a:gd name="T28" fmla="*/ 2 w 8"/>
                <a:gd name="T29" fmla="*/ 0 h 8"/>
                <a:gd name="T30" fmla="*/ 2 w 8"/>
                <a:gd name="T3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7" name="Freeform 2544"/>
            <p:cNvSpPr>
              <a:spLocks/>
            </p:cNvSpPr>
            <p:nvPr/>
          </p:nvSpPr>
          <p:spPr bwMode="auto">
            <a:xfrm>
              <a:off x="10717324" y="662625"/>
              <a:ext cx="8278" cy="11037"/>
            </a:xfrm>
            <a:custGeom>
              <a:avLst/>
              <a:gdLst>
                <a:gd name="T0" fmla="*/ 2 w 6"/>
                <a:gd name="T1" fmla="*/ 8 h 8"/>
                <a:gd name="T2" fmla="*/ 2 w 6"/>
                <a:gd name="T3" fmla="*/ 8 h 8"/>
                <a:gd name="T4" fmla="*/ 2 w 6"/>
                <a:gd name="T5" fmla="*/ 8 h 8"/>
                <a:gd name="T6" fmla="*/ 6 w 6"/>
                <a:gd name="T7" fmla="*/ 6 h 8"/>
                <a:gd name="T8" fmla="*/ 6 w 6"/>
                <a:gd name="T9" fmla="*/ 6 h 8"/>
                <a:gd name="T10" fmla="*/ 6 w 6"/>
                <a:gd name="T11" fmla="*/ 6 h 8"/>
                <a:gd name="T12" fmla="*/ 6 w 6"/>
                <a:gd name="T13" fmla="*/ 6 h 8"/>
                <a:gd name="T14" fmla="*/ 6 w 6"/>
                <a:gd name="T15" fmla="*/ 2 h 8"/>
                <a:gd name="T16" fmla="*/ 4 w 6"/>
                <a:gd name="T17" fmla="*/ 0 h 8"/>
                <a:gd name="T18" fmla="*/ 4 w 6"/>
                <a:gd name="T19" fmla="*/ 0 h 8"/>
                <a:gd name="T20" fmla="*/ 2 w 6"/>
                <a:gd name="T21" fmla="*/ 0 h 8"/>
                <a:gd name="T22" fmla="*/ 0 w 6"/>
                <a:gd name="T23" fmla="*/ 2 h 8"/>
                <a:gd name="T24" fmla="*/ 0 w 6"/>
                <a:gd name="T25" fmla="*/ 2 h 8"/>
                <a:gd name="T26" fmla="*/ 0 w 6"/>
                <a:gd name="T27" fmla="*/ 6 h 8"/>
                <a:gd name="T28" fmla="*/ 2 w 6"/>
                <a:gd name="T29" fmla="*/ 8 h 8"/>
                <a:gd name="T30" fmla="*/ 2 w 6"/>
                <a:gd name="T3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" h="8">
                  <a:moveTo>
                    <a:pt x="2" y="8"/>
                  </a:moveTo>
                  <a:lnTo>
                    <a:pt x="2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8" name="Freeform 2545"/>
            <p:cNvSpPr>
              <a:spLocks/>
            </p:cNvSpPr>
            <p:nvPr/>
          </p:nvSpPr>
          <p:spPr bwMode="auto">
            <a:xfrm>
              <a:off x="11655492" y="208091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0 h 2"/>
                <a:gd name="T8" fmla="*/ 8 w 8"/>
                <a:gd name="T9" fmla="*/ 0 h 2"/>
                <a:gd name="T10" fmla="*/ 0 w 8"/>
                <a:gd name="T11" fmla="*/ 0 h 2"/>
                <a:gd name="T12" fmla="*/ 0 w 8"/>
                <a:gd name="T13" fmla="*/ 0 h 2"/>
                <a:gd name="T14" fmla="*/ 4 w 8"/>
                <a:gd name="T15" fmla="*/ 2 h 2"/>
                <a:gd name="T16" fmla="*/ 4 w 8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9" name="Freeform 2546"/>
            <p:cNvSpPr>
              <a:spLocks/>
            </p:cNvSpPr>
            <p:nvPr/>
          </p:nvSpPr>
          <p:spPr bwMode="auto">
            <a:xfrm>
              <a:off x="12400508" y="1782908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4 h 4"/>
                <a:gd name="T14" fmla="*/ 0 w 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0" name="Freeform 2547"/>
            <p:cNvSpPr>
              <a:spLocks/>
            </p:cNvSpPr>
            <p:nvPr/>
          </p:nvSpPr>
          <p:spPr bwMode="auto">
            <a:xfrm>
              <a:off x="12342562" y="183533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4 w 6"/>
                <a:gd name="T9" fmla="*/ 2 h 4"/>
                <a:gd name="T10" fmla="*/ 6 w 6"/>
                <a:gd name="T11" fmla="*/ 0 h 4"/>
                <a:gd name="T12" fmla="*/ 6 w 6"/>
                <a:gd name="T13" fmla="*/ 0 h 4"/>
                <a:gd name="T14" fmla="*/ 0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1" name="Freeform 2548"/>
            <p:cNvSpPr>
              <a:spLocks/>
            </p:cNvSpPr>
            <p:nvPr/>
          </p:nvSpPr>
          <p:spPr bwMode="auto">
            <a:xfrm>
              <a:off x="12279098" y="188500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2 h 4"/>
                <a:gd name="T6" fmla="*/ 4 w 6"/>
                <a:gd name="T7" fmla="*/ 2 h 4"/>
                <a:gd name="T8" fmla="*/ 6 w 6"/>
                <a:gd name="T9" fmla="*/ 0 h 4"/>
                <a:gd name="T10" fmla="*/ 6 w 6"/>
                <a:gd name="T11" fmla="*/ 0 h 4"/>
                <a:gd name="T12" fmla="*/ 0 w 6"/>
                <a:gd name="T13" fmla="*/ 4 h 4"/>
                <a:gd name="T14" fmla="*/ 2 w 6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2" name="Freeform 2549"/>
            <p:cNvSpPr>
              <a:spLocks/>
            </p:cNvSpPr>
            <p:nvPr/>
          </p:nvSpPr>
          <p:spPr bwMode="auto">
            <a:xfrm>
              <a:off x="12372915" y="1810501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2 h 4"/>
                <a:gd name="T10" fmla="*/ 4 w 4"/>
                <a:gd name="T11" fmla="*/ 0 h 4"/>
                <a:gd name="T12" fmla="*/ 4 w 4"/>
                <a:gd name="T13" fmla="*/ 0 h 4"/>
                <a:gd name="T14" fmla="*/ 0 w 4"/>
                <a:gd name="T15" fmla="*/ 4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3" name="Freeform 2550"/>
            <p:cNvSpPr>
              <a:spLocks/>
            </p:cNvSpPr>
            <p:nvPr/>
          </p:nvSpPr>
          <p:spPr bwMode="auto">
            <a:xfrm>
              <a:off x="12182522" y="1948467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2 h 4"/>
                <a:gd name="T4" fmla="*/ 4 w 6"/>
                <a:gd name="T5" fmla="*/ 2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4" name="Freeform 2551"/>
            <p:cNvSpPr>
              <a:spLocks/>
            </p:cNvSpPr>
            <p:nvPr/>
          </p:nvSpPr>
          <p:spPr bwMode="auto">
            <a:xfrm>
              <a:off x="12654365" y="1388325"/>
              <a:ext cx="2759" cy="8278"/>
            </a:xfrm>
            <a:custGeom>
              <a:avLst/>
              <a:gdLst>
                <a:gd name="T0" fmla="*/ 2 w 2"/>
                <a:gd name="T1" fmla="*/ 4 h 6"/>
                <a:gd name="T2" fmla="*/ 2 w 2"/>
                <a:gd name="T3" fmla="*/ 4 h 6"/>
                <a:gd name="T4" fmla="*/ 2 w 2"/>
                <a:gd name="T5" fmla="*/ 0 h 6"/>
                <a:gd name="T6" fmla="*/ 2 w 2"/>
                <a:gd name="T7" fmla="*/ 0 h 6"/>
                <a:gd name="T8" fmla="*/ 0 w 2"/>
                <a:gd name="T9" fmla="*/ 6 h 6"/>
                <a:gd name="T10" fmla="*/ 0 w 2"/>
                <a:gd name="T11" fmla="*/ 6 h 6"/>
                <a:gd name="T12" fmla="*/ 2 w 2"/>
                <a:gd name="T13" fmla="*/ 4 h 6"/>
                <a:gd name="T14" fmla="*/ 2 w 2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2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5" name="Freeform 2552"/>
            <p:cNvSpPr>
              <a:spLocks/>
            </p:cNvSpPr>
            <p:nvPr/>
          </p:nvSpPr>
          <p:spPr bwMode="auto">
            <a:xfrm>
              <a:off x="12248746" y="1907077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0 w 6"/>
                <a:gd name="T13" fmla="*/ 4 h 4"/>
                <a:gd name="T14" fmla="*/ 2 w 6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6" name="Freeform 2553"/>
            <p:cNvSpPr>
              <a:spLocks/>
            </p:cNvSpPr>
            <p:nvPr/>
          </p:nvSpPr>
          <p:spPr bwMode="auto">
            <a:xfrm>
              <a:off x="12215634" y="1926392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4 h 4"/>
                <a:gd name="T12" fmla="*/ 2 w 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7" name="Freeform 2554"/>
            <p:cNvSpPr>
              <a:spLocks/>
            </p:cNvSpPr>
            <p:nvPr/>
          </p:nvSpPr>
          <p:spPr bwMode="auto">
            <a:xfrm>
              <a:off x="12637809" y="1424196"/>
              <a:ext cx="5519" cy="11037"/>
            </a:xfrm>
            <a:custGeom>
              <a:avLst/>
              <a:gdLst>
                <a:gd name="T0" fmla="*/ 4 w 4"/>
                <a:gd name="T1" fmla="*/ 4 h 8"/>
                <a:gd name="T2" fmla="*/ 4 w 4"/>
                <a:gd name="T3" fmla="*/ 4 h 8"/>
                <a:gd name="T4" fmla="*/ 4 w 4"/>
                <a:gd name="T5" fmla="*/ 0 h 8"/>
                <a:gd name="T6" fmla="*/ 4 w 4"/>
                <a:gd name="T7" fmla="*/ 0 h 8"/>
                <a:gd name="T8" fmla="*/ 0 w 4"/>
                <a:gd name="T9" fmla="*/ 8 h 8"/>
                <a:gd name="T10" fmla="*/ 0 w 4"/>
                <a:gd name="T11" fmla="*/ 8 h 8"/>
                <a:gd name="T12" fmla="*/ 4 w 4"/>
                <a:gd name="T13" fmla="*/ 4 h 8"/>
                <a:gd name="T14" fmla="*/ 4 w 4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8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8" name="Freeform 2555"/>
            <p:cNvSpPr>
              <a:spLocks/>
            </p:cNvSpPr>
            <p:nvPr/>
          </p:nvSpPr>
          <p:spPr bwMode="auto">
            <a:xfrm>
              <a:off x="12312210" y="1860169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4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0 w 6"/>
                <a:gd name="T13" fmla="*/ 4 h 4"/>
                <a:gd name="T14" fmla="*/ 2 w 6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69" name="Freeform 2556"/>
            <p:cNvSpPr>
              <a:spLocks/>
            </p:cNvSpPr>
            <p:nvPr/>
          </p:nvSpPr>
          <p:spPr bwMode="auto">
            <a:xfrm>
              <a:off x="12549511" y="1600793"/>
              <a:ext cx="5519" cy="8278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6 h 6"/>
                <a:gd name="T4" fmla="*/ 4 w 4"/>
                <a:gd name="T5" fmla="*/ 4 h 6"/>
                <a:gd name="T6" fmla="*/ 4 w 4"/>
                <a:gd name="T7" fmla="*/ 4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6 h 6"/>
                <a:gd name="T14" fmla="*/ 0 w 4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0" name="Freeform 2557"/>
            <p:cNvSpPr>
              <a:spLocks/>
            </p:cNvSpPr>
            <p:nvPr/>
          </p:nvSpPr>
          <p:spPr bwMode="auto">
            <a:xfrm>
              <a:off x="12568827" y="1567681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4 w 4"/>
                <a:gd name="T5" fmla="*/ 0 h 6"/>
                <a:gd name="T6" fmla="*/ 4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1" name="Freeform 2558"/>
            <p:cNvSpPr>
              <a:spLocks/>
            </p:cNvSpPr>
            <p:nvPr/>
          </p:nvSpPr>
          <p:spPr bwMode="auto">
            <a:xfrm>
              <a:off x="12624013" y="1462827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2" name="Freeform 2559"/>
            <p:cNvSpPr>
              <a:spLocks/>
            </p:cNvSpPr>
            <p:nvPr/>
          </p:nvSpPr>
          <p:spPr bwMode="auto">
            <a:xfrm>
              <a:off x="12588142" y="1531810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4 w 4"/>
                <a:gd name="T5" fmla="*/ 0 h 6"/>
                <a:gd name="T6" fmla="*/ 4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4 w 4"/>
                <a:gd name="T13" fmla="*/ 4 h 6"/>
                <a:gd name="T14" fmla="*/ 4 w 4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3" name="Freeform 2560"/>
            <p:cNvSpPr>
              <a:spLocks/>
            </p:cNvSpPr>
            <p:nvPr/>
          </p:nvSpPr>
          <p:spPr bwMode="auto">
            <a:xfrm>
              <a:off x="12527437" y="1633905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4 h 4"/>
                <a:gd name="T14" fmla="*/ 0 w 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4" name="Freeform 2561"/>
            <p:cNvSpPr>
              <a:spLocks/>
            </p:cNvSpPr>
            <p:nvPr/>
          </p:nvSpPr>
          <p:spPr bwMode="auto">
            <a:xfrm>
              <a:off x="12505362" y="1664257"/>
              <a:ext cx="5519" cy="8278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6 h 6"/>
                <a:gd name="T4" fmla="*/ 2 w 4"/>
                <a:gd name="T5" fmla="*/ 4 h 6"/>
                <a:gd name="T6" fmla="*/ 2 w 4"/>
                <a:gd name="T7" fmla="*/ 4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6 h 6"/>
                <a:gd name="T14" fmla="*/ 0 w 4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5" name="Freeform 2562"/>
            <p:cNvSpPr>
              <a:spLocks/>
            </p:cNvSpPr>
            <p:nvPr/>
          </p:nvSpPr>
          <p:spPr bwMode="auto">
            <a:xfrm>
              <a:off x="12428101" y="1755315"/>
              <a:ext cx="5519" cy="5519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4 h 4"/>
                <a:gd name="T8" fmla="*/ 4 w 4"/>
                <a:gd name="T9" fmla="*/ 2 h 4"/>
                <a:gd name="T10" fmla="*/ 4 w 4"/>
                <a:gd name="T11" fmla="*/ 0 h 4"/>
                <a:gd name="T12" fmla="*/ 4 w 4"/>
                <a:gd name="T13" fmla="*/ 0 h 4"/>
                <a:gd name="T14" fmla="*/ 0 w 4"/>
                <a:gd name="T15" fmla="*/ 4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6" name="Freeform 2563"/>
            <p:cNvSpPr>
              <a:spLocks/>
            </p:cNvSpPr>
            <p:nvPr/>
          </p:nvSpPr>
          <p:spPr bwMode="auto">
            <a:xfrm>
              <a:off x="12452935" y="1724962"/>
              <a:ext cx="8278" cy="8278"/>
            </a:xfrm>
            <a:custGeom>
              <a:avLst/>
              <a:gdLst>
                <a:gd name="T0" fmla="*/ 2 w 6"/>
                <a:gd name="T1" fmla="*/ 6 h 6"/>
                <a:gd name="T2" fmla="*/ 2 w 6"/>
                <a:gd name="T3" fmla="*/ 6 h 6"/>
                <a:gd name="T4" fmla="*/ 4 w 6"/>
                <a:gd name="T5" fmla="*/ 4 h 6"/>
                <a:gd name="T6" fmla="*/ 4 w 6"/>
                <a:gd name="T7" fmla="*/ 4 h 6"/>
                <a:gd name="T8" fmla="*/ 6 w 6"/>
                <a:gd name="T9" fmla="*/ 2 h 6"/>
                <a:gd name="T10" fmla="*/ 6 w 6"/>
                <a:gd name="T11" fmla="*/ 0 h 6"/>
                <a:gd name="T12" fmla="*/ 6 w 6"/>
                <a:gd name="T13" fmla="*/ 0 h 6"/>
                <a:gd name="T14" fmla="*/ 0 w 6"/>
                <a:gd name="T15" fmla="*/ 6 h 6"/>
                <a:gd name="T16" fmla="*/ 2 w 6"/>
                <a:gd name="T1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2" y="6"/>
                  </a:moveTo>
                  <a:lnTo>
                    <a:pt x="2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2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7" name="Freeform 2564"/>
            <p:cNvSpPr>
              <a:spLocks/>
            </p:cNvSpPr>
            <p:nvPr/>
          </p:nvSpPr>
          <p:spPr bwMode="auto">
            <a:xfrm>
              <a:off x="12480528" y="1694610"/>
              <a:ext cx="5519" cy="8278"/>
            </a:xfrm>
            <a:custGeom>
              <a:avLst/>
              <a:gdLst>
                <a:gd name="T0" fmla="*/ 0 w 4"/>
                <a:gd name="T1" fmla="*/ 6 h 6"/>
                <a:gd name="T2" fmla="*/ 0 w 4"/>
                <a:gd name="T3" fmla="*/ 6 h 6"/>
                <a:gd name="T4" fmla="*/ 4 w 4"/>
                <a:gd name="T5" fmla="*/ 4 h 6"/>
                <a:gd name="T6" fmla="*/ 4 w 4"/>
                <a:gd name="T7" fmla="*/ 4 h 6"/>
                <a:gd name="T8" fmla="*/ 4 w 4"/>
                <a:gd name="T9" fmla="*/ 2 h 6"/>
                <a:gd name="T10" fmla="*/ 4 w 4"/>
                <a:gd name="T11" fmla="*/ 0 h 6"/>
                <a:gd name="T12" fmla="*/ 4 w 4"/>
                <a:gd name="T13" fmla="*/ 0 h 6"/>
                <a:gd name="T14" fmla="*/ 0 w 4"/>
                <a:gd name="T15" fmla="*/ 6 h 6"/>
                <a:gd name="T16" fmla="*/ 0 w 4"/>
                <a:gd name="T1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8" name="Freeform 2565"/>
            <p:cNvSpPr>
              <a:spLocks/>
            </p:cNvSpPr>
            <p:nvPr/>
          </p:nvSpPr>
          <p:spPr bwMode="auto">
            <a:xfrm>
              <a:off x="11890034" y="2058840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0 h 2"/>
                <a:gd name="T10" fmla="*/ 6 w 6"/>
                <a:gd name="T11" fmla="*/ 0 h 2"/>
                <a:gd name="T12" fmla="*/ 0 w 6"/>
                <a:gd name="T13" fmla="*/ 2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79" name="Freeform 2566"/>
            <p:cNvSpPr>
              <a:spLocks/>
            </p:cNvSpPr>
            <p:nvPr/>
          </p:nvSpPr>
          <p:spPr bwMode="auto">
            <a:xfrm>
              <a:off x="11964536" y="203952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8 w 8"/>
                <a:gd name="T7" fmla="*/ 0 h 2"/>
                <a:gd name="T8" fmla="*/ 8 w 8"/>
                <a:gd name="T9" fmla="*/ 0 h 2"/>
                <a:gd name="T10" fmla="*/ 0 w 8"/>
                <a:gd name="T11" fmla="*/ 2 h 2"/>
                <a:gd name="T12" fmla="*/ 0 w 8"/>
                <a:gd name="T13" fmla="*/ 2 h 2"/>
                <a:gd name="T14" fmla="*/ 4 w 8"/>
                <a:gd name="T15" fmla="*/ 2 h 2"/>
                <a:gd name="T16" fmla="*/ 4 w 8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0" name="Freeform 2567"/>
            <p:cNvSpPr>
              <a:spLocks/>
            </p:cNvSpPr>
            <p:nvPr/>
          </p:nvSpPr>
          <p:spPr bwMode="auto">
            <a:xfrm>
              <a:off x="12706792" y="1159302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0 w 2"/>
                <a:gd name="T5" fmla="*/ 0 h 8"/>
                <a:gd name="T6" fmla="*/ 0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2 w 2"/>
                <a:gd name="T13" fmla="*/ 4 h 8"/>
                <a:gd name="T14" fmla="*/ 2 w 2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1" name="Freeform 2568"/>
            <p:cNvSpPr>
              <a:spLocks/>
            </p:cNvSpPr>
            <p:nvPr/>
          </p:nvSpPr>
          <p:spPr bwMode="auto">
            <a:xfrm>
              <a:off x="11928665" y="2050562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0 h 2"/>
                <a:gd name="T12" fmla="*/ 0 w 6"/>
                <a:gd name="T13" fmla="*/ 0 h 2"/>
                <a:gd name="T14" fmla="*/ 2 w 6"/>
                <a:gd name="T15" fmla="*/ 2 h 2"/>
                <a:gd name="T16" fmla="*/ 2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2" name="Freeform 2569"/>
            <p:cNvSpPr>
              <a:spLocks/>
            </p:cNvSpPr>
            <p:nvPr/>
          </p:nvSpPr>
          <p:spPr bwMode="auto">
            <a:xfrm>
              <a:off x="12003166" y="2028487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4 w 6"/>
                <a:gd name="T7" fmla="*/ 2 h 2"/>
                <a:gd name="T8" fmla="*/ 6 w 6"/>
                <a:gd name="T9" fmla="*/ 0 h 2"/>
                <a:gd name="T10" fmla="*/ 6 w 6"/>
                <a:gd name="T11" fmla="*/ 0 h 2"/>
                <a:gd name="T12" fmla="*/ 0 w 6"/>
                <a:gd name="T13" fmla="*/ 2 h 2"/>
                <a:gd name="T14" fmla="*/ 0 w 6"/>
                <a:gd name="T15" fmla="*/ 2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3" name="Freeform 2570"/>
            <p:cNvSpPr>
              <a:spLocks/>
            </p:cNvSpPr>
            <p:nvPr/>
          </p:nvSpPr>
          <p:spPr bwMode="auto">
            <a:xfrm>
              <a:off x="11694123" y="2080914"/>
              <a:ext cx="11037" cy="2759"/>
            </a:xfrm>
            <a:custGeom>
              <a:avLst/>
              <a:gdLst>
                <a:gd name="T0" fmla="*/ 4 w 8"/>
                <a:gd name="T1" fmla="*/ 2 h 2"/>
                <a:gd name="T2" fmla="*/ 4 w 8"/>
                <a:gd name="T3" fmla="*/ 2 h 2"/>
                <a:gd name="T4" fmla="*/ 4 w 8"/>
                <a:gd name="T5" fmla="*/ 2 h 2"/>
                <a:gd name="T6" fmla="*/ 6 w 8"/>
                <a:gd name="T7" fmla="*/ 2 h 2"/>
                <a:gd name="T8" fmla="*/ 8 w 8"/>
                <a:gd name="T9" fmla="*/ 0 h 2"/>
                <a:gd name="T10" fmla="*/ 8 w 8"/>
                <a:gd name="T11" fmla="*/ 0 h 2"/>
                <a:gd name="T12" fmla="*/ 0 w 8"/>
                <a:gd name="T13" fmla="*/ 0 h 2"/>
                <a:gd name="T14" fmla="*/ 0 w 8"/>
                <a:gd name="T15" fmla="*/ 0 h 2"/>
                <a:gd name="T16" fmla="*/ 4 w 8"/>
                <a:gd name="T17" fmla="*/ 2 h 2"/>
                <a:gd name="T18" fmla="*/ 4 w 8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4" name="Freeform 2571"/>
            <p:cNvSpPr>
              <a:spLocks/>
            </p:cNvSpPr>
            <p:nvPr/>
          </p:nvSpPr>
          <p:spPr bwMode="auto">
            <a:xfrm>
              <a:off x="11851404" y="206435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5" name="Freeform 2572"/>
            <p:cNvSpPr>
              <a:spLocks/>
            </p:cNvSpPr>
            <p:nvPr/>
          </p:nvSpPr>
          <p:spPr bwMode="auto">
            <a:xfrm>
              <a:off x="11735513" y="207815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2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6" name="Freeform 2573"/>
            <p:cNvSpPr>
              <a:spLocks/>
            </p:cNvSpPr>
            <p:nvPr/>
          </p:nvSpPr>
          <p:spPr bwMode="auto">
            <a:xfrm>
              <a:off x="11774143" y="2075395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7" name="Freeform 2574"/>
            <p:cNvSpPr>
              <a:spLocks/>
            </p:cNvSpPr>
            <p:nvPr/>
          </p:nvSpPr>
          <p:spPr bwMode="auto">
            <a:xfrm>
              <a:off x="11812773" y="2072636"/>
              <a:ext cx="8278" cy="2759"/>
            </a:xfrm>
            <a:custGeom>
              <a:avLst/>
              <a:gdLst>
                <a:gd name="T0" fmla="*/ 2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2 h 2"/>
                <a:gd name="T8" fmla="*/ 6 w 6"/>
                <a:gd name="T9" fmla="*/ 0 h 2"/>
                <a:gd name="T10" fmla="*/ 6 w 6"/>
                <a:gd name="T11" fmla="*/ 0 h 2"/>
                <a:gd name="T12" fmla="*/ 0 w 6"/>
                <a:gd name="T13" fmla="*/ 0 h 2"/>
                <a:gd name="T14" fmla="*/ 0 w 6"/>
                <a:gd name="T15" fmla="*/ 0 h 2"/>
                <a:gd name="T16" fmla="*/ 2 w 6"/>
                <a:gd name="T17" fmla="*/ 2 h 2"/>
                <a:gd name="T18" fmla="*/ 2 w 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2">
                  <a:moveTo>
                    <a:pt x="2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8" name="Freeform 2575"/>
            <p:cNvSpPr>
              <a:spLocks/>
            </p:cNvSpPr>
            <p:nvPr/>
          </p:nvSpPr>
          <p:spPr bwMode="auto">
            <a:xfrm>
              <a:off x="12665403" y="1352454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4 w 4"/>
                <a:gd name="T5" fmla="*/ 4 h 6"/>
                <a:gd name="T6" fmla="*/ 2 w 4"/>
                <a:gd name="T7" fmla="*/ 0 h 6"/>
                <a:gd name="T8" fmla="*/ 2 w 4"/>
                <a:gd name="T9" fmla="*/ 0 h 6"/>
                <a:gd name="T10" fmla="*/ 0 w 4"/>
                <a:gd name="T11" fmla="*/ 6 h 6"/>
                <a:gd name="T12" fmla="*/ 0 w 4"/>
                <a:gd name="T13" fmla="*/ 6 h 6"/>
                <a:gd name="T14" fmla="*/ 4 w 4"/>
                <a:gd name="T15" fmla="*/ 4 h 6"/>
                <a:gd name="T16" fmla="*/ 4 w 4"/>
                <a:gd name="T1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9" name="Freeform 2576"/>
            <p:cNvSpPr>
              <a:spLocks/>
            </p:cNvSpPr>
            <p:nvPr/>
          </p:nvSpPr>
          <p:spPr bwMode="auto">
            <a:xfrm>
              <a:off x="12110780" y="198433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2 h 4"/>
                <a:gd name="T4" fmla="*/ 4 w 6"/>
                <a:gd name="T5" fmla="*/ 2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2 h 4"/>
                <a:gd name="T12" fmla="*/ 0 w 6"/>
                <a:gd name="T13" fmla="*/ 2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0" name="Freeform 2577"/>
            <p:cNvSpPr>
              <a:spLocks/>
            </p:cNvSpPr>
            <p:nvPr/>
          </p:nvSpPr>
          <p:spPr bwMode="auto">
            <a:xfrm>
              <a:off x="12687477" y="1275193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0 w 2"/>
                <a:gd name="T5" fmla="*/ 0 h 8"/>
                <a:gd name="T6" fmla="*/ 0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0 w 2"/>
                <a:gd name="T13" fmla="*/ 6 h 8"/>
                <a:gd name="T14" fmla="*/ 2 w 2"/>
                <a:gd name="T15" fmla="*/ 4 h 8"/>
                <a:gd name="T16" fmla="*/ 2 w 2"/>
                <a:gd name="T1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1" name="Freeform 2578"/>
            <p:cNvSpPr>
              <a:spLocks/>
            </p:cNvSpPr>
            <p:nvPr/>
          </p:nvSpPr>
          <p:spPr bwMode="auto">
            <a:xfrm>
              <a:off x="12146651" y="1965023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4 w 6"/>
                <a:gd name="T3" fmla="*/ 4 h 4"/>
                <a:gd name="T4" fmla="*/ 4 w 6"/>
                <a:gd name="T5" fmla="*/ 4 h 4"/>
                <a:gd name="T6" fmla="*/ 6 w 6"/>
                <a:gd name="T7" fmla="*/ 0 h 4"/>
                <a:gd name="T8" fmla="*/ 6 w 6"/>
                <a:gd name="T9" fmla="*/ 0 h 4"/>
                <a:gd name="T10" fmla="*/ 0 w 6"/>
                <a:gd name="T11" fmla="*/ 4 h 4"/>
                <a:gd name="T12" fmla="*/ 0 w 6"/>
                <a:gd name="T13" fmla="*/ 4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2" name="Freeform 2579"/>
            <p:cNvSpPr>
              <a:spLocks/>
            </p:cNvSpPr>
            <p:nvPr/>
          </p:nvSpPr>
          <p:spPr bwMode="auto">
            <a:xfrm>
              <a:off x="12676440" y="1313824"/>
              <a:ext cx="5519" cy="8278"/>
            </a:xfrm>
            <a:custGeom>
              <a:avLst/>
              <a:gdLst>
                <a:gd name="T0" fmla="*/ 4 w 4"/>
                <a:gd name="T1" fmla="*/ 4 h 6"/>
                <a:gd name="T2" fmla="*/ 4 w 4"/>
                <a:gd name="T3" fmla="*/ 4 h 6"/>
                <a:gd name="T4" fmla="*/ 2 w 4"/>
                <a:gd name="T5" fmla="*/ 0 h 6"/>
                <a:gd name="T6" fmla="*/ 2 w 4"/>
                <a:gd name="T7" fmla="*/ 0 h 6"/>
                <a:gd name="T8" fmla="*/ 0 w 4"/>
                <a:gd name="T9" fmla="*/ 6 h 6"/>
                <a:gd name="T10" fmla="*/ 0 w 4"/>
                <a:gd name="T11" fmla="*/ 6 h 6"/>
                <a:gd name="T12" fmla="*/ 2 w 4"/>
                <a:gd name="T13" fmla="*/ 6 h 6"/>
                <a:gd name="T14" fmla="*/ 4 w 4"/>
                <a:gd name="T15" fmla="*/ 4 h 6"/>
                <a:gd name="T16" fmla="*/ 4 w 4"/>
                <a:gd name="T1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4" y="4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3" name="Freeform 2580"/>
            <p:cNvSpPr>
              <a:spLocks/>
            </p:cNvSpPr>
            <p:nvPr/>
          </p:nvSpPr>
          <p:spPr bwMode="auto">
            <a:xfrm>
              <a:off x="12695755" y="1236563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0 w 2"/>
                <a:gd name="T5" fmla="*/ 0 h 8"/>
                <a:gd name="T6" fmla="*/ 0 w 2"/>
                <a:gd name="T7" fmla="*/ 0 h 8"/>
                <a:gd name="T8" fmla="*/ 0 w 2"/>
                <a:gd name="T9" fmla="*/ 8 h 8"/>
                <a:gd name="T10" fmla="*/ 0 w 2"/>
                <a:gd name="T11" fmla="*/ 8 h 8"/>
                <a:gd name="T12" fmla="*/ 2 w 2"/>
                <a:gd name="T13" fmla="*/ 4 h 8"/>
                <a:gd name="T14" fmla="*/ 2 w 2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4" name="Freeform 2581"/>
            <p:cNvSpPr>
              <a:spLocks/>
            </p:cNvSpPr>
            <p:nvPr/>
          </p:nvSpPr>
          <p:spPr bwMode="auto">
            <a:xfrm>
              <a:off x="12701274" y="1197932"/>
              <a:ext cx="2759" cy="11037"/>
            </a:xfrm>
            <a:custGeom>
              <a:avLst/>
              <a:gdLst>
                <a:gd name="T0" fmla="*/ 2 w 2"/>
                <a:gd name="T1" fmla="*/ 4 h 8"/>
                <a:gd name="T2" fmla="*/ 2 w 2"/>
                <a:gd name="T3" fmla="*/ 4 h 8"/>
                <a:gd name="T4" fmla="*/ 2 w 2"/>
                <a:gd name="T5" fmla="*/ 2 h 8"/>
                <a:gd name="T6" fmla="*/ 2 w 2"/>
                <a:gd name="T7" fmla="*/ 0 h 8"/>
                <a:gd name="T8" fmla="*/ 2 w 2"/>
                <a:gd name="T9" fmla="*/ 0 h 8"/>
                <a:gd name="T10" fmla="*/ 0 w 2"/>
                <a:gd name="T11" fmla="*/ 8 h 8"/>
                <a:gd name="T12" fmla="*/ 0 w 2"/>
                <a:gd name="T13" fmla="*/ 8 h 8"/>
                <a:gd name="T14" fmla="*/ 2 w 2"/>
                <a:gd name="T15" fmla="*/ 4 h 8"/>
                <a:gd name="T16" fmla="*/ 2 w 2"/>
                <a:gd name="T1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5" name="Freeform 2582"/>
            <p:cNvSpPr>
              <a:spLocks/>
            </p:cNvSpPr>
            <p:nvPr/>
          </p:nvSpPr>
          <p:spPr bwMode="auto">
            <a:xfrm>
              <a:off x="12039037" y="2014690"/>
              <a:ext cx="8278" cy="2759"/>
            </a:xfrm>
            <a:custGeom>
              <a:avLst/>
              <a:gdLst>
                <a:gd name="T0" fmla="*/ 4 w 6"/>
                <a:gd name="T1" fmla="*/ 2 h 2"/>
                <a:gd name="T2" fmla="*/ 4 w 6"/>
                <a:gd name="T3" fmla="*/ 2 h 2"/>
                <a:gd name="T4" fmla="*/ 4 w 6"/>
                <a:gd name="T5" fmla="*/ 2 h 2"/>
                <a:gd name="T6" fmla="*/ 6 w 6"/>
                <a:gd name="T7" fmla="*/ 0 h 2"/>
                <a:gd name="T8" fmla="*/ 6 w 6"/>
                <a:gd name="T9" fmla="*/ 0 h 2"/>
                <a:gd name="T10" fmla="*/ 0 w 6"/>
                <a:gd name="T11" fmla="*/ 2 h 2"/>
                <a:gd name="T12" fmla="*/ 0 w 6"/>
                <a:gd name="T13" fmla="*/ 2 h 2"/>
                <a:gd name="T14" fmla="*/ 4 w 6"/>
                <a:gd name="T15" fmla="*/ 2 h 2"/>
                <a:gd name="T16" fmla="*/ 4 w 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6" name="Freeform 2583"/>
            <p:cNvSpPr>
              <a:spLocks/>
            </p:cNvSpPr>
            <p:nvPr/>
          </p:nvSpPr>
          <p:spPr bwMode="auto">
            <a:xfrm>
              <a:off x="12074909" y="1998135"/>
              <a:ext cx="11037" cy="5519"/>
            </a:xfrm>
            <a:custGeom>
              <a:avLst/>
              <a:gdLst>
                <a:gd name="T0" fmla="*/ 4 w 8"/>
                <a:gd name="T1" fmla="*/ 4 h 4"/>
                <a:gd name="T2" fmla="*/ 4 w 8"/>
                <a:gd name="T3" fmla="*/ 4 h 4"/>
                <a:gd name="T4" fmla="*/ 4 w 8"/>
                <a:gd name="T5" fmla="*/ 4 h 4"/>
                <a:gd name="T6" fmla="*/ 8 w 8"/>
                <a:gd name="T7" fmla="*/ 0 h 4"/>
                <a:gd name="T8" fmla="*/ 8 w 8"/>
                <a:gd name="T9" fmla="*/ 0 h 4"/>
                <a:gd name="T10" fmla="*/ 0 w 8"/>
                <a:gd name="T11" fmla="*/ 4 h 4"/>
                <a:gd name="T12" fmla="*/ 0 w 8"/>
                <a:gd name="T13" fmla="*/ 4 h 4"/>
                <a:gd name="T14" fmla="*/ 4 w 8"/>
                <a:gd name="T15" fmla="*/ 4 h 4"/>
                <a:gd name="T16" fmla="*/ 4 w 8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"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7" name="Freeform 2584"/>
            <p:cNvSpPr>
              <a:spLocks/>
            </p:cNvSpPr>
            <p:nvPr/>
          </p:nvSpPr>
          <p:spPr bwMode="auto">
            <a:xfrm>
              <a:off x="11277466" y="1992616"/>
              <a:ext cx="8278" cy="5519"/>
            </a:xfrm>
            <a:custGeom>
              <a:avLst/>
              <a:gdLst>
                <a:gd name="T0" fmla="*/ 4 w 6"/>
                <a:gd name="T1" fmla="*/ 0 h 4"/>
                <a:gd name="T2" fmla="*/ 4 w 6"/>
                <a:gd name="T3" fmla="*/ 0 h 4"/>
                <a:gd name="T4" fmla="*/ 2 w 6"/>
                <a:gd name="T5" fmla="*/ 0 h 4"/>
                <a:gd name="T6" fmla="*/ 0 w 6"/>
                <a:gd name="T7" fmla="*/ 2 h 4"/>
                <a:gd name="T8" fmla="*/ 0 w 6"/>
                <a:gd name="T9" fmla="*/ 2 h 4"/>
                <a:gd name="T10" fmla="*/ 6 w 6"/>
                <a:gd name="T11" fmla="*/ 4 h 4"/>
                <a:gd name="T12" fmla="*/ 6 w 6"/>
                <a:gd name="T13" fmla="*/ 4 h 4"/>
                <a:gd name="T14" fmla="*/ 6 w 6"/>
                <a:gd name="T15" fmla="*/ 2 h 4"/>
                <a:gd name="T16" fmla="*/ 4 w 6"/>
                <a:gd name="T17" fmla="*/ 0 h 4"/>
                <a:gd name="T18" fmla="*/ 4 w 6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8" name="Freeform 2585"/>
            <p:cNvSpPr>
              <a:spLocks/>
            </p:cNvSpPr>
            <p:nvPr/>
          </p:nvSpPr>
          <p:spPr bwMode="auto">
            <a:xfrm>
              <a:off x="12499844" y="1661498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9" name="Freeform 2586"/>
            <p:cNvSpPr>
              <a:spLocks/>
            </p:cNvSpPr>
            <p:nvPr/>
          </p:nvSpPr>
          <p:spPr bwMode="auto">
            <a:xfrm>
              <a:off x="12521918" y="1628386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6 h 6"/>
                <a:gd name="T6" fmla="*/ 0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0" name="Freeform 2587"/>
            <p:cNvSpPr>
              <a:spLocks/>
            </p:cNvSpPr>
            <p:nvPr/>
          </p:nvSpPr>
          <p:spPr bwMode="auto">
            <a:xfrm>
              <a:off x="12543993" y="1598033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1" name="Freeform 2588"/>
            <p:cNvSpPr>
              <a:spLocks/>
            </p:cNvSpPr>
            <p:nvPr/>
          </p:nvSpPr>
          <p:spPr bwMode="auto">
            <a:xfrm>
              <a:off x="12450176" y="1722203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2" name="Freeform 2589"/>
            <p:cNvSpPr>
              <a:spLocks/>
            </p:cNvSpPr>
            <p:nvPr/>
          </p:nvSpPr>
          <p:spPr bwMode="auto">
            <a:xfrm>
              <a:off x="12475010" y="1691850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3" name="Freeform 2590"/>
            <p:cNvSpPr>
              <a:spLocks/>
            </p:cNvSpPr>
            <p:nvPr/>
          </p:nvSpPr>
          <p:spPr bwMode="auto">
            <a:xfrm>
              <a:off x="12582623" y="1529050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6 h 6"/>
                <a:gd name="T6" fmla="*/ 0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4" name="Freeform 2591"/>
            <p:cNvSpPr>
              <a:spLocks/>
            </p:cNvSpPr>
            <p:nvPr/>
          </p:nvSpPr>
          <p:spPr bwMode="auto">
            <a:xfrm>
              <a:off x="12563308" y="1564922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5" name="Freeform 2592"/>
            <p:cNvSpPr>
              <a:spLocks/>
            </p:cNvSpPr>
            <p:nvPr/>
          </p:nvSpPr>
          <p:spPr bwMode="auto">
            <a:xfrm>
              <a:off x="12632291" y="1424196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2 h 6"/>
                <a:gd name="T6" fmla="*/ 0 w 4"/>
                <a:gd name="T7" fmla="*/ 6 h 6"/>
                <a:gd name="T8" fmla="*/ 0 w 4"/>
                <a:gd name="T9" fmla="*/ 6 h 6"/>
                <a:gd name="T10" fmla="*/ 4 w 4"/>
                <a:gd name="T11" fmla="*/ 0 h 6"/>
                <a:gd name="T12" fmla="*/ 4 w 4"/>
                <a:gd name="T13" fmla="*/ 0 h 6"/>
                <a:gd name="T14" fmla="*/ 0 w 4"/>
                <a:gd name="T15" fmla="*/ 2 h 6"/>
                <a:gd name="T16" fmla="*/ 0 w 4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6" name="Freeform 2593"/>
            <p:cNvSpPr>
              <a:spLocks/>
            </p:cNvSpPr>
            <p:nvPr/>
          </p:nvSpPr>
          <p:spPr bwMode="auto">
            <a:xfrm>
              <a:off x="12618494" y="1460068"/>
              <a:ext cx="2759" cy="8278"/>
            </a:xfrm>
            <a:custGeom>
              <a:avLst/>
              <a:gdLst>
                <a:gd name="T0" fmla="*/ 0 w 2"/>
                <a:gd name="T1" fmla="*/ 2 h 6"/>
                <a:gd name="T2" fmla="*/ 0 w 2"/>
                <a:gd name="T3" fmla="*/ 2 h 6"/>
                <a:gd name="T4" fmla="*/ 0 w 2"/>
                <a:gd name="T5" fmla="*/ 6 h 6"/>
                <a:gd name="T6" fmla="*/ 0 w 2"/>
                <a:gd name="T7" fmla="*/ 6 h 6"/>
                <a:gd name="T8" fmla="*/ 2 w 2"/>
                <a:gd name="T9" fmla="*/ 0 h 6"/>
                <a:gd name="T10" fmla="*/ 2 w 2"/>
                <a:gd name="T11" fmla="*/ 0 h 6"/>
                <a:gd name="T12" fmla="*/ 0 w 2"/>
                <a:gd name="T13" fmla="*/ 2 h 6"/>
                <a:gd name="T14" fmla="*/ 0 w 2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7" name="Freeform 2594"/>
            <p:cNvSpPr>
              <a:spLocks/>
            </p:cNvSpPr>
            <p:nvPr/>
          </p:nvSpPr>
          <p:spPr bwMode="auto">
            <a:xfrm>
              <a:off x="12422583" y="1749796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8" name="Freeform 2595"/>
            <p:cNvSpPr>
              <a:spLocks/>
            </p:cNvSpPr>
            <p:nvPr/>
          </p:nvSpPr>
          <p:spPr bwMode="auto">
            <a:xfrm>
              <a:off x="12601938" y="1495939"/>
              <a:ext cx="2759" cy="5519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2 h 4"/>
                <a:gd name="T4" fmla="*/ 0 w 2"/>
                <a:gd name="T5" fmla="*/ 4 h 4"/>
                <a:gd name="T6" fmla="*/ 0 w 2"/>
                <a:gd name="T7" fmla="*/ 4 h 4"/>
                <a:gd name="T8" fmla="*/ 2 w 2"/>
                <a:gd name="T9" fmla="*/ 0 h 4"/>
                <a:gd name="T10" fmla="*/ 2 w 2"/>
                <a:gd name="T11" fmla="*/ 0 h 4"/>
                <a:gd name="T12" fmla="*/ 0 w 2"/>
                <a:gd name="T13" fmla="*/ 2 h 4"/>
                <a:gd name="T14" fmla="*/ 0 w 2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9" name="Freeform 2596"/>
            <p:cNvSpPr>
              <a:spLocks/>
            </p:cNvSpPr>
            <p:nvPr/>
          </p:nvSpPr>
          <p:spPr bwMode="auto">
            <a:xfrm>
              <a:off x="12245986" y="1901558"/>
              <a:ext cx="5519" cy="2759"/>
            </a:xfrm>
            <a:custGeom>
              <a:avLst/>
              <a:gdLst>
                <a:gd name="T0" fmla="*/ 2 w 4"/>
                <a:gd name="T1" fmla="*/ 0 h 2"/>
                <a:gd name="T2" fmla="*/ 2 w 4"/>
                <a:gd name="T3" fmla="*/ 0 h 2"/>
                <a:gd name="T4" fmla="*/ 0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2 w 4"/>
                <a:gd name="T13" fmla="*/ 0 h 2"/>
                <a:gd name="T14" fmla="*/ 2 w 4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0" name="Freeform 2597"/>
            <p:cNvSpPr>
              <a:spLocks/>
            </p:cNvSpPr>
            <p:nvPr/>
          </p:nvSpPr>
          <p:spPr bwMode="auto">
            <a:xfrm>
              <a:off x="12179763" y="1942948"/>
              <a:ext cx="5519" cy="2759"/>
            </a:xfrm>
            <a:custGeom>
              <a:avLst/>
              <a:gdLst>
                <a:gd name="T0" fmla="*/ 2 w 4"/>
                <a:gd name="T1" fmla="*/ 0 h 2"/>
                <a:gd name="T2" fmla="*/ 2 w 4"/>
                <a:gd name="T3" fmla="*/ 0 h 2"/>
                <a:gd name="T4" fmla="*/ 0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2 w 4"/>
                <a:gd name="T13" fmla="*/ 0 h 2"/>
                <a:gd name="T14" fmla="*/ 2 w 4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1" name="Freeform 2598"/>
            <p:cNvSpPr>
              <a:spLocks/>
            </p:cNvSpPr>
            <p:nvPr/>
          </p:nvSpPr>
          <p:spPr bwMode="auto">
            <a:xfrm>
              <a:off x="12212875" y="1920874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2" name="Freeform 2599"/>
            <p:cNvSpPr>
              <a:spLocks/>
            </p:cNvSpPr>
            <p:nvPr/>
          </p:nvSpPr>
          <p:spPr bwMode="auto">
            <a:xfrm>
              <a:off x="12110780" y="1978819"/>
              <a:ext cx="5519" cy="2759"/>
            </a:xfrm>
            <a:custGeom>
              <a:avLst/>
              <a:gdLst>
                <a:gd name="T0" fmla="*/ 2 w 4"/>
                <a:gd name="T1" fmla="*/ 0 h 2"/>
                <a:gd name="T2" fmla="*/ 2 w 4"/>
                <a:gd name="T3" fmla="*/ 0 h 2"/>
                <a:gd name="T4" fmla="*/ 0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2 w 4"/>
                <a:gd name="T13" fmla="*/ 0 h 2"/>
                <a:gd name="T14" fmla="*/ 2 w 4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3" name="Freeform 2600"/>
            <p:cNvSpPr>
              <a:spLocks/>
            </p:cNvSpPr>
            <p:nvPr/>
          </p:nvSpPr>
          <p:spPr bwMode="auto">
            <a:xfrm>
              <a:off x="12143892" y="1959504"/>
              <a:ext cx="8278" cy="5519"/>
            </a:xfrm>
            <a:custGeom>
              <a:avLst/>
              <a:gdLst>
                <a:gd name="T0" fmla="*/ 2 w 6"/>
                <a:gd name="T1" fmla="*/ 0 h 4"/>
                <a:gd name="T2" fmla="*/ 2 w 6"/>
                <a:gd name="T3" fmla="*/ 0 h 4"/>
                <a:gd name="T4" fmla="*/ 0 w 6"/>
                <a:gd name="T5" fmla="*/ 4 h 4"/>
                <a:gd name="T6" fmla="*/ 0 w 6"/>
                <a:gd name="T7" fmla="*/ 4 h 4"/>
                <a:gd name="T8" fmla="*/ 6 w 6"/>
                <a:gd name="T9" fmla="*/ 0 h 4"/>
                <a:gd name="T10" fmla="*/ 6 w 6"/>
                <a:gd name="T11" fmla="*/ 0 h 4"/>
                <a:gd name="T12" fmla="*/ 2 w 6"/>
                <a:gd name="T13" fmla="*/ 0 h 4"/>
                <a:gd name="T14" fmla="*/ 2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4" name="Freeform 2601"/>
            <p:cNvSpPr>
              <a:spLocks/>
            </p:cNvSpPr>
            <p:nvPr/>
          </p:nvSpPr>
          <p:spPr bwMode="auto">
            <a:xfrm>
              <a:off x="10951866" y="1782908"/>
              <a:ext cx="8278" cy="5519"/>
            </a:xfrm>
            <a:custGeom>
              <a:avLst/>
              <a:gdLst>
                <a:gd name="T0" fmla="*/ 2 w 6"/>
                <a:gd name="T1" fmla="*/ 4 h 4"/>
                <a:gd name="T2" fmla="*/ 2 w 6"/>
                <a:gd name="T3" fmla="*/ 4 h 4"/>
                <a:gd name="T4" fmla="*/ 4 w 6"/>
                <a:gd name="T5" fmla="*/ 4 h 4"/>
                <a:gd name="T6" fmla="*/ 6 w 6"/>
                <a:gd name="T7" fmla="*/ 4 h 4"/>
                <a:gd name="T8" fmla="*/ 6 w 6"/>
                <a:gd name="T9" fmla="*/ 4 h 4"/>
                <a:gd name="T10" fmla="*/ 0 w 6"/>
                <a:gd name="T11" fmla="*/ 0 h 4"/>
                <a:gd name="T12" fmla="*/ 0 w 6"/>
                <a:gd name="T13" fmla="*/ 0 h 4"/>
                <a:gd name="T14" fmla="*/ 2 w 6"/>
                <a:gd name="T15" fmla="*/ 4 h 4"/>
                <a:gd name="T16" fmla="*/ 2 w 6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4">
                  <a:moveTo>
                    <a:pt x="2" y="4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5" name="Freeform 2602"/>
            <p:cNvSpPr>
              <a:spLocks/>
            </p:cNvSpPr>
            <p:nvPr/>
          </p:nvSpPr>
          <p:spPr bwMode="auto">
            <a:xfrm>
              <a:off x="12367396" y="1804982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2 w 4"/>
                <a:gd name="T13" fmla="*/ 2 h 4"/>
                <a:gd name="T14" fmla="*/ 2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6" name="Freeform 2603"/>
            <p:cNvSpPr>
              <a:spLocks/>
            </p:cNvSpPr>
            <p:nvPr/>
          </p:nvSpPr>
          <p:spPr bwMode="auto">
            <a:xfrm>
              <a:off x="12339803" y="1829816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7" name="Freeform 2604"/>
            <p:cNvSpPr>
              <a:spLocks/>
            </p:cNvSpPr>
            <p:nvPr/>
          </p:nvSpPr>
          <p:spPr bwMode="auto">
            <a:xfrm>
              <a:off x="12394990" y="1777389"/>
              <a:ext cx="5519" cy="5519"/>
            </a:xfrm>
            <a:custGeom>
              <a:avLst/>
              <a:gdLst>
                <a:gd name="T0" fmla="*/ 2 w 4"/>
                <a:gd name="T1" fmla="*/ 2 h 4"/>
                <a:gd name="T2" fmla="*/ 2 w 4"/>
                <a:gd name="T3" fmla="*/ 2 h 4"/>
                <a:gd name="T4" fmla="*/ 2 w 4"/>
                <a:gd name="T5" fmla="*/ 2 h 4"/>
                <a:gd name="T6" fmla="*/ 0 w 4"/>
                <a:gd name="T7" fmla="*/ 4 h 4"/>
                <a:gd name="T8" fmla="*/ 0 w 4"/>
                <a:gd name="T9" fmla="*/ 4 h 4"/>
                <a:gd name="T10" fmla="*/ 4 w 4"/>
                <a:gd name="T11" fmla="*/ 0 h 4"/>
                <a:gd name="T12" fmla="*/ 4 w 4"/>
                <a:gd name="T13" fmla="*/ 0 h 4"/>
                <a:gd name="T14" fmla="*/ 2 w 4"/>
                <a:gd name="T15" fmla="*/ 2 h 4"/>
                <a:gd name="T16" fmla="*/ 2 w 4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2" y="2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8" name="Freeform 2605"/>
            <p:cNvSpPr>
              <a:spLocks/>
            </p:cNvSpPr>
            <p:nvPr/>
          </p:nvSpPr>
          <p:spPr bwMode="auto">
            <a:xfrm>
              <a:off x="12309451" y="1854650"/>
              <a:ext cx="5519" cy="5519"/>
            </a:xfrm>
            <a:custGeom>
              <a:avLst/>
              <a:gdLst>
                <a:gd name="T0" fmla="*/ 0 w 4"/>
                <a:gd name="T1" fmla="*/ 2 h 4"/>
                <a:gd name="T2" fmla="*/ 0 w 4"/>
                <a:gd name="T3" fmla="*/ 2 h 4"/>
                <a:gd name="T4" fmla="*/ 0 w 4"/>
                <a:gd name="T5" fmla="*/ 4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  <a:gd name="T12" fmla="*/ 0 w 4"/>
                <a:gd name="T13" fmla="*/ 2 h 4"/>
                <a:gd name="T14" fmla="*/ 0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9" name="Freeform 2606"/>
            <p:cNvSpPr>
              <a:spLocks/>
            </p:cNvSpPr>
            <p:nvPr/>
          </p:nvSpPr>
          <p:spPr bwMode="auto">
            <a:xfrm>
              <a:off x="12670921" y="1313824"/>
              <a:ext cx="2759" cy="8278"/>
            </a:xfrm>
            <a:custGeom>
              <a:avLst/>
              <a:gdLst>
                <a:gd name="T0" fmla="*/ 0 w 2"/>
                <a:gd name="T1" fmla="*/ 2 h 6"/>
                <a:gd name="T2" fmla="*/ 0 w 2"/>
                <a:gd name="T3" fmla="*/ 2 h 6"/>
                <a:gd name="T4" fmla="*/ 0 w 2"/>
                <a:gd name="T5" fmla="*/ 2 h 6"/>
                <a:gd name="T6" fmla="*/ 0 w 2"/>
                <a:gd name="T7" fmla="*/ 6 h 6"/>
                <a:gd name="T8" fmla="*/ 0 w 2"/>
                <a:gd name="T9" fmla="*/ 6 h 6"/>
                <a:gd name="T10" fmla="*/ 2 w 2"/>
                <a:gd name="T11" fmla="*/ 0 h 6"/>
                <a:gd name="T12" fmla="*/ 2 w 2"/>
                <a:gd name="T13" fmla="*/ 0 h 6"/>
                <a:gd name="T14" fmla="*/ 0 w 2"/>
                <a:gd name="T15" fmla="*/ 2 h 6"/>
                <a:gd name="T16" fmla="*/ 0 w 2"/>
                <a:gd name="T1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6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0" name="Freeform 2607"/>
            <p:cNvSpPr>
              <a:spLocks/>
            </p:cNvSpPr>
            <p:nvPr/>
          </p:nvSpPr>
          <p:spPr bwMode="auto">
            <a:xfrm>
              <a:off x="12679199" y="808868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2 w 8"/>
                <a:gd name="T21" fmla="*/ 0 h 8"/>
                <a:gd name="T22" fmla="*/ 2 w 8"/>
                <a:gd name="T23" fmla="*/ 0 h 8"/>
                <a:gd name="T24" fmla="*/ 0 w 8"/>
                <a:gd name="T25" fmla="*/ 2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1" name="Freeform 2608"/>
            <p:cNvSpPr>
              <a:spLocks/>
            </p:cNvSpPr>
            <p:nvPr/>
          </p:nvSpPr>
          <p:spPr bwMode="auto">
            <a:xfrm>
              <a:off x="12668162" y="770238"/>
              <a:ext cx="11037" cy="11037"/>
            </a:xfrm>
            <a:custGeom>
              <a:avLst/>
              <a:gdLst>
                <a:gd name="T0" fmla="*/ 0 w 8"/>
                <a:gd name="T1" fmla="*/ 6 h 8"/>
                <a:gd name="T2" fmla="*/ 0 w 8"/>
                <a:gd name="T3" fmla="*/ 6 h 8"/>
                <a:gd name="T4" fmla="*/ 2 w 8"/>
                <a:gd name="T5" fmla="*/ 8 h 8"/>
                <a:gd name="T6" fmla="*/ 4 w 8"/>
                <a:gd name="T7" fmla="*/ 8 h 8"/>
                <a:gd name="T8" fmla="*/ 6 w 8"/>
                <a:gd name="T9" fmla="*/ 8 h 8"/>
                <a:gd name="T10" fmla="*/ 6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4 h 8"/>
                <a:gd name="T18" fmla="*/ 8 w 8"/>
                <a:gd name="T19" fmla="*/ 4 h 8"/>
                <a:gd name="T20" fmla="*/ 6 w 8"/>
                <a:gd name="T21" fmla="*/ 0 h 8"/>
                <a:gd name="T22" fmla="*/ 4 w 8"/>
                <a:gd name="T23" fmla="*/ 0 h 8"/>
                <a:gd name="T24" fmla="*/ 4 w 8"/>
                <a:gd name="T25" fmla="*/ 0 h 8"/>
                <a:gd name="T26" fmla="*/ 2 w 8"/>
                <a:gd name="T27" fmla="*/ 2 h 8"/>
                <a:gd name="T28" fmla="*/ 0 w 8"/>
                <a:gd name="T29" fmla="*/ 6 h 8"/>
                <a:gd name="T30" fmla="*/ 0 w 8"/>
                <a:gd name="T3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8">
                  <a:moveTo>
                    <a:pt x="0" y="6"/>
                  </a:move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2" name="Freeform 2609"/>
            <p:cNvSpPr>
              <a:spLocks/>
            </p:cNvSpPr>
            <p:nvPr/>
          </p:nvSpPr>
          <p:spPr bwMode="auto">
            <a:xfrm>
              <a:off x="12687477" y="847499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6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2 w 8"/>
                <a:gd name="T21" fmla="*/ 0 h 8"/>
                <a:gd name="T22" fmla="*/ 2 w 8"/>
                <a:gd name="T23" fmla="*/ 0 h 8"/>
                <a:gd name="T24" fmla="*/ 0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3" name="Freeform 2610"/>
            <p:cNvSpPr>
              <a:spLocks/>
            </p:cNvSpPr>
            <p:nvPr/>
          </p:nvSpPr>
          <p:spPr bwMode="auto">
            <a:xfrm>
              <a:off x="12698514" y="924760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4 w 8"/>
                <a:gd name="T21" fmla="*/ 0 h 8"/>
                <a:gd name="T22" fmla="*/ 4 w 8"/>
                <a:gd name="T23" fmla="*/ 0 h 8"/>
                <a:gd name="T24" fmla="*/ 0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4" name="Freeform 2611"/>
            <p:cNvSpPr>
              <a:spLocks/>
            </p:cNvSpPr>
            <p:nvPr/>
          </p:nvSpPr>
          <p:spPr bwMode="auto">
            <a:xfrm>
              <a:off x="12646087" y="1388325"/>
              <a:ext cx="5519" cy="8278"/>
            </a:xfrm>
            <a:custGeom>
              <a:avLst/>
              <a:gdLst>
                <a:gd name="T0" fmla="*/ 0 w 4"/>
                <a:gd name="T1" fmla="*/ 2 h 6"/>
                <a:gd name="T2" fmla="*/ 0 w 4"/>
                <a:gd name="T3" fmla="*/ 2 h 6"/>
                <a:gd name="T4" fmla="*/ 0 w 4"/>
                <a:gd name="T5" fmla="*/ 6 h 6"/>
                <a:gd name="T6" fmla="*/ 0 w 4"/>
                <a:gd name="T7" fmla="*/ 6 h 6"/>
                <a:gd name="T8" fmla="*/ 4 w 4"/>
                <a:gd name="T9" fmla="*/ 0 h 6"/>
                <a:gd name="T10" fmla="*/ 4 w 4"/>
                <a:gd name="T11" fmla="*/ 0 h 6"/>
                <a:gd name="T12" fmla="*/ 0 w 4"/>
                <a:gd name="T13" fmla="*/ 2 h 6"/>
                <a:gd name="T14" fmla="*/ 0 w 4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5" name="Freeform 2612"/>
            <p:cNvSpPr>
              <a:spLocks/>
            </p:cNvSpPr>
            <p:nvPr/>
          </p:nvSpPr>
          <p:spPr bwMode="auto">
            <a:xfrm>
              <a:off x="12646087" y="695736"/>
              <a:ext cx="11037" cy="11037"/>
            </a:xfrm>
            <a:custGeom>
              <a:avLst/>
              <a:gdLst>
                <a:gd name="T0" fmla="*/ 4 w 8"/>
                <a:gd name="T1" fmla="*/ 8 h 8"/>
                <a:gd name="T2" fmla="*/ 6 w 8"/>
                <a:gd name="T3" fmla="*/ 8 h 8"/>
                <a:gd name="T4" fmla="*/ 6 w 8"/>
                <a:gd name="T5" fmla="*/ 8 h 8"/>
                <a:gd name="T6" fmla="*/ 8 w 8"/>
                <a:gd name="T7" fmla="*/ 6 h 8"/>
                <a:gd name="T8" fmla="*/ 8 w 8"/>
                <a:gd name="T9" fmla="*/ 2 h 8"/>
                <a:gd name="T10" fmla="*/ 8 w 8"/>
                <a:gd name="T11" fmla="*/ 2 h 8"/>
                <a:gd name="T12" fmla="*/ 6 w 8"/>
                <a:gd name="T13" fmla="*/ 0 h 8"/>
                <a:gd name="T14" fmla="*/ 2 w 8"/>
                <a:gd name="T15" fmla="*/ 0 h 8"/>
                <a:gd name="T16" fmla="*/ 2 w 8"/>
                <a:gd name="T17" fmla="*/ 0 h 8"/>
                <a:gd name="T18" fmla="*/ 0 w 8"/>
                <a:gd name="T19" fmla="*/ 2 h 8"/>
                <a:gd name="T20" fmla="*/ 0 w 8"/>
                <a:gd name="T21" fmla="*/ 6 h 8"/>
                <a:gd name="T22" fmla="*/ 0 w 8"/>
                <a:gd name="T23" fmla="*/ 6 h 8"/>
                <a:gd name="T24" fmla="*/ 2 w 8"/>
                <a:gd name="T25" fmla="*/ 8 h 8"/>
                <a:gd name="T26" fmla="*/ 4 w 8"/>
                <a:gd name="T27" fmla="*/ 8 h 8"/>
                <a:gd name="T28" fmla="*/ 4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6" name="Freeform 2613"/>
            <p:cNvSpPr>
              <a:spLocks/>
            </p:cNvSpPr>
            <p:nvPr/>
          </p:nvSpPr>
          <p:spPr bwMode="auto">
            <a:xfrm>
              <a:off x="12632291" y="659865"/>
              <a:ext cx="11037" cy="11037"/>
            </a:xfrm>
            <a:custGeom>
              <a:avLst/>
              <a:gdLst>
                <a:gd name="T0" fmla="*/ 4 w 8"/>
                <a:gd name="T1" fmla="*/ 8 h 8"/>
                <a:gd name="T2" fmla="*/ 6 w 8"/>
                <a:gd name="T3" fmla="*/ 8 h 8"/>
                <a:gd name="T4" fmla="*/ 6 w 8"/>
                <a:gd name="T5" fmla="*/ 8 h 8"/>
                <a:gd name="T6" fmla="*/ 8 w 8"/>
                <a:gd name="T7" fmla="*/ 6 h 8"/>
                <a:gd name="T8" fmla="*/ 8 w 8"/>
                <a:gd name="T9" fmla="*/ 2 h 8"/>
                <a:gd name="T10" fmla="*/ 8 w 8"/>
                <a:gd name="T11" fmla="*/ 2 h 8"/>
                <a:gd name="T12" fmla="*/ 6 w 8"/>
                <a:gd name="T13" fmla="*/ 0 h 8"/>
                <a:gd name="T14" fmla="*/ 2 w 8"/>
                <a:gd name="T15" fmla="*/ 0 h 8"/>
                <a:gd name="T16" fmla="*/ 2 w 8"/>
                <a:gd name="T17" fmla="*/ 0 h 8"/>
                <a:gd name="T18" fmla="*/ 0 w 8"/>
                <a:gd name="T19" fmla="*/ 2 h 8"/>
                <a:gd name="T20" fmla="*/ 0 w 8"/>
                <a:gd name="T21" fmla="*/ 6 h 8"/>
                <a:gd name="T22" fmla="*/ 0 w 8"/>
                <a:gd name="T23" fmla="*/ 6 h 8"/>
                <a:gd name="T24" fmla="*/ 2 w 8"/>
                <a:gd name="T25" fmla="*/ 8 h 8"/>
                <a:gd name="T26" fmla="*/ 4 w 8"/>
                <a:gd name="T27" fmla="*/ 8 h 8"/>
                <a:gd name="T28" fmla="*/ 4 w 8"/>
                <a:gd name="T2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7" name="Freeform 2614"/>
            <p:cNvSpPr>
              <a:spLocks/>
            </p:cNvSpPr>
            <p:nvPr/>
          </p:nvSpPr>
          <p:spPr bwMode="auto">
            <a:xfrm>
              <a:off x="12618494" y="623994"/>
              <a:ext cx="8278" cy="11037"/>
            </a:xfrm>
            <a:custGeom>
              <a:avLst/>
              <a:gdLst>
                <a:gd name="T0" fmla="*/ 0 w 6"/>
                <a:gd name="T1" fmla="*/ 6 h 8"/>
                <a:gd name="T2" fmla="*/ 0 w 6"/>
                <a:gd name="T3" fmla="*/ 6 h 8"/>
                <a:gd name="T4" fmla="*/ 0 w 6"/>
                <a:gd name="T5" fmla="*/ 8 h 8"/>
                <a:gd name="T6" fmla="*/ 2 w 6"/>
                <a:gd name="T7" fmla="*/ 8 h 8"/>
                <a:gd name="T8" fmla="*/ 4 w 6"/>
                <a:gd name="T9" fmla="*/ 8 h 8"/>
                <a:gd name="T10" fmla="*/ 4 w 6"/>
                <a:gd name="T11" fmla="*/ 8 h 8"/>
                <a:gd name="T12" fmla="*/ 6 w 6"/>
                <a:gd name="T13" fmla="*/ 6 h 8"/>
                <a:gd name="T14" fmla="*/ 6 w 6"/>
                <a:gd name="T15" fmla="*/ 2 h 8"/>
                <a:gd name="T16" fmla="*/ 6 w 6"/>
                <a:gd name="T17" fmla="*/ 2 h 8"/>
                <a:gd name="T18" fmla="*/ 4 w 6"/>
                <a:gd name="T19" fmla="*/ 0 h 8"/>
                <a:gd name="T20" fmla="*/ 2 w 6"/>
                <a:gd name="T21" fmla="*/ 0 h 8"/>
                <a:gd name="T22" fmla="*/ 2 w 6"/>
                <a:gd name="T23" fmla="*/ 0 h 8"/>
                <a:gd name="T24" fmla="*/ 0 w 6"/>
                <a:gd name="T25" fmla="*/ 2 h 8"/>
                <a:gd name="T26" fmla="*/ 0 w 6"/>
                <a:gd name="T27" fmla="*/ 6 h 8"/>
                <a:gd name="T28" fmla="*/ 0 w 6"/>
                <a:gd name="T2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0" y="6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8" name="Freeform 2615"/>
            <p:cNvSpPr>
              <a:spLocks/>
            </p:cNvSpPr>
            <p:nvPr/>
          </p:nvSpPr>
          <p:spPr bwMode="auto">
            <a:xfrm>
              <a:off x="12701274" y="963390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6 w 8"/>
                <a:gd name="T9" fmla="*/ 8 h 8"/>
                <a:gd name="T10" fmla="*/ 6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8 w 8"/>
                <a:gd name="T19" fmla="*/ 0 h 8"/>
                <a:gd name="T20" fmla="*/ 4 w 8"/>
                <a:gd name="T21" fmla="*/ 0 h 8"/>
                <a:gd name="T22" fmla="*/ 4 w 8"/>
                <a:gd name="T23" fmla="*/ 0 h 8"/>
                <a:gd name="T24" fmla="*/ 2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9" name="Freeform 2616"/>
            <p:cNvSpPr>
              <a:spLocks/>
            </p:cNvSpPr>
            <p:nvPr/>
          </p:nvSpPr>
          <p:spPr bwMode="auto">
            <a:xfrm>
              <a:off x="12657125" y="734367"/>
              <a:ext cx="11037" cy="8278"/>
            </a:xfrm>
            <a:custGeom>
              <a:avLst/>
              <a:gdLst>
                <a:gd name="T0" fmla="*/ 4 w 8"/>
                <a:gd name="T1" fmla="*/ 6 h 6"/>
                <a:gd name="T2" fmla="*/ 6 w 8"/>
                <a:gd name="T3" fmla="*/ 6 h 6"/>
                <a:gd name="T4" fmla="*/ 6 w 8"/>
                <a:gd name="T5" fmla="*/ 6 h 6"/>
                <a:gd name="T6" fmla="*/ 8 w 8"/>
                <a:gd name="T7" fmla="*/ 4 h 6"/>
                <a:gd name="T8" fmla="*/ 8 w 8"/>
                <a:gd name="T9" fmla="*/ 2 h 6"/>
                <a:gd name="T10" fmla="*/ 8 w 8"/>
                <a:gd name="T11" fmla="*/ 2 h 6"/>
                <a:gd name="T12" fmla="*/ 6 w 8"/>
                <a:gd name="T13" fmla="*/ 0 h 6"/>
                <a:gd name="T14" fmla="*/ 4 w 8"/>
                <a:gd name="T15" fmla="*/ 0 h 6"/>
                <a:gd name="T16" fmla="*/ 4 w 8"/>
                <a:gd name="T17" fmla="*/ 0 h 6"/>
                <a:gd name="T18" fmla="*/ 2 w 8"/>
                <a:gd name="T19" fmla="*/ 2 h 6"/>
                <a:gd name="T20" fmla="*/ 0 w 8"/>
                <a:gd name="T21" fmla="*/ 4 h 6"/>
                <a:gd name="T22" fmla="*/ 0 w 8"/>
                <a:gd name="T23" fmla="*/ 4 h 6"/>
                <a:gd name="T24" fmla="*/ 2 w 8"/>
                <a:gd name="T25" fmla="*/ 6 h 6"/>
                <a:gd name="T26" fmla="*/ 4 w 8"/>
                <a:gd name="T27" fmla="*/ 6 h 6"/>
                <a:gd name="T28" fmla="*/ 4 w 8"/>
                <a:gd name="T2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6">
                  <a:moveTo>
                    <a:pt x="4" y="6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0" name="Freeform 2617"/>
            <p:cNvSpPr>
              <a:spLocks/>
            </p:cNvSpPr>
            <p:nvPr/>
          </p:nvSpPr>
          <p:spPr bwMode="auto">
            <a:xfrm>
              <a:off x="12692996" y="886129"/>
              <a:ext cx="11037" cy="11037"/>
            </a:xfrm>
            <a:custGeom>
              <a:avLst/>
              <a:gdLst>
                <a:gd name="T0" fmla="*/ 0 w 8"/>
                <a:gd name="T1" fmla="*/ 4 h 8"/>
                <a:gd name="T2" fmla="*/ 0 w 8"/>
                <a:gd name="T3" fmla="*/ 4 h 8"/>
                <a:gd name="T4" fmla="*/ 2 w 8"/>
                <a:gd name="T5" fmla="*/ 6 h 8"/>
                <a:gd name="T6" fmla="*/ 4 w 8"/>
                <a:gd name="T7" fmla="*/ 8 h 8"/>
                <a:gd name="T8" fmla="*/ 4 w 8"/>
                <a:gd name="T9" fmla="*/ 8 h 8"/>
                <a:gd name="T10" fmla="*/ 4 w 8"/>
                <a:gd name="T11" fmla="*/ 8 h 8"/>
                <a:gd name="T12" fmla="*/ 8 w 8"/>
                <a:gd name="T13" fmla="*/ 6 h 8"/>
                <a:gd name="T14" fmla="*/ 8 w 8"/>
                <a:gd name="T15" fmla="*/ 2 h 8"/>
                <a:gd name="T16" fmla="*/ 8 w 8"/>
                <a:gd name="T17" fmla="*/ 2 h 8"/>
                <a:gd name="T18" fmla="*/ 6 w 8"/>
                <a:gd name="T19" fmla="*/ 0 h 8"/>
                <a:gd name="T20" fmla="*/ 4 w 8"/>
                <a:gd name="T21" fmla="*/ 0 h 8"/>
                <a:gd name="T22" fmla="*/ 4 w 8"/>
                <a:gd name="T23" fmla="*/ 0 h 8"/>
                <a:gd name="T24" fmla="*/ 2 w 8"/>
                <a:gd name="T25" fmla="*/ 0 h 8"/>
                <a:gd name="T26" fmla="*/ 0 w 8"/>
                <a:gd name="T27" fmla="*/ 4 h 8"/>
                <a:gd name="T28" fmla="*/ 0 w 8"/>
                <a:gd name="T2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531" name="Freeform 2107"/>
          <p:cNvSpPr>
            <a:spLocks noEditPoints="1"/>
          </p:cNvSpPr>
          <p:nvPr userDrawn="1"/>
        </p:nvSpPr>
        <p:spPr bwMode="auto">
          <a:xfrm>
            <a:off x="1" y="0"/>
            <a:ext cx="3347863" cy="5143499"/>
          </a:xfrm>
          <a:custGeom>
            <a:avLst/>
            <a:gdLst>
              <a:gd name="T0" fmla="*/ 1838 w 2938"/>
              <a:gd name="T1" fmla="*/ 3160 h 3286"/>
              <a:gd name="T2" fmla="*/ 2088 w 2938"/>
              <a:gd name="T3" fmla="*/ 3182 h 3286"/>
              <a:gd name="T4" fmla="*/ 2220 w 2938"/>
              <a:gd name="T5" fmla="*/ 3112 h 3286"/>
              <a:gd name="T6" fmla="*/ 1424 w 2938"/>
              <a:gd name="T7" fmla="*/ 2572 h 3286"/>
              <a:gd name="T8" fmla="*/ 978 w 2938"/>
              <a:gd name="T9" fmla="*/ 1426 h 3286"/>
              <a:gd name="T10" fmla="*/ 230 w 2938"/>
              <a:gd name="T11" fmla="*/ 204 h 3286"/>
              <a:gd name="T12" fmla="*/ 1274 w 2938"/>
              <a:gd name="T13" fmla="*/ 2452 h 3286"/>
              <a:gd name="T14" fmla="*/ 230 w 2938"/>
              <a:gd name="T15" fmla="*/ 390 h 3286"/>
              <a:gd name="T16" fmla="*/ 900 w 2938"/>
              <a:gd name="T17" fmla="*/ 1896 h 3286"/>
              <a:gd name="T18" fmla="*/ 316 w 2938"/>
              <a:gd name="T19" fmla="*/ 754 h 3286"/>
              <a:gd name="T20" fmla="*/ 628 w 2938"/>
              <a:gd name="T21" fmla="*/ 1534 h 3286"/>
              <a:gd name="T22" fmla="*/ 208 w 2938"/>
              <a:gd name="T23" fmla="*/ 806 h 3286"/>
              <a:gd name="T24" fmla="*/ 276 w 2938"/>
              <a:gd name="T25" fmla="*/ 1110 h 3286"/>
              <a:gd name="T26" fmla="*/ 294 w 2938"/>
              <a:gd name="T27" fmla="*/ 1332 h 3286"/>
              <a:gd name="T28" fmla="*/ 0 w 2938"/>
              <a:gd name="T29" fmla="*/ 916 h 3286"/>
              <a:gd name="T30" fmla="*/ 194 w 2938"/>
              <a:gd name="T31" fmla="*/ 1466 h 3286"/>
              <a:gd name="T32" fmla="*/ 406 w 2938"/>
              <a:gd name="T33" fmla="*/ 1874 h 3286"/>
              <a:gd name="T34" fmla="*/ 222 w 2938"/>
              <a:gd name="T35" fmla="*/ 1744 h 3286"/>
              <a:gd name="T36" fmla="*/ 92 w 2938"/>
              <a:gd name="T37" fmla="*/ 1698 h 3286"/>
              <a:gd name="T38" fmla="*/ 1304 w 2938"/>
              <a:gd name="T39" fmla="*/ 2704 h 3286"/>
              <a:gd name="T40" fmla="*/ 1690 w 2938"/>
              <a:gd name="T41" fmla="*/ 3096 h 3286"/>
              <a:gd name="T42" fmla="*/ 1642 w 2938"/>
              <a:gd name="T43" fmla="*/ 3038 h 3286"/>
              <a:gd name="T44" fmla="*/ 1082 w 2938"/>
              <a:gd name="T45" fmla="*/ 2436 h 3286"/>
              <a:gd name="T46" fmla="*/ 1188 w 2938"/>
              <a:gd name="T47" fmla="*/ 2504 h 3286"/>
              <a:gd name="T48" fmla="*/ 1374 w 2938"/>
              <a:gd name="T49" fmla="*/ 2694 h 3286"/>
              <a:gd name="T50" fmla="*/ 1166 w 2938"/>
              <a:gd name="T51" fmla="*/ 2474 h 3286"/>
              <a:gd name="T52" fmla="*/ 1262 w 2938"/>
              <a:gd name="T53" fmla="*/ 2608 h 3286"/>
              <a:gd name="T54" fmla="*/ 1454 w 2938"/>
              <a:gd name="T55" fmla="*/ 2804 h 3286"/>
              <a:gd name="T56" fmla="*/ 1336 w 2938"/>
              <a:gd name="T57" fmla="*/ 2604 h 3286"/>
              <a:gd name="T58" fmla="*/ 1094 w 2938"/>
              <a:gd name="T59" fmla="*/ 2430 h 3286"/>
              <a:gd name="T60" fmla="*/ 994 w 2938"/>
              <a:gd name="T61" fmla="*/ 2386 h 3286"/>
              <a:gd name="T62" fmla="*/ 1268 w 2938"/>
              <a:gd name="T63" fmla="*/ 2632 h 3286"/>
              <a:gd name="T64" fmla="*/ 1466 w 2938"/>
              <a:gd name="T65" fmla="*/ 2826 h 3286"/>
              <a:gd name="T66" fmla="*/ 1410 w 2938"/>
              <a:gd name="T67" fmla="*/ 2720 h 3286"/>
              <a:gd name="T68" fmla="*/ 1274 w 2938"/>
              <a:gd name="T69" fmla="*/ 2496 h 3286"/>
              <a:gd name="T70" fmla="*/ 988 w 2938"/>
              <a:gd name="T71" fmla="*/ 2342 h 3286"/>
              <a:gd name="T72" fmla="*/ 858 w 2938"/>
              <a:gd name="T73" fmla="*/ 2288 h 3286"/>
              <a:gd name="T74" fmla="*/ 1040 w 2938"/>
              <a:gd name="T75" fmla="*/ 2438 h 3286"/>
              <a:gd name="T76" fmla="*/ 1284 w 2938"/>
              <a:gd name="T77" fmla="*/ 2664 h 3286"/>
              <a:gd name="T78" fmla="*/ 1472 w 2938"/>
              <a:gd name="T79" fmla="*/ 2832 h 3286"/>
              <a:gd name="T80" fmla="*/ 1532 w 2938"/>
              <a:gd name="T81" fmla="*/ 2880 h 3286"/>
              <a:gd name="T82" fmla="*/ 1406 w 2938"/>
              <a:gd name="T83" fmla="*/ 2682 h 3286"/>
              <a:gd name="T84" fmla="*/ 1236 w 2938"/>
              <a:gd name="T85" fmla="*/ 2474 h 3286"/>
              <a:gd name="T86" fmla="*/ 954 w 2938"/>
              <a:gd name="T87" fmla="*/ 2320 h 3286"/>
              <a:gd name="T88" fmla="*/ 668 w 2938"/>
              <a:gd name="T89" fmla="*/ 2142 h 3286"/>
              <a:gd name="T90" fmla="*/ 906 w 2938"/>
              <a:gd name="T91" fmla="*/ 2334 h 3286"/>
              <a:gd name="T92" fmla="*/ 1104 w 2938"/>
              <a:gd name="T93" fmla="*/ 2504 h 3286"/>
              <a:gd name="T94" fmla="*/ 1326 w 2938"/>
              <a:gd name="T95" fmla="*/ 2712 h 3286"/>
              <a:gd name="T96" fmla="*/ 1518 w 2938"/>
              <a:gd name="T97" fmla="*/ 2892 h 3286"/>
              <a:gd name="T98" fmla="*/ 1666 w 2938"/>
              <a:gd name="T99" fmla="*/ 3024 h 3286"/>
              <a:gd name="T100" fmla="*/ 1522 w 2938"/>
              <a:gd name="T101" fmla="*/ 2770 h 3286"/>
              <a:gd name="T102" fmla="*/ 1392 w 2938"/>
              <a:gd name="T103" fmla="*/ 2512 h 3286"/>
              <a:gd name="T104" fmla="*/ 1068 w 2938"/>
              <a:gd name="T105" fmla="*/ 2366 h 3286"/>
              <a:gd name="T106" fmla="*/ 770 w 2938"/>
              <a:gd name="T107" fmla="*/ 2194 h 3286"/>
              <a:gd name="T108" fmla="*/ 500 w 2938"/>
              <a:gd name="T109" fmla="*/ 2040 h 3286"/>
              <a:gd name="T110" fmla="*/ 640 w 2938"/>
              <a:gd name="T111" fmla="*/ 2142 h 3286"/>
              <a:gd name="T112" fmla="*/ 790 w 2938"/>
              <a:gd name="T113" fmla="*/ 2258 h 3286"/>
              <a:gd name="T114" fmla="*/ 894 w 2938"/>
              <a:gd name="T115" fmla="*/ 2338 h 3286"/>
              <a:gd name="T116" fmla="*/ 1018 w 2938"/>
              <a:gd name="T117" fmla="*/ 2440 h 3286"/>
              <a:gd name="T118" fmla="*/ 1124 w 2938"/>
              <a:gd name="T119" fmla="*/ 2532 h 3286"/>
              <a:gd name="T120" fmla="*/ 1314 w 2938"/>
              <a:gd name="T121" fmla="*/ 2708 h 3286"/>
              <a:gd name="T122" fmla="*/ 1522 w 2938"/>
              <a:gd name="T123" fmla="*/ 2922 h 3286"/>
              <a:gd name="T124" fmla="*/ 1680 w 2938"/>
              <a:gd name="T125" fmla="*/ 3090 h 3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38" h="3286">
                <a:moveTo>
                  <a:pt x="1804" y="3252"/>
                </a:moveTo>
                <a:lnTo>
                  <a:pt x="1804" y="3252"/>
                </a:lnTo>
                <a:lnTo>
                  <a:pt x="1802" y="3250"/>
                </a:lnTo>
                <a:lnTo>
                  <a:pt x="1802" y="3250"/>
                </a:lnTo>
                <a:lnTo>
                  <a:pt x="1832" y="3286"/>
                </a:lnTo>
                <a:lnTo>
                  <a:pt x="1832" y="3286"/>
                </a:lnTo>
                <a:lnTo>
                  <a:pt x="1832" y="3286"/>
                </a:lnTo>
                <a:lnTo>
                  <a:pt x="1798" y="3246"/>
                </a:lnTo>
                <a:lnTo>
                  <a:pt x="1798" y="3246"/>
                </a:lnTo>
                <a:lnTo>
                  <a:pt x="1776" y="3214"/>
                </a:lnTo>
                <a:lnTo>
                  <a:pt x="1776" y="3214"/>
                </a:lnTo>
                <a:lnTo>
                  <a:pt x="1814" y="3258"/>
                </a:lnTo>
                <a:lnTo>
                  <a:pt x="1814" y="3258"/>
                </a:lnTo>
                <a:lnTo>
                  <a:pt x="1832" y="3286"/>
                </a:lnTo>
                <a:lnTo>
                  <a:pt x="1836" y="3286"/>
                </a:lnTo>
                <a:lnTo>
                  <a:pt x="1836" y="3286"/>
                </a:lnTo>
                <a:lnTo>
                  <a:pt x="1830" y="3276"/>
                </a:lnTo>
                <a:lnTo>
                  <a:pt x="1830" y="3276"/>
                </a:lnTo>
                <a:lnTo>
                  <a:pt x="1840" y="3286"/>
                </a:lnTo>
                <a:lnTo>
                  <a:pt x="1842" y="3286"/>
                </a:lnTo>
                <a:lnTo>
                  <a:pt x="1842" y="3286"/>
                </a:lnTo>
                <a:lnTo>
                  <a:pt x="1822" y="3264"/>
                </a:lnTo>
                <a:lnTo>
                  <a:pt x="1822" y="3264"/>
                </a:lnTo>
                <a:lnTo>
                  <a:pt x="1808" y="3244"/>
                </a:lnTo>
                <a:lnTo>
                  <a:pt x="1808" y="3244"/>
                </a:lnTo>
                <a:lnTo>
                  <a:pt x="1848" y="3286"/>
                </a:lnTo>
                <a:lnTo>
                  <a:pt x="1852" y="3286"/>
                </a:lnTo>
                <a:lnTo>
                  <a:pt x="1852" y="3286"/>
                </a:lnTo>
                <a:lnTo>
                  <a:pt x="1800" y="3232"/>
                </a:lnTo>
                <a:lnTo>
                  <a:pt x="1800" y="3232"/>
                </a:lnTo>
                <a:lnTo>
                  <a:pt x="1788" y="3212"/>
                </a:lnTo>
                <a:lnTo>
                  <a:pt x="1788" y="3212"/>
                </a:lnTo>
                <a:lnTo>
                  <a:pt x="1862" y="3286"/>
                </a:lnTo>
                <a:lnTo>
                  <a:pt x="1866" y="3286"/>
                </a:lnTo>
                <a:lnTo>
                  <a:pt x="1866" y="3286"/>
                </a:lnTo>
                <a:lnTo>
                  <a:pt x="1778" y="3198"/>
                </a:lnTo>
                <a:lnTo>
                  <a:pt x="1778" y="3198"/>
                </a:lnTo>
                <a:lnTo>
                  <a:pt x="1768" y="3182"/>
                </a:lnTo>
                <a:lnTo>
                  <a:pt x="1768" y="3182"/>
                </a:lnTo>
                <a:lnTo>
                  <a:pt x="1876" y="3286"/>
                </a:lnTo>
                <a:lnTo>
                  <a:pt x="1880" y="3286"/>
                </a:lnTo>
                <a:lnTo>
                  <a:pt x="1880" y="3286"/>
                </a:lnTo>
                <a:lnTo>
                  <a:pt x="1762" y="3174"/>
                </a:lnTo>
                <a:lnTo>
                  <a:pt x="1762" y="3174"/>
                </a:lnTo>
                <a:lnTo>
                  <a:pt x="1748" y="3152"/>
                </a:lnTo>
                <a:lnTo>
                  <a:pt x="1748" y="3152"/>
                </a:lnTo>
                <a:lnTo>
                  <a:pt x="1820" y="3218"/>
                </a:lnTo>
                <a:lnTo>
                  <a:pt x="1896" y="3286"/>
                </a:lnTo>
                <a:lnTo>
                  <a:pt x="1898" y="3286"/>
                </a:lnTo>
                <a:lnTo>
                  <a:pt x="1898" y="3286"/>
                </a:lnTo>
                <a:lnTo>
                  <a:pt x="1820" y="3214"/>
                </a:lnTo>
                <a:lnTo>
                  <a:pt x="1744" y="3144"/>
                </a:lnTo>
                <a:lnTo>
                  <a:pt x="1744" y="3144"/>
                </a:lnTo>
                <a:lnTo>
                  <a:pt x="1730" y="3122"/>
                </a:lnTo>
                <a:lnTo>
                  <a:pt x="1730" y="3122"/>
                </a:lnTo>
                <a:lnTo>
                  <a:pt x="1822" y="3204"/>
                </a:lnTo>
                <a:lnTo>
                  <a:pt x="1918" y="3286"/>
                </a:lnTo>
                <a:lnTo>
                  <a:pt x="1920" y="3286"/>
                </a:lnTo>
                <a:lnTo>
                  <a:pt x="1920" y="3286"/>
                </a:lnTo>
                <a:lnTo>
                  <a:pt x="1822" y="3202"/>
                </a:lnTo>
                <a:lnTo>
                  <a:pt x="1726" y="3116"/>
                </a:lnTo>
                <a:lnTo>
                  <a:pt x="1726" y="3116"/>
                </a:lnTo>
                <a:lnTo>
                  <a:pt x="1712" y="3094"/>
                </a:lnTo>
                <a:lnTo>
                  <a:pt x="1712" y="3094"/>
                </a:lnTo>
                <a:lnTo>
                  <a:pt x="1824" y="3190"/>
                </a:lnTo>
                <a:lnTo>
                  <a:pt x="1942" y="3286"/>
                </a:lnTo>
                <a:lnTo>
                  <a:pt x="1946" y="3286"/>
                </a:lnTo>
                <a:lnTo>
                  <a:pt x="1946" y="3286"/>
                </a:lnTo>
                <a:lnTo>
                  <a:pt x="1826" y="3188"/>
                </a:lnTo>
                <a:lnTo>
                  <a:pt x="1710" y="3090"/>
                </a:lnTo>
                <a:lnTo>
                  <a:pt x="1710" y="3090"/>
                </a:lnTo>
                <a:lnTo>
                  <a:pt x="1676" y="3036"/>
                </a:lnTo>
                <a:lnTo>
                  <a:pt x="1676" y="3036"/>
                </a:lnTo>
                <a:lnTo>
                  <a:pt x="1756" y="3100"/>
                </a:lnTo>
                <a:lnTo>
                  <a:pt x="1838" y="3162"/>
                </a:lnTo>
                <a:lnTo>
                  <a:pt x="1920" y="3224"/>
                </a:lnTo>
                <a:lnTo>
                  <a:pt x="2002" y="3286"/>
                </a:lnTo>
                <a:lnTo>
                  <a:pt x="2006" y="3286"/>
                </a:lnTo>
                <a:lnTo>
                  <a:pt x="2006" y="3286"/>
                </a:lnTo>
                <a:lnTo>
                  <a:pt x="1922" y="3224"/>
                </a:lnTo>
                <a:lnTo>
                  <a:pt x="1838" y="3160"/>
                </a:lnTo>
                <a:lnTo>
                  <a:pt x="1754" y="3096"/>
                </a:lnTo>
                <a:lnTo>
                  <a:pt x="1672" y="3030"/>
                </a:lnTo>
                <a:lnTo>
                  <a:pt x="1672" y="3030"/>
                </a:lnTo>
                <a:lnTo>
                  <a:pt x="1658" y="3006"/>
                </a:lnTo>
                <a:lnTo>
                  <a:pt x="1658" y="3006"/>
                </a:lnTo>
                <a:lnTo>
                  <a:pt x="1662" y="3008"/>
                </a:lnTo>
                <a:lnTo>
                  <a:pt x="1662" y="3008"/>
                </a:lnTo>
                <a:lnTo>
                  <a:pt x="1754" y="3080"/>
                </a:lnTo>
                <a:lnTo>
                  <a:pt x="1846" y="3150"/>
                </a:lnTo>
                <a:lnTo>
                  <a:pt x="1942" y="3218"/>
                </a:lnTo>
                <a:lnTo>
                  <a:pt x="2038" y="3286"/>
                </a:lnTo>
                <a:lnTo>
                  <a:pt x="2042" y="3286"/>
                </a:lnTo>
                <a:lnTo>
                  <a:pt x="2042" y="3286"/>
                </a:lnTo>
                <a:lnTo>
                  <a:pt x="1944" y="3218"/>
                </a:lnTo>
                <a:lnTo>
                  <a:pt x="1850" y="3148"/>
                </a:lnTo>
                <a:lnTo>
                  <a:pt x="1754" y="3078"/>
                </a:lnTo>
                <a:lnTo>
                  <a:pt x="1662" y="3006"/>
                </a:lnTo>
                <a:lnTo>
                  <a:pt x="1662" y="3006"/>
                </a:lnTo>
                <a:lnTo>
                  <a:pt x="1656" y="3002"/>
                </a:lnTo>
                <a:lnTo>
                  <a:pt x="1656" y="3002"/>
                </a:lnTo>
                <a:lnTo>
                  <a:pt x="1642" y="2978"/>
                </a:lnTo>
                <a:lnTo>
                  <a:pt x="1642" y="2978"/>
                </a:lnTo>
                <a:lnTo>
                  <a:pt x="1748" y="3058"/>
                </a:lnTo>
                <a:lnTo>
                  <a:pt x="1856" y="3134"/>
                </a:lnTo>
                <a:lnTo>
                  <a:pt x="1966" y="3210"/>
                </a:lnTo>
                <a:lnTo>
                  <a:pt x="2076" y="3286"/>
                </a:lnTo>
                <a:lnTo>
                  <a:pt x="2080" y="3286"/>
                </a:lnTo>
                <a:lnTo>
                  <a:pt x="2080" y="3286"/>
                </a:lnTo>
                <a:lnTo>
                  <a:pt x="1968" y="3210"/>
                </a:lnTo>
                <a:lnTo>
                  <a:pt x="1856" y="3132"/>
                </a:lnTo>
                <a:lnTo>
                  <a:pt x="1746" y="3054"/>
                </a:lnTo>
                <a:lnTo>
                  <a:pt x="1638" y="2972"/>
                </a:lnTo>
                <a:lnTo>
                  <a:pt x="1638" y="2972"/>
                </a:lnTo>
                <a:lnTo>
                  <a:pt x="1626" y="2950"/>
                </a:lnTo>
                <a:lnTo>
                  <a:pt x="1626" y="2950"/>
                </a:lnTo>
                <a:lnTo>
                  <a:pt x="1746" y="3036"/>
                </a:lnTo>
                <a:lnTo>
                  <a:pt x="1868" y="3120"/>
                </a:lnTo>
                <a:lnTo>
                  <a:pt x="1992" y="3204"/>
                </a:lnTo>
                <a:lnTo>
                  <a:pt x="2118" y="3286"/>
                </a:lnTo>
                <a:lnTo>
                  <a:pt x="2122" y="3286"/>
                </a:lnTo>
                <a:lnTo>
                  <a:pt x="2122" y="3286"/>
                </a:lnTo>
                <a:lnTo>
                  <a:pt x="1994" y="3202"/>
                </a:lnTo>
                <a:lnTo>
                  <a:pt x="1868" y="3118"/>
                </a:lnTo>
                <a:lnTo>
                  <a:pt x="1744" y="3032"/>
                </a:lnTo>
                <a:lnTo>
                  <a:pt x="1622" y="2944"/>
                </a:lnTo>
                <a:lnTo>
                  <a:pt x="1622" y="2944"/>
                </a:lnTo>
                <a:lnTo>
                  <a:pt x="1608" y="2920"/>
                </a:lnTo>
                <a:lnTo>
                  <a:pt x="1608" y="2920"/>
                </a:lnTo>
                <a:lnTo>
                  <a:pt x="1744" y="3014"/>
                </a:lnTo>
                <a:lnTo>
                  <a:pt x="1882" y="3106"/>
                </a:lnTo>
                <a:lnTo>
                  <a:pt x="2020" y="3198"/>
                </a:lnTo>
                <a:lnTo>
                  <a:pt x="2162" y="3286"/>
                </a:lnTo>
                <a:lnTo>
                  <a:pt x="2168" y="3286"/>
                </a:lnTo>
                <a:lnTo>
                  <a:pt x="2168" y="3286"/>
                </a:lnTo>
                <a:lnTo>
                  <a:pt x="2024" y="3196"/>
                </a:lnTo>
                <a:lnTo>
                  <a:pt x="1882" y="3104"/>
                </a:lnTo>
                <a:lnTo>
                  <a:pt x="1742" y="3012"/>
                </a:lnTo>
                <a:lnTo>
                  <a:pt x="1606" y="2916"/>
                </a:lnTo>
                <a:lnTo>
                  <a:pt x="1606" y="2916"/>
                </a:lnTo>
                <a:lnTo>
                  <a:pt x="1592" y="2892"/>
                </a:lnTo>
                <a:lnTo>
                  <a:pt x="1592" y="2892"/>
                </a:lnTo>
                <a:lnTo>
                  <a:pt x="1744" y="2994"/>
                </a:lnTo>
                <a:lnTo>
                  <a:pt x="1896" y="3094"/>
                </a:lnTo>
                <a:lnTo>
                  <a:pt x="2052" y="3190"/>
                </a:lnTo>
                <a:lnTo>
                  <a:pt x="2210" y="3286"/>
                </a:lnTo>
                <a:lnTo>
                  <a:pt x="2214" y="3286"/>
                </a:lnTo>
                <a:lnTo>
                  <a:pt x="2214" y="3286"/>
                </a:lnTo>
                <a:lnTo>
                  <a:pt x="2056" y="3190"/>
                </a:lnTo>
                <a:lnTo>
                  <a:pt x="1898" y="3090"/>
                </a:lnTo>
                <a:lnTo>
                  <a:pt x="1742" y="2990"/>
                </a:lnTo>
                <a:lnTo>
                  <a:pt x="1590" y="2888"/>
                </a:lnTo>
                <a:lnTo>
                  <a:pt x="1590" y="2888"/>
                </a:lnTo>
                <a:lnTo>
                  <a:pt x="1576" y="2864"/>
                </a:lnTo>
                <a:lnTo>
                  <a:pt x="1576" y="2864"/>
                </a:lnTo>
                <a:lnTo>
                  <a:pt x="1744" y="2972"/>
                </a:lnTo>
                <a:lnTo>
                  <a:pt x="1914" y="3078"/>
                </a:lnTo>
                <a:lnTo>
                  <a:pt x="2086" y="3184"/>
                </a:lnTo>
                <a:lnTo>
                  <a:pt x="2260" y="3286"/>
                </a:lnTo>
                <a:lnTo>
                  <a:pt x="2264" y="3286"/>
                </a:lnTo>
                <a:lnTo>
                  <a:pt x="2264" y="3286"/>
                </a:lnTo>
                <a:lnTo>
                  <a:pt x="2088" y="3182"/>
                </a:lnTo>
                <a:lnTo>
                  <a:pt x="1914" y="3076"/>
                </a:lnTo>
                <a:lnTo>
                  <a:pt x="1742" y="2970"/>
                </a:lnTo>
                <a:lnTo>
                  <a:pt x="1574" y="2858"/>
                </a:lnTo>
                <a:lnTo>
                  <a:pt x="1574" y="2858"/>
                </a:lnTo>
                <a:lnTo>
                  <a:pt x="1560" y="2834"/>
                </a:lnTo>
                <a:lnTo>
                  <a:pt x="1560" y="2834"/>
                </a:lnTo>
                <a:lnTo>
                  <a:pt x="1652" y="2894"/>
                </a:lnTo>
                <a:lnTo>
                  <a:pt x="1744" y="2952"/>
                </a:lnTo>
                <a:lnTo>
                  <a:pt x="1932" y="3066"/>
                </a:lnTo>
                <a:lnTo>
                  <a:pt x="2122" y="3176"/>
                </a:lnTo>
                <a:lnTo>
                  <a:pt x="2312" y="3286"/>
                </a:lnTo>
                <a:lnTo>
                  <a:pt x="2318" y="3286"/>
                </a:lnTo>
                <a:lnTo>
                  <a:pt x="2318" y="3286"/>
                </a:lnTo>
                <a:lnTo>
                  <a:pt x="2124" y="3176"/>
                </a:lnTo>
                <a:lnTo>
                  <a:pt x="1934" y="3062"/>
                </a:lnTo>
                <a:lnTo>
                  <a:pt x="1744" y="2948"/>
                </a:lnTo>
                <a:lnTo>
                  <a:pt x="1650" y="2890"/>
                </a:lnTo>
                <a:lnTo>
                  <a:pt x="1558" y="2830"/>
                </a:lnTo>
                <a:lnTo>
                  <a:pt x="1558" y="2830"/>
                </a:lnTo>
                <a:lnTo>
                  <a:pt x="1544" y="2806"/>
                </a:lnTo>
                <a:lnTo>
                  <a:pt x="1544" y="2806"/>
                </a:lnTo>
                <a:lnTo>
                  <a:pt x="1644" y="2868"/>
                </a:lnTo>
                <a:lnTo>
                  <a:pt x="1746" y="2930"/>
                </a:lnTo>
                <a:lnTo>
                  <a:pt x="1952" y="3050"/>
                </a:lnTo>
                <a:lnTo>
                  <a:pt x="2160" y="3170"/>
                </a:lnTo>
                <a:lnTo>
                  <a:pt x="2366" y="3286"/>
                </a:lnTo>
                <a:lnTo>
                  <a:pt x="2372" y="3286"/>
                </a:lnTo>
                <a:lnTo>
                  <a:pt x="2372" y="3286"/>
                </a:lnTo>
                <a:lnTo>
                  <a:pt x="2162" y="3168"/>
                </a:lnTo>
                <a:lnTo>
                  <a:pt x="1954" y="3048"/>
                </a:lnTo>
                <a:lnTo>
                  <a:pt x="1746" y="2926"/>
                </a:lnTo>
                <a:lnTo>
                  <a:pt x="1644" y="2864"/>
                </a:lnTo>
                <a:lnTo>
                  <a:pt x="1542" y="2802"/>
                </a:lnTo>
                <a:lnTo>
                  <a:pt x="1542" y="2802"/>
                </a:lnTo>
                <a:lnTo>
                  <a:pt x="1528" y="2778"/>
                </a:lnTo>
                <a:lnTo>
                  <a:pt x="1528" y="2778"/>
                </a:lnTo>
                <a:lnTo>
                  <a:pt x="1634" y="2840"/>
                </a:lnTo>
                <a:lnTo>
                  <a:pt x="1738" y="2902"/>
                </a:lnTo>
                <a:lnTo>
                  <a:pt x="1952" y="3024"/>
                </a:lnTo>
                <a:lnTo>
                  <a:pt x="2166" y="3144"/>
                </a:lnTo>
                <a:lnTo>
                  <a:pt x="2380" y="3262"/>
                </a:lnTo>
                <a:lnTo>
                  <a:pt x="2380" y="3262"/>
                </a:lnTo>
                <a:lnTo>
                  <a:pt x="2424" y="3286"/>
                </a:lnTo>
                <a:lnTo>
                  <a:pt x="2428" y="3286"/>
                </a:lnTo>
                <a:lnTo>
                  <a:pt x="2428" y="3286"/>
                </a:lnTo>
                <a:lnTo>
                  <a:pt x="2382" y="3260"/>
                </a:lnTo>
                <a:lnTo>
                  <a:pt x="2382" y="3260"/>
                </a:lnTo>
                <a:lnTo>
                  <a:pt x="2166" y="3142"/>
                </a:lnTo>
                <a:lnTo>
                  <a:pt x="1950" y="3022"/>
                </a:lnTo>
                <a:lnTo>
                  <a:pt x="1738" y="2898"/>
                </a:lnTo>
                <a:lnTo>
                  <a:pt x="1632" y="2836"/>
                </a:lnTo>
                <a:lnTo>
                  <a:pt x="1526" y="2772"/>
                </a:lnTo>
                <a:lnTo>
                  <a:pt x="1526" y="2772"/>
                </a:lnTo>
                <a:lnTo>
                  <a:pt x="1514" y="2748"/>
                </a:lnTo>
                <a:lnTo>
                  <a:pt x="1514" y="2748"/>
                </a:lnTo>
                <a:lnTo>
                  <a:pt x="1708" y="2862"/>
                </a:lnTo>
                <a:lnTo>
                  <a:pt x="1904" y="2972"/>
                </a:lnTo>
                <a:lnTo>
                  <a:pt x="2100" y="3080"/>
                </a:lnTo>
                <a:lnTo>
                  <a:pt x="2298" y="3186"/>
                </a:lnTo>
                <a:lnTo>
                  <a:pt x="2298" y="3186"/>
                </a:lnTo>
                <a:lnTo>
                  <a:pt x="2480" y="3286"/>
                </a:lnTo>
                <a:lnTo>
                  <a:pt x="2486" y="3286"/>
                </a:lnTo>
                <a:lnTo>
                  <a:pt x="2486" y="3286"/>
                </a:lnTo>
                <a:lnTo>
                  <a:pt x="2298" y="3184"/>
                </a:lnTo>
                <a:lnTo>
                  <a:pt x="2298" y="3184"/>
                </a:lnTo>
                <a:lnTo>
                  <a:pt x="2100" y="3076"/>
                </a:lnTo>
                <a:lnTo>
                  <a:pt x="1902" y="2968"/>
                </a:lnTo>
                <a:lnTo>
                  <a:pt x="1706" y="2858"/>
                </a:lnTo>
                <a:lnTo>
                  <a:pt x="1512" y="2744"/>
                </a:lnTo>
                <a:lnTo>
                  <a:pt x="1512" y="2744"/>
                </a:lnTo>
                <a:lnTo>
                  <a:pt x="1498" y="2720"/>
                </a:lnTo>
                <a:lnTo>
                  <a:pt x="1498" y="2720"/>
                </a:lnTo>
                <a:lnTo>
                  <a:pt x="1676" y="2820"/>
                </a:lnTo>
                <a:lnTo>
                  <a:pt x="1858" y="2920"/>
                </a:lnTo>
                <a:lnTo>
                  <a:pt x="2218" y="3114"/>
                </a:lnTo>
                <a:lnTo>
                  <a:pt x="2218" y="3114"/>
                </a:lnTo>
                <a:lnTo>
                  <a:pt x="2538" y="3286"/>
                </a:lnTo>
                <a:lnTo>
                  <a:pt x="2544" y="3286"/>
                </a:lnTo>
                <a:lnTo>
                  <a:pt x="2544" y="3286"/>
                </a:lnTo>
                <a:lnTo>
                  <a:pt x="2220" y="3112"/>
                </a:lnTo>
                <a:lnTo>
                  <a:pt x="2220" y="3112"/>
                </a:lnTo>
                <a:lnTo>
                  <a:pt x="1856" y="2916"/>
                </a:lnTo>
                <a:lnTo>
                  <a:pt x="1674" y="2816"/>
                </a:lnTo>
                <a:lnTo>
                  <a:pt x="1496" y="2716"/>
                </a:lnTo>
                <a:lnTo>
                  <a:pt x="1496" y="2716"/>
                </a:lnTo>
                <a:lnTo>
                  <a:pt x="1482" y="2690"/>
                </a:lnTo>
                <a:lnTo>
                  <a:pt x="1482" y="2690"/>
                </a:lnTo>
                <a:lnTo>
                  <a:pt x="1648" y="2782"/>
                </a:lnTo>
                <a:lnTo>
                  <a:pt x="1812" y="2870"/>
                </a:lnTo>
                <a:lnTo>
                  <a:pt x="2144" y="3046"/>
                </a:lnTo>
                <a:lnTo>
                  <a:pt x="2144" y="3046"/>
                </a:lnTo>
                <a:lnTo>
                  <a:pt x="2370" y="3164"/>
                </a:lnTo>
                <a:lnTo>
                  <a:pt x="2598" y="3286"/>
                </a:lnTo>
                <a:lnTo>
                  <a:pt x="2602" y="3286"/>
                </a:lnTo>
                <a:lnTo>
                  <a:pt x="2602" y="3286"/>
                </a:lnTo>
                <a:lnTo>
                  <a:pt x="2374" y="3162"/>
                </a:lnTo>
                <a:lnTo>
                  <a:pt x="2144" y="3042"/>
                </a:lnTo>
                <a:lnTo>
                  <a:pt x="2144" y="3042"/>
                </a:lnTo>
                <a:lnTo>
                  <a:pt x="1812" y="2866"/>
                </a:lnTo>
                <a:lnTo>
                  <a:pt x="1646" y="2778"/>
                </a:lnTo>
                <a:lnTo>
                  <a:pt x="1480" y="2686"/>
                </a:lnTo>
                <a:lnTo>
                  <a:pt x="1480" y="2686"/>
                </a:lnTo>
                <a:lnTo>
                  <a:pt x="1468" y="2662"/>
                </a:lnTo>
                <a:lnTo>
                  <a:pt x="1468" y="2662"/>
                </a:lnTo>
                <a:lnTo>
                  <a:pt x="1618" y="2742"/>
                </a:lnTo>
                <a:lnTo>
                  <a:pt x="1770" y="2822"/>
                </a:lnTo>
                <a:lnTo>
                  <a:pt x="2072" y="2980"/>
                </a:lnTo>
                <a:lnTo>
                  <a:pt x="2072" y="2980"/>
                </a:lnTo>
                <a:lnTo>
                  <a:pt x="2364" y="3130"/>
                </a:lnTo>
                <a:lnTo>
                  <a:pt x="2510" y="3208"/>
                </a:lnTo>
                <a:lnTo>
                  <a:pt x="2656" y="3286"/>
                </a:lnTo>
                <a:lnTo>
                  <a:pt x="2662" y="3286"/>
                </a:lnTo>
                <a:lnTo>
                  <a:pt x="2662" y="3286"/>
                </a:lnTo>
                <a:lnTo>
                  <a:pt x="2514" y="3206"/>
                </a:lnTo>
                <a:lnTo>
                  <a:pt x="2368" y="3128"/>
                </a:lnTo>
                <a:lnTo>
                  <a:pt x="2072" y="2976"/>
                </a:lnTo>
                <a:lnTo>
                  <a:pt x="2072" y="2976"/>
                </a:lnTo>
                <a:lnTo>
                  <a:pt x="1768" y="2818"/>
                </a:lnTo>
                <a:lnTo>
                  <a:pt x="1616" y="2738"/>
                </a:lnTo>
                <a:lnTo>
                  <a:pt x="1466" y="2658"/>
                </a:lnTo>
                <a:lnTo>
                  <a:pt x="1466" y="2658"/>
                </a:lnTo>
                <a:lnTo>
                  <a:pt x="1452" y="2632"/>
                </a:lnTo>
                <a:lnTo>
                  <a:pt x="1452" y="2632"/>
                </a:lnTo>
                <a:lnTo>
                  <a:pt x="1590" y="2704"/>
                </a:lnTo>
                <a:lnTo>
                  <a:pt x="1728" y="2776"/>
                </a:lnTo>
                <a:lnTo>
                  <a:pt x="2004" y="2916"/>
                </a:lnTo>
                <a:lnTo>
                  <a:pt x="2004" y="2916"/>
                </a:lnTo>
                <a:lnTo>
                  <a:pt x="2360" y="3098"/>
                </a:lnTo>
                <a:lnTo>
                  <a:pt x="2538" y="3190"/>
                </a:lnTo>
                <a:lnTo>
                  <a:pt x="2714" y="3286"/>
                </a:lnTo>
                <a:lnTo>
                  <a:pt x="2720" y="3286"/>
                </a:lnTo>
                <a:lnTo>
                  <a:pt x="2720" y="3286"/>
                </a:lnTo>
                <a:lnTo>
                  <a:pt x="2542" y="3190"/>
                </a:lnTo>
                <a:lnTo>
                  <a:pt x="2362" y="3096"/>
                </a:lnTo>
                <a:lnTo>
                  <a:pt x="2004" y="2912"/>
                </a:lnTo>
                <a:lnTo>
                  <a:pt x="2004" y="2912"/>
                </a:lnTo>
                <a:lnTo>
                  <a:pt x="1728" y="2772"/>
                </a:lnTo>
                <a:lnTo>
                  <a:pt x="1588" y="2700"/>
                </a:lnTo>
                <a:lnTo>
                  <a:pt x="1450" y="2628"/>
                </a:lnTo>
                <a:lnTo>
                  <a:pt x="1450" y="2628"/>
                </a:lnTo>
                <a:lnTo>
                  <a:pt x="1438" y="2602"/>
                </a:lnTo>
                <a:lnTo>
                  <a:pt x="1438" y="2602"/>
                </a:lnTo>
                <a:lnTo>
                  <a:pt x="1688" y="2730"/>
                </a:lnTo>
                <a:lnTo>
                  <a:pt x="1936" y="2854"/>
                </a:lnTo>
                <a:lnTo>
                  <a:pt x="1936" y="2854"/>
                </a:lnTo>
                <a:lnTo>
                  <a:pt x="2146" y="2958"/>
                </a:lnTo>
                <a:lnTo>
                  <a:pt x="2356" y="3066"/>
                </a:lnTo>
                <a:lnTo>
                  <a:pt x="2566" y="3174"/>
                </a:lnTo>
                <a:lnTo>
                  <a:pt x="2668" y="3230"/>
                </a:lnTo>
                <a:lnTo>
                  <a:pt x="2770" y="3286"/>
                </a:lnTo>
                <a:lnTo>
                  <a:pt x="2776" y="3286"/>
                </a:lnTo>
                <a:lnTo>
                  <a:pt x="2776" y="3286"/>
                </a:lnTo>
                <a:lnTo>
                  <a:pt x="2674" y="3228"/>
                </a:lnTo>
                <a:lnTo>
                  <a:pt x="2570" y="3174"/>
                </a:lnTo>
                <a:lnTo>
                  <a:pt x="2360" y="3064"/>
                </a:lnTo>
                <a:lnTo>
                  <a:pt x="2148" y="2956"/>
                </a:lnTo>
                <a:lnTo>
                  <a:pt x="1936" y="2852"/>
                </a:lnTo>
                <a:lnTo>
                  <a:pt x="1936" y="2852"/>
                </a:lnTo>
                <a:lnTo>
                  <a:pt x="1686" y="2726"/>
                </a:lnTo>
                <a:lnTo>
                  <a:pt x="1436" y="2598"/>
                </a:lnTo>
                <a:lnTo>
                  <a:pt x="1436" y="2598"/>
                </a:lnTo>
                <a:lnTo>
                  <a:pt x="1424" y="2572"/>
                </a:lnTo>
                <a:lnTo>
                  <a:pt x="1424" y="2572"/>
                </a:lnTo>
                <a:lnTo>
                  <a:pt x="1648" y="2684"/>
                </a:lnTo>
                <a:lnTo>
                  <a:pt x="1872" y="2794"/>
                </a:lnTo>
                <a:lnTo>
                  <a:pt x="1872" y="2794"/>
                </a:lnTo>
                <a:lnTo>
                  <a:pt x="2114" y="2912"/>
                </a:lnTo>
                <a:lnTo>
                  <a:pt x="2354" y="3034"/>
                </a:lnTo>
                <a:lnTo>
                  <a:pt x="2474" y="3094"/>
                </a:lnTo>
                <a:lnTo>
                  <a:pt x="2592" y="3158"/>
                </a:lnTo>
                <a:lnTo>
                  <a:pt x="2710" y="3220"/>
                </a:lnTo>
                <a:lnTo>
                  <a:pt x="2826" y="3286"/>
                </a:lnTo>
                <a:lnTo>
                  <a:pt x="2832" y="3286"/>
                </a:lnTo>
                <a:lnTo>
                  <a:pt x="2832" y="3286"/>
                </a:lnTo>
                <a:lnTo>
                  <a:pt x="2716" y="3220"/>
                </a:lnTo>
                <a:lnTo>
                  <a:pt x="2598" y="3156"/>
                </a:lnTo>
                <a:lnTo>
                  <a:pt x="2478" y="3094"/>
                </a:lnTo>
                <a:lnTo>
                  <a:pt x="2356" y="3032"/>
                </a:lnTo>
                <a:lnTo>
                  <a:pt x="2114" y="2910"/>
                </a:lnTo>
                <a:lnTo>
                  <a:pt x="1872" y="2792"/>
                </a:lnTo>
                <a:lnTo>
                  <a:pt x="1872" y="2792"/>
                </a:lnTo>
                <a:lnTo>
                  <a:pt x="1646" y="2682"/>
                </a:lnTo>
                <a:lnTo>
                  <a:pt x="1422" y="2568"/>
                </a:lnTo>
                <a:lnTo>
                  <a:pt x="1422" y="2568"/>
                </a:lnTo>
                <a:lnTo>
                  <a:pt x="1408" y="2540"/>
                </a:lnTo>
                <a:lnTo>
                  <a:pt x="1408" y="2540"/>
                </a:lnTo>
                <a:lnTo>
                  <a:pt x="1608" y="2638"/>
                </a:lnTo>
                <a:lnTo>
                  <a:pt x="1806" y="2734"/>
                </a:lnTo>
                <a:lnTo>
                  <a:pt x="1806" y="2734"/>
                </a:lnTo>
                <a:lnTo>
                  <a:pt x="2080" y="2866"/>
                </a:lnTo>
                <a:lnTo>
                  <a:pt x="2216" y="2932"/>
                </a:lnTo>
                <a:lnTo>
                  <a:pt x="2352" y="3000"/>
                </a:lnTo>
                <a:lnTo>
                  <a:pt x="2488" y="3070"/>
                </a:lnTo>
                <a:lnTo>
                  <a:pt x="2620" y="3140"/>
                </a:lnTo>
                <a:lnTo>
                  <a:pt x="2752" y="3212"/>
                </a:lnTo>
                <a:lnTo>
                  <a:pt x="2882" y="3286"/>
                </a:lnTo>
                <a:lnTo>
                  <a:pt x="2886" y="3286"/>
                </a:lnTo>
                <a:lnTo>
                  <a:pt x="2886" y="3286"/>
                </a:lnTo>
                <a:lnTo>
                  <a:pt x="2758" y="3212"/>
                </a:lnTo>
                <a:lnTo>
                  <a:pt x="2624" y="3140"/>
                </a:lnTo>
                <a:lnTo>
                  <a:pt x="2490" y="3068"/>
                </a:lnTo>
                <a:lnTo>
                  <a:pt x="2354" y="2998"/>
                </a:lnTo>
                <a:lnTo>
                  <a:pt x="2218" y="2930"/>
                </a:lnTo>
                <a:lnTo>
                  <a:pt x="2080" y="2864"/>
                </a:lnTo>
                <a:lnTo>
                  <a:pt x="1808" y="2732"/>
                </a:lnTo>
                <a:lnTo>
                  <a:pt x="1808" y="2732"/>
                </a:lnTo>
                <a:lnTo>
                  <a:pt x="1606" y="2636"/>
                </a:lnTo>
                <a:lnTo>
                  <a:pt x="1406" y="2538"/>
                </a:lnTo>
                <a:lnTo>
                  <a:pt x="1406" y="2538"/>
                </a:lnTo>
                <a:lnTo>
                  <a:pt x="1394" y="2512"/>
                </a:lnTo>
                <a:lnTo>
                  <a:pt x="1394" y="2512"/>
                </a:lnTo>
                <a:lnTo>
                  <a:pt x="1746" y="2680"/>
                </a:lnTo>
                <a:lnTo>
                  <a:pt x="1746" y="2680"/>
                </a:lnTo>
                <a:lnTo>
                  <a:pt x="2050" y="2822"/>
                </a:lnTo>
                <a:lnTo>
                  <a:pt x="2200" y="2896"/>
                </a:lnTo>
                <a:lnTo>
                  <a:pt x="2352" y="2970"/>
                </a:lnTo>
                <a:lnTo>
                  <a:pt x="2500" y="3046"/>
                </a:lnTo>
                <a:lnTo>
                  <a:pt x="2646" y="3124"/>
                </a:lnTo>
                <a:lnTo>
                  <a:pt x="2792" y="3204"/>
                </a:lnTo>
                <a:lnTo>
                  <a:pt x="2932" y="3286"/>
                </a:lnTo>
                <a:lnTo>
                  <a:pt x="2938" y="3286"/>
                </a:lnTo>
                <a:lnTo>
                  <a:pt x="2938" y="3286"/>
                </a:lnTo>
                <a:lnTo>
                  <a:pt x="2796" y="3204"/>
                </a:lnTo>
                <a:lnTo>
                  <a:pt x="2652" y="3122"/>
                </a:lnTo>
                <a:lnTo>
                  <a:pt x="2504" y="3044"/>
                </a:lnTo>
                <a:lnTo>
                  <a:pt x="2354" y="2968"/>
                </a:lnTo>
                <a:lnTo>
                  <a:pt x="2202" y="2894"/>
                </a:lnTo>
                <a:lnTo>
                  <a:pt x="2050" y="2820"/>
                </a:lnTo>
                <a:lnTo>
                  <a:pt x="1746" y="2676"/>
                </a:lnTo>
                <a:lnTo>
                  <a:pt x="1746" y="2676"/>
                </a:lnTo>
                <a:lnTo>
                  <a:pt x="1392" y="2508"/>
                </a:lnTo>
                <a:lnTo>
                  <a:pt x="1392" y="2508"/>
                </a:lnTo>
                <a:lnTo>
                  <a:pt x="1346" y="2410"/>
                </a:lnTo>
                <a:lnTo>
                  <a:pt x="1302" y="2312"/>
                </a:lnTo>
                <a:lnTo>
                  <a:pt x="1260" y="2210"/>
                </a:lnTo>
                <a:lnTo>
                  <a:pt x="1218" y="2110"/>
                </a:lnTo>
                <a:lnTo>
                  <a:pt x="1178" y="2006"/>
                </a:lnTo>
                <a:lnTo>
                  <a:pt x="1140" y="1902"/>
                </a:lnTo>
                <a:lnTo>
                  <a:pt x="1104" y="1798"/>
                </a:lnTo>
                <a:lnTo>
                  <a:pt x="1068" y="1690"/>
                </a:lnTo>
                <a:lnTo>
                  <a:pt x="1068" y="1690"/>
                </a:lnTo>
                <a:lnTo>
                  <a:pt x="1024" y="1556"/>
                </a:lnTo>
                <a:lnTo>
                  <a:pt x="978" y="1426"/>
                </a:lnTo>
                <a:lnTo>
                  <a:pt x="930" y="1298"/>
                </a:lnTo>
                <a:lnTo>
                  <a:pt x="882" y="1174"/>
                </a:lnTo>
                <a:lnTo>
                  <a:pt x="830" y="1056"/>
                </a:lnTo>
                <a:lnTo>
                  <a:pt x="778" y="940"/>
                </a:lnTo>
                <a:lnTo>
                  <a:pt x="724" y="830"/>
                </a:lnTo>
                <a:lnTo>
                  <a:pt x="668" y="722"/>
                </a:lnTo>
                <a:lnTo>
                  <a:pt x="668" y="722"/>
                </a:lnTo>
                <a:lnTo>
                  <a:pt x="618" y="630"/>
                </a:lnTo>
                <a:lnTo>
                  <a:pt x="564" y="538"/>
                </a:lnTo>
                <a:lnTo>
                  <a:pt x="510" y="452"/>
                </a:lnTo>
                <a:lnTo>
                  <a:pt x="456" y="368"/>
                </a:lnTo>
                <a:lnTo>
                  <a:pt x="398" y="288"/>
                </a:lnTo>
                <a:lnTo>
                  <a:pt x="340" y="212"/>
                </a:lnTo>
                <a:lnTo>
                  <a:pt x="282" y="138"/>
                </a:lnTo>
                <a:lnTo>
                  <a:pt x="222" y="68"/>
                </a:lnTo>
                <a:lnTo>
                  <a:pt x="222" y="68"/>
                </a:lnTo>
                <a:lnTo>
                  <a:pt x="158" y="0"/>
                </a:lnTo>
                <a:lnTo>
                  <a:pt x="152" y="0"/>
                </a:lnTo>
                <a:lnTo>
                  <a:pt x="152" y="0"/>
                </a:lnTo>
                <a:lnTo>
                  <a:pt x="212" y="64"/>
                </a:lnTo>
                <a:lnTo>
                  <a:pt x="274" y="136"/>
                </a:lnTo>
                <a:lnTo>
                  <a:pt x="334" y="210"/>
                </a:lnTo>
                <a:lnTo>
                  <a:pt x="394" y="290"/>
                </a:lnTo>
                <a:lnTo>
                  <a:pt x="456" y="376"/>
                </a:lnTo>
                <a:lnTo>
                  <a:pt x="514" y="466"/>
                </a:lnTo>
                <a:lnTo>
                  <a:pt x="574" y="562"/>
                </a:lnTo>
                <a:lnTo>
                  <a:pt x="632" y="662"/>
                </a:lnTo>
                <a:lnTo>
                  <a:pt x="690" y="770"/>
                </a:lnTo>
                <a:lnTo>
                  <a:pt x="748" y="882"/>
                </a:lnTo>
                <a:lnTo>
                  <a:pt x="804" y="1002"/>
                </a:lnTo>
                <a:lnTo>
                  <a:pt x="860" y="1126"/>
                </a:lnTo>
                <a:lnTo>
                  <a:pt x="914" y="1258"/>
                </a:lnTo>
                <a:lnTo>
                  <a:pt x="966" y="1396"/>
                </a:lnTo>
                <a:lnTo>
                  <a:pt x="1018" y="1542"/>
                </a:lnTo>
                <a:lnTo>
                  <a:pt x="1068" y="1692"/>
                </a:lnTo>
                <a:lnTo>
                  <a:pt x="1068" y="1692"/>
                </a:lnTo>
                <a:lnTo>
                  <a:pt x="1102" y="1798"/>
                </a:lnTo>
                <a:lnTo>
                  <a:pt x="1138" y="1902"/>
                </a:lnTo>
                <a:lnTo>
                  <a:pt x="1176" y="2004"/>
                </a:lnTo>
                <a:lnTo>
                  <a:pt x="1216" y="2108"/>
                </a:lnTo>
                <a:lnTo>
                  <a:pt x="1258" y="2208"/>
                </a:lnTo>
                <a:lnTo>
                  <a:pt x="1300" y="2310"/>
                </a:lnTo>
                <a:lnTo>
                  <a:pt x="1344" y="2410"/>
                </a:lnTo>
                <a:lnTo>
                  <a:pt x="1390" y="2508"/>
                </a:lnTo>
                <a:lnTo>
                  <a:pt x="1390" y="2508"/>
                </a:lnTo>
                <a:lnTo>
                  <a:pt x="1314" y="2470"/>
                </a:lnTo>
                <a:lnTo>
                  <a:pt x="1314" y="2470"/>
                </a:lnTo>
                <a:lnTo>
                  <a:pt x="1264" y="2372"/>
                </a:lnTo>
                <a:lnTo>
                  <a:pt x="1218" y="2274"/>
                </a:lnTo>
                <a:lnTo>
                  <a:pt x="1172" y="2174"/>
                </a:lnTo>
                <a:lnTo>
                  <a:pt x="1128" y="2072"/>
                </a:lnTo>
                <a:lnTo>
                  <a:pt x="1086" y="1970"/>
                </a:lnTo>
                <a:lnTo>
                  <a:pt x="1046" y="1866"/>
                </a:lnTo>
                <a:lnTo>
                  <a:pt x="1008" y="1762"/>
                </a:lnTo>
                <a:lnTo>
                  <a:pt x="972" y="1656"/>
                </a:lnTo>
                <a:lnTo>
                  <a:pt x="972" y="1656"/>
                </a:lnTo>
                <a:lnTo>
                  <a:pt x="926" y="1524"/>
                </a:lnTo>
                <a:lnTo>
                  <a:pt x="880" y="1398"/>
                </a:lnTo>
                <a:lnTo>
                  <a:pt x="832" y="1274"/>
                </a:lnTo>
                <a:lnTo>
                  <a:pt x="782" y="1154"/>
                </a:lnTo>
                <a:lnTo>
                  <a:pt x="732" y="1038"/>
                </a:lnTo>
                <a:lnTo>
                  <a:pt x="680" y="926"/>
                </a:lnTo>
                <a:lnTo>
                  <a:pt x="626" y="818"/>
                </a:lnTo>
                <a:lnTo>
                  <a:pt x="572" y="714"/>
                </a:lnTo>
                <a:lnTo>
                  <a:pt x="572" y="714"/>
                </a:lnTo>
                <a:lnTo>
                  <a:pt x="520" y="624"/>
                </a:lnTo>
                <a:lnTo>
                  <a:pt x="468" y="536"/>
                </a:lnTo>
                <a:lnTo>
                  <a:pt x="416" y="452"/>
                </a:lnTo>
                <a:lnTo>
                  <a:pt x="360" y="372"/>
                </a:lnTo>
                <a:lnTo>
                  <a:pt x="306" y="294"/>
                </a:lnTo>
                <a:lnTo>
                  <a:pt x="248" y="220"/>
                </a:lnTo>
                <a:lnTo>
                  <a:pt x="192" y="148"/>
                </a:lnTo>
                <a:lnTo>
                  <a:pt x="132" y="82"/>
                </a:lnTo>
                <a:lnTo>
                  <a:pt x="132" y="82"/>
                </a:lnTo>
                <a:lnTo>
                  <a:pt x="94" y="40"/>
                </a:lnTo>
                <a:lnTo>
                  <a:pt x="56" y="0"/>
                </a:lnTo>
                <a:lnTo>
                  <a:pt x="50" y="0"/>
                </a:lnTo>
                <a:lnTo>
                  <a:pt x="50" y="0"/>
                </a:lnTo>
                <a:lnTo>
                  <a:pt x="110" y="62"/>
                </a:lnTo>
                <a:lnTo>
                  <a:pt x="170" y="130"/>
                </a:lnTo>
                <a:lnTo>
                  <a:pt x="230" y="204"/>
                </a:lnTo>
                <a:lnTo>
                  <a:pt x="290" y="280"/>
                </a:lnTo>
                <a:lnTo>
                  <a:pt x="350" y="364"/>
                </a:lnTo>
                <a:lnTo>
                  <a:pt x="410" y="452"/>
                </a:lnTo>
                <a:lnTo>
                  <a:pt x="470" y="544"/>
                </a:lnTo>
                <a:lnTo>
                  <a:pt x="528" y="644"/>
                </a:lnTo>
                <a:lnTo>
                  <a:pt x="586" y="748"/>
                </a:lnTo>
                <a:lnTo>
                  <a:pt x="644" y="860"/>
                </a:lnTo>
                <a:lnTo>
                  <a:pt x="700" y="976"/>
                </a:lnTo>
                <a:lnTo>
                  <a:pt x="756" y="1100"/>
                </a:lnTo>
                <a:lnTo>
                  <a:pt x="812" y="1230"/>
                </a:lnTo>
                <a:lnTo>
                  <a:pt x="866" y="1366"/>
                </a:lnTo>
                <a:lnTo>
                  <a:pt x="918" y="1508"/>
                </a:lnTo>
                <a:lnTo>
                  <a:pt x="970" y="1658"/>
                </a:lnTo>
                <a:lnTo>
                  <a:pt x="970" y="1658"/>
                </a:lnTo>
                <a:lnTo>
                  <a:pt x="1006" y="1762"/>
                </a:lnTo>
                <a:lnTo>
                  <a:pt x="1044" y="1866"/>
                </a:lnTo>
                <a:lnTo>
                  <a:pt x="1084" y="1968"/>
                </a:lnTo>
                <a:lnTo>
                  <a:pt x="1126" y="2070"/>
                </a:lnTo>
                <a:lnTo>
                  <a:pt x="1170" y="2172"/>
                </a:lnTo>
                <a:lnTo>
                  <a:pt x="1216" y="2272"/>
                </a:lnTo>
                <a:lnTo>
                  <a:pt x="1264" y="2372"/>
                </a:lnTo>
                <a:lnTo>
                  <a:pt x="1312" y="2470"/>
                </a:lnTo>
                <a:lnTo>
                  <a:pt x="1312" y="2470"/>
                </a:lnTo>
                <a:lnTo>
                  <a:pt x="1276" y="2452"/>
                </a:lnTo>
                <a:lnTo>
                  <a:pt x="1276" y="2452"/>
                </a:lnTo>
                <a:lnTo>
                  <a:pt x="1226" y="2354"/>
                </a:lnTo>
                <a:lnTo>
                  <a:pt x="1176" y="2256"/>
                </a:lnTo>
                <a:lnTo>
                  <a:pt x="1128" y="2154"/>
                </a:lnTo>
                <a:lnTo>
                  <a:pt x="1082" y="2054"/>
                </a:lnTo>
                <a:lnTo>
                  <a:pt x="1040" y="1950"/>
                </a:lnTo>
                <a:lnTo>
                  <a:pt x="998" y="1848"/>
                </a:lnTo>
                <a:lnTo>
                  <a:pt x="960" y="1744"/>
                </a:lnTo>
                <a:lnTo>
                  <a:pt x="922" y="1638"/>
                </a:lnTo>
                <a:lnTo>
                  <a:pt x="922" y="1638"/>
                </a:lnTo>
                <a:lnTo>
                  <a:pt x="878" y="1514"/>
                </a:lnTo>
                <a:lnTo>
                  <a:pt x="834" y="1394"/>
                </a:lnTo>
                <a:lnTo>
                  <a:pt x="788" y="1278"/>
                </a:lnTo>
                <a:lnTo>
                  <a:pt x="742" y="1164"/>
                </a:lnTo>
                <a:lnTo>
                  <a:pt x="694" y="1054"/>
                </a:lnTo>
                <a:lnTo>
                  <a:pt x="644" y="948"/>
                </a:lnTo>
                <a:lnTo>
                  <a:pt x="594" y="846"/>
                </a:lnTo>
                <a:lnTo>
                  <a:pt x="542" y="748"/>
                </a:lnTo>
                <a:lnTo>
                  <a:pt x="490" y="652"/>
                </a:lnTo>
                <a:lnTo>
                  <a:pt x="436" y="560"/>
                </a:lnTo>
                <a:lnTo>
                  <a:pt x="380" y="472"/>
                </a:lnTo>
                <a:lnTo>
                  <a:pt x="324" y="388"/>
                </a:lnTo>
                <a:lnTo>
                  <a:pt x="268" y="308"/>
                </a:lnTo>
                <a:lnTo>
                  <a:pt x="208" y="230"/>
                </a:lnTo>
                <a:lnTo>
                  <a:pt x="148" y="156"/>
                </a:lnTo>
                <a:lnTo>
                  <a:pt x="88" y="88"/>
                </a:lnTo>
                <a:lnTo>
                  <a:pt x="88" y="88"/>
                </a:lnTo>
                <a:lnTo>
                  <a:pt x="46" y="42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60" y="62"/>
                </a:lnTo>
                <a:lnTo>
                  <a:pt x="120" y="130"/>
                </a:lnTo>
                <a:lnTo>
                  <a:pt x="180" y="202"/>
                </a:lnTo>
                <a:lnTo>
                  <a:pt x="240" y="278"/>
                </a:lnTo>
                <a:lnTo>
                  <a:pt x="300" y="358"/>
                </a:lnTo>
                <a:lnTo>
                  <a:pt x="360" y="446"/>
                </a:lnTo>
                <a:lnTo>
                  <a:pt x="418" y="538"/>
                </a:lnTo>
                <a:lnTo>
                  <a:pt x="478" y="636"/>
                </a:lnTo>
                <a:lnTo>
                  <a:pt x="536" y="740"/>
                </a:lnTo>
                <a:lnTo>
                  <a:pt x="592" y="850"/>
                </a:lnTo>
                <a:lnTo>
                  <a:pt x="650" y="964"/>
                </a:lnTo>
                <a:lnTo>
                  <a:pt x="706" y="1086"/>
                </a:lnTo>
                <a:lnTo>
                  <a:pt x="762" y="1214"/>
                </a:lnTo>
                <a:lnTo>
                  <a:pt x="816" y="1350"/>
                </a:lnTo>
                <a:lnTo>
                  <a:pt x="870" y="1492"/>
                </a:lnTo>
                <a:lnTo>
                  <a:pt x="922" y="1640"/>
                </a:lnTo>
                <a:lnTo>
                  <a:pt x="922" y="1640"/>
                </a:lnTo>
                <a:lnTo>
                  <a:pt x="958" y="1744"/>
                </a:lnTo>
                <a:lnTo>
                  <a:pt x="996" y="1848"/>
                </a:lnTo>
                <a:lnTo>
                  <a:pt x="1038" y="1950"/>
                </a:lnTo>
                <a:lnTo>
                  <a:pt x="1080" y="2052"/>
                </a:lnTo>
                <a:lnTo>
                  <a:pt x="1126" y="2154"/>
                </a:lnTo>
                <a:lnTo>
                  <a:pt x="1174" y="2254"/>
                </a:lnTo>
                <a:lnTo>
                  <a:pt x="1224" y="2354"/>
                </a:lnTo>
                <a:lnTo>
                  <a:pt x="1274" y="2452"/>
                </a:lnTo>
                <a:lnTo>
                  <a:pt x="1274" y="2452"/>
                </a:lnTo>
                <a:lnTo>
                  <a:pt x="1238" y="2434"/>
                </a:lnTo>
                <a:lnTo>
                  <a:pt x="1238" y="2434"/>
                </a:lnTo>
                <a:lnTo>
                  <a:pt x="1186" y="2336"/>
                </a:lnTo>
                <a:lnTo>
                  <a:pt x="1134" y="2238"/>
                </a:lnTo>
                <a:lnTo>
                  <a:pt x="1086" y="2138"/>
                </a:lnTo>
                <a:lnTo>
                  <a:pt x="1038" y="2036"/>
                </a:lnTo>
                <a:lnTo>
                  <a:pt x="994" y="1934"/>
                </a:lnTo>
                <a:lnTo>
                  <a:pt x="952" y="1830"/>
                </a:lnTo>
                <a:lnTo>
                  <a:pt x="912" y="1726"/>
                </a:lnTo>
                <a:lnTo>
                  <a:pt x="874" y="1620"/>
                </a:lnTo>
                <a:lnTo>
                  <a:pt x="874" y="1620"/>
                </a:lnTo>
                <a:lnTo>
                  <a:pt x="830" y="1498"/>
                </a:lnTo>
                <a:lnTo>
                  <a:pt x="786" y="1380"/>
                </a:lnTo>
                <a:lnTo>
                  <a:pt x="740" y="1266"/>
                </a:lnTo>
                <a:lnTo>
                  <a:pt x="692" y="1154"/>
                </a:lnTo>
                <a:lnTo>
                  <a:pt x="644" y="1046"/>
                </a:lnTo>
                <a:lnTo>
                  <a:pt x="596" y="942"/>
                </a:lnTo>
                <a:lnTo>
                  <a:pt x="546" y="840"/>
                </a:lnTo>
                <a:lnTo>
                  <a:pt x="494" y="742"/>
                </a:lnTo>
                <a:lnTo>
                  <a:pt x="442" y="648"/>
                </a:lnTo>
                <a:lnTo>
                  <a:pt x="388" y="558"/>
                </a:lnTo>
                <a:lnTo>
                  <a:pt x="332" y="472"/>
                </a:lnTo>
                <a:lnTo>
                  <a:pt x="278" y="388"/>
                </a:lnTo>
                <a:lnTo>
                  <a:pt x="220" y="310"/>
                </a:lnTo>
                <a:lnTo>
                  <a:pt x="162" y="234"/>
                </a:lnTo>
                <a:lnTo>
                  <a:pt x="104" y="162"/>
                </a:lnTo>
                <a:lnTo>
                  <a:pt x="44" y="94"/>
                </a:lnTo>
                <a:lnTo>
                  <a:pt x="44" y="94"/>
                </a:lnTo>
                <a:lnTo>
                  <a:pt x="0" y="46"/>
                </a:lnTo>
                <a:lnTo>
                  <a:pt x="0" y="52"/>
                </a:lnTo>
                <a:lnTo>
                  <a:pt x="0" y="52"/>
                </a:lnTo>
                <a:lnTo>
                  <a:pt x="56" y="114"/>
                </a:lnTo>
                <a:lnTo>
                  <a:pt x="114" y="180"/>
                </a:lnTo>
                <a:lnTo>
                  <a:pt x="170" y="250"/>
                </a:lnTo>
                <a:lnTo>
                  <a:pt x="226" y="324"/>
                </a:lnTo>
                <a:lnTo>
                  <a:pt x="282" y="402"/>
                </a:lnTo>
                <a:lnTo>
                  <a:pt x="338" y="486"/>
                </a:lnTo>
                <a:lnTo>
                  <a:pt x="394" y="576"/>
                </a:lnTo>
                <a:lnTo>
                  <a:pt x="450" y="670"/>
                </a:lnTo>
                <a:lnTo>
                  <a:pt x="506" y="768"/>
                </a:lnTo>
                <a:lnTo>
                  <a:pt x="560" y="874"/>
                </a:lnTo>
                <a:lnTo>
                  <a:pt x="614" y="984"/>
                </a:lnTo>
                <a:lnTo>
                  <a:pt x="666" y="1100"/>
                </a:lnTo>
                <a:lnTo>
                  <a:pt x="720" y="1222"/>
                </a:lnTo>
                <a:lnTo>
                  <a:pt x="772" y="1348"/>
                </a:lnTo>
                <a:lnTo>
                  <a:pt x="822" y="1482"/>
                </a:lnTo>
                <a:lnTo>
                  <a:pt x="872" y="1622"/>
                </a:lnTo>
                <a:lnTo>
                  <a:pt x="872" y="1622"/>
                </a:lnTo>
                <a:lnTo>
                  <a:pt x="910" y="1726"/>
                </a:lnTo>
                <a:lnTo>
                  <a:pt x="950" y="1830"/>
                </a:lnTo>
                <a:lnTo>
                  <a:pt x="992" y="1932"/>
                </a:lnTo>
                <a:lnTo>
                  <a:pt x="1036" y="2034"/>
                </a:lnTo>
                <a:lnTo>
                  <a:pt x="1084" y="2136"/>
                </a:lnTo>
                <a:lnTo>
                  <a:pt x="1132" y="2236"/>
                </a:lnTo>
                <a:lnTo>
                  <a:pt x="1184" y="2334"/>
                </a:lnTo>
                <a:lnTo>
                  <a:pt x="1236" y="2434"/>
                </a:lnTo>
                <a:lnTo>
                  <a:pt x="1236" y="2434"/>
                </a:lnTo>
                <a:lnTo>
                  <a:pt x="1202" y="2416"/>
                </a:lnTo>
                <a:lnTo>
                  <a:pt x="1202" y="2416"/>
                </a:lnTo>
                <a:lnTo>
                  <a:pt x="1146" y="2318"/>
                </a:lnTo>
                <a:lnTo>
                  <a:pt x="1094" y="2218"/>
                </a:lnTo>
                <a:lnTo>
                  <a:pt x="1042" y="2118"/>
                </a:lnTo>
                <a:lnTo>
                  <a:pt x="994" y="2016"/>
                </a:lnTo>
                <a:lnTo>
                  <a:pt x="948" y="1914"/>
                </a:lnTo>
                <a:lnTo>
                  <a:pt x="904" y="1812"/>
                </a:lnTo>
                <a:lnTo>
                  <a:pt x="862" y="1708"/>
                </a:lnTo>
                <a:lnTo>
                  <a:pt x="824" y="1602"/>
                </a:lnTo>
                <a:lnTo>
                  <a:pt x="824" y="1602"/>
                </a:lnTo>
                <a:lnTo>
                  <a:pt x="780" y="1482"/>
                </a:lnTo>
                <a:lnTo>
                  <a:pt x="736" y="1366"/>
                </a:lnTo>
                <a:lnTo>
                  <a:pt x="690" y="1252"/>
                </a:lnTo>
                <a:lnTo>
                  <a:pt x="644" y="1142"/>
                </a:lnTo>
                <a:lnTo>
                  <a:pt x="596" y="1036"/>
                </a:lnTo>
                <a:lnTo>
                  <a:pt x="546" y="934"/>
                </a:lnTo>
                <a:lnTo>
                  <a:pt x="496" y="834"/>
                </a:lnTo>
                <a:lnTo>
                  <a:pt x="446" y="738"/>
                </a:lnTo>
                <a:lnTo>
                  <a:pt x="392" y="646"/>
                </a:lnTo>
                <a:lnTo>
                  <a:pt x="340" y="558"/>
                </a:lnTo>
                <a:lnTo>
                  <a:pt x="286" y="472"/>
                </a:lnTo>
                <a:lnTo>
                  <a:pt x="230" y="390"/>
                </a:lnTo>
                <a:lnTo>
                  <a:pt x="174" y="312"/>
                </a:lnTo>
                <a:lnTo>
                  <a:pt x="118" y="238"/>
                </a:lnTo>
                <a:lnTo>
                  <a:pt x="60" y="166"/>
                </a:lnTo>
                <a:lnTo>
                  <a:pt x="0" y="100"/>
                </a:lnTo>
                <a:lnTo>
                  <a:pt x="0" y="106"/>
                </a:lnTo>
                <a:lnTo>
                  <a:pt x="0" y="106"/>
                </a:lnTo>
                <a:lnTo>
                  <a:pt x="54" y="166"/>
                </a:lnTo>
                <a:lnTo>
                  <a:pt x="106" y="230"/>
                </a:lnTo>
                <a:lnTo>
                  <a:pt x="160" y="298"/>
                </a:lnTo>
                <a:lnTo>
                  <a:pt x="212" y="370"/>
                </a:lnTo>
                <a:lnTo>
                  <a:pt x="266" y="448"/>
                </a:lnTo>
                <a:lnTo>
                  <a:pt x="318" y="528"/>
                </a:lnTo>
                <a:lnTo>
                  <a:pt x="370" y="614"/>
                </a:lnTo>
                <a:lnTo>
                  <a:pt x="422" y="704"/>
                </a:lnTo>
                <a:lnTo>
                  <a:pt x="474" y="798"/>
                </a:lnTo>
                <a:lnTo>
                  <a:pt x="526" y="898"/>
                </a:lnTo>
                <a:lnTo>
                  <a:pt x="578" y="1002"/>
                </a:lnTo>
                <a:lnTo>
                  <a:pt x="628" y="1112"/>
                </a:lnTo>
                <a:lnTo>
                  <a:pt x="678" y="1228"/>
                </a:lnTo>
                <a:lnTo>
                  <a:pt x="728" y="1348"/>
                </a:lnTo>
                <a:lnTo>
                  <a:pt x="776" y="1474"/>
                </a:lnTo>
                <a:lnTo>
                  <a:pt x="824" y="1604"/>
                </a:lnTo>
                <a:lnTo>
                  <a:pt x="824" y="1604"/>
                </a:lnTo>
                <a:lnTo>
                  <a:pt x="862" y="1708"/>
                </a:lnTo>
                <a:lnTo>
                  <a:pt x="902" y="1812"/>
                </a:lnTo>
                <a:lnTo>
                  <a:pt x="946" y="1914"/>
                </a:lnTo>
                <a:lnTo>
                  <a:pt x="992" y="2016"/>
                </a:lnTo>
                <a:lnTo>
                  <a:pt x="1040" y="2118"/>
                </a:lnTo>
                <a:lnTo>
                  <a:pt x="1090" y="2218"/>
                </a:lnTo>
                <a:lnTo>
                  <a:pt x="1144" y="2316"/>
                </a:lnTo>
                <a:lnTo>
                  <a:pt x="1200" y="2414"/>
                </a:lnTo>
                <a:lnTo>
                  <a:pt x="1200" y="2414"/>
                </a:lnTo>
                <a:lnTo>
                  <a:pt x="1166" y="2398"/>
                </a:lnTo>
                <a:lnTo>
                  <a:pt x="1166" y="2398"/>
                </a:lnTo>
                <a:lnTo>
                  <a:pt x="1108" y="2300"/>
                </a:lnTo>
                <a:lnTo>
                  <a:pt x="1052" y="2200"/>
                </a:lnTo>
                <a:lnTo>
                  <a:pt x="1000" y="2100"/>
                </a:lnTo>
                <a:lnTo>
                  <a:pt x="950" y="1998"/>
                </a:lnTo>
                <a:lnTo>
                  <a:pt x="902" y="1896"/>
                </a:lnTo>
                <a:lnTo>
                  <a:pt x="856" y="1792"/>
                </a:lnTo>
                <a:lnTo>
                  <a:pt x="814" y="1690"/>
                </a:lnTo>
                <a:lnTo>
                  <a:pt x="776" y="1584"/>
                </a:lnTo>
                <a:lnTo>
                  <a:pt x="776" y="1584"/>
                </a:lnTo>
                <a:lnTo>
                  <a:pt x="734" y="1472"/>
                </a:lnTo>
                <a:lnTo>
                  <a:pt x="692" y="1362"/>
                </a:lnTo>
                <a:lnTo>
                  <a:pt x="648" y="1256"/>
                </a:lnTo>
                <a:lnTo>
                  <a:pt x="602" y="1152"/>
                </a:lnTo>
                <a:lnTo>
                  <a:pt x="558" y="1052"/>
                </a:lnTo>
                <a:lnTo>
                  <a:pt x="512" y="954"/>
                </a:lnTo>
                <a:lnTo>
                  <a:pt x="464" y="860"/>
                </a:lnTo>
                <a:lnTo>
                  <a:pt x="416" y="770"/>
                </a:lnTo>
                <a:lnTo>
                  <a:pt x="366" y="682"/>
                </a:lnTo>
                <a:lnTo>
                  <a:pt x="316" y="596"/>
                </a:lnTo>
                <a:lnTo>
                  <a:pt x="266" y="514"/>
                </a:lnTo>
                <a:lnTo>
                  <a:pt x="214" y="436"/>
                </a:lnTo>
                <a:lnTo>
                  <a:pt x="162" y="362"/>
                </a:lnTo>
                <a:lnTo>
                  <a:pt x="108" y="290"/>
                </a:lnTo>
                <a:lnTo>
                  <a:pt x="54" y="220"/>
                </a:lnTo>
                <a:lnTo>
                  <a:pt x="0" y="156"/>
                </a:lnTo>
                <a:lnTo>
                  <a:pt x="0" y="162"/>
                </a:lnTo>
                <a:lnTo>
                  <a:pt x="0" y="162"/>
                </a:lnTo>
                <a:lnTo>
                  <a:pt x="50" y="220"/>
                </a:lnTo>
                <a:lnTo>
                  <a:pt x="100" y="284"/>
                </a:lnTo>
                <a:lnTo>
                  <a:pt x="150" y="350"/>
                </a:lnTo>
                <a:lnTo>
                  <a:pt x="198" y="420"/>
                </a:lnTo>
                <a:lnTo>
                  <a:pt x="248" y="494"/>
                </a:lnTo>
                <a:lnTo>
                  <a:pt x="298" y="570"/>
                </a:lnTo>
                <a:lnTo>
                  <a:pt x="348" y="652"/>
                </a:lnTo>
                <a:lnTo>
                  <a:pt x="396" y="738"/>
                </a:lnTo>
                <a:lnTo>
                  <a:pt x="446" y="828"/>
                </a:lnTo>
                <a:lnTo>
                  <a:pt x="494" y="924"/>
                </a:lnTo>
                <a:lnTo>
                  <a:pt x="542" y="1022"/>
                </a:lnTo>
                <a:lnTo>
                  <a:pt x="590" y="1126"/>
                </a:lnTo>
                <a:lnTo>
                  <a:pt x="636" y="1234"/>
                </a:lnTo>
                <a:lnTo>
                  <a:pt x="682" y="1346"/>
                </a:lnTo>
                <a:lnTo>
                  <a:pt x="730" y="1464"/>
                </a:lnTo>
                <a:lnTo>
                  <a:pt x="774" y="1586"/>
                </a:lnTo>
                <a:lnTo>
                  <a:pt x="774" y="1586"/>
                </a:lnTo>
                <a:lnTo>
                  <a:pt x="814" y="1690"/>
                </a:lnTo>
                <a:lnTo>
                  <a:pt x="856" y="1794"/>
                </a:lnTo>
                <a:lnTo>
                  <a:pt x="900" y="1896"/>
                </a:lnTo>
                <a:lnTo>
                  <a:pt x="948" y="1998"/>
                </a:lnTo>
                <a:lnTo>
                  <a:pt x="996" y="2100"/>
                </a:lnTo>
                <a:lnTo>
                  <a:pt x="1050" y="2198"/>
                </a:lnTo>
                <a:lnTo>
                  <a:pt x="1104" y="2298"/>
                </a:lnTo>
                <a:lnTo>
                  <a:pt x="1162" y="2396"/>
                </a:lnTo>
                <a:lnTo>
                  <a:pt x="1162" y="2396"/>
                </a:lnTo>
                <a:lnTo>
                  <a:pt x="1130" y="2380"/>
                </a:lnTo>
                <a:lnTo>
                  <a:pt x="1130" y="2380"/>
                </a:lnTo>
                <a:lnTo>
                  <a:pt x="1070" y="2282"/>
                </a:lnTo>
                <a:lnTo>
                  <a:pt x="1012" y="2182"/>
                </a:lnTo>
                <a:lnTo>
                  <a:pt x="958" y="2082"/>
                </a:lnTo>
                <a:lnTo>
                  <a:pt x="906" y="1982"/>
                </a:lnTo>
                <a:lnTo>
                  <a:pt x="856" y="1878"/>
                </a:lnTo>
                <a:lnTo>
                  <a:pt x="810" y="1776"/>
                </a:lnTo>
                <a:lnTo>
                  <a:pt x="766" y="1672"/>
                </a:lnTo>
                <a:lnTo>
                  <a:pt x="726" y="1566"/>
                </a:lnTo>
                <a:lnTo>
                  <a:pt x="726" y="1566"/>
                </a:lnTo>
                <a:lnTo>
                  <a:pt x="686" y="1462"/>
                </a:lnTo>
                <a:lnTo>
                  <a:pt x="646" y="1358"/>
                </a:lnTo>
                <a:lnTo>
                  <a:pt x="604" y="1258"/>
                </a:lnTo>
                <a:lnTo>
                  <a:pt x="562" y="1162"/>
                </a:lnTo>
                <a:lnTo>
                  <a:pt x="520" y="1068"/>
                </a:lnTo>
                <a:lnTo>
                  <a:pt x="476" y="976"/>
                </a:lnTo>
                <a:lnTo>
                  <a:pt x="432" y="886"/>
                </a:lnTo>
                <a:lnTo>
                  <a:pt x="386" y="800"/>
                </a:lnTo>
                <a:lnTo>
                  <a:pt x="342" y="716"/>
                </a:lnTo>
                <a:lnTo>
                  <a:pt x="294" y="636"/>
                </a:lnTo>
                <a:lnTo>
                  <a:pt x="248" y="558"/>
                </a:lnTo>
                <a:lnTo>
                  <a:pt x="200" y="484"/>
                </a:lnTo>
                <a:lnTo>
                  <a:pt x="150" y="412"/>
                </a:lnTo>
                <a:lnTo>
                  <a:pt x="100" y="342"/>
                </a:lnTo>
                <a:lnTo>
                  <a:pt x="50" y="276"/>
                </a:lnTo>
                <a:lnTo>
                  <a:pt x="0" y="214"/>
                </a:lnTo>
                <a:lnTo>
                  <a:pt x="0" y="220"/>
                </a:lnTo>
                <a:lnTo>
                  <a:pt x="0" y="220"/>
                </a:lnTo>
                <a:lnTo>
                  <a:pt x="46" y="278"/>
                </a:lnTo>
                <a:lnTo>
                  <a:pt x="92" y="338"/>
                </a:lnTo>
                <a:lnTo>
                  <a:pt x="140" y="402"/>
                </a:lnTo>
                <a:lnTo>
                  <a:pt x="186" y="470"/>
                </a:lnTo>
                <a:lnTo>
                  <a:pt x="232" y="540"/>
                </a:lnTo>
                <a:lnTo>
                  <a:pt x="278" y="614"/>
                </a:lnTo>
                <a:lnTo>
                  <a:pt x="324" y="692"/>
                </a:lnTo>
                <a:lnTo>
                  <a:pt x="370" y="774"/>
                </a:lnTo>
                <a:lnTo>
                  <a:pt x="416" y="860"/>
                </a:lnTo>
                <a:lnTo>
                  <a:pt x="460" y="948"/>
                </a:lnTo>
                <a:lnTo>
                  <a:pt x="506" y="1042"/>
                </a:lnTo>
                <a:lnTo>
                  <a:pt x="550" y="1138"/>
                </a:lnTo>
                <a:lnTo>
                  <a:pt x="596" y="1240"/>
                </a:lnTo>
                <a:lnTo>
                  <a:pt x="640" y="1346"/>
                </a:lnTo>
                <a:lnTo>
                  <a:pt x="682" y="1454"/>
                </a:lnTo>
                <a:lnTo>
                  <a:pt x="726" y="1568"/>
                </a:lnTo>
                <a:lnTo>
                  <a:pt x="726" y="1568"/>
                </a:lnTo>
                <a:lnTo>
                  <a:pt x="766" y="1672"/>
                </a:lnTo>
                <a:lnTo>
                  <a:pt x="808" y="1776"/>
                </a:lnTo>
                <a:lnTo>
                  <a:pt x="854" y="1878"/>
                </a:lnTo>
                <a:lnTo>
                  <a:pt x="902" y="1980"/>
                </a:lnTo>
                <a:lnTo>
                  <a:pt x="954" y="2080"/>
                </a:lnTo>
                <a:lnTo>
                  <a:pt x="1008" y="2180"/>
                </a:lnTo>
                <a:lnTo>
                  <a:pt x="1066" y="2280"/>
                </a:lnTo>
                <a:lnTo>
                  <a:pt x="1126" y="2378"/>
                </a:lnTo>
                <a:lnTo>
                  <a:pt x="1126" y="2378"/>
                </a:lnTo>
                <a:lnTo>
                  <a:pt x="1090" y="2360"/>
                </a:lnTo>
                <a:lnTo>
                  <a:pt x="1090" y="2360"/>
                </a:lnTo>
                <a:lnTo>
                  <a:pt x="1028" y="2262"/>
                </a:lnTo>
                <a:lnTo>
                  <a:pt x="970" y="2164"/>
                </a:lnTo>
                <a:lnTo>
                  <a:pt x="914" y="2064"/>
                </a:lnTo>
                <a:lnTo>
                  <a:pt x="860" y="1962"/>
                </a:lnTo>
                <a:lnTo>
                  <a:pt x="810" y="1860"/>
                </a:lnTo>
                <a:lnTo>
                  <a:pt x="762" y="1758"/>
                </a:lnTo>
                <a:lnTo>
                  <a:pt x="718" y="1654"/>
                </a:lnTo>
                <a:lnTo>
                  <a:pt x="678" y="1550"/>
                </a:lnTo>
                <a:lnTo>
                  <a:pt x="678" y="1550"/>
                </a:lnTo>
                <a:lnTo>
                  <a:pt x="640" y="1452"/>
                </a:lnTo>
                <a:lnTo>
                  <a:pt x="602" y="1356"/>
                </a:lnTo>
                <a:lnTo>
                  <a:pt x="562" y="1262"/>
                </a:lnTo>
                <a:lnTo>
                  <a:pt x="524" y="1172"/>
                </a:lnTo>
                <a:lnTo>
                  <a:pt x="482" y="1082"/>
                </a:lnTo>
                <a:lnTo>
                  <a:pt x="442" y="996"/>
                </a:lnTo>
                <a:lnTo>
                  <a:pt x="400" y="914"/>
                </a:lnTo>
                <a:lnTo>
                  <a:pt x="358" y="832"/>
                </a:lnTo>
                <a:lnTo>
                  <a:pt x="316" y="754"/>
                </a:lnTo>
                <a:lnTo>
                  <a:pt x="272" y="678"/>
                </a:lnTo>
                <a:lnTo>
                  <a:pt x="228" y="604"/>
                </a:lnTo>
                <a:lnTo>
                  <a:pt x="184" y="532"/>
                </a:lnTo>
                <a:lnTo>
                  <a:pt x="138" y="464"/>
                </a:lnTo>
                <a:lnTo>
                  <a:pt x="94" y="398"/>
                </a:lnTo>
                <a:lnTo>
                  <a:pt x="46" y="334"/>
                </a:lnTo>
                <a:lnTo>
                  <a:pt x="0" y="274"/>
                </a:lnTo>
                <a:lnTo>
                  <a:pt x="0" y="280"/>
                </a:lnTo>
                <a:lnTo>
                  <a:pt x="0" y="280"/>
                </a:lnTo>
                <a:lnTo>
                  <a:pt x="44" y="336"/>
                </a:lnTo>
                <a:lnTo>
                  <a:pt x="86" y="394"/>
                </a:lnTo>
                <a:lnTo>
                  <a:pt x="130" y="456"/>
                </a:lnTo>
                <a:lnTo>
                  <a:pt x="172" y="520"/>
                </a:lnTo>
                <a:lnTo>
                  <a:pt x="216" y="588"/>
                </a:lnTo>
                <a:lnTo>
                  <a:pt x="258" y="658"/>
                </a:lnTo>
                <a:lnTo>
                  <a:pt x="300" y="732"/>
                </a:lnTo>
                <a:lnTo>
                  <a:pt x="344" y="810"/>
                </a:lnTo>
                <a:lnTo>
                  <a:pt x="386" y="890"/>
                </a:lnTo>
                <a:lnTo>
                  <a:pt x="428" y="974"/>
                </a:lnTo>
                <a:lnTo>
                  <a:pt x="470" y="1060"/>
                </a:lnTo>
                <a:lnTo>
                  <a:pt x="512" y="1152"/>
                </a:lnTo>
                <a:lnTo>
                  <a:pt x="554" y="1246"/>
                </a:lnTo>
                <a:lnTo>
                  <a:pt x="596" y="1344"/>
                </a:lnTo>
                <a:lnTo>
                  <a:pt x="636" y="1446"/>
                </a:lnTo>
                <a:lnTo>
                  <a:pt x="676" y="1552"/>
                </a:lnTo>
                <a:lnTo>
                  <a:pt x="676" y="1552"/>
                </a:lnTo>
                <a:lnTo>
                  <a:pt x="718" y="1656"/>
                </a:lnTo>
                <a:lnTo>
                  <a:pt x="762" y="1758"/>
                </a:lnTo>
                <a:lnTo>
                  <a:pt x="808" y="1862"/>
                </a:lnTo>
                <a:lnTo>
                  <a:pt x="858" y="1962"/>
                </a:lnTo>
                <a:lnTo>
                  <a:pt x="912" y="2064"/>
                </a:lnTo>
                <a:lnTo>
                  <a:pt x="968" y="2162"/>
                </a:lnTo>
                <a:lnTo>
                  <a:pt x="1026" y="2262"/>
                </a:lnTo>
                <a:lnTo>
                  <a:pt x="1088" y="2358"/>
                </a:lnTo>
                <a:lnTo>
                  <a:pt x="1088" y="2358"/>
                </a:lnTo>
                <a:lnTo>
                  <a:pt x="1056" y="2342"/>
                </a:lnTo>
                <a:lnTo>
                  <a:pt x="1056" y="2342"/>
                </a:lnTo>
                <a:lnTo>
                  <a:pt x="990" y="2244"/>
                </a:lnTo>
                <a:lnTo>
                  <a:pt x="930" y="2146"/>
                </a:lnTo>
                <a:lnTo>
                  <a:pt x="872" y="2046"/>
                </a:lnTo>
                <a:lnTo>
                  <a:pt x="816" y="1944"/>
                </a:lnTo>
                <a:lnTo>
                  <a:pt x="764" y="1842"/>
                </a:lnTo>
                <a:lnTo>
                  <a:pt x="716" y="1740"/>
                </a:lnTo>
                <a:lnTo>
                  <a:pt x="670" y="1636"/>
                </a:lnTo>
                <a:lnTo>
                  <a:pt x="628" y="1532"/>
                </a:lnTo>
                <a:lnTo>
                  <a:pt x="628" y="1532"/>
                </a:lnTo>
                <a:lnTo>
                  <a:pt x="594" y="1440"/>
                </a:lnTo>
                <a:lnTo>
                  <a:pt x="558" y="1352"/>
                </a:lnTo>
                <a:lnTo>
                  <a:pt x="520" y="1266"/>
                </a:lnTo>
                <a:lnTo>
                  <a:pt x="484" y="1182"/>
                </a:lnTo>
                <a:lnTo>
                  <a:pt x="446" y="1100"/>
                </a:lnTo>
                <a:lnTo>
                  <a:pt x="408" y="1018"/>
                </a:lnTo>
                <a:lnTo>
                  <a:pt x="370" y="940"/>
                </a:lnTo>
                <a:lnTo>
                  <a:pt x="330" y="864"/>
                </a:lnTo>
                <a:lnTo>
                  <a:pt x="290" y="792"/>
                </a:lnTo>
                <a:lnTo>
                  <a:pt x="250" y="720"/>
                </a:lnTo>
                <a:lnTo>
                  <a:pt x="210" y="650"/>
                </a:lnTo>
                <a:lnTo>
                  <a:pt x="170" y="582"/>
                </a:lnTo>
                <a:lnTo>
                  <a:pt x="128" y="518"/>
                </a:lnTo>
                <a:lnTo>
                  <a:pt x="86" y="454"/>
                </a:lnTo>
                <a:lnTo>
                  <a:pt x="42" y="394"/>
                </a:lnTo>
                <a:lnTo>
                  <a:pt x="0" y="336"/>
                </a:lnTo>
                <a:lnTo>
                  <a:pt x="0" y="342"/>
                </a:lnTo>
                <a:lnTo>
                  <a:pt x="0" y="342"/>
                </a:lnTo>
                <a:lnTo>
                  <a:pt x="40" y="396"/>
                </a:lnTo>
                <a:lnTo>
                  <a:pt x="80" y="452"/>
                </a:lnTo>
                <a:lnTo>
                  <a:pt x="120" y="510"/>
                </a:lnTo>
                <a:lnTo>
                  <a:pt x="160" y="572"/>
                </a:lnTo>
                <a:lnTo>
                  <a:pt x="198" y="636"/>
                </a:lnTo>
                <a:lnTo>
                  <a:pt x="238" y="704"/>
                </a:lnTo>
                <a:lnTo>
                  <a:pt x="278" y="772"/>
                </a:lnTo>
                <a:lnTo>
                  <a:pt x="318" y="846"/>
                </a:lnTo>
                <a:lnTo>
                  <a:pt x="358" y="920"/>
                </a:lnTo>
                <a:lnTo>
                  <a:pt x="396" y="998"/>
                </a:lnTo>
                <a:lnTo>
                  <a:pt x="436" y="1080"/>
                </a:lnTo>
                <a:lnTo>
                  <a:pt x="474" y="1164"/>
                </a:lnTo>
                <a:lnTo>
                  <a:pt x="514" y="1252"/>
                </a:lnTo>
                <a:lnTo>
                  <a:pt x="552" y="1342"/>
                </a:lnTo>
                <a:lnTo>
                  <a:pt x="590" y="1436"/>
                </a:lnTo>
                <a:lnTo>
                  <a:pt x="628" y="1534"/>
                </a:lnTo>
                <a:lnTo>
                  <a:pt x="628" y="1534"/>
                </a:lnTo>
                <a:lnTo>
                  <a:pt x="670" y="1638"/>
                </a:lnTo>
                <a:lnTo>
                  <a:pt x="714" y="1740"/>
                </a:lnTo>
                <a:lnTo>
                  <a:pt x="762" y="1842"/>
                </a:lnTo>
                <a:lnTo>
                  <a:pt x="814" y="1944"/>
                </a:lnTo>
                <a:lnTo>
                  <a:pt x="868" y="2044"/>
                </a:lnTo>
                <a:lnTo>
                  <a:pt x="926" y="2144"/>
                </a:lnTo>
                <a:lnTo>
                  <a:pt x="988" y="2242"/>
                </a:lnTo>
                <a:lnTo>
                  <a:pt x="1052" y="2340"/>
                </a:lnTo>
                <a:lnTo>
                  <a:pt x="1052" y="2340"/>
                </a:lnTo>
                <a:lnTo>
                  <a:pt x="1016" y="2322"/>
                </a:lnTo>
                <a:lnTo>
                  <a:pt x="1016" y="2322"/>
                </a:lnTo>
                <a:lnTo>
                  <a:pt x="950" y="2224"/>
                </a:lnTo>
                <a:lnTo>
                  <a:pt x="888" y="2126"/>
                </a:lnTo>
                <a:lnTo>
                  <a:pt x="828" y="2028"/>
                </a:lnTo>
                <a:lnTo>
                  <a:pt x="772" y="1926"/>
                </a:lnTo>
                <a:lnTo>
                  <a:pt x="718" y="1826"/>
                </a:lnTo>
                <a:lnTo>
                  <a:pt x="670" y="1722"/>
                </a:lnTo>
                <a:lnTo>
                  <a:pt x="622" y="1618"/>
                </a:lnTo>
                <a:lnTo>
                  <a:pt x="580" y="1514"/>
                </a:lnTo>
                <a:lnTo>
                  <a:pt x="580" y="1514"/>
                </a:lnTo>
                <a:lnTo>
                  <a:pt x="514" y="1348"/>
                </a:lnTo>
                <a:lnTo>
                  <a:pt x="444" y="1192"/>
                </a:lnTo>
                <a:lnTo>
                  <a:pt x="374" y="1042"/>
                </a:lnTo>
                <a:lnTo>
                  <a:pt x="302" y="898"/>
                </a:lnTo>
                <a:lnTo>
                  <a:pt x="266" y="830"/>
                </a:lnTo>
                <a:lnTo>
                  <a:pt x="230" y="762"/>
                </a:lnTo>
                <a:lnTo>
                  <a:pt x="192" y="698"/>
                </a:lnTo>
                <a:lnTo>
                  <a:pt x="154" y="634"/>
                </a:lnTo>
                <a:lnTo>
                  <a:pt x="116" y="572"/>
                </a:lnTo>
                <a:lnTo>
                  <a:pt x="78" y="514"/>
                </a:lnTo>
                <a:lnTo>
                  <a:pt x="40" y="456"/>
                </a:lnTo>
                <a:lnTo>
                  <a:pt x="0" y="400"/>
                </a:lnTo>
                <a:lnTo>
                  <a:pt x="0" y="406"/>
                </a:lnTo>
                <a:lnTo>
                  <a:pt x="0" y="406"/>
                </a:lnTo>
                <a:lnTo>
                  <a:pt x="36" y="458"/>
                </a:lnTo>
                <a:lnTo>
                  <a:pt x="72" y="512"/>
                </a:lnTo>
                <a:lnTo>
                  <a:pt x="110" y="568"/>
                </a:lnTo>
                <a:lnTo>
                  <a:pt x="146" y="626"/>
                </a:lnTo>
                <a:lnTo>
                  <a:pt x="182" y="686"/>
                </a:lnTo>
                <a:lnTo>
                  <a:pt x="220" y="748"/>
                </a:lnTo>
                <a:lnTo>
                  <a:pt x="256" y="814"/>
                </a:lnTo>
                <a:lnTo>
                  <a:pt x="292" y="882"/>
                </a:lnTo>
                <a:lnTo>
                  <a:pt x="328" y="952"/>
                </a:lnTo>
                <a:lnTo>
                  <a:pt x="364" y="1024"/>
                </a:lnTo>
                <a:lnTo>
                  <a:pt x="400" y="1100"/>
                </a:lnTo>
                <a:lnTo>
                  <a:pt x="436" y="1178"/>
                </a:lnTo>
                <a:lnTo>
                  <a:pt x="472" y="1258"/>
                </a:lnTo>
                <a:lnTo>
                  <a:pt x="508" y="1342"/>
                </a:lnTo>
                <a:lnTo>
                  <a:pt x="544" y="1428"/>
                </a:lnTo>
                <a:lnTo>
                  <a:pt x="578" y="1516"/>
                </a:lnTo>
                <a:lnTo>
                  <a:pt x="578" y="1516"/>
                </a:lnTo>
                <a:lnTo>
                  <a:pt x="608" y="1588"/>
                </a:lnTo>
                <a:lnTo>
                  <a:pt x="638" y="1658"/>
                </a:lnTo>
                <a:lnTo>
                  <a:pt x="670" y="1730"/>
                </a:lnTo>
                <a:lnTo>
                  <a:pt x="704" y="1800"/>
                </a:lnTo>
                <a:lnTo>
                  <a:pt x="740" y="1870"/>
                </a:lnTo>
                <a:lnTo>
                  <a:pt x="778" y="1940"/>
                </a:lnTo>
                <a:lnTo>
                  <a:pt x="816" y="2010"/>
                </a:lnTo>
                <a:lnTo>
                  <a:pt x="856" y="2078"/>
                </a:lnTo>
                <a:lnTo>
                  <a:pt x="856" y="2078"/>
                </a:lnTo>
                <a:lnTo>
                  <a:pt x="894" y="2140"/>
                </a:lnTo>
                <a:lnTo>
                  <a:pt x="932" y="2200"/>
                </a:lnTo>
                <a:lnTo>
                  <a:pt x="974" y="2260"/>
                </a:lnTo>
                <a:lnTo>
                  <a:pt x="1014" y="2322"/>
                </a:lnTo>
                <a:lnTo>
                  <a:pt x="1014" y="2322"/>
                </a:lnTo>
                <a:lnTo>
                  <a:pt x="980" y="2304"/>
                </a:lnTo>
                <a:lnTo>
                  <a:pt x="980" y="2304"/>
                </a:lnTo>
                <a:lnTo>
                  <a:pt x="914" y="2210"/>
                </a:lnTo>
                <a:lnTo>
                  <a:pt x="850" y="2114"/>
                </a:lnTo>
                <a:lnTo>
                  <a:pt x="790" y="2016"/>
                </a:lnTo>
                <a:lnTo>
                  <a:pt x="732" y="1916"/>
                </a:lnTo>
                <a:lnTo>
                  <a:pt x="676" y="1814"/>
                </a:lnTo>
                <a:lnTo>
                  <a:pt x="624" y="1710"/>
                </a:lnTo>
                <a:lnTo>
                  <a:pt x="576" y="1604"/>
                </a:lnTo>
                <a:lnTo>
                  <a:pt x="530" y="1496"/>
                </a:lnTo>
                <a:lnTo>
                  <a:pt x="530" y="1496"/>
                </a:lnTo>
                <a:lnTo>
                  <a:pt x="470" y="1346"/>
                </a:lnTo>
                <a:lnTo>
                  <a:pt x="406" y="1202"/>
                </a:lnTo>
                <a:lnTo>
                  <a:pt x="342" y="1064"/>
                </a:lnTo>
                <a:lnTo>
                  <a:pt x="276" y="932"/>
                </a:lnTo>
                <a:lnTo>
                  <a:pt x="208" y="806"/>
                </a:lnTo>
                <a:lnTo>
                  <a:pt x="140" y="686"/>
                </a:lnTo>
                <a:lnTo>
                  <a:pt x="70" y="574"/>
                </a:lnTo>
                <a:lnTo>
                  <a:pt x="0" y="466"/>
                </a:lnTo>
                <a:lnTo>
                  <a:pt x="0" y="472"/>
                </a:lnTo>
                <a:lnTo>
                  <a:pt x="0" y="472"/>
                </a:lnTo>
                <a:lnTo>
                  <a:pt x="66" y="572"/>
                </a:lnTo>
                <a:lnTo>
                  <a:pt x="134" y="680"/>
                </a:lnTo>
                <a:lnTo>
                  <a:pt x="200" y="796"/>
                </a:lnTo>
                <a:lnTo>
                  <a:pt x="266" y="918"/>
                </a:lnTo>
                <a:lnTo>
                  <a:pt x="332" y="1050"/>
                </a:lnTo>
                <a:lnTo>
                  <a:pt x="398" y="1190"/>
                </a:lnTo>
                <a:lnTo>
                  <a:pt x="464" y="1340"/>
                </a:lnTo>
                <a:lnTo>
                  <a:pt x="530" y="1498"/>
                </a:lnTo>
                <a:lnTo>
                  <a:pt x="530" y="1498"/>
                </a:lnTo>
                <a:lnTo>
                  <a:pt x="560" y="1570"/>
                </a:lnTo>
                <a:lnTo>
                  <a:pt x="590" y="1640"/>
                </a:lnTo>
                <a:lnTo>
                  <a:pt x="624" y="1710"/>
                </a:lnTo>
                <a:lnTo>
                  <a:pt x="658" y="1780"/>
                </a:lnTo>
                <a:lnTo>
                  <a:pt x="694" y="1850"/>
                </a:lnTo>
                <a:lnTo>
                  <a:pt x="732" y="1920"/>
                </a:lnTo>
                <a:lnTo>
                  <a:pt x="772" y="1988"/>
                </a:lnTo>
                <a:lnTo>
                  <a:pt x="812" y="2056"/>
                </a:lnTo>
                <a:lnTo>
                  <a:pt x="812" y="2056"/>
                </a:lnTo>
                <a:lnTo>
                  <a:pt x="852" y="2118"/>
                </a:lnTo>
                <a:lnTo>
                  <a:pt x="892" y="2180"/>
                </a:lnTo>
                <a:lnTo>
                  <a:pt x="934" y="2242"/>
                </a:lnTo>
                <a:lnTo>
                  <a:pt x="978" y="2302"/>
                </a:lnTo>
                <a:lnTo>
                  <a:pt x="978" y="2302"/>
                </a:lnTo>
                <a:lnTo>
                  <a:pt x="944" y="2284"/>
                </a:lnTo>
                <a:lnTo>
                  <a:pt x="944" y="2284"/>
                </a:lnTo>
                <a:lnTo>
                  <a:pt x="876" y="2190"/>
                </a:lnTo>
                <a:lnTo>
                  <a:pt x="810" y="2096"/>
                </a:lnTo>
                <a:lnTo>
                  <a:pt x="748" y="1998"/>
                </a:lnTo>
                <a:lnTo>
                  <a:pt x="688" y="1898"/>
                </a:lnTo>
                <a:lnTo>
                  <a:pt x="632" y="1796"/>
                </a:lnTo>
                <a:lnTo>
                  <a:pt x="578" y="1694"/>
                </a:lnTo>
                <a:lnTo>
                  <a:pt x="528" y="1586"/>
                </a:lnTo>
                <a:lnTo>
                  <a:pt x="482" y="1478"/>
                </a:lnTo>
                <a:lnTo>
                  <a:pt x="482" y="1478"/>
                </a:lnTo>
                <a:lnTo>
                  <a:pt x="426" y="1342"/>
                </a:lnTo>
                <a:lnTo>
                  <a:pt x="368" y="1212"/>
                </a:lnTo>
                <a:lnTo>
                  <a:pt x="308" y="1086"/>
                </a:lnTo>
                <a:lnTo>
                  <a:pt x="248" y="966"/>
                </a:lnTo>
                <a:lnTo>
                  <a:pt x="188" y="850"/>
                </a:lnTo>
                <a:lnTo>
                  <a:pt x="126" y="740"/>
                </a:lnTo>
                <a:lnTo>
                  <a:pt x="64" y="636"/>
                </a:lnTo>
                <a:lnTo>
                  <a:pt x="0" y="536"/>
                </a:lnTo>
                <a:lnTo>
                  <a:pt x="0" y="540"/>
                </a:lnTo>
                <a:lnTo>
                  <a:pt x="0" y="540"/>
                </a:lnTo>
                <a:lnTo>
                  <a:pt x="60" y="634"/>
                </a:lnTo>
                <a:lnTo>
                  <a:pt x="120" y="736"/>
                </a:lnTo>
                <a:lnTo>
                  <a:pt x="180" y="842"/>
                </a:lnTo>
                <a:lnTo>
                  <a:pt x="242" y="956"/>
                </a:lnTo>
                <a:lnTo>
                  <a:pt x="302" y="1076"/>
                </a:lnTo>
                <a:lnTo>
                  <a:pt x="362" y="1204"/>
                </a:lnTo>
                <a:lnTo>
                  <a:pt x="422" y="1338"/>
                </a:lnTo>
                <a:lnTo>
                  <a:pt x="482" y="1480"/>
                </a:lnTo>
                <a:lnTo>
                  <a:pt x="482" y="1480"/>
                </a:lnTo>
                <a:lnTo>
                  <a:pt x="526" y="1584"/>
                </a:lnTo>
                <a:lnTo>
                  <a:pt x="574" y="1688"/>
                </a:lnTo>
                <a:lnTo>
                  <a:pt x="626" y="1790"/>
                </a:lnTo>
                <a:lnTo>
                  <a:pt x="682" y="1890"/>
                </a:lnTo>
                <a:lnTo>
                  <a:pt x="742" y="1990"/>
                </a:lnTo>
                <a:lnTo>
                  <a:pt x="804" y="2088"/>
                </a:lnTo>
                <a:lnTo>
                  <a:pt x="872" y="2186"/>
                </a:lnTo>
                <a:lnTo>
                  <a:pt x="942" y="2284"/>
                </a:lnTo>
                <a:lnTo>
                  <a:pt x="942" y="2284"/>
                </a:lnTo>
                <a:lnTo>
                  <a:pt x="910" y="2266"/>
                </a:lnTo>
                <a:lnTo>
                  <a:pt x="910" y="2266"/>
                </a:lnTo>
                <a:lnTo>
                  <a:pt x="840" y="2174"/>
                </a:lnTo>
                <a:lnTo>
                  <a:pt x="772" y="2078"/>
                </a:lnTo>
                <a:lnTo>
                  <a:pt x="708" y="1982"/>
                </a:lnTo>
                <a:lnTo>
                  <a:pt x="646" y="1882"/>
                </a:lnTo>
                <a:lnTo>
                  <a:pt x="588" y="1780"/>
                </a:lnTo>
                <a:lnTo>
                  <a:pt x="532" y="1676"/>
                </a:lnTo>
                <a:lnTo>
                  <a:pt x="480" y="1570"/>
                </a:lnTo>
                <a:lnTo>
                  <a:pt x="434" y="1460"/>
                </a:lnTo>
                <a:lnTo>
                  <a:pt x="434" y="1460"/>
                </a:lnTo>
                <a:lnTo>
                  <a:pt x="382" y="1340"/>
                </a:lnTo>
                <a:lnTo>
                  <a:pt x="330" y="1222"/>
                </a:lnTo>
                <a:lnTo>
                  <a:pt x="276" y="1110"/>
                </a:lnTo>
                <a:lnTo>
                  <a:pt x="222" y="1000"/>
                </a:lnTo>
                <a:lnTo>
                  <a:pt x="168" y="896"/>
                </a:lnTo>
                <a:lnTo>
                  <a:pt x="112" y="796"/>
                </a:lnTo>
                <a:lnTo>
                  <a:pt x="56" y="700"/>
                </a:lnTo>
                <a:lnTo>
                  <a:pt x="0" y="608"/>
                </a:lnTo>
                <a:lnTo>
                  <a:pt x="0" y="612"/>
                </a:lnTo>
                <a:lnTo>
                  <a:pt x="0" y="612"/>
                </a:lnTo>
                <a:lnTo>
                  <a:pt x="54" y="700"/>
                </a:lnTo>
                <a:lnTo>
                  <a:pt x="108" y="792"/>
                </a:lnTo>
                <a:lnTo>
                  <a:pt x="162" y="890"/>
                </a:lnTo>
                <a:lnTo>
                  <a:pt x="216" y="992"/>
                </a:lnTo>
                <a:lnTo>
                  <a:pt x="270" y="1102"/>
                </a:lnTo>
                <a:lnTo>
                  <a:pt x="324" y="1216"/>
                </a:lnTo>
                <a:lnTo>
                  <a:pt x="378" y="1336"/>
                </a:lnTo>
                <a:lnTo>
                  <a:pt x="432" y="1462"/>
                </a:lnTo>
                <a:lnTo>
                  <a:pt x="432" y="1462"/>
                </a:lnTo>
                <a:lnTo>
                  <a:pt x="480" y="1570"/>
                </a:lnTo>
                <a:lnTo>
                  <a:pt x="530" y="1676"/>
                </a:lnTo>
                <a:lnTo>
                  <a:pt x="586" y="1780"/>
                </a:lnTo>
                <a:lnTo>
                  <a:pt x="644" y="1882"/>
                </a:lnTo>
                <a:lnTo>
                  <a:pt x="704" y="1980"/>
                </a:lnTo>
                <a:lnTo>
                  <a:pt x="768" y="2078"/>
                </a:lnTo>
                <a:lnTo>
                  <a:pt x="836" y="2172"/>
                </a:lnTo>
                <a:lnTo>
                  <a:pt x="906" y="2264"/>
                </a:lnTo>
                <a:lnTo>
                  <a:pt x="906" y="2264"/>
                </a:lnTo>
                <a:lnTo>
                  <a:pt x="876" y="2248"/>
                </a:lnTo>
                <a:lnTo>
                  <a:pt x="876" y="2248"/>
                </a:lnTo>
                <a:lnTo>
                  <a:pt x="800" y="2152"/>
                </a:lnTo>
                <a:lnTo>
                  <a:pt x="728" y="2054"/>
                </a:lnTo>
                <a:lnTo>
                  <a:pt x="660" y="1954"/>
                </a:lnTo>
                <a:lnTo>
                  <a:pt x="596" y="1854"/>
                </a:lnTo>
                <a:lnTo>
                  <a:pt x="536" y="1752"/>
                </a:lnTo>
                <a:lnTo>
                  <a:pt x="482" y="1650"/>
                </a:lnTo>
                <a:lnTo>
                  <a:pt x="430" y="1548"/>
                </a:lnTo>
                <a:lnTo>
                  <a:pt x="384" y="1442"/>
                </a:lnTo>
                <a:lnTo>
                  <a:pt x="384" y="1442"/>
                </a:lnTo>
                <a:lnTo>
                  <a:pt x="338" y="1336"/>
                </a:lnTo>
                <a:lnTo>
                  <a:pt x="292" y="1232"/>
                </a:lnTo>
                <a:lnTo>
                  <a:pt x="244" y="1132"/>
                </a:lnTo>
                <a:lnTo>
                  <a:pt x="196" y="1036"/>
                </a:lnTo>
                <a:lnTo>
                  <a:pt x="148" y="942"/>
                </a:lnTo>
                <a:lnTo>
                  <a:pt x="100" y="852"/>
                </a:lnTo>
                <a:lnTo>
                  <a:pt x="50" y="764"/>
                </a:lnTo>
                <a:lnTo>
                  <a:pt x="0" y="680"/>
                </a:lnTo>
                <a:lnTo>
                  <a:pt x="0" y="686"/>
                </a:lnTo>
                <a:lnTo>
                  <a:pt x="0" y="686"/>
                </a:lnTo>
                <a:lnTo>
                  <a:pt x="48" y="764"/>
                </a:lnTo>
                <a:lnTo>
                  <a:pt x="96" y="848"/>
                </a:lnTo>
                <a:lnTo>
                  <a:pt x="144" y="938"/>
                </a:lnTo>
                <a:lnTo>
                  <a:pt x="192" y="1030"/>
                </a:lnTo>
                <a:lnTo>
                  <a:pt x="240" y="1126"/>
                </a:lnTo>
                <a:lnTo>
                  <a:pt x="288" y="1228"/>
                </a:lnTo>
                <a:lnTo>
                  <a:pt x="336" y="1334"/>
                </a:lnTo>
                <a:lnTo>
                  <a:pt x="384" y="1444"/>
                </a:lnTo>
                <a:lnTo>
                  <a:pt x="384" y="1444"/>
                </a:lnTo>
                <a:lnTo>
                  <a:pt x="408" y="1502"/>
                </a:lnTo>
                <a:lnTo>
                  <a:pt x="434" y="1560"/>
                </a:lnTo>
                <a:lnTo>
                  <a:pt x="462" y="1616"/>
                </a:lnTo>
                <a:lnTo>
                  <a:pt x="492" y="1672"/>
                </a:lnTo>
                <a:lnTo>
                  <a:pt x="522" y="1730"/>
                </a:lnTo>
                <a:lnTo>
                  <a:pt x="552" y="1784"/>
                </a:lnTo>
                <a:lnTo>
                  <a:pt x="586" y="1840"/>
                </a:lnTo>
                <a:lnTo>
                  <a:pt x="620" y="1896"/>
                </a:lnTo>
                <a:lnTo>
                  <a:pt x="620" y="1896"/>
                </a:lnTo>
                <a:lnTo>
                  <a:pt x="676" y="1984"/>
                </a:lnTo>
                <a:lnTo>
                  <a:pt x="738" y="2072"/>
                </a:lnTo>
                <a:lnTo>
                  <a:pt x="802" y="2160"/>
                </a:lnTo>
                <a:lnTo>
                  <a:pt x="870" y="2246"/>
                </a:lnTo>
                <a:lnTo>
                  <a:pt x="870" y="2246"/>
                </a:lnTo>
                <a:lnTo>
                  <a:pt x="842" y="2230"/>
                </a:lnTo>
                <a:lnTo>
                  <a:pt x="842" y="2230"/>
                </a:lnTo>
                <a:lnTo>
                  <a:pt x="762" y="2132"/>
                </a:lnTo>
                <a:lnTo>
                  <a:pt x="688" y="2034"/>
                </a:lnTo>
                <a:lnTo>
                  <a:pt x="618" y="1936"/>
                </a:lnTo>
                <a:lnTo>
                  <a:pt x="552" y="1836"/>
                </a:lnTo>
                <a:lnTo>
                  <a:pt x="492" y="1734"/>
                </a:lnTo>
                <a:lnTo>
                  <a:pt x="436" y="1632"/>
                </a:lnTo>
                <a:lnTo>
                  <a:pt x="382" y="1530"/>
                </a:lnTo>
                <a:lnTo>
                  <a:pt x="336" y="1426"/>
                </a:lnTo>
                <a:lnTo>
                  <a:pt x="336" y="1426"/>
                </a:lnTo>
                <a:lnTo>
                  <a:pt x="294" y="1332"/>
                </a:lnTo>
                <a:lnTo>
                  <a:pt x="254" y="1242"/>
                </a:lnTo>
                <a:lnTo>
                  <a:pt x="212" y="1156"/>
                </a:lnTo>
                <a:lnTo>
                  <a:pt x="170" y="1070"/>
                </a:lnTo>
                <a:lnTo>
                  <a:pt x="128" y="988"/>
                </a:lnTo>
                <a:lnTo>
                  <a:pt x="86" y="908"/>
                </a:lnTo>
                <a:lnTo>
                  <a:pt x="44" y="830"/>
                </a:lnTo>
                <a:lnTo>
                  <a:pt x="0" y="756"/>
                </a:lnTo>
                <a:lnTo>
                  <a:pt x="0" y="760"/>
                </a:lnTo>
                <a:lnTo>
                  <a:pt x="0" y="760"/>
                </a:lnTo>
                <a:lnTo>
                  <a:pt x="42" y="832"/>
                </a:lnTo>
                <a:lnTo>
                  <a:pt x="84" y="908"/>
                </a:lnTo>
                <a:lnTo>
                  <a:pt x="124" y="986"/>
                </a:lnTo>
                <a:lnTo>
                  <a:pt x="166" y="1066"/>
                </a:lnTo>
                <a:lnTo>
                  <a:pt x="208" y="1152"/>
                </a:lnTo>
                <a:lnTo>
                  <a:pt x="250" y="1240"/>
                </a:lnTo>
                <a:lnTo>
                  <a:pt x="292" y="1332"/>
                </a:lnTo>
                <a:lnTo>
                  <a:pt x="334" y="1428"/>
                </a:lnTo>
                <a:lnTo>
                  <a:pt x="334" y="1428"/>
                </a:lnTo>
                <a:lnTo>
                  <a:pt x="384" y="1536"/>
                </a:lnTo>
                <a:lnTo>
                  <a:pt x="438" y="1642"/>
                </a:lnTo>
                <a:lnTo>
                  <a:pt x="496" y="1748"/>
                </a:lnTo>
                <a:lnTo>
                  <a:pt x="560" y="1852"/>
                </a:lnTo>
                <a:lnTo>
                  <a:pt x="560" y="1852"/>
                </a:lnTo>
                <a:lnTo>
                  <a:pt x="622" y="1946"/>
                </a:lnTo>
                <a:lnTo>
                  <a:pt x="690" y="2040"/>
                </a:lnTo>
                <a:lnTo>
                  <a:pt x="760" y="2134"/>
                </a:lnTo>
                <a:lnTo>
                  <a:pt x="836" y="2226"/>
                </a:lnTo>
                <a:lnTo>
                  <a:pt x="836" y="2226"/>
                </a:lnTo>
                <a:lnTo>
                  <a:pt x="806" y="2210"/>
                </a:lnTo>
                <a:lnTo>
                  <a:pt x="806" y="2210"/>
                </a:lnTo>
                <a:lnTo>
                  <a:pt x="726" y="2114"/>
                </a:lnTo>
                <a:lnTo>
                  <a:pt x="648" y="2016"/>
                </a:lnTo>
                <a:lnTo>
                  <a:pt x="576" y="1918"/>
                </a:lnTo>
                <a:lnTo>
                  <a:pt x="508" y="1818"/>
                </a:lnTo>
                <a:lnTo>
                  <a:pt x="446" y="1716"/>
                </a:lnTo>
                <a:lnTo>
                  <a:pt x="388" y="1614"/>
                </a:lnTo>
                <a:lnTo>
                  <a:pt x="336" y="1512"/>
                </a:lnTo>
                <a:lnTo>
                  <a:pt x="286" y="1408"/>
                </a:lnTo>
                <a:lnTo>
                  <a:pt x="286" y="1408"/>
                </a:lnTo>
                <a:lnTo>
                  <a:pt x="216" y="1252"/>
                </a:lnTo>
                <a:lnTo>
                  <a:pt x="144" y="1106"/>
                </a:lnTo>
                <a:lnTo>
                  <a:pt x="72" y="966"/>
                </a:lnTo>
                <a:lnTo>
                  <a:pt x="0" y="832"/>
                </a:lnTo>
                <a:lnTo>
                  <a:pt x="0" y="838"/>
                </a:lnTo>
                <a:lnTo>
                  <a:pt x="0" y="838"/>
                </a:lnTo>
                <a:lnTo>
                  <a:pt x="70" y="966"/>
                </a:lnTo>
                <a:lnTo>
                  <a:pt x="142" y="1104"/>
                </a:lnTo>
                <a:lnTo>
                  <a:pt x="214" y="1252"/>
                </a:lnTo>
                <a:lnTo>
                  <a:pt x="286" y="1410"/>
                </a:lnTo>
                <a:lnTo>
                  <a:pt x="286" y="1410"/>
                </a:lnTo>
                <a:lnTo>
                  <a:pt x="332" y="1510"/>
                </a:lnTo>
                <a:lnTo>
                  <a:pt x="382" y="1608"/>
                </a:lnTo>
                <a:lnTo>
                  <a:pt x="438" y="1706"/>
                </a:lnTo>
                <a:lnTo>
                  <a:pt x="496" y="1802"/>
                </a:lnTo>
                <a:lnTo>
                  <a:pt x="558" y="1896"/>
                </a:lnTo>
                <a:lnTo>
                  <a:pt x="626" y="1990"/>
                </a:lnTo>
                <a:lnTo>
                  <a:pt x="698" y="2084"/>
                </a:lnTo>
                <a:lnTo>
                  <a:pt x="774" y="2176"/>
                </a:lnTo>
                <a:lnTo>
                  <a:pt x="774" y="2176"/>
                </a:lnTo>
                <a:lnTo>
                  <a:pt x="800" y="2206"/>
                </a:lnTo>
                <a:lnTo>
                  <a:pt x="800" y="2206"/>
                </a:lnTo>
                <a:lnTo>
                  <a:pt x="772" y="2192"/>
                </a:lnTo>
                <a:lnTo>
                  <a:pt x="772" y="2192"/>
                </a:lnTo>
                <a:lnTo>
                  <a:pt x="688" y="2096"/>
                </a:lnTo>
                <a:lnTo>
                  <a:pt x="608" y="1998"/>
                </a:lnTo>
                <a:lnTo>
                  <a:pt x="534" y="1900"/>
                </a:lnTo>
                <a:lnTo>
                  <a:pt x="466" y="1800"/>
                </a:lnTo>
                <a:lnTo>
                  <a:pt x="402" y="1698"/>
                </a:lnTo>
                <a:lnTo>
                  <a:pt x="370" y="1648"/>
                </a:lnTo>
                <a:lnTo>
                  <a:pt x="342" y="1598"/>
                </a:lnTo>
                <a:lnTo>
                  <a:pt x="314" y="1546"/>
                </a:lnTo>
                <a:lnTo>
                  <a:pt x="288" y="1494"/>
                </a:lnTo>
                <a:lnTo>
                  <a:pt x="262" y="1442"/>
                </a:lnTo>
                <a:lnTo>
                  <a:pt x="238" y="1390"/>
                </a:lnTo>
                <a:lnTo>
                  <a:pt x="238" y="1390"/>
                </a:lnTo>
                <a:lnTo>
                  <a:pt x="178" y="1262"/>
                </a:lnTo>
                <a:lnTo>
                  <a:pt x="120" y="1140"/>
                </a:lnTo>
                <a:lnTo>
                  <a:pt x="60" y="1024"/>
                </a:lnTo>
                <a:lnTo>
                  <a:pt x="0" y="912"/>
                </a:lnTo>
                <a:lnTo>
                  <a:pt x="0" y="916"/>
                </a:lnTo>
                <a:lnTo>
                  <a:pt x="0" y="916"/>
                </a:lnTo>
                <a:lnTo>
                  <a:pt x="58" y="1024"/>
                </a:lnTo>
                <a:lnTo>
                  <a:pt x="118" y="1140"/>
                </a:lnTo>
                <a:lnTo>
                  <a:pt x="178" y="1262"/>
                </a:lnTo>
                <a:lnTo>
                  <a:pt x="236" y="1392"/>
                </a:lnTo>
                <a:lnTo>
                  <a:pt x="236" y="1392"/>
                </a:lnTo>
                <a:lnTo>
                  <a:pt x="282" y="1488"/>
                </a:lnTo>
                <a:lnTo>
                  <a:pt x="332" y="1582"/>
                </a:lnTo>
                <a:lnTo>
                  <a:pt x="384" y="1674"/>
                </a:lnTo>
                <a:lnTo>
                  <a:pt x="440" y="1766"/>
                </a:lnTo>
                <a:lnTo>
                  <a:pt x="502" y="1856"/>
                </a:lnTo>
                <a:lnTo>
                  <a:pt x="566" y="1946"/>
                </a:lnTo>
                <a:lnTo>
                  <a:pt x="636" y="2036"/>
                </a:lnTo>
                <a:lnTo>
                  <a:pt x="708" y="2124"/>
                </a:lnTo>
                <a:lnTo>
                  <a:pt x="708" y="2124"/>
                </a:lnTo>
                <a:lnTo>
                  <a:pt x="766" y="2188"/>
                </a:lnTo>
                <a:lnTo>
                  <a:pt x="766" y="2188"/>
                </a:lnTo>
                <a:lnTo>
                  <a:pt x="736" y="2172"/>
                </a:lnTo>
                <a:lnTo>
                  <a:pt x="736" y="2172"/>
                </a:lnTo>
                <a:lnTo>
                  <a:pt x="654" y="2080"/>
                </a:lnTo>
                <a:lnTo>
                  <a:pt x="576" y="1988"/>
                </a:lnTo>
                <a:lnTo>
                  <a:pt x="502" y="1892"/>
                </a:lnTo>
                <a:lnTo>
                  <a:pt x="466" y="1844"/>
                </a:lnTo>
                <a:lnTo>
                  <a:pt x="430" y="1794"/>
                </a:lnTo>
                <a:lnTo>
                  <a:pt x="396" y="1744"/>
                </a:lnTo>
                <a:lnTo>
                  <a:pt x="364" y="1692"/>
                </a:lnTo>
                <a:lnTo>
                  <a:pt x="332" y="1642"/>
                </a:lnTo>
                <a:lnTo>
                  <a:pt x="300" y="1588"/>
                </a:lnTo>
                <a:lnTo>
                  <a:pt x="270" y="1536"/>
                </a:lnTo>
                <a:lnTo>
                  <a:pt x="242" y="1482"/>
                </a:lnTo>
                <a:lnTo>
                  <a:pt x="214" y="1428"/>
                </a:lnTo>
                <a:lnTo>
                  <a:pt x="188" y="1372"/>
                </a:lnTo>
                <a:lnTo>
                  <a:pt x="188" y="1372"/>
                </a:lnTo>
                <a:lnTo>
                  <a:pt x="142" y="1272"/>
                </a:lnTo>
                <a:lnTo>
                  <a:pt x="94" y="1176"/>
                </a:lnTo>
                <a:lnTo>
                  <a:pt x="48" y="1082"/>
                </a:lnTo>
                <a:lnTo>
                  <a:pt x="0" y="992"/>
                </a:lnTo>
                <a:lnTo>
                  <a:pt x="0" y="996"/>
                </a:lnTo>
                <a:lnTo>
                  <a:pt x="0" y="996"/>
                </a:lnTo>
                <a:lnTo>
                  <a:pt x="46" y="1084"/>
                </a:lnTo>
                <a:lnTo>
                  <a:pt x="94" y="1176"/>
                </a:lnTo>
                <a:lnTo>
                  <a:pt x="140" y="1274"/>
                </a:lnTo>
                <a:lnTo>
                  <a:pt x="188" y="1374"/>
                </a:lnTo>
                <a:lnTo>
                  <a:pt x="188" y="1374"/>
                </a:lnTo>
                <a:lnTo>
                  <a:pt x="214" y="1430"/>
                </a:lnTo>
                <a:lnTo>
                  <a:pt x="242" y="1484"/>
                </a:lnTo>
                <a:lnTo>
                  <a:pt x="270" y="1536"/>
                </a:lnTo>
                <a:lnTo>
                  <a:pt x="298" y="1590"/>
                </a:lnTo>
                <a:lnTo>
                  <a:pt x="330" y="1642"/>
                </a:lnTo>
                <a:lnTo>
                  <a:pt x="360" y="1692"/>
                </a:lnTo>
                <a:lnTo>
                  <a:pt x="394" y="1742"/>
                </a:lnTo>
                <a:lnTo>
                  <a:pt x="428" y="1792"/>
                </a:lnTo>
                <a:lnTo>
                  <a:pt x="498" y="1890"/>
                </a:lnTo>
                <a:lnTo>
                  <a:pt x="572" y="1986"/>
                </a:lnTo>
                <a:lnTo>
                  <a:pt x="648" y="2078"/>
                </a:lnTo>
                <a:lnTo>
                  <a:pt x="730" y="2168"/>
                </a:lnTo>
                <a:lnTo>
                  <a:pt x="730" y="2168"/>
                </a:lnTo>
                <a:lnTo>
                  <a:pt x="704" y="2152"/>
                </a:lnTo>
                <a:lnTo>
                  <a:pt x="704" y="2152"/>
                </a:lnTo>
                <a:lnTo>
                  <a:pt x="618" y="2062"/>
                </a:lnTo>
                <a:lnTo>
                  <a:pt x="538" y="1970"/>
                </a:lnTo>
                <a:lnTo>
                  <a:pt x="460" y="1874"/>
                </a:lnTo>
                <a:lnTo>
                  <a:pt x="424" y="1826"/>
                </a:lnTo>
                <a:lnTo>
                  <a:pt x="388" y="1776"/>
                </a:lnTo>
                <a:lnTo>
                  <a:pt x="352" y="1726"/>
                </a:lnTo>
                <a:lnTo>
                  <a:pt x="318" y="1676"/>
                </a:lnTo>
                <a:lnTo>
                  <a:pt x="286" y="1624"/>
                </a:lnTo>
                <a:lnTo>
                  <a:pt x="254" y="1572"/>
                </a:lnTo>
                <a:lnTo>
                  <a:pt x="224" y="1518"/>
                </a:lnTo>
                <a:lnTo>
                  <a:pt x="194" y="1464"/>
                </a:lnTo>
                <a:lnTo>
                  <a:pt x="166" y="1410"/>
                </a:lnTo>
                <a:lnTo>
                  <a:pt x="140" y="1354"/>
                </a:lnTo>
                <a:lnTo>
                  <a:pt x="140" y="1354"/>
                </a:lnTo>
                <a:lnTo>
                  <a:pt x="70" y="1210"/>
                </a:lnTo>
                <a:lnTo>
                  <a:pt x="0" y="1072"/>
                </a:lnTo>
                <a:lnTo>
                  <a:pt x="0" y="1076"/>
                </a:lnTo>
                <a:lnTo>
                  <a:pt x="0" y="1076"/>
                </a:lnTo>
                <a:lnTo>
                  <a:pt x="70" y="1212"/>
                </a:lnTo>
                <a:lnTo>
                  <a:pt x="138" y="1356"/>
                </a:lnTo>
                <a:lnTo>
                  <a:pt x="138" y="1356"/>
                </a:lnTo>
                <a:lnTo>
                  <a:pt x="166" y="1412"/>
                </a:lnTo>
                <a:lnTo>
                  <a:pt x="194" y="1466"/>
                </a:lnTo>
                <a:lnTo>
                  <a:pt x="222" y="1520"/>
                </a:lnTo>
                <a:lnTo>
                  <a:pt x="252" y="1572"/>
                </a:lnTo>
                <a:lnTo>
                  <a:pt x="284" y="1624"/>
                </a:lnTo>
                <a:lnTo>
                  <a:pt x="316" y="1674"/>
                </a:lnTo>
                <a:lnTo>
                  <a:pt x="350" y="1726"/>
                </a:lnTo>
                <a:lnTo>
                  <a:pt x="384" y="1776"/>
                </a:lnTo>
                <a:lnTo>
                  <a:pt x="420" y="1824"/>
                </a:lnTo>
                <a:lnTo>
                  <a:pt x="456" y="1872"/>
                </a:lnTo>
                <a:lnTo>
                  <a:pt x="532" y="1968"/>
                </a:lnTo>
                <a:lnTo>
                  <a:pt x="612" y="2060"/>
                </a:lnTo>
                <a:lnTo>
                  <a:pt x="696" y="2148"/>
                </a:lnTo>
                <a:lnTo>
                  <a:pt x="696" y="2148"/>
                </a:lnTo>
                <a:lnTo>
                  <a:pt x="670" y="2134"/>
                </a:lnTo>
                <a:lnTo>
                  <a:pt x="670" y="2134"/>
                </a:lnTo>
                <a:lnTo>
                  <a:pt x="624" y="2086"/>
                </a:lnTo>
                <a:lnTo>
                  <a:pt x="578" y="2038"/>
                </a:lnTo>
                <a:lnTo>
                  <a:pt x="534" y="1990"/>
                </a:lnTo>
                <a:lnTo>
                  <a:pt x="492" y="1942"/>
                </a:lnTo>
                <a:lnTo>
                  <a:pt x="450" y="1892"/>
                </a:lnTo>
                <a:lnTo>
                  <a:pt x="410" y="1844"/>
                </a:lnTo>
                <a:lnTo>
                  <a:pt x="372" y="1794"/>
                </a:lnTo>
                <a:lnTo>
                  <a:pt x="336" y="1744"/>
                </a:lnTo>
                <a:lnTo>
                  <a:pt x="300" y="1694"/>
                </a:lnTo>
                <a:lnTo>
                  <a:pt x="266" y="1644"/>
                </a:lnTo>
                <a:lnTo>
                  <a:pt x="234" y="1594"/>
                </a:lnTo>
                <a:lnTo>
                  <a:pt x="202" y="1544"/>
                </a:lnTo>
                <a:lnTo>
                  <a:pt x="172" y="1492"/>
                </a:lnTo>
                <a:lnTo>
                  <a:pt x="144" y="1440"/>
                </a:lnTo>
                <a:lnTo>
                  <a:pt x="116" y="1388"/>
                </a:lnTo>
                <a:lnTo>
                  <a:pt x="90" y="1336"/>
                </a:lnTo>
                <a:lnTo>
                  <a:pt x="90" y="1336"/>
                </a:lnTo>
                <a:lnTo>
                  <a:pt x="46" y="1244"/>
                </a:lnTo>
                <a:lnTo>
                  <a:pt x="0" y="1154"/>
                </a:lnTo>
                <a:lnTo>
                  <a:pt x="0" y="1158"/>
                </a:lnTo>
                <a:lnTo>
                  <a:pt x="0" y="1158"/>
                </a:lnTo>
                <a:lnTo>
                  <a:pt x="44" y="1246"/>
                </a:lnTo>
                <a:lnTo>
                  <a:pt x="90" y="1338"/>
                </a:lnTo>
                <a:lnTo>
                  <a:pt x="90" y="1338"/>
                </a:lnTo>
                <a:lnTo>
                  <a:pt x="132" y="1424"/>
                </a:lnTo>
                <a:lnTo>
                  <a:pt x="178" y="1508"/>
                </a:lnTo>
                <a:lnTo>
                  <a:pt x="228" y="1590"/>
                </a:lnTo>
                <a:lnTo>
                  <a:pt x="282" y="1672"/>
                </a:lnTo>
                <a:lnTo>
                  <a:pt x="338" y="1752"/>
                </a:lnTo>
                <a:lnTo>
                  <a:pt x="398" y="1832"/>
                </a:lnTo>
                <a:lnTo>
                  <a:pt x="462" y="1910"/>
                </a:lnTo>
                <a:lnTo>
                  <a:pt x="530" y="1988"/>
                </a:lnTo>
                <a:lnTo>
                  <a:pt x="530" y="1988"/>
                </a:lnTo>
                <a:lnTo>
                  <a:pt x="594" y="2058"/>
                </a:lnTo>
                <a:lnTo>
                  <a:pt x="660" y="2128"/>
                </a:lnTo>
                <a:lnTo>
                  <a:pt x="660" y="2128"/>
                </a:lnTo>
                <a:lnTo>
                  <a:pt x="636" y="2114"/>
                </a:lnTo>
                <a:lnTo>
                  <a:pt x="636" y="2114"/>
                </a:lnTo>
                <a:lnTo>
                  <a:pt x="588" y="2066"/>
                </a:lnTo>
                <a:lnTo>
                  <a:pt x="542" y="2018"/>
                </a:lnTo>
                <a:lnTo>
                  <a:pt x="496" y="1970"/>
                </a:lnTo>
                <a:lnTo>
                  <a:pt x="452" y="1922"/>
                </a:lnTo>
                <a:lnTo>
                  <a:pt x="410" y="1874"/>
                </a:lnTo>
                <a:lnTo>
                  <a:pt x="370" y="1824"/>
                </a:lnTo>
                <a:lnTo>
                  <a:pt x="330" y="1776"/>
                </a:lnTo>
                <a:lnTo>
                  <a:pt x="292" y="1726"/>
                </a:lnTo>
                <a:lnTo>
                  <a:pt x="256" y="1676"/>
                </a:lnTo>
                <a:lnTo>
                  <a:pt x="222" y="1626"/>
                </a:lnTo>
                <a:lnTo>
                  <a:pt x="188" y="1576"/>
                </a:lnTo>
                <a:lnTo>
                  <a:pt x="156" y="1526"/>
                </a:lnTo>
                <a:lnTo>
                  <a:pt x="126" y="1474"/>
                </a:lnTo>
                <a:lnTo>
                  <a:pt x="96" y="1422"/>
                </a:lnTo>
                <a:lnTo>
                  <a:pt x="68" y="1372"/>
                </a:lnTo>
                <a:lnTo>
                  <a:pt x="42" y="1318"/>
                </a:lnTo>
                <a:lnTo>
                  <a:pt x="42" y="1318"/>
                </a:lnTo>
                <a:lnTo>
                  <a:pt x="0" y="1234"/>
                </a:lnTo>
                <a:lnTo>
                  <a:pt x="0" y="1238"/>
                </a:lnTo>
                <a:lnTo>
                  <a:pt x="0" y="1238"/>
                </a:lnTo>
                <a:lnTo>
                  <a:pt x="42" y="1322"/>
                </a:lnTo>
                <a:lnTo>
                  <a:pt x="42" y="1322"/>
                </a:lnTo>
                <a:lnTo>
                  <a:pt x="84" y="1404"/>
                </a:lnTo>
                <a:lnTo>
                  <a:pt x="128" y="1484"/>
                </a:lnTo>
                <a:lnTo>
                  <a:pt x="178" y="1564"/>
                </a:lnTo>
                <a:lnTo>
                  <a:pt x="230" y="1642"/>
                </a:lnTo>
                <a:lnTo>
                  <a:pt x="284" y="1720"/>
                </a:lnTo>
                <a:lnTo>
                  <a:pt x="344" y="1798"/>
                </a:lnTo>
                <a:lnTo>
                  <a:pt x="406" y="1874"/>
                </a:lnTo>
                <a:lnTo>
                  <a:pt x="472" y="1948"/>
                </a:lnTo>
                <a:lnTo>
                  <a:pt x="472" y="1948"/>
                </a:lnTo>
                <a:lnTo>
                  <a:pt x="548" y="2030"/>
                </a:lnTo>
                <a:lnTo>
                  <a:pt x="626" y="2108"/>
                </a:lnTo>
                <a:lnTo>
                  <a:pt x="626" y="2108"/>
                </a:lnTo>
                <a:lnTo>
                  <a:pt x="604" y="2094"/>
                </a:lnTo>
                <a:lnTo>
                  <a:pt x="604" y="2094"/>
                </a:lnTo>
                <a:lnTo>
                  <a:pt x="554" y="2048"/>
                </a:lnTo>
                <a:lnTo>
                  <a:pt x="508" y="2000"/>
                </a:lnTo>
                <a:lnTo>
                  <a:pt x="462" y="1954"/>
                </a:lnTo>
                <a:lnTo>
                  <a:pt x="416" y="1906"/>
                </a:lnTo>
                <a:lnTo>
                  <a:pt x="374" y="1858"/>
                </a:lnTo>
                <a:lnTo>
                  <a:pt x="332" y="1810"/>
                </a:lnTo>
                <a:lnTo>
                  <a:pt x="292" y="1762"/>
                </a:lnTo>
                <a:lnTo>
                  <a:pt x="254" y="1714"/>
                </a:lnTo>
                <a:lnTo>
                  <a:pt x="218" y="1666"/>
                </a:lnTo>
                <a:lnTo>
                  <a:pt x="182" y="1616"/>
                </a:lnTo>
                <a:lnTo>
                  <a:pt x="148" y="1568"/>
                </a:lnTo>
                <a:lnTo>
                  <a:pt x="116" y="1518"/>
                </a:lnTo>
                <a:lnTo>
                  <a:pt x="84" y="1468"/>
                </a:lnTo>
                <a:lnTo>
                  <a:pt x="54" y="1416"/>
                </a:lnTo>
                <a:lnTo>
                  <a:pt x="26" y="1366"/>
                </a:lnTo>
                <a:lnTo>
                  <a:pt x="0" y="1314"/>
                </a:lnTo>
                <a:lnTo>
                  <a:pt x="0" y="1318"/>
                </a:lnTo>
                <a:lnTo>
                  <a:pt x="0" y="1318"/>
                </a:lnTo>
                <a:lnTo>
                  <a:pt x="42" y="1396"/>
                </a:lnTo>
                <a:lnTo>
                  <a:pt x="86" y="1472"/>
                </a:lnTo>
                <a:lnTo>
                  <a:pt x="132" y="1548"/>
                </a:lnTo>
                <a:lnTo>
                  <a:pt x="182" y="1622"/>
                </a:lnTo>
                <a:lnTo>
                  <a:pt x="236" y="1696"/>
                </a:lnTo>
                <a:lnTo>
                  <a:pt x="294" y="1768"/>
                </a:lnTo>
                <a:lnTo>
                  <a:pt x="354" y="1840"/>
                </a:lnTo>
                <a:lnTo>
                  <a:pt x="418" y="1912"/>
                </a:lnTo>
                <a:lnTo>
                  <a:pt x="418" y="1912"/>
                </a:lnTo>
                <a:lnTo>
                  <a:pt x="502" y="2000"/>
                </a:lnTo>
                <a:lnTo>
                  <a:pt x="592" y="2088"/>
                </a:lnTo>
                <a:lnTo>
                  <a:pt x="592" y="2088"/>
                </a:lnTo>
                <a:lnTo>
                  <a:pt x="570" y="2074"/>
                </a:lnTo>
                <a:lnTo>
                  <a:pt x="570" y="2074"/>
                </a:lnTo>
                <a:lnTo>
                  <a:pt x="482" y="1992"/>
                </a:lnTo>
                <a:lnTo>
                  <a:pt x="398" y="1908"/>
                </a:lnTo>
                <a:lnTo>
                  <a:pt x="320" y="1824"/>
                </a:lnTo>
                <a:lnTo>
                  <a:pt x="246" y="1738"/>
                </a:lnTo>
                <a:lnTo>
                  <a:pt x="178" y="1652"/>
                </a:lnTo>
                <a:lnTo>
                  <a:pt x="114" y="1564"/>
                </a:lnTo>
                <a:lnTo>
                  <a:pt x="54" y="1476"/>
                </a:lnTo>
                <a:lnTo>
                  <a:pt x="0" y="1386"/>
                </a:lnTo>
                <a:lnTo>
                  <a:pt x="0" y="1390"/>
                </a:lnTo>
                <a:lnTo>
                  <a:pt x="0" y="1390"/>
                </a:lnTo>
                <a:lnTo>
                  <a:pt x="38" y="1452"/>
                </a:lnTo>
                <a:lnTo>
                  <a:pt x="78" y="1514"/>
                </a:lnTo>
                <a:lnTo>
                  <a:pt x="118" y="1576"/>
                </a:lnTo>
                <a:lnTo>
                  <a:pt x="164" y="1638"/>
                </a:lnTo>
                <a:lnTo>
                  <a:pt x="210" y="1698"/>
                </a:lnTo>
                <a:lnTo>
                  <a:pt x="258" y="1758"/>
                </a:lnTo>
                <a:lnTo>
                  <a:pt x="310" y="1816"/>
                </a:lnTo>
                <a:lnTo>
                  <a:pt x="364" y="1876"/>
                </a:lnTo>
                <a:lnTo>
                  <a:pt x="364" y="1876"/>
                </a:lnTo>
                <a:lnTo>
                  <a:pt x="410" y="1924"/>
                </a:lnTo>
                <a:lnTo>
                  <a:pt x="458" y="1972"/>
                </a:lnTo>
                <a:lnTo>
                  <a:pt x="506" y="2020"/>
                </a:lnTo>
                <a:lnTo>
                  <a:pt x="558" y="2068"/>
                </a:lnTo>
                <a:lnTo>
                  <a:pt x="558" y="2068"/>
                </a:lnTo>
                <a:lnTo>
                  <a:pt x="538" y="2054"/>
                </a:lnTo>
                <a:lnTo>
                  <a:pt x="538" y="2054"/>
                </a:lnTo>
                <a:lnTo>
                  <a:pt x="456" y="1982"/>
                </a:lnTo>
                <a:lnTo>
                  <a:pt x="378" y="1906"/>
                </a:lnTo>
                <a:lnTo>
                  <a:pt x="306" y="1832"/>
                </a:lnTo>
                <a:lnTo>
                  <a:pt x="236" y="1756"/>
                </a:lnTo>
                <a:lnTo>
                  <a:pt x="172" y="1680"/>
                </a:lnTo>
                <a:lnTo>
                  <a:pt x="110" y="1602"/>
                </a:lnTo>
                <a:lnTo>
                  <a:pt x="54" y="1524"/>
                </a:lnTo>
                <a:lnTo>
                  <a:pt x="0" y="1446"/>
                </a:lnTo>
                <a:lnTo>
                  <a:pt x="0" y="1450"/>
                </a:lnTo>
                <a:lnTo>
                  <a:pt x="0" y="1450"/>
                </a:lnTo>
                <a:lnTo>
                  <a:pt x="34" y="1500"/>
                </a:lnTo>
                <a:lnTo>
                  <a:pt x="68" y="1550"/>
                </a:lnTo>
                <a:lnTo>
                  <a:pt x="104" y="1600"/>
                </a:lnTo>
                <a:lnTo>
                  <a:pt x="142" y="1648"/>
                </a:lnTo>
                <a:lnTo>
                  <a:pt x="182" y="1696"/>
                </a:lnTo>
                <a:lnTo>
                  <a:pt x="222" y="1744"/>
                </a:lnTo>
                <a:lnTo>
                  <a:pt x="266" y="1792"/>
                </a:lnTo>
                <a:lnTo>
                  <a:pt x="310" y="1840"/>
                </a:lnTo>
                <a:lnTo>
                  <a:pt x="310" y="1840"/>
                </a:lnTo>
                <a:lnTo>
                  <a:pt x="360" y="1892"/>
                </a:lnTo>
                <a:lnTo>
                  <a:pt x="412" y="1944"/>
                </a:lnTo>
                <a:lnTo>
                  <a:pt x="468" y="1996"/>
                </a:lnTo>
                <a:lnTo>
                  <a:pt x="524" y="2046"/>
                </a:lnTo>
                <a:lnTo>
                  <a:pt x="524" y="2046"/>
                </a:lnTo>
                <a:lnTo>
                  <a:pt x="504" y="2034"/>
                </a:lnTo>
                <a:lnTo>
                  <a:pt x="504" y="2034"/>
                </a:lnTo>
                <a:lnTo>
                  <a:pt x="430" y="1968"/>
                </a:lnTo>
                <a:lnTo>
                  <a:pt x="358" y="1904"/>
                </a:lnTo>
                <a:lnTo>
                  <a:pt x="290" y="1836"/>
                </a:lnTo>
                <a:lnTo>
                  <a:pt x="226" y="1770"/>
                </a:lnTo>
                <a:lnTo>
                  <a:pt x="164" y="1702"/>
                </a:lnTo>
                <a:lnTo>
                  <a:pt x="106" y="1634"/>
                </a:lnTo>
                <a:lnTo>
                  <a:pt x="52" y="1566"/>
                </a:lnTo>
                <a:lnTo>
                  <a:pt x="0" y="1496"/>
                </a:lnTo>
                <a:lnTo>
                  <a:pt x="0" y="1500"/>
                </a:lnTo>
                <a:lnTo>
                  <a:pt x="0" y="1500"/>
                </a:lnTo>
                <a:lnTo>
                  <a:pt x="58" y="1578"/>
                </a:lnTo>
                <a:lnTo>
                  <a:pt x="120" y="1656"/>
                </a:lnTo>
                <a:lnTo>
                  <a:pt x="186" y="1732"/>
                </a:lnTo>
                <a:lnTo>
                  <a:pt x="258" y="1808"/>
                </a:lnTo>
                <a:lnTo>
                  <a:pt x="258" y="1808"/>
                </a:lnTo>
                <a:lnTo>
                  <a:pt x="312" y="1862"/>
                </a:lnTo>
                <a:lnTo>
                  <a:pt x="368" y="1916"/>
                </a:lnTo>
                <a:lnTo>
                  <a:pt x="428" y="1970"/>
                </a:lnTo>
                <a:lnTo>
                  <a:pt x="490" y="2024"/>
                </a:lnTo>
                <a:lnTo>
                  <a:pt x="490" y="2024"/>
                </a:lnTo>
                <a:lnTo>
                  <a:pt x="474" y="2014"/>
                </a:lnTo>
                <a:lnTo>
                  <a:pt x="474" y="2014"/>
                </a:lnTo>
                <a:lnTo>
                  <a:pt x="474" y="2014"/>
                </a:lnTo>
                <a:lnTo>
                  <a:pt x="404" y="1956"/>
                </a:lnTo>
                <a:lnTo>
                  <a:pt x="338" y="1898"/>
                </a:lnTo>
                <a:lnTo>
                  <a:pt x="274" y="1840"/>
                </a:lnTo>
                <a:lnTo>
                  <a:pt x="214" y="1780"/>
                </a:lnTo>
                <a:lnTo>
                  <a:pt x="156" y="1720"/>
                </a:lnTo>
                <a:lnTo>
                  <a:pt x="102" y="1660"/>
                </a:lnTo>
                <a:lnTo>
                  <a:pt x="50" y="1600"/>
                </a:lnTo>
                <a:lnTo>
                  <a:pt x="0" y="1538"/>
                </a:lnTo>
                <a:lnTo>
                  <a:pt x="0" y="1542"/>
                </a:lnTo>
                <a:lnTo>
                  <a:pt x="0" y="1542"/>
                </a:lnTo>
                <a:lnTo>
                  <a:pt x="48" y="1600"/>
                </a:lnTo>
                <a:lnTo>
                  <a:pt x="98" y="1660"/>
                </a:lnTo>
                <a:lnTo>
                  <a:pt x="150" y="1716"/>
                </a:lnTo>
                <a:lnTo>
                  <a:pt x="204" y="1774"/>
                </a:lnTo>
                <a:lnTo>
                  <a:pt x="204" y="1774"/>
                </a:lnTo>
                <a:lnTo>
                  <a:pt x="264" y="1832"/>
                </a:lnTo>
                <a:lnTo>
                  <a:pt x="324" y="1890"/>
                </a:lnTo>
                <a:lnTo>
                  <a:pt x="388" y="1946"/>
                </a:lnTo>
                <a:lnTo>
                  <a:pt x="454" y="2002"/>
                </a:lnTo>
                <a:lnTo>
                  <a:pt x="454" y="2002"/>
                </a:lnTo>
                <a:lnTo>
                  <a:pt x="442" y="1994"/>
                </a:lnTo>
                <a:lnTo>
                  <a:pt x="442" y="1994"/>
                </a:lnTo>
                <a:lnTo>
                  <a:pt x="378" y="1942"/>
                </a:lnTo>
                <a:lnTo>
                  <a:pt x="318" y="1892"/>
                </a:lnTo>
                <a:lnTo>
                  <a:pt x="258" y="1840"/>
                </a:lnTo>
                <a:lnTo>
                  <a:pt x="202" y="1786"/>
                </a:lnTo>
                <a:lnTo>
                  <a:pt x="148" y="1734"/>
                </a:lnTo>
                <a:lnTo>
                  <a:pt x="96" y="1680"/>
                </a:lnTo>
                <a:lnTo>
                  <a:pt x="48" y="1628"/>
                </a:lnTo>
                <a:lnTo>
                  <a:pt x="0" y="1574"/>
                </a:lnTo>
                <a:lnTo>
                  <a:pt x="0" y="1578"/>
                </a:lnTo>
                <a:lnTo>
                  <a:pt x="0" y="1578"/>
                </a:lnTo>
                <a:lnTo>
                  <a:pt x="74" y="1660"/>
                </a:lnTo>
                <a:lnTo>
                  <a:pt x="152" y="1742"/>
                </a:lnTo>
                <a:lnTo>
                  <a:pt x="152" y="1742"/>
                </a:lnTo>
                <a:lnTo>
                  <a:pt x="214" y="1802"/>
                </a:lnTo>
                <a:lnTo>
                  <a:pt x="280" y="1862"/>
                </a:lnTo>
                <a:lnTo>
                  <a:pt x="348" y="1920"/>
                </a:lnTo>
                <a:lnTo>
                  <a:pt x="418" y="1978"/>
                </a:lnTo>
                <a:lnTo>
                  <a:pt x="418" y="1978"/>
                </a:lnTo>
                <a:lnTo>
                  <a:pt x="410" y="1974"/>
                </a:lnTo>
                <a:lnTo>
                  <a:pt x="410" y="1974"/>
                </a:lnTo>
                <a:lnTo>
                  <a:pt x="352" y="1928"/>
                </a:lnTo>
                <a:lnTo>
                  <a:pt x="296" y="1882"/>
                </a:lnTo>
                <a:lnTo>
                  <a:pt x="242" y="1836"/>
                </a:lnTo>
                <a:lnTo>
                  <a:pt x="190" y="1790"/>
                </a:lnTo>
                <a:lnTo>
                  <a:pt x="140" y="1744"/>
                </a:lnTo>
                <a:lnTo>
                  <a:pt x="92" y="1698"/>
                </a:lnTo>
                <a:lnTo>
                  <a:pt x="44" y="1650"/>
                </a:lnTo>
                <a:lnTo>
                  <a:pt x="0" y="1604"/>
                </a:lnTo>
                <a:lnTo>
                  <a:pt x="0" y="1606"/>
                </a:lnTo>
                <a:lnTo>
                  <a:pt x="0" y="1606"/>
                </a:lnTo>
                <a:lnTo>
                  <a:pt x="50" y="1660"/>
                </a:lnTo>
                <a:lnTo>
                  <a:pt x="102" y="1712"/>
                </a:lnTo>
                <a:lnTo>
                  <a:pt x="102" y="1712"/>
                </a:lnTo>
                <a:lnTo>
                  <a:pt x="166" y="1772"/>
                </a:lnTo>
                <a:lnTo>
                  <a:pt x="232" y="1832"/>
                </a:lnTo>
                <a:lnTo>
                  <a:pt x="302" y="1892"/>
                </a:lnTo>
                <a:lnTo>
                  <a:pt x="376" y="1950"/>
                </a:lnTo>
                <a:lnTo>
                  <a:pt x="376" y="1950"/>
                </a:lnTo>
                <a:lnTo>
                  <a:pt x="374" y="1948"/>
                </a:lnTo>
                <a:lnTo>
                  <a:pt x="374" y="1948"/>
                </a:lnTo>
                <a:lnTo>
                  <a:pt x="272" y="1870"/>
                </a:lnTo>
                <a:lnTo>
                  <a:pt x="174" y="1790"/>
                </a:lnTo>
                <a:lnTo>
                  <a:pt x="84" y="1710"/>
                </a:lnTo>
                <a:lnTo>
                  <a:pt x="42" y="1668"/>
                </a:lnTo>
                <a:lnTo>
                  <a:pt x="0" y="1628"/>
                </a:lnTo>
                <a:lnTo>
                  <a:pt x="0" y="1632"/>
                </a:lnTo>
                <a:lnTo>
                  <a:pt x="0" y="1632"/>
                </a:lnTo>
                <a:lnTo>
                  <a:pt x="50" y="1680"/>
                </a:lnTo>
                <a:lnTo>
                  <a:pt x="50" y="1680"/>
                </a:lnTo>
                <a:lnTo>
                  <a:pt x="106" y="1732"/>
                </a:lnTo>
                <a:lnTo>
                  <a:pt x="164" y="1784"/>
                </a:lnTo>
                <a:lnTo>
                  <a:pt x="224" y="1834"/>
                </a:lnTo>
                <a:lnTo>
                  <a:pt x="286" y="1886"/>
                </a:lnTo>
                <a:lnTo>
                  <a:pt x="286" y="1886"/>
                </a:lnTo>
                <a:lnTo>
                  <a:pt x="210" y="1826"/>
                </a:lnTo>
                <a:lnTo>
                  <a:pt x="136" y="1768"/>
                </a:lnTo>
                <a:lnTo>
                  <a:pt x="66" y="1708"/>
                </a:lnTo>
                <a:lnTo>
                  <a:pt x="0" y="1646"/>
                </a:lnTo>
                <a:lnTo>
                  <a:pt x="0" y="1650"/>
                </a:lnTo>
                <a:lnTo>
                  <a:pt x="0" y="1650"/>
                </a:lnTo>
                <a:lnTo>
                  <a:pt x="68" y="1712"/>
                </a:lnTo>
                <a:lnTo>
                  <a:pt x="140" y="1774"/>
                </a:lnTo>
                <a:lnTo>
                  <a:pt x="214" y="1834"/>
                </a:lnTo>
                <a:lnTo>
                  <a:pt x="294" y="1894"/>
                </a:lnTo>
                <a:lnTo>
                  <a:pt x="294" y="1894"/>
                </a:lnTo>
                <a:lnTo>
                  <a:pt x="216" y="1838"/>
                </a:lnTo>
                <a:lnTo>
                  <a:pt x="140" y="1780"/>
                </a:lnTo>
                <a:lnTo>
                  <a:pt x="68" y="1722"/>
                </a:lnTo>
                <a:lnTo>
                  <a:pt x="0" y="1664"/>
                </a:lnTo>
                <a:lnTo>
                  <a:pt x="0" y="1668"/>
                </a:lnTo>
                <a:lnTo>
                  <a:pt x="0" y="1668"/>
                </a:lnTo>
                <a:lnTo>
                  <a:pt x="86" y="1740"/>
                </a:lnTo>
                <a:lnTo>
                  <a:pt x="176" y="1812"/>
                </a:lnTo>
                <a:lnTo>
                  <a:pt x="272" y="1882"/>
                </a:lnTo>
                <a:lnTo>
                  <a:pt x="374" y="1954"/>
                </a:lnTo>
                <a:lnTo>
                  <a:pt x="374" y="1954"/>
                </a:lnTo>
                <a:lnTo>
                  <a:pt x="466" y="2020"/>
                </a:lnTo>
                <a:lnTo>
                  <a:pt x="466" y="2020"/>
                </a:lnTo>
                <a:lnTo>
                  <a:pt x="528" y="2064"/>
                </a:lnTo>
                <a:lnTo>
                  <a:pt x="528" y="2064"/>
                </a:lnTo>
                <a:lnTo>
                  <a:pt x="586" y="2106"/>
                </a:lnTo>
                <a:lnTo>
                  <a:pt x="586" y="2106"/>
                </a:lnTo>
                <a:lnTo>
                  <a:pt x="644" y="2150"/>
                </a:lnTo>
                <a:lnTo>
                  <a:pt x="644" y="2150"/>
                </a:lnTo>
                <a:lnTo>
                  <a:pt x="702" y="2194"/>
                </a:lnTo>
                <a:lnTo>
                  <a:pt x="702" y="2194"/>
                </a:lnTo>
                <a:lnTo>
                  <a:pt x="760" y="2238"/>
                </a:lnTo>
                <a:lnTo>
                  <a:pt x="760" y="2238"/>
                </a:lnTo>
                <a:lnTo>
                  <a:pt x="816" y="2282"/>
                </a:lnTo>
                <a:lnTo>
                  <a:pt x="816" y="2282"/>
                </a:lnTo>
                <a:lnTo>
                  <a:pt x="874" y="2330"/>
                </a:lnTo>
                <a:lnTo>
                  <a:pt x="874" y="2330"/>
                </a:lnTo>
                <a:lnTo>
                  <a:pt x="932" y="2376"/>
                </a:lnTo>
                <a:lnTo>
                  <a:pt x="932" y="2376"/>
                </a:lnTo>
                <a:lnTo>
                  <a:pt x="990" y="2424"/>
                </a:lnTo>
                <a:lnTo>
                  <a:pt x="990" y="2424"/>
                </a:lnTo>
                <a:lnTo>
                  <a:pt x="1030" y="2458"/>
                </a:lnTo>
                <a:lnTo>
                  <a:pt x="1030" y="2458"/>
                </a:lnTo>
                <a:lnTo>
                  <a:pt x="1094" y="2514"/>
                </a:lnTo>
                <a:lnTo>
                  <a:pt x="1094" y="2514"/>
                </a:lnTo>
                <a:lnTo>
                  <a:pt x="1144" y="2558"/>
                </a:lnTo>
                <a:lnTo>
                  <a:pt x="1144" y="2558"/>
                </a:lnTo>
                <a:lnTo>
                  <a:pt x="1196" y="2604"/>
                </a:lnTo>
                <a:lnTo>
                  <a:pt x="1196" y="2604"/>
                </a:lnTo>
                <a:lnTo>
                  <a:pt x="1248" y="2652"/>
                </a:lnTo>
                <a:lnTo>
                  <a:pt x="1248" y="2652"/>
                </a:lnTo>
                <a:lnTo>
                  <a:pt x="1304" y="2704"/>
                </a:lnTo>
                <a:lnTo>
                  <a:pt x="1304" y="2704"/>
                </a:lnTo>
                <a:lnTo>
                  <a:pt x="1372" y="2770"/>
                </a:lnTo>
                <a:lnTo>
                  <a:pt x="1372" y="2770"/>
                </a:lnTo>
                <a:lnTo>
                  <a:pt x="1452" y="2852"/>
                </a:lnTo>
                <a:lnTo>
                  <a:pt x="1452" y="2852"/>
                </a:lnTo>
                <a:lnTo>
                  <a:pt x="1490" y="2890"/>
                </a:lnTo>
                <a:lnTo>
                  <a:pt x="1490" y="2890"/>
                </a:lnTo>
                <a:lnTo>
                  <a:pt x="1532" y="2934"/>
                </a:lnTo>
                <a:lnTo>
                  <a:pt x="1532" y="2934"/>
                </a:lnTo>
                <a:lnTo>
                  <a:pt x="1590" y="3000"/>
                </a:lnTo>
                <a:lnTo>
                  <a:pt x="1590" y="3000"/>
                </a:lnTo>
                <a:lnTo>
                  <a:pt x="1630" y="3044"/>
                </a:lnTo>
                <a:lnTo>
                  <a:pt x="1630" y="3044"/>
                </a:lnTo>
                <a:lnTo>
                  <a:pt x="1674" y="3096"/>
                </a:lnTo>
                <a:lnTo>
                  <a:pt x="1674" y="3096"/>
                </a:lnTo>
                <a:lnTo>
                  <a:pt x="1720" y="3150"/>
                </a:lnTo>
                <a:lnTo>
                  <a:pt x="1720" y="3150"/>
                </a:lnTo>
                <a:lnTo>
                  <a:pt x="1764" y="3206"/>
                </a:lnTo>
                <a:lnTo>
                  <a:pt x="1764" y="3206"/>
                </a:lnTo>
                <a:lnTo>
                  <a:pt x="1808" y="3262"/>
                </a:lnTo>
                <a:lnTo>
                  <a:pt x="1808" y="3262"/>
                </a:lnTo>
                <a:lnTo>
                  <a:pt x="1828" y="3286"/>
                </a:lnTo>
                <a:lnTo>
                  <a:pt x="1830" y="3286"/>
                </a:lnTo>
                <a:lnTo>
                  <a:pt x="1830" y="3286"/>
                </a:lnTo>
                <a:lnTo>
                  <a:pt x="1804" y="3252"/>
                </a:lnTo>
                <a:lnTo>
                  <a:pt x="1804" y="3252"/>
                </a:lnTo>
                <a:close/>
                <a:moveTo>
                  <a:pt x="1794" y="3228"/>
                </a:moveTo>
                <a:lnTo>
                  <a:pt x="1794" y="3228"/>
                </a:lnTo>
                <a:lnTo>
                  <a:pt x="1806" y="3244"/>
                </a:lnTo>
                <a:lnTo>
                  <a:pt x="1806" y="3244"/>
                </a:lnTo>
                <a:lnTo>
                  <a:pt x="1760" y="3194"/>
                </a:lnTo>
                <a:lnTo>
                  <a:pt x="1760" y="3194"/>
                </a:lnTo>
                <a:lnTo>
                  <a:pt x="1754" y="3184"/>
                </a:lnTo>
                <a:lnTo>
                  <a:pt x="1754" y="3184"/>
                </a:lnTo>
                <a:lnTo>
                  <a:pt x="1794" y="3228"/>
                </a:lnTo>
                <a:lnTo>
                  <a:pt x="1794" y="3228"/>
                </a:lnTo>
                <a:close/>
                <a:moveTo>
                  <a:pt x="1776" y="3200"/>
                </a:moveTo>
                <a:lnTo>
                  <a:pt x="1776" y="3200"/>
                </a:lnTo>
                <a:lnTo>
                  <a:pt x="1786" y="3216"/>
                </a:lnTo>
                <a:lnTo>
                  <a:pt x="1786" y="3216"/>
                </a:lnTo>
                <a:lnTo>
                  <a:pt x="1740" y="3166"/>
                </a:lnTo>
                <a:lnTo>
                  <a:pt x="1740" y="3166"/>
                </a:lnTo>
                <a:lnTo>
                  <a:pt x="1732" y="3154"/>
                </a:lnTo>
                <a:lnTo>
                  <a:pt x="1732" y="3154"/>
                </a:lnTo>
                <a:lnTo>
                  <a:pt x="1776" y="3200"/>
                </a:lnTo>
                <a:lnTo>
                  <a:pt x="1776" y="3200"/>
                </a:lnTo>
                <a:close/>
                <a:moveTo>
                  <a:pt x="1750" y="3182"/>
                </a:moveTo>
                <a:lnTo>
                  <a:pt x="1750" y="3182"/>
                </a:lnTo>
                <a:lnTo>
                  <a:pt x="1736" y="3166"/>
                </a:lnTo>
                <a:lnTo>
                  <a:pt x="1736" y="3166"/>
                </a:lnTo>
                <a:lnTo>
                  <a:pt x="1734" y="3162"/>
                </a:lnTo>
                <a:lnTo>
                  <a:pt x="1734" y="3162"/>
                </a:lnTo>
                <a:lnTo>
                  <a:pt x="1746" y="3176"/>
                </a:lnTo>
                <a:lnTo>
                  <a:pt x="1746" y="3176"/>
                </a:lnTo>
                <a:lnTo>
                  <a:pt x="1750" y="3182"/>
                </a:lnTo>
                <a:lnTo>
                  <a:pt x="1750" y="3182"/>
                </a:lnTo>
                <a:close/>
                <a:moveTo>
                  <a:pt x="1766" y="3186"/>
                </a:moveTo>
                <a:lnTo>
                  <a:pt x="1766" y="3186"/>
                </a:lnTo>
                <a:lnTo>
                  <a:pt x="1716" y="3134"/>
                </a:lnTo>
                <a:lnTo>
                  <a:pt x="1716" y="3134"/>
                </a:lnTo>
                <a:lnTo>
                  <a:pt x="1712" y="3126"/>
                </a:lnTo>
                <a:lnTo>
                  <a:pt x="1712" y="3126"/>
                </a:lnTo>
                <a:lnTo>
                  <a:pt x="1758" y="3172"/>
                </a:lnTo>
                <a:lnTo>
                  <a:pt x="1758" y="3172"/>
                </a:lnTo>
                <a:lnTo>
                  <a:pt x="1766" y="3186"/>
                </a:lnTo>
                <a:lnTo>
                  <a:pt x="1766" y="3186"/>
                </a:lnTo>
                <a:close/>
                <a:moveTo>
                  <a:pt x="1712" y="3128"/>
                </a:moveTo>
                <a:lnTo>
                  <a:pt x="1712" y="3128"/>
                </a:lnTo>
                <a:lnTo>
                  <a:pt x="1692" y="3106"/>
                </a:lnTo>
                <a:lnTo>
                  <a:pt x="1692" y="3106"/>
                </a:lnTo>
                <a:lnTo>
                  <a:pt x="1688" y="3102"/>
                </a:lnTo>
                <a:lnTo>
                  <a:pt x="1688" y="3102"/>
                </a:lnTo>
                <a:lnTo>
                  <a:pt x="1706" y="3120"/>
                </a:lnTo>
                <a:lnTo>
                  <a:pt x="1706" y="3120"/>
                </a:lnTo>
                <a:lnTo>
                  <a:pt x="1712" y="3128"/>
                </a:lnTo>
                <a:lnTo>
                  <a:pt x="1712" y="3128"/>
                </a:lnTo>
                <a:close/>
                <a:moveTo>
                  <a:pt x="1752" y="3164"/>
                </a:moveTo>
                <a:lnTo>
                  <a:pt x="1752" y="3164"/>
                </a:lnTo>
                <a:lnTo>
                  <a:pt x="1704" y="3114"/>
                </a:lnTo>
                <a:lnTo>
                  <a:pt x="1704" y="3114"/>
                </a:lnTo>
                <a:lnTo>
                  <a:pt x="1690" y="3096"/>
                </a:lnTo>
                <a:lnTo>
                  <a:pt x="1690" y="3096"/>
                </a:lnTo>
                <a:lnTo>
                  <a:pt x="1740" y="3142"/>
                </a:lnTo>
                <a:lnTo>
                  <a:pt x="1740" y="3142"/>
                </a:lnTo>
                <a:lnTo>
                  <a:pt x="1752" y="3164"/>
                </a:lnTo>
                <a:lnTo>
                  <a:pt x="1752" y="3164"/>
                </a:lnTo>
                <a:close/>
                <a:moveTo>
                  <a:pt x="1734" y="3134"/>
                </a:moveTo>
                <a:lnTo>
                  <a:pt x="1734" y="3134"/>
                </a:lnTo>
                <a:lnTo>
                  <a:pt x="1684" y="3086"/>
                </a:lnTo>
                <a:lnTo>
                  <a:pt x="1684" y="3086"/>
                </a:lnTo>
                <a:lnTo>
                  <a:pt x="1670" y="3068"/>
                </a:lnTo>
                <a:lnTo>
                  <a:pt x="1670" y="3068"/>
                </a:lnTo>
                <a:lnTo>
                  <a:pt x="1722" y="3114"/>
                </a:lnTo>
                <a:lnTo>
                  <a:pt x="1722" y="3114"/>
                </a:lnTo>
                <a:lnTo>
                  <a:pt x="1734" y="3134"/>
                </a:lnTo>
                <a:lnTo>
                  <a:pt x="1734" y="3134"/>
                </a:lnTo>
                <a:close/>
                <a:moveTo>
                  <a:pt x="1404" y="2792"/>
                </a:moveTo>
                <a:lnTo>
                  <a:pt x="1404" y="2792"/>
                </a:lnTo>
                <a:lnTo>
                  <a:pt x="1394" y="2780"/>
                </a:lnTo>
                <a:lnTo>
                  <a:pt x="1394" y="2780"/>
                </a:lnTo>
                <a:lnTo>
                  <a:pt x="1406" y="2790"/>
                </a:lnTo>
                <a:lnTo>
                  <a:pt x="1406" y="2790"/>
                </a:lnTo>
                <a:lnTo>
                  <a:pt x="1418" y="2804"/>
                </a:lnTo>
                <a:lnTo>
                  <a:pt x="1418" y="2804"/>
                </a:lnTo>
                <a:lnTo>
                  <a:pt x="1404" y="2792"/>
                </a:lnTo>
                <a:lnTo>
                  <a:pt x="1404" y="2792"/>
                </a:lnTo>
                <a:close/>
                <a:moveTo>
                  <a:pt x="1410" y="2802"/>
                </a:moveTo>
                <a:lnTo>
                  <a:pt x="1410" y="2802"/>
                </a:lnTo>
                <a:lnTo>
                  <a:pt x="1392" y="2784"/>
                </a:lnTo>
                <a:lnTo>
                  <a:pt x="1392" y="2784"/>
                </a:lnTo>
                <a:lnTo>
                  <a:pt x="1386" y="2778"/>
                </a:lnTo>
                <a:lnTo>
                  <a:pt x="1386" y="2778"/>
                </a:lnTo>
                <a:lnTo>
                  <a:pt x="1402" y="2794"/>
                </a:lnTo>
                <a:lnTo>
                  <a:pt x="1402" y="2794"/>
                </a:lnTo>
                <a:lnTo>
                  <a:pt x="1410" y="2802"/>
                </a:lnTo>
                <a:lnTo>
                  <a:pt x="1410" y="2802"/>
                </a:lnTo>
                <a:close/>
                <a:moveTo>
                  <a:pt x="604" y="2104"/>
                </a:moveTo>
                <a:lnTo>
                  <a:pt x="604" y="2104"/>
                </a:lnTo>
                <a:lnTo>
                  <a:pt x="622" y="2116"/>
                </a:lnTo>
                <a:lnTo>
                  <a:pt x="622" y="2116"/>
                </a:lnTo>
                <a:lnTo>
                  <a:pt x="642" y="2134"/>
                </a:lnTo>
                <a:lnTo>
                  <a:pt x="642" y="2134"/>
                </a:lnTo>
                <a:lnTo>
                  <a:pt x="624" y="2122"/>
                </a:lnTo>
                <a:lnTo>
                  <a:pt x="624" y="2122"/>
                </a:lnTo>
                <a:lnTo>
                  <a:pt x="604" y="2104"/>
                </a:lnTo>
                <a:lnTo>
                  <a:pt x="604" y="2104"/>
                </a:lnTo>
                <a:close/>
                <a:moveTo>
                  <a:pt x="608" y="2112"/>
                </a:moveTo>
                <a:lnTo>
                  <a:pt x="608" y="2112"/>
                </a:lnTo>
                <a:lnTo>
                  <a:pt x="592" y="2102"/>
                </a:lnTo>
                <a:lnTo>
                  <a:pt x="592" y="2102"/>
                </a:lnTo>
                <a:lnTo>
                  <a:pt x="572" y="2084"/>
                </a:lnTo>
                <a:lnTo>
                  <a:pt x="572" y="2084"/>
                </a:lnTo>
                <a:lnTo>
                  <a:pt x="590" y="2096"/>
                </a:lnTo>
                <a:lnTo>
                  <a:pt x="590" y="2096"/>
                </a:lnTo>
                <a:lnTo>
                  <a:pt x="608" y="2112"/>
                </a:lnTo>
                <a:lnTo>
                  <a:pt x="608" y="2112"/>
                </a:lnTo>
                <a:close/>
                <a:moveTo>
                  <a:pt x="634" y="2122"/>
                </a:moveTo>
                <a:lnTo>
                  <a:pt x="634" y="2122"/>
                </a:lnTo>
                <a:lnTo>
                  <a:pt x="656" y="2136"/>
                </a:lnTo>
                <a:lnTo>
                  <a:pt x="656" y="2136"/>
                </a:lnTo>
                <a:lnTo>
                  <a:pt x="676" y="2156"/>
                </a:lnTo>
                <a:lnTo>
                  <a:pt x="676" y="2156"/>
                </a:lnTo>
                <a:lnTo>
                  <a:pt x="656" y="2142"/>
                </a:lnTo>
                <a:lnTo>
                  <a:pt x="656" y="2142"/>
                </a:lnTo>
                <a:lnTo>
                  <a:pt x="634" y="2122"/>
                </a:lnTo>
                <a:lnTo>
                  <a:pt x="634" y="2122"/>
                </a:lnTo>
                <a:close/>
                <a:moveTo>
                  <a:pt x="1624" y="3014"/>
                </a:moveTo>
                <a:lnTo>
                  <a:pt x="1624" y="3014"/>
                </a:lnTo>
                <a:lnTo>
                  <a:pt x="1588" y="2962"/>
                </a:lnTo>
                <a:lnTo>
                  <a:pt x="1588" y="2962"/>
                </a:lnTo>
                <a:lnTo>
                  <a:pt x="1612" y="2982"/>
                </a:lnTo>
                <a:lnTo>
                  <a:pt x="1612" y="2982"/>
                </a:lnTo>
                <a:lnTo>
                  <a:pt x="1646" y="3034"/>
                </a:lnTo>
                <a:lnTo>
                  <a:pt x="1646" y="3034"/>
                </a:lnTo>
                <a:lnTo>
                  <a:pt x="1624" y="3014"/>
                </a:lnTo>
                <a:lnTo>
                  <a:pt x="1624" y="3014"/>
                </a:lnTo>
                <a:close/>
                <a:moveTo>
                  <a:pt x="1650" y="3038"/>
                </a:moveTo>
                <a:lnTo>
                  <a:pt x="1650" y="3038"/>
                </a:lnTo>
                <a:lnTo>
                  <a:pt x="1664" y="3058"/>
                </a:lnTo>
                <a:lnTo>
                  <a:pt x="1664" y="3058"/>
                </a:lnTo>
                <a:lnTo>
                  <a:pt x="1642" y="3038"/>
                </a:lnTo>
                <a:lnTo>
                  <a:pt x="1642" y="3038"/>
                </a:lnTo>
                <a:lnTo>
                  <a:pt x="1628" y="3018"/>
                </a:lnTo>
                <a:lnTo>
                  <a:pt x="1628" y="3018"/>
                </a:lnTo>
                <a:lnTo>
                  <a:pt x="1650" y="3038"/>
                </a:lnTo>
                <a:lnTo>
                  <a:pt x="1650" y="3038"/>
                </a:lnTo>
                <a:close/>
                <a:moveTo>
                  <a:pt x="760" y="2210"/>
                </a:moveTo>
                <a:lnTo>
                  <a:pt x="760" y="2210"/>
                </a:lnTo>
                <a:lnTo>
                  <a:pt x="784" y="2224"/>
                </a:lnTo>
                <a:lnTo>
                  <a:pt x="784" y="2224"/>
                </a:lnTo>
                <a:lnTo>
                  <a:pt x="802" y="2242"/>
                </a:lnTo>
                <a:lnTo>
                  <a:pt x="802" y="2242"/>
                </a:lnTo>
                <a:lnTo>
                  <a:pt x="778" y="2228"/>
                </a:lnTo>
                <a:lnTo>
                  <a:pt x="778" y="2228"/>
                </a:lnTo>
                <a:lnTo>
                  <a:pt x="760" y="2210"/>
                </a:lnTo>
                <a:lnTo>
                  <a:pt x="760" y="2210"/>
                </a:lnTo>
                <a:close/>
                <a:moveTo>
                  <a:pt x="768" y="2222"/>
                </a:moveTo>
                <a:lnTo>
                  <a:pt x="768" y="2222"/>
                </a:lnTo>
                <a:lnTo>
                  <a:pt x="746" y="2208"/>
                </a:lnTo>
                <a:lnTo>
                  <a:pt x="746" y="2208"/>
                </a:lnTo>
                <a:lnTo>
                  <a:pt x="730" y="2192"/>
                </a:lnTo>
                <a:lnTo>
                  <a:pt x="730" y="2192"/>
                </a:lnTo>
                <a:lnTo>
                  <a:pt x="752" y="2206"/>
                </a:lnTo>
                <a:lnTo>
                  <a:pt x="752" y="2206"/>
                </a:lnTo>
                <a:lnTo>
                  <a:pt x="768" y="2222"/>
                </a:lnTo>
                <a:lnTo>
                  <a:pt x="768" y="2222"/>
                </a:lnTo>
                <a:close/>
                <a:moveTo>
                  <a:pt x="882" y="2294"/>
                </a:moveTo>
                <a:lnTo>
                  <a:pt x="882" y="2294"/>
                </a:lnTo>
                <a:lnTo>
                  <a:pt x="908" y="2310"/>
                </a:lnTo>
                <a:lnTo>
                  <a:pt x="908" y="2310"/>
                </a:lnTo>
                <a:lnTo>
                  <a:pt x="924" y="2328"/>
                </a:lnTo>
                <a:lnTo>
                  <a:pt x="924" y="2328"/>
                </a:lnTo>
                <a:lnTo>
                  <a:pt x="900" y="2314"/>
                </a:lnTo>
                <a:lnTo>
                  <a:pt x="900" y="2314"/>
                </a:lnTo>
                <a:lnTo>
                  <a:pt x="882" y="2294"/>
                </a:lnTo>
                <a:lnTo>
                  <a:pt x="882" y="2294"/>
                </a:lnTo>
                <a:close/>
                <a:moveTo>
                  <a:pt x="892" y="2308"/>
                </a:moveTo>
                <a:lnTo>
                  <a:pt x="892" y="2308"/>
                </a:lnTo>
                <a:lnTo>
                  <a:pt x="868" y="2292"/>
                </a:lnTo>
                <a:lnTo>
                  <a:pt x="868" y="2292"/>
                </a:lnTo>
                <a:lnTo>
                  <a:pt x="850" y="2276"/>
                </a:lnTo>
                <a:lnTo>
                  <a:pt x="850" y="2276"/>
                </a:lnTo>
                <a:lnTo>
                  <a:pt x="874" y="2290"/>
                </a:lnTo>
                <a:lnTo>
                  <a:pt x="874" y="2290"/>
                </a:lnTo>
                <a:lnTo>
                  <a:pt x="892" y="2308"/>
                </a:lnTo>
                <a:lnTo>
                  <a:pt x="892" y="2308"/>
                </a:lnTo>
                <a:close/>
                <a:moveTo>
                  <a:pt x="1002" y="2378"/>
                </a:moveTo>
                <a:lnTo>
                  <a:pt x="1002" y="2378"/>
                </a:lnTo>
                <a:lnTo>
                  <a:pt x="1030" y="2396"/>
                </a:lnTo>
                <a:lnTo>
                  <a:pt x="1030" y="2396"/>
                </a:lnTo>
                <a:lnTo>
                  <a:pt x="1048" y="2416"/>
                </a:lnTo>
                <a:lnTo>
                  <a:pt x="1048" y="2416"/>
                </a:lnTo>
                <a:lnTo>
                  <a:pt x="1018" y="2398"/>
                </a:lnTo>
                <a:lnTo>
                  <a:pt x="1018" y="2398"/>
                </a:lnTo>
                <a:lnTo>
                  <a:pt x="1002" y="2378"/>
                </a:lnTo>
                <a:lnTo>
                  <a:pt x="1002" y="2378"/>
                </a:lnTo>
                <a:close/>
                <a:moveTo>
                  <a:pt x="1014" y="2394"/>
                </a:moveTo>
                <a:lnTo>
                  <a:pt x="1014" y="2394"/>
                </a:lnTo>
                <a:lnTo>
                  <a:pt x="988" y="2380"/>
                </a:lnTo>
                <a:lnTo>
                  <a:pt x="988" y="2380"/>
                </a:lnTo>
                <a:lnTo>
                  <a:pt x="970" y="2360"/>
                </a:lnTo>
                <a:lnTo>
                  <a:pt x="970" y="2360"/>
                </a:lnTo>
                <a:lnTo>
                  <a:pt x="996" y="2376"/>
                </a:lnTo>
                <a:lnTo>
                  <a:pt x="996" y="2376"/>
                </a:lnTo>
                <a:lnTo>
                  <a:pt x="1014" y="2394"/>
                </a:lnTo>
                <a:lnTo>
                  <a:pt x="1014" y="2394"/>
                </a:lnTo>
                <a:close/>
                <a:moveTo>
                  <a:pt x="1030" y="2396"/>
                </a:moveTo>
                <a:lnTo>
                  <a:pt x="1030" y="2396"/>
                </a:lnTo>
                <a:lnTo>
                  <a:pt x="1064" y="2416"/>
                </a:lnTo>
                <a:lnTo>
                  <a:pt x="1064" y="2416"/>
                </a:lnTo>
                <a:lnTo>
                  <a:pt x="1080" y="2436"/>
                </a:lnTo>
                <a:lnTo>
                  <a:pt x="1080" y="2436"/>
                </a:lnTo>
                <a:lnTo>
                  <a:pt x="1048" y="2416"/>
                </a:lnTo>
                <a:lnTo>
                  <a:pt x="1048" y="2416"/>
                </a:lnTo>
                <a:lnTo>
                  <a:pt x="1030" y="2396"/>
                </a:lnTo>
                <a:lnTo>
                  <a:pt x="1030" y="2396"/>
                </a:lnTo>
                <a:close/>
                <a:moveTo>
                  <a:pt x="1064" y="2416"/>
                </a:moveTo>
                <a:lnTo>
                  <a:pt x="1064" y="2416"/>
                </a:lnTo>
                <a:lnTo>
                  <a:pt x="1098" y="2434"/>
                </a:lnTo>
                <a:lnTo>
                  <a:pt x="1098" y="2434"/>
                </a:lnTo>
                <a:lnTo>
                  <a:pt x="1114" y="2456"/>
                </a:lnTo>
                <a:lnTo>
                  <a:pt x="1114" y="2456"/>
                </a:lnTo>
                <a:lnTo>
                  <a:pt x="1082" y="2436"/>
                </a:lnTo>
                <a:lnTo>
                  <a:pt x="1082" y="2436"/>
                </a:lnTo>
                <a:lnTo>
                  <a:pt x="1064" y="2416"/>
                </a:lnTo>
                <a:lnTo>
                  <a:pt x="1064" y="2416"/>
                </a:lnTo>
                <a:close/>
                <a:moveTo>
                  <a:pt x="1368" y="2702"/>
                </a:moveTo>
                <a:lnTo>
                  <a:pt x="1368" y="2702"/>
                </a:lnTo>
                <a:lnTo>
                  <a:pt x="1352" y="2682"/>
                </a:lnTo>
                <a:lnTo>
                  <a:pt x="1352" y="2682"/>
                </a:lnTo>
                <a:lnTo>
                  <a:pt x="1378" y="2698"/>
                </a:lnTo>
                <a:lnTo>
                  <a:pt x="1378" y="2698"/>
                </a:lnTo>
                <a:lnTo>
                  <a:pt x="1392" y="2720"/>
                </a:lnTo>
                <a:lnTo>
                  <a:pt x="1392" y="2720"/>
                </a:lnTo>
                <a:lnTo>
                  <a:pt x="1368" y="2702"/>
                </a:lnTo>
                <a:lnTo>
                  <a:pt x="1368" y="2702"/>
                </a:lnTo>
                <a:close/>
                <a:moveTo>
                  <a:pt x="1396" y="2726"/>
                </a:moveTo>
                <a:lnTo>
                  <a:pt x="1396" y="2726"/>
                </a:lnTo>
                <a:lnTo>
                  <a:pt x="1402" y="2736"/>
                </a:lnTo>
                <a:lnTo>
                  <a:pt x="1402" y="2736"/>
                </a:lnTo>
                <a:lnTo>
                  <a:pt x="1410" y="2746"/>
                </a:lnTo>
                <a:lnTo>
                  <a:pt x="1410" y="2746"/>
                </a:lnTo>
                <a:lnTo>
                  <a:pt x="1386" y="2730"/>
                </a:lnTo>
                <a:lnTo>
                  <a:pt x="1386" y="2730"/>
                </a:lnTo>
                <a:lnTo>
                  <a:pt x="1372" y="2708"/>
                </a:lnTo>
                <a:lnTo>
                  <a:pt x="1372" y="2708"/>
                </a:lnTo>
                <a:lnTo>
                  <a:pt x="1396" y="2726"/>
                </a:lnTo>
                <a:lnTo>
                  <a:pt x="1396" y="2726"/>
                </a:lnTo>
                <a:close/>
                <a:moveTo>
                  <a:pt x="1156" y="2484"/>
                </a:moveTo>
                <a:lnTo>
                  <a:pt x="1156" y="2484"/>
                </a:lnTo>
                <a:lnTo>
                  <a:pt x="1184" y="2502"/>
                </a:lnTo>
                <a:lnTo>
                  <a:pt x="1184" y="2502"/>
                </a:lnTo>
                <a:lnTo>
                  <a:pt x="1200" y="2524"/>
                </a:lnTo>
                <a:lnTo>
                  <a:pt x="1200" y="2524"/>
                </a:lnTo>
                <a:lnTo>
                  <a:pt x="1172" y="2506"/>
                </a:lnTo>
                <a:lnTo>
                  <a:pt x="1172" y="2506"/>
                </a:lnTo>
                <a:lnTo>
                  <a:pt x="1156" y="2484"/>
                </a:lnTo>
                <a:lnTo>
                  <a:pt x="1156" y="2484"/>
                </a:lnTo>
                <a:close/>
                <a:moveTo>
                  <a:pt x="1168" y="2502"/>
                </a:moveTo>
                <a:lnTo>
                  <a:pt x="1168" y="2502"/>
                </a:lnTo>
                <a:lnTo>
                  <a:pt x="1136" y="2484"/>
                </a:lnTo>
                <a:lnTo>
                  <a:pt x="1136" y="2484"/>
                </a:lnTo>
                <a:lnTo>
                  <a:pt x="1120" y="2462"/>
                </a:lnTo>
                <a:lnTo>
                  <a:pt x="1120" y="2462"/>
                </a:lnTo>
                <a:lnTo>
                  <a:pt x="1152" y="2482"/>
                </a:lnTo>
                <a:lnTo>
                  <a:pt x="1152" y="2482"/>
                </a:lnTo>
                <a:lnTo>
                  <a:pt x="1168" y="2502"/>
                </a:lnTo>
                <a:lnTo>
                  <a:pt x="1168" y="2502"/>
                </a:lnTo>
                <a:close/>
                <a:moveTo>
                  <a:pt x="1260" y="2576"/>
                </a:moveTo>
                <a:lnTo>
                  <a:pt x="1260" y="2576"/>
                </a:lnTo>
                <a:lnTo>
                  <a:pt x="1246" y="2552"/>
                </a:lnTo>
                <a:lnTo>
                  <a:pt x="1246" y="2552"/>
                </a:lnTo>
                <a:lnTo>
                  <a:pt x="1272" y="2568"/>
                </a:lnTo>
                <a:lnTo>
                  <a:pt x="1272" y="2568"/>
                </a:lnTo>
                <a:lnTo>
                  <a:pt x="1286" y="2592"/>
                </a:lnTo>
                <a:lnTo>
                  <a:pt x="1286" y="2592"/>
                </a:lnTo>
                <a:lnTo>
                  <a:pt x="1260" y="2576"/>
                </a:lnTo>
                <a:lnTo>
                  <a:pt x="1260" y="2576"/>
                </a:lnTo>
                <a:close/>
                <a:moveTo>
                  <a:pt x="1290" y="2596"/>
                </a:moveTo>
                <a:lnTo>
                  <a:pt x="1290" y="2596"/>
                </a:lnTo>
                <a:lnTo>
                  <a:pt x="1304" y="2618"/>
                </a:lnTo>
                <a:lnTo>
                  <a:pt x="1304" y="2618"/>
                </a:lnTo>
                <a:lnTo>
                  <a:pt x="1280" y="2602"/>
                </a:lnTo>
                <a:lnTo>
                  <a:pt x="1280" y="2602"/>
                </a:lnTo>
                <a:lnTo>
                  <a:pt x="1264" y="2580"/>
                </a:lnTo>
                <a:lnTo>
                  <a:pt x="1264" y="2580"/>
                </a:lnTo>
                <a:lnTo>
                  <a:pt x="1290" y="2596"/>
                </a:lnTo>
                <a:lnTo>
                  <a:pt x="1290" y="2596"/>
                </a:lnTo>
                <a:close/>
                <a:moveTo>
                  <a:pt x="1242" y="2548"/>
                </a:moveTo>
                <a:lnTo>
                  <a:pt x="1242" y="2548"/>
                </a:lnTo>
                <a:lnTo>
                  <a:pt x="1226" y="2526"/>
                </a:lnTo>
                <a:lnTo>
                  <a:pt x="1226" y="2526"/>
                </a:lnTo>
                <a:lnTo>
                  <a:pt x="1254" y="2542"/>
                </a:lnTo>
                <a:lnTo>
                  <a:pt x="1254" y="2542"/>
                </a:lnTo>
                <a:lnTo>
                  <a:pt x="1268" y="2564"/>
                </a:lnTo>
                <a:lnTo>
                  <a:pt x="1268" y="2564"/>
                </a:lnTo>
                <a:lnTo>
                  <a:pt x="1242" y="2548"/>
                </a:lnTo>
                <a:lnTo>
                  <a:pt x="1242" y="2548"/>
                </a:lnTo>
                <a:close/>
                <a:moveTo>
                  <a:pt x="1234" y="2544"/>
                </a:moveTo>
                <a:lnTo>
                  <a:pt x="1234" y="2544"/>
                </a:lnTo>
                <a:lnTo>
                  <a:pt x="1204" y="2526"/>
                </a:lnTo>
                <a:lnTo>
                  <a:pt x="1204" y="2526"/>
                </a:lnTo>
                <a:lnTo>
                  <a:pt x="1188" y="2504"/>
                </a:lnTo>
                <a:lnTo>
                  <a:pt x="1188" y="2504"/>
                </a:lnTo>
                <a:lnTo>
                  <a:pt x="1220" y="2522"/>
                </a:lnTo>
                <a:lnTo>
                  <a:pt x="1220" y="2522"/>
                </a:lnTo>
                <a:lnTo>
                  <a:pt x="1234" y="2544"/>
                </a:lnTo>
                <a:lnTo>
                  <a:pt x="1234" y="2544"/>
                </a:lnTo>
                <a:close/>
                <a:moveTo>
                  <a:pt x="1204" y="2528"/>
                </a:moveTo>
                <a:lnTo>
                  <a:pt x="1204" y="2528"/>
                </a:lnTo>
                <a:lnTo>
                  <a:pt x="1220" y="2550"/>
                </a:lnTo>
                <a:lnTo>
                  <a:pt x="1220" y="2550"/>
                </a:lnTo>
                <a:lnTo>
                  <a:pt x="1192" y="2534"/>
                </a:lnTo>
                <a:lnTo>
                  <a:pt x="1192" y="2534"/>
                </a:lnTo>
                <a:lnTo>
                  <a:pt x="1176" y="2512"/>
                </a:lnTo>
                <a:lnTo>
                  <a:pt x="1176" y="2512"/>
                </a:lnTo>
                <a:lnTo>
                  <a:pt x="1204" y="2528"/>
                </a:lnTo>
                <a:lnTo>
                  <a:pt x="1204" y="2528"/>
                </a:lnTo>
                <a:close/>
                <a:moveTo>
                  <a:pt x="1208" y="2530"/>
                </a:moveTo>
                <a:lnTo>
                  <a:pt x="1208" y="2530"/>
                </a:lnTo>
                <a:lnTo>
                  <a:pt x="1238" y="2548"/>
                </a:lnTo>
                <a:lnTo>
                  <a:pt x="1238" y="2548"/>
                </a:lnTo>
                <a:lnTo>
                  <a:pt x="1254" y="2570"/>
                </a:lnTo>
                <a:lnTo>
                  <a:pt x="1254" y="2570"/>
                </a:lnTo>
                <a:lnTo>
                  <a:pt x="1224" y="2552"/>
                </a:lnTo>
                <a:lnTo>
                  <a:pt x="1224" y="2552"/>
                </a:lnTo>
                <a:lnTo>
                  <a:pt x="1208" y="2530"/>
                </a:lnTo>
                <a:lnTo>
                  <a:pt x="1208" y="2530"/>
                </a:lnTo>
                <a:close/>
                <a:moveTo>
                  <a:pt x="1256" y="2576"/>
                </a:moveTo>
                <a:lnTo>
                  <a:pt x="1256" y="2576"/>
                </a:lnTo>
                <a:lnTo>
                  <a:pt x="1272" y="2598"/>
                </a:lnTo>
                <a:lnTo>
                  <a:pt x="1272" y="2598"/>
                </a:lnTo>
                <a:lnTo>
                  <a:pt x="1244" y="2580"/>
                </a:lnTo>
                <a:lnTo>
                  <a:pt x="1244" y="2580"/>
                </a:lnTo>
                <a:lnTo>
                  <a:pt x="1228" y="2558"/>
                </a:lnTo>
                <a:lnTo>
                  <a:pt x="1228" y="2558"/>
                </a:lnTo>
                <a:lnTo>
                  <a:pt x="1256" y="2576"/>
                </a:lnTo>
                <a:lnTo>
                  <a:pt x="1256" y="2576"/>
                </a:lnTo>
                <a:close/>
                <a:moveTo>
                  <a:pt x="1276" y="2602"/>
                </a:moveTo>
                <a:lnTo>
                  <a:pt x="1276" y="2602"/>
                </a:lnTo>
                <a:lnTo>
                  <a:pt x="1290" y="2624"/>
                </a:lnTo>
                <a:lnTo>
                  <a:pt x="1290" y="2624"/>
                </a:lnTo>
                <a:lnTo>
                  <a:pt x="1262" y="2606"/>
                </a:lnTo>
                <a:lnTo>
                  <a:pt x="1262" y="2606"/>
                </a:lnTo>
                <a:lnTo>
                  <a:pt x="1248" y="2584"/>
                </a:lnTo>
                <a:lnTo>
                  <a:pt x="1248" y="2584"/>
                </a:lnTo>
                <a:lnTo>
                  <a:pt x="1276" y="2602"/>
                </a:lnTo>
                <a:lnTo>
                  <a:pt x="1276" y="2602"/>
                </a:lnTo>
                <a:close/>
                <a:moveTo>
                  <a:pt x="1284" y="2608"/>
                </a:moveTo>
                <a:lnTo>
                  <a:pt x="1284" y="2608"/>
                </a:lnTo>
                <a:lnTo>
                  <a:pt x="1308" y="2624"/>
                </a:lnTo>
                <a:lnTo>
                  <a:pt x="1308" y="2624"/>
                </a:lnTo>
                <a:lnTo>
                  <a:pt x="1324" y="2646"/>
                </a:lnTo>
                <a:lnTo>
                  <a:pt x="1324" y="2646"/>
                </a:lnTo>
                <a:lnTo>
                  <a:pt x="1300" y="2630"/>
                </a:lnTo>
                <a:lnTo>
                  <a:pt x="1300" y="2630"/>
                </a:lnTo>
                <a:lnTo>
                  <a:pt x="1284" y="2608"/>
                </a:lnTo>
                <a:lnTo>
                  <a:pt x="1284" y="2608"/>
                </a:lnTo>
                <a:close/>
                <a:moveTo>
                  <a:pt x="1326" y="2650"/>
                </a:moveTo>
                <a:lnTo>
                  <a:pt x="1326" y="2650"/>
                </a:lnTo>
                <a:lnTo>
                  <a:pt x="1342" y="2672"/>
                </a:lnTo>
                <a:lnTo>
                  <a:pt x="1342" y="2672"/>
                </a:lnTo>
                <a:lnTo>
                  <a:pt x="1320" y="2656"/>
                </a:lnTo>
                <a:lnTo>
                  <a:pt x="1320" y="2656"/>
                </a:lnTo>
                <a:lnTo>
                  <a:pt x="1304" y="2636"/>
                </a:lnTo>
                <a:lnTo>
                  <a:pt x="1304" y="2636"/>
                </a:lnTo>
                <a:lnTo>
                  <a:pt x="1326" y="2650"/>
                </a:lnTo>
                <a:lnTo>
                  <a:pt x="1326" y="2650"/>
                </a:lnTo>
                <a:close/>
                <a:moveTo>
                  <a:pt x="1346" y="2678"/>
                </a:moveTo>
                <a:lnTo>
                  <a:pt x="1346" y="2678"/>
                </a:lnTo>
                <a:lnTo>
                  <a:pt x="1360" y="2698"/>
                </a:lnTo>
                <a:lnTo>
                  <a:pt x="1360" y="2698"/>
                </a:lnTo>
                <a:lnTo>
                  <a:pt x="1338" y="2684"/>
                </a:lnTo>
                <a:lnTo>
                  <a:pt x="1338" y="2684"/>
                </a:lnTo>
                <a:lnTo>
                  <a:pt x="1324" y="2662"/>
                </a:lnTo>
                <a:lnTo>
                  <a:pt x="1324" y="2662"/>
                </a:lnTo>
                <a:lnTo>
                  <a:pt x="1346" y="2678"/>
                </a:lnTo>
                <a:lnTo>
                  <a:pt x="1346" y="2678"/>
                </a:lnTo>
                <a:close/>
                <a:moveTo>
                  <a:pt x="1348" y="2676"/>
                </a:moveTo>
                <a:lnTo>
                  <a:pt x="1348" y="2676"/>
                </a:lnTo>
                <a:lnTo>
                  <a:pt x="1332" y="2654"/>
                </a:lnTo>
                <a:lnTo>
                  <a:pt x="1332" y="2654"/>
                </a:lnTo>
                <a:lnTo>
                  <a:pt x="1358" y="2670"/>
                </a:lnTo>
                <a:lnTo>
                  <a:pt x="1358" y="2670"/>
                </a:lnTo>
                <a:lnTo>
                  <a:pt x="1374" y="2694"/>
                </a:lnTo>
                <a:lnTo>
                  <a:pt x="1374" y="2694"/>
                </a:lnTo>
                <a:lnTo>
                  <a:pt x="1348" y="2676"/>
                </a:lnTo>
                <a:lnTo>
                  <a:pt x="1348" y="2676"/>
                </a:lnTo>
                <a:close/>
                <a:moveTo>
                  <a:pt x="1330" y="2648"/>
                </a:moveTo>
                <a:lnTo>
                  <a:pt x="1330" y="2648"/>
                </a:lnTo>
                <a:lnTo>
                  <a:pt x="1314" y="2626"/>
                </a:lnTo>
                <a:lnTo>
                  <a:pt x="1314" y="2626"/>
                </a:lnTo>
                <a:lnTo>
                  <a:pt x="1342" y="2644"/>
                </a:lnTo>
                <a:lnTo>
                  <a:pt x="1342" y="2644"/>
                </a:lnTo>
                <a:lnTo>
                  <a:pt x="1356" y="2666"/>
                </a:lnTo>
                <a:lnTo>
                  <a:pt x="1356" y="2666"/>
                </a:lnTo>
                <a:lnTo>
                  <a:pt x="1330" y="2648"/>
                </a:lnTo>
                <a:lnTo>
                  <a:pt x="1330" y="2648"/>
                </a:lnTo>
                <a:close/>
                <a:moveTo>
                  <a:pt x="1310" y="2622"/>
                </a:moveTo>
                <a:lnTo>
                  <a:pt x="1310" y="2622"/>
                </a:lnTo>
                <a:lnTo>
                  <a:pt x="1296" y="2600"/>
                </a:lnTo>
                <a:lnTo>
                  <a:pt x="1296" y="2600"/>
                </a:lnTo>
                <a:lnTo>
                  <a:pt x="1324" y="2616"/>
                </a:lnTo>
                <a:lnTo>
                  <a:pt x="1324" y="2616"/>
                </a:lnTo>
                <a:lnTo>
                  <a:pt x="1338" y="2638"/>
                </a:lnTo>
                <a:lnTo>
                  <a:pt x="1338" y="2638"/>
                </a:lnTo>
                <a:lnTo>
                  <a:pt x="1310" y="2622"/>
                </a:lnTo>
                <a:lnTo>
                  <a:pt x="1310" y="2622"/>
                </a:lnTo>
                <a:close/>
                <a:moveTo>
                  <a:pt x="1292" y="2594"/>
                </a:moveTo>
                <a:lnTo>
                  <a:pt x="1292" y="2594"/>
                </a:lnTo>
                <a:lnTo>
                  <a:pt x="1276" y="2572"/>
                </a:lnTo>
                <a:lnTo>
                  <a:pt x="1276" y="2572"/>
                </a:lnTo>
                <a:lnTo>
                  <a:pt x="1306" y="2588"/>
                </a:lnTo>
                <a:lnTo>
                  <a:pt x="1306" y="2588"/>
                </a:lnTo>
                <a:lnTo>
                  <a:pt x="1320" y="2612"/>
                </a:lnTo>
                <a:lnTo>
                  <a:pt x="1320" y="2612"/>
                </a:lnTo>
                <a:lnTo>
                  <a:pt x="1292" y="2594"/>
                </a:lnTo>
                <a:lnTo>
                  <a:pt x="1292" y="2594"/>
                </a:lnTo>
                <a:close/>
                <a:moveTo>
                  <a:pt x="1274" y="2566"/>
                </a:moveTo>
                <a:lnTo>
                  <a:pt x="1274" y="2566"/>
                </a:lnTo>
                <a:lnTo>
                  <a:pt x="1258" y="2544"/>
                </a:lnTo>
                <a:lnTo>
                  <a:pt x="1258" y="2544"/>
                </a:lnTo>
                <a:lnTo>
                  <a:pt x="1288" y="2560"/>
                </a:lnTo>
                <a:lnTo>
                  <a:pt x="1288" y="2560"/>
                </a:lnTo>
                <a:lnTo>
                  <a:pt x="1302" y="2584"/>
                </a:lnTo>
                <a:lnTo>
                  <a:pt x="1302" y="2584"/>
                </a:lnTo>
                <a:lnTo>
                  <a:pt x="1274" y="2566"/>
                </a:lnTo>
                <a:lnTo>
                  <a:pt x="1274" y="2566"/>
                </a:lnTo>
                <a:close/>
                <a:moveTo>
                  <a:pt x="1256" y="2540"/>
                </a:moveTo>
                <a:lnTo>
                  <a:pt x="1256" y="2540"/>
                </a:lnTo>
                <a:lnTo>
                  <a:pt x="1240" y="2516"/>
                </a:lnTo>
                <a:lnTo>
                  <a:pt x="1240" y="2516"/>
                </a:lnTo>
                <a:lnTo>
                  <a:pt x="1270" y="2532"/>
                </a:lnTo>
                <a:lnTo>
                  <a:pt x="1270" y="2532"/>
                </a:lnTo>
                <a:lnTo>
                  <a:pt x="1284" y="2556"/>
                </a:lnTo>
                <a:lnTo>
                  <a:pt x="1284" y="2556"/>
                </a:lnTo>
                <a:lnTo>
                  <a:pt x="1256" y="2540"/>
                </a:lnTo>
                <a:lnTo>
                  <a:pt x="1256" y="2540"/>
                </a:lnTo>
                <a:close/>
                <a:moveTo>
                  <a:pt x="1250" y="2536"/>
                </a:moveTo>
                <a:lnTo>
                  <a:pt x="1250" y="2536"/>
                </a:lnTo>
                <a:lnTo>
                  <a:pt x="1222" y="2520"/>
                </a:lnTo>
                <a:lnTo>
                  <a:pt x="1222" y="2520"/>
                </a:lnTo>
                <a:lnTo>
                  <a:pt x="1208" y="2498"/>
                </a:lnTo>
                <a:lnTo>
                  <a:pt x="1208" y="2498"/>
                </a:lnTo>
                <a:lnTo>
                  <a:pt x="1236" y="2514"/>
                </a:lnTo>
                <a:lnTo>
                  <a:pt x="1236" y="2514"/>
                </a:lnTo>
                <a:lnTo>
                  <a:pt x="1250" y="2536"/>
                </a:lnTo>
                <a:lnTo>
                  <a:pt x="1250" y="2536"/>
                </a:lnTo>
                <a:close/>
                <a:moveTo>
                  <a:pt x="1216" y="2516"/>
                </a:moveTo>
                <a:lnTo>
                  <a:pt x="1216" y="2516"/>
                </a:lnTo>
                <a:lnTo>
                  <a:pt x="1184" y="2498"/>
                </a:lnTo>
                <a:lnTo>
                  <a:pt x="1184" y="2498"/>
                </a:lnTo>
                <a:lnTo>
                  <a:pt x="1170" y="2476"/>
                </a:lnTo>
                <a:lnTo>
                  <a:pt x="1170" y="2476"/>
                </a:lnTo>
                <a:lnTo>
                  <a:pt x="1200" y="2494"/>
                </a:lnTo>
                <a:lnTo>
                  <a:pt x="1200" y="2494"/>
                </a:lnTo>
                <a:lnTo>
                  <a:pt x="1216" y="2516"/>
                </a:lnTo>
                <a:lnTo>
                  <a:pt x="1216" y="2516"/>
                </a:lnTo>
                <a:close/>
                <a:moveTo>
                  <a:pt x="1180" y="2496"/>
                </a:moveTo>
                <a:lnTo>
                  <a:pt x="1180" y="2496"/>
                </a:lnTo>
                <a:lnTo>
                  <a:pt x="1152" y="2480"/>
                </a:lnTo>
                <a:lnTo>
                  <a:pt x="1152" y="2480"/>
                </a:lnTo>
                <a:lnTo>
                  <a:pt x="1136" y="2458"/>
                </a:lnTo>
                <a:lnTo>
                  <a:pt x="1136" y="2458"/>
                </a:lnTo>
                <a:lnTo>
                  <a:pt x="1166" y="2474"/>
                </a:lnTo>
                <a:lnTo>
                  <a:pt x="1166" y="2474"/>
                </a:lnTo>
                <a:lnTo>
                  <a:pt x="1180" y="2496"/>
                </a:lnTo>
                <a:lnTo>
                  <a:pt x="1180" y="2496"/>
                </a:lnTo>
                <a:close/>
                <a:moveTo>
                  <a:pt x="1148" y="2476"/>
                </a:moveTo>
                <a:lnTo>
                  <a:pt x="1148" y="2476"/>
                </a:lnTo>
                <a:lnTo>
                  <a:pt x="1116" y="2458"/>
                </a:lnTo>
                <a:lnTo>
                  <a:pt x="1116" y="2458"/>
                </a:lnTo>
                <a:lnTo>
                  <a:pt x="1100" y="2436"/>
                </a:lnTo>
                <a:lnTo>
                  <a:pt x="1100" y="2436"/>
                </a:lnTo>
                <a:lnTo>
                  <a:pt x="1132" y="2454"/>
                </a:lnTo>
                <a:lnTo>
                  <a:pt x="1132" y="2454"/>
                </a:lnTo>
                <a:lnTo>
                  <a:pt x="1148" y="2476"/>
                </a:lnTo>
                <a:lnTo>
                  <a:pt x="1148" y="2476"/>
                </a:lnTo>
                <a:close/>
                <a:moveTo>
                  <a:pt x="1118" y="2462"/>
                </a:moveTo>
                <a:lnTo>
                  <a:pt x="1118" y="2462"/>
                </a:lnTo>
                <a:lnTo>
                  <a:pt x="1134" y="2482"/>
                </a:lnTo>
                <a:lnTo>
                  <a:pt x="1134" y="2482"/>
                </a:lnTo>
                <a:lnTo>
                  <a:pt x="1102" y="2462"/>
                </a:lnTo>
                <a:lnTo>
                  <a:pt x="1102" y="2462"/>
                </a:lnTo>
                <a:lnTo>
                  <a:pt x="1086" y="2442"/>
                </a:lnTo>
                <a:lnTo>
                  <a:pt x="1086" y="2442"/>
                </a:lnTo>
                <a:lnTo>
                  <a:pt x="1118" y="2462"/>
                </a:lnTo>
                <a:lnTo>
                  <a:pt x="1118" y="2462"/>
                </a:lnTo>
                <a:close/>
                <a:moveTo>
                  <a:pt x="1138" y="2488"/>
                </a:moveTo>
                <a:lnTo>
                  <a:pt x="1138" y="2488"/>
                </a:lnTo>
                <a:lnTo>
                  <a:pt x="1154" y="2508"/>
                </a:lnTo>
                <a:lnTo>
                  <a:pt x="1154" y="2508"/>
                </a:lnTo>
                <a:lnTo>
                  <a:pt x="1124" y="2488"/>
                </a:lnTo>
                <a:lnTo>
                  <a:pt x="1124" y="2488"/>
                </a:lnTo>
                <a:lnTo>
                  <a:pt x="1106" y="2468"/>
                </a:lnTo>
                <a:lnTo>
                  <a:pt x="1106" y="2468"/>
                </a:lnTo>
                <a:lnTo>
                  <a:pt x="1138" y="2488"/>
                </a:lnTo>
                <a:lnTo>
                  <a:pt x="1138" y="2488"/>
                </a:lnTo>
                <a:close/>
                <a:moveTo>
                  <a:pt x="1140" y="2490"/>
                </a:moveTo>
                <a:lnTo>
                  <a:pt x="1140" y="2490"/>
                </a:lnTo>
                <a:lnTo>
                  <a:pt x="1172" y="2508"/>
                </a:lnTo>
                <a:lnTo>
                  <a:pt x="1172" y="2508"/>
                </a:lnTo>
                <a:lnTo>
                  <a:pt x="1188" y="2530"/>
                </a:lnTo>
                <a:lnTo>
                  <a:pt x="1188" y="2530"/>
                </a:lnTo>
                <a:lnTo>
                  <a:pt x="1156" y="2510"/>
                </a:lnTo>
                <a:lnTo>
                  <a:pt x="1156" y="2510"/>
                </a:lnTo>
                <a:lnTo>
                  <a:pt x="1140" y="2490"/>
                </a:lnTo>
                <a:lnTo>
                  <a:pt x="1140" y="2490"/>
                </a:lnTo>
                <a:close/>
                <a:moveTo>
                  <a:pt x="1192" y="2536"/>
                </a:moveTo>
                <a:lnTo>
                  <a:pt x="1192" y="2536"/>
                </a:lnTo>
                <a:lnTo>
                  <a:pt x="1206" y="2556"/>
                </a:lnTo>
                <a:lnTo>
                  <a:pt x="1206" y="2556"/>
                </a:lnTo>
                <a:lnTo>
                  <a:pt x="1178" y="2536"/>
                </a:lnTo>
                <a:lnTo>
                  <a:pt x="1178" y="2536"/>
                </a:lnTo>
                <a:lnTo>
                  <a:pt x="1162" y="2516"/>
                </a:lnTo>
                <a:lnTo>
                  <a:pt x="1162" y="2516"/>
                </a:lnTo>
                <a:lnTo>
                  <a:pt x="1192" y="2536"/>
                </a:lnTo>
                <a:lnTo>
                  <a:pt x="1192" y="2536"/>
                </a:lnTo>
                <a:close/>
                <a:moveTo>
                  <a:pt x="1198" y="2538"/>
                </a:moveTo>
                <a:lnTo>
                  <a:pt x="1198" y="2538"/>
                </a:lnTo>
                <a:lnTo>
                  <a:pt x="1224" y="2554"/>
                </a:lnTo>
                <a:lnTo>
                  <a:pt x="1224" y="2554"/>
                </a:lnTo>
                <a:lnTo>
                  <a:pt x="1238" y="2576"/>
                </a:lnTo>
                <a:lnTo>
                  <a:pt x="1238" y="2576"/>
                </a:lnTo>
                <a:lnTo>
                  <a:pt x="1212" y="2560"/>
                </a:lnTo>
                <a:lnTo>
                  <a:pt x="1212" y="2560"/>
                </a:lnTo>
                <a:lnTo>
                  <a:pt x="1198" y="2538"/>
                </a:lnTo>
                <a:lnTo>
                  <a:pt x="1198" y="2538"/>
                </a:lnTo>
                <a:close/>
                <a:moveTo>
                  <a:pt x="1242" y="2582"/>
                </a:moveTo>
                <a:lnTo>
                  <a:pt x="1242" y="2582"/>
                </a:lnTo>
                <a:lnTo>
                  <a:pt x="1258" y="2602"/>
                </a:lnTo>
                <a:lnTo>
                  <a:pt x="1258" y="2602"/>
                </a:lnTo>
                <a:lnTo>
                  <a:pt x="1234" y="2586"/>
                </a:lnTo>
                <a:lnTo>
                  <a:pt x="1234" y="2586"/>
                </a:lnTo>
                <a:lnTo>
                  <a:pt x="1218" y="2566"/>
                </a:lnTo>
                <a:lnTo>
                  <a:pt x="1218" y="2566"/>
                </a:lnTo>
                <a:lnTo>
                  <a:pt x="1242" y="2582"/>
                </a:lnTo>
                <a:lnTo>
                  <a:pt x="1242" y="2582"/>
                </a:lnTo>
                <a:close/>
                <a:moveTo>
                  <a:pt x="1262" y="2608"/>
                </a:moveTo>
                <a:lnTo>
                  <a:pt x="1262" y="2608"/>
                </a:lnTo>
                <a:lnTo>
                  <a:pt x="1278" y="2628"/>
                </a:lnTo>
                <a:lnTo>
                  <a:pt x="1278" y="2628"/>
                </a:lnTo>
                <a:lnTo>
                  <a:pt x="1254" y="2612"/>
                </a:lnTo>
                <a:lnTo>
                  <a:pt x="1254" y="2612"/>
                </a:lnTo>
                <a:lnTo>
                  <a:pt x="1238" y="2592"/>
                </a:lnTo>
                <a:lnTo>
                  <a:pt x="1238" y="2592"/>
                </a:lnTo>
                <a:lnTo>
                  <a:pt x="1262" y="2608"/>
                </a:lnTo>
                <a:lnTo>
                  <a:pt x="1262" y="2608"/>
                </a:lnTo>
                <a:close/>
                <a:moveTo>
                  <a:pt x="1268" y="2612"/>
                </a:moveTo>
                <a:lnTo>
                  <a:pt x="1268" y="2612"/>
                </a:lnTo>
                <a:lnTo>
                  <a:pt x="1294" y="2630"/>
                </a:lnTo>
                <a:lnTo>
                  <a:pt x="1294" y="2630"/>
                </a:lnTo>
                <a:lnTo>
                  <a:pt x="1310" y="2650"/>
                </a:lnTo>
                <a:lnTo>
                  <a:pt x="1310" y="2650"/>
                </a:lnTo>
                <a:lnTo>
                  <a:pt x="1284" y="2632"/>
                </a:lnTo>
                <a:lnTo>
                  <a:pt x="1284" y="2632"/>
                </a:lnTo>
                <a:lnTo>
                  <a:pt x="1268" y="2612"/>
                </a:lnTo>
                <a:lnTo>
                  <a:pt x="1268" y="2612"/>
                </a:lnTo>
                <a:close/>
                <a:moveTo>
                  <a:pt x="1314" y="2656"/>
                </a:moveTo>
                <a:lnTo>
                  <a:pt x="1314" y="2656"/>
                </a:lnTo>
                <a:lnTo>
                  <a:pt x="1328" y="2674"/>
                </a:lnTo>
                <a:lnTo>
                  <a:pt x="1328" y="2676"/>
                </a:lnTo>
                <a:lnTo>
                  <a:pt x="1328" y="2676"/>
                </a:lnTo>
                <a:lnTo>
                  <a:pt x="1304" y="2658"/>
                </a:lnTo>
                <a:lnTo>
                  <a:pt x="1304" y="2658"/>
                </a:lnTo>
                <a:lnTo>
                  <a:pt x="1288" y="2638"/>
                </a:lnTo>
                <a:lnTo>
                  <a:pt x="1288" y="2638"/>
                </a:lnTo>
                <a:lnTo>
                  <a:pt x="1314" y="2656"/>
                </a:lnTo>
                <a:lnTo>
                  <a:pt x="1314" y="2656"/>
                </a:lnTo>
                <a:close/>
                <a:moveTo>
                  <a:pt x="1334" y="2682"/>
                </a:moveTo>
                <a:lnTo>
                  <a:pt x="1334" y="2682"/>
                </a:lnTo>
                <a:lnTo>
                  <a:pt x="1348" y="2702"/>
                </a:lnTo>
                <a:lnTo>
                  <a:pt x="1348" y="2702"/>
                </a:lnTo>
                <a:lnTo>
                  <a:pt x="1324" y="2684"/>
                </a:lnTo>
                <a:lnTo>
                  <a:pt x="1324" y="2684"/>
                </a:lnTo>
                <a:lnTo>
                  <a:pt x="1308" y="2664"/>
                </a:lnTo>
                <a:lnTo>
                  <a:pt x="1308" y="2664"/>
                </a:lnTo>
                <a:lnTo>
                  <a:pt x="1334" y="2682"/>
                </a:lnTo>
                <a:lnTo>
                  <a:pt x="1334" y="2682"/>
                </a:lnTo>
                <a:close/>
                <a:moveTo>
                  <a:pt x="1344" y="2690"/>
                </a:moveTo>
                <a:lnTo>
                  <a:pt x="1344" y="2690"/>
                </a:lnTo>
                <a:lnTo>
                  <a:pt x="1364" y="2704"/>
                </a:lnTo>
                <a:lnTo>
                  <a:pt x="1364" y="2704"/>
                </a:lnTo>
                <a:lnTo>
                  <a:pt x="1364" y="2704"/>
                </a:lnTo>
                <a:lnTo>
                  <a:pt x="1380" y="2724"/>
                </a:lnTo>
                <a:lnTo>
                  <a:pt x="1380" y="2724"/>
                </a:lnTo>
                <a:lnTo>
                  <a:pt x="1360" y="2710"/>
                </a:lnTo>
                <a:lnTo>
                  <a:pt x="1360" y="2710"/>
                </a:lnTo>
                <a:lnTo>
                  <a:pt x="1344" y="2690"/>
                </a:lnTo>
                <a:lnTo>
                  <a:pt x="1344" y="2690"/>
                </a:lnTo>
                <a:close/>
                <a:moveTo>
                  <a:pt x="1384" y="2730"/>
                </a:moveTo>
                <a:lnTo>
                  <a:pt x="1384" y="2730"/>
                </a:lnTo>
                <a:lnTo>
                  <a:pt x="1398" y="2752"/>
                </a:lnTo>
                <a:lnTo>
                  <a:pt x="1398" y="2752"/>
                </a:lnTo>
                <a:lnTo>
                  <a:pt x="1380" y="2738"/>
                </a:lnTo>
                <a:lnTo>
                  <a:pt x="1380" y="2738"/>
                </a:lnTo>
                <a:lnTo>
                  <a:pt x="1364" y="2716"/>
                </a:lnTo>
                <a:lnTo>
                  <a:pt x="1364" y="2716"/>
                </a:lnTo>
                <a:lnTo>
                  <a:pt x="1384" y="2730"/>
                </a:lnTo>
                <a:lnTo>
                  <a:pt x="1384" y="2730"/>
                </a:lnTo>
                <a:close/>
                <a:moveTo>
                  <a:pt x="1390" y="2736"/>
                </a:moveTo>
                <a:lnTo>
                  <a:pt x="1390" y="2736"/>
                </a:lnTo>
                <a:lnTo>
                  <a:pt x="1414" y="2752"/>
                </a:lnTo>
                <a:lnTo>
                  <a:pt x="1414" y="2752"/>
                </a:lnTo>
                <a:lnTo>
                  <a:pt x="1430" y="2774"/>
                </a:lnTo>
                <a:lnTo>
                  <a:pt x="1430" y="2774"/>
                </a:lnTo>
                <a:lnTo>
                  <a:pt x="1406" y="2756"/>
                </a:lnTo>
                <a:lnTo>
                  <a:pt x="1406" y="2756"/>
                </a:lnTo>
                <a:lnTo>
                  <a:pt x="1390" y="2736"/>
                </a:lnTo>
                <a:lnTo>
                  <a:pt x="1390" y="2736"/>
                </a:lnTo>
                <a:close/>
                <a:moveTo>
                  <a:pt x="1434" y="2780"/>
                </a:moveTo>
                <a:lnTo>
                  <a:pt x="1434" y="2780"/>
                </a:lnTo>
                <a:lnTo>
                  <a:pt x="1448" y="2800"/>
                </a:lnTo>
                <a:lnTo>
                  <a:pt x="1448" y="2800"/>
                </a:lnTo>
                <a:lnTo>
                  <a:pt x="1426" y="2782"/>
                </a:lnTo>
                <a:lnTo>
                  <a:pt x="1426" y="2782"/>
                </a:lnTo>
                <a:lnTo>
                  <a:pt x="1410" y="2764"/>
                </a:lnTo>
                <a:lnTo>
                  <a:pt x="1410" y="2764"/>
                </a:lnTo>
                <a:lnTo>
                  <a:pt x="1434" y="2780"/>
                </a:lnTo>
                <a:lnTo>
                  <a:pt x="1434" y="2780"/>
                </a:lnTo>
                <a:close/>
                <a:moveTo>
                  <a:pt x="1438" y="2784"/>
                </a:moveTo>
                <a:lnTo>
                  <a:pt x="1438" y="2784"/>
                </a:lnTo>
                <a:lnTo>
                  <a:pt x="1464" y="2802"/>
                </a:lnTo>
                <a:lnTo>
                  <a:pt x="1464" y="2802"/>
                </a:lnTo>
                <a:lnTo>
                  <a:pt x="1478" y="2822"/>
                </a:lnTo>
                <a:lnTo>
                  <a:pt x="1478" y="2822"/>
                </a:lnTo>
                <a:lnTo>
                  <a:pt x="1454" y="2804"/>
                </a:lnTo>
                <a:lnTo>
                  <a:pt x="1454" y="2804"/>
                </a:lnTo>
                <a:lnTo>
                  <a:pt x="1438" y="2784"/>
                </a:lnTo>
                <a:lnTo>
                  <a:pt x="1438" y="2784"/>
                </a:lnTo>
                <a:close/>
                <a:moveTo>
                  <a:pt x="1434" y="2778"/>
                </a:moveTo>
                <a:lnTo>
                  <a:pt x="1434" y="2778"/>
                </a:lnTo>
                <a:lnTo>
                  <a:pt x="1420" y="2756"/>
                </a:lnTo>
                <a:lnTo>
                  <a:pt x="1420" y="2756"/>
                </a:lnTo>
                <a:lnTo>
                  <a:pt x="1446" y="2774"/>
                </a:lnTo>
                <a:lnTo>
                  <a:pt x="1446" y="2774"/>
                </a:lnTo>
                <a:lnTo>
                  <a:pt x="1460" y="2796"/>
                </a:lnTo>
                <a:lnTo>
                  <a:pt x="1460" y="2796"/>
                </a:lnTo>
                <a:lnTo>
                  <a:pt x="1434" y="2778"/>
                </a:lnTo>
                <a:lnTo>
                  <a:pt x="1434" y="2778"/>
                </a:lnTo>
                <a:close/>
                <a:moveTo>
                  <a:pt x="1416" y="2750"/>
                </a:moveTo>
                <a:lnTo>
                  <a:pt x="1416" y="2750"/>
                </a:lnTo>
                <a:lnTo>
                  <a:pt x="1400" y="2728"/>
                </a:lnTo>
                <a:lnTo>
                  <a:pt x="1400" y="2728"/>
                </a:lnTo>
                <a:lnTo>
                  <a:pt x="1428" y="2746"/>
                </a:lnTo>
                <a:lnTo>
                  <a:pt x="1428" y="2746"/>
                </a:lnTo>
                <a:lnTo>
                  <a:pt x="1440" y="2766"/>
                </a:lnTo>
                <a:lnTo>
                  <a:pt x="1442" y="2768"/>
                </a:lnTo>
                <a:lnTo>
                  <a:pt x="1442" y="2768"/>
                </a:lnTo>
                <a:lnTo>
                  <a:pt x="1416" y="2750"/>
                </a:lnTo>
                <a:lnTo>
                  <a:pt x="1416" y="2750"/>
                </a:lnTo>
                <a:close/>
                <a:moveTo>
                  <a:pt x="1396" y="2724"/>
                </a:moveTo>
                <a:lnTo>
                  <a:pt x="1396" y="2724"/>
                </a:lnTo>
                <a:lnTo>
                  <a:pt x="1382" y="2702"/>
                </a:lnTo>
                <a:lnTo>
                  <a:pt x="1382" y="2702"/>
                </a:lnTo>
                <a:lnTo>
                  <a:pt x="1410" y="2720"/>
                </a:lnTo>
                <a:lnTo>
                  <a:pt x="1410" y="2720"/>
                </a:lnTo>
                <a:lnTo>
                  <a:pt x="1424" y="2742"/>
                </a:lnTo>
                <a:lnTo>
                  <a:pt x="1424" y="2742"/>
                </a:lnTo>
                <a:lnTo>
                  <a:pt x="1396" y="2724"/>
                </a:lnTo>
                <a:lnTo>
                  <a:pt x="1396" y="2724"/>
                </a:lnTo>
                <a:close/>
                <a:moveTo>
                  <a:pt x="1378" y="2696"/>
                </a:moveTo>
                <a:lnTo>
                  <a:pt x="1378" y="2696"/>
                </a:lnTo>
                <a:lnTo>
                  <a:pt x="1364" y="2674"/>
                </a:lnTo>
                <a:lnTo>
                  <a:pt x="1364" y="2674"/>
                </a:lnTo>
                <a:lnTo>
                  <a:pt x="1392" y="2692"/>
                </a:lnTo>
                <a:lnTo>
                  <a:pt x="1392" y="2692"/>
                </a:lnTo>
                <a:lnTo>
                  <a:pt x="1406" y="2714"/>
                </a:lnTo>
                <a:lnTo>
                  <a:pt x="1406" y="2714"/>
                </a:lnTo>
                <a:lnTo>
                  <a:pt x="1378" y="2696"/>
                </a:lnTo>
                <a:lnTo>
                  <a:pt x="1378" y="2696"/>
                </a:lnTo>
                <a:close/>
                <a:moveTo>
                  <a:pt x="1360" y="2668"/>
                </a:moveTo>
                <a:lnTo>
                  <a:pt x="1360" y="2668"/>
                </a:lnTo>
                <a:lnTo>
                  <a:pt x="1346" y="2646"/>
                </a:lnTo>
                <a:lnTo>
                  <a:pt x="1346" y="2646"/>
                </a:lnTo>
                <a:lnTo>
                  <a:pt x="1374" y="2664"/>
                </a:lnTo>
                <a:lnTo>
                  <a:pt x="1374" y="2664"/>
                </a:lnTo>
                <a:lnTo>
                  <a:pt x="1388" y="2686"/>
                </a:lnTo>
                <a:lnTo>
                  <a:pt x="1388" y="2686"/>
                </a:lnTo>
                <a:lnTo>
                  <a:pt x="1360" y="2668"/>
                </a:lnTo>
                <a:lnTo>
                  <a:pt x="1360" y="2668"/>
                </a:lnTo>
                <a:close/>
                <a:moveTo>
                  <a:pt x="1342" y="2642"/>
                </a:moveTo>
                <a:lnTo>
                  <a:pt x="1342" y="2642"/>
                </a:lnTo>
                <a:lnTo>
                  <a:pt x="1328" y="2618"/>
                </a:lnTo>
                <a:lnTo>
                  <a:pt x="1328" y="2618"/>
                </a:lnTo>
                <a:lnTo>
                  <a:pt x="1356" y="2636"/>
                </a:lnTo>
                <a:lnTo>
                  <a:pt x="1356" y="2636"/>
                </a:lnTo>
                <a:lnTo>
                  <a:pt x="1372" y="2660"/>
                </a:lnTo>
                <a:lnTo>
                  <a:pt x="1372" y="2660"/>
                </a:lnTo>
                <a:lnTo>
                  <a:pt x="1342" y="2642"/>
                </a:lnTo>
                <a:lnTo>
                  <a:pt x="1342" y="2642"/>
                </a:lnTo>
                <a:close/>
                <a:moveTo>
                  <a:pt x="1324" y="2614"/>
                </a:moveTo>
                <a:lnTo>
                  <a:pt x="1324" y="2614"/>
                </a:lnTo>
                <a:lnTo>
                  <a:pt x="1310" y="2590"/>
                </a:lnTo>
                <a:lnTo>
                  <a:pt x="1310" y="2590"/>
                </a:lnTo>
                <a:lnTo>
                  <a:pt x="1340" y="2608"/>
                </a:lnTo>
                <a:lnTo>
                  <a:pt x="1340" y="2608"/>
                </a:lnTo>
                <a:lnTo>
                  <a:pt x="1354" y="2632"/>
                </a:lnTo>
                <a:lnTo>
                  <a:pt x="1354" y="2632"/>
                </a:lnTo>
                <a:lnTo>
                  <a:pt x="1324" y="2614"/>
                </a:lnTo>
                <a:lnTo>
                  <a:pt x="1324" y="2614"/>
                </a:lnTo>
                <a:close/>
                <a:moveTo>
                  <a:pt x="1306" y="2586"/>
                </a:moveTo>
                <a:lnTo>
                  <a:pt x="1306" y="2586"/>
                </a:lnTo>
                <a:lnTo>
                  <a:pt x="1292" y="2562"/>
                </a:lnTo>
                <a:lnTo>
                  <a:pt x="1292" y="2562"/>
                </a:lnTo>
                <a:lnTo>
                  <a:pt x="1322" y="2580"/>
                </a:lnTo>
                <a:lnTo>
                  <a:pt x="1322" y="2580"/>
                </a:lnTo>
                <a:lnTo>
                  <a:pt x="1336" y="2604"/>
                </a:lnTo>
                <a:lnTo>
                  <a:pt x="1336" y="2604"/>
                </a:lnTo>
                <a:lnTo>
                  <a:pt x="1306" y="2586"/>
                </a:lnTo>
                <a:lnTo>
                  <a:pt x="1306" y="2586"/>
                </a:lnTo>
                <a:close/>
                <a:moveTo>
                  <a:pt x="1288" y="2558"/>
                </a:moveTo>
                <a:lnTo>
                  <a:pt x="1288" y="2558"/>
                </a:lnTo>
                <a:lnTo>
                  <a:pt x="1274" y="2534"/>
                </a:lnTo>
                <a:lnTo>
                  <a:pt x="1274" y="2534"/>
                </a:lnTo>
                <a:lnTo>
                  <a:pt x="1306" y="2552"/>
                </a:lnTo>
                <a:lnTo>
                  <a:pt x="1306" y="2552"/>
                </a:lnTo>
                <a:lnTo>
                  <a:pt x="1320" y="2576"/>
                </a:lnTo>
                <a:lnTo>
                  <a:pt x="1320" y="2576"/>
                </a:lnTo>
                <a:lnTo>
                  <a:pt x="1288" y="2558"/>
                </a:lnTo>
                <a:lnTo>
                  <a:pt x="1288" y="2558"/>
                </a:lnTo>
                <a:close/>
                <a:moveTo>
                  <a:pt x="1272" y="2530"/>
                </a:moveTo>
                <a:lnTo>
                  <a:pt x="1272" y="2530"/>
                </a:lnTo>
                <a:lnTo>
                  <a:pt x="1256" y="2506"/>
                </a:lnTo>
                <a:lnTo>
                  <a:pt x="1256" y="2506"/>
                </a:lnTo>
                <a:lnTo>
                  <a:pt x="1288" y="2524"/>
                </a:lnTo>
                <a:lnTo>
                  <a:pt x="1288" y="2524"/>
                </a:lnTo>
                <a:lnTo>
                  <a:pt x="1304" y="2548"/>
                </a:lnTo>
                <a:lnTo>
                  <a:pt x="1304" y="2548"/>
                </a:lnTo>
                <a:lnTo>
                  <a:pt x="1272" y="2530"/>
                </a:lnTo>
                <a:lnTo>
                  <a:pt x="1272" y="2530"/>
                </a:lnTo>
                <a:close/>
                <a:moveTo>
                  <a:pt x="1268" y="2528"/>
                </a:moveTo>
                <a:lnTo>
                  <a:pt x="1268" y="2528"/>
                </a:lnTo>
                <a:lnTo>
                  <a:pt x="1238" y="2512"/>
                </a:lnTo>
                <a:lnTo>
                  <a:pt x="1238" y="2512"/>
                </a:lnTo>
                <a:lnTo>
                  <a:pt x="1222" y="2488"/>
                </a:lnTo>
                <a:lnTo>
                  <a:pt x="1222" y="2488"/>
                </a:lnTo>
                <a:lnTo>
                  <a:pt x="1254" y="2504"/>
                </a:lnTo>
                <a:lnTo>
                  <a:pt x="1254" y="2504"/>
                </a:lnTo>
                <a:lnTo>
                  <a:pt x="1268" y="2528"/>
                </a:lnTo>
                <a:lnTo>
                  <a:pt x="1268" y="2528"/>
                </a:lnTo>
                <a:close/>
                <a:moveTo>
                  <a:pt x="1232" y="2508"/>
                </a:moveTo>
                <a:lnTo>
                  <a:pt x="1232" y="2508"/>
                </a:lnTo>
                <a:lnTo>
                  <a:pt x="1204" y="2492"/>
                </a:lnTo>
                <a:lnTo>
                  <a:pt x="1204" y="2492"/>
                </a:lnTo>
                <a:lnTo>
                  <a:pt x="1188" y="2470"/>
                </a:lnTo>
                <a:lnTo>
                  <a:pt x="1188" y="2470"/>
                </a:lnTo>
                <a:lnTo>
                  <a:pt x="1218" y="2486"/>
                </a:lnTo>
                <a:lnTo>
                  <a:pt x="1218" y="2486"/>
                </a:lnTo>
                <a:lnTo>
                  <a:pt x="1232" y="2508"/>
                </a:lnTo>
                <a:lnTo>
                  <a:pt x="1232" y="2508"/>
                </a:lnTo>
                <a:close/>
                <a:moveTo>
                  <a:pt x="1198" y="2488"/>
                </a:moveTo>
                <a:lnTo>
                  <a:pt x="1198" y="2488"/>
                </a:lnTo>
                <a:lnTo>
                  <a:pt x="1166" y="2472"/>
                </a:lnTo>
                <a:lnTo>
                  <a:pt x="1166" y="2472"/>
                </a:lnTo>
                <a:lnTo>
                  <a:pt x="1150" y="2448"/>
                </a:lnTo>
                <a:lnTo>
                  <a:pt x="1150" y="2448"/>
                </a:lnTo>
                <a:lnTo>
                  <a:pt x="1182" y="2466"/>
                </a:lnTo>
                <a:lnTo>
                  <a:pt x="1182" y="2466"/>
                </a:lnTo>
                <a:lnTo>
                  <a:pt x="1198" y="2488"/>
                </a:lnTo>
                <a:lnTo>
                  <a:pt x="1198" y="2488"/>
                </a:lnTo>
                <a:close/>
                <a:moveTo>
                  <a:pt x="1162" y="2470"/>
                </a:moveTo>
                <a:lnTo>
                  <a:pt x="1162" y="2470"/>
                </a:lnTo>
                <a:lnTo>
                  <a:pt x="1132" y="2452"/>
                </a:lnTo>
                <a:lnTo>
                  <a:pt x="1132" y="2452"/>
                </a:lnTo>
                <a:lnTo>
                  <a:pt x="1116" y="2430"/>
                </a:lnTo>
                <a:lnTo>
                  <a:pt x="1116" y="2430"/>
                </a:lnTo>
                <a:lnTo>
                  <a:pt x="1146" y="2446"/>
                </a:lnTo>
                <a:lnTo>
                  <a:pt x="1146" y="2446"/>
                </a:lnTo>
                <a:lnTo>
                  <a:pt x="1162" y="2470"/>
                </a:lnTo>
                <a:lnTo>
                  <a:pt x="1162" y="2470"/>
                </a:lnTo>
                <a:close/>
                <a:moveTo>
                  <a:pt x="1128" y="2450"/>
                </a:moveTo>
                <a:lnTo>
                  <a:pt x="1128" y="2450"/>
                </a:lnTo>
                <a:lnTo>
                  <a:pt x="1096" y="2430"/>
                </a:lnTo>
                <a:lnTo>
                  <a:pt x="1096" y="2430"/>
                </a:lnTo>
                <a:lnTo>
                  <a:pt x="1078" y="2408"/>
                </a:lnTo>
                <a:lnTo>
                  <a:pt x="1078" y="2408"/>
                </a:lnTo>
                <a:lnTo>
                  <a:pt x="1112" y="2428"/>
                </a:lnTo>
                <a:lnTo>
                  <a:pt x="1112" y="2428"/>
                </a:lnTo>
                <a:lnTo>
                  <a:pt x="1128" y="2450"/>
                </a:lnTo>
                <a:lnTo>
                  <a:pt x="1128" y="2450"/>
                </a:lnTo>
                <a:close/>
                <a:moveTo>
                  <a:pt x="1094" y="2430"/>
                </a:moveTo>
                <a:lnTo>
                  <a:pt x="1094" y="2430"/>
                </a:lnTo>
                <a:lnTo>
                  <a:pt x="1060" y="2410"/>
                </a:lnTo>
                <a:lnTo>
                  <a:pt x="1060" y="2410"/>
                </a:lnTo>
                <a:lnTo>
                  <a:pt x="1044" y="2390"/>
                </a:lnTo>
                <a:lnTo>
                  <a:pt x="1044" y="2390"/>
                </a:lnTo>
                <a:lnTo>
                  <a:pt x="1078" y="2408"/>
                </a:lnTo>
                <a:lnTo>
                  <a:pt x="1078" y="2408"/>
                </a:lnTo>
                <a:lnTo>
                  <a:pt x="1094" y="2430"/>
                </a:lnTo>
                <a:lnTo>
                  <a:pt x="1094" y="2430"/>
                </a:lnTo>
                <a:close/>
                <a:moveTo>
                  <a:pt x="1060" y="2410"/>
                </a:moveTo>
                <a:lnTo>
                  <a:pt x="1060" y="2410"/>
                </a:lnTo>
                <a:lnTo>
                  <a:pt x="1026" y="2390"/>
                </a:lnTo>
                <a:lnTo>
                  <a:pt x="1026" y="2390"/>
                </a:lnTo>
                <a:lnTo>
                  <a:pt x="1010" y="2370"/>
                </a:lnTo>
                <a:lnTo>
                  <a:pt x="1010" y="2370"/>
                </a:lnTo>
                <a:lnTo>
                  <a:pt x="1044" y="2388"/>
                </a:lnTo>
                <a:lnTo>
                  <a:pt x="1044" y="2388"/>
                </a:lnTo>
                <a:lnTo>
                  <a:pt x="1060" y="2410"/>
                </a:lnTo>
                <a:lnTo>
                  <a:pt x="1060" y="2410"/>
                </a:lnTo>
                <a:close/>
                <a:moveTo>
                  <a:pt x="1026" y="2390"/>
                </a:moveTo>
                <a:lnTo>
                  <a:pt x="1026" y="2390"/>
                </a:lnTo>
                <a:lnTo>
                  <a:pt x="996" y="2372"/>
                </a:lnTo>
                <a:lnTo>
                  <a:pt x="996" y="2372"/>
                </a:lnTo>
                <a:lnTo>
                  <a:pt x="980" y="2352"/>
                </a:lnTo>
                <a:lnTo>
                  <a:pt x="980" y="2352"/>
                </a:lnTo>
                <a:lnTo>
                  <a:pt x="1010" y="2370"/>
                </a:lnTo>
                <a:lnTo>
                  <a:pt x="1010" y="2370"/>
                </a:lnTo>
                <a:lnTo>
                  <a:pt x="1026" y="2390"/>
                </a:lnTo>
                <a:lnTo>
                  <a:pt x="1026" y="2390"/>
                </a:lnTo>
                <a:close/>
                <a:moveTo>
                  <a:pt x="992" y="2370"/>
                </a:moveTo>
                <a:lnTo>
                  <a:pt x="992" y="2370"/>
                </a:lnTo>
                <a:lnTo>
                  <a:pt x="964" y="2354"/>
                </a:lnTo>
                <a:lnTo>
                  <a:pt x="964" y="2354"/>
                </a:lnTo>
                <a:lnTo>
                  <a:pt x="948" y="2334"/>
                </a:lnTo>
                <a:lnTo>
                  <a:pt x="948" y="2334"/>
                </a:lnTo>
                <a:lnTo>
                  <a:pt x="974" y="2350"/>
                </a:lnTo>
                <a:lnTo>
                  <a:pt x="974" y="2350"/>
                </a:lnTo>
                <a:lnTo>
                  <a:pt x="992" y="2370"/>
                </a:lnTo>
                <a:lnTo>
                  <a:pt x="992" y="2370"/>
                </a:lnTo>
                <a:close/>
                <a:moveTo>
                  <a:pt x="958" y="2348"/>
                </a:moveTo>
                <a:lnTo>
                  <a:pt x="958" y="2348"/>
                </a:lnTo>
                <a:lnTo>
                  <a:pt x="932" y="2334"/>
                </a:lnTo>
                <a:lnTo>
                  <a:pt x="932" y="2334"/>
                </a:lnTo>
                <a:lnTo>
                  <a:pt x="914" y="2314"/>
                </a:lnTo>
                <a:lnTo>
                  <a:pt x="914" y="2314"/>
                </a:lnTo>
                <a:lnTo>
                  <a:pt x="942" y="2330"/>
                </a:lnTo>
                <a:lnTo>
                  <a:pt x="942" y="2330"/>
                </a:lnTo>
                <a:lnTo>
                  <a:pt x="958" y="2348"/>
                </a:lnTo>
                <a:lnTo>
                  <a:pt x="958" y="2348"/>
                </a:lnTo>
                <a:close/>
                <a:moveTo>
                  <a:pt x="930" y="2336"/>
                </a:moveTo>
                <a:lnTo>
                  <a:pt x="930" y="2336"/>
                </a:lnTo>
                <a:lnTo>
                  <a:pt x="946" y="2354"/>
                </a:lnTo>
                <a:lnTo>
                  <a:pt x="946" y="2354"/>
                </a:lnTo>
                <a:lnTo>
                  <a:pt x="924" y="2338"/>
                </a:lnTo>
                <a:lnTo>
                  <a:pt x="924" y="2338"/>
                </a:lnTo>
                <a:lnTo>
                  <a:pt x="906" y="2320"/>
                </a:lnTo>
                <a:lnTo>
                  <a:pt x="906" y="2320"/>
                </a:lnTo>
                <a:lnTo>
                  <a:pt x="930" y="2336"/>
                </a:lnTo>
                <a:lnTo>
                  <a:pt x="930" y="2336"/>
                </a:lnTo>
                <a:close/>
                <a:moveTo>
                  <a:pt x="938" y="2340"/>
                </a:moveTo>
                <a:lnTo>
                  <a:pt x="938" y="2340"/>
                </a:lnTo>
                <a:lnTo>
                  <a:pt x="964" y="2356"/>
                </a:lnTo>
                <a:lnTo>
                  <a:pt x="964" y="2356"/>
                </a:lnTo>
                <a:lnTo>
                  <a:pt x="980" y="2374"/>
                </a:lnTo>
                <a:lnTo>
                  <a:pt x="980" y="2374"/>
                </a:lnTo>
                <a:lnTo>
                  <a:pt x="956" y="2358"/>
                </a:lnTo>
                <a:lnTo>
                  <a:pt x="956" y="2358"/>
                </a:lnTo>
                <a:lnTo>
                  <a:pt x="938" y="2340"/>
                </a:lnTo>
                <a:lnTo>
                  <a:pt x="938" y="2340"/>
                </a:lnTo>
                <a:close/>
                <a:moveTo>
                  <a:pt x="986" y="2382"/>
                </a:moveTo>
                <a:lnTo>
                  <a:pt x="986" y="2382"/>
                </a:lnTo>
                <a:lnTo>
                  <a:pt x="1002" y="2400"/>
                </a:lnTo>
                <a:lnTo>
                  <a:pt x="1002" y="2400"/>
                </a:lnTo>
                <a:lnTo>
                  <a:pt x="980" y="2384"/>
                </a:lnTo>
                <a:lnTo>
                  <a:pt x="980" y="2384"/>
                </a:lnTo>
                <a:lnTo>
                  <a:pt x="962" y="2366"/>
                </a:lnTo>
                <a:lnTo>
                  <a:pt x="962" y="2366"/>
                </a:lnTo>
                <a:lnTo>
                  <a:pt x="986" y="2382"/>
                </a:lnTo>
                <a:lnTo>
                  <a:pt x="986" y="2382"/>
                </a:lnTo>
                <a:close/>
                <a:moveTo>
                  <a:pt x="994" y="2386"/>
                </a:moveTo>
                <a:lnTo>
                  <a:pt x="994" y="2386"/>
                </a:lnTo>
                <a:lnTo>
                  <a:pt x="1018" y="2402"/>
                </a:lnTo>
                <a:lnTo>
                  <a:pt x="1018" y="2402"/>
                </a:lnTo>
                <a:lnTo>
                  <a:pt x="1036" y="2420"/>
                </a:lnTo>
                <a:lnTo>
                  <a:pt x="1036" y="2420"/>
                </a:lnTo>
                <a:lnTo>
                  <a:pt x="1010" y="2404"/>
                </a:lnTo>
                <a:lnTo>
                  <a:pt x="1010" y="2404"/>
                </a:lnTo>
                <a:lnTo>
                  <a:pt x="994" y="2386"/>
                </a:lnTo>
                <a:lnTo>
                  <a:pt x="994" y="2386"/>
                </a:lnTo>
                <a:close/>
                <a:moveTo>
                  <a:pt x="1024" y="2404"/>
                </a:moveTo>
                <a:lnTo>
                  <a:pt x="1024" y="2404"/>
                </a:lnTo>
                <a:lnTo>
                  <a:pt x="1052" y="2422"/>
                </a:lnTo>
                <a:lnTo>
                  <a:pt x="1052" y="2422"/>
                </a:lnTo>
                <a:lnTo>
                  <a:pt x="1062" y="2434"/>
                </a:lnTo>
                <a:lnTo>
                  <a:pt x="1062" y="2434"/>
                </a:lnTo>
                <a:lnTo>
                  <a:pt x="1052" y="2422"/>
                </a:lnTo>
                <a:lnTo>
                  <a:pt x="1052" y="2422"/>
                </a:lnTo>
                <a:lnTo>
                  <a:pt x="1084" y="2442"/>
                </a:lnTo>
                <a:lnTo>
                  <a:pt x="1084" y="2442"/>
                </a:lnTo>
                <a:lnTo>
                  <a:pt x="1100" y="2462"/>
                </a:lnTo>
                <a:lnTo>
                  <a:pt x="1100" y="2462"/>
                </a:lnTo>
                <a:lnTo>
                  <a:pt x="1042" y="2424"/>
                </a:lnTo>
                <a:lnTo>
                  <a:pt x="1042" y="2424"/>
                </a:lnTo>
                <a:lnTo>
                  <a:pt x="1024" y="2404"/>
                </a:lnTo>
                <a:lnTo>
                  <a:pt x="1024" y="2404"/>
                </a:lnTo>
                <a:close/>
                <a:moveTo>
                  <a:pt x="1106" y="2468"/>
                </a:moveTo>
                <a:lnTo>
                  <a:pt x="1106" y="2468"/>
                </a:lnTo>
                <a:lnTo>
                  <a:pt x="1122" y="2488"/>
                </a:lnTo>
                <a:lnTo>
                  <a:pt x="1122" y="2488"/>
                </a:lnTo>
                <a:lnTo>
                  <a:pt x="1064" y="2450"/>
                </a:lnTo>
                <a:lnTo>
                  <a:pt x="1064" y="2450"/>
                </a:lnTo>
                <a:lnTo>
                  <a:pt x="1046" y="2430"/>
                </a:lnTo>
                <a:lnTo>
                  <a:pt x="1046" y="2430"/>
                </a:lnTo>
                <a:lnTo>
                  <a:pt x="1106" y="2468"/>
                </a:lnTo>
                <a:lnTo>
                  <a:pt x="1106" y="2468"/>
                </a:lnTo>
                <a:close/>
                <a:moveTo>
                  <a:pt x="1126" y="2494"/>
                </a:moveTo>
                <a:lnTo>
                  <a:pt x="1126" y="2494"/>
                </a:lnTo>
                <a:lnTo>
                  <a:pt x="1142" y="2514"/>
                </a:lnTo>
                <a:lnTo>
                  <a:pt x="1142" y="2514"/>
                </a:lnTo>
                <a:lnTo>
                  <a:pt x="1086" y="2476"/>
                </a:lnTo>
                <a:lnTo>
                  <a:pt x="1086" y="2476"/>
                </a:lnTo>
                <a:lnTo>
                  <a:pt x="1070" y="2456"/>
                </a:lnTo>
                <a:lnTo>
                  <a:pt x="1070" y="2456"/>
                </a:lnTo>
                <a:lnTo>
                  <a:pt x="1126" y="2494"/>
                </a:lnTo>
                <a:lnTo>
                  <a:pt x="1126" y="2494"/>
                </a:lnTo>
                <a:close/>
                <a:moveTo>
                  <a:pt x="1128" y="2494"/>
                </a:moveTo>
                <a:lnTo>
                  <a:pt x="1128" y="2494"/>
                </a:lnTo>
                <a:lnTo>
                  <a:pt x="1158" y="2514"/>
                </a:lnTo>
                <a:lnTo>
                  <a:pt x="1158" y="2514"/>
                </a:lnTo>
                <a:lnTo>
                  <a:pt x="1174" y="2534"/>
                </a:lnTo>
                <a:lnTo>
                  <a:pt x="1174" y="2534"/>
                </a:lnTo>
                <a:lnTo>
                  <a:pt x="1144" y="2514"/>
                </a:lnTo>
                <a:lnTo>
                  <a:pt x="1144" y="2514"/>
                </a:lnTo>
                <a:lnTo>
                  <a:pt x="1128" y="2494"/>
                </a:lnTo>
                <a:lnTo>
                  <a:pt x="1128" y="2494"/>
                </a:lnTo>
                <a:close/>
                <a:moveTo>
                  <a:pt x="1180" y="2540"/>
                </a:moveTo>
                <a:lnTo>
                  <a:pt x="1180" y="2540"/>
                </a:lnTo>
                <a:lnTo>
                  <a:pt x="1196" y="2560"/>
                </a:lnTo>
                <a:lnTo>
                  <a:pt x="1196" y="2560"/>
                </a:lnTo>
                <a:lnTo>
                  <a:pt x="1166" y="2540"/>
                </a:lnTo>
                <a:lnTo>
                  <a:pt x="1166" y="2540"/>
                </a:lnTo>
                <a:lnTo>
                  <a:pt x="1150" y="2520"/>
                </a:lnTo>
                <a:lnTo>
                  <a:pt x="1150" y="2520"/>
                </a:lnTo>
                <a:lnTo>
                  <a:pt x="1180" y="2540"/>
                </a:lnTo>
                <a:lnTo>
                  <a:pt x="1180" y="2540"/>
                </a:lnTo>
                <a:close/>
                <a:moveTo>
                  <a:pt x="1182" y="2542"/>
                </a:moveTo>
                <a:lnTo>
                  <a:pt x="1182" y="2542"/>
                </a:lnTo>
                <a:lnTo>
                  <a:pt x="1212" y="2562"/>
                </a:lnTo>
                <a:lnTo>
                  <a:pt x="1212" y="2562"/>
                </a:lnTo>
                <a:lnTo>
                  <a:pt x="1228" y="2582"/>
                </a:lnTo>
                <a:lnTo>
                  <a:pt x="1228" y="2582"/>
                </a:lnTo>
                <a:lnTo>
                  <a:pt x="1198" y="2562"/>
                </a:lnTo>
                <a:lnTo>
                  <a:pt x="1198" y="2562"/>
                </a:lnTo>
                <a:lnTo>
                  <a:pt x="1182" y="2542"/>
                </a:lnTo>
                <a:lnTo>
                  <a:pt x="1182" y="2542"/>
                </a:lnTo>
                <a:close/>
                <a:moveTo>
                  <a:pt x="1232" y="2588"/>
                </a:moveTo>
                <a:lnTo>
                  <a:pt x="1232" y="2588"/>
                </a:lnTo>
                <a:lnTo>
                  <a:pt x="1246" y="2606"/>
                </a:lnTo>
                <a:lnTo>
                  <a:pt x="1246" y="2606"/>
                </a:lnTo>
                <a:lnTo>
                  <a:pt x="1218" y="2588"/>
                </a:lnTo>
                <a:lnTo>
                  <a:pt x="1218" y="2588"/>
                </a:lnTo>
                <a:lnTo>
                  <a:pt x="1204" y="2568"/>
                </a:lnTo>
                <a:lnTo>
                  <a:pt x="1204" y="2568"/>
                </a:lnTo>
                <a:lnTo>
                  <a:pt x="1232" y="2588"/>
                </a:lnTo>
                <a:lnTo>
                  <a:pt x="1232" y="2588"/>
                </a:lnTo>
                <a:close/>
                <a:moveTo>
                  <a:pt x="1252" y="2614"/>
                </a:moveTo>
                <a:lnTo>
                  <a:pt x="1252" y="2614"/>
                </a:lnTo>
                <a:lnTo>
                  <a:pt x="1252" y="2614"/>
                </a:lnTo>
                <a:lnTo>
                  <a:pt x="1268" y="2632"/>
                </a:lnTo>
                <a:lnTo>
                  <a:pt x="1268" y="2632"/>
                </a:lnTo>
                <a:lnTo>
                  <a:pt x="1240" y="2612"/>
                </a:lnTo>
                <a:lnTo>
                  <a:pt x="1240" y="2612"/>
                </a:lnTo>
                <a:lnTo>
                  <a:pt x="1224" y="2594"/>
                </a:lnTo>
                <a:lnTo>
                  <a:pt x="1224" y="2594"/>
                </a:lnTo>
                <a:lnTo>
                  <a:pt x="1252" y="2614"/>
                </a:lnTo>
                <a:lnTo>
                  <a:pt x="1252" y="2614"/>
                </a:lnTo>
                <a:close/>
                <a:moveTo>
                  <a:pt x="1260" y="2618"/>
                </a:moveTo>
                <a:lnTo>
                  <a:pt x="1260" y="2618"/>
                </a:lnTo>
                <a:lnTo>
                  <a:pt x="1282" y="2634"/>
                </a:lnTo>
                <a:lnTo>
                  <a:pt x="1282" y="2634"/>
                </a:lnTo>
                <a:lnTo>
                  <a:pt x="1298" y="2654"/>
                </a:lnTo>
                <a:lnTo>
                  <a:pt x="1298" y="2654"/>
                </a:lnTo>
                <a:lnTo>
                  <a:pt x="1274" y="2638"/>
                </a:lnTo>
                <a:lnTo>
                  <a:pt x="1274" y="2638"/>
                </a:lnTo>
                <a:lnTo>
                  <a:pt x="1260" y="2618"/>
                </a:lnTo>
                <a:lnTo>
                  <a:pt x="1260" y="2618"/>
                </a:lnTo>
                <a:close/>
                <a:moveTo>
                  <a:pt x="1302" y="2660"/>
                </a:moveTo>
                <a:lnTo>
                  <a:pt x="1302" y="2660"/>
                </a:lnTo>
                <a:lnTo>
                  <a:pt x="1318" y="2680"/>
                </a:lnTo>
                <a:lnTo>
                  <a:pt x="1318" y="2680"/>
                </a:lnTo>
                <a:lnTo>
                  <a:pt x="1296" y="2664"/>
                </a:lnTo>
                <a:lnTo>
                  <a:pt x="1296" y="2664"/>
                </a:lnTo>
                <a:lnTo>
                  <a:pt x="1280" y="2646"/>
                </a:lnTo>
                <a:lnTo>
                  <a:pt x="1280" y="2646"/>
                </a:lnTo>
                <a:lnTo>
                  <a:pt x="1302" y="2660"/>
                </a:lnTo>
                <a:lnTo>
                  <a:pt x="1302" y="2660"/>
                </a:lnTo>
                <a:close/>
                <a:moveTo>
                  <a:pt x="1324" y="2686"/>
                </a:moveTo>
                <a:lnTo>
                  <a:pt x="1324" y="2686"/>
                </a:lnTo>
                <a:lnTo>
                  <a:pt x="1338" y="2706"/>
                </a:lnTo>
                <a:lnTo>
                  <a:pt x="1338" y="2706"/>
                </a:lnTo>
                <a:lnTo>
                  <a:pt x="1318" y="2690"/>
                </a:lnTo>
                <a:lnTo>
                  <a:pt x="1318" y="2690"/>
                </a:lnTo>
                <a:lnTo>
                  <a:pt x="1302" y="2672"/>
                </a:lnTo>
                <a:lnTo>
                  <a:pt x="1302" y="2672"/>
                </a:lnTo>
                <a:lnTo>
                  <a:pt x="1324" y="2686"/>
                </a:lnTo>
                <a:lnTo>
                  <a:pt x="1324" y="2686"/>
                </a:lnTo>
                <a:close/>
                <a:moveTo>
                  <a:pt x="1330" y="2692"/>
                </a:moveTo>
                <a:lnTo>
                  <a:pt x="1330" y="2692"/>
                </a:lnTo>
                <a:lnTo>
                  <a:pt x="1354" y="2710"/>
                </a:lnTo>
                <a:lnTo>
                  <a:pt x="1354" y="2710"/>
                </a:lnTo>
                <a:lnTo>
                  <a:pt x="1368" y="2728"/>
                </a:lnTo>
                <a:lnTo>
                  <a:pt x="1368" y="2728"/>
                </a:lnTo>
                <a:lnTo>
                  <a:pt x="1344" y="2710"/>
                </a:lnTo>
                <a:lnTo>
                  <a:pt x="1344" y="2710"/>
                </a:lnTo>
                <a:lnTo>
                  <a:pt x="1330" y="2692"/>
                </a:lnTo>
                <a:lnTo>
                  <a:pt x="1330" y="2692"/>
                </a:lnTo>
                <a:close/>
                <a:moveTo>
                  <a:pt x="1374" y="2736"/>
                </a:moveTo>
                <a:lnTo>
                  <a:pt x="1374" y="2736"/>
                </a:lnTo>
                <a:lnTo>
                  <a:pt x="1388" y="2754"/>
                </a:lnTo>
                <a:lnTo>
                  <a:pt x="1388" y="2754"/>
                </a:lnTo>
                <a:lnTo>
                  <a:pt x="1364" y="2736"/>
                </a:lnTo>
                <a:lnTo>
                  <a:pt x="1364" y="2736"/>
                </a:lnTo>
                <a:lnTo>
                  <a:pt x="1350" y="2718"/>
                </a:lnTo>
                <a:lnTo>
                  <a:pt x="1350" y="2718"/>
                </a:lnTo>
                <a:lnTo>
                  <a:pt x="1374" y="2736"/>
                </a:lnTo>
                <a:lnTo>
                  <a:pt x="1374" y="2736"/>
                </a:lnTo>
                <a:close/>
                <a:moveTo>
                  <a:pt x="1386" y="2744"/>
                </a:moveTo>
                <a:lnTo>
                  <a:pt x="1386" y="2744"/>
                </a:lnTo>
                <a:lnTo>
                  <a:pt x="1404" y="2758"/>
                </a:lnTo>
                <a:lnTo>
                  <a:pt x="1404" y="2758"/>
                </a:lnTo>
                <a:lnTo>
                  <a:pt x="1418" y="2776"/>
                </a:lnTo>
                <a:lnTo>
                  <a:pt x="1418" y="2776"/>
                </a:lnTo>
                <a:lnTo>
                  <a:pt x="1400" y="2762"/>
                </a:lnTo>
                <a:lnTo>
                  <a:pt x="1400" y="2762"/>
                </a:lnTo>
                <a:lnTo>
                  <a:pt x="1386" y="2744"/>
                </a:lnTo>
                <a:lnTo>
                  <a:pt x="1386" y="2744"/>
                </a:lnTo>
                <a:close/>
                <a:moveTo>
                  <a:pt x="1422" y="2784"/>
                </a:moveTo>
                <a:lnTo>
                  <a:pt x="1422" y="2784"/>
                </a:lnTo>
                <a:lnTo>
                  <a:pt x="1438" y="2804"/>
                </a:lnTo>
                <a:lnTo>
                  <a:pt x="1438" y="2804"/>
                </a:lnTo>
                <a:lnTo>
                  <a:pt x="1420" y="2790"/>
                </a:lnTo>
                <a:lnTo>
                  <a:pt x="1420" y="2790"/>
                </a:lnTo>
                <a:lnTo>
                  <a:pt x="1406" y="2770"/>
                </a:lnTo>
                <a:lnTo>
                  <a:pt x="1406" y="2770"/>
                </a:lnTo>
                <a:lnTo>
                  <a:pt x="1422" y="2784"/>
                </a:lnTo>
                <a:lnTo>
                  <a:pt x="1422" y="2784"/>
                </a:lnTo>
                <a:close/>
                <a:moveTo>
                  <a:pt x="1430" y="2790"/>
                </a:moveTo>
                <a:lnTo>
                  <a:pt x="1430" y="2790"/>
                </a:lnTo>
                <a:lnTo>
                  <a:pt x="1452" y="2806"/>
                </a:lnTo>
                <a:lnTo>
                  <a:pt x="1452" y="2806"/>
                </a:lnTo>
                <a:lnTo>
                  <a:pt x="1466" y="2826"/>
                </a:lnTo>
                <a:lnTo>
                  <a:pt x="1466" y="2826"/>
                </a:lnTo>
                <a:lnTo>
                  <a:pt x="1446" y="2810"/>
                </a:lnTo>
                <a:lnTo>
                  <a:pt x="1446" y="2810"/>
                </a:lnTo>
                <a:lnTo>
                  <a:pt x="1446" y="2810"/>
                </a:lnTo>
                <a:lnTo>
                  <a:pt x="1430" y="2790"/>
                </a:lnTo>
                <a:lnTo>
                  <a:pt x="1430" y="2790"/>
                </a:lnTo>
                <a:close/>
                <a:moveTo>
                  <a:pt x="1458" y="2810"/>
                </a:moveTo>
                <a:lnTo>
                  <a:pt x="1458" y="2810"/>
                </a:lnTo>
                <a:lnTo>
                  <a:pt x="1482" y="2828"/>
                </a:lnTo>
                <a:lnTo>
                  <a:pt x="1482" y="2828"/>
                </a:lnTo>
                <a:lnTo>
                  <a:pt x="1496" y="2848"/>
                </a:lnTo>
                <a:lnTo>
                  <a:pt x="1496" y="2848"/>
                </a:lnTo>
                <a:lnTo>
                  <a:pt x="1472" y="2830"/>
                </a:lnTo>
                <a:lnTo>
                  <a:pt x="1472" y="2830"/>
                </a:lnTo>
                <a:lnTo>
                  <a:pt x="1458" y="2810"/>
                </a:lnTo>
                <a:lnTo>
                  <a:pt x="1458" y="2810"/>
                </a:lnTo>
                <a:close/>
                <a:moveTo>
                  <a:pt x="1500" y="2854"/>
                </a:moveTo>
                <a:lnTo>
                  <a:pt x="1500" y="2854"/>
                </a:lnTo>
                <a:lnTo>
                  <a:pt x="1514" y="2876"/>
                </a:lnTo>
                <a:lnTo>
                  <a:pt x="1514" y="2876"/>
                </a:lnTo>
                <a:lnTo>
                  <a:pt x="1492" y="2858"/>
                </a:lnTo>
                <a:lnTo>
                  <a:pt x="1492" y="2858"/>
                </a:lnTo>
                <a:lnTo>
                  <a:pt x="1476" y="2836"/>
                </a:lnTo>
                <a:lnTo>
                  <a:pt x="1476" y="2836"/>
                </a:lnTo>
                <a:lnTo>
                  <a:pt x="1500" y="2854"/>
                </a:lnTo>
                <a:lnTo>
                  <a:pt x="1500" y="2854"/>
                </a:lnTo>
                <a:close/>
                <a:moveTo>
                  <a:pt x="1502" y="2856"/>
                </a:moveTo>
                <a:lnTo>
                  <a:pt x="1502" y="2856"/>
                </a:lnTo>
                <a:lnTo>
                  <a:pt x="1530" y="2878"/>
                </a:lnTo>
                <a:lnTo>
                  <a:pt x="1530" y="2878"/>
                </a:lnTo>
                <a:lnTo>
                  <a:pt x="1544" y="2898"/>
                </a:lnTo>
                <a:lnTo>
                  <a:pt x="1544" y="2898"/>
                </a:lnTo>
                <a:lnTo>
                  <a:pt x="1516" y="2876"/>
                </a:lnTo>
                <a:lnTo>
                  <a:pt x="1516" y="2876"/>
                </a:lnTo>
                <a:lnTo>
                  <a:pt x="1502" y="2856"/>
                </a:lnTo>
                <a:lnTo>
                  <a:pt x="1502" y="2856"/>
                </a:lnTo>
                <a:close/>
                <a:moveTo>
                  <a:pt x="1498" y="2850"/>
                </a:moveTo>
                <a:lnTo>
                  <a:pt x="1498" y="2850"/>
                </a:lnTo>
                <a:lnTo>
                  <a:pt x="1484" y="2830"/>
                </a:lnTo>
                <a:lnTo>
                  <a:pt x="1484" y="2830"/>
                </a:lnTo>
                <a:lnTo>
                  <a:pt x="1512" y="2850"/>
                </a:lnTo>
                <a:lnTo>
                  <a:pt x="1512" y="2850"/>
                </a:lnTo>
                <a:lnTo>
                  <a:pt x="1526" y="2872"/>
                </a:lnTo>
                <a:lnTo>
                  <a:pt x="1526" y="2872"/>
                </a:lnTo>
                <a:lnTo>
                  <a:pt x="1498" y="2850"/>
                </a:lnTo>
                <a:lnTo>
                  <a:pt x="1498" y="2850"/>
                </a:lnTo>
                <a:close/>
                <a:moveTo>
                  <a:pt x="1480" y="2824"/>
                </a:moveTo>
                <a:lnTo>
                  <a:pt x="1480" y="2824"/>
                </a:lnTo>
                <a:lnTo>
                  <a:pt x="1466" y="2802"/>
                </a:lnTo>
                <a:lnTo>
                  <a:pt x="1466" y="2802"/>
                </a:lnTo>
                <a:lnTo>
                  <a:pt x="1494" y="2824"/>
                </a:lnTo>
                <a:lnTo>
                  <a:pt x="1494" y="2824"/>
                </a:lnTo>
                <a:lnTo>
                  <a:pt x="1508" y="2844"/>
                </a:lnTo>
                <a:lnTo>
                  <a:pt x="1508" y="2844"/>
                </a:lnTo>
                <a:lnTo>
                  <a:pt x="1480" y="2824"/>
                </a:lnTo>
                <a:lnTo>
                  <a:pt x="1480" y="2824"/>
                </a:lnTo>
                <a:close/>
                <a:moveTo>
                  <a:pt x="1462" y="2798"/>
                </a:moveTo>
                <a:lnTo>
                  <a:pt x="1462" y="2798"/>
                </a:lnTo>
                <a:lnTo>
                  <a:pt x="1446" y="2776"/>
                </a:lnTo>
                <a:lnTo>
                  <a:pt x="1446" y="2776"/>
                </a:lnTo>
                <a:lnTo>
                  <a:pt x="1476" y="2796"/>
                </a:lnTo>
                <a:lnTo>
                  <a:pt x="1476" y="2796"/>
                </a:lnTo>
                <a:lnTo>
                  <a:pt x="1478" y="2798"/>
                </a:lnTo>
                <a:lnTo>
                  <a:pt x="1478" y="2798"/>
                </a:lnTo>
                <a:lnTo>
                  <a:pt x="1490" y="2818"/>
                </a:lnTo>
                <a:lnTo>
                  <a:pt x="1490" y="2818"/>
                </a:lnTo>
                <a:lnTo>
                  <a:pt x="1462" y="2798"/>
                </a:lnTo>
                <a:lnTo>
                  <a:pt x="1462" y="2798"/>
                </a:lnTo>
                <a:close/>
                <a:moveTo>
                  <a:pt x="1444" y="2770"/>
                </a:moveTo>
                <a:lnTo>
                  <a:pt x="1444" y="2770"/>
                </a:lnTo>
                <a:lnTo>
                  <a:pt x="1428" y="2748"/>
                </a:lnTo>
                <a:lnTo>
                  <a:pt x="1428" y="2748"/>
                </a:lnTo>
                <a:lnTo>
                  <a:pt x="1460" y="2768"/>
                </a:lnTo>
                <a:lnTo>
                  <a:pt x="1460" y="2768"/>
                </a:lnTo>
                <a:lnTo>
                  <a:pt x="1472" y="2790"/>
                </a:lnTo>
                <a:lnTo>
                  <a:pt x="1472" y="2790"/>
                </a:lnTo>
                <a:lnTo>
                  <a:pt x="1444" y="2770"/>
                </a:lnTo>
                <a:lnTo>
                  <a:pt x="1444" y="2770"/>
                </a:lnTo>
                <a:close/>
                <a:moveTo>
                  <a:pt x="1426" y="2742"/>
                </a:moveTo>
                <a:lnTo>
                  <a:pt x="1426" y="2742"/>
                </a:lnTo>
                <a:lnTo>
                  <a:pt x="1410" y="2720"/>
                </a:lnTo>
                <a:lnTo>
                  <a:pt x="1410" y="2720"/>
                </a:lnTo>
                <a:lnTo>
                  <a:pt x="1442" y="2740"/>
                </a:lnTo>
                <a:lnTo>
                  <a:pt x="1442" y="2740"/>
                </a:lnTo>
                <a:lnTo>
                  <a:pt x="1456" y="2764"/>
                </a:lnTo>
                <a:lnTo>
                  <a:pt x="1456" y="2764"/>
                </a:lnTo>
                <a:lnTo>
                  <a:pt x="1426" y="2742"/>
                </a:lnTo>
                <a:lnTo>
                  <a:pt x="1426" y="2742"/>
                </a:lnTo>
                <a:close/>
                <a:moveTo>
                  <a:pt x="1408" y="2716"/>
                </a:moveTo>
                <a:lnTo>
                  <a:pt x="1408" y="2716"/>
                </a:lnTo>
                <a:lnTo>
                  <a:pt x="1394" y="2694"/>
                </a:lnTo>
                <a:lnTo>
                  <a:pt x="1394" y="2694"/>
                </a:lnTo>
                <a:lnTo>
                  <a:pt x="1424" y="2712"/>
                </a:lnTo>
                <a:lnTo>
                  <a:pt x="1424" y="2712"/>
                </a:lnTo>
                <a:lnTo>
                  <a:pt x="1438" y="2736"/>
                </a:lnTo>
                <a:lnTo>
                  <a:pt x="1438" y="2736"/>
                </a:lnTo>
                <a:lnTo>
                  <a:pt x="1408" y="2716"/>
                </a:lnTo>
                <a:lnTo>
                  <a:pt x="1408" y="2716"/>
                </a:lnTo>
                <a:close/>
                <a:moveTo>
                  <a:pt x="1390" y="2688"/>
                </a:moveTo>
                <a:lnTo>
                  <a:pt x="1390" y="2688"/>
                </a:lnTo>
                <a:lnTo>
                  <a:pt x="1376" y="2666"/>
                </a:lnTo>
                <a:lnTo>
                  <a:pt x="1376" y="2666"/>
                </a:lnTo>
                <a:lnTo>
                  <a:pt x="1408" y="2684"/>
                </a:lnTo>
                <a:lnTo>
                  <a:pt x="1408" y="2684"/>
                </a:lnTo>
                <a:lnTo>
                  <a:pt x="1422" y="2708"/>
                </a:lnTo>
                <a:lnTo>
                  <a:pt x="1422" y="2708"/>
                </a:lnTo>
                <a:lnTo>
                  <a:pt x="1390" y="2688"/>
                </a:lnTo>
                <a:lnTo>
                  <a:pt x="1390" y="2688"/>
                </a:lnTo>
                <a:close/>
                <a:moveTo>
                  <a:pt x="1372" y="2660"/>
                </a:moveTo>
                <a:lnTo>
                  <a:pt x="1372" y="2660"/>
                </a:lnTo>
                <a:lnTo>
                  <a:pt x="1358" y="2638"/>
                </a:lnTo>
                <a:lnTo>
                  <a:pt x="1358" y="2638"/>
                </a:lnTo>
                <a:lnTo>
                  <a:pt x="1390" y="2656"/>
                </a:lnTo>
                <a:lnTo>
                  <a:pt x="1390" y="2656"/>
                </a:lnTo>
                <a:lnTo>
                  <a:pt x="1404" y="2680"/>
                </a:lnTo>
                <a:lnTo>
                  <a:pt x="1404" y="2680"/>
                </a:lnTo>
                <a:lnTo>
                  <a:pt x="1372" y="2660"/>
                </a:lnTo>
                <a:lnTo>
                  <a:pt x="1372" y="2660"/>
                </a:lnTo>
                <a:close/>
                <a:moveTo>
                  <a:pt x="1356" y="2634"/>
                </a:moveTo>
                <a:lnTo>
                  <a:pt x="1356" y="2634"/>
                </a:lnTo>
                <a:lnTo>
                  <a:pt x="1342" y="2610"/>
                </a:lnTo>
                <a:lnTo>
                  <a:pt x="1342" y="2610"/>
                </a:lnTo>
                <a:lnTo>
                  <a:pt x="1374" y="2628"/>
                </a:lnTo>
                <a:lnTo>
                  <a:pt x="1374" y="2628"/>
                </a:lnTo>
                <a:lnTo>
                  <a:pt x="1388" y="2652"/>
                </a:lnTo>
                <a:lnTo>
                  <a:pt x="1388" y="2652"/>
                </a:lnTo>
                <a:lnTo>
                  <a:pt x="1356" y="2634"/>
                </a:lnTo>
                <a:lnTo>
                  <a:pt x="1356" y="2634"/>
                </a:lnTo>
                <a:close/>
                <a:moveTo>
                  <a:pt x="1338" y="2604"/>
                </a:moveTo>
                <a:lnTo>
                  <a:pt x="1338" y="2604"/>
                </a:lnTo>
                <a:lnTo>
                  <a:pt x="1324" y="2582"/>
                </a:lnTo>
                <a:lnTo>
                  <a:pt x="1324" y="2582"/>
                </a:lnTo>
                <a:lnTo>
                  <a:pt x="1358" y="2600"/>
                </a:lnTo>
                <a:lnTo>
                  <a:pt x="1358" y="2600"/>
                </a:lnTo>
                <a:lnTo>
                  <a:pt x="1372" y="2624"/>
                </a:lnTo>
                <a:lnTo>
                  <a:pt x="1372" y="2624"/>
                </a:lnTo>
                <a:lnTo>
                  <a:pt x="1338" y="2604"/>
                </a:lnTo>
                <a:lnTo>
                  <a:pt x="1338" y="2604"/>
                </a:lnTo>
                <a:close/>
                <a:moveTo>
                  <a:pt x="1322" y="2578"/>
                </a:moveTo>
                <a:lnTo>
                  <a:pt x="1322" y="2578"/>
                </a:lnTo>
                <a:lnTo>
                  <a:pt x="1308" y="2554"/>
                </a:lnTo>
                <a:lnTo>
                  <a:pt x="1308" y="2554"/>
                </a:lnTo>
                <a:lnTo>
                  <a:pt x="1342" y="2572"/>
                </a:lnTo>
                <a:lnTo>
                  <a:pt x="1342" y="2572"/>
                </a:lnTo>
                <a:lnTo>
                  <a:pt x="1356" y="2596"/>
                </a:lnTo>
                <a:lnTo>
                  <a:pt x="1356" y="2596"/>
                </a:lnTo>
                <a:lnTo>
                  <a:pt x="1322" y="2578"/>
                </a:lnTo>
                <a:lnTo>
                  <a:pt x="1322" y="2578"/>
                </a:lnTo>
                <a:close/>
                <a:moveTo>
                  <a:pt x="1304" y="2548"/>
                </a:moveTo>
                <a:lnTo>
                  <a:pt x="1304" y="2548"/>
                </a:lnTo>
                <a:lnTo>
                  <a:pt x="1290" y="2524"/>
                </a:lnTo>
                <a:lnTo>
                  <a:pt x="1290" y="2524"/>
                </a:lnTo>
                <a:lnTo>
                  <a:pt x="1326" y="2544"/>
                </a:lnTo>
                <a:lnTo>
                  <a:pt x="1326" y="2544"/>
                </a:lnTo>
                <a:lnTo>
                  <a:pt x="1338" y="2568"/>
                </a:lnTo>
                <a:lnTo>
                  <a:pt x="1338" y="2568"/>
                </a:lnTo>
                <a:lnTo>
                  <a:pt x="1304" y="2548"/>
                </a:lnTo>
                <a:lnTo>
                  <a:pt x="1304" y="2548"/>
                </a:lnTo>
                <a:close/>
                <a:moveTo>
                  <a:pt x="1288" y="2520"/>
                </a:moveTo>
                <a:lnTo>
                  <a:pt x="1288" y="2520"/>
                </a:lnTo>
                <a:lnTo>
                  <a:pt x="1274" y="2496"/>
                </a:lnTo>
                <a:lnTo>
                  <a:pt x="1274" y="2496"/>
                </a:lnTo>
                <a:lnTo>
                  <a:pt x="1308" y="2514"/>
                </a:lnTo>
                <a:lnTo>
                  <a:pt x="1308" y="2514"/>
                </a:lnTo>
                <a:lnTo>
                  <a:pt x="1322" y="2538"/>
                </a:lnTo>
                <a:lnTo>
                  <a:pt x="1322" y="2538"/>
                </a:lnTo>
                <a:lnTo>
                  <a:pt x="1288" y="2520"/>
                </a:lnTo>
                <a:lnTo>
                  <a:pt x="1288" y="2520"/>
                </a:lnTo>
                <a:close/>
                <a:moveTo>
                  <a:pt x="1286" y="2520"/>
                </a:moveTo>
                <a:lnTo>
                  <a:pt x="1286" y="2520"/>
                </a:lnTo>
                <a:lnTo>
                  <a:pt x="1254" y="2502"/>
                </a:lnTo>
                <a:lnTo>
                  <a:pt x="1254" y="2502"/>
                </a:lnTo>
                <a:lnTo>
                  <a:pt x="1240" y="2478"/>
                </a:lnTo>
                <a:lnTo>
                  <a:pt x="1240" y="2478"/>
                </a:lnTo>
                <a:lnTo>
                  <a:pt x="1272" y="2496"/>
                </a:lnTo>
                <a:lnTo>
                  <a:pt x="1272" y="2496"/>
                </a:lnTo>
                <a:lnTo>
                  <a:pt x="1286" y="2520"/>
                </a:lnTo>
                <a:lnTo>
                  <a:pt x="1286" y="2520"/>
                </a:lnTo>
                <a:close/>
                <a:moveTo>
                  <a:pt x="1250" y="2500"/>
                </a:moveTo>
                <a:lnTo>
                  <a:pt x="1250" y="2500"/>
                </a:lnTo>
                <a:lnTo>
                  <a:pt x="1220" y="2484"/>
                </a:lnTo>
                <a:lnTo>
                  <a:pt x="1220" y="2484"/>
                </a:lnTo>
                <a:lnTo>
                  <a:pt x="1204" y="2460"/>
                </a:lnTo>
                <a:lnTo>
                  <a:pt x="1204" y="2460"/>
                </a:lnTo>
                <a:lnTo>
                  <a:pt x="1236" y="2476"/>
                </a:lnTo>
                <a:lnTo>
                  <a:pt x="1236" y="2476"/>
                </a:lnTo>
                <a:lnTo>
                  <a:pt x="1250" y="2500"/>
                </a:lnTo>
                <a:lnTo>
                  <a:pt x="1250" y="2500"/>
                </a:lnTo>
                <a:close/>
                <a:moveTo>
                  <a:pt x="1214" y="2480"/>
                </a:moveTo>
                <a:lnTo>
                  <a:pt x="1214" y="2480"/>
                </a:lnTo>
                <a:lnTo>
                  <a:pt x="1186" y="2466"/>
                </a:lnTo>
                <a:lnTo>
                  <a:pt x="1186" y="2466"/>
                </a:lnTo>
                <a:lnTo>
                  <a:pt x="1170" y="2442"/>
                </a:lnTo>
                <a:lnTo>
                  <a:pt x="1170" y="2442"/>
                </a:lnTo>
                <a:lnTo>
                  <a:pt x="1200" y="2458"/>
                </a:lnTo>
                <a:lnTo>
                  <a:pt x="1200" y="2458"/>
                </a:lnTo>
                <a:lnTo>
                  <a:pt x="1214" y="2480"/>
                </a:lnTo>
                <a:lnTo>
                  <a:pt x="1214" y="2480"/>
                </a:lnTo>
                <a:close/>
                <a:moveTo>
                  <a:pt x="1180" y="2462"/>
                </a:moveTo>
                <a:lnTo>
                  <a:pt x="1180" y="2462"/>
                </a:lnTo>
                <a:lnTo>
                  <a:pt x="1146" y="2444"/>
                </a:lnTo>
                <a:lnTo>
                  <a:pt x="1146" y="2444"/>
                </a:lnTo>
                <a:lnTo>
                  <a:pt x="1132" y="2420"/>
                </a:lnTo>
                <a:lnTo>
                  <a:pt x="1132" y="2420"/>
                </a:lnTo>
                <a:lnTo>
                  <a:pt x="1164" y="2438"/>
                </a:lnTo>
                <a:lnTo>
                  <a:pt x="1164" y="2438"/>
                </a:lnTo>
                <a:lnTo>
                  <a:pt x="1180" y="2462"/>
                </a:lnTo>
                <a:lnTo>
                  <a:pt x="1180" y="2462"/>
                </a:lnTo>
                <a:close/>
                <a:moveTo>
                  <a:pt x="1144" y="2442"/>
                </a:moveTo>
                <a:lnTo>
                  <a:pt x="1144" y="2442"/>
                </a:lnTo>
                <a:lnTo>
                  <a:pt x="1114" y="2426"/>
                </a:lnTo>
                <a:lnTo>
                  <a:pt x="1114" y="2426"/>
                </a:lnTo>
                <a:lnTo>
                  <a:pt x="1098" y="2402"/>
                </a:lnTo>
                <a:lnTo>
                  <a:pt x="1098" y="2402"/>
                </a:lnTo>
                <a:lnTo>
                  <a:pt x="1128" y="2418"/>
                </a:lnTo>
                <a:lnTo>
                  <a:pt x="1128" y="2418"/>
                </a:lnTo>
                <a:lnTo>
                  <a:pt x="1144" y="2442"/>
                </a:lnTo>
                <a:lnTo>
                  <a:pt x="1144" y="2442"/>
                </a:lnTo>
                <a:close/>
                <a:moveTo>
                  <a:pt x="1108" y="2422"/>
                </a:moveTo>
                <a:lnTo>
                  <a:pt x="1108" y="2422"/>
                </a:lnTo>
                <a:lnTo>
                  <a:pt x="1076" y="2404"/>
                </a:lnTo>
                <a:lnTo>
                  <a:pt x="1076" y="2404"/>
                </a:lnTo>
                <a:lnTo>
                  <a:pt x="1060" y="2382"/>
                </a:lnTo>
                <a:lnTo>
                  <a:pt x="1060" y="2382"/>
                </a:lnTo>
                <a:lnTo>
                  <a:pt x="1092" y="2400"/>
                </a:lnTo>
                <a:lnTo>
                  <a:pt x="1092" y="2400"/>
                </a:lnTo>
                <a:lnTo>
                  <a:pt x="1108" y="2422"/>
                </a:lnTo>
                <a:lnTo>
                  <a:pt x="1108" y="2422"/>
                </a:lnTo>
                <a:close/>
                <a:moveTo>
                  <a:pt x="1074" y="2402"/>
                </a:moveTo>
                <a:lnTo>
                  <a:pt x="1074" y="2402"/>
                </a:lnTo>
                <a:lnTo>
                  <a:pt x="1040" y="2384"/>
                </a:lnTo>
                <a:lnTo>
                  <a:pt x="1040" y="2384"/>
                </a:lnTo>
                <a:lnTo>
                  <a:pt x="1024" y="2362"/>
                </a:lnTo>
                <a:lnTo>
                  <a:pt x="1024" y="2362"/>
                </a:lnTo>
                <a:lnTo>
                  <a:pt x="1058" y="2380"/>
                </a:lnTo>
                <a:lnTo>
                  <a:pt x="1058" y="2380"/>
                </a:lnTo>
                <a:lnTo>
                  <a:pt x="1074" y="2402"/>
                </a:lnTo>
                <a:lnTo>
                  <a:pt x="1074" y="2402"/>
                </a:lnTo>
                <a:close/>
                <a:moveTo>
                  <a:pt x="1040" y="2384"/>
                </a:moveTo>
                <a:lnTo>
                  <a:pt x="1040" y="2384"/>
                </a:lnTo>
                <a:lnTo>
                  <a:pt x="1006" y="2364"/>
                </a:lnTo>
                <a:lnTo>
                  <a:pt x="1006" y="2364"/>
                </a:lnTo>
                <a:lnTo>
                  <a:pt x="988" y="2342"/>
                </a:lnTo>
                <a:lnTo>
                  <a:pt x="988" y="2342"/>
                </a:lnTo>
                <a:lnTo>
                  <a:pt x="1022" y="2362"/>
                </a:lnTo>
                <a:lnTo>
                  <a:pt x="1022" y="2362"/>
                </a:lnTo>
                <a:lnTo>
                  <a:pt x="1040" y="2384"/>
                </a:lnTo>
                <a:lnTo>
                  <a:pt x="1040" y="2384"/>
                </a:lnTo>
                <a:close/>
                <a:moveTo>
                  <a:pt x="1004" y="2364"/>
                </a:moveTo>
                <a:lnTo>
                  <a:pt x="1004" y="2364"/>
                </a:lnTo>
                <a:lnTo>
                  <a:pt x="976" y="2346"/>
                </a:lnTo>
                <a:lnTo>
                  <a:pt x="976" y="2346"/>
                </a:lnTo>
                <a:lnTo>
                  <a:pt x="958" y="2326"/>
                </a:lnTo>
                <a:lnTo>
                  <a:pt x="958" y="2326"/>
                </a:lnTo>
                <a:lnTo>
                  <a:pt x="988" y="2342"/>
                </a:lnTo>
                <a:lnTo>
                  <a:pt x="988" y="2342"/>
                </a:lnTo>
                <a:lnTo>
                  <a:pt x="1004" y="2364"/>
                </a:lnTo>
                <a:lnTo>
                  <a:pt x="1004" y="2364"/>
                </a:lnTo>
                <a:close/>
                <a:moveTo>
                  <a:pt x="970" y="2344"/>
                </a:moveTo>
                <a:lnTo>
                  <a:pt x="970" y="2344"/>
                </a:lnTo>
                <a:lnTo>
                  <a:pt x="942" y="2328"/>
                </a:lnTo>
                <a:lnTo>
                  <a:pt x="942" y="2328"/>
                </a:lnTo>
                <a:lnTo>
                  <a:pt x="926" y="2306"/>
                </a:lnTo>
                <a:lnTo>
                  <a:pt x="926" y="2306"/>
                </a:lnTo>
                <a:lnTo>
                  <a:pt x="954" y="2322"/>
                </a:lnTo>
                <a:lnTo>
                  <a:pt x="954" y="2322"/>
                </a:lnTo>
                <a:lnTo>
                  <a:pt x="970" y="2344"/>
                </a:lnTo>
                <a:lnTo>
                  <a:pt x="970" y="2344"/>
                </a:lnTo>
                <a:close/>
                <a:moveTo>
                  <a:pt x="936" y="2324"/>
                </a:moveTo>
                <a:lnTo>
                  <a:pt x="936" y="2324"/>
                </a:lnTo>
                <a:lnTo>
                  <a:pt x="910" y="2308"/>
                </a:lnTo>
                <a:lnTo>
                  <a:pt x="910" y="2308"/>
                </a:lnTo>
                <a:lnTo>
                  <a:pt x="892" y="2288"/>
                </a:lnTo>
                <a:lnTo>
                  <a:pt x="892" y="2288"/>
                </a:lnTo>
                <a:lnTo>
                  <a:pt x="918" y="2304"/>
                </a:lnTo>
                <a:lnTo>
                  <a:pt x="918" y="2304"/>
                </a:lnTo>
                <a:lnTo>
                  <a:pt x="936" y="2324"/>
                </a:lnTo>
                <a:lnTo>
                  <a:pt x="936" y="2324"/>
                </a:lnTo>
                <a:close/>
                <a:moveTo>
                  <a:pt x="902" y="2304"/>
                </a:moveTo>
                <a:lnTo>
                  <a:pt x="902" y="2304"/>
                </a:lnTo>
                <a:lnTo>
                  <a:pt x="876" y="2288"/>
                </a:lnTo>
                <a:lnTo>
                  <a:pt x="876" y="2288"/>
                </a:lnTo>
                <a:lnTo>
                  <a:pt x="858" y="2268"/>
                </a:lnTo>
                <a:lnTo>
                  <a:pt x="858" y="2268"/>
                </a:lnTo>
                <a:lnTo>
                  <a:pt x="886" y="2284"/>
                </a:lnTo>
                <a:lnTo>
                  <a:pt x="886" y="2284"/>
                </a:lnTo>
                <a:lnTo>
                  <a:pt x="902" y="2304"/>
                </a:lnTo>
                <a:lnTo>
                  <a:pt x="902" y="2304"/>
                </a:lnTo>
                <a:close/>
                <a:moveTo>
                  <a:pt x="868" y="2284"/>
                </a:moveTo>
                <a:lnTo>
                  <a:pt x="868" y="2284"/>
                </a:lnTo>
                <a:lnTo>
                  <a:pt x="844" y="2268"/>
                </a:lnTo>
                <a:lnTo>
                  <a:pt x="844" y="2268"/>
                </a:lnTo>
                <a:lnTo>
                  <a:pt x="826" y="2250"/>
                </a:lnTo>
                <a:lnTo>
                  <a:pt x="826" y="2250"/>
                </a:lnTo>
                <a:lnTo>
                  <a:pt x="850" y="2264"/>
                </a:lnTo>
                <a:lnTo>
                  <a:pt x="850" y="2264"/>
                </a:lnTo>
                <a:lnTo>
                  <a:pt x="868" y="2284"/>
                </a:lnTo>
                <a:lnTo>
                  <a:pt x="868" y="2284"/>
                </a:lnTo>
                <a:close/>
                <a:moveTo>
                  <a:pt x="834" y="2262"/>
                </a:moveTo>
                <a:lnTo>
                  <a:pt x="834" y="2262"/>
                </a:lnTo>
                <a:lnTo>
                  <a:pt x="808" y="2246"/>
                </a:lnTo>
                <a:lnTo>
                  <a:pt x="808" y="2246"/>
                </a:lnTo>
                <a:lnTo>
                  <a:pt x="790" y="2228"/>
                </a:lnTo>
                <a:lnTo>
                  <a:pt x="790" y="2228"/>
                </a:lnTo>
                <a:lnTo>
                  <a:pt x="818" y="2244"/>
                </a:lnTo>
                <a:lnTo>
                  <a:pt x="818" y="2244"/>
                </a:lnTo>
                <a:lnTo>
                  <a:pt x="834" y="2262"/>
                </a:lnTo>
                <a:lnTo>
                  <a:pt x="834" y="2262"/>
                </a:lnTo>
                <a:close/>
                <a:moveTo>
                  <a:pt x="808" y="2250"/>
                </a:moveTo>
                <a:lnTo>
                  <a:pt x="808" y="2250"/>
                </a:lnTo>
                <a:lnTo>
                  <a:pt x="824" y="2266"/>
                </a:lnTo>
                <a:lnTo>
                  <a:pt x="824" y="2266"/>
                </a:lnTo>
                <a:lnTo>
                  <a:pt x="802" y="2252"/>
                </a:lnTo>
                <a:lnTo>
                  <a:pt x="802" y="2252"/>
                </a:lnTo>
                <a:lnTo>
                  <a:pt x="786" y="2236"/>
                </a:lnTo>
                <a:lnTo>
                  <a:pt x="786" y="2236"/>
                </a:lnTo>
                <a:lnTo>
                  <a:pt x="808" y="2250"/>
                </a:lnTo>
                <a:lnTo>
                  <a:pt x="808" y="2250"/>
                </a:lnTo>
                <a:close/>
                <a:moveTo>
                  <a:pt x="816" y="2254"/>
                </a:moveTo>
                <a:lnTo>
                  <a:pt x="816" y="2254"/>
                </a:lnTo>
                <a:lnTo>
                  <a:pt x="842" y="2270"/>
                </a:lnTo>
                <a:lnTo>
                  <a:pt x="842" y="2270"/>
                </a:lnTo>
                <a:lnTo>
                  <a:pt x="858" y="2288"/>
                </a:lnTo>
                <a:lnTo>
                  <a:pt x="858" y="2288"/>
                </a:lnTo>
                <a:lnTo>
                  <a:pt x="834" y="2272"/>
                </a:lnTo>
                <a:lnTo>
                  <a:pt x="834" y="2272"/>
                </a:lnTo>
                <a:lnTo>
                  <a:pt x="816" y="2254"/>
                </a:lnTo>
                <a:lnTo>
                  <a:pt x="816" y="2254"/>
                </a:lnTo>
                <a:close/>
                <a:moveTo>
                  <a:pt x="866" y="2294"/>
                </a:moveTo>
                <a:lnTo>
                  <a:pt x="866" y="2294"/>
                </a:lnTo>
                <a:lnTo>
                  <a:pt x="882" y="2310"/>
                </a:lnTo>
                <a:lnTo>
                  <a:pt x="882" y="2310"/>
                </a:lnTo>
                <a:lnTo>
                  <a:pt x="858" y="2296"/>
                </a:lnTo>
                <a:lnTo>
                  <a:pt x="858" y="2296"/>
                </a:lnTo>
                <a:lnTo>
                  <a:pt x="842" y="2280"/>
                </a:lnTo>
                <a:lnTo>
                  <a:pt x="842" y="2280"/>
                </a:lnTo>
                <a:lnTo>
                  <a:pt x="866" y="2294"/>
                </a:lnTo>
                <a:lnTo>
                  <a:pt x="866" y="2294"/>
                </a:lnTo>
                <a:close/>
                <a:moveTo>
                  <a:pt x="874" y="2300"/>
                </a:moveTo>
                <a:lnTo>
                  <a:pt x="874" y="2300"/>
                </a:lnTo>
                <a:lnTo>
                  <a:pt x="898" y="2314"/>
                </a:lnTo>
                <a:lnTo>
                  <a:pt x="898" y="2314"/>
                </a:lnTo>
                <a:lnTo>
                  <a:pt x="914" y="2332"/>
                </a:lnTo>
                <a:lnTo>
                  <a:pt x="914" y="2332"/>
                </a:lnTo>
                <a:lnTo>
                  <a:pt x="892" y="2318"/>
                </a:lnTo>
                <a:lnTo>
                  <a:pt x="892" y="2318"/>
                </a:lnTo>
                <a:lnTo>
                  <a:pt x="874" y="2300"/>
                </a:lnTo>
                <a:lnTo>
                  <a:pt x="874" y="2300"/>
                </a:lnTo>
                <a:close/>
                <a:moveTo>
                  <a:pt x="922" y="2340"/>
                </a:moveTo>
                <a:lnTo>
                  <a:pt x="922" y="2340"/>
                </a:lnTo>
                <a:lnTo>
                  <a:pt x="938" y="2356"/>
                </a:lnTo>
                <a:lnTo>
                  <a:pt x="938" y="2356"/>
                </a:lnTo>
                <a:lnTo>
                  <a:pt x="916" y="2342"/>
                </a:lnTo>
                <a:lnTo>
                  <a:pt x="916" y="2342"/>
                </a:lnTo>
                <a:lnTo>
                  <a:pt x="900" y="2326"/>
                </a:lnTo>
                <a:lnTo>
                  <a:pt x="900" y="2326"/>
                </a:lnTo>
                <a:lnTo>
                  <a:pt x="922" y="2340"/>
                </a:lnTo>
                <a:lnTo>
                  <a:pt x="922" y="2340"/>
                </a:lnTo>
                <a:close/>
                <a:moveTo>
                  <a:pt x="930" y="2346"/>
                </a:moveTo>
                <a:lnTo>
                  <a:pt x="930" y="2346"/>
                </a:lnTo>
                <a:lnTo>
                  <a:pt x="954" y="2360"/>
                </a:lnTo>
                <a:lnTo>
                  <a:pt x="954" y="2360"/>
                </a:lnTo>
                <a:lnTo>
                  <a:pt x="970" y="2378"/>
                </a:lnTo>
                <a:lnTo>
                  <a:pt x="970" y="2378"/>
                </a:lnTo>
                <a:lnTo>
                  <a:pt x="948" y="2364"/>
                </a:lnTo>
                <a:lnTo>
                  <a:pt x="948" y="2364"/>
                </a:lnTo>
                <a:lnTo>
                  <a:pt x="930" y="2346"/>
                </a:lnTo>
                <a:lnTo>
                  <a:pt x="930" y="2346"/>
                </a:lnTo>
                <a:close/>
                <a:moveTo>
                  <a:pt x="978" y="2386"/>
                </a:moveTo>
                <a:lnTo>
                  <a:pt x="978" y="2386"/>
                </a:lnTo>
                <a:lnTo>
                  <a:pt x="992" y="2402"/>
                </a:lnTo>
                <a:lnTo>
                  <a:pt x="992" y="2402"/>
                </a:lnTo>
                <a:lnTo>
                  <a:pt x="972" y="2388"/>
                </a:lnTo>
                <a:lnTo>
                  <a:pt x="972" y="2388"/>
                </a:lnTo>
                <a:lnTo>
                  <a:pt x="956" y="2372"/>
                </a:lnTo>
                <a:lnTo>
                  <a:pt x="956" y="2372"/>
                </a:lnTo>
                <a:lnTo>
                  <a:pt x="978" y="2386"/>
                </a:lnTo>
                <a:lnTo>
                  <a:pt x="978" y="2386"/>
                </a:lnTo>
                <a:close/>
                <a:moveTo>
                  <a:pt x="986" y="2392"/>
                </a:moveTo>
                <a:lnTo>
                  <a:pt x="986" y="2392"/>
                </a:lnTo>
                <a:lnTo>
                  <a:pt x="1008" y="2406"/>
                </a:lnTo>
                <a:lnTo>
                  <a:pt x="1008" y="2406"/>
                </a:lnTo>
                <a:lnTo>
                  <a:pt x="1026" y="2424"/>
                </a:lnTo>
                <a:lnTo>
                  <a:pt x="1026" y="2424"/>
                </a:lnTo>
                <a:lnTo>
                  <a:pt x="1002" y="2410"/>
                </a:lnTo>
                <a:lnTo>
                  <a:pt x="1002" y="2410"/>
                </a:lnTo>
                <a:lnTo>
                  <a:pt x="986" y="2392"/>
                </a:lnTo>
                <a:lnTo>
                  <a:pt x="986" y="2392"/>
                </a:lnTo>
                <a:close/>
                <a:moveTo>
                  <a:pt x="1018" y="2412"/>
                </a:moveTo>
                <a:lnTo>
                  <a:pt x="1018" y="2412"/>
                </a:lnTo>
                <a:lnTo>
                  <a:pt x="1040" y="2428"/>
                </a:lnTo>
                <a:lnTo>
                  <a:pt x="1040" y="2428"/>
                </a:lnTo>
                <a:lnTo>
                  <a:pt x="1056" y="2446"/>
                </a:lnTo>
                <a:lnTo>
                  <a:pt x="1056" y="2446"/>
                </a:lnTo>
                <a:lnTo>
                  <a:pt x="1034" y="2430"/>
                </a:lnTo>
                <a:lnTo>
                  <a:pt x="1034" y="2430"/>
                </a:lnTo>
                <a:lnTo>
                  <a:pt x="1018" y="2412"/>
                </a:lnTo>
                <a:lnTo>
                  <a:pt x="1018" y="2412"/>
                </a:lnTo>
                <a:close/>
                <a:moveTo>
                  <a:pt x="1064" y="2452"/>
                </a:moveTo>
                <a:lnTo>
                  <a:pt x="1064" y="2452"/>
                </a:lnTo>
                <a:lnTo>
                  <a:pt x="1078" y="2470"/>
                </a:lnTo>
                <a:lnTo>
                  <a:pt x="1078" y="2470"/>
                </a:lnTo>
                <a:lnTo>
                  <a:pt x="1056" y="2454"/>
                </a:lnTo>
                <a:lnTo>
                  <a:pt x="1056" y="2454"/>
                </a:lnTo>
                <a:lnTo>
                  <a:pt x="1040" y="2438"/>
                </a:lnTo>
                <a:lnTo>
                  <a:pt x="1040" y="2438"/>
                </a:lnTo>
                <a:lnTo>
                  <a:pt x="1064" y="2452"/>
                </a:lnTo>
                <a:lnTo>
                  <a:pt x="1064" y="2452"/>
                </a:lnTo>
                <a:close/>
                <a:moveTo>
                  <a:pt x="1086" y="2478"/>
                </a:moveTo>
                <a:lnTo>
                  <a:pt x="1086" y="2478"/>
                </a:lnTo>
                <a:lnTo>
                  <a:pt x="1100" y="2494"/>
                </a:lnTo>
                <a:lnTo>
                  <a:pt x="1100" y="2494"/>
                </a:lnTo>
                <a:lnTo>
                  <a:pt x="1080" y="2480"/>
                </a:lnTo>
                <a:lnTo>
                  <a:pt x="1080" y="2480"/>
                </a:lnTo>
                <a:lnTo>
                  <a:pt x="1064" y="2464"/>
                </a:lnTo>
                <a:lnTo>
                  <a:pt x="1064" y="2464"/>
                </a:lnTo>
                <a:lnTo>
                  <a:pt x="1086" y="2478"/>
                </a:lnTo>
                <a:lnTo>
                  <a:pt x="1086" y="2478"/>
                </a:lnTo>
                <a:close/>
                <a:moveTo>
                  <a:pt x="1092" y="2482"/>
                </a:moveTo>
                <a:lnTo>
                  <a:pt x="1092" y="2482"/>
                </a:lnTo>
                <a:lnTo>
                  <a:pt x="1148" y="2520"/>
                </a:lnTo>
                <a:lnTo>
                  <a:pt x="1148" y="2520"/>
                </a:lnTo>
                <a:lnTo>
                  <a:pt x="1164" y="2538"/>
                </a:lnTo>
                <a:lnTo>
                  <a:pt x="1164" y="2538"/>
                </a:lnTo>
                <a:lnTo>
                  <a:pt x="1108" y="2500"/>
                </a:lnTo>
                <a:lnTo>
                  <a:pt x="1108" y="2500"/>
                </a:lnTo>
                <a:lnTo>
                  <a:pt x="1092" y="2482"/>
                </a:lnTo>
                <a:lnTo>
                  <a:pt x="1092" y="2482"/>
                </a:lnTo>
                <a:close/>
                <a:moveTo>
                  <a:pt x="1170" y="2546"/>
                </a:moveTo>
                <a:lnTo>
                  <a:pt x="1170" y="2546"/>
                </a:lnTo>
                <a:lnTo>
                  <a:pt x="1178" y="2556"/>
                </a:lnTo>
                <a:lnTo>
                  <a:pt x="1178" y="2556"/>
                </a:lnTo>
                <a:lnTo>
                  <a:pt x="1184" y="2564"/>
                </a:lnTo>
                <a:lnTo>
                  <a:pt x="1184" y="2564"/>
                </a:lnTo>
                <a:lnTo>
                  <a:pt x="1132" y="2526"/>
                </a:lnTo>
                <a:lnTo>
                  <a:pt x="1132" y="2526"/>
                </a:lnTo>
                <a:lnTo>
                  <a:pt x="1116" y="2508"/>
                </a:lnTo>
                <a:lnTo>
                  <a:pt x="1116" y="2508"/>
                </a:lnTo>
                <a:lnTo>
                  <a:pt x="1170" y="2546"/>
                </a:lnTo>
                <a:lnTo>
                  <a:pt x="1170" y="2546"/>
                </a:lnTo>
                <a:close/>
                <a:moveTo>
                  <a:pt x="1172" y="2546"/>
                </a:moveTo>
                <a:lnTo>
                  <a:pt x="1172" y="2546"/>
                </a:lnTo>
                <a:lnTo>
                  <a:pt x="1200" y="2566"/>
                </a:lnTo>
                <a:lnTo>
                  <a:pt x="1200" y="2566"/>
                </a:lnTo>
                <a:lnTo>
                  <a:pt x="1216" y="2584"/>
                </a:lnTo>
                <a:lnTo>
                  <a:pt x="1216" y="2586"/>
                </a:lnTo>
                <a:lnTo>
                  <a:pt x="1216" y="2586"/>
                </a:lnTo>
                <a:lnTo>
                  <a:pt x="1186" y="2564"/>
                </a:lnTo>
                <a:lnTo>
                  <a:pt x="1186" y="2564"/>
                </a:lnTo>
                <a:lnTo>
                  <a:pt x="1172" y="2546"/>
                </a:lnTo>
                <a:lnTo>
                  <a:pt x="1172" y="2546"/>
                </a:lnTo>
                <a:close/>
                <a:moveTo>
                  <a:pt x="1222" y="2592"/>
                </a:moveTo>
                <a:lnTo>
                  <a:pt x="1222" y="2592"/>
                </a:lnTo>
                <a:lnTo>
                  <a:pt x="1236" y="2610"/>
                </a:lnTo>
                <a:lnTo>
                  <a:pt x="1236" y="2610"/>
                </a:lnTo>
                <a:lnTo>
                  <a:pt x="1208" y="2590"/>
                </a:lnTo>
                <a:lnTo>
                  <a:pt x="1208" y="2590"/>
                </a:lnTo>
                <a:lnTo>
                  <a:pt x="1192" y="2572"/>
                </a:lnTo>
                <a:lnTo>
                  <a:pt x="1192" y="2572"/>
                </a:lnTo>
                <a:lnTo>
                  <a:pt x="1222" y="2592"/>
                </a:lnTo>
                <a:lnTo>
                  <a:pt x="1222" y="2592"/>
                </a:lnTo>
                <a:close/>
                <a:moveTo>
                  <a:pt x="1244" y="2618"/>
                </a:moveTo>
                <a:lnTo>
                  <a:pt x="1244" y="2618"/>
                </a:lnTo>
                <a:lnTo>
                  <a:pt x="1258" y="2636"/>
                </a:lnTo>
                <a:lnTo>
                  <a:pt x="1258" y="2636"/>
                </a:lnTo>
                <a:lnTo>
                  <a:pt x="1230" y="2614"/>
                </a:lnTo>
                <a:lnTo>
                  <a:pt x="1230" y="2614"/>
                </a:lnTo>
                <a:lnTo>
                  <a:pt x="1216" y="2598"/>
                </a:lnTo>
                <a:lnTo>
                  <a:pt x="1216" y="2598"/>
                </a:lnTo>
                <a:lnTo>
                  <a:pt x="1244" y="2618"/>
                </a:lnTo>
                <a:lnTo>
                  <a:pt x="1244" y="2618"/>
                </a:lnTo>
                <a:close/>
                <a:moveTo>
                  <a:pt x="1246" y="2620"/>
                </a:moveTo>
                <a:lnTo>
                  <a:pt x="1246" y="2620"/>
                </a:lnTo>
                <a:lnTo>
                  <a:pt x="1274" y="2640"/>
                </a:lnTo>
                <a:lnTo>
                  <a:pt x="1274" y="2640"/>
                </a:lnTo>
                <a:lnTo>
                  <a:pt x="1288" y="2658"/>
                </a:lnTo>
                <a:lnTo>
                  <a:pt x="1288" y="2658"/>
                </a:lnTo>
                <a:lnTo>
                  <a:pt x="1262" y="2638"/>
                </a:lnTo>
                <a:lnTo>
                  <a:pt x="1262" y="2638"/>
                </a:lnTo>
                <a:lnTo>
                  <a:pt x="1246" y="2620"/>
                </a:lnTo>
                <a:lnTo>
                  <a:pt x="1246" y="2620"/>
                </a:lnTo>
                <a:close/>
                <a:moveTo>
                  <a:pt x="1294" y="2666"/>
                </a:moveTo>
                <a:lnTo>
                  <a:pt x="1294" y="2666"/>
                </a:lnTo>
                <a:lnTo>
                  <a:pt x="1310" y="2684"/>
                </a:lnTo>
                <a:lnTo>
                  <a:pt x="1310" y="2684"/>
                </a:lnTo>
                <a:lnTo>
                  <a:pt x="1284" y="2664"/>
                </a:lnTo>
                <a:lnTo>
                  <a:pt x="1284" y="2664"/>
                </a:lnTo>
                <a:lnTo>
                  <a:pt x="1268" y="2646"/>
                </a:lnTo>
                <a:lnTo>
                  <a:pt x="1268" y="2646"/>
                </a:lnTo>
                <a:lnTo>
                  <a:pt x="1294" y="2666"/>
                </a:lnTo>
                <a:lnTo>
                  <a:pt x="1294" y="2666"/>
                </a:lnTo>
                <a:close/>
                <a:moveTo>
                  <a:pt x="1316" y="2692"/>
                </a:moveTo>
                <a:lnTo>
                  <a:pt x="1316" y="2692"/>
                </a:lnTo>
                <a:lnTo>
                  <a:pt x="1330" y="2708"/>
                </a:lnTo>
                <a:lnTo>
                  <a:pt x="1330" y="2708"/>
                </a:lnTo>
                <a:lnTo>
                  <a:pt x="1304" y="2688"/>
                </a:lnTo>
                <a:lnTo>
                  <a:pt x="1304" y="2688"/>
                </a:lnTo>
                <a:lnTo>
                  <a:pt x="1292" y="2674"/>
                </a:lnTo>
                <a:lnTo>
                  <a:pt x="1292" y="2674"/>
                </a:lnTo>
                <a:lnTo>
                  <a:pt x="1316" y="2692"/>
                </a:lnTo>
                <a:lnTo>
                  <a:pt x="1316" y="2692"/>
                </a:lnTo>
                <a:close/>
                <a:moveTo>
                  <a:pt x="1324" y="2698"/>
                </a:moveTo>
                <a:lnTo>
                  <a:pt x="1324" y="2698"/>
                </a:lnTo>
                <a:lnTo>
                  <a:pt x="1344" y="2714"/>
                </a:lnTo>
                <a:lnTo>
                  <a:pt x="1344" y="2714"/>
                </a:lnTo>
                <a:lnTo>
                  <a:pt x="1358" y="2730"/>
                </a:lnTo>
                <a:lnTo>
                  <a:pt x="1356" y="2730"/>
                </a:lnTo>
                <a:lnTo>
                  <a:pt x="1356" y="2730"/>
                </a:lnTo>
                <a:lnTo>
                  <a:pt x="1340" y="2716"/>
                </a:lnTo>
                <a:lnTo>
                  <a:pt x="1340" y="2716"/>
                </a:lnTo>
                <a:lnTo>
                  <a:pt x="1324" y="2698"/>
                </a:lnTo>
                <a:lnTo>
                  <a:pt x="1324" y="2698"/>
                </a:lnTo>
                <a:close/>
                <a:moveTo>
                  <a:pt x="1356" y="2732"/>
                </a:moveTo>
                <a:lnTo>
                  <a:pt x="1356" y="2732"/>
                </a:lnTo>
                <a:lnTo>
                  <a:pt x="1364" y="2738"/>
                </a:lnTo>
                <a:lnTo>
                  <a:pt x="1364" y="2738"/>
                </a:lnTo>
                <a:lnTo>
                  <a:pt x="1378" y="2756"/>
                </a:lnTo>
                <a:lnTo>
                  <a:pt x="1378" y="2756"/>
                </a:lnTo>
                <a:lnTo>
                  <a:pt x="1360" y="2742"/>
                </a:lnTo>
                <a:lnTo>
                  <a:pt x="1360" y="2742"/>
                </a:lnTo>
                <a:lnTo>
                  <a:pt x="1346" y="2724"/>
                </a:lnTo>
                <a:lnTo>
                  <a:pt x="1346" y="2724"/>
                </a:lnTo>
                <a:lnTo>
                  <a:pt x="1356" y="2732"/>
                </a:lnTo>
                <a:lnTo>
                  <a:pt x="1356" y="2732"/>
                </a:lnTo>
                <a:close/>
                <a:moveTo>
                  <a:pt x="1372" y="2744"/>
                </a:moveTo>
                <a:lnTo>
                  <a:pt x="1372" y="2744"/>
                </a:lnTo>
                <a:lnTo>
                  <a:pt x="1394" y="2762"/>
                </a:lnTo>
                <a:lnTo>
                  <a:pt x="1394" y="2762"/>
                </a:lnTo>
                <a:lnTo>
                  <a:pt x="1408" y="2780"/>
                </a:lnTo>
                <a:lnTo>
                  <a:pt x="1408" y="2780"/>
                </a:lnTo>
                <a:lnTo>
                  <a:pt x="1386" y="2762"/>
                </a:lnTo>
                <a:lnTo>
                  <a:pt x="1386" y="2762"/>
                </a:lnTo>
                <a:lnTo>
                  <a:pt x="1372" y="2744"/>
                </a:lnTo>
                <a:lnTo>
                  <a:pt x="1372" y="2744"/>
                </a:lnTo>
                <a:close/>
                <a:moveTo>
                  <a:pt x="1414" y="2788"/>
                </a:moveTo>
                <a:lnTo>
                  <a:pt x="1414" y="2788"/>
                </a:lnTo>
                <a:lnTo>
                  <a:pt x="1428" y="2804"/>
                </a:lnTo>
                <a:lnTo>
                  <a:pt x="1428" y="2804"/>
                </a:lnTo>
                <a:lnTo>
                  <a:pt x="1406" y="2786"/>
                </a:lnTo>
                <a:lnTo>
                  <a:pt x="1406" y="2786"/>
                </a:lnTo>
                <a:lnTo>
                  <a:pt x="1394" y="2770"/>
                </a:lnTo>
                <a:lnTo>
                  <a:pt x="1394" y="2770"/>
                </a:lnTo>
                <a:lnTo>
                  <a:pt x="1414" y="2788"/>
                </a:lnTo>
                <a:lnTo>
                  <a:pt x="1414" y="2788"/>
                </a:lnTo>
                <a:close/>
                <a:moveTo>
                  <a:pt x="1434" y="2814"/>
                </a:moveTo>
                <a:lnTo>
                  <a:pt x="1434" y="2814"/>
                </a:lnTo>
                <a:lnTo>
                  <a:pt x="1448" y="2830"/>
                </a:lnTo>
                <a:lnTo>
                  <a:pt x="1448" y="2830"/>
                </a:lnTo>
                <a:lnTo>
                  <a:pt x="1428" y="2812"/>
                </a:lnTo>
                <a:lnTo>
                  <a:pt x="1428" y="2812"/>
                </a:lnTo>
                <a:lnTo>
                  <a:pt x="1416" y="2798"/>
                </a:lnTo>
                <a:lnTo>
                  <a:pt x="1416" y="2798"/>
                </a:lnTo>
                <a:lnTo>
                  <a:pt x="1434" y="2814"/>
                </a:lnTo>
                <a:lnTo>
                  <a:pt x="1434" y="2814"/>
                </a:lnTo>
                <a:close/>
                <a:moveTo>
                  <a:pt x="1442" y="2816"/>
                </a:moveTo>
                <a:lnTo>
                  <a:pt x="1442" y="2816"/>
                </a:lnTo>
                <a:lnTo>
                  <a:pt x="1428" y="2798"/>
                </a:lnTo>
                <a:lnTo>
                  <a:pt x="1428" y="2798"/>
                </a:lnTo>
                <a:lnTo>
                  <a:pt x="1442" y="2810"/>
                </a:lnTo>
                <a:lnTo>
                  <a:pt x="1442" y="2810"/>
                </a:lnTo>
                <a:lnTo>
                  <a:pt x="1456" y="2828"/>
                </a:lnTo>
                <a:lnTo>
                  <a:pt x="1456" y="2828"/>
                </a:lnTo>
                <a:lnTo>
                  <a:pt x="1442" y="2816"/>
                </a:lnTo>
                <a:lnTo>
                  <a:pt x="1442" y="2816"/>
                </a:lnTo>
                <a:close/>
                <a:moveTo>
                  <a:pt x="1450" y="2816"/>
                </a:moveTo>
                <a:lnTo>
                  <a:pt x="1450" y="2816"/>
                </a:lnTo>
                <a:lnTo>
                  <a:pt x="1472" y="2832"/>
                </a:lnTo>
                <a:lnTo>
                  <a:pt x="1472" y="2832"/>
                </a:lnTo>
                <a:lnTo>
                  <a:pt x="1486" y="2852"/>
                </a:lnTo>
                <a:lnTo>
                  <a:pt x="1486" y="2852"/>
                </a:lnTo>
                <a:lnTo>
                  <a:pt x="1466" y="2836"/>
                </a:lnTo>
                <a:lnTo>
                  <a:pt x="1466" y="2836"/>
                </a:lnTo>
                <a:lnTo>
                  <a:pt x="1450" y="2816"/>
                </a:lnTo>
                <a:lnTo>
                  <a:pt x="1450" y="2816"/>
                </a:lnTo>
                <a:close/>
                <a:moveTo>
                  <a:pt x="1490" y="2860"/>
                </a:moveTo>
                <a:lnTo>
                  <a:pt x="1490" y="2860"/>
                </a:lnTo>
                <a:lnTo>
                  <a:pt x="1504" y="2878"/>
                </a:lnTo>
                <a:lnTo>
                  <a:pt x="1504" y="2878"/>
                </a:lnTo>
                <a:lnTo>
                  <a:pt x="1486" y="2862"/>
                </a:lnTo>
                <a:lnTo>
                  <a:pt x="1486" y="2862"/>
                </a:lnTo>
                <a:lnTo>
                  <a:pt x="1472" y="2844"/>
                </a:lnTo>
                <a:lnTo>
                  <a:pt x="1472" y="2844"/>
                </a:lnTo>
                <a:lnTo>
                  <a:pt x="1490" y="2860"/>
                </a:lnTo>
                <a:lnTo>
                  <a:pt x="1490" y="2860"/>
                </a:lnTo>
                <a:close/>
                <a:moveTo>
                  <a:pt x="1498" y="2864"/>
                </a:moveTo>
                <a:lnTo>
                  <a:pt x="1498" y="2864"/>
                </a:lnTo>
                <a:lnTo>
                  <a:pt x="1518" y="2882"/>
                </a:lnTo>
                <a:lnTo>
                  <a:pt x="1518" y="2882"/>
                </a:lnTo>
                <a:lnTo>
                  <a:pt x="1532" y="2902"/>
                </a:lnTo>
                <a:lnTo>
                  <a:pt x="1532" y="2902"/>
                </a:lnTo>
                <a:lnTo>
                  <a:pt x="1512" y="2884"/>
                </a:lnTo>
                <a:lnTo>
                  <a:pt x="1512" y="2884"/>
                </a:lnTo>
                <a:lnTo>
                  <a:pt x="1498" y="2864"/>
                </a:lnTo>
                <a:lnTo>
                  <a:pt x="1498" y="2864"/>
                </a:lnTo>
                <a:close/>
                <a:moveTo>
                  <a:pt x="1520" y="2884"/>
                </a:moveTo>
                <a:lnTo>
                  <a:pt x="1520" y="2884"/>
                </a:lnTo>
                <a:lnTo>
                  <a:pt x="1546" y="2904"/>
                </a:lnTo>
                <a:lnTo>
                  <a:pt x="1548" y="2906"/>
                </a:lnTo>
                <a:lnTo>
                  <a:pt x="1548" y="2906"/>
                </a:lnTo>
                <a:lnTo>
                  <a:pt x="1562" y="2926"/>
                </a:lnTo>
                <a:lnTo>
                  <a:pt x="1562" y="2926"/>
                </a:lnTo>
                <a:lnTo>
                  <a:pt x="1534" y="2904"/>
                </a:lnTo>
                <a:lnTo>
                  <a:pt x="1534" y="2904"/>
                </a:lnTo>
                <a:lnTo>
                  <a:pt x="1520" y="2884"/>
                </a:lnTo>
                <a:lnTo>
                  <a:pt x="1520" y="2884"/>
                </a:lnTo>
                <a:close/>
                <a:moveTo>
                  <a:pt x="1566" y="2932"/>
                </a:moveTo>
                <a:lnTo>
                  <a:pt x="1566" y="2932"/>
                </a:lnTo>
                <a:lnTo>
                  <a:pt x="1580" y="2952"/>
                </a:lnTo>
                <a:lnTo>
                  <a:pt x="1580" y="2952"/>
                </a:lnTo>
                <a:lnTo>
                  <a:pt x="1554" y="2930"/>
                </a:lnTo>
                <a:lnTo>
                  <a:pt x="1554" y="2930"/>
                </a:lnTo>
                <a:lnTo>
                  <a:pt x="1540" y="2910"/>
                </a:lnTo>
                <a:lnTo>
                  <a:pt x="1540" y="2910"/>
                </a:lnTo>
                <a:lnTo>
                  <a:pt x="1566" y="2932"/>
                </a:lnTo>
                <a:lnTo>
                  <a:pt x="1566" y="2932"/>
                </a:lnTo>
                <a:close/>
                <a:moveTo>
                  <a:pt x="1586" y="2960"/>
                </a:moveTo>
                <a:lnTo>
                  <a:pt x="1586" y="2960"/>
                </a:lnTo>
                <a:lnTo>
                  <a:pt x="1620" y="3010"/>
                </a:lnTo>
                <a:lnTo>
                  <a:pt x="1620" y="3010"/>
                </a:lnTo>
                <a:lnTo>
                  <a:pt x="1596" y="2988"/>
                </a:lnTo>
                <a:lnTo>
                  <a:pt x="1596" y="2988"/>
                </a:lnTo>
                <a:lnTo>
                  <a:pt x="1560" y="2938"/>
                </a:lnTo>
                <a:lnTo>
                  <a:pt x="1560" y="2938"/>
                </a:lnTo>
                <a:lnTo>
                  <a:pt x="1586" y="2960"/>
                </a:lnTo>
                <a:lnTo>
                  <a:pt x="1586" y="2960"/>
                </a:lnTo>
                <a:close/>
                <a:moveTo>
                  <a:pt x="1584" y="2956"/>
                </a:moveTo>
                <a:lnTo>
                  <a:pt x="1584" y="2956"/>
                </a:lnTo>
                <a:lnTo>
                  <a:pt x="1570" y="2934"/>
                </a:lnTo>
                <a:lnTo>
                  <a:pt x="1570" y="2934"/>
                </a:lnTo>
                <a:lnTo>
                  <a:pt x="1594" y="2956"/>
                </a:lnTo>
                <a:lnTo>
                  <a:pt x="1594" y="2956"/>
                </a:lnTo>
                <a:lnTo>
                  <a:pt x="1608" y="2976"/>
                </a:lnTo>
                <a:lnTo>
                  <a:pt x="1608" y="2976"/>
                </a:lnTo>
                <a:lnTo>
                  <a:pt x="1584" y="2956"/>
                </a:lnTo>
                <a:lnTo>
                  <a:pt x="1584" y="2956"/>
                </a:lnTo>
                <a:close/>
                <a:moveTo>
                  <a:pt x="1564" y="2928"/>
                </a:moveTo>
                <a:lnTo>
                  <a:pt x="1564" y="2928"/>
                </a:lnTo>
                <a:lnTo>
                  <a:pt x="1550" y="2908"/>
                </a:lnTo>
                <a:lnTo>
                  <a:pt x="1550" y="2908"/>
                </a:lnTo>
                <a:lnTo>
                  <a:pt x="1576" y="2928"/>
                </a:lnTo>
                <a:lnTo>
                  <a:pt x="1576" y="2928"/>
                </a:lnTo>
                <a:lnTo>
                  <a:pt x="1590" y="2950"/>
                </a:lnTo>
                <a:lnTo>
                  <a:pt x="1590" y="2950"/>
                </a:lnTo>
                <a:lnTo>
                  <a:pt x="1564" y="2928"/>
                </a:lnTo>
                <a:lnTo>
                  <a:pt x="1564" y="2928"/>
                </a:lnTo>
                <a:close/>
                <a:moveTo>
                  <a:pt x="1546" y="2902"/>
                </a:moveTo>
                <a:lnTo>
                  <a:pt x="1546" y="2902"/>
                </a:lnTo>
                <a:lnTo>
                  <a:pt x="1532" y="2880"/>
                </a:lnTo>
                <a:lnTo>
                  <a:pt x="1532" y="2880"/>
                </a:lnTo>
                <a:lnTo>
                  <a:pt x="1560" y="2900"/>
                </a:lnTo>
                <a:lnTo>
                  <a:pt x="1560" y="2900"/>
                </a:lnTo>
                <a:lnTo>
                  <a:pt x="1572" y="2922"/>
                </a:lnTo>
                <a:lnTo>
                  <a:pt x="1572" y="2922"/>
                </a:lnTo>
                <a:lnTo>
                  <a:pt x="1546" y="2902"/>
                </a:lnTo>
                <a:lnTo>
                  <a:pt x="1546" y="2902"/>
                </a:lnTo>
                <a:close/>
                <a:moveTo>
                  <a:pt x="1528" y="2874"/>
                </a:moveTo>
                <a:lnTo>
                  <a:pt x="1528" y="2874"/>
                </a:lnTo>
                <a:lnTo>
                  <a:pt x="1514" y="2852"/>
                </a:lnTo>
                <a:lnTo>
                  <a:pt x="1514" y="2852"/>
                </a:lnTo>
                <a:lnTo>
                  <a:pt x="1542" y="2872"/>
                </a:lnTo>
                <a:lnTo>
                  <a:pt x="1542" y="2872"/>
                </a:lnTo>
                <a:lnTo>
                  <a:pt x="1556" y="2894"/>
                </a:lnTo>
                <a:lnTo>
                  <a:pt x="1556" y="2894"/>
                </a:lnTo>
                <a:lnTo>
                  <a:pt x="1528" y="2874"/>
                </a:lnTo>
                <a:lnTo>
                  <a:pt x="1528" y="2874"/>
                </a:lnTo>
                <a:close/>
                <a:moveTo>
                  <a:pt x="1510" y="2846"/>
                </a:moveTo>
                <a:lnTo>
                  <a:pt x="1510" y="2846"/>
                </a:lnTo>
                <a:lnTo>
                  <a:pt x="1496" y="2826"/>
                </a:lnTo>
                <a:lnTo>
                  <a:pt x="1496" y="2826"/>
                </a:lnTo>
                <a:lnTo>
                  <a:pt x="1524" y="2846"/>
                </a:lnTo>
                <a:lnTo>
                  <a:pt x="1524" y="2846"/>
                </a:lnTo>
                <a:lnTo>
                  <a:pt x="1538" y="2868"/>
                </a:lnTo>
                <a:lnTo>
                  <a:pt x="1538" y="2868"/>
                </a:lnTo>
                <a:lnTo>
                  <a:pt x="1510" y="2846"/>
                </a:lnTo>
                <a:lnTo>
                  <a:pt x="1510" y="2846"/>
                </a:lnTo>
                <a:close/>
                <a:moveTo>
                  <a:pt x="1494" y="2820"/>
                </a:moveTo>
                <a:lnTo>
                  <a:pt x="1494" y="2820"/>
                </a:lnTo>
                <a:lnTo>
                  <a:pt x="1478" y="2798"/>
                </a:lnTo>
                <a:lnTo>
                  <a:pt x="1478" y="2798"/>
                </a:lnTo>
                <a:lnTo>
                  <a:pt x="1508" y="2818"/>
                </a:lnTo>
                <a:lnTo>
                  <a:pt x="1508" y="2818"/>
                </a:lnTo>
                <a:lnTo>
                  <a:pt x="1516" y="2830"/>
                </a:lnTo>
                <a:lnTo>
                  <a:pt x="1516" y="2830"/>
                </a:lnTo>
                <a:lnTo>
                  <a:pt x="1522" y="2840"/>
                </a:lnTo>
                <a:lnTo>
                  <a:pt x="1522" y="2840"/>
                </a:lnTo>
                <a:lnTo>
                  <a:pt x="1494" y="2820"/>
                </a:lnTo>
                <a:lnTo>
                  <a:pt x="1494" y="2820"/>
                </a:lnTo>
                <a:close/>
                <a:moveTo>
                  <a:pt x="1476" y="2792"/>
                </a:moveTo>
                <a:lnTo>
                  <a:pt x="1476" y="2792"/>
                </a:lnTo>
                <a:lnTo>
                  <a:pt x="1462" y="2770"/>
                </a:lnTo>
                <a:lnTo>
                  <a:pt x="1462" y="2770"/>
                </a:lnTo>
                <a:lnTo>
                  <a:pt x="1490" y="2790"/>
                </a:lnTo>
                <a:lnTo>
                  <a:pt x="1490" y="2790"/>
                </a:lnTo>
                <a:lnTo>
                  <a:pt x="1504" y="2812"/>
                </a:lnTo>
                <a:lnTo>
                  <a:pt x="1504" y="2812"/>
                </a:lnTo>
                <a:lnTo>
                  <a:pt x="1476" y="2792"/>
                </a:lnTo>
                <a:lnTo>
                  <a:pt x="1476" y="2792"/>
                </a:lnTo>
                <a:close/>
                <a:moveTo>
                  <a:pt x="1458" y="2764"/>
                </a:moveTo>
                <a:lnTo>
                  <a:pt x="1458" y="2764"/>
                </a:lnTo>
                <a:lnTo>
                  <a:pt x="1444" y="2742"/>
                </a:lnTo>
                <a:lnTo>
                  <a:pt x="1444" y="2742"/>
                </a:lnTo>
                <a:lnTo>
                  <a:pt x="1474" y="2762"/>
                </a:lnTo>
                <a:lnTo>
                  <a:pt x="1474" y="2762"/>
                </a:lnTo>
                <a:lnTo>
                  <a:pt x="1488" y="2784"/>
                </a:lnTo>
                <a:lnTo>
                  <a:pt x="1488" y="2784"/>
                </a:lnTo>
                <a:lnTo>
                  <a:pt x="1458" y="2764"/>
                </a:lnTo>
                <a:lnTo>
                  <a:pt x="1458" y="2764"/>
                </a:lnTo>
                <a:close/>
                <a:moveTo>
                  <a:pt x="1440" y="2736"/>
                </a:moveTo>
                <a:lnTo>
                  <a:pt x="1440" y="2736"/>
                </a:lnTo>
                <a:lnTo>
                  <a:pt x="1426" y="2714"/>
                </a:lnTo>
                <a:lnTo>
                  <a:pt x="1426" y="2714"/>
                </a:lnTo>
                <a:lnTo>
                  <a:pt x="1458" y="2734"/>
                </a:lnTo>
                <a:lnTo>
                  <a:pt x="1458" y="2734"/>
                </a:lnTo>
                <a:lnTo>
                  <a:pt x="1472" y="2756"/>
                </a:lnTo>
                <a:lnTo>
                  <a:pt x="1472" y="2756"/>
                </a:lnTo>
                <a:lnTo>
                  <a:pt x="1440" y="2736"/>
                </a:lnTo>
                <a:lnTo>
                  <a:pt x="1440" y="2736"/>
                </a:lnTo>
                <a:close/>
                <a:moveTo>
                  <a:pt x="1424" y="2710"/>
                </a:moveTo>
                <a:lnTo>
                  <a:pt x="1424" y="2710"/>
                </a:lnTo>
                <a:lnTo>
                  <a:pt x="1410" y="2686"/>
                </a:lnTo>
                <a:lnTo>
                  <a:pt x="1410" y="2686"/>
                </a:lnTo>
                <a:lnTo>
                  <a:pt x="1442" y="2706"/>
                </a:lnTo>
                <a:lnTo>
                  <a:pt x="1442" y="2706"/>
                </a:lnTo>
                <a:lnTo>
                  <a:pt x="1454" y="2728"/>
                </a:lnTo>
                <a:lnTo>
                  <a:pt x="1454" y="2728"/>
                </a:lnTo>
                <a:lnTo>
                  <a:pt x="1424" y="2710"/>
                </a:lnTo>
                <a:lnTo>
                  <a:pt x="1424" y="2710"/>
                </a:lnTo>
                <a:close/>
                <a:moveTo>
                  <a:pt x="1406" y="2682"/>
                </a:moveTo>
                <a:lnTo>
                  <a:pt x="1406" y="2682"/>
                </a:lnTo>
                <a:lnTo>
                  <a:pt x="1392" y="2658"/>
                </a:lnTo>
                <a:lnTo>
                  <a:pt x="1392" y="2658"/>
                </a:lnTo>
                <a:lnTo>
                  <a:pt x="1426" y="2676"/>
                </a:lnTo>
                <a:lnTo>
                  <a:pt x="1426" y="2676"/>
                </a:lnTo>
                <a:lnTo>
                  <a:pt x="1438" y="2700"/>
                </a:lnTo>
                <a:lnTo>
                  <a:pt x="1438" y="2700"/>
                </a:lnTo>
                <a:lnTo>
                  <a:pt x="1406" y="2682"/>
                </a:lnTo>
                <a:lnTo>
                  <a:pt x="1406" y="2682"/>
                </a:lnTo>
                <a:close/>
                <a:moveTo>
                  <a:pt x="1390" y="2654"/>
                </a:moveTo>
                <a:lnTo>
                  <a:pt x="1390" y="2654"/>
                </a:lnTo>
                <a:lnTo>
                  <a:pt x="1376" y="2630"/>
                </a:lnTo>
                <a:lnTo>
                  <a:pt x="1376" y="2630"/>
                </a:lnTo>
                <a:lnTo>
                  <a:pt x="1408" y="2648"/>
                </a:lnTo>
                <a:lnTo>
                  <a:pt x="1408" y="2648"/>
                </a:lnTo>
                <a:lnTo>
                  <a:pt x="1422" y="2672"/>
                </a:lnTo>
                <a:lnTo>
                  <a:pt x="1422" y="2672"/>
                </a:lnTo>
                <a:lnTo>
                  <a:pt x="1390" y="2654"/>
                </a:lnTo>
                <a:lnTo>
                  <a:pt x="1390" y="2654"/>
                </a:lnTo>
                <a:close/>
                <a:moveTo>
                  <a:pt x="1374" y="2626"/>
                </a:moveTo>
                <a:lnTo>
                  <a:pt x="1374" y="2626"/>
                </a:lnTo>
                <a:lnTo>
                  <a:pt x="1360" y="2602"/>
                </a:lnTo>
                <a:lnTo>
                  <a:pt x="1360" y="2602"/>
                </a:lnTo>
                <a:lnTo>
                  <a:pt x="1392" y="2620"/>
                </a:lnTo>
                <a:lnTo>
                  <a:pt x="1392" y="2620"/>
                </a:lnTo>
                <a:lnTo>
                  <a:pt x="1406" y="2644"/>
                </a:lnTo>
                <a:lnTo>
                  <a:pt x="1406" y="2644"/>
                </a:lnTo>
                <a:lnTo>
                  <a:pt x="1374" y="2626"/>
                </a:lnTo>
                <a:lnTo>
                  <a:pt x="1374" y="2626"/>
                </a:lnTo>
                <a:close/>
                <a:moveTo>
                  <a:pt x="1358" y="2596"/>
                </a:moveTo>
                <a:lnTo>
                  <a:pt x="1358" y="2596"/>
                </a:lnTo>
                <a:lnTo>
                  <a:pt x="1344" y="2572"/>
                </a:lnTo>
                <a:lnTo>
                  <a:pt x="1344" y="2572"/>
                </a:lnTo>
                <a:lnTo>
                  <a:pt x="1378" y="2592"/>
                </a:lnTo>
                <a:lnTo>
                  <a:pt x="1378" y="2592"/>
                </a:lnTo>
                <a:lnTo>
                  <a:pt x="1390" y="2616"/>
                </a:lnTo>
                <a:lnTo>
                  <a:pt x="1390" y="2616"/>
                </a:lnTo>
                <a:lnTo>
                  <a:pt x="1358" y="2596"/>
                </a:lnTo>
                <a:lnTo>
                  <a:pt x="1358" y="2596"/>
                </a:lnTo>
                <a:close/>
                <a:moveTo>
                  <a:pt x="1340" y="2568"/>
                </a:moveTo>
                <a:lnTo>
                  <a:pt x="1340" y="2568"/>
                </a:lnTo>
                <a:lnTo>
                  <a:pt x="1326" y="2544"/>
                </a:lnTo>
                <a:lnTo>
                  <a:pt x="1326" y="2544"/>
                </a:lnTo>
                <a:lnTo>
                  <a:pt x="1362" y="2562"/>
                </a:lnTo>
                <a:lnTo>
                  <a:pt x="1362" y="2562"/>
                </a:lnTo>
                <a:lnTo>
                  <a:pt x="1374" y="2588"/>
                </a:lnTo>
                <a:lnTo>
                  <a:pt x="1374" y="2588"/>
                </a:lnTo>
                <a:lnTo>
                  <a:pt x="1340" y="2568"/>
                </a:lnTo>
                <a:lnTo>
                  <a:pt x="1340" y="2568"/>
                </a:lnTo>
                <a:close/>
                <a:moveTo>
                  <a:pt x="1324" y="2540"/>
                </a:moveTo>
                <a:lnTo>
                  <a:pt x="1324" y="2540"/>
                </a:lnTo>
                <a:lnTo>
                  <a:pt x="1310" y="2514"/>
                </a:lnTo>
                <a:lnTo>
                  <a:pt x="1310" y="2514"/>
                </a:lnTo>
                <a:lnTo>
                  <a:pt x="1346" y="2534"/>
                </a:lnTo>
                <a:lnTo>
                  <a:pt x="1346" y="2534"/>
                </a:lnTo>
                <a:lnTo>
                  <a:pt x="1360" y="2558"/>
                </a:lnTo>
                <a:lnTo>
                  <a:pt x="1360" y="2558"/>
                </a:lnTo>
                <a:lnTo>
                  <a:pt x="1324" y="2540"/>
                </a:lnTo>
                <a:lnTo>
                  <a:pt x="1324" y="2540"/>
                </a:lnTo>
                <a:close/>
                <a:moveTo>
                  <a:pt x="1308" y="2510"/>
                </a:moveTo>
                <a:lnTo>
                  <a:pt x="1308" y="2510"/>
                </a:lnTo>
                <a:lnTo>
                  <a:pt x="1294" y="2484"/>
                </a:lnTo>
                <a:lnTo>
                  <a:pt x="1294" y="2484"/>
                </a:lnTo>
                <a:lnTo>
                  <a:pt x="1330" y="2502"/>
                </a:lnTo>
                <a:lnTo>
                  <a:pt x="1330" y="2502"/>
                </a:lnTo>
                <a:lnTo>
                  <a:pt x="1344" y="2530"/>
                </a:lnTo>
                <a:lnTo>
                  <a:pt x="1344" y="2530"/>
                </a:lnTo>
                <a:lnTo>
                  <a:pt x="1308" y="2510"/>
                </a:lnTo>
                <a:lnTo>
                  <a:pt x="1308" y="2510"/>
                </a:lnTo>
                <a:close/>
                <a:moveTo>
                  <a:pt x="1306" y="2510"/>
                </a:moveTo>
                <a:lnTo>
                  <a:pt x="1306" y="2510"/>
                </a:lnTo>
                <a:lnTo>
                  <a:pt x="1272" y="2492"/>
                </a:lnTo>
                <a:lnTo>
                  <a:pt x="1272" y="2492"/>
                </a:lnTo>
                <a:lnTo>
                  <a:pt x="1256" y="2466"/>
                </a:lnTo>
                <a:lnTo>
                  <a:pt x="1256" y="2466"/>
                </a:lnTo>
                <a:lnTo>
                  <a:pt x="1292" y="2484"/>
                </a:lnTo>
                <a:lnTo>
                  <a:pt x="1292" y="2484"/>
                </a:lnTo>
                <a:lnTo>
                  <a:pt x="1306" y="2510"/>
                </a:lnTo>
                <a:lnTo>
                  <a:pt x="1306" y="2510"/>
                </a:lnTo>
                <a:close/>
                <a:moveTo>
                  <a:pt x="1270" y="2490"/>
                </a:moveTo>
                <a:lnTo>
                  <a:pt x="1270" y="2490"/>
                </a:lnTo>
                <a:lnTo>
                  <a:pt x="1236" y="2474"/>
                </a:lnTo>
                <a:lnTo>
                  <a:pt x="1236" y="2474"/>
                </a:lnTo>
                <a:lnTo>
                  <a:pt x="1220" y="2448"/>
                </a:lnTo>
                <a:lnTo>
                  <a:pt x="1220" y="2448"/>
                </a:lnTo>
                <a:lnTo>
                  <a:pt x="1254" y="2464"/>
                </a:lnTo>
                <a:lnTo>
                  <a:pt x="1254" y="2464"/>
                </a:lnTo>
                <a:lnTo>
                  <a:pt x="1270" y="2490"/>
                </a:lnTo>
                <a:lnTo>
                  <a:pt x="1270" y="2490"/>
                </a:lnTo>
                <a:close/>
                <a:moveTo>
                  <a:pt x="1234" y="2472"/>
                </a:moveTo>
                <a:lnTo>
                  <a:pt x="1234" y="2472"/>
                </a:lnTo>
                <a:lnTo>
                  <a:pt x="1202" y="2456"/>
                </a:lnTo>
                <a:lnTo>
                  <a:pt x="1202" y="2456"/>
                </a:lnTo>
                <a:lnTo>
                  <a:pt x="1186" y="2428"/>
                </a:lnTo>
                <a:lnTo>
                  <a:pt x="1186" y="2428"/>
                </a:lnTo>
                <a:lnTo>
                  <a:pt x="1218" y="2446"/>
                </a:lnTo>
                <a:lnTo>
                  <a:pt x="1218" y="2446"/>
                </a:lnTo>
                <a:lnTo>
                  <a:pt x="1234" y="2472"/>
                </a:lnTo>
                <a:lnTo>
                  <a:pt x="1234" y="2472"/>
                </a:lnTo>
                <a:close/>
                <a:moveTo>
                  <a:pt x="1196" y="2452"/>
                </a:moveTo>
                <a:lnTo>
                  <a:pt x="1196" y="2452"/>
                </a:lnTo>
                <a:lnTo>
                  <a:pt x="1168" y="2436"/>
                </a:lnTo>
                <a:lnTo>
                  <a:pt x="1168" y="2436"/>
                </a:lnTo>
                <a:lnTo>
                  <a:pt x="1150" y="2412"/>
                </a:lnTo>
                <a:lnTo>
                  <a:pt x="1150" y="2412"/>
                </a:lnTo>
                <a:lnTo>
                  <a:pt x="1180" y="2426"/>
                </a:lnTo>
                <a:lnTo>
                  <a:pt x="1180" y="2426"/>
                </a:lnTo>
                <a:lnTo>
                  <a:pt x="1196" y="2452"/>
                </a:lnTo>
                <a:lnTo>
                  <a:pt x="1196" y="2452"/>
                </a:lnTo>
                <a:close/>
                <a:moveTo>
                  <a:pt x="1160" y="2434"/>
                </a:moveTo>
                <a:lnTo>
                  <a:pt x="1160" y="2434"/>
                </a:lnTo>
                <a:lnTo>
                  <a:pt x="1128" y="2416"/>
                </a:lnTo>
                <a:lnTo>
                  <a:pt x="1128" y="2416"/>
                </a:lnTo>
                <a:lnTo>
                  <a:pt x="1112" y="2390"/>
                </a:lnTo>
                <a:lnTo>
                  <a:pt x="1112" y="2390"/>
                </a:lnTo>
                <a:lnTo>
                  <a:pt x="1144" y="2408"/>
                </a:lnTo>
                <a:lnTo>
                  <a:pt x="1144" y="2408"/>
                </a:lnTo>
                <a:lnTo>
                  <a:pt x="1160" y="2434"/>
                </a:lnTo>
                <a:lnTo>
                  <a:pt x="1160" y="2434"/>
                </a:lnTo>
                <a:close/>
                <a:moveTo>
                  <a:pt x="1124" y="2414"/>
                </a:moveTo>
                <a:lnTo>
                  <a:pt x="1124" y="2414"/>
                </a:lnTo>
                <a:lnTo>
                  <a:pt x="1094" y="2398"/>
                </a:lnTo>
                <a:lnTo>
                  <a:pt x="1094" y="2398"/>
                </a:lnTo>
                <a:lnTo>
                  <a:pt x="1076" y="2372"/>
                </a:lnTo>
                <a:lnTo>
                  <a:pt x="1076" y="2372"/>
                </a:lnTo>
                <a:lnTo>
                  <a:pt x="1108" y="2388"/>
                </a:lnTo>
                <a:lnTo>
                  <a:pt x="1108" y="2388"/>
                </a:lnTo>
                <a:lnTo>
                  <a:pt x="1124" y="2414"/>
                </a:lnTo>
                <a:lnTo>
                  <a:pt x="1124" y="2414"/>
                </a:lnTo>
                <a:close/>
                <a:moveTo>
                  <a:pt x="1090" y="2396"/>
                </a:moveTo>
                <a:lnTo>
                  <a:pt x="1090" y="2396"/>
                </a:lnTo>
                <a:lnTo>
                  <a:pt x="1056" y="2376"/>
                </a:lnTo>
                <a:lnTo>
                  <a:pt x="1056" y="2376"/>
                </a:lnTo>
                <a:lnTo>
                  <a:pt x="1038" y="2352"/>
                </a:lnTo>
                <a:lnTo>
                  <a:pt x="1038" y="2352"/>
                </a:lnTo>
                <a:lnTo>
                  <a:pt x="1072" y="2370"/>
                </a:lnTo>
                <a:lnTo>
                  <a:pt x="1072" y="2370"/>
                </a:lnTo>
                <a:lnTo>
                  <a:pt x="1090" y="2396"/>
                </a:lnTo>
                <a:lnTo>
                  <a:pt x="1090" y="2396"/>
                </a:lnTo>
                <a:close/>
                <a:moveTo>
                  <a:pt x="1054" y="2376"/>
                </a:moveTo>
                <a:lnTo>
                  <a:pt x="1054" y="2376"/>
                </a:lnTo>
                <a:lnTo>
                  <a:pt x="1020" y="2358"/>
                </a:lnTo>
                <a:lnTo>
                  <a:pt x="1020" y="2358"/>
                </a:lnTo>
                <a:lnTo>
                  <a:pt x="1002" y="2332"/>
                </a:lnTo>
                <a:lnTo>
                  <a:pt x="1002" y="2332"/>
                </a:lnTo>
                <a:lnTo>
                  <a:pt x="1036" y="2352"/>
                </a:lnTo>
                <a:lnTo>
                  <a:pt x="1036" y="2352"/>
                </a:lnTo>
                <a:lnTo>
                  <a:pt x="1054" y="2376"/>
                </a:lnTo>
                <a:lnTo>
                  <a:pt x="1054" y="2376"/>
                </a:lnTo>
                <a:close/>
                <a:moveTo>
                  <a:pt x="1018" y="2356"/>
                </a:moveTo>
                <a:lnTo>
                  <a:pt x="1018" y="2356"/>
                </a:lnTo>
                <a:lnTo>
                  <a:pt x="984" y="2338"/>
                </a:lnTo>
                <a:lnTo>
                  <a:pt x="984" y="2338"/>
                </a:lnTo>
                <a:lnTo>
                  <a:pt x="966" y="2314"/>
                </a:lnTo>
                <a:lnTo>
                  <a:pt x="966" y="2314"/>
                </a:lnTo>
                <a:lnTo>
                  <a:pt x="1000" y="2332"/>
                </a:lnTo>
                <a:lnTo>
                  <a:pt x="1000" y="2332"/>
                </a:lnTo>
                <a:lnTo>
                  <a:pt x="1018" y="2356"/>
                </a:lnTo>
                <a:lnTo>
                  <a:pt x="1018" y="2356"/>
                </a:lnTo>
                <a:close/>
                <a:moveTo>
                  <a:pt x="984" y="2338"/>
                </a:moveTo>
                <a:lnTo>
                  <a:pt x="984" y="2338"/>
                </a:lnTo>
                <a:lnTo>
                  <a:pt x="954" y="2320"/>
                </a:lnTo>
                <a:lnTo>
                  <a:pt x="954" y="2320"/>
                </a:lnTo>
                <a:lnTo>
                  <a:pt x="934" y="2296"/>
                </a:lnTo>
                <a:lnTo>
                  <a:pt x="934" y="2296"/>
                </a:lnTo>
                <a:lnTo>
                  <a:pt x="966" y="2314"/>
                </a:lnTo>
                <a:lnTo>
                  <a:pt x="966" y="2314"/>
                </a:lnTo>
                <a:lnTo>
                  <a:pt x="984" y="2338"/>
                </a:lnTo>
                <a:lnTo>
                  <a:pt x="984" y="2338"/>
                </a:lnTo>
                <a:close/>
                <a:moveTo>
                  <a:pt x="948" y="2318"/>
                </a:moveTo>
                <a:lnTo>
                  <a:pt x="948" y="2318"/>
                </a:lnTo>
                <a:lnTo>
                  <a:pt x="920" y="2302"/>
                </a:lnTo>
                <a:lnTo>
                  <a:pt x="920" y="2302"/>
                </a:lnTo>
                <a:lnTo>
                  <a:pt x="900" y="2278"/>
                </a:lnTo>
                <a:lnTo>
                  <a:pt x="900" y="2278"/>
                </a:lnTo>
                <a:lnTo>
                  <a:pt x="930" y="2294"/>
                </a:lnTo>
                <a:lnTo>
                  <a:pt x="930" y="2294"/>
                </a:lnTo>
                <a:lnTo>
                  <a:pt x="948" y="2318"/>
                </a:lnTo>
                <a:lnTo>
                  <a:pt x="948" y="2318"/>
                </a:lnTo>
                <a:close/>
                <a:moveTo>
                  <a:pt x="914" y="2298"/>
                </a:moveTo>
                <a:lnTo>
                  <a:pt x="914" y="2298"/>
                </a:lnTo>
                <a:lnTo>
                  <a:pt x="886" y="2282"/>
                </a:lnTo>
                <a:lnTo>
                  <a:pt x="886" y="2282"/>
                </a:lnTo>
                <a:lnTo>
                  <a:pt x="866" y="2258"/>
                </a:lnTo>
                <a:lnTo>
                  <a:pt x="866" y="2258"/>
                </a:lnTo>
                <a:lnTo>
                  <a:pt x="894" y="2274"/>
                </a:lnTo>
                <a:lnTo>
                  <a:pt x="894" y="2274"/>
                </a:lnTo>
                <a:lnTo>
                  <a:pt x="914" y="2298"/>
                </a:lnTo>
                <a:lnTo>
                  <a:pt x="914" y="2298"/>
                </a:lnTo>
                <a:close/>
                <a:moveTo>
                  <a:pt x="880" y="2278"/>
                </a:moveTo>
                <a:lnTo>
                  <a:pt x="880" y="2278"/>
                </a:lnTo>
                <a:lnTo>
                  <a:pt x="852" y="2262"/>
                </a:lnTo>
                <a:lnTo>
                  <a:pt x="852" y="2262"/>
                </a:lnTo>
                <a:lnTo>
                  <a:pt x="832" y="2240"/>
                </a:lnTo>
                <a:lnTo>
                  <a:pt x="832" y="2240"/>
                </a:lnTo>
                <a:lnTo>
                  <a:pt x="860" y="2256"/>
                </a:lnTo>
                <a:lnTo>
                  <a:pt x="860" y="2256"/>
                </a:lnTo>
                <a:lnTo>
                  <a:pt x="880" y="2278"/>
                </a:lnTo>
                <a:lnTo>
                  <a:pt x="880" y="2278"/>
                </a:lnTo>
                <a:close/>
                <a:moveTo>
                  <a:pt x="846" y="2258"/>
                </a:moveTo>
                <a:lnTo>
                  <a:pt x="846" y="2258"/>
                </a:lnTo>
                <a:lnTo>
                  <a:pt x="820" y="2242"/>
                </a:lnTo>
                <a:lnTo>
                  <a:pt x="820" y="2242"/>
                </a:lnTo>
                <a:lnTo>
                  <a:pt x="798" y="2220"/>
                </a:lnTo>
                <a:lnTo>
                  <a:pt x="798" y="2220"/>
                </a:lnTo>
                <a:lnTo>
                  <a:pt x="826" y="2236"/>
                </a:lnTo>
                <a:lnTo>
                  <a:pt x="826" y="2236"/>
                </a:lnTo>
                <a:lnTo>
                  <a:pt x="846" y="2258"/>
                </a:lnTo>
                <a:lnTo>
                  <a:pt x="846" y="2258"/>
                </a:lnTo>
                <a:close/>
                <a:moveTo>
                  <a:pt x="812" y="2238"/>
                </a:moveTo>
                <a:lnTo>
                  <a:pt x="812" y="2238"/>
                </a:lnTo>
                <a:lnTo>
                  <a:pt x="784" y="2222"/>
                </a:lnTo>
                <a:lnTo>
                  <a:pt x="784" y="2222"/>
                </a:lnTo>
                <a:lnTo>
                  <a:pt x="764" y="2200"/>
                </a:lnTo>
                <a:lnTo>
                  <a:pt x="764" y="2200"/>
                </a:lnTo>
                <a:lnTo>
                  <a:pt x="792" y="2216"/>
                </a:lnTo>
                <a:lnTo>
                  <a:pt x="792" y="2216"/>
                </a:lnTo>
                <a:lnTo>
                  <a:pt x="812" y="2238"/>
                </a:lnTo>
                <a:lnTo>
                  <a:pt x="812" y="2238"/>
                </a:lnTo>
                <a:close/>
                <a:moveTo>
                  <a:pt x="778" y="2218"/>
                </a:moveTo>
                <a:lnTo>
                  <a:pt x="778" y="2218"/>
                </a:lnTo>
                <a:lnTo>
                  <a:pt x="752" y="2202"/>
                </a:lnTo>
                <a:lnTo>
                  <a:pt x="752" y="2202"/>
                </a:lnTo>
                <a:lnTo>
                  <a:pt x="730" y="2180"/>
                </a:lnTo>
                <a:lnTo>
                  <a:pt x="730" y="2180"/>
                </a:lnTo>
                <a:lnTo>
                  <a:pt x="756" y="2196"/>
                </a:lnTo>
                <a:lnTo>
                  <a:pt x="756" y="2196"/>
                </a:lnTo>
                <a:lnTo>
                  <a:pt x="778" y="2218"/>
                </a:lnTo>
                <a:lnTo>
                  <a:pt x="778" y="2218"/>
                </a:lnTo>
                <a:close/>
                <a:moveTo>
                  <a:pt x="744" y="2198"/>
                </a:moveTo>
                <a:lnTo>
                  <a:pt x="744" y="2198"/>
                </a:lnTo>
                <a:lnTo>
                  <a:pt x="720" y="2184"/>
                </a:lnTo>
                <a:lnTo>
                  <a:pt x="720" y="2184"/>
                </a:lnTo>
                <a:lnTo>
                  <a:pt x="700" y="2162"/>
                </a:lnTo>
                <a:lnTo>
                  <a:pt x="700" y="2162"/>
                </a:lnTo>
                <a:lnTo>
                  <a:pt x="724" y="2176"/>
                </a:lnTo>
                <a:lnTo>
                  <a:pt x="724" y="2176"/>
                </a:lnTo>
                <a:lnTo>
                  <a:pt x="744" y="2198"/>
                </a:lnTo>
                <a:lnTo>
                  <a:pt x="744" y="2198"/>
                </a:lnTo>
                <a:close/>
                <a:moveTo>
                  <a:pt x="710" y="2176"/>
                </a:moveTo>
                <a:lnTo>
                  <a:pt x="710" y="2176"/>
                </a:lnTo>
                <a:lnTo>
                  <a:pt x="688" y="2162"/>
                </a:lnTo>
                <a:lnTo>
                  <a:pt x="688" y="2162"/>
                </a:lnTo>
                <a:lnTo>
                  <a:pt x="668" y="2142"/>
                </a:lnTo>
                <a:lnTo>
                  <a:pt x="668" y="2142"/>
                </a:lnTo>
                <a:lnTo>
                  <a:pt x="690" y="2156"/>
                </a:lnTo>
                <a:lnTo>
                  <a:pt x="690" y="2156"/>
                </a:lnTo>
                <a:lnTo>
                  <a:pt x="710" y="2176"/>
                </a:lnTo>
                <a:lnTo>
                  <a:pt x="710" y="2176"/>
                </a:lnTo>
                <a:close/>
                <a:moveTo>
                  <a:pt x="686" y="2164"/>
                </a:moveTo>
                <a:lnTo>
                  <a:pt x="686" y="2164"/>
                </a:lnTo>
                <a:lnTo>
                  <a:pt x="700" y="2178"/>
                </a:lnTo>
                <a:lnTo>
                  <a:pt x="700" y="2178"/>
                </a:lnTo>
                <a:lnTo>
                  <a:pt x="682" y="2166"/>
                </a:lnTo>
                <a:lnTo>
                  <a:pt x="682" y="2166"/>
                </a:lnTo>
                <a:lnTo>
                  <a:pt x="668" y="2152"/>
                </a:lnTo>
                <a:lnTo>
                  <a:pt x="668" y="2152"/>
                </a:lnTo>
                <a:lnTo>
                  <a:pt x="686" y="2164"/>
                </a:lnTo>
                <a:lnTo>
                  <a:pt x="686" y="2164"/>
                </a:lnTo>
                <a:close/>
                <a:moveTo>
                  <a:pt x="698" y="2172"/>
                </a:moveTo>
                <a:lnTo>
                  <a:pt x="698" y="2172"/>
                </a:lnTo>
                <a:lnTo>
                  <a:pt x="718" y="2184"/>
                </a:lnTo>
                <a:lnTo>
                  <a:pt x="718" y="2184"/>
                </a:lnTo>
                <a:lnTo>
                  <a:pt x="734" y="2200"/>
                </a:lnTo>
                <a:lnTo>
                  <a:pt x="734" y="2200"/>
                </a:lnTo>
                <a:lnTo>
                  <a:pt x="714" y="2188"/>
                </a:lnTo>
                <a:lnTo>
                  <a:pt x="714" y="2188"/>
                </a:lnTo>
                <a:lnTo>
                  <a:pt x="698" y="2172"/>
                </a:lnTo>
                <a:lnTo>
                  <a:pt x="698" y="2172"/>
                </a:lnTo>
                <a:close/>
                <a:moveTo>
                  <a:pt x="744" y="2208"/>
                </a:moveTo>
                <a:lnTo>
                  <a:pt x="744" y="2208"/>
                </a:lnTo>
                <a:lnTo>
                  <a:pt x="758" y="2222"/>
                </a:lnTo>
                <a:lnTo>
                  <a:pt x="758" y="2222"/>
                </a:lnTo>
                <a:lnTo>
                  <a:pt x="740" y="2210"/>
                </a:lnTo>
                <a:lnTo>
                  <a:pt x="740" y="2210"/>
                </a:lnTo>
                <a:lnTo>
                  <a:pt x="726" y="2196"/>
                </a:lnTo>
                <a:lnTo>
                  <a:pt x="726" y="2196"/>
                </a:lnTo>
                <a:lnTo>
                  <a:pt x="744" y="2208"/>
                </a:lnTo>
                <a:lnTo>
                  <a:pt x="744" y="2208"/>
                </a:lnTo>
                <a:close/>
                <a:moveTo>
                  <a:pt x="756" y="2216"/>
                </a:moveTo>
                <a:lnTo>
                  <a:pt x="756" y="2216"/>
                </a:lnTo>
                <a:lnTo>
                  <a:pt x="778" y="2230"/>
                </a:lnTo>
                <a:lnTo>
                  <a:pt x="778" y="2230"/>
                </a:lnTo>
                <a:lnTo>
                  <a:pt x="792" y="2246"/>
                </a:lnTo>
                <a:lnTo>
                  <a:pt x="792" y="2246"/>
                </a:lnTo>
                <a:lnTo>
                  <a:pt x="772" y="2232"/>
                </a:lnTo>
                <a:lnTo>
                  <a:pt x="772" y="2232"/>
                </a:lnTo>
                <a:lnTo>
                  <a:pt x="756" y="2216"/>
                </a:lnTo>
                <a:lnTo>
                  <a:pt x="756" y="2216"/>
                </a:lnTo>
                <a:close/>
                <a:moveTo>
                  <a:pt x="802" y="2254"/>
                </a:moveTo>
                <a:lnTo>
                  <a:pt x="802" y="2254"/>
                </a:lnTo>
                <a:lnTo>
                  <a:pt x="818" y="2268"/>
                </a:lnTo>
                <a:lnTo>
                  <a:pt x="818" y="2268"/>
                </a:lnTo>
                <a:lnTo>
                  <a:pt x="798" y="2256"/>
                </a:lnTo>
                <a:lnTo>
                  <a:pt x="798" y="2256"/>
                </a:lnTo>
                <a:lnTo>
                  <a:pt x="782" y="2242"/>
                </a:lnTo>
                <a:lnTo>
                  <a:pt x="782" y="2242"/>
                </a:lnTo>
                <a:lnTo>
                  <a:pt x="802" y="2254"/>
                </a:lnTo>
                <a:lnTo>
                  <a:pt x="802" y="2254"/>
                </a:lnTo>
                <a:close/>
                <a:moveTo>
                  <a:pt x="812" y="2260"/>
                </a:moveTo>
                <a:lnTo>
                  <a:pt x="812" y="2260"/>
                </a:lnTo>
                <a:lnTo>
                  <a:pt x="832" y="2274"/>
                </a:lnTo>
                <a:lnTo>
                  <a:pt x="832" y="2274"/>
                </a:lnTo>
                <a:lnTo>
                  <a:pt x="848" y="2290"/>
                </a:lnTo>
                <a:lnTo>
                  <a:pt x="848" y="2290"/>
                </a:lnTo>
                <a:lnTo>
                  <a:pt x="828" y="2276"/>
                </a:lnTo>
                <a:lnTo>
                  <a:pt x="828" y="2276"/>
                </a:lnTo>
                <a:lnTo>
                  <a:pt x="812" y="2260"/>
                </a:lnTo>
                <a:lnTo>
                  <a:pt x="812" y="2260"/>
                </a:lnTo>
                <a:close/>
                <a:moveTo>
                  <a:pt x="858" y="2298"/>
                </a:moveTo>
                <a:lnTo>
                  <a:pt x="858" y="2298"/>
                </a:lnTo>
                <a:lnTo>
                  <a:pt x="872" y="2312"/>
                </a:lnTo>
                <a:lnTo>
                  <a:pt x="872" y="2312"/>
                </a:lnTo>
                <a:lnTo>
                  <a:pt x="854" y="2300"/>
                </a:lnTo>
                <a:lnTo>
                  <a:pt x="854" y="2300"/>
                </a:lnTo>
                <a:lnTo>
                  <a:pt x="838" y="2286"/>
                </a:lnTo>
                <a:lnTo>
                  <a:pt x="838" y="2286"/>
                </a:lnTo>
                <a:lnTo>
                  <a:pt x="858" y="2298"/>
                </a:lnTo>
                <a:lnTo>
                  <a:pt x="858" y="2298"/>
                </a:lnTo>
                <a:close/>
                <a:moveTo>
                  <a:pt x="866" y="2304"/>
                </a:moveTo>
                <a:lnTo>
                  <a:pt x="866" y="2304"/>
                </a:lnTo>
                <a:lnTo>
                  <a:pt x="890" y="2320"/>
                </a:lnTo>
                <a:lnTo>
                  <a:pt x="890" y="2320"/>
                </a:lnTo>
                <a:lnTo>
                  <a:pt x="906" y="2334"/>
                </a:lnTo>
                <a:lnTo>
                  <a:pt x="906" y="2334"/>
                </a:lnTo>
                <a:lnTo>
                  <a:pt x="884" y="2320"/>
                </a:lnTo>
                <a:lnTo>
                  <a:pt x="884" y="2320"/>
                </a:lnTo>
                <a:lnTo>
                  <a:pt x="866" y="2304"/>
                </a:lnTo>
                <a:lnTo>
                  <a:pt x="866" y="2304"/>
                </a:lnTo>
                <a:close/>
                <a:moveTo>
                  <a:pt x="914" y="2344"/>
                </a:moveTo>
                <a:lnTo>
                  <a:pt x="914" y="2344"/>
                </a:lnTo>
                <a:lnTo>
                  <a:pt x="928" y="2358"/>
                </a:lnTo>
                <a:lnTo>
                  <a:pt x="928" y="2358"/>
                </a:lnTo>
                <a:lnTo>
                  <a:pt x="908" y="2344"/>
                </a:lnTo>
                <a:lnTo>
                  <a:pt x="908" y="2344"/>
                </a:lnTo>
                <a:lnTo>
                  <a:pt x="894" y="2330"/>
                </a:lnTo>
                <a:lnTo>
                  <a:pt x="894" y="2330"/>
                </a:lnTo>
                <a:lnTo>
                  <a:pt x="914" y="2344"/>
                </a:lnTo>
                <a:lnTo>
                  <a:pt x="914" y="2344"/>
                </a:lnTo>
                <a:close/>
                <a:moveTo>
                  <a:pt x="926" y="2352"/>
                </a:moveTo>
                <a:lnTo>
                  <a:pt x="926" y="2352"/>
                </a:lnTo>
                <a:lnTo>
                  <a:pt x="946" y="2364"/>
                </a:lnTo>
                <a:lnTo>
                  <a:pt x="946" y="2364"/>
                </a:lnTo>
                <a:lnTo>
                  <a:pt x="960" y="2380"/>
                </a:lnTo>
                <a:lnTo>
                  <a:pt x="960" y="2380"/>
                </a:lnTo>
                <a:lnTo>
                  <a:pt x="942" y="2368"/>
                </a:lnTo>
                <a:lnTo>
                  <a:pt x="942" y="2368"/>
                </a:lnTo>
                <a:lnTo>
                  <a:pt x="926" y="2352"/>
                </a:lnTo>
                <a:lnTo>
                  <a:pt x="926" y="2352"/>
                </a:lnTo>
                <a:close/>
                <a:moveTo>
                  <a:pt x="970" y="2390"/>
                </a:moveTo>
                <a:lnTo>
                  <a:pt x="970" y="2390"/>
                </a:lnTo>
                <a:lnTo>
                  <a:pt x="984" y="2404"/>
                </a:lnTo>
                <a:lnTo>
                  <a:pt x="984" y="2404"/>
                </a:lnTo>
                <a:lnTo>
                  <a:pt x="966" y="2392"/>
                </a:lnTo>
                <a:lnTo>
                  <a:pt x="966" y="2392"/>
                </a:lnTo>
                <a:lnTo>
                  <a:pt x="952" y="2378"/>
                </a:lnTo>
                <a:lnTo>
                  <a:pt x="952" y="2378"/>
                </a:lnTo>
                <a:lnTo>
                  <a:pt x="970" y="2390"/>
                </a:lnTo>
                <a:lnTo>
                  <a:pt x="970" y="2390"/>
                </a:lnTo>
                <a:close/>
                <a:moveTo>
                  <a:pt x="980" y="2398"/>
                </a:moveTo>
                <a:lnTo>
                  <a:pt x="980" y="2398"/>
                </a:lnTo>
                <a:lnTo>
                  <a:pt x="1000" y="2410"/>
                </a:lnTo>
                <a:lnTo>
                  <a:pt x="1000" y="2410"/>
                </a:lnTo>
                <a:lnTo>
                  <a:pt x="1016" y="2426"/>
                </a:lnTo>
                <a:lnTo>
                  <a:pt x="1016" y="2426"/>
                </a:lnTo>
                <a:lnTo>
                  <a:pt x="996" y="2414"/>
                </a:lnTo>
                <a:lnTo>
                  <a:pt x="996" y="2414"/>
                </a:lnTo>
                <a:lnTo>
                  <a:pt x="980" y="2398"/>
                </a:lnTo>
                <a:lnTo>
                  <a:pt x="980" y="2398"/>
                </a:lnTo>
                <a:close/>
                <a:moveTo>
                  <a:pt x="1010" y="2418"/>
                </a:moveTo>
                <a:lnTo>
                  <a:pt x="1010" y="2418"/>
                </a:lnTo>
                <a:lnTo>
                  <a:pt x="1032" y="2432"/>
                </a:lnTo>
                <a:lnTo>
                  <a:pt x="1032" y="2432"/>
                </a:lnTo>
                <a:lnTo>
                  <a:pt x="1046" y="2448"/>
                </a:lnTo>
                <a:lnTo>
                  <a:pt x="1046" y="2448"/>
                </a:lnTo>
                <a:lnTo>
                  <a:pt x="1026" y="2434"/>
                </a:lnTo>
                <a:lnTo>
                  <a:pt x="1026" y="2434"/>
                </a:lnTo>
                <a:lnTo>
                  <a:pt x="1010" y="2418"/>
                </a:lnTo>
                <a:lnTo>
                  <a:pt x="1010" y="2418"/>
                </a:lnTo>
                <a:close/>
                <a:moveTo>
                  <a:pt x="1054" y="2456"/>
                </a:moveTo>
                <a:lnTo>
                  <a:pt x="1054" y="2456"/>
                </a:lnTo>
                <a:lnTo>
                  <a:pt x="1070" y="2472"/>
                </a:lnTo>
                <a:lnTo>
                  <a:pt x="1070" y="2472"/>
                </a:lnTo>
                <a:lnTo>
                  <a:pt x="1050" y="2458"/>
                </a:lnTo>
                <a:lnTo>
                  <a:pt x="1050" y="2458"/>
                </a:lnTo>
                <a:lnTo>
                  <a:pt x="1036" y="2444"/>
                </a:lnTo>
                <a:lnTo>
                  <a:pt x="1036" y="2444"/>
                </a:lnTo>
                <a:lnTo>
                  <a:pt x="1054" y="2456"/>
                </a:lnTo>
                <a:lnTo>
                  <a:pt x="1054" y="2456"/>
                </a:lnTo>
                <a:close/>
                <a:moveTo>
                  <a:pt x="1078" y="2482"/>
                </a:moveTo>
                <a:lnTo>
                  <a:pt x="1078" y="2482"/>
                </a:lnTo>
                <a:lnTo>
                  <a:pt x="1092" y="2496"/>
                </a:lnTo>
                <a:lnTo>
                  <a:pt x="1092" y="2496"/>
                </a:lnTo>
                <a:lnTo>
                  <a:pt x="1076" y="2484"/>
                </a:lnTo>
                <a:lnTo>
                  <a:pt x="1076" y="2484"/>
                </a:lnTo>
                <a:lnTo>
                  <a:pt x="1060" y="2470"/>
                </a:lnTo>
                <a:lnTo>
                  <a:pt x="1060" y="2470"/>
                </a:lnTo>
                <a:lnTo>
                  <a:pt x="1078" y="2482"/>
                </a:lnTo>
                <a:lnTo>
                  <a:pt x="1078" y="2482"/>
                </a:lnTo>
                <a:close/>
                <a:moveTo>
                  <a:pt x="1088" y="2490"/>
                </a:moveTo>
                <a:lnTo>
                  <a:pt x="1088" y="2490"/>
                </a:lnTo>
                <a:lnTo>
                  <a:pt x="1108" y="2502"/>
                </a:lnTo>
                <a:lnTo>
                  <a:pt x="1108" y="2502"/>
                </a:lnTo>
                <a:lnTo>
                  <a:pt x="1124" y="2518"/>
                </a:lnTo>
                <a:lnTo>
                  <a:pt x="1124" y="2518"/>
                </a:lnTo>
                <a:lnTo>
                  <a:pt x="1104" y="2504"/>
                </a:lnTo>
                <a:lnTo>
                  <a:pt x="1104" y="2504"/>
                </a:lnTo>
                <a:lnTo>
                  <a:pt x="1088" y="2490"/>
                </a:lnTo>
                <a:lnTo>
                  <a:pt x="1088" y="2490"/>
                </a:lnTo>
                <a:close/>
                <a:moveTo>
                  <a:pt x="1132" y="2528"/>
                </a:moveTo>
                <a:lnTo>
                  <a:pt x="1132" y="2528"/>
                </a:lnTo>
                <a:lnTo>
                  <a:pt x="1144" y="2542"/>
                </a:lnTo>
                <a:lnTo>
                  <a:pt x="1144" y="2542"/>
                </a:lnTo>
                <a:lnTo>
                  <a:pt x="1128" y="2530"/>
                </a:lnTo>
                <a:lnTo>
                  <a:pt x="1128" y="2530"/>
                </a:lnTo>
                <a:lnTo>
                  <a:pt x="1114" y="2516"/>
                </a:lnTo>
                <a:lnTo>
                  <a:pt x="1114" y="2516"/>
                </a:lnTo>
                <a:lnTo>
                  <a:pt x="1132" y="2528"/>
                </a:lnTo>
                <a:lnTo>
                  <a:pt x="1132" y="2528"/>
                </a:lnTo>
                <a:close/>
                <a:moveTo>
                  <a:pt x="1140" y="2534"/>
                </a:moveTo>
                <a:lnTo>
                  <a:pt x="1140" y="2534"/>
                </a:lnTo>
                <a:lnTo>
                  <a:pt x="1192" y="2570"/>
                </a:lnTo>
                <a:lnTo>
                  <a:pt x="1192" y="2570"/>
                </a:lnTo>
                <a:lnTo>
                  <a:pt x="1206" y="2588"/>
                </a:lnTo>
                <a:lnTo>
                  <a:pt x="1206" y="2588"/>
                </a:lnTo>
                <a:lnTo>
                  <a:pt x="1154" y="2550"/>
                </a:lnTo>
                <a:lnTo>
                  <a:pt x="1154" y="2550"/>
                </a:lnTo>
                <a:lnTo>
                  <a:pt x="1140" y="2534"/>
                </a:lnTo>
                <a:lnTo>
                  <a:pt x="1140" y="2534"/>
                </a:lnTo>
                <a:close/>
                <a:moveTo>
                  <a:pt x="1214" y="2596"/>
                </a:moveTo>
                <a:lnTo>
                  <a:pt x="1214" y="2596"/>
                </a:lnTo>
                <a:lnTo>
                  <a:pt x="1228" y="2612"/>
                </a:lnTo>
                <a:lnTo>
                  <a:pt x="1228" y="2612"/>
                </a:lnTo>
                <a:lnTo>
                  <a:pt x="1178" y="2574"/>
                </a:lnTo>
                <a:lnTo>
                  <a:pt x="1178" y="2574"/>
                </a:lnTo>
                <a:lnTo>
                  <a:pt x="1164" y="2560"/>
                </a:lnTo>
                <a:lnTo>
                  <a:pt x="1164" y="2560"/>
                </a:lnTo>
                <a:lnTo>
                  <a:pt x="1214" y="2596"/>
                </a:lnTo>
                <a:lnTo>
                  <a:pt x="1214" y="2596"/>
                </a:lnTo>
                <a:close/>
                <a:moveTo>
                  <a:pt x="1236" y="2622"/>
                </a:moveTo>
                <a:lnTo>
                  <a:pt x="1236" y="2622"/>
                </a:lnTo>
                <a:lnTo>
                  <a:pt x="1250" y="2638"/>
                </a:lnTo>
                <a:lnTo>
                  <a:pt x="1250" y="2638"/>
                </a:lnTo>
                <a:lnTo>
                  <a:pt x="1204" y="2600"/>
                </a:lnTo>
                <a:lnTo>
                  <a:pt x="1204" y="2600"/>
                </a:lnTo>
                <a:lnTo>
                  <a:pt x="1188" y="2586"/>
                </a:lnTo>
                <a:lnTo>
                  <a:pt x="1188" y="2586"/>
                </a:lnTo>
                <a:lnTo>
                  <a:pt x="1236" y="2622"/>
                </a:lnTo>
                <a:lnTo>
                  <a:pt x="1236" y="2622"/>
                </a:lnTo>
                <a:close/>
                <a:moveTo>
                  <a:pt x="1238" y="2624"/>
                </a:moveTo>
                <a:lnTo>
                  <a:pt x="1238" y="2624"/>
                </a:lnTo>
                <a:lnTo>
                  <a:pt x="1264" y="2644"/>
                </a:lnTo>
                <a:lnTo>
                  <a:pt x="1264" y="2644"/>
                </a:lnTo>
                <a:lnTo>
                  <a:pt x="1280" y="2662"/>
                </a:lnTo>
                <a:lnTo>
                  <a:pt x="1280" y="2662"/>
                </a:lnTo>
                <a:lnTo>
                  <a:pt x="1252" y="2640"/>
                </a:lnTo>
                <a:lnTo>
                  <a:pt x="1252" y="2640"/>
                </a:lnTo>
                <a:lnTo>
                  <a:pt x="1238" y="2624"/>
                </a:lnTo>
                <a:lnTo>
                  <a:pt x="1238" y="2624"/>
                </a:lnTo>
                <a:close/>
                <a:moveTo>
                  <a:pt x="1288" y="2670"/>
                </a:moveTo>
                <a:lnTo>
                  <a:pt x="1288" y="2670"/>
                </a:lnTo>
                <a:lnTo>
                  <a:pt x="1300" y="2684"/>
                </a:lnTo>
                <a:lnTo>
                  <a:pt x="1300" y="2684"/>
                </a:lnTo>
                <a:lnTo>
                  <a:pt x="1272" y="2662"/>
                </a:lnTo>
                <a:lnTo>
                  <a:pt x="1272" y="2662"/>
                </a:lnTo>
                <a:lnTo>
                  <a:pt x="1260" y="2650"/>
                </a:lnTo>
                <a:lnTo>
                  <a:pt x="1260" y="2650"/>
                </a:lnTo>
                <a:lnTo>
                  <a:pt x="1288" y="2670"/>
                </a:lnTo>
                <a:lnTo>
                  <a:pt x="1288" y="2670"/>
                </a:lnTo>
                <a:close/>
                <a:moveTo>
                  <a:pt x="1308" y="2694"/>
                </a:moveTo>
                <a:lnTo>
                  <a:pt x="1308" y="2694"/>
                </a:lnTo>
                <a:lnTo>
                  <a:pt x="1320" y="2708"/>
                </a:lnTo>
                <a:lnTo>
                  <a:pt x="1320" y="2708"/>
                </a:lnTo>
                <a:lnTo>
                  <a:pt x="1294" y="2686"/>
                </a:lnTo>
                <a:lnTo>
                  <a:pt x="1294" y="2686"/>
                </a:lnTo>
                <a:lnTo>
                  <a:pt x="1284" y="2674"/>
                </a:lnTo>
                <a:lnTo>
                  <a:pt x="1284" y="2674"/>
                </a:lnTo>
                <a:lnTo>
                  <a:pt x="1308" y="2694"/>
                </a:lnTo>
                <a:lnTo>
                  <a:pt x="1308" y="2694"/>
                </a:lnTo>
                <a:close/>
                <a:moveTo>
                  <a:pt x="1314" y="2698"/>
                </a:moveTo>
                <a:lnTo>
                  <a:pt x="1314" y="2698"/>
                </a:lnTo>
                <a:lnTo>
                  <a:pt x="1336" y="2716"/>
                </a:lnTo>
                <a:lnTo>
                  <a:pt x="1336" y="2716"/>
                </a:lnTo>
                <a:lnTo>
                  <a:pt x="1350" y="2732"/>
                </a:lnTo>
                <a:lnTo>
                  <a:pt x="1350" y="2732"/>
                </a:lnTo>
                <a:lnTo>
                  <a:pt x="1326" y="2712"/>
                </a:lnTo>
                <a:lnTo>
                  <a:pt x="1326" y="2712"/>
                </a:lnTo>
                <a:lnTo>
                  <a:pt x="1314" y="2698"/>
                </a:lnTo>
                <a:lnTo>
                  <a:pt x="1314" y="2698"/>
                </a:lnTo>
                <a:close/>
                <a:moveTo>
                  <a:pt x="1358" y="2742"/>
                </a:moveTo>
                <a:lnTo>
                  <a:pt x="1358" y="2742"/>
                </a:lnTo>
                <a:lnTo>
                  <a:pt x="1370" y="2756"/>
                </a:lnTo>
                <a:lnTo>
                  <a:pt x="1370" y="2756"/>
                </a:lnTo>
                <a:lnTo>
                  <a:pt x="1348" y="2736"/>
                </a:lnTo>
                <a:lnTo>
                  <a:pt x="1348" y="2736"/>
                </a:lnTo>
                <a:lnTo>
                  <a:pt x="1336" y="2724"/>
                </a:lnTo>
                <a:lnTo>
                  <a:pt x="1336" y="2724"/>
                </a:lnTo>
                <a:lnTo>
                  <a:pt x="1358" y="2742"/>
                </a:lnTo>
                <a:lnTo>
                  <a:pt x="1358" y="2742"/>
                </a:lnTo>
                <a:close/>
                <a:moveTo>
                  <a:pt x="1370" y="2752"/>
                </a:moveTo>
                <a:lnTo>
                  <a:pt x="1370" y="2752"/>
                </a:lnTo>
                <a:lnTo>
                  <a:pt x="1386" y="2764"/>
                </a:lnTo>
                <a:lnTo>
                  <a:pt x="1386" y="2764"/>
                </a:lnTo>
                <a:lnTo>
                  <a:pt x="1398" y="2780"/>
                </a:lnTo>
                <a:lnTo>
                  <a:pt x="1398" y="2780"/>
                </a:lnTo>
                <a:lnTo>
                  <a:pt x="1382" y="2766"/>
                </a:lnTo>
                <a:lnTo>
                  <a:pt x="1382" y="2766"/>
                </a:lnTo>
                <a:lnTo>
                  <a:pt x="1370" y="2752"/>
                </a:lnTo>
                <a:lnTo>
                  <a:pt x="1370" y="2752"/>
                </a:lnTo>
                <a:close/>
                <a:moveTo>
                  <a:pt x="1428" y="2816"/>
                </a:moveTo>
                <a:lnTo>
                  <a:pt x="1428" y="2816"/>
                </a:lnTo>
                <a:lnTo>
                  <a:pt x="1438" y="2828"/>
                </a:lnTo>
                <a:lnTo>
                  <a:pt x="1438" y="2828"/>
                </a:lnTo>
                <a:lnTo>
                  <a:pt x="1428" y="2820"/>
                </a:lnTo>
                <a:lnTo>
                  <a:pt x="1428" y="2820"/>
                </a:lnTo>
                <a:lnTo>
                  <a:pt x="1416" y="2806"/>
                </a:lnTo>
                <a:lnTo>
                  <a:pt x="1416" y="2806"/>
                </a:lnTo>
                <a:lnTo>
                  <a:pt x="1428" y="2816"/>
                </a:lnTo>
                <a:lnTo>
                  <a:pt x="1428" y="2816"/>
                </a:lnTo>
                <a:close/>
                <a:moveTo>
                  <a:pt x="1438" y="2824"/>
                </a:moveTo>
                <a:lnTo>
                  <a:pt x="1438" y="2824"/>
                </a:lnTo>
                <a:lnTo>
                  <a:pt x="1456" y="2840"/>
                </a:lnTo>
                <a:lnTo>
                  <a:pt x="1456" y="2840"/>
                </a:lnTo>
                <a:lnTo>
                  <a:pt x="1468" y="2854"/>
                </a:lnTo>
                <a:lnTo>
                  <a:pt x="1468" y="2854"/>
                </a:lnTo>
                <a:lnTo>
                  <a:pt x="1450" y="2838"/>
                </a:lnTo>
                <a:lnTo>
                  <a:pt x="1450" y="2838"/>
                </a:lnTo>
                <a:lnTo>
                  <a:pt x="1438" y="2824"/>
                </a:lnTo>
                <a:lnTo>
                  <a:pt x="1438" y="2824"/>
                </a:lnTo>
                <a:close/>
                <a:moveTo>
                  <a:pt x="1464" y="2842"/>
                </a:moveTo>
                <a:lnTo>
                  <a:pt x="1464" y="2842"/>
                </a:lnTo>
                <a:lnTo>
                  <a:pt x="1450" y="2826"/>
                </a:lnTo>
                <a:lnTo>
                  <a:pt x="1450" y="2826"/>
                </a:lnTo>
                <a:lnTo>
                  <a:pt x="1462" y="2836"/>
                </a:lnTo>
                <a:lnTo>
                  <a:pt x="1462" y="2836"/>
                </a:lnTo>
                <a:lnTo>
                  <a:pt x="1476" y="2854"/>
                </a:lnTo>
                <a:lnTo>
                  <a:pt x="1476" y="2854"/>
                </a:lnTo>
                <a:lnTo>
                  <a:pt x="1464" y="2842"/>
                </a:lnTo>
                <a:lnTo>
                  <a:pt x="1464" y="2842"/>
                </a:lnTo>
                <a:close/>
                <a:moveTo>
                  <a:pt x="1482" y="2864"/>
                </a:moveTo>
                <a:lnTo>
                  <a:pt x="1482" y="2864"/>
                </a:lnTo>
                <a:lnTo>
                  <a:pt x="1496" y="2880"/>
                </a:lnTo>
                <a:lnTo>
                  <a:pt x="1496" y="2880"/>
                </a:lnTo>
                <a:lnTo>
                  <a:pt x="1486" y="2870"/>
                </a:lnTo>
                <a:lnTo>
                  <a:pt x="1486" y="2870"/>
                </a:lnTo>
                <a:lnTo>
                  <a:pt x="1472" y="2854"/>
                </a:lnTo>
                <a:lnTo>
                  <a:pt x="1472" y="2854"/>
                </a:lnTo>
                <a:lnTo>
                  <a:pt x="1482" y="2864"/>
                </a:lnTo>
                <a:lnTo>
                  <a:pt x="1482" y="2864"/>
                </a:lnTo>
                <a:close/>
                <a:moveTo>
                  <a:pt x="1492" y="2872"/>
                </a:moveTo>
                <a:lnTo>
                  <a:pt x="1492" y="2872"/>
                </a:lnTo>
                <a:lnTo>
                  <a:pt x="1510" y="2886"/>
                </a:lnTo>
                <a:lnTo>
                  <a:pt x="1510" y="2886"/>
                </a:lnTo>
                <a:lnTo>
                  <a:pt x="1524" y="2904"/>
                </a:lnTo>
                <a:lnTo>
                  <a:pt x="1524" y="2904"/>
                </a:lnTo>
                <a:lnTo>
                  <a:pt x="1506" y="2888"/>
                </a:lnTo>
                <a:lnTo>
                  <a:pt x="1506" y="2888"/>
                </a:lnTo>
                <a:lnTo>
                  <a:pt x="1492" y="2872"/>
                </a:lnTo>
                <a:lnTo>
                  <a:pt x="1492" y="2872"/>
                </a:lnTo>
                <a:close/>
                <a:moveTo>
                  <a:pt x="1518" y="2892"/>
                </a:moveTo>
                <a:lnTo>
                  <a:pt x="1518" y="2892"/>
                </a:lnTo>
                <a:lnTo>
                  <a:pt x="1538" y="2910"/>
                </a:lnTo>
                <a:lnTo>
                  <a:pt x="1538" y="2910"/>
                </a:lnTo>
                <a:lnTo>
                  <a:pt x="1552" y="2928"/>
                </a:lnTo>
                <a:lnTo>
                  <a:pt x="1552" y="2928"/>
                </a:lnTo>
                <a:lnTo>
                  <a:pt x="1532" y="2910"/>
                </a:lnTo>
                <a:lnTo>
                  <a:pt x="1532" y="2910"/>
                </a:lnTo>
                <a:lnTo>
                  <a:pt x="1518" y="2892"/>
                </a:lnTo>
                <a:lnTo>
                  <a:pt x="1518" y="2892"/>
                </a:lnTo>
                <a:close/>
                <a:moveTo>
                  <a:pt x="1558" y="2936"/>
                </a:moveTo>
                <a:lnTo>
                  <a:pt x="1558" y="2936"/>
                </a:lnTo>
                <a:lnTo>
                  <a:pt x="1594" y="2986"/>
                </a:lnTo>
                <a:lnTo>
                  <a:pt x="1594" y="2986"/>
                </a:lnTo>
                <a:lnTo>
                  <a:pt x="1576" y="2970"/>
                </a:lnTo>
                <a:lnTo>
                  <a:pt x="1576" y="2970"/>
                </a:lnTo>
                <a:lnTo>
                  <a:pt x="1538" y="2920"/>
                </a:lnTo>
                <a:lnTo>
                  <a:pt x="1538" y="2920"/>
                </a:lnTo>
                <a:lnTo>
                  <a:pt x="1558" y="2936"/>
                </a:lnTo>
                <a:lnTo>
                  <a:pt x="1558" y="2936"/>
                </a:lnTo>
                <a:close/>
                <a:moveTo>
                  <a:pt x="1598" y="2990"/>
                </a:moveTo>
                <a:lnTo>
                  <a:pt x="1598" y="2990"/>
                </a:lnTo>
                <a:lnTo>
                  <a:pt x="1610" y="3008"/>
                </a:lnTo>
                <a:lnTo>
                  <a:pt x="1610" y="3008"/>
                </a:lnTo>
                <a:lnTo>
                  <a:pt x="1594" y="2994"/>
                </a:lnTo>
                <a:lnTo>
                  <a:pt x="1594" y="2994"/>
                </a:lnTo>
                <a:lnTo>
                  <a:pt x="1580" y="2974"/>
                </a:lnTo>
                <a:lnTo>
                  <a:pt x="1580" y="2974"/>
                </a:lnTo>
                <a:lnTo>
                  <a:pt x="1598" y="2990"/>
                </a:lnTo>
                <a:lnTo>
                  <a:pt x="1598" y="2990"/>
                </a:lnTo>
                <a:close/>
                <a:moveTo>
                  <a:pt x="1600" y="2992"/>
                </a:moveTo>
                <a:lnTo>
                  <a:pt x="1600" y="2992"/>
                </a:lnTo>
                <a:lnTo>
                  <a:pt x="1624" y="3014"/>
                </a:lnTo>
                <a:lnTo>
                  <a:pt x="1624" y="3014"/>
                </a:lnTo>
                <a:lnTo>
                  <a:pt x="1636" y="3034"/>
                </a:lnTo>
                <a:lnTo>
                  <a:pt x="1636" y="3034"/>
                </a:lnTo>
                <a:lnTo>
                  <a:pt x="1612" y="3010"/>
                </a:lnTo>
                <a:lnTo>
                  <a:pt x="1612" y="3010"/>
                </a:lnTo>
                <a:lnTo>
                  <a:pt x="1600" y="2992"/>
                </a:lnTo>
                <a:lnTo>
                  <a:pt x="1600" y="2992"/>
                </a:lnTo>
                <a:close/>
                <a:moveTo>
                  <a:pt x="1642" y="3040"/>
                </a:moveTo>
                <a:lnTo>
                  <a:pt x="1642" y="3040"/>
                </a:lnTo>
                <a:lnTo>
                  <a:pt x="1652" y="3056"/>
                </a:lnTo>
                <a:lnTo>
                  <a:pt x="1652" y="3056"/>
                </a:lnTo>
                <a:lnTo>
                  <a:pt x="1628" y="3032"/>
                </a:lnTo>
                <a:lnTo>
                  <a:pt x="1628" y="3032"/>
                </a:lnTo>
                <a:lnTo>
                  <a:pt x="1618" y="3018"/>
                </a:lnTo>
                <a:lnTo>
                  <a:pt x="1618" y="3018"/>
                </a:lnTo>
                <a:lnTo>
                  <a:pt x="1642" y="3040"/>
                </a:lnTo>
                <a:lnTo>
                  <a:pt x="1642" y="3040"/>
                </a:lnTo>
                <a:close/>
                <a:moveTo>
                  <a:pt x="1646" y="3044"/>
                </a:moveTo>
                <a:lnTo>
                  <a:pt x="1646" y="3044"/>
                </a:lnTo>
                <a:lnTo>
                  <a:pt x="1668" y="3064"/>
                </a:lnTo>
                <a:lnTo>
                  <a:pt x="1668" y="3064"/>
                </a:lnTo>
                <a:lnTo>
                  <a:pt x="1680" y="3082"/>
                </a:lnTo>
                <a:lnTo>
                  <a:pt x="1680" y="3082"/>
                </a:lnTo>
                <a:lnTo>
                  <a:pt x="1658" y="3060"/>
                </a:lnTo>
                <a:lnTo>
                  <a:pt x="1658" y="3060"/>
                </a:lnTo>
                <a:lnTo>
                  <a:pt x="1646" y="3044"/>
                </a:lnTo>
                <a:lnTo>
                  <a:pt x="1646" y="3044"/>
                </a:lnTo>
                <a:close/>
                <a:moveTo>
                  <a:pt x="1718" y="3110"/>
                </a:moveTo>
                <a:lnTo>
                  <a:pt x="1718" y="3110"/>
                </a:lnTo>
                <a:lnTo>
                  <a:pt x="1666" y="3062"/>
                </a:lnTo>
                <a:lnTo>
                  <a:pt x="1666" y="3062"/>
                </a:lnTo>
                <a:lnTo>
                  <a:pt x="1652" y="3042"/>
                </a:lnTo>
                <a:lnTo>
                  <a:pt x="1652" y="3042"/>
                </a:lnTo>
                <a:lnTo>
                  <a:pt x="1704" y="3088"/>
                </a:lnTo>
                <a:lnTo>
                  <a:pt x="1704" y="3088"/>
                </a:lnTo>
                <a:lnTo>
                  <a:pt x="1718" y="3110"/>
                </a:lnTo>
                <a:lnTo>
                  <a:pt x="1718" y="3110"/>
                </a:lnTo>
                <a:close/>
                <a:moveTo>
                  <a:pt x="1702" y="3084"/>
                </a:moveTo>
                <a:lnTo>
                  <a:pt x="1702" y="3084"/>
                </a:lnTo>
                <a:lnTo>
                  <a:pt x="1650" y="3036"/>
                </a:lnTo>
                <a:lnTo>
                  <a:pt x="1650" y="3036"/>
                </a:lnTo>
                <a:lnTo>
                  <a:pt x="1616" y="2984"/>
                </a:lnTo>
                <a:lnTo>
                  <a:pt x="1616" y="2984"/>
                </a:lnTo>
                <a:lnTo>
                  <a:pt x="1670" y="3030"/>
                </a:lnTo>
                <a:lnTo>
                  <a:pt x="1670" y="3030"/>
                </a:lnTo>
                <a:lnTo>
                  <a:pt x="1702" y="3084"/>
                </a:lnTo>
                <a:lnTo>
                  <a:pt x="1702" y="3084"/>
                </a:lnTo>
                <a:close/>
                <a:moveTo>
                  <a:pt x="1666" y="3024"/>
                </a:moveTo>
                <a:lnTo>
                  <a:pt x="1666" y="3024"/>
                </a:lnTo>
                <a:lnTo>
                  <a:pt x="1610" y="2978"/>
                </a:lnTo>
                <a:lnTo>
                  <a:pt x="1610" y="2978"/>
                </a:lnTo>
                <a:lnTo>
                  <a:pt x="1596" y="2958"/>
                </a:lnTo>
                <a:lnTo>
                  <a:pt x="1596" y="2958"/>
                </a:lnTo>
                <a:lnTo>
                  <a:pt x="1654" y="3002"/>
                </a:lnTo>
                <a:lnTo>
                  <a:pt x="1654" y="3002"/>
                </a:lnTo>
                <a:lnTo>
                  <a:pt x="1666" y="3024"/>
                </a:lnTo>
                <a:lnTo>
                  <a:pt x="1666" y="3024"/>
                </a:lnTo>
                <a:close/>
                <a:moveTo>
                  <a:pt x="1650" y="2996"/>
                </a:moveTo>
                <a:lnTo>
                  <a:pt x="1650" y="2996"/>
                </a:lnTo>
                <a:lnTo>
                  <a:pt x="1592" y="2950"/>
                </a:lnTo>
                <a:lnTo>
                  <a:pt x="1592" y="2950"/>
                </a:lnTo>
                <a:lnTo>
                  <a:pt x="1578" y="2930"/>
                </a:lnTo>
                <a:lnTo>
                  <a:pt x="1578" y="2930"/>
                </a:lnTo>
                <a:lnTo>
                  <a:pt x="1636" y="2974"/>
                </a:lnTo>
                <a:lnTo>
                  <a:pt x="1636" y="2974"/>
                </a:lnTo>
                <a:lnTo>
                  <a:pt x="1650" y="2996"/>
                </a:lnTo>
                <a:lnTo>
                  <a:pt x="1650" y="2996"/>
                </a:lnTo>
                <a:close/>
                <a:moveTo>
                  <a:pt x="1634" y="2968"/>
                </a:moveTo>
                <a:lnTo>
                  <a:pt x="1634" y="2968"/>
                </a:lnTo>
                <a:lnTo>
                  <a:pt x="1574" y="2924"/>
                </a:lnTo>
                <a:lnTo>
                  <a:pt x="1574" y="2924"/>
                </a:lnTo>
                <a:lnTo>
                  <a:pt x="1560" y="2902"/>
                </a:lnTo>
                <a:lnTo>
                  <a:pt x="1560" y="2902"/>
                </a:lnTo>
                <a:lnTo>
                  <a:pt x="1620" y="2946"/>
                </a:lnTo>
                <a:lnTo>
                  <a:pt x="1620" y="2946"/>
                </a:lnTo>
                <a:lnTo>
                  <a:pt x="1634" y="2968"/>
                </a:lnTo>
                <a:lnTo>
                  <a:pt x="1634" y="2968"/>
                </a:lnTo>
                <a:close/>
                <a:moveTo>
                  <a:pt x="1616" y="2940"/>
                </a:moveTo>
                <a:lnTo>
                  <a:pt x="1616" y="2940"/>
                </a:lnTo>
                <a:lnTo>
                  <a:pt x="1558" y="2896"/>
                </a:lnTo>
                <a:lnTo>
                  <a:pt x="1558" y="2896"/>
                </a:lnTo>
                <a:lnTo>
                  <a:pt x="1544" y="2874"/>
                </a:lnTo>
                <a:lnTo>
                  <a:pt x="1544" y="2874"/>
                </a:lnTo>
                <a:lnTo>
                  <a:pt x="1604" y="2918"/>
                </a:lnTo>
                <a:lnTo>
                  <a:pt x="1604" y="2918"/>
                </a:lnTo>
                <a:lnTo>
                  <a:pt x="1616" y="2940"/>
                </a:lnTo>
                <a:lnTo>
                  <a:pt x="1616" y="2940"/>
                </a:lnTo>
                <a:close/>
                <a:moveTo>
                  <a:pt x="1600" y="2912"/>
                </a:moveTo>
                <a:lnTo>
                  <a:pt x="1600" y="2912"/>
                </a:lnTo>
                <a:lnTo>
                  <a:pt x="1540" y="2868"/>
                </a:lnTo>
                <a:lnTo>
                  <a:pt x="1540" y="2868"/>
                </a:lnTo>
                <a:lnTo>
                  <a:pt x="1526" y="2846"/>
                </a:lnTo>
                <a:lnTo>
                  <a:pt x="1526" y="2846"/>
                </a:lnTo>
                <a:lnTo>
                  <a:pt x="1588" y="2890"/>
                </a:lnTo>
                <a:lnTo>
                  <a:pt x="1588" y="2890"/>
                </a:lnTo>
                <a:lnTo>
                  <a:pt x="1600" y="2912"/>
                </a:lnTo>
                <a:lnTo>
                  <a:pt x="1600" y="2912"/>
                </a:lnTo>
                <a:close/>
                <a:moveTo>
                  <a:pt x="1586" y="2884"/>
                </a:moveTo>
                <a:lnTo>
                  <a:pt x="1586" y="2884"/>
                </a:lnTo>
                <a:lnTo>
                  <a:pt x="1524" y="2842"/>
                </a:lnTo>
                <a:lnTo>
                  <a:pt x="1524" y="2842"/>
                </a:lnTo>
                <a:lnTo>
                  <a:pt x="1510" y="2818"/>
                </a:lnTo>
                <a:lnTo>
                  <a:pt x="1510" y="2818"/>
                </a:lnTo>
                <a:lnTo>
                  <a:pt x="1572" y="2860"/>
                </a:lnTo>
                <a:lnTo>
                  <a:pt x="1572" y="2860"/>
                </a:lnTo>
                <a:lnTo>
                  <a:pt x="1586" y="2884"/>
                </a:lnTo>
                <a:lnTo>
                  <a:pt x="1586" y="2884"/>
                </a:lnTo>
                <a:close/>
                <a:moveTo>
                  <a:pt x="1570" y="2856"/>
                </a:moveTo>
                <a:lnTo>
                  <a:pt x="1570" y="2856"/>
                </a:lnTo>
                <a:lnTo>
                  <a:pt x="1506" y="2814"/>
                </a:lnTo>
                <a:lnTo>
                  <a:pt x="1506" y="2814"/>
                </a:lnTo>
                <a:lnTo>
                  <a:pt x="1492" y="2790"/>
                </a:lnTo>
                <a:lnTo>
                  <a:pt x="1492" y="2790"/>
                </a:lnTo>
                <a:lnTo>
                  <a:pt x="1556" y="2832"/>
                </a:lnTo>
                <a:lnTo>
                  <a:pt x="1556" y="2832"/>
                </a:lnTo>
                <a:lnTo>
                  <a:pt x="1570" y="2856"/>
                </a:lnTo>
                <a:lnTo>
                  <a:pt x="1570" y="2856"/>
                </a:lnTo>
                <a:close/>
                <a:moveTo>
                  <a:pt x="1554" y="2828"/>
                </a:moveTo>
                <a:lnTo>
                  <a:pt x="1554" y="2828"/>
                </a:lnTo>
                <a:lnTo>
                  <a:pt x="1490" y="2786"/>
                </a:lnTo>
                <a:lnTo>
                  <a:pt x="1490" y="2786"/>
                </a:lnTo>
                <a:lnTo>
                  <a:pt x="1476" y="2762"/>
                </a:lnTo>
                <a:lnTo>
                  <a:pt x="1476" y="2762"/>
                </a:lnTo>
                <a:lnTo>
                  <a:pt x="1540" y="2804"/>
                </a:lnTo>
                <a:lnTo>
                  <a:pt x="1540" y="2804"/>
                </a:lnTo>
                <a:lnTo>
                  <a:pt x="1554" y="2828"/>
                </a:lnTo>
                <a:lnTo>
                  <a:pt x="1554" y="2828"/>
                </a:lnTo>
                <a:close/>
                <a:moveTo>
                  <a:pt x="1538" y="2800"/>
                </a:moveTo>
                <a:lnTo>
                  <a:pt x="1538" y="2800"/>
                </a:lnTo>
                <a:lnTo>
                  <a:pt x="1472" y="2758"/>
                </a:lnTo>
                <a:lnTo>
                  <a:pt x="1472" y="2758"/>
                </a:lnTo>
                <a:lnTo>
                  <a:pt x="1460" y="2734"/>
                </a:lnTo>
                <a:lnTo>
                  <a:pt x="1460" y="2734"/>
                </a:lnTo>
                <a:lnTo>
                  <a:pt x="1526" y="2774"/>
                </a:lnTo>
                <a:lnTo>
                  <a:pt x="1526" y="2774"/>
                </a:lnTo>
                <a:lnTo>
                  <a:pt x="1538" y="2800"/>
                </a:lnTo>
                <a:lnTo>
                  <a:pt x="1538" y="2800"/>
                </a:lnTo>
                <a:close/>
                <a:moveTo>
                  <a:pt x="1522" y="2770"/>
                </a:moveTo>
                <a:lnTo>
                  <a:pt x="1522" y="2770"/>
                </a:lnTo>
                <a:lnTo>
                  <a:pt x="1456" y="2730"/>
                </a:lnTo>
                <a:lnTo>
                  <a:pt x="1456" y="2730"/>
                </a:lnTo>
                <a:lnTo>
                  <a:pt x="1442" y="2706"/>
                </a:lnTo>
                <a:lnTo>
                  <a:pt x="1442" y="2706"/>
                </a:lnTo>
                <a:lnTo>
                  <a:pt x="1510" y="2746"/>
                </a:lnTo>
                <a:lnTo>
                  <a:pt x="1510" y="2746"/>
                </a:lnTo>
                <a:lnTo>
                  <a:pt x="1522" y="2770"/>
                </a:lnTo>
                <a:lnTo>
                  <a:pt x="1522" y="2770"/>
                </a:lnTo>
                <a:close/>
                <a:moveTo>
                  <a:pt x="1508" y="2742"/>
                </a:moveTo>
                <a:lnTo>
                  <a:pt x="1508" y="2742"/>
                </a:lnTo>
                <a:lnTo>
                  <a:pt x="1440" y="2702"/>
                </a:lnTo>
                <a:lnTo>
                  <a:pt x="1440" y="2702"/>
                </a:lnTo>
                <a:lnTo>
                  <a:pt x="1426" y="2678"/>
                </a:lnTo>
                <a:lnTo>
                  <a:pt x="1426" y="2678"/>
                </a:lnTo>
                <a:lnTo>
                  <a:pt x="1494" y="2718"/>
                </a:lnTo>
                <a:lnTo>
                  <a:pt x="1494" y="2718"/>
                </a:lnTo>
                <a:lnTo>
                  <a:pt x="1508" y="2742"/>
                </a:lnTo>
                <a:lnTo>
                  <a:pt x="1508" y="2742"/>
                </a:lnTo>
                <a:close/>
                <a:moveTo>
                  <a:pt x="1492" y="2714"/>
                </a:moveTo>
                <a:lnTo>
                  <a:pt x="1492" y="2714"/>
                </a:lnTo>
                <a:lnTo>
                  <a:pt x="1424" y="2674"/>
                </a:lnTo>
                <a:lnTo>
                  <a:pt x="1424" y="2674"/>
                </a:lnTo>
                <a:lnTo>
                  <a:pt x="1410" y="2650"/>
                </a:lnTo>
                <a:lnTo>
                  <a:pt x="1410" y="2650"/>
                </a:lnTo>
                <a:lnTo>
                  <a:pt x="1480" y="2688"/>
                </a:lnTo>
                <a:lnTo>
                  <a:pt x="1480" y="2688"/>
                </a:lnTo>
                <a:lnTo>
                  <a:pt x="1492" y="2714"/>
                </a:lnTo>
                <a:lnTo>
                  <a:pt x="1492" y="2714"/>
                </a:lnTo>
                <a:close/>
                <a:moveTo>
                  <a:pt x="1478" y="2684"/>
                </a:moveTo>
                <a:lnTo>
                  <a:pt x="1478" y="2684"/>
                </a:lnTo>
                <a:lnTo>
                  <a:pt x="1408" y="2644"/>
                </a:lnTo>
                <a:lnTo>
                  <a:pt x="1408" y="2644"/>
                </a:lnTo>
                <a:lnTo>
                  <a:pt x="1394" y="2620"/>
                </a:lnTo>
                <a:lnTo>
                  <a:pt x="1394" y="2620"/>
                </a:lnTo>
                <a:lnTo>
                  <a:pt x="1464" y="2660"/>
                </a:lnTo>
                <a:lnTo>
                  <a:pt x="1464" y="2660"/>
                </a:lnTo>
                <a:lnTo>
                  <a:pt x="1478" y="2684"/>
                </a:lnTo>
                <a:lnTo>
                  <a:pt x="1478" y="2684"/>
                </a:lnTo>
                <a:close/>
                <a:moveTo>
                  <a:pt x="1462" y="2656"/>
                </a:moveTo>
                <a:lnTo>
                  <a:pt x="1462" y="2656"/>
                </a:lnTo>
                <a:lnTo>
                  <a:pt x="1392" y="2616"/>
                </a:lnTo>
                <a:lnTo>
                  <a:pt x="1392" y="2616"/>
                </a:lnTo>
                <a:lnTo>
                  <a:pt x="1378" y="2592"/>
                </a:lnTo>
                <a:lnTo>
                  <a:pt x="1378" y="2592"/>
                </a:lnTo>
                <a:lnTo>
                  <a:pt x="1450" y="2630"/>
                </a:lnTo>
                <a:lnTo>
                  <a:pt x="1450" y="2630"/>
                </a:lnTo>
                <a:lnTo>
                  <a:pt x="1462" y="2656"/>
                </a:lnTo>
                <a:lnTo>
                  <a:pt x="1462" y="2656"/>
                </a:lnTo>
                <a:close/>
                <a:moveTo>
                  <a:pt x="1448" y="2626"/>
                </a:moveTo>
                <a:lnTo>
                  <a:pt x="1448" y="2626"/>
                </a:lnTo>
                <a:lnTo>
                  <a:pt x="1376" y="2588"/>
                </a:lnTo>
                <a:lnTo>
                  <a:pt x="1376" y="2588"/>
                </a:lnTo>
                <a:lnTo>
                  <a:pt x="1362" y="2562"/>
                </a:lnTo>
                <a:lnTo>
                  <a:pt x="1362" y="2562"/>
                </a:lnTo>
                <a:lnTo>
                  <a:pt x="1436" y="2600"/>
                </a:lnTo>
                <a:lnTo>
                  <a:pt x="1436" y="2600"/>
                </a:lnTo>
                <a:lnTo>
                  <a:pt x="1448" y="2626"/>
                </a:lnTo>
                <a:lnTo>
                  <a:pt x="1448" y="2626"/>
                </a:lnTo>
                <a:close/>
                <a:moveTo>
                  <a:pt x="1434" y="2596"/>
                </a:moveTo>
                <a:lnTo>
                  <a:pt x="1434" y="2596"/>
                </a:lnTo>
                <a:lnTo>
                  <a:pt x="1360" y="2558"/>
                </a:lnTo>
                <a:lnTo>
                  <a:pt x="1360" y="2558"/>
                </a:lnTo>
                <a:lnTo>
                  <a:pt x="1348" y="2534"/>
                </a:lnTo>
                <a:lnTo>
                  <a:pt x="1348" y="2534"/>
                </a:lnTo>
                <a:lnTo>
                  <a:pt x="1420" y="2572"/>
                </a:lnTo>
                <a:lnTo>
                  <a:pt x="1420" y="2572"/>
                </a:lnTo>
                <a:lnTo>
                  <a:pt x="1434" y="2596"/>
                </a:lnTo>
                <a:lnTo>
                  <a:pt x="1434" y="2596"/>
                </a:lnTo>
                <a:close/>
                <a:moveTo>
                  <a:pt x="1418" y="2568"/>
                </a:moveTo>
                <a:lnTo>
                  <a:pt x="1418" y="2568"/>
                </a:lnTo>
                <a:lnTo>
                  <a:pt x="1346" y="2530"/>
                </a:lnTo>
                <a:lnTo>
                  <a:pt x="1346" y="2530"/>
                </a:lnTo>
                <a:lnTo>
                  <a:pt x="1330" y="2502"/>
                </a:lnTo>
                <a:lnTo>
                  <a:pt x="1330" y="2502"/>
                </a:lnTo>
                <a:lnTo>
                  <a:pt x="1406" y="2540"/>
                </a:lnTo>
                <a:lnTo>
                  <a:pt x="1406" y="2540"/>
                </a:lnTo>
                <a:lnTo>
                  <a:pt x="1418" y="2568"/>
                </a:lnTo>
                <a:lnTo>
                  <a:pt x="1418" y="2568"/>
                </a:lnTo>
                <a:close/>
                <a:moveTo>
                  <a:pt x="1392" y="2512"/>
                </a:moveTo>
                <a:lnTo>
                  <a:pt x="1392" y="2512"/>
                </a:lnTo>
                <a:lnTo>
                  <a:pt x="1404" y="2536"/>
                </a:lnTo>
                <a:lnTo>
                  <a:pt x="1404" y="2536"/>
                </a:lnTo>
                <a:lnTo>
                  <a:pt x="1328" y="2498"/>
                </a:lnTo>
                <a:lnTo>
                  <a:pt x="1328" y="2498"/>
                </a:lnTo>
                <a:lnTo>
                  <a:pt x="1316" y="2474"/>
                </a:lnTo>
                <a:lnTo>
                  <a:pt x="1316" y="2474"/>
                </a:lnTo>
                <a:lnTo>
                  <a:pt x="1392" y="2512"/>
                </a:lnTo>
                <a:lnTo>
                  <a:pt x="1392" y="2512"/>
                </a:lnTo>
                <a:close/>
                <a:moveTo>
                  <a:pt x="1314" y="2474"/>
                </a:moveTo>
                <a:lnTo>
                  <a:pt x="1314" y="2474"/>
                </a:lnTo>
                <a:lnTo>
                  <a:pt x="1328" y="2498"/>
                </a:lnTo>
                <a:lnTo>
                  <a:pt x="1328" y="2498"/>
                </a:lnTo>
                <a:lnTo>
                  <a:pt x="1292" y="2480"/>
                </a:lnTo>
                <a:lnTo>
                  <a:pt x="1292" y="2480"/>
                </a:lnTo>
                <a:lnTo>
                  <a:pt x="1278" y="2456"/>
                </a:lnTo>
                <a:lnTo>
                  <a:pt x="1278" y="2456"/>
                </a:lnTo>
                <a:lnTo>
                  <a:pt x="1314" y="2474"/>
                </a:lnTo>
                <a:lnTo>
                  <a:pt x="1314" y="2474"/>
                </a:lnTo>
                <a:close/>
                <a:moveTo>
                  <a:pt x="1276" y="2456"/>
                </a:moveTo>
                <a:lnTo>
                  <a:pt x="1276" y="2456"/>
                </a:lnTo>
                <a:lnTo>
                  <a:pt x="1290" y="2480"/>
                </a:lnTo>
                <a:lnTo>
                  <a:pt x="1290" y="2480"/>
                </a:lnTo>
                <a:lnTo>
                  <a:pt x="1254" y="2462"/>
                </a:lnTo>
                <a:lnTo>
                  <a:pt x="1254" y="2462"/>
                </a:lnTo>
                <a:lnTo>
                  <a:pt x="1242" y="2438"/>
                </a:lnTo>
                <a:lnTo>
                  <a:pt x="1242" y="2438"/>
                </a:lnTo>
                <a:lnTo>
                  <a:pt x="1276" y="2456"/>
                </a:lnTo>
                <a:lnTo>
                  <a:pt x="1276" y="2456"/>
                </a:lnTo>
                <a:close/>
                <a:moveTo>
                  <a:pt x="1240" y="2438"/>
                </a:moveTo>
                <a:lnTo>
                  <a:pt x="1240" y="2438"/>
                </a:lnTo>
                <a:lnTo>
                  <a:pt x="1252" y="2460"/>
                </a:lnTo>
                <a:lnTo>
                  <a:pt x="1252" y="2460"/>
                </a:lnTo>
                <a:lnTo>
                  <a:pt x="1218" y="2444"/>
                </a:lnTo>
                <a:lnTo>
                  <a:pt x="1218" y="2444"/>
                </a:lnTo>
                <a:lnTo>
                  <a:pt x="1206" y="2420"/>
                </a:lnTo>
                <a:lnTo>
                  <a:pt x="1206" y="2420"/>
                </a:lnTo>
                <a:lnTo>
                  <a:pt x="1240" y="2438"/>
                </a:lnTo>
                <a:lnTo>
                  <a:pt x="1240" y="2438"/>
                </a:lnTo>
                <a:close/>
                <a:moveTo>
                  <a:pt x="1202" y="2418"/>
                </a:moveTo>
                <a:lnTo>
                  <a:pt x="1202" y="2418"/>
                </a:lnTo>
                <a:lnTo>
                  <a:pt x="1216" y="2442"/>
                </a:lnTo>
                <a:lnTo>
                  <a:pt x="1216" y="2442"/>
                </a:lnTo>
                <a:lnTo>
                  <a:pt x="1182" y="2424"/>
                </a:lnTo>
                <a:lnTo>
                  <a:pt x="1182" y="2424"/>
                </a:lnTo>
                <a:lnTo>
                  <a:pt x="1168" y="2402"/>
                </a:lnTo>
                <a:lnTo>
                  <a:pt x="1168" y="2402"/>
                </a:lnTo>
                <a:lnTo>
                  <a:pt x="1202" y="2418"/>
                </a:lnTo>
                <a:lnTo>
                  <a:pt x="1202" y="2418"/>
                </a:lnTo>
                <a:close/>
                <a:moveTo>
                  <a:pt x="1164" y="2400"/>
                </a:moveTo>
                <a:lnTo>
                  <a:pt x="1164" y="2400"/>
                </a:lnTo>
                <a:lnTo>
                  <a:pt x="1178" y="2422"/>
                </a:lnTo>
                <a:lnTo>
                  <a:pt x="1178" y="2422"/>
                </a:lnTo>
                <a:lnTo>
                  <a:pt x="1148" y="2406"/>
                </a:lnTo>
                <a:lnTo>
                  <a:pt x="1148" y="2406"/>
                </a:lnTo>
                <a:lnTo>
                  <a:pt x="1134" y="2384"/>
                </a:lnTo>
                <a:lnTo>
                  <a:pt x="1134" y="2384"/>
                </a:lnTo>
                <a:lnTo>
                  <a:pt x="1164" y="2400"/>
                </a:lnTo>
                <a:lnTo>
                  <a:pt x="1164" y="2400"/>
                </a:lnTo>
                <a:close/>
                <a:moveTo>
                  <a:pt x="1128" y="2382"/>
                </a:moveTo>
                <a:lnTo>
                  <a:pt x="1128" y="2382"/>
                </a:lnTo>
                <a:lnTo>
                  <a:pt x="1142" y="2404"/>
                </a:lnTo>
                <a:lnTo>
                  <a:pt x="1142" y="2404"/>
                </a:lnTo>
                <a:lnTo>
                  <a:pt x="1108" y="2386"/>
                </a:lnTo>
                <a:lnTo>
                  <a:pt x="1108" y="2386"/>
                </a:lnTo>
                <a:lnTo>
                  <a:pt x="1094" y="2364"/>
                </a:lnTo>
                <a:lnTo>
                  <a:pt x="1094" y="2364"/>
                </a:lnTo>
                <a:lnTo>
                  <a:pt x="1128" y="2382"/>
                </a:lnTo>
                <a:lnTo>
                  <a:pt x="1128" y="2382"/>
                </a:lnTo>
                <a:close/>
                <a:moveTo>
                  <a:pt x="1090" y="2362"/>
                </a:moveTo>
                <a:lnTo>
                  <a:pt x="1090" y="2362"/>
                </a:lnTo>
                <a:lnTo>
                  <a:pt x="1104" y="2384"/>
                </a:lnTo>
                <a:lnTo>
                  <a:pt x="1104" y="2384"/>
                </a:lnTo>
                <a:lnTo>
                  <a:pt x="1074" y="2368"/>
                </a:lnTo>
                <a:lnTo>
                  <a:pt x="1074" y="2368"/>
                </a:lnTo>
                <a:lnTo>
                  <a:pt x="1058" y="2346"/>
                </a:lnTo>
                <a:lnTo>
                  <a:pt x="1058" y="2346"/>
                </a:lnTo>
                <a:lnTo>
                  <a:pt x="1090" y="2362"/>
                </a:lnTo>
                <a:lnTo>
                  <a:pt x="1090" y="2362"/>
                </a:lnTo>
                <a:close/>
                <a:moveTo>
                  <a:pt x="1054" y="2344"/>
                </a:moveTo>
                <a:lnTo>
                  <a:pt x="1054" y="2344"/>
                </a:lnTo>
                <a:lnTo>
                  <a:pt x="1068" y="2366"/>
                </a:lnTo>
                <a:lnTo>
                  <a:pt x="1068" y="2366"/>
                </a:lnTo>
                <a:lnTo>
                  <a:pt x="1034" y="2348"/>
                </a:lnTo>
                <a:lnTo>
                  <a:pt x="1034" y="2348"/>
                </a:lnTo>
                <a:lnTo>
                  <a:pt x="1020" y="2326"/>
                </a:lnTo>
                <a:lnTo>
                  <a:pt x="1020" y="2326"/>
                </a:lnTo>
                <a:lnTo>
                  <a:pt x="1054" y="2344"/>
                </a:lnTo>
                <a:lnTo>
                  <a:pt x="1054" y="2344"/>
                </a:lnTo>
                <a:close/>
                <a:moveTo>
                  <a:pt x="1018" y="2326"/>
                </a:moveTo>
                <a:lnTo>
                  <a:pt x="1018" y="2326"/>
                </a:lnTo>
                <a:lnTo>
                  <a:pt x="1032" y="2346"/>
                </a:lnTo>
                <a:lnTo>
                  <a:pt x="1032" y="2346"/>
                </a:lnTo>
                <a:lnTo>
                  <a:pt x="998" y="2328"/>
                </a:lnTo>
                <a:lnTo>
                  <a:pt x="998" y="2328"/>
                </a:lnTo>
                <a:lnTo>
                  <a:pt x="984" y="2308"/>
                </a:lnTo>
                <a:lnTo>
                  <a:pt x="984" y="2308"/>
                </a:lnTo>
                <a:lnTo>
                  <a:pt x="1018" y="2326"/>
                </a:lnTo>
                <a:lnTo>
                  <a:pt x="1018" y="2326"/>
                </a:lnTo>
                <a:close/>
                <a:moveTo>
                  <a:pt x="982" y="2306"/>
                </a:moveTo>
                <a:lnTo>
                  <a:pt x="982" y="2306"/>
                </a:lnTo>
                <a:lnTo>
                  <a:pt x="996" y="2328"/>
                </a:lnTo>
                <a:lnTo>
                  <a:pt x="996" y="2328"/>
                </a:lnTo>
                <a:lnTo>
                  <a:pt x="962" y="2308"/>
                </a:lnTo>
                <a:lnTo>
                  <a:pt x="962" y="2308"/>
                </a:lnTo>
                <a:lnTo>
                  <a:pt x="948" y="2288"/>
                </a:lnTo>
                <a:lnTo>
                  <a:pt x="948" y="2288"/>
                </a:lnTo>
                <a:lnTo>
                  <a:pt x="982" y="2306"/>
                </a:lnTo>
                <a:lnTo>
                  <a:pt x="982" y="2306"/>
                </a:lnTo>
                <a:close/>
                <a:moveTo>
                  <a:pt x="946" y="2288"/>
                </a:moveTo>
                <a:lnTo>
                  <a:pt x="946" y="2288"/>
                </a:lnTo>
                <a:lnTo>
                  <a:pt x="962" y="2308"/>
                </a:lnTo>
                <a:lnTo>
                  <a:pt x="962" y="2308"/>
                </a:lnTo>
                <a:lnTo>
                  <a:pt x="930" y="2292"/>
                </a:lnTo>
                <a:lnTo>
                  <a:pt x="930" y="2292"/>
                </a:lnTo>
                <a:lnTo>
                  <a:pt x="914" y="2272"/>
                </a:lnTo>
                <a:lnTo>
                  <a:pt x="914" y="2272"/>
                </a:lnTo>
                <a:lnTo>
                  <a:pt x="946" y="2288"/>
                </a:lnTo>
                <a:lnTo>
                  <a:pt x="946" y="2288"/>
                </a:lnTo>
                <a:close/>
                <a:moveTo>
                  <a:pt x="910" y="2270"/>
                </a:moveTo>
                <a:lnTo>
                  <a:pt x="910" y="2270"/>
                </a:lnTo>
                <a:lnTo>
                  <a:pt x="926" y="2288"/>
                </a:lnTo>
                <a:lnTo>
                  <a:pt x="926" y="2288"/>
                </a:lnTo>
                <a:lnTo>
                  <a:pt x="896" y="2272"/>
                </a:lnTo>
                <a:lnTo>
                  <a:pt x="896" y="2272"/>
                </a:lnTo>
                <a:lnTo>
                  <a:pt x="880" y="2254"/>
                </a:lnTo>
                <a:lnTo>
                  <a:pt x="880" y="2254"/>
                </a:lnTo>
                <a:lnTo>
                  <a:pt x="910" y="2270"/>
                </a:lnTo>
                <a:lnTo>
                  <a:pt x="910" y="2270"/>
                </a:lnTo>
                <a:close/>
                <a:moveTo>
                  <a:pt x="874" y="2250"/>
                </a:moveTo>
                <a:lnTo>
                  <a:pt x="874" y="2250"/>
                </a:lnTo>
                <a:lnTo>
                  <a:pt x="890" y="2270"/>
                </a:lnTo>
                <a:lnTo>
                  <a:pt x="890" y="2270"/>
                </a:lnTo>
                <a:lnTo>
                  <a:pt x="862" y="2254"/>
                </a:lnTo>
                <a:lnTo>
                  <a:pt x="862" y="2254"/>
                </a:lnTo>
                <a:lnTo>
                  <a:pt x="846" y="2234"/>
                </a:lnTo>
                <a:lnTo>
                  <a:pt x="846" y="2234"/>
                </a:lnTo>
                <a:lnTo>
                  <a:pt x="874" y="2250"/>
                </a:lnTo>
                <a:lnTo>
                  <a:pt x="874" y="2250"/>
                </a:lnTo>
                <a:close/>
                <a:moveTo>
                  <a:pt x="840" y="2232"/>
                </a:moveTo>
                <a:lnTo>
                  <a:pt x="840" y="2232"/>
                </a:lnTo>
                <a:lnTo>
                  <a:pt x="842" y="2236"/>
                </a:lnTo>
                <a:lnTo>
                  <a:pt x="842" y="2236"/>
                </a:lnTo>
                <a:lnTo>
                  <a:pt x="856" y="2250"/>
                </a:lnTo>
                <a:lnTo>
                  <a:pt x="856" y="2250"/>
                </a:lnTo>
                <a:lnTo>
                  <a:pt x="828" y="2234"/>
                </a:lnTo>
                <a:lnTo>
                  <a:pt x="828" y="2234"/>
                </a:lnTo>
                <a:lnTo>
                  <a:pt x="812" y="2216"/>
                </a:lnTo>
                <a:lnTo>
                  <a:pt x="812" y="2216"/>
                </a:lnTo>
                <a:lnTo>
                  <a:pt x="840" y="2232"/>
                </a:lnTo>
                <a:lnTo>
                  <a:pt x="840" y="2232"/>
                </a:lnTo>
                <a:close/>
                <a:moveTo>
                  <a:pt x="804" y="2212"/>
                </a:moveTo>
                <a:lnTo>
                  <a:pt x="804" y="2212"/>
                </a:lnTo>
                <a:lnTo>
                  <a:pt x="820" y="2230"/>
                </a:lnTo>
                <a:lnTo>
                  <a:pt x="820" y="2230"/>
                </a:lnTo>
                <a:lnTo>
                  <a:pt x="792" y="2214"/>
                </a:lnTo>
                <a:lnTo>
                  <a:pt x="792" y="2214"/>
                </a:lnTo>
                <a:lnTo>
                  <a:pt x="778" y="2198"/>
                </a:lnTo>
                <a:lnTo>
                  <a:pt x="778" y="2198"/>
                </a:lnTo>
                <a:lnTo>
                  <a:pt x="804" y="2212"/>
                </a:lnTo>
                <a:lnTo>
                  <a:pt x="804" y="2212"/>
                </a:lnTo>
                <a:close/>
                <a:moveTo>
                  <a:pt x="770" y="2194"/>
                </a:moveTo>
                <a:lnTo>
                  <a:pt x="770" y="2194"/>
                </a:lnTo>
                <a:lnTo>
                  <a:pt x="786" y="2210"/>
                </a:lnTo>
                <a:lnTo>
                  <a:pt x="786" y="2210"/>
                </a:lnTo>
                <a:lnTo>
                  <a:pt x="758" y="2194"/>
                </a:lnTo>
                <a:lnTo>
                  <a:pt x="758" y="2194"/>
                </a:lnTo>
                <a:lnTo>
                  <a:pt x="742" y="2178"/>
                </a:lnTo>
                <a:lnTo>
                  <a:pt x="742" y="2178"/>
                </a:lnTo>
                <a:lnTo>
                  <a:pt x="770" y="2194"/>
                </a:lnTo>
                <a:lnTo>
                  <a:pt x="770" y="2194"/>
                </a:lnTo>
                <a:close/>
                <a:moveTo>
                  <a:pt x="736" y="2174"/>
                </a:moveTo>
                <a:lnTo>
                  <a:pt x="736" y="2174"/>
                </a:lnTo>
                <a:lnTo>
                  <a:pt x="750" y="2190"/>
                </a:lnTo>
                <a:lnTo>
                  <a:pt x="750" y="2190"/>
                </a:lnTo>
                <a:lnTo>
                  <a:pt x="724" y="2174"/>
                </a:lnTo>
                <a:lnTo>
                  <a:pt x="724" y="2174"/>
                </a:lnTo>
                <a:lnTo>
                  <a:pt x="710" y="2158"/>
                </a:lnTo>
                <a:lnTo>
                  <a:pt x="710" y="2158"/>
                </a:lnTo>
                <a:lnTo>
                  <a:pt x="736" y="2174"/>
                </a:lnTo>
                <a:lnTo>
                  <a:pt x="736" y="2174"/>
                </a:lnTo>
                <a:close/>
                <a:moveTo>
                  <a:pt x="702" y="2156"/>
                </a:moveTo>
                <a:lnTo>
                  <a:pt x="702" y="2156"/>
                </a:lnTo>
                <a:lnTo>
                  <a:pt x="716" y="2170"/>
                </a:lnTo>
                <a:lnTo>
                  <a:pt x="716" y="2170"/>
                </a:lnTo>
                <a:lnTo>
                  <a:pt x="692" y="2154"/>
                </a:lnTo>
                <a:lnTo>
                  <a:pt x="692" y="2154"/>
                </a:lnTo>
                <a:lnTo>
                  <a:pt x="678" y="2140"/>
                </a:lnTo>
                <a:lnTo>
                  <a:pt x="678" y="2140"/>
                </a:lnTo>
                <a:lnTo>
                  <a:pt x="702" y="2156"/>
                </a:lnTo>
                <a:lnTo>
                  <a:pt x="702" y="2156"/>
                </a:lnTo>
                <a:close/>
                <a:moveTo>
                  <a:pt x="668" y="2136"/>
                </a:moveTo>
                <a:lnTo>
                  <a:pt x="668" y="2136"/>
                </a:lnTo>
                <a:lnTo>
                  <a:pt x="682" y="2150"/>
                </a:lnTo>
                <a:lnTo>
                  <a:pt x="682" y="2150"/>
                </a:lnTo>
                <a:lnTo>
                  <a:pt x="658" y="2134"/>
                </a:lnTo>
                <a:lnTo>
                  <a:pt x="658" y="2134"/>
                </a:lnTo>
                <a:lnTo>
                  <a:pt x="644" y="2122"/>
                </a:lnTo>
                <a:lnTo>
                  <a:pt x="644" y="2122"/>
                </a:lnTo>
                <a:lnTo>
                  <a:pt x="668" y="2136"/>
                </a:lnTo>
                <a:lnTo>
                  <a:pt x="668" y="2136"/>
                </a:lnTo>
                <a:close/>
                <a:moveTo>
                  <a:pt x="634" y="2116"/>
                </a:moveTo>
                <a:lnTo>
                  <a:pt x="634" y="2116"/>
                </a:lnTo>
                <a:lnTo>
                  <a:pt x="648" y="2128"/>
                </a:lnTo>
                <a:lnTo>
                  <a:pt x="648" y="2128"/>
                </a:lnTo>
                <a:lnTo>
                  <a:pt x="624" y="2114"/>
                </a:lnTo>
                <a:lnTo>
                  <a:pt x="624" y="2114"/>
                </a:lnTo>
                <a:lnTo>
                  <a:pt x="612" y="2102"/>
                </a:lnTo>
                <a:lnTo>
                  <a:pt x="612" y="2102"/>
                </a:lnTo>
                <a:lnTo>
                  <a:pt x="634" y="2116"/>
                </a:lnTo>
                <a:lnTo>
                  <a:pt x="634" y="2116"/>
                </a:lnTo>
                <a:close/>
                <a:moveTo>
                  <a:pt x="600" y="2096"/>
                </a:moveTo>
                <a:lnTo>
                  <a:pt x="600" y="2096"/>
                </a:lnTo>
                <a:lnTo>
                  <a:pt x="612" y="2106"/>
                </a:lnTo>
                <a:lnTo>
                  <a:pt x="612" y="2106"/>
                </a:lnTo>
                <a:lnTo>
                  <a:pt x="592" y="2094"/>
                </a:lnTo>
                <a:lnTo>
                  <a:pt x="592" y="2094"/>
                </a:lnTo>
                <a:lnTo>
                  <a:pt x="580" y="2084"/>
                </a:lnTo>
                <a:lnTo>
                  <a:pt x="580" y="2084"/>
                </a:lnTo>
                <a:lnTo>
                  <a:pt x="600" y="2096"/>
                </a:lnTo>
                <a:lnTo>
                  <a:pt x="600" y="2096"/>
                </a:lnTo>
                <a:close/>
                <a:moveTo>
                  <a:pt x="568" y="2076"/>
                </a:moveTo>
                <a:lnTo>
                  <a:pt x="568" y="2076"/>
                </a:lnTo>
                <a:lnTo>
                  <a:pt x="578" y="2084"/>
                </a:lnTo>
                <a:lnTo>
                  <a:pt x="578" y="2084"/>
                </a:lnTo>
                <a:lnTo>
                  <a:pt x="558" y="2072"/>
                </a:lnTo>
                <a:lnTo>
                  <a:pt x="558" y="2072"/>
                </a:lnTo>
                <a:lnTo>
                  <a:pt x="550" y="2064"/>
                </a:lnTo>
                <a:lnTo>
                  <a:pt x="550" y="2064"/>
                </a:lnTo>
                <a:lnTo>
                  <a:pt x="568" y="2076"/>
                </a:lnTo>
                <a:lnTo>
                  <a:pt x="568" y="2076"/>
                </a:lnTo>
                <a:close/>
                <a:moveTo>
                  <a:pt x="536" y="2056"/>
                </a:moveTo>
                <a:lnTo>
                  <a:pt x="536" y="2056"/>
                </a:lnTo>
                <a:lnTo>
                  <a:pt x="542" y="2062"/>
                </a:lnTo>
                <a:lnTo>
                  <a:pt x="542" y="2062"/>
                </a:lnTo>
                <a:lnTo>
                  <a:pt x="528" y="2052"/>
                </a:lnTo>
                <a:lnTo>
                  <a:pt x="526" y="2052"/>
                </a:lnTo>
                <a:lnTo>
                  <a:pt x="526" y="2052"/>
                </a:lnTo>
                <a:lnTo>
                  <a:pt x="518" y="2046"/>
                </a:lnTo>
                <a:lnTo>
                  <a:pt x="518" y="2046"/>
                </a:lnTo>
                <a:lnTo>
                  <a:pt x="536" y="2056"/>
                </a:lnTo>
                <a:lnTo>
                  <a:pt x="536" y="2056"/>
                </a:lnTo>
                <a:close/>
                <a:moveTo>
                  <a:pt x="500" y="2040"/>
                </a:moveTo>
                <a:lnTo>
                  <a:pt x="500" y="2040"/>
                </a:lnTo>
                <a:lnTo>
                  <a:pt x="486" y="2028"/>
                </a:lnTo>
                <a:lnTo>
                  <a:pt x="486" y="2028"/>
                </a:lnTo>
                <a:lnTo>
                  <a:pt x="490" y="2032"/>
                </a:lnTo>
                <a:lnTo>
                  <a:pt x="490" y="2032"/>
                </a:lnTo>
                <a:lnTo>
                  <a:pt x="500" y="2040"/>
                </a:lnTo>
                <a:lnTo>
                  <a:pt x="500" y="2040"/>
                </a:lnTo>
                <a:close/>
                <a:moveTo>
                  <a:pt x="492" y="2030"/>
                </a:moveTo>
                <a:lnTo>
                  <a:pt x="492" y="2030"/>
                </a:lnTo>
                <a:lnTo>
                  <a:pt x="488" y="2028"/>
                </a:lnTo>
                <a:lnTo>
                  <a:pt x="488" y="2028"/>
                </a:lnTo>
                <a:lnTo>
                  <a:pt x="502" y="2036"/>
                </a:lnTo>
                <a:lnTo>
                  <a:pt x="502" y="2036"/>
                </a:lnTo>
                <a:lnTo>
                  <a:pt x="506" y="2040"/>
                </a:lnTo>
                <a:lnTo>
                  <a:pt x="506" y="2040"/>
                </a:lnTo>
                <a:lnTo>
                  <a:pt x="492" y="2030"/>
                </a:lnTo>
                <a:lnTo>
                  <a:pt x="492" y="2030"/>
                </a:lnTo>
                <a:close/>
                <a:moveTo>
                  <a:pt x="530" y="2060"/>
                </a:moveTo>
                <a:lnTo>
                  <a:pt x="530" y="2060"/>
                </a:lnTo>
                <a:lnTo>
                  <a:pt x="512" y="2046"/>
                </a:lnTo>
                <a:lnTo>
                  <a:pt x="512" y="2046"/>
                </a:lnTo>
                <a:lnTo>
                  <a:pt x="524" y="2054"/>
                </a:lnTo>
                <a:lnTo>
                  <a:pt x="524" y="2054"/>
                </a:lnTo>
                <a:lnTo>
                  <a:pt x="538" y="2066"/>
                </a:lnTo>
                <a:lnTo>
                  <a:pt x="538" y="2066"/>
                </a:lnTo>
                <a:lnTo>
                  <a:pt x="530" y="2060"/>
                </a:lnTo>
                <a:lnTo>
                  <a:pt x="530" y="2060"/>
                </a:lnTo>
                <a:close/>
                <a:moveTo>
                  <a:pt x="560" y="2084"/>
                </a:moveTo>
                <a:lnTo>
                  <a:pt x="560" y="2084"/>
                </a:lnTo>
                <a:lnTo>
                  <a:pt x="558" y="2082"/>
                </a:lnTo>
                <a:lnTo>
                  <a:pt x="558" y="2082"/>
                </a:lnTo>
                <a:lnTo>
                  <a:pt x="560" y="2084"/>
                </a:lnTo>
                <a:lnTo>
                  <a:pt x="560" y="2084"/>
                </a:lnTo>
                <a:close/>
                <a:moveTo>
                  <a:pt x="562" y="2080"/>
                </a:moveTo>
                <a:lnTo>
                  <a:pt x="562" y="2080"/>
                </a:lnTo>
                <a:lnTo>
                  <a:pt x="542" y="2064"/>
                </a:lnTo>
                <a:lnTo>
                  <a:pt x="542" y="2064"/>
                </a:lnTo>
                <a:lnTo>
                  <a:pt x="556" y="2074"/>
                </a:lnTo>
                <a:lnTo>
                  <a:pt x="556" y="2074"/>
                </a:lnTo>
                <a:lnTo>
                  <a:pt x="574" y="2090"/>
                </a:lnTo>
                <a:lnTo>
                  <a:pt x="574" y="2090"/>
                </a:lnTo>
                <a:lnTo>
                  <a:pt x="562" y="2080"/>
                </a:lnTo>
                <a:lnTo>
                  <a:pt x="562" y="2080"/>
                </a:lnTo>
                <a:close/>
                <a:moveTo>
                  <a:pt x="590" y="2104"/>
                </a:moveTo>
                <a:lnTo>
                  <a:pt x="590" y="2104"/>
                </a:lnTo>
                <a:lnTo>
                  <a:pt x="582" y="2098"/>
                </a:lnTo>
                <a:lnTo>
                  <a:pt x="582" y="2098"/>
                </a:lnTo>
                <a:lnTo>
                  <a:pt x="582" y="2098"/>
                </a:lnTo>
                <a:lnTo>
                  <a:pt x="590" y="2102"/>
                </a:lnTo>
                <a:lnTo>
                  <a:pt x="590" y="2102"/>
                </a:lnTo>
                <a:lnTo>
                  <a:pt x="598" y="2110"/>
                </a:lnTo>
                <a:lnTo>
                  <a:pt x="598" y="2110"/>
                </a:lnTo>
                <a:lnTo>
                  <a:pt x="590" y="2104"/>
                </a:lnTo>
                <a:lnTo>
                  <a:pt x="590" y="2104"/>
                </a:lnTo>
                <a:close/>
                <a:moveTo>
                  <a:pt x="618" y="2126"/>
                </a:moveTo>
                <a:lnTo>
                  <a:pt x="616" y="2126"/>
                </a:lnTo>
                <a:lnTo>
                  <a:pt x="618" y="2126"/>
                </a:lnTo>
                <a:lnTo>
                  <a:pt x="620" y="2128"/>
                </a:lnTo>
                <a:lnTo>
                  <a:pt x="618" y="2126"/>
                </a:lnTo>
                <a:close/>
                <a:moveTo>
                  <a:pt x="620" y="2124"/>
                </a:moveTo>
                <a:lnTo>
                  <a:pt x="620" y="2124"/>
                </a:lnTo>
                <a:lnTo>
                  <a:pt x="608" y="2114"/>
                </a:lnTo>
                <a:lnTo>
                  <a:pt x="608" y="2114"/>
                </a:lnTo>
                <a:lnTo>
                  <a:pt x="620" y="2122"/>
                </a:lnTo>
                <a:lnTo>
                  <a:pt x="620" y="2122"/>
                </a:lnTo>
                <a:lnTo>
                  <a:pt x="634" y="2134"/>
                </a:lnTo>
                <a:lnTo>
                  <a:pt x="634" y="2134"/>
                </a:lnTo>
                <a:lnTo>
                  <a:pt x="620" y="2124"/>
                </a:lnTo>
                <a:lnTo>
                  <a:pt x="620" y="2124"/>
                </a:lnTo>
                <a:close/>
                <a:moveTo>
                  <a:pt x="654" y="2144"/>
                </a:moveTo>
                <a:lnTo>
                  <a:pt x="654" y="2144"/>
                </a:lnTo>
                <a:lnTo>
                  <a:pt x="666" y="2156"/>
                </a:lnTo>
                <a:lnTo>
                  <a:pt x="666" y="2156"/>
                </a:lnTo>
                <a:lnTo>
                  <a:pt x="652" y="2146"/>
                </a:lnTo>
                <a:lnTo>
                  <a:pt x="652" y="2146"/>
                </a:lnTo>
                <a:lnTo>
                  <a:pt x="636" y="2134"/>
                </a:lnTo>
                <a:lnTo>
                  <a:pt x="636" y="2134"/>
                </a:lnTo>
                <a:lnTo>
                  <a:pt x="654" y="2144"/>
                </a:lnTo>
                <a:lnTo>
                  <a:pt x="654" y="2144"/>
                </a:lnTo>
                <a:close/>
                <a:moveTo>
                  <a:pt x="650" y="2148"/>
                </a:moveTo>
                <a:lnTo>
                  <a:pt x="650" y="2148"/>
                </a:lnTo>
                <a:lnTo>
                  <a:pt x="640" y="2142"/>
                </a:lnTo>
                <a:lnTo>
                  <a:pt x="640" y="2142"/>
                </a:lnTo>
                <a:lnTo>
                  <a:pt x="648" y="2146"/>
                </a:lnTo>
                <a:lnTo>
                  <a:pt x="648" y="2146"/>
                </a:lnTo>
                <a:lnTo>
                  <a:pt x="656" y="2154"/>
                </a:lnTo>
                <a:lnTo>
                  <a:pt x="656" y="2154"/>
                </a:lnTo>
                <a:lnTo>
                  <a:pt x="650" y="2148"/>
                </a:lnTo>
                <a:lnTo>
                  <a:pt x="650" y="2148"/>
                </a:lnTo>
                <a:close/>
                <a:moveTo>
                  <a:pt x="678" y="2170"/>
                </a:moveTo>
                <a:lnTo>
                  <a:pt x="676" y="2170"/>
                </a:lnTo>
                <a:lnTo>
                  <a:pt x="676" y="2170"/>
                </a:lnTo>
                <a:lnTo>
                  <a:pt x="678" y="2172"/>
                </a:lnTo>
                <a:lnTo>
                  <a:pt x="678" y="2170"/>
                </a:lnTo>
                <a:close/>
                <a:moveTo>
                  <a:pt x="678" y="2170"/>
                </a:moveTo>
                <a:lnTo>
                  <a:pt x="678" y="2170"/>
                </a:lnTo>
                <a:lnTo>
                  <a:pt x="666" y="2158"/>
                </a:lnTo>
                <a:lnTo>
                  <a:pt x="666" y="2158"/>
                </a:lnTo>
                <a:lnTo>
                  <a:pt x="680" y="2168"/>
                </a:lnTo>
                <a:lnTo>
                  <a:pt x="680" y="2168"/>
                </a:lnTo>
                <a:lnTo>
                  <a:pt x="692" y="2178"/>
                </a:lnTo>
                <a:lnTo>
                  <a:pt x="692" y="2178"/>
                </a:lnTo>
                <a:lnTo>
                  <a:pt x="678" y="2170"/>
                </a:lnTo>
                <a:lnTo>
                  <a:pt x="678" y="2170"/>
                </a:lnTo>
                <a:close/>
                <a:moveTo>
                  <a:pt x="712" y="2188"/>
                </a:moveTo>
                <a:lnTo>
                  <a:pt x="712" y="2188"/>
                </a:lnTo>
                <a:lnTo>
                  <a:pt x="724" y="2200"/>
                </a:lnTo>
                <a:lnTo>
                  <a:pt x="724" y="2200"/>
                </a:lnTo>
                <a:lnTo>
                  <a:pt x="710" y="2190"/>
                </a:lnTo>
                <a:lnTo>
                  <a:pt x="710" y="2190"/>
                </a:lnTo>
                <a:lnTo>
                  <a:pt x="696" y="2178"/>
                </a:lnTo>
                <a:lnTo>
                  <a:pt x="696" y="2178"/>
                </a:lnTo>
                <a:lnTo>
                  <a:pt x="712" y="2188"/>
                </a:lnTo>
                <a:lnTo>
                  <a:pt x="712" y="2188"/>
                </a:lnTo>
                <a:close/>
                <a:moveTo>
                  <a:pt x="708" y="2192"/>
                </a:moveTo>
                <a:lnTo>
                  <a:pt x="708" y="2192"/>
                </a:lnTo>
                <a:lnTo>
                  <a:pt x="700" y="2186"/>
                </a:lnTo>
                <a:lnTo>
                  <a:pt x="700" y="2186"/>
                </a:lnTo>
                <a:lnTo>
                  <a:pt x="706" y="2190"/>
                </a:lnTo>
                <a:lnTo>
                  <a:pt x="706" y="2190"/>
                </a:lnTo>
                <a:lnTo>
                  <a:pt x="714" y="2198"/>
                </a:lnTo>
                <a:lnTo>
                  <a:pt x="714" y="2198"/>
                </a:lnTo>
                <a:lnTo>
                  <a:pt x="708" y="2192"/>
                </a:lnTo>
                <a:lnTo>
                  <a:pt x="708" y="2192"/>
                </a:lnTo>
                <a:close/>
                <a:moveTo>
                  <a:pt x="736" y="2216"/>
                </a:moveTo>
                <a:lnTo>
                  <a:pt x="736" y="2216"/>
                </a:lnTo>
                <a:lnTo>
                  <a:pt x="734" y="2214"/>
                </a:lnTo>
                <a:lnTo>
                  <a:pt x="734" y="2214"/>
                </a:lnTo>
                <a:lnTo>
                  <a:pt x="736" y="2216"/>
                </a:lnTo>
                <a:lnTo>
                  <a:pt x="736" y="2216"/>
                </a:lnTo>
                <a:close/>
                <a:moveTo>
                  <a:pt x="736" y="2214"/>
                </a:moveTo>
                <a:lnTo>
                  <a:pt x="736" y="2214"/>
                </a:lnTo>
                <a:lnTo>
                  <a:pt x="724" y="2204"/>
                </a:lnTo>
                <a:lnTo>
                  <a:pt x="724" y="2204"/>
                </a:lnTo>
                <a:lnTo>
                  <a:pt x="738" y="2212"/>
                </a:lnTo>
                <a:lnTo>
                  <a:pt x="738" y="2212"/>
                </a:lnTo>
                <a:lnTo>
                  <a:pt x="750" y="2222"/>
                </a:lnTo>
                <a:lnTo>
                  <a:pt x="750" y="2222"/>
                </a:lnTo>
                <a:lnTo>
                  <a:pt x="736" y="2214"/>
                </a:lnTo>
                <a:lnTo>
                  <a:pt x="736" y="2214"/>
                </a:lnTo>
                <a:close/>
                <a:moveTo>
                  <a:pt x="770" y="2234"/>
                </a:moveTo>
                <a:lnTo>
                  <a:pt x="770" y="2234"/>
                </a:lnTo>
                <a:lnTo>
                  <a:pt x="782" y="2244"/>
                </a:lnTo>
                <a:lnTo>
                  <a:pt x="782" y="2244"/>
                </a:lnTo>
                <a:lnTo>
                  <a:pt x="766" y="2234"/>
                </a:lnTo>
                <a:lnTo>
                  <a:pt x="766" y="2234"/>
                </a:lnTo>
                <a:lnTo>
                  <a:pt x="754" y="2222"/>
                </a:lnTo>
                <a:lnTo>
                  <a:pt x="754" y="2222"/>
                </a:lnTo>
                <a:lnTo>
                  <a:pt x="770" y="2234"/>
                </a:lnTo>
                <a:lnTo>
                  <a:pt x="770" y="2234"/>
                </a:lnTo>
                <a:close/>
                <a:moveTo>
                  <a:pt x="766" y="2238"/>
                </a:moveTo>
                <a:lnTo>
                  <a:pt x="766" y="2238"/>
                </a:lnTo>
                <a:lnTo>
                  <a:pt x="756" y="2230"/>
                </a:lnTo>
                <a:lnTo>
                  <a:pt x="756" y="2230"/>
                </a:lnTo>
                <a:lnTo>
                  <a:pt x="764" y="2236"/>
                </a:lnTo>
                <a:lnTo>
                  <a:pt x="764" y="2236"/>
                </a:lnTo>
                <a:lnTo>
                  <a:pt x="772" y="2242"/>
                </a:lnTo>
                <a:lnTo>
                  <a:pt x="772" y="2242"/>
                </a:lnTo>
                <a:lnTo>
                  <a:pt x="766" y="2238"/>
                </a:lnTo>
                <a:lnTo>
                  <a:pt x="766" y="2238"/>
                </a:lnTo>
                <a:close/>
                <a:moveTo>
                  <a:pt x="792" y="2260"/>
                </a:moveTo>
                <a:lnTo>
                  <a:pt x="792" y="2260"/>
                </a:lnTo>
                <a:lnTo>
                  <a:pt x="790" y="2258"/>
                </a:lnTo>
                <a:lnTo>
                  <a:pt x="792" y="2260"/>
                </a:lnTo>
                <a:lnTo>
                  <a:pt x="794" y="2260"/>
                </a:lnTo>
                <a:lnTo>
                  <a:pt x="792" y="2260"/>
                </a:lnTo>
                <a:close/>
                <a:moveTo>
                  <a:pt x="794" y="2258"/>
                </a:moveTo>
                <a:lnTo>
                  <a:pt x="794" y="2258"/>
                </a:lnTo>
                <a:lnTo>
                  <a:pt x="782" y="2248"/>
                </a:lnTo>
                <a:lnTo>
                  <a:pt x="782" y="2248"/>
                </a:lnTo>
                <a:lnTo>
                  <a:pt x="794" y="2256"/>
                </a:lnTo>
                <a:lnTo>
                  <a:pt x="794" y="2256"/>
                </a:lnTo>
                <a:lnTo>
                  <a:pt x="808" y="2268"/>
                </a:lnTo>
                <a:lnTo>
                  <a:pt x="808" y="2268"/>
                </a:lnTo>
                <a:lnTo>
                  <a:pt x="794" y="2258"/>
                </a:lnTo>
                <a:lnTo>
                  <a:pt x="794" y="2258"/>
                </a:lnTo>
                <a:close/>
                <a:moveTo>
                  <a:pt x="828" y="2278"/>
                </a:moveTo>
                <a:lnTo>
                  <a:pt x="828" y="2278"/>
                </a:lnTo>
                <a:lnTo>
                  <a:pt x="840" y="2290"/>
                </a:lnTo>
                <a:lnTo>
                  <a:pt x="840" y="2290"/>
                </a:lnTo>
                <a:lnTo>
                  <a:pt x="824" y="2280"/>
                </a:lnTo>
                <a:lnTo>
                  <a:pt x="824" y="2280"/>
                </a:lnTo>
                <a:lnTo>
                  <a:pt x="810" y="2268"/>
                </a:lnTo>
                <a:lnTo>
                  <a:pt x="810" y="2268"/>
                </a:lnTo>
                <a:lnTo>
                  <a:pt x="828" y="2278"/>
                </a:lnTo>
                <a:lnTo>
                  <a:pt x="828" y="2278"/>
                </a:lnTo>
                <a:close/>
                <a:moveTo>
                  <a:pt x="822" y="2282"/>
                </a:moveTo>
                <a:lnTo>
                  <a:pt x="822" y="2282"/>
                </a:lnTo>
                <a:lnTo>
                  <a:pt x="814" y="2276"/>
                </a:lnTo>
                <a:lnTo>
                  <a:pt x="814" y="2276"/>
                </a:lnTo>
                <a:lnTo>
                  <a:pt x="822" y="2280"/>
                </a:lnTo>
                <a:lnTo>
                  <a:pt x="822" y="2280"/>
                </a:lnTo>
                <a:lnTo>
                  <a:pt x="830" y="2288"/>
                </a:lnTo>
                <a:lnTo>
                  <a:pt x="830" y="2288"/>
                </a:lnTo>
                <a:lnTo>
                  <a:pt x="822" y="2282"/>
                </a:lnTo>
                <a:lnTo>
                  <a:pt x="822" y="2282"/>
                </a:lnTo>
                <a:close/>
                <a:moveTo>
                  <a:pt x="850" y="2306"/>
                </a:moveTo>
                <a:lnTo>
                  <a:pt x="848" y="2304"/>
                </a:lnTo>
                <a:lnTo>
                  <a:pt x="848" y="2304"/>
                </a:lnTo>
                <a:lnTo>
                  <a:pt x="850" y="2306"/>
                </a:lnTo>
                <a:lnTo>
                  <a:pt x="850" y="2306"/>
                </a:lnTo>
                <a:close/>
                <a:moveTo>
                  <a:pt x="852" y="2304"/>
                </a:moveTo>
                <a:lnTo>
                  <a:pt x="852" y="2304"/>
                </a:lnTo>
                <a:lnTo>
                  <a:pt x="840" y="2292"/>
                </a:lnTo>
                <a:lnTo>
                  <a:pt x="840" y="2292"/>
                </a:lnTo>
                <a:lnTo>
                  <a:pt x="854" y="2302"/>
                </a:lnTo>
                <a:lnTo>
                  <a:pt x="854" y="2302"/>
                </a:lnTo>
                <a:lnTo>
                  <a:pt x="866" y="2314"/>
                </a:lnTo>
                <a:lnTo>
                  <a:pt x="866" y="2314"/>
                </a:lnTo>
                <a:lnTo>
                  <a:pt x="852" y="2304"/>
                </a:lnTo>
                <a:lnTo>
                  <a:pt x="852" y="2304"/>
                </a:lnTo>
                <a:close/>
                <a:moveTo>
                  <a:pt x="884" y="2324"/>
                </a:moveTo>
                <a:lnTo>
                  <a:pt x="884" y="2324"/>
                </a:lnTo>
                <a:lnTo>
                  <a:pt x="896" y="2334"/>
                </a:lnTo>
                <a:lnTo>
                  <a:pt x="896" y="2334"/>
                </a:lnTo>
                <a:lnTo>
                  <a:pt x="880" y="2324"/>
                </a:lnTo>
                <a:lnTo>
                  <a:pt x="880" y="2324"/>
                </a:lnTo>
                <a:lnTo>
                  <a:pt x="866" y="2312"/>
                </a:lnTo>
                <a:lnTo>
                  <a:pt x="866" y="2312"/>
                </a:lnTo>
                <a:lnTo>
                  <a:pt x="884" y="2324"/>
                </a:lnTo>
                <a:lnTo>
                  <a:pt x="884" y="2324"/>
                </a:lnTo>
                <a:close/>
                <a:moveTo>
                  <a:pt x="878" y="2328"/>
                </a:moveTo>
                <a:lnTo>
                  <a:pt x="878" y="2328"/>
                </a:lnTo>
                <a:lnTo>
                  <a:pt x="870" y="2320"/>
                </a:lnTo>
                <a:lnTo>
                  <a:pt x="870" y="2320"/>
                </a:lnTo>
                <a:lnTo>
                  <a:pt x="880" y="2326"/>
                </a:lnTo>
                <a:lnTo>
                  <a:pt x="880" y="2326"/>
                </a:lnTo>
                <a:lnTo>
                  <a:pt x="888" y="2334"/>
                </a:lnTo>
                <a:lnTo>
                  <a:pt x="888" y="2334"/>
                </a:lnTo>
                <a:lnTo>
                  <a:pt x="878" y="2328"/>
                </a:lnTo>
                <a:lnTo>
                  <a:pt x="878" y="2328"/>
                </a:lnTo>
                <a:close/>
                <a:moveTo>
                  <a:pt x="906" y="2350"/>
                </a:moveTo>
                <a:lnTo>
                  <a:pt x="906" y="2350"/>
                </a:lnTo>
                <a:lnTo>
                  <a:pt x="902" y="2348"/>
                </a:lnTo>
                <a:lnTo>
                  <a:pt x="902" y="2348"/>
                </a:lnTo>
                <a:lnTo>
                  <a:pt x="906" y="2350"/>
                </a:lnTo>
                <a:lnTo>
                  <a:pt x="906" y="2350"/>
                </a:lnTo>
                <a:lnTo>
                  <a:pt x="908" y="2352"/>
                </a:lnTo>
                <a:lnTo>
                  <a:pt x="908" y="2352"/>
                </a:lnTo>
                <a:lnTo>
                  <a:pt x="906" y="2350"/>
                </a:lnTo>
                <a:lnTo>
                  <a:pt x="906" y="2350"/>
                </a:lnTo>
                <a:close/>
                <a:moveTo>
                  <a:pt x="906" y="2348"/>
                </a:moveTo>
                <a:lnTo>
                  <a:pt x="906" y="2348"/>
                </a:lnTo>
                <a:lnTo>
                  <a:pt x="894" y="2338"/>
                </a:lnTo>
                <a:lnTo>
                  <a:pt x="894" y="2338"/>
                </a:lnTo>
                <a:lnTo>
                  <a:pt x="908" y="2346"/>
                </a:lnTo>
                <a:lnTo>
                  <a:pt x="908" y="2346"/>
                </a:lnTo>
                <a:lnTo>
                  <a:pt x="920" y="2358"/>
                </a:lnTo>
                <a:lnTo>
                  <a:pt x="920" y="2358"/>
                </a:lnTo>
                <a:lnTo>
                  <a:pt x="906" y="2348"/>
                </a:lnTo>
                <a:lnTo>
                  <a:pt x="906" y="2348"/>
                </a:lnTo>
                <a:close/>
                <a:moveTo>
                  <a:pt x="940" y="2368"/>
                </a:moveTo>
                <a:lnTo>
                  <a:pt x="940" y="2368"/>
                </a:lnTo>
                <a:lnTo>
                  <a:pt x="952" y="2380"/>
                </a:lnTo>
                <a:lnTo>
                  <a:pt x="952" y="2380"/>
                </a:lnTo>
                <a:lnTo>
                  <a:pt x="934" y="2368"/>
                </a:lnTo>
                <a:lnTo>
                  <a:pt x="934" y="2368"/>
                </a:lnTo>
                <a:lnTo>
                  <a:pt x="920" y="2356"/>
                </a:lnTo>
                <a:lnTo>
                  <a:pt x="920" y="2356"/>
                </a:lnTo>
                <a:lnTo>
                  <a:pt x="940" y="2368"/>
                </a:lnTo>
                <a:lnTo>
                  <a:pt x="940" y="2368"/>
                </a:lnTo>
                <a:close/>
                <a:moveTo>
                  <a:pt x="934" y="2372"/>
                </a:moveTo>
                <a:lnTo>
                  <a:pt x="934" y="2372"/>
                </a:lnTo>
                <a:lnTo>
                  <a:pt x="926" y="2364"/>
                </a:lnTo>
                <a:lnTo>
                  <a:pt x="926" y="2364"/>
                </a:lnTo>
                <a:lnTo>
                  <a:pt x="928" y="2368"/>
                </a:lnTo>
                <a:lnTo>
                  <a:pt x="928" y="2368"/>
                </a:lnTo>
                <a:lnTo>
                  <a:pt x="934" y="2370"/>
                </a:lnTo>
                <a:lnTo>
                  <a:pt x="934" y="2370"/>
                </a:lnTo>
                <a:lnTo>
                  <a:pt x="940" y="2378"/>
                </a:lnTo>
                <a:lnTo>
                  <a:pt x="940" y="2378"/>
                </a:lnTo>
                <a:lnTo>
                  <a:pt x="934" y="2372"/>
                </a:lnTo>
                <a:lnTo>
                  <a:pt x="934" y="2372"/>
                </a:lnTo>
                <a:close/>
                <a:moveTo>
                  <a:pt x="960" y="2396"/>
                </a:moveTo>
                <a:lnTo>
                  <a:pt x="958" y="2394"/>
                </a:lnTo>
                <a:lnTo>
                  <a:pt x="960" y="2394"/>
                </a:lnTo>
                <a:lnTo>
                  <a:pt x="960" y="2396"/>
                </a:lnTo>
                <a:lnTo>
                  <a:pt x="960" y="2396"/>
                </a:lnTo>
                <a:close/>
                <a:moveTo>
                  <a:pt x="960" y="2392"/>
                </a:moveTo>
                <a:lnTo>
                  <a:pt x="960" y="2392"/>
                </a:lnTo>
                <a:lnTo>
                  <a:pt x="948" y="2382"/>
                </a:lnTo>
                <a:lnTo>
                  <a:pt x="948" y="2382"/>
                </a:lnTo>
                <a:lnTo>
                  <a:pt x="962" y="2392"/>
                </a:lnTo>
                <a:lnTo>
                  <a:pt x="962" y="2392"/>
                </a:lnTo>
                <a:lnTo>
                  <a:pt x="974" y="2404"/>
                </a:lnTo>
                <a:lnTo>
                  <a:pt x="974" y="2404"/>
                </a:lnTo>
                <a:lnTo>
                  <a:pt x="960" y="2392"/>
                </a:lnTo>
                <a:lnTo>
                  <a:pt x="960" y="2392"/>
                </a:lnTo>
                <a:close/>
                <a:moveTo>
                  <a:pt x="984" y="2414"/>
                </a:moveTo>
                <a:lnTo>
                  <a:pt x="984" y="2414"/>
                </a:lnTo>
                <a:lnTo>
                  <a:pt x="978" y="2408"/>
                </a:lnTo>
                <a:lnTo>
                  <a:pt x="978" y="2408"/>
                </a:lnTo>
                <a:lnTo>
                  <a:pt x="990" y="2418"/>
                </a:lnTo>
                <a:lnTo>
                  <a:pt x="990" y="2418"/>
                </a:lnTo>
                <a:lnTo>
                  <a:pt x="996" y="2424"/>
                </a:lnTo>
                <a:lnTo>
                  <a:pt x="996" y="2424"/>
                </a:lnTo>
                <a:lnTo>
                  <a:pt x="984" y="2414"/>
                </a:lnTo>
                <a:lnTo>
                  <a:pt x="984" y="2414"/>
                </a:lnTo>
                <a:close/>
                <a:moveTo>
                  <a:pt x="992" y="2416"/>
                </a:moveTo>
                <a:lnTo>
                  <a:pt x="992" y="2416"/>
                </a:lnTo>
                <a:lnTo>
                  <a:pt x="978" y="2402"/>
                </a:lnTo>
                <a:lnTo>
                  <a:pt x="978" y="2402"/>
                </a:lnTo>
                <a:lnTo>
                  <a:pt x="994" y="2414"/>
                </a:lnTo>
                <a:lnTo>
                  <a:pt x="994" y="2414"/>
                </a:lnTo>
                <a:lnTo>
                  <a:pt x="1006" y="2426"/>
                </a:lnTo>
                <a:lnTo>
                  <a:pt x="1006" y="2426"/>
                </a:lnTo>
                <a:lnTo>
                  <a:pt x="992" y="2416"/>
                </a:lnTo>
                <a:lnTo>
                  <a:pt x="992" y="2416"/>
                </a:lnTo>
                <a:close/>
                <a:moveTo>
                  <a:pt x="1012" y="2438"/>
                </a:moveTo>
                <a:lnTo>
                  <a:pt x="1012" y="2438"/>
                </a:lnTo>
                <a:lnTo>
                  <a:pt x="1014" y="2440"/>
                </a:lnTo>
                <a:lnTo>
                  <a:pt x="1016" y="2442"/>
                </a:lnTo>
                <a:lnTo>
                  <a:pt x="1016" y="2442"/>
                </a:lnTo>
                <a:lnTo>
                  <a:pt x="1012" y="2438"/>
                </a:lnTo>
                <a:lnTo>
                  <a:pt x="1012" y="2438"/>
                </a:lnTo>
                <a:close/>
                <a:moveTo>
                  <a:pt x="1018" y="2440"/>
                </a:moveTo>
                <a:lnTo>
                  <a:pt x="1018" y="2440"/>
                </a:lnTo>
                <a:lnTo>
                  <a:pt x="1006" y="2430"/>
                </a:lnTo>
                <a:lnTo>
                  <a:pt x="1006" y="2430"/>
                </a:lnTo>
                <a:lnTo>
                  <a:pt x="1018" y="2438"/>
                </a:lnTo>
                <a:lnTo>
                  <a:pt x="1018" y="2438"/>
                </a:lnTo>
                <a:lnTo>
                  <a:pt x="1028" y="2448"/>
                </a:lnTo>
                <a:lnTo>
                  <a:pt x="1028" y="2448"/>
                </a:lnTo>
                <a:lnTo>
                  <a:pt x="1018" y="2440"/>
                </a:lnTo>
                <a:lnTo>
                  <a:pt x="1018" y="2440"/>
                </a:lnTo>
                <a:close/>
                <a:moveTo>
                  <a:pt x="1020" y="2436"/>
                </a:moveTo>
                <a:lnTo>
                  <a:pt x="1020" y="2436"/>
                </a:lnTo>
                <a:lnTo>
                  <a:pt x="1008" y="2424"/>
                </a:lnTo>
                <a:lnTo>
                  <a:pt x="1008" y="2424"/>
                </a:lnTo>
                <a:lnTo>
                  <a:pt x="1024" y="2436"/>
                </a:lnTo>
                <a:lnTo>
                  <a:pt x="1024" y="2436"/>
                </a:lnTo>
                <a:lnTo>
                  <a:pt x="1038" y="2450"/>
                </a:lnTo>
                <a:lnTo>
                  <a:pt x="1038" y="2450"/>
                </a:lnTo>
                <a:lnTo>
                  <a:pt x="1020" y="2436"/>
                </a:lnTo>
                <a:lnTo>
                  <a:pt x="1020" y="2436"/>
                </a:lnTo>
                <a:close/>
                <a:moveTo>
                  <a:pt x="1044" y="2464"/>
                </a:moveTo>
                <a:lnTo>
                  <a:pt x="1044" y="2464"/>
                </a:lnTo>
                <a:lnTo>
                  <a:pt x="1036" y="2456"/>
                </a:lnTo>
                <a:lnTo>
                  <a:pt x="1036" y="2456"/>
                </a:lnTo>
                <a:lnTo>
                  <a:pt x="1042" y="2462"/>
                </a:lnTo>
                <a:lnTo>
                  <a:pt x="1042" y="2462"/>
                </a:lnTo>
                <a:lnTo>
                  <a:pt x="1050" y="2470"/>
                </a:lnTo>
                <a:lnTo>
                  <a:pt x="1050" y="2470"/>
                </a:lnTo>
                <a:lnTo>
                  <a:pt x="1044" y="2464"/>
                </a:lnTo>
                <a:lnTo>
                  <a:pt x="1044" y="2464"/>
                </a:lnTo>
                <a:close/>
                <a:moveTo>
                  <a:pt x="1046" y="2462"/>
                </a:moveTo>
                <a:lnTo>
                  <a:pt x="1046" y="2462"/>
                </a:lnTo>
                <a:lnTo>
                  <a:pt x="1032" y="2448"/>
                </a:lnTo>
                <a:lnTo>
                  <a:pt x="1032" y="2448"/>
                </a:lnTo>
                <a:lnTo>
                  <a:pt x="1048" y="2460"/>
                </a:lnTo>
                <a:lnTo>
                  <a:pt x="1048" y="2460"/>
                </a:lnTo>
                <a:lnTo>
                  <a:pt x="1060" y="2474"/>
                </a:lnTo>
                <a:lnTo>
                  <a:pt x="1060" y="2474"/>
                </a:lnTo>
                <a:lnTo>
                  <a:pt x="1058" y="2470"/>
                </a:lnTo>
                <a:lnTo>
                  <a:pt x="1058" y="2470"/>
                </a:lnTo>
                <a:lnTo>
                  <a:pt x="1046" y="2462"/>
                </a:lnTo>
                <a:lnTo>
                  <a:pt x="1046" y="2462"/>
                </a:lnTo>
                <a:close/>
                <a:moveTo>
                  <a:pt x="1068" y="2486"/>
                </a:moveTo>
                <a:lnTo>
                  <a:pt x="1068" y="2486"/>
                </a:lnTo>
                <a:lnTo>
                  <a:pt x="1068" y="2486"/>
                </a:lnTo>
                <a:lnTo>
                  <a:pt x="1068" y="2488"/>
                </a:lnTo>
                <a:lnTo>
                  <a:pt x="1068" y="2486"/>
                </a:lnTo>
                <a:close/>
                <a:moveTo>
                  <a:pt x="1072" y="2486"/>
                </a:moveTo>
                <a:lnTo>
                  <a:pt x="1072" y="2486"/>
                </a:lnTo>
                <a:lnTo>
                  <a:pt x="1060" y="2476"/>
                </a:lnTo>
                <a:lnTo>
                  <a:pt x="1060" y="2476"/>
                </a:lnTo>
                <a:lnTo>
                  <a:pt x="1072" y="2484"/>
                </a:lnTo>
                <a:lnTo>
                  <a:pt x="1072" y="2484"/>
                </a:lnTo>
                <a:lnTo>
                  <a:pt x="1082" y="2496"/>
                </a:lnTo>
                <a:lnTo>
                  <a:pt x="1082" y="2496"/>
                </a:lnTo>
                <a:lnTo>
                  <a:pt x="1072" y="2486"/>
                </a:lnTo>
                <a:lnTo>
                  <a:pt x="1072" y="2486"/>
                </a:lnTo>
                <a:close/>
                <a:moveTo>
                  <a:pt x="1096" y="2510"/>
                </a:moveTo>
                <a:lnTo>
                  <a:pt x="1096" y="2510"/>
                </a:lnTo>
                <a:lnTo>
                  <a:pt x="1090" y="2504"/>
                </a:lnTo>
                <a:lnTo>
                  <a:pt x="1090" y="2504"/>
                </a:lnTo>
                <a:lnTo>
                  <a:pt x="1096" y="2508"/>
                </a:lnTo>
                <a:lnTo>
                  <a:pt x="1096" y="2508"/>
                </a:lnTo>
                <a:lnTo>
                  <a:pt x="1104" y="2516"/>
                </a:lnTo>
                <a:lnTo>
                  <a:pt x="1104" y="2516"/>
                </a:lnTo>
                <a:lnTo>
                  <a:pt x="1096" y="2510"/>
                </a:lnTo>
                <a:lnTo>
                  <a:pt x="1096" y="2510"/>
                </a:lnTo>
                <a:close/>
                <a:moveTo>
                  <a:pt x="1100" y="2508"/>
                </a:moveTo>
                <a:lnTo>
                  <a:pt x="1100" y="2508"/>
                </a:lnTo>
                <a:lnTo>
                  <a:pt x="1086" y="2494"/>
                </a:lnTo>
                <a:lnTo>
                  <a:pt x="1086" y="2494"/>
                </a:lnTo>
                <a:lnTo>
                  <a:pt x="1102" y="2506"/>
                </a:lnTo>
                <a:lnTo>
                  <a:pt x="1102" y="2506"/>
                </a:lnTo>
                <a:lnTo>
                  <a:pt x="1114" y="2520"/>
                </a:lnTo>
                <a:lnTo>
                  <a:pt x="1114" y="2520"/>
                </a:lnTo>
                <a:lnTo>
                  <a:pt x="1100" y="2508"/>
                </a:lnTo>
                <a:lnTo>
                  <a:pt x="1100" y="2508"/>
                </a:lnTo>
                <a:close/>
                <a:moveTo>
                  <a:pt x="1120" y="2532"/>
                </a:moveTo>
                <a:lnTo>
                  <a:pt x="1120" y="2532"/>
                </a:lnTo>
                <a:lnTo>
                  <a:pt x="1120" y="2532"/>
                </a:lnTo>
                <a:lnTo>
                  <a:pt x="1120" y="2532"/>
                </a:lnTo>
                <a:close/>
                <a:moveTo>
                  <a:pt x="1124" y="2532"/>
                </a:moveTo>
                <a:lnTo>
                  <a:pt x="1124" y="2532"/>
                </a:lnTo>
                <a:lnTo>
                  <a:pt x="1114" y="2522"/>
                </a:lnTo>
                <a:lnTo>
                  <a:pt x="1114" y="2522"/>
                </a:lnTo>
                <a:lnTo>
                  <a:pt x="1124" y="2530"/>
                </a:lnTo>
                <a:lnTo>
                  <a:pt x="1126" y="2530"/>
                </a:lnTo>
                <a:lnTo>
                  <a:pt x="1126" y="2530"/>
                </a:lnTo>
                <a:lnTo>
                  <a:pt x="1136" y="2540"/>
                </a:lnTo>
                <a:lnTo>
                  <a:pt x="1136" y="2540"/>
                </a:lnTo>
                <a:lnTo>
                  <a:pt x="1124" y="2532"/>
                </a:lnTo>
                <a:lnTo>
                  <a:pt x="1124" y="2532"/>
                </a:lnTo>
                <a:close/>
                <a:moveTo>
                  <a:pt x="1154" y="2552"/>
                </a:moveTo>
                <a:lnTo>
                  <a:pt x="1154" y="2552"/>
                </a:lnTo>
                <a:lnTo>
                  <a:pt x="1166" y="2566"/>
                </a:lnTo>
                <a:lnTo>
                  <a:pt x="1166" y="2566"/>
                </a:lnTo>
                <a:lnTo>
                  <a:pt x="1152" y="2554"/>
                </a:lnTo>
                <a:lnTo>
                  <a:pt x="1152" y="2554"/>
                </a:lnTo>
                <a:lnTo>
                  <a:pt x="1140" y="2542"/>
                </a:lnTo>
                <a:lnTo>
                  <a:pt x="1140" y="2542"/>
                </a:lnTo>
                <a:lnTo>
                  <a:pt x="1154" y="2552"/>
                </a:lnTo>
                <a:lnTo>
                  <a:pt x="1154" y="2552"/>
                </a:lnTo>
                <a:close/>
                <a:moveTo>
                  <a:pt x="1152" y="2560"/>
                </a:moveTo>
                <a:lnTo>
                  <a:pt x="1152" y="2560"/>
                </a:lnTo>
                <a:lnTo>
                  <a:pt x="1140" y="2548"/>
                </a:lnTo>
                <a:lnTo>
                  <a:pt x="1140" y="2548"/>
                </a:lnTo>
                <a:lnTo>
                  <a:pt x="1148" y="2554"/>
                </a:lnTo>
                <a:lnTo>
                  <a:pt x="1148" y="2554"/>
                </a:lnTo>
                <a:lnTo>
                  <a:pt x="1158" y="2564"/>
                </a:lnTo>
                <a:lnTo>
                  <a:pt x="1158" y="2564"/>
                </a:lnTo>
                <a:lnTo>
                  <a:pt x="1152" y="2560"/>
                </a:lnTo>
                <a:lnTo>
                  <a:pt x="1152" y="2560"/>
                </a:lnTo>
                <a:close/>
                <a:moveTo>
                  <a:pt x="1178" y="2580"/>
                </a:moveTo>
                <a:lnTo>
                  <a:pt x="1178" y="2580"/>
                </a:lnTo>
                <a:lnTo>
                  <a:pt x="1166" y="2568"/>
                </a:lnTo>
                <a:lnTo>
                  <a:pt x="1166" y="2568"/>
                </a:lnTo>
                <a:lnTo>
                  <a:pt x="1178" y="2576"/>
                </a:lnTo>
                <a:lnTo>
                  <a:pt x="1178" y="2576"/>
                </a:lnTo>
                <a:lnTo>
                  <a:pt x="1190" y="2590"/>
                </a:lnTo>
                <a:lnTo>
                  <a:pt x="1190" y="2590"/>
                </a:lnTo>
                <a:lnTo>
                  <a:pt x="1178" y="2580"/>
                </a:lnTo>
                <a:lnTo>
                  <a:pt x="1178" y="2580"/>
                </a:lnTo>
                <a:close/>
                <a:moveTo>
                  <a:pt x="1202" y="2604"/>
                </a:moveTo>
                <a:lnTo>
                  <a:pt x="1202" y="2604"/>
                </a:lnTo>
                <a:lnTo>
                  <a:pt x="1196" y="2598"/>
                </a:lnTo>
                <a:lnTo>
                  <a:pt x="1196" y="2598"/>
                </a:lnTo>
                <a:lnTo>
                  <a:pt x="1202" y="2604"/>
                </a:lnTo>
                <a:lnTo>
                  <a:pt x="1202" y="2604"/>
                </a:lnTo>
                <a:lnTo>
                  <a:pt x="1210" y="2610"/>
                </a:lnTo>
                <a:lnTo>
                  <a:pt x="1210" y="2610"/>
                </a:lnTo>
                <a:lnTo>
                  <a:pt x="1202" y="2604"/>
                </a:lnTo>
                <a:lnTo>
                  <a:pt x="1202" y="2604"/>
                </a:lnTo>
                <a:close/>
                <a:moveTo>
                  <a:pt x="1258" y="2648"/>
                </a:moveTo>
                <a:lnTo>
                  <a:pt x="1258" y="2648"/>
                </a:lnTo>
                <a:lnTo>
                  <a:pt x="1270" y="2660"/>
                </a:lnTo>
                <a:lnTo>
                  <a:pt x="1270" y="2660"/>
                </a:lnTo>
                <a:lnTo>
                  <a:pt x="1224" y="2624"/>
                </a:lnTo>
                <a:lnTo>
                  <a:pt x="1224" y="2624"/>
                </a:lnTo>
                <a:lnTo>
                  <a:pt x="1216" y="2614"/>
                </a:lnTo>
                <a:lnTo>
                  <a:pt x="1216" y="2614"/>
                </a:lnTo>
                <a:lnTo>
                  <a:pt x="1258" y="2648"/>
                </a:lnTo>
                <a:lnTo>
                  <a:pt x="1258" y="2648"/>
                </a:lnTo>
                <a:close/>
                <a:moveTo>
                  <a:pt x="1226" y="2628"/>
                </a:moveTo>
                <a:lnTo>
                  <a:pt x="1224" y="2626"/>
                </a:lnTo>
                <a:lnTo>
                  <a:pt x="1226" y="2626"/>
                </a:lnTo>
                <a:lnTo>
                  <a:pt x="1226" y="2628"/>
                </a:lnTo>
                <a:lnTo>
                  <a:pt x="1226" y="2628"/>
                </a:lnTo>
                <a:close/>
                <a:moveTo>
                  <a:pt x="1242" y="2640"/>
                </a:moveTo>
                <a:lnTo>
                  <a:pt x="1242" y="2640"/>
                </a:lnTo>
                <a:lnTo>
                  <a:pt x="1280" y="2672"/>
                </a:lnTo>
                <a:lnTo>
                  <a:pt x="1280" y="2672"/>
                </a:lnTo>
                <a:lnTo>
                  <a:pt x="1290" y="2684"/>
                </a:lnTo>
                <a:lnTo>
                  <a:pt x="1290" y="2684"/>
                </a:lnTo>
                <a:lnTo>
                  <a:pt x="1250" y="2648"/>
                </a:lnTo>
                <a:lnTo>
                  <a:pt x="1250" y="2648"/>
                </a:lnTo>
                <a:lnTo>
                  <a:pt x="1242" y="2640"/>
                </a:lnTo>
                <a:lnTo>
                  <a:pt x="1242" y="2640"/>
                </a:lnTo>
                <a:close/>
                <a:moveTo>
                  <a:pt x="1274" y="2672"/>
                </a:moveTo>
                <a:lnTo>
                  <a:pt x="1274" y="2672"/>
                </a:lnTo>
                <a:lnTo>
                  <a:pt x="1304" y="2698"/>
                </a:lnTo>
                <a:lnTo>
                  <a:pt x="1304" y="2698"/>
                </a:lnTo>
                <a:lnTo>
                  <a:pt x="1310" y="2704"/>
                </a:lnTo>
                <a:lnTo>
                  <a:pt x="1310" y="2704"/>
                </a:lnTo>
                <a:lnTo>
                  <a:pt x="1274" y="2672"/>
                </a:lnTo>
                <a:lnTo>
                  <a:pt x="1274" y="2672"/>
                </a:lnTo>
                <a:close/>
                <a:moveTo>
                  <a:pt x="1306" y="2700"/>
                </a:moveTo>
                <a:lnTo>
                  <a:pt x="1306" y="2700"/>
                </a:lnTo>
                <a:lnTo>
                  <a:pt x="1332" y="2720"/>
                </a:lnTo>
                <a:lnTo>
                  <a:pt x="1332" y="2720"/>
                </a:lnTo>
                <a:lnTo>
                  <a:pt x="1342" y="2732"/>
                </a:lnTo>
                <a:lnTo>
                  <a:pt x="1342" y="2732"/>
                </a:lnTo>
                <a:lnTo>
                  <a:pt x="1314" y="2708"/>
                </a:lnTo>
                <a:lnTo>
                  <a:pt x="1314" y="2708"/>
                </a:lnTo>
                <a:lnTo>
                  <a:pt x="1306" y="2700"/>
                </a:lnTo>
                <a:lnTo>
                  <a:pt x="1306" y="2700"/>
                </a:lnTo>
                <a:close/>
                <a:moveTo>
                  <a:pt x="1324" y="2720"/>
                </a:moveTo>
                <a:lnTo>
                  <a:pt x="1326" y="2720"/>
                </a:lnTo>
                <a:lnTo>
                  <a:pt x="1326" y="2722"/>
                </a:lnTo>
                <a:lnTo>
                  <a:pt x="1326" y="2722"/>
                </a:lnTo>
                <a:lnTo>
                  <a:pt x="1324" y="2720"/>
                </a:lnTo>
                <a:lnTo>
                  <a:pt x="1324" y="2720"/>
                </a:lnTo>
                <a:close/>
                <a:moveTo>
                  <a:pt x="1334" y="2728"/>
                </a:moveTo>
                <a:lnTo>
                  <a:pt x="1334" y="2728"/>
                </a:lnTo>
                <a:lnTo>
                  <a:pt x="1330" y="2726"/>
                </a:lnTo>
                <a:lnTo>
                  <a:pt x="1330" y="2726"/>
                </a:lnTo>
                <a:lnTo>
                  <a:pt x="1354" y="2746"/>
                </a:lnTo>
                <a:lnTo>
                  <a:pt x="1354" y="2746"/>
                </a:lnTo>
                <a:lnTo>
                  <a:pt x="1360" y="2752"/>
                </a:lnTo>
                <a:lnTo>
                  <a:pt x="1360" y="2752"/>
                </a:lnTo>
                <a:lnTo>
                  <a:pt x="1334" y="2728"/>
                </a:lnTo>
                <a:lnTo>
                  <a:pt x="1334" y="2728"/>
                </a:lnTo>
                <a:close/>
                <a:moveTo>
                  <a:pt x="1380" y="2768"/>
                </a:moveTo>
                <a:lnTo>
                  <a:pt x="1380" y="2768"/>
                </a:lnTo>
                <a:lnTo>
                  <a:pt x="1390" y="2780"/>
                </a:lnTo>
                <a:lnTo>
                  <a:pt x="1390" y="2780"/>
                </a:lnTo>
                <a:lnTo>
                  <a:pt x="1368" y="2760"/>
                </a:lnTo>
                <a:lnTo>
                  <a:pt x="1368" y="2760"/>
                </a:lnTo>
                <a:lnTo>
                  <a:pt x="1360" y="2752"/>
                </a:lnTo>
                <a:lnTo>
                  <a:pt x="1360" y="2752"/>
                </a:lnTo>
                <a:lnTo>
                  <a:pt x="1380" y="2768"/>
                </a:lnTo>
                <a:lnTo>
                  <a:pt x="1380" y="2768"/>
                </a:lnTo>
                <a:close/>
                <a:moveTo>
                  <a:pt x="1366" y="2760"/>
                </a:moveTo>
                <a:lnTo>
                  <a:pt x="1366" y="2760"/>
                </a:lnTo>
                <a:lnTo>
                  <a:pt x="1378" y="2772"/>
                </a:lnTo>
                <a:lnTo>
                  <a:pt x="1378" y="2772"/>
                </a:lnTo>
                <a:lnTo>
                  <a:pt x="1382" y="2776"/>
                </a:lnTo>
                <a:lnTo>
                  <a:pt x="1382" y="2776"/>
                </a:lnTo>
                <a:lnTo>
                  <a:pt x="1366" y="2760"/>
                </a:lnTo>
                <a:lnTo>
                  <a:pt x="1366" y="2760"/>
                </a:lnTo>
                <a:close/>
                <a:moveTo>
                  <a:pt x="1382" y="2780"/>
                </a:moveTo>
                <a:lnTo>
                  <a:pt x="1382" y="2780"/>
                </a:lnTo>
                <a:lnTo>
                  <a:pt x="1400" y="2796"/>
                </a:lnTo>
                <a:lnTo>
                  <a:pt x="1400" y="2796"/>
                </a:lnTo>
                <a:lnTo>
                  <a:pt x="1432" y="2830"/>
                </a:lnTo>
                <a:lnTo>
                  <a:pt x="1432" y="2830"/>
                </a:lnTo>
                <a:lnTo>
                  <a:pt x="1382" y="2780"/>
                </a:lnTo>
                <a:lnTo>
                  <a:pt x="1382" y="2780"/>
                </a:lnTo>
                <a:close/>
                <a:moveTo>
                  <a:pt x="1412" y="2806"/>
                </a:moveTo>
                <a:lnTo>
                  <a:pt x="1412" y="2806"/>
                </a:lnTo>
                <a:lnTo>
                  <a:pt x="1426" y="2820"/>
                </a:lnTo>
                <a:lnTo>
                  <a:pt x="1426" y="2820"/>
                </a:lnTo>
                <a:lnTo>
                  <a:pt x="1458" y="2856"/>
                </a:lnTo>
                <a:lnTo>
                  <a:pt x="1458" y="2856"/>
                </a:lnTo>
                <a:lnTo>
                  <a:pt x="1412" y="2806"/>
                </a:lnTo>
                <a:lnTo>
                  <a:pt x="1412" y="2806"/>
                </a:lnTo>
                <a:close/>
                <a:moveTo>
                  <a:pt x="1442" y="2834"/>
                </a:moveTo>
                <a:lnTo>
                  <a:pt x="1442" y="2834"/>
                </a:lnTo>
                <a:lnTo>
                  <a:pt x="1448" y="2840"/>
                </a:lnTo>
                <a:lnTo>
                  <a:pt x="1448" y="2840"/>
                </a:lnTo>
                <a:lnTo>
                  <a:pt x="1474" y="2870"/>
                </a:lnTo>
                <a:lnTo>
                  <a:pt x="1474" y="2870"/>
                </a:lnTo>
                <a:lnTo>
                  <a:pt x="1442" y="2834"/>
                </a:lnTo>
                <a:lnTo>
                  <a:pt x="1442" y="2834"/>
                </a:lnTo>
                <a:close/>
                <a:moveTo>
                  <a:pt x="1460" y="2852"/>
                </a:moveTo>
                <a:lnTo>
                  <a:pt x="1460" y="2852"/>
                </a:lnTo>
                <a:lnTo>
                  <a:pt x="1476" y="2866"/>
                </a:lnTo>
                <a:lnTo>
                  <a:pt x="1476" y="2866"/>
                </a:lnTo>
                <a:lnTo>
                  <a:pt x="1514" y="2912"/>
                </a:lnTo>
                <a:lnTo>
                  <a:pt x="1514" y="2912"/>
                </a:lnTo>
                <a:lnTo>
                  <a:pt x="1504" y="2902"/>
                </a:lnTo>
                <a:lnTo>
                  <a:pt x="1504" y="2902"/>
                </a:lnTo>
                <a:lnTo>
                  <a:pt x="1460" y="2852"/>
                </a:lnTo>
                <a:lnTo>
                  <a:pt x="1460" y="2852"/>
                </a:lnTo>
                <a:close/>
                <a:moveTo>
                  <a:pt x="1522" y="2922"/>
                </a:moveTo>
                <a:lnTo>
                  <a:pt x="1522" y="2922"/>
                </a:lnTo>
                <a:lnTo>
                  <a:pt x="1512" y="2910"/>
                </a:lnTo>
                <a:lnTo>
                  <a:pt x="1512" y="2910"/>
                </a:lnTo>
                <a:lnTo>
                  <a:pt x="1520" y="2918"/>
                </a:lnTo>
                <a:lnTo>
                  <a:pt x="1520" y="2918"/>
                </a:lnTo>
                <a:lnTo>
                  <a:pt x="1528" y="2928"/>
                </a:lnTo>
                <a:lnTo>
                  <a:pt x="1528" y="2928"/>
                </a:lnTo>
                <a:lnTo>
                  <a:pt x="1522" y="2922"/>
                </a:lnTo>
                <a:lnTo>
                  <a:pt x="1522" y="2922"/>
                </a:lnTo>
                <a:close/>
                <a:moveTo>
                  <a:pt x="1540" y="2934"/>
                </a:moveTo>
                <a:lnTo>
                  <a:pt x="1540" y="2934"/>
                </a:lnTo>
                <a:lnTo>
                  <a:pt x="1494" y="2882"/>
                </a:lnTo>
                <a:lnTo>
                  <a:pt x="1494" y="2882"/>
                </a:lnTo>
                <a:lnTo>
                  <a:pt x="1502" y="2888"/>
                </a:lnTo>
                <a:lnTo>
                  <a:pt x="1502" y="2888"/>
                </a:lnTo>
                <a:lnTo>
                  <a:pt x="1540" y="2936"/>
                </a:lnTo>
                <a:lnTo>
                  <a:pt x="1540" y="2934"/>
                </a:lnTo>
                <a:close/>
                <a:moveTo>
                  <a:pt x="1514" y="2898"/>
                </a:moveTo>
                <a:lnTo>
                  <a:pt x="1514" y="2898"/>
                </a:lnTo>
                <a:lnTo>
                  <a:pt x="1530" y="2912"/>
                </a:lnTo>
                <a:lnTo>
                  <a:pt x="1530" y="2912"/>
                </a:lnTo>
                <a:lnTo>
                  <a:pt x="1568" y="2962"/>
                </a:lnTo>
                <a:lnTo>
                  <a:pt x="1568" y="2962"/>
                </a:lnTo>
                <a:lnTo>
                  <a:pt x="1556" y="2950"/>
                </a:lnTo>
                <a:lnTo>
                  <a:pt x="1556" y="2950"/>
                </a:lnTo>
                <a:lnTo>
                  <a:pt x="1514" y="2898"/>
                </a:lnTo>
                <a:lnTo>
                  <a:pt x="1514" y="2898"/>
                </a:lnTo>
                <a:close/>
                <a:moveTo>
                  <a:pt x="1560" y="2956"/>
                </a:moveTo>
                <a:lnTo>
                  <a:pt x="1560" y="2956"/>
                </a:lnTo>
                <a:lnTo>
                  <a:pt x="1570" y="2966"/>
                </a:lnTo>
                <a:lnTo>
                  <a:pt x="1570" y="2966"/>
                </a:lnTo>
                <a:lnTo>
                  <a:pt x="1582" y="2982"/>
                </a:lnTo>
                <a:lnTo>
                  <a:pt x="1582" y="2982"/>
                </a:lnTo>
                <a:lnTo>
                  <a:pt x="1574" y="2972"/>
                </a:lnTo>
                <a:lnTo>
                  <a:pt x="1574" y="2972"/>
                </a:lnTo>
                <a:lnTo>
                  <a:pt x="1560" y="2956"/>
                </a:lnTo>
                <a:lnTo>
                  <a:pt x="1560" y="2956"/>
                </a:lnTo>
                <a:close/>
                <a:moveTo>
                  <a:pt x="1590" y="2992"/>
                </a:moveTo>
                <a:lnTo>
                  <a:pt x="1590" y="2992"/>
                </a:lnTo>
                <a:lnTo>
                  <a:pt x="1582" y="2982"/>
                </a:lnTo>
                <a:lnTo>
                  <a:pt x="1582" y="2982"/>
                </a:lnTo>
                <a:lnTo>
                  <a:pt x="1590" y="2990"/>
                </a:lnTo>
                <a:lnTo>
                  <a:pt x="1590" y="2990"/>
                </a:lnTo>
                <a:lnTo>
                  <a:pt x="1598" y="3000"/>
                </a:lnTo>
                <a:lnTo>
                  <a:pt x="1598" y="3000"/>
                </a:lnTo>
                <a:lnTo>
                  <a:pt x="1590" y="2992"/>
                </a:lnTo>
                <a:lnTo>
                  <a:pt x="1590" y="2992"/>
                </a:lnTo>
                <a:close/>
                <a:moveTo>
                  <a:pt x="1616" y="3014"/>
                </a:moveTo>
                <a:lnTo>
                  <a:pt x="1616" y="3014"/>
                </a:lnTo>
                <a:lnTo>
                  <a:pt x="1624" y="3028"/>
                </a:lnTo>
                <a:lnTo>
                  <a:pt x="1624" y="3028"/>
                </a:lnTo>
                <a:lnTo>
                  <a:pt x="1610" y="3014"/>
                </a:lnTo>
                <a:lnTo>
                  <a:pt x="1610" y="3014"/>
                </a:lnTo>
                <a:lnTo>
                  <a:pt x="1602" y="3002"/>
                </a:lnTo>
                <a:lnTo>
                  <a:pt x="1602" y="3002"/>
                </a:lnTo>
                <a:lnTo>
                  <a:pt x="1616" y="3014"/>
                </a:lnTo>
                <a:lnTo>
                  <a:pt x="1616" y="3014"/>
                </a:lnTo>
                <a:close/>
                <a:moveTo>
                  <a:pt x="1610" y="3016"/>
                </a:moveTo>
                <a:lnTo>
                  <a:pt x="1612" y="3018"/>
                </a:lnTo>
                <a:lnTo>
                  <a:pt x="1612" y="3020"/>
                </a:lnTo>
                <a:lnTo>
                  <a:pt x="1612" y="3020"/>
                </a:lnTo>
                <a:lnTo>
                  <a:pt x="1610" y="3016"/>
                </a:lnTo>
                <a:lnTo>
                  <a:pt x="1610" y="3016"/>
                </a:lnTo>
                <a:close/>
                <a:moveTo>
                  <a:pt x="1636" y="3044"/>
                </a:moveTo>
                <a:lnTo>
                  <a:pt x="1636" y="3044"/>
                </a:lnTo>
                <a:lnTo>
                  <a:pt x="1624" y="3030"/>
                </a:lnTo>
                <a:lnTo>
                  <a:pt x="1624" y="3030"/>
                </a:lnTo>
                <a:lnTo>
                  <a:pt x="1636" y="3042"/>
                </a:lnTo>
                <a:lnTo>
                  <a:pt x="1636" y="3042"/>
                </a:lnTo>
                <a:lnTo>
                  <a:pt x="1646" y="3054"/>
                </a:lnTo>
                <a:lnTo>
                  <a:pt x="1646" y="3054"/>
                </a:lnTo>
                <a:lnTo>
                  <a:pt x="1636" y="3044"/>
                </a:lnTo>
                <a:lnTo>
                  <a:pt x="1636" y="3044"/>
                </a:lnTo>
                <a:close/>
                <a:moveTo>
                  <a:pt x="1648" y="3058"/>
                </a:moveTo>
                <a:lnTo>
                  <a:pt x="1648" y="3058"/>
                </a:lnTo>
                <a:lnTo>
                  <a:pt x="1638" y="3044"/>
                </a:lnTo>
                <a:lnTo>
                  <a:pt x="1638" y="3044"/>
                </a:lnTo>
                <a:lnTo>
                  <a:pt x="1660" y="3068"/>
                </a:lnTo>
                <a:lnTo>
                  <a:pt x="1660" y="3068"/>
                </a:lnTo>
                <a:lnTo>
                  <a:pt x="1674" y="3084"/>
                </a:lnTo>
                <a:lnTo>
                  <a:pt x="1674" y="3084"/>
                </a:lnTo>
                <a:lnTo>
                  <a:pt x="1648" y="3058"/>
                </a:lnTo>
                <a:lnTo>
                  <a:pt x="1648" y="3058"/>
                </a:lnTo>
                <a:close/>
                <a:moveTo>
                  <a:pt x="1666" y="3074"/>
                </a:moveTo>
                <a:lnTo>
                  <a:pt x="1666" y="3074"/>
                </a:lnTo>
                <a:lnTo>
                  <a:pt x="1686" y="3092"/>
                </a:lnTo>
                <a:lnTo>
                  <a:pt x="1686" y="3092"/>
                </a:lnTo>
                <a:lnTo>
                  <a:pt x="1698" y="3110"/>
                </a:lnTo>
                <a:lnTo>
                  <a:pt x="1698" y="3110"/>
                </a:lnTo>
                <a:lnTo>
                  <a:pt x="1680" y="3090"/>
                </a:lnTo>
                <a:lnTo>
                  <a:pt x="1680" y="3090"/>
                </a:lnTo>
                <a:lnTo>
                  <a:pt x="1666" y="3074"/>
                </a:lnTo>
                <a:lnTo>
                  <a:pt x="1666" y="3074"/>
                </a:lnTo>
                <a:close/>
                <a:moveTo>
                  <a:pt x="1678" y="3092"/>
                </a:moveTo>
                <a:lnTo>
                  <a:pt x="1678" y="3092"/>
                </a:lnTo>
                <a:lnTo>
                  <a:pt x="1682" y="3096"/>
                </a:lnTo>
                <a:lnTo>
                  <a:pt x="1684" y="3098"/>
                </a:lnTo>
                <a:lnTo>
                  <a:pt x="1684" y="3098"/>
                </a:lnTo>
                <a:lnTo>
                  <a:pt x="1678" y="3092"/>
                </a:lnTo>
                <a:lnTo>
                  <a:pt x="1678" y="3092"/>
                </a:lnTo>
                <a:close/>
                <a:moveTo>
                  <a:pt x="1688" y="3108"/>
                </a:moveTo>
                <a:lnTo>
                  <a:pt x="1688" y="3108"/>
                </a:lnTo>
                <a:lnTo>
                  <a:pt x="1700" y="3120"/>
                </a:lnTo>
                <a:lnTo>
                  <a:pt x="1700" y="3120"/>
                </a:lnTo>
                <a:lnTo>
                  <a:pt x="1704" y="3124"/>
                </a:lnTo>
                <a:lnTo>
                  <a:pt x="1704" y="3124"/>
                </a:lnTo>
                <a:lnTo>
                  <a:pt x="1688" y="3108"/>
                </a:lnTo>
                <a:lnTo>
                  <a:pt x="1688" y="3108"/>
                </a:lnTo>
                <a:close/>
                <a:moveTo>
                  <a:pt x="1716" y="3138"/>
                </a:moveTo>
                <a:lnTo>
                  <a:pt x="1716" y="3138"/>
                </a:lnTo>
                <a:lnTo>
                  <a:pt x="1710" y="3130"/>
                </a:lnTo>
                <a:lnTo>
                  <a:pt x="1710" y="3130"/>
                </a:lnTo>
                <a:lnTo>
                  <a:pt x="1726" y="3148"/>
                </a:lnTo>
                <a:lnTo>
                  <a:pt x="1726" y="3148"/>
                </a:lnTo>
                <a:lnTo>
                  <a:pt x="1732" y="3158"/>
                </a:lnTo>
                <a:lnTo>
                  <a:pt x="1732" y="3158"/>
                </a:lnTo>
                <a:lnTo>
                  <a:pt x="1716" y="3138"/>
                </a:lnTo>
                <a:lnTo>
                  <a:pt x="1716" y="3138"/>
                </a:lnTo>
                <a:close/>
                <a:moveTo>
                  <a:pt x="1728" y="3160"/>
                </a:moveTo>
                <a:lnTo>
                  <a:pt x="1728" y="3160"/>
                </a:lnTo>
                <a:lnTo>
                  <a:pt x="1742" y="3178"/>
                </a:lnTo>
                <a:lnTo>
                  <a:pt x="1742" y="3178"/>
                </a:lnTo>
                <a:lnTo>
                  <a:pt x="1756" y="3194"/>
                </a:lnTo>
                <a:lnTo>
                  <a:pt x="1756" y="3194"/>
                </a:lnTo>
                <a:lnTo>
                  <a:pt x="1728" y="3160"/>
                </a:lnTo>
                <a:lnTo>
                  <a:pt x="1728" y="3160"/>
                </a:lnTo>
                <a:close/>
                <a:moveTo>
                  <a:pt x="1760" y="3196"/>
                </a:moveTo>
                <a:lnTo>
                  <a:pt x="1760" y="3196"/>
                </a:lnTo>
                <a:lnTo>
                  <a:pt x="1766" y="3204"/>
                </a:lnTo>
                <a:lnTo>
                  <a:pt x="1766" y="3204"/>
                </a:lnTo>
                <a:lnTo>
                  <a:pt x="1774" y="3216"/>
                </a:lnTo>
                <a:lnTo>
                  <a:pt x="1774" y="3216"/>
                </a:lnTo>
                <a:lnTo>
                  <a:pt x="1760" y="3196"/>
                </a:lnTo>
                <a:lnTo>
                  <a:pt x="1760" y="3196"/>
                </a:lnTo>
                <a:close/>
              </a:path>
            </a:pathLst>
          </a:custGeom>
          <a:solidFill>
            <a:srgbClr val="0080E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32" name="모서리가 둥근 직사각형 531"/>
          <p:cNvSpPr/>
          <p:nvPr userDrawn="1"/>
        </p:nvSpPr>
        <p:spPr>
          <a:xfrm>
            <a:off x="2856686" y="2361155"/>
            <a:ext cx="1864242" cy="310919"/>
          </a:xfrm>
          <a:prstGeom prst="roundRect">
            <a:avLst>
              <a:gd name="adj" fmla="val 50000"/>
            </a:avLst>
          </a:prstGeom>
          <a:solidFill>
            <a:srgbClr val="37C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533" name="모서리가 둥근 직사각형 532"/>
          <p:cNvSpPr/>
          <p:nvPr userDrawn="1"/>
        </p:nvSpPr>
        <p:spPr>
          <a:xfrm>
            <a:off x="2856686" y="3236918"/>
            <a:ext cx="1864242" cy="310919"/>
          </a:xfrm>
          <a:prstGeom prst="roundRect">
            <a:avLst>
              <a:gd name="adj" fmla="val 50000"/>
            </a:avLst>
          </a:prstGeom>
          <a:solidFill>
            <a:srgbClr val="37C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534" name="모서리가 둥근 직사각형 533"/>
          <p:cNvSpPr/>
          <p:nvPr userDrawn="1"/>
        </p:nvSpPr>
        <p:spPr>
          <a:xfrm>
            <a:off x="2856686" y="4092046"/>
            <a:ext cx="1864242" cy="310919"/>
          </a:xfrm>
          <a:prstGeom prst="roundRect">
            <a:avLst>
              <a:gd name="adj" fmla="val 50000"/>
            </a:avLst>
          </a:prstGeom>
          <a:solidFill>
            <a:srgbClr val="37C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 flipH="1">
            <a:off x="0" y="2931789"/>
            <a:ext cx="9144000" cy="2211711"/>
            <a:chOff x="1187450" y="614362"/>
            <a:chExt cx="9144000" cy="2292351"/>
          </a:xfrm>
          <a:solidFill>
            <a:srgbClr val="0080E6"/>
          </a:solidFill>
        </p:grpSpPr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1628775" y="2525713"/>
              <a:ext cx="5149850" cy="381000"/>
            </a:xfrm>
            <a:custGeom>
              <a:avLst/>
              <a:gdLst>
                <a:gd name="T0" fmla="*/ 1270 w 3244"/>
                <a:gd name="T1" fmla="*/ 6 h 240"/>
                <a:gd name="T2" fmla="*/ 1084 w 3244"/>
                <a:gd name="T3" fmla="*/ 18 h 240"/>
                <a:gd name="T4" fmla="*/ 906 w 3244"/>
                <a:gd name="T5" fmla="*/ 36 h 240"/>
                <a:gd name="T6" fmla="*/ 732 w 3244"/>
                <a:gd name="T7" fmla="*/ 58 h 240"/>
                <a:gd name="T8" fmla="*/ 568 w 3244"/>
                <a:gd name="T9" fmla="*/ 84 h 240"/>
                <a:gd name="T10" fmla="*/ 410 w 3244"/>
                <a:gd name="T11" fmla="*/ 116 h 240"/>
                <a:gd name="T12" fmla="*/ 264 w 3244"/>
                <a:gd name="T13" fmla="*/ 154 h 240"/>
                <a:gd name="T14" fmla="*/ 126 w 3244"/>
                <a:gd name="T15" fmla="*/ 194 h 240"/>
                <a:gd name="T16" fmla="*/ 0 w 3244"/>
                <a:gd name="T17" fmla="*/ 240 h 240"/>
                <a:gd name="T18" fmla="*/ 6 w 3244"/>
                <a:gd name="T19" fmla="*/ 240 h 240"/>
                <a:gd name="T20" fmla="*/ 132 w 3244"/>
                <a:gd name="T21" fmla="*/ 196 h 240"/>
                <a:gd name="T22" fmla="*/ 268 w 3244"/>
                <a:gd name="T23" fmla="*/ 154 h 240"/>
                <a:gd name="T24" fmla="*/ 414 w 3244"/>
                <a:gd name="T25" fmla="*/ 118 h 240"/>
                <a:gd name="T26" fmla="*/ 570 w 3244"/>
                <a:gd name="T27" fmla="*/ 86 h 240"/>
                <a:gd name="T28" fmla="*/ 736 w 3244"/>
                <a:gd name="T29" fmla="*/ 58 h 240"/>
                <a:gd name="T30" fmla="*/ 908 w 3244"/>
                <a:gd name="T31" fmla="*/ 36 h 240"/>
                <a:gd name="T32" fmla="*/ 1086 w 3244"/>
                <a:gd name="T33" fmla="*/ 20 h 240"/>
                <a:gd name="T34" fmla="*/ 1272 w 3244"/>
                <a:gd name="T35" fmla="*/ 8 h 240"/>
                <a:gd name="T36" fmla="*/ 1404 w 3244"/>
                <a:gd name="T37" fmla="*/ 2 h 240"/>
                <a:gd name="T38" fmla="*/ 1668 w 3244"/>
                <a:gd name="T39" fmla="*/ 2 h 240"/>
                <a:gd name="T40" fmla="*/ 1928 w 3244"/>
                <a:gd name="T41" fmla="*/ 10 h 240"/>
                <a:gd name="T42" fmla="*/ 2186 w 3244"/>
                <a:gd name="T43" fmla="*/ 30 h 240"/>
                <a:gd name="T44" fmla="*/ 2438 w 3244"/>
                <a:gd name="T45" fmla="*/ 60 h 240"/>
                <a:gd name="T46" fmla="*/ 2680 w 3244"/>
                <a:gd name="T47" fmla="*/ 100 h 240"/>
                <a:gd name="T48" fmla="*/ 2914 w 3244"/>
                <a:gd name="T49" fmla="*/ 148 h 240"/>
                <a:gd name="T50" fmla="*/ 3134 w 3244"/>
                <a:gd name="T51" fmla="*/ 208 h 240"/>
                <a:gd name="T52" fmla="*/ 3244 w 3244"/>
                <a:gd name="T53" fmla="*/ 240 h 240"/>
                <a:gd name="T54" fmla="*/ 3140 w 3244"/>
                <a:gd name="T55" fmla="*/ 208 h 240"/>
                <a:gd name="T56" fmla="*/ 2920 w 3244"/>
                <a:gd name="T57" fmla="*/ 148 h 240"/>
                <a:gd name="T58" fmla="*/ 2686 w 3244"/>
                <a:gd name="T59" fmla="*/ 98 h 240"/>
                <a:gd name="T60" fmla="*/ 2440 w 3244"/>
                <a:gd name="T61" fmla="*/ 58 h 240"/>
                <a:gd name="T62" fmla="*/ 2312 w 3244"/>
                <a:gd name="T63" fmla="*/ 42 h 240"/>
                <a:gd name="T64" fmla="*/ 2056 w 3244"/>
                <a:gd name="T65" fmla="*/ 18 h 240"/>
                <a:gd name="T66" fmla="*/ 1794 w 3244"/>
                <a:gd name="T67" fmla="*/ 4 h 240"/>
                <a:gd name="T68" fmla="*/ 1530 w 3244"/>
                <a:gd name="T69" fmla="*/ 0 h 240"/>
                <a:gd name="T70" fmla="*/ 1270 w 3244"/>
                <a:gd name="T71" fmla="*/ 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44" h="240">
                  <a:moveTo>
                    <a:pt x="1270" y="6"/>
                  </a:moveTo>
                  <a:lnTo>
                    <a:pt x="1270" y="6"/>
                  </a:lnTo>
                  <a:lnTo>
                    <a:pt x="1178" y="12"/>
                  </a:lnTo>
                  <a:lnTo>
                    <a:pt x="1084" y="18"/>
                  </a:lnTo>
                  <a:lnTo>
                    <a:pt x="994" y="26"/>
                  </a:lnTo>
                  <a:lnTo>
                    <a:pt x="906" y="36"/>
                  </a:lnTo>
                  <a:lnTo>
                    <a:pt x="818" y="46"/>
                  </a:lnTo>
                  <a:lnTo>
                    <a:pt x="732" y="58"/>
                  </a:lnTo>
                  <a:lnTo>
                    <a:pt x="648" y="70"/>
                  </a:lnTo>
                  <a:lnTo>
                    <a:pt x="568" y="84"/>
                  </a:lnTo>
                  <a:lnTo>
                    <a:pt x="488" y="100"/>
                  </a:lnTo>
                  <a:lnTo>
                    <a:pt x="410" y="116"/>
                  </a:lnTo>
                  <a:lnTo>
                    <a:pt x="336" y="134"/>
                  </a:lnTo>
                  <a:lnTo>
                    <a:pt x="264" y="154"/>
                  </a:lnTo>
                  <a:lnTo>
                    <a:pt x="194" y="174"/>
                  </a:lnTo>
                  <a:lnTo>
                    <a:pt x="126" y="194"/>
                  </a:lnTo>
                  <a:lnTo>
                    <a:pt x="62" y="218"/>
                  </a:lnTo>
                  <a:lnTo>
                    <a:pt x="0" y="240"/>
                  </a:lnTo>
                  <a:lnTo>
                    <a:pt x="6" y="240"/>
                  </a:lnTo>
                  <a:lnTo>
                    <a:pt x="6" y="240"/>
                  </a:lnTo>
                  <a:lnTo>
                    <a:pt x="66" y="218"/>
                  </a:lnTo>
                  <a:lnTo>
                    <a:pt x="132" y="196"/>
                  </a:lnTo>
                  <a:lnTo>
                    <a:pt x="198" y="174"/>
                  </a:lnTo>
                  <a:lnTo>
                    <a:pt x="268" y="154"/>
                  </a:lnTo>
                  <a:lnTo>
                    <a:pt x="340" y="136"/>
                  </a:lnTo>
                  <a:lnTo>
                    <a:pt x="414" y="118"/>
                  </a:lnTo>
                  <a:lnTo>
                    <a:pt x="492" y="102"/>
                  </a:lnTo>
                  <a:lnTo>
                    <a:pt x="570" y="86"/>
                  </a:lnTo>
                  <a:lnTo>
                    <a:pt x="652" y="72"/>
                  </a:lnTo>
                  <a:lnTo>
                    <a:pt x="736" y="58"/>
                  </a:lnTo>
                  <a:lnTo>
                    <a:pt x="820" y="46"/>
                  </a:lnTo>
                  <a:lnTo>
                    <a:pt x="908" y="36"/>
                  </a:lnTo>
                  <a:lnTo>
                    <a:pt x="996" y="28"/>
                  </a:lnTo>
                  <a:lnTo>
                    <a:pt x="1086" y="20"/>
                  </a:lnTo>
                  <a:lnTo>
                    <a:pt x="1178" y="12"/>
                  </a:lnTo>
                  <a:lnTo>
                    <a:pt x="1272" y="8"/>
                  </a:lnTo>
                  <a:lnTo>
                    <a:pt x="1272" y="8"/>
                  </a:lnTo>
                  <a:lnTo>
                    <a:pt x="1404" y="2"/>
                  </a:lnTo>
                  <a:lnTo>
                    <a:pt x="1536" y="0"/>
                  </a:lnTo>
                  <a:lnTo>
                    <a:pt x="1668" y="2"/>
                  </a:lnTo>
                  <a:lnTo>
                    <a:pt x="1798" y="4"/>
                  </a:lnTo>
                  <a:lnTo>
                    <a:pt x="1928" y="10"/>
                  </a:lnTo>
                  <a:lnTo>
                    <a:pt x="2058" y="18"/>
                  </a:lnTo>
                  <a:lnTo>
                    <a:pt x="2186" y="30"/>
                  </a:lnTo>
                  <a:lnTo>
                    <a:pt x="2312" y="44"/>
                  </a:lnTo>
                  <a:lnTo>
                    <a:pt x="2438" y="60"/>
                  </a:lnTo>
                  <a:lnTo>
                    <a:pt x="2560" y="78"/>
                  </a:lnTo>
                  <a:lnTo>
                    <a:pt x="2680" y="100"/>
                  </a:lnTo>
                  <a:lnTo>
                    <a:pt x="2798" y="122"/>
                  </a:lnTo>
                  <a:lnTo>
                    <a:pt x="2914" y="148"/>
                  </a:lnTo>
                  <a:lnTo>
                    <a:pt x="3026" y="176"/>
                  </a:lnTo>
                  <a:lnTo>
                    <a:pt x="3134" y="208"/>
                  </a:lnTo>
                  <a:lnTo>
                    <a:pt x="3240" y="240"/>
                  </a:lnTo>
                  <a:lnTo>
                    <a:pt x="3244" y="240"/>
                  </a:lnTo>
                  <a:lnTo>
                    <a:pt x="3244" y="240"/>
                  </a:lnTo>
                  <a:lnTo>
                    <a:pt x="3140" y="208"/>
                  </a:lnTo>
                  <a:lnTo>
                    <a:pt x="3032" y="176"/>
                  </a:lnTo>
                  <a:lnTo>
                    <a:pt x="2920" y="148"/>
                  </a:lnTo>
                  <a:lnTo>
                    <a:pt x="2804" y="122"/>
                  </a:lnTo>
                  <a:lnTo>
                    <a:pt x="2686" y="98"/>
                  </a:lnTo>
                  <a:lnTo>
                    <a:pt x="2564" y="78"/>
                  </a:lnTo>
                  <a:lnTo>
                    <a:pt x="2440" y="58"/>
                  </a:lnTo>
                  <a:lnTo>
                    <a:pt x="2312" y="42"/>
                  </a:lnTo>
                  <a:lnTo>
                    <a:pt x="2312" y="42"/>
                  </a:lnTo>
                  <a:lnTo>
                    <a:pt x="2184" y="28"/>
                  </a:lnTo>
                  <a:lnTo>
                    <a:pt x="2056" y="18"/>
                  </a:lnTo>
                  <a:lnTo>
                    <a:pt x="1924" y="8"/>
                  </a:lnTo>
                  <a:lnTo>
                    <a:pt x="1794" y="4"/>
                  </a:lnTo>
                  <a:lnTo>
                    <a:pt x="1662" y="0"/>
                  </a:lnTo>
                  <a:lnTo>
                    <a:pt x="1530" y="0"/>
                  </a:lnTo>
                  <a:lnTo>
                    <a:pt x="1400" y="2"/>
                  </a:lnTo>
                  <a:lnTo>
                    <a:pt x="1270" y="6"/>
                  </a:lnTo>
                  <a:lnTo>
                    <a:pt x="127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1463675" y="2493963"/>
              <a:ext cx="5467350" cy="412750"/>
            </a:xfrm>
            <a:custGeom>
              <a:avLst/>
              <a:gdLst>
                <a:gd name="T0" fmla="*/ 1582 w 3444"/>
                <a:gd name="T1" fmla="*/ 0 h 260"/>
                <a:gd name="T2" fmla="*/ 1322 w 3444"/>
                <a:gd name="T3" fmla="*/ 6 h 260"/>
                <a:gd name="T4" fmla="*/ 1070 w 3444"/>
                <a:gd name="T5" fmla="*/ 24 h 260"/>
                <a:gd name="T6" fmla="*/ 826 w 3444"/>
                <a:gd name="T7" fmla="*/ 52 h 260"/>
                <a:gd name="T8" fmla="*/ 596 w 3444"/>
                <a:gd name="T9" fmla="*/ 90 h 260"/>
                <a:gd name="T10" fmla="*/ 512 w 3444"/>
                <a:gd name="T11" fmla="*/ 106 h 260"/>
                <a:gd name="T12" fmla="*/ 350 w 3444"/>
                <a:gd name="T13" fmla="*/ 144 h 260"/>
                <a:gd name="T14" fmla="*/ 200 w 3444"/>
                <a:gd name="T15" fmla="*/ 188 h 260"/>
                <a:gd name="T16" fmla="*/ 64 w 3444"/>
                <a:gd name="T17" fmla="*/ 234 h 260"/>
                <a:gd name="T18" fmla="*/ 6 w 3444"/>
                <a:gd name="T19" fmla="*/ 260 h 260"/>
                <a:gd name="T20" fmla="*/ 78 w 3444"/>
                <a:gd name="T21" fmla="*/ 232 h 260"/>
                <a:gd name="T22" fmla="*/ 238 w 3444"/>
                <a:gd name="T23" fmla="*/ 178 h 260"/>
                <a:gd name="T24" fmla="*/ 412 w 3444"/>
                <a:gd name="T25" fmla="*/ 130 h 260"/>
                <a:gd name="T26" fmla="*/ 600 w 3444"/>
                <a:gd name="T27" fmla="*/ 90 h 260"/>
                <a:gd name="T28" fmla="*/ 802 w 3444"/>
                <a:gd name="T29" fmla="*/ 56 h 260"/>
                <a:gd name="T30" fmla="*/ 1014 w 3444"/>
                <a:gd name="T31" fmla="*/ 30 h 260"/>
                <a:gd name="T32" fmla="*/ 1236 w 3444"/>
                <a:gd name="T33" fmla="*/ 12 h 260"/>
                <a:gd name="T34" fmla="*/ 1464 w 3444"/>
                <a:gd name="T35" fmla="*/ 2 h 260"/>
                <a:gd name="T36" fmla="*/ 1582 w 3444"/>
                <a:gd name="T37" fmla="*/ 0 h 260"/>
                <a:gd name="T38" fmla="*/ 1810 w 3444"/>
                <a:gd name="T39" fmla="*/ 4 h 260"/>
                <a:gd name="T40" fmla="*/ 2040 w 3444"/>
                <a:gd name="T41" fmla="*/ 14 h 260"/>
                <a:gd name="T42" fmla="*/ 2274 w 3444"/>
                <a:gd name="T43" fmla="*/ 34 h 260"/>
                <a:gd name="T44" fmla="*/ 2506 w 3444"/>
                <a:gd name="T45" fmla="*/ 64 h 260"/>
                <a:gd name="T46" fmla="*/ 2740 w 3444"/>
                <a:gd name="T47" fmla="*/ 100 h 260"/>
                <a:gd name="T48" fmla="*/ 2974 w 3444"/>
                <a:gd name="T49" fmla="*/ 146 h 260"/>
                <a:gd name="T50" fmla="*/ 3206 w 3444"/>
                <a:gd name="T51" fmla="*/ 198 h 260"/>
                <a:gd name="T52" fmla="*/ 3438 w 3444"/>
                <a:gd name="T53" fmla="*/ 260 h 260"/>
                <a:gd name="T54" fmla="*/ 3444 w 3444"/>
                <a:gd name="T55" fmla="*/ 260 h 260"/>
                <a:gd name="T56" fmla="*/ 3212 w 3444"/>
                <a:gd name="T57" fmla="*/ 198 h 260"/>
                <a:gd name="T58" fmla="*/ 2980 w 3444"/>
                <a:gd name="T59" fmla="*/ 144 h 260"/>
                <a:gd name="T60" fmla="*/ 2746 w 3444"/>
                <a:gd name="T61" fmla="*/ 100 h 260"/>
                <a:gd name="T62" fmla="*/ 2510 w 3444"/>
                <a:gd name="T63" fmla="*/ 62 h 260"/>
                <a:gd name="T64" fmla="*/ 2276 w 3444"/>
                <a:gd name="T65" fmla="*/ 34 h 260"/>
                <a:gd name="T66" fmla="*/ 2042 w 3444"/>
                <a:gd name="T67" fmla="*/ 14 h 260"/>
                <a:gd name="T68" fmla="*/ 1810 w 3444"/>
                <a:gd name="T69" fmla="*/ 2 h 260"/>
                <a:gd name="T70" fmla="*/ 1582 w 3444"/>
                <a:gd name="T7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44" h="260">
                  <a:moveTo>
                    <a:pt x="1582" y="0"/>
                  </a:moveTo>
                  <a:lnTo>
                    <a:pt x="1582" y="0"/>
                  </a:lnTo>
                  <a:lnTo>
                    <a:pt x="1452" y="2"/>
                  </a:lnTo>
                  <a:lnTo>
                    <a:pt x="1322" y="6"/>
                  </a:lnTo>
                  <a:lnTo>
                    <a:pt x="1196" y="14"/>
                  </a:lnTo>
                  <a:lnTo>
                    <a:pt x="1070" y="24"/>
                  </a:lnTo>
                  <a:lnTo>
                    <a:pt x="948" y="36"/>
                  </a:lnTo>
                  <a:lnTo>
                    <a:pt x="826" y="52"/>
                  </a:lnTo>
                  <a:lnTo>
                    <a:pt x="710" y="70"/>
                  </a:lnTo>
                  <a:lnTo>
                    <a:pt x="596" y="90"/>
                  </a:lnTo>
                  <a:lnTo>
                    <a:pt x="596" y="90"/>
                  </a:lnTo>
                  <a:lnTo>
                    <a:pt x="512" y="106"/>
                  </a:lnTo>
                  <a:lnTo>
                    <a:pt x="428" y="124"/>
                  </a:lnTo>
                  <a:lnTo>
                    <a:pt x="350" y="144"/>
                  </a:lnTo>
                  <a:lnTo>
                    <a:pt x="274" y="166"/>
                  </a:lnTo>
                  <a:lnTo>
                    <a:pt x="200" y="188"/>
                  </a:lnTo>
                  <a:lnTo>
                    <a:pt x="130" y="210"/>
                  </a:lnTo>
                  <a:lnTo>
                    <a:pt x="64" y="234"/>
                  </a:lnTo>
                  <a:lnTo>
                    <a:pt x="0" y="260"/>
                  </a:lnTo>
                  <a:lnTo>
                    <a:pt x="6" y="260"/>
                  </a:lnTo>
                  <a:lnTo>
                    <a:pt x="6" y="260"/>
                  </a:lnTo>
                  <a:lnTo>
                    <a:pt x="78" y="232"/>
                  </a:lnTo>
                  <a:lnTo>
                    <a:pt x="156" y="204"/>
                  </a:lnTo>
                  <a:lnTo>
                    <a:pt x="238" y="178"/>
                  </a:lnTo>
                  <a:lnTo>
                    <a:pt x="324" y="154"/>
                  </a:lnTo>
                  <a:lnTo>
                    <a:pt x="412" y="130"/>
                  </a:lnTo>
                  <a:lnTo>
                    <a:pt x="504" y="110"/>
                  </a:lnTo>
                  <a:lnTo>
                    <a:pt x="600" y="90"/>
                  </a:lnTo>
                  <a:lnTo>
                    <a:pt x="700" y="72"/>
                  </a:lnTo>
                  <a:lnTo>
                    <a:pt x="802" y="56"/>
                  </a:lnTo>
                  <a:lnTo>
                    <a:pt x="906" y="42"/>
                  </a:lnTo>
                  <a:lnTo>
                    <a:pt x="1014" y="30"/>
                  </a:lnTo>
                  <a:lnTo>
                    <a:pt x="1124" y="20"/>
                  </a:lnTo>
                  <a:lnTo>
                    <a:pt x="1236" y="12"/>
                  </a:lnTo>
                  <a:lnTo>
                    <a:pt x="1348" y="6"/>
                  </a:lnTo>
                  <a:lnTo>
                    <a:pt x="1464" y="2"/>
                  </a:lnTo>
                  <a:lnTo>
                    <a:pt x="1582" y="0"/>
                  </a:lnTo>
                  <a:lnTo>
                    <a:pt x="1582" y="0"/>
                  </a:lnTo>
                  <a:lnTo>
                    <a:pt x="1694" y="0"/>
                  </a:lnTo>
                  <a:lnTo>
                    <a:pt x="1810" y="4"/>
                  </a:lnTo>
                  <a:lnTo>
                    <a:pt x="1924" y="8"/>
                  </a:lnTo>
                  <a:lnTo>
                    <a:pt x="2040" y="14"/>
                  </a:lnTo>
                  <a:lnTo>
                    <a:pt x="2156" y="24"/>
                  </a:lnTo>
                  <a:lnTo>
                    <a:pt x="2274" y="34"/>
                  </a:lnTo>
                  <a:lnTo>
                    <a:pt x="2390" y="48"/>
                  </a:lnTo>
                  <a:lnTo>
                    <a:pt x="2506" y="64"/>
                  </a:lnTo>
                  <a:lnTo>
                    <a:pt x="2624" y="80"/>
                  </a:lnTo>
                  <a:lnTo>
                    <a:pt x="2740" y="100"/>
                  </a:lnTo>
                  <a:lnTo>
                    <a:pt x="2858" y="122"/>
                  </a:lnTo>
                  <a:lnTo>
                    <a:pt x="2974" y="146"/>
                  </a:lnTo>
                  <a:lnTo>
                    <a:pt x="3090" y="172"/>
                  </a:lnTo>
                  <a:lnTo>
                    <a:pt x="3206" y="198"/>
                  </a:lnTo>
                  <a:lnTo>
                    <a:pt x="3322" y="228"/>
                  </a:lnTo>
                  <a:lnTo>
                    <a:pt x="3438" y="260"/>
                  </a:lnTo>
                  <a:lnTo>
                    <a:pt x="3444" y="260"/>
                  </a:lnTo>
                  <a:lnTo>
                    <a:pt x="3444" y="260"/>
                  </a:lnTo>
                  <a:lnTo>
                    <a:pt x="3328" y="228"/>
                  </a:lnTo>
                  <a:lnTo>
                    <a:pt x="3212" y="198"/>
                  </a:lnTo>
                  <a:lnTo>
                    <a:pt x="3096" y="170"/>
                  </a:lnTo>
                  <a:lnTo>
                    <a:pt x="2980" y="144"/>
                  </a:lnTo>
                  <a:lnTo>
                    <a:pt x="2862" y="122"/>
                  </a:lnTo>
                  <a:lnTo>
                    <a:pt x="2746" y="100"/>
                  </a:lnTo>
                  <a:lnTo>
                    <a:pt x="2628" y="80"/>
                  </a:lnTo>
                  <a:lnTo>
                    <a:pt x="2510" y="62"/>
                  </a:lnTo>
                  <a:lnTo>
                    <a:pt x="2392" y="46"/>
                  </a:lnTo>
                  <a:lnTo>
                    <a:pt x="2276" y="34"/>
                  </a:lnTo>
                  <a:lnTo>
                    <a:pt x="2158" y="22"/>
                  </a:lnTo>
                  <a:lnTo>
                    <a:pt x="2042" y="14"/>
                  </a:lnTo>
                  <a:lnTo>
                    <a:pt x="1926" y="6"/>
                  </a:lnTo>
                  <a:lnTo>
                    <a:pt x="1810" y="2"/>
                  </a:lnTo>
                  <a:lnTo>
                    <a:pt x="1696" y="0"/>
                  </a:lnTo>
                  <a:lnTo>
                    <a:pt x="1582" y="0"/>
                  </a:lnTo>
                  <a:lnTo>
                    <a:pt x="158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1295400" y="2455863"/>
              <a:ext cx="5781675" cy="450850"/>
            </a:xfrm>
            <a:custGeom>
              <a:avLst/>
              <a:gdLst>
                <a:gd name="T0" fmla="*/ 1760 w 3642"/>
                <a:gd name="T1" fmla="*/ 2 h 284"/>
                <a:gd name="T2" fmla="*/ 1498 w 3642"/>
                <a:gd name="T3" fmla="*/ 4 h 284"/>
                <a:gd name="T4" fmla="*/ 1238 w 3642"/>
                <a:gd name="T5" fmla="*/ 16 h 284"/>
                <a:gd name="T6" fmla="*/ 986 w 3642"/>
                <a:gd name="T7" fmla="*/ 40 h 284"/>
                <a:gd name="T8" fmla="*/ 744 w 3642"/>
                <a:gd name="T9" fmla="*/ 74 h 284"/>
                <a:gd name="T10" fmla="*/ 634 w 3642"/>
                <a:gd name="T11" fmla="*/ 94 h 284"/>
                <a:gd name="T12" fmla="*/ 428 w 3642"/>
                <a:gd name="T13" fmla="*/ 140 h 284"/>
                <a:gd name="T14" fmla="*/ 242 w 3642"/>
                <a:gd name="T15" fmla="*/ 192 h 284"/>
                <a:gd name="T16" fmla="*/ 76 w 3642"/>
                <a:gd name="T17" fmla="*/ 252 h 284"/>
                <a:gd name="T18" fmla="*/ 6 w 3642"/>
                <a:gd name="T19" fmla="*/ 284 h 284"/>
                <a:gd name="T20" fmla="*/ 84 w 3642"/>
                <a:gd name="T21" fmla="*/ 250 h 284"/>
                <a:gd name="T22" fmla="*/ 256 w 3642"/>
                <a:gd name="T23" fmla="*/ 190 h 284"/>
                <a:gd name="T24" fmla="*/ 450 w 3642"/>
                <a:gd name="T25" fmla="*/ 136 h 284"/>
                <a:gd name="T26" fmla="*/ 660 w 3642"/>
                <a:gd name="T27" fmla="*/ 92 h 284"/>
                <a:gd name="T28" fmla="*/ 888 w 3642"/>
                <a:gd name="T29" fmla="*/ 54 h 284"/>
                <a:gd name="T30" fmla="*/ 1126 w 3642"/>
                <a:gd name="T31" fmla="*/ 28 h 284"/>
                <a:gd name="T32" fmla="*/ 1374 w 3642"/>
                <a:gd name="T33" fmla="*/ 10 h 284"/>
                <a:gd name="T34" fmla="*/ 1630 w 3642"/>
                <a:gd name="T35" fmla="*/ 2 h 284"/>
                <a:gd name="T36" fmla="*/ 1760 w 3642"/>
                <a:gd name="T37" fmla="*/ 2 h 284"/>
                <a:gd name="T38" fmla="*/ 2012 w 3642"/>
                <a:gd name="T39" fmla="*/ 12 h 284"/>
                <a:gd name="T40" fmla="*/ 2260 w 3642"/>
                <a:gd name="T41" fmla="*/ 30 h 284"/>
                <a:gd name="T42" fmla="*/ 2504 w 3642"/>
                <a:gd name="T43" fmla="*/ 58 h 284"/>
                <a:gd name="T44" fmla="*/ 2742 w 3642"/>
                <a:gd name="T45" fmla="*/ 94 h 284"/>
                <a:gd name="T46" fmla="*/ 2976 w 3642"/>
                <a:gd name="T47" fmla="*/ 136 h 284"/>
                <a:gd name="T48" fmla="*/ 3204 w 3642"/>
                <a:gd name="T49" fmla="*/ 184 h 284"/>
                <a:gd name="T50" fmla="*/ 3636 w 3642"/>
                <a:gd name="T51" fmla="*/ 284 h 284"/>
                <a:gd name="T52" fmla="*/ 3642 w 3642"/>
                <a:gd name="T53" fmla="*/ 284 h 284"/>
                <a:gd name="T54" fmla="*/ 3158 w 3642"/>
                <a:gd name="T55" fmla="*/ 172 h 284"/>
                <a:gd name="T56" fmla="*/ 2940 w 3642"/>
                <a:gd name="T57" fmla="*/ 128 h 284"/>
                <a:gd name="T58" fmla="*/ 2734 w 3642"/>
                <a:gd name="T59" fmla="*/ 92 h 284"/>
                <a:gd name="T60" fmla="*/ 2606 w 3642"/>
                <a:gd name="T61" fmla="*/ 72 h 284"/>
                <a:gd name="T62" fmla="*/ 2356 w 3642"/>
                <a:gd name="T63" fmla="*/ 38 h 284"/>
                <a:gd name="T64" fmla="*/ 2112 w 3642"/>
                <a:gd name="T65" fmla="*/ 16 h 284"/>
                <a:gd name="T66" fmla="*/ 1876 w 3642"/>
                <a:gd name="T67" fmla="*/ 4 h 284"/>
                <a:gd name="T68" fmla="*/ 1760 w 3642"/>
                <a:gd name="T69" fmla="*/ 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42" h="284">
                  <a:moveTo>
                    <a:pt x="1760" y="2"/>
                  </a:moveTo>
                  <a:lnTo>
                    <a:pt x="1760" y="2"/>
                  </a:lnTo>
                  <a:lnTo>
                    <a:pt x="1630" y="0"/>
                  </a:lnTo>
                  <a:lnTo>
                    <a:pt x="1498" y="4"/>
                  </a:lnTo>
                  <a:lnTo>
                    <a:pt x="1368" y="8"/>
                  </a:lnTo>
                  <a:lnTo>
                    <a:pt x="1238" y="16"/>
                  </a:lnTo>
                  <a:lnTo>
                    <a:pt x="1110" y="28"/>
                  </a:lnTo>
                  <a:lnTo>
                    <a:pt x="986" y="40"/>
                  </a:lnTo>
                  <a:lnTo>
                    <a:pt x="864" y="56"/>
                  </a:lnTo>
                  <a:lnTo>
                    <a:pt x="744" y="74"/>
                  </a:lnTo>
                  <a:lnTo>
                    <a:pt x="744" y="74"/>
                  </a:lnTo>
                  <a:lnTo>
                    <a:pt x="634" y="94"/>
                  </a:lnTo>
                  <a:lnTo>
                    <a:pt x="530" y="116"/>
                  </a:lnTo>
                  <a:lnTo>
                    <a:pt x="428" y="140"/>
                  </a:lnTo>
                  <a:lnTo>
                    <a:pt x="332" y="164"/>
                  </a:lnTo>
                  <a:lnTo>
                    <a:pt x="242" y="192"/>
                  </a:lnTo>
                  <a:lnTo>
                    <a:pt x="156" y="222"/>
                  </a:lnTo>
                  <a:lnTo>
                    <a:pt x="76" y="252"/>
                  </a:lnTo>
                  <a:lnTo>
                    <a:pt x="0" y="284"/>
                  </a:lnTo>
                  <a:lnTo>
                    <a:pt x="6" y="284"/>
                  </a:lnTo>
                  <a:lnTo>
                    <a:pt x="6" y="284"/>
                  </a:lnTo>
                  <a:lnTo>
                    <a:pt x="84" y="250"/>
                  </a:lnTo>
                  <a:lnTo>
                    <a:pt x="168" y="220"/>
                  </a:lnTo>
                  <a:lnTo>
                    <a:pt x="256" y="190"/>
                  </a:lnTo>
                  <a:lnTo>
                    <a:pt x="350" y="162"/>
                  </a:lnTo>
                  <a:lnTo>
                    <a:pt x="450" y="136"/>
                  </a:lnTo>
                  <a:lnTo>
                    <a:pt x="552" y="112"/>
                  </a:lnTo>
                  <a:lnTo>
                    <a:pt x="660" y="92"/>
                  </a:lnTo>
                  <a:lnTo>
                    <a:pt x="772" y="72"/>
                  </a:lnTo>
                  <a:lnTo>
                    <a:pt x="888" y="54"/>
                  </a:lnTo>
                  <a:lnTo>
                    <a:pt x="1006" y="40"/>
                  </a:lnTo>
                  <a:lnTo>
                    <a:pt x="1126" y="28"/>
                  </a:lnTo>
                  <a:lnTo>
                    <a:pt x="1250" y="18"/>
                  </a:lnTo>
                  <a:lnTo>
                    <a:pt x="1374" y="10"/>
                  </a:lnTo>
                  <a:lnTo>
                    <a:pt x="1502" y="4"/>
                  </a:lnTo>
                  <a:lnTo>
                    <a:pt x="1630" y="2"/>
                  </a:lnTo>
                  <a:lnTo>
                    <a:pt x="1760" y="2"/>
                  </a:lnTo>
                  <a:lnTo>
                    <a:pt x="1760" y="2"/>
                  </a:lnTo>
                  <a:lnTo>
                    <a:pt x="1886" y="6"/>
                  </a:lnTo>
                  <a:lnTo>
                    <a:pt x="2012" y="12"/>
                  </a:lnTo>
                  <a:lnTo>
                    <a:pt x="2136" y="20"/>
                  </a:lnTo>
                  <a:lnTo>
                    <a:pt x="2260" y="30"/>
                  </a:lnTo>
                  <a:lnTo>
                    <a:pt x="2382" y="44"/>
                  </a:lnTo>
                  <a:lnTo>
                    <a:pt x="2504" y="58"/>
                  </a:lnTo>
                  <a:lnTo>
                    <a:pt x="2624" y="76"/>
                  </a:lnTo>
                  <a:lnTo>
                    <a:pt x="2742" y="94"/>
                  </a:lnTo>
                  <a:lnTo>
                    <a:pt x="2860" y="114"/>
                  </a:lnTo>
                  <a:lnTo>
                    <a:pt x="2976" y="136"/>
                  </a:lnTo>
                  <a:lnTo>
                    <a:pt x="3090" y="160"/>
                  </a:lnTo>
                  <a:lnTo>
                    <a:pt x="3204" y="184"/>
                  </a:lnTo>
                  <a:lnTo>
                    <a:pt x="3424" y="232"/>
                  </a:lnTo>
                  <a:lnTo>
                    <a:pt x="3636" y="284"/>
                  </a:lnTo>
                  <a:lnTo>
                    <a:pt x="3642" y="284"/>
                  </a:lnTo>
                  <a:lnTo>
                    <a:pt x="3642" y="284"/>
                  </a:lnTo>
                  <a:lnTo>
                    <a:pt x="3390" y="224"/>
                  </a:lnTo>
                  <a:lnTo>
                    <a:pt x="3158" y="172"/>
                  </a:lnTo>
                  <a:lnTo>
                    <a:pt x="3048" y="150"/>
                  </a:lnTo>
                  <a:lnTo>
                    <a:pt x="2940" y="128"/>
                  </a:lnTo>
                  <a:lnTo>
                    <a:pt x="2836" y="108"/>
                  </a:lnTo>
                  <a:lnTo>
                    <a:pt x="2734" y="92"/>
                  </a:lnTo>
                  <a:lnTo>
                    <a:pt x="2734" y="92"/>
                  </a:lnTo>
                  <a:lnTo>
                    <a:pt x="2606" y="72"/>
                  </a:lnTo>
                  <a:lnTo>
                    <a:pt x="2480" y="54"/>
                  </a:lnTo>
                  <a:lnTo>
                    <a:pt x="2356" y="38"/>
                  </a:lnTo>
                  <a:lnTo>
                    <a:pt x="2232" y="26"/>
                  </a:lnTo>
                  <a:lnTo>
                    <a:pt x="2112" y="16"/>
                  </a:lnTo>
                  <a:lnTo>
                    <a:pt x="1994" y="8"/>
                  </a:lnTo>
                  <a:lnTo>
                    <a:pt x="1876" y="4"/>
                  </a:lnTo>
                  <a:lnTo>
                    <a:pt x="1760" y="2"/>
                  </a:lnTo>
                  <a:lnTo>
                    <a:pt x="176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1187450" y="2417763"/>
              <a:ext cx="6032500" cy="488950"/>
            </a:xfrm>
            <a:custGeom>
              <a:avLst/>
              <a:gdLst>
                <a:gd name="T0" fmla="*/ 2762 w 3800"/>
                <a:gd name="T1" fmla="*/ 94 h 308"/>
                <a:gd name="T2" fmla="*/ 2530 w 3800"/>
                <a:gd name="T3" fmla="*/ 58 h 308"/>
                <a:gd name="T4" fmla="*/ 2314 w 3800"/>
                <a:gd name="T5" fmla="*/ 32 h 308"/>
                <a:gd name="T6" fmla="*/ 2106 w 3800"/>
                <a:gd name="T7" fmla="*/ 12 h 308"/>
                <a:gd name="T8" fmla="*/ 1902 w 3800"/>
                <a:gd name="T9" fmla="*/ 2 h 308"/>
                <a:gd name="T10" fmla="*/ 1770 w 3800"/>
                <a:gd name="T11" fmla="*/ 0 h 308"/>
                <a:gd name="T12" fmla="*/ 1502 w 3800"/>
                <a:gd name="T13" fmla="*/ 4 h 308"/>
                <a:gd name="T14" fmla="*/ 1236 w 3800"/>
                <a:gd name="T15" fmla="*/ 18 h 308"/>
                <a:gd name="T16" fmla="*/ 978 w 3800"/>
                <a:gd name="T17" fmla="*/ 44 h 308"/>
                <a:gd name="T18" fmla="*/ 854 w 3800"/>
                <a:gd name="T19" fmla="*/ 60 h 308"/>
                <a:gd name="T20" fmla="*/ 604 w 3800"/>
                <a:gd name="T21" fmla="*/ 104 h 308"/>
                <a:gd name="T22" fmla="*/ 376 w 3800"/>
                <a:gd name="T23" fmla="*/ 156 h 308"/>
                <a:gd name="T24" fmla="*/ 174 w 3800"/>
                <a:gd name="T25" fmla="*/ 220 h 308"/>
                <a:gd name="T26" fmla="*/ 40 w 3800"/>
                <a:gd name="T27" fmla="*/ 272 h 308"/>
                <a:gd name="T28" fmla="*/ 0 w 3800"/>
                <a:gd name="T29" fmla="*/ 292 h 308"/>
                <a:gd name="T30" fmla="*/ 82 w 3800"/>
                <a:gd name="T31" fmla="*/ 256 h 308"/>
                <a:gd name="T32" fmla="*/ 268 w 3800"/>
                <a:gd name="T33" fmla="*/ 190 h 308"/>
                <a:gd name="T34" fmla="*/ 476 w 3800"/>
                <a:gd name="T35" fmla="*/ 134 h 308"/>
                <a:gd name="T36" fmla="*/ 706 w 3800"/>
                <a:gd name="T37" fmla="*/ 86 h 308"/>
                <a:gd name="T38" fmla="*/ 952 w 3800"/>
                <a:gd name="T39" fmla="*/ 48 h 308"/>
                <a:gd name="T40" fmla="*/ 1214 w 3800"/>
                <a:gd name="T41" fmla="*/ 22 h 308"/>
                <a:gd name="T42" fmla="*/ 1484 w 3800"/>
                <a:gd name="T43" fmla="*/ 6 h 308"/>
                <a:gd name="T44" fmla="*/ 1762 w 3800"/>
                <a:gd name="T45" fmla="*/ 2 h 308"/>
                <a:gd name="T46" fmla="*/ 1902 w 3800"/>
                <a:gd name="T47" fmla="*/ 4 h 308"/>
                <a:gd name="T48" fmla="*/ 2120 w 3800"/>
                <a:gd name="T49" fmla="*/ 16 h 308"/>
                <a:gd name="T50" fmla="*/ 2334 w 3800"/>
                <a:gd name="T51" fmla="*/ 34 h 308"/>
                <a:gd name="T52" fmla="*/ 2544 w 3800"/>
                <a:gd name="T53" fmla="*/ 62 h 308"/>
                <a:gd name="T54" fmla="*/ 2756 w 3800"/>
                <a:gd name="T55" fmla="*/ 94 h 308"/>
                <a:gd name="T56" fmla="*/ 3184 w 3800"/>
                <a:gd name="T57" fmla="*/ 176 h 308"/>
                <a:gd name="T58" fmla="*/ 3630 w 3800"/>
                <a:gd name="T59" fmla="*/ 272 h 308"/>
                <a:gd name="T60" fmla="*/ 3792 w 3800"/>
                <a:gd name="T61" fmla="*/ 308 h 308"/>
                <a:gd name="T62" fmla="*/ 3800 w 3800"/>
                <a:gd name="T63" fmla="*/ 308 h 308"/>
                <a:gd name="T64" fmla="*/ 3632 w 3800"/>
                <a:gd name="T65" fmla="*/ 272 h 308"/>
                <a:gd name="T66" fmla="*/ 3190 w 3800"/>
                <a:gd name="T67" fmla="*/ 176 h 308"/>
                <a:gd name="T68" fmla="*/ 2762 w 3800"/>
                <a:gd name="T69" fmla="*/ 9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800" h="308">
                  <a:moveTo>
                    <a:pt x="2762" y="94"/>
                  </a:moveTo>
                  <a:lnTo>
                    <a:pt x="2762" y="94"/>
                  </a:lnTo>
                  <a:lnTo>
                    <a:pt x="2644" y="74"/>
                  </a:lnTo>
                  <a:lnTo>
                    <a:pt x="2530" y="58"/>
                  </a:lnTo>
                  <a:lnTo>
                    <a:pt x="2420" y="44"/>
                  </a:lnTo>
                  <a:lnTo>
                    <a:pt x="2314" y="32"/>
                  </a:lnTo>
                  <a:lnTo>
                    <a:pt x="2208" y="20"/>
                  </a:lnTo>
                  <a:lnTo>
                    <a:pt x="2106" y="12"/>
                  </a:lnTo>
                  <a:lnTo>
                    <a:pt x="2004" y="6"/>
                  </a:lnTo>
                  <a:lnTo>
                    <a:pt x="1902" y="2"/>
                  </a:lnTo>
                  <a:lnTo>
                    <a:pt x="1902" y="2"/>
                  </a:lnTo>
                  <a:lnTo>
                    <a:pt x="1770" y="0"/>
                  </a:lnTo>
                  <a:lnTo>
                    <a:pt x="1636" y="0"/>
                  </a:lnTo>
                  <a:lnTo>
                    <a:pt x="1502" y="4"/>
                  </a:lnTo>
                  <a:lnTo>
                    <a:pt x="1368" y="10"/>
                  </a:lnTo>
                  <a:lnTo>
                    <a:pt x="1236" y="18"/>
                  </a:lnTo>
                  <a:lnTo>
                    <a:pt x="1106" y="30"/>
                  </a:lnTo>
                  <a:lnTo>
                    <a:pt x="978" y="44"/>
                  </a:lnTo>
                  <a:lnTo>
                    <a:pt x="854" y="60"/>
                  </a:lnTo>
                  <a:lnTo>
                    <a:pt x="854" y="60"/>
                  </a:lnTo>
                  <a:lnTo>
                    <a:pt x="726" y="80"/>
                  </a:lnTo>
                  <a:lnTo>
                    <a:pt x="604" y="104"/>
                  </a:lnTo>
                  <a:lnTo>
                    <a:pt x="488" y="128"/>
                  </a:lnTo>
                  <a:lnTo>
                    <a:pt x="376" y="156"/>
                  </a:lnTo>
                  <a:lnTo>
                    <a:pt x="272" y="186"/>
                  </a:lnTo>
                  <a:lnTo>
                    <a:pt x="174" y="220"/>
                  </a:lnTo>
                  <a:lnTo>
                    <a:pt x="82" y="254"/>
                  </a:lnTo>
                  <a:lnTo>
                    <a:pt x="40" y="272"/>
                  </a:lnTo>
                  <a:lnTo>
                    <a:pt x="0" y="290"/>
                  </a:lnTo>
                  <a:lnTo>
                    <a:pt x="0" y="292"/>
                  </a:lnTo>
                  <a:lnTo>
                    <a:pt x="0" y="292"/>
                  </a:lnTo>
                  <a:lnTo>
                    <a:pt x="82" y="256"/>
                  </a:lnTo>
                  <a:lnTo>
                    <a:pt x="172" y="222"/>
                  </a:lnTo>
                  <a:lnTo>
                    <a:pt x="268" y="190"/>
                  </a:lnTo>
                  <a:lnTo>
                    <a:pt x="368" y="160"/>
                  </a:lnTo>
                  <a:lnTo>
                    <a:pt x="476" y="134"/>
                  </a:lnTo>
                  <a:lnTo>
                    <a:pt x="588" y="108"/>
                  </a:lnTo>
                  <a:lnTo>
                    <a:pt x="706" y="86"/>
                  </a:lnTo>
                  <a:lnTo>
                    <a:pt x="828" y="66"/>
                  </a:lnTo>
                  <a:lnTo>
                    <a:pt x="952" y="48"/>
                  </a:lnTo>
                  <a:lnTo>
                    <a:pt x="1082" y="34"/>
                  </a:lnTo>
                  <a:lnTo>
                    <a:pt x="1214" y="22"/>
                  </a:lnTo>
                  <a:lnTo>
                    <a:pt x="1348" y="12"/>
                  </a:lnTo>
                  <a:lnTo>
                    <a:pt x="1484" y="6"/>
                  </a:lnTo>
                  <a:lnTo>
                    <a:pt x="1622" y="2"/>
                  </a:lnTo>
                  <a:lnTo>
                    <a:pt x="1762" y="2"/>
                  </a:lnTo>
                  <a:lnTo>
                    <a:pt x="1902" y="4"/>
                  </a:lnTo>
                  <a:lnTo>
                    <a:pt x="1902" y="4"/>
                  </a:lnTo>
                  <a:lnTo>
                    <a:pt x="2012" y="8"/>
                  </a:lnTo>
                  <a:lnTo>
                    <a:pt x="2120" y="16"/>
                  </a:lnTo>
                  <a:lnTo>
                    <a:pt x="2226" y="24"/>
                  </a:lnTo>
                  <a:lnTo>
                    <a:pt x="2334" y="34"/>
                  </a:lnTo>
                  <a:lnTo>
                    <a:pt x="2440" y="48"/>
                  </a:lnTo>
                  <a:lnTo>
                    <a:pt x="2544" y="62"/>
                  </a:lnTo>
                  <a:lnTo>
                    <a:pt x="2650" y="78"/>
                  </a:lnTo>
                  <a:lnTo>
                    <a:pt x="2756" y="94"/>
                  </a:lnTo>
                  <a:lnTo>
                    <a:pt x="2968" y="134"/>
                  </a:lnTo>
                  <a:lnTo>
                    <a:pt x="3184" y="176"/>
                  </a:lnTo>
                  <a:lnTo>
                    <a:pt x="3404" y="224"/>
                  </a:lnTo>
                  <a:lnTo>
                    <a:pt x="3630" y="272"/>
                  </a:lnTo>
                  <a:lnTo>
                    <a:pt x="3630" y="272"/>
                  </a:lnTo>
                  <a:lnTo>
                    <a:pt x="3792" y="308"/>
                  </a:lnTo>
                  <a:lnTo>
                    <a:pt x="3800" y="308"/>
                  </a:lnTo>
                  <a:lnTo>
                    <a:pt x="3800" y="308"/>
                  </a:lnTo>
                  <a:lnTo>
                    <a:pt x="3632" y="272"/>
                  </a:lnTo>
                  <a:lnTo>
                    <a:pt x="3632" y="272"/>
                  </a:lnTo>
                  <a:lnTo>
                    <a:pt x="3408" y="222"/>
                  </a:lnTo>
                  <a:lnTo>
                    <a:pt x="3190" y="176"/>
                  </a:lnTo>
                  <a:lnTo>
                    <a:pt x="2974" y="132"/>
                  </a:lnTo>
                  <a:lnTo>
                    <a:pt x="2762" y="94"/>
                  </a:lnTo>
                  <a:lnTo>
                    <a:pt x="2762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1187450" y="2376488"/>
              <a:ext cx="6172200" cy="530225"/>
            </a:xfrm>
            <a:custGeom>
              <a:avLst/>
              <a:gdLst>
                <a:gd name="T0" fmla="*/ 1976 w 3888"/>
                <a:gd name="T1" fmla="*/ 6 h 334"/>
                <a:gd name="T2" fmla="*/ 1704 w 3888"/>
                <a:gd name="T3" fmla="*/ 0 h 334"/>
                <a:gd name="T4" fmla="*/ 1432 w 3888"/>
                <a:gd name="T5" fmla="*/ 4 h 334"/>
                <a:gd name="T6" fmla="*/ 1160 w 3888"/>
                <a:gd name="T7" fmla="*/ 20 h 334"/>
                <a:gd name="T8" fmla="*/ 896 w 3888"/>
                <a:gd name="T9" fmla="*/ 48 h 334"/>
                <a:gd name="T10" fmla="*/ 762 w 3888"/>
                <a:gd name="T11" fmla="*/ 66 h 334"/>
                <a:gd name="T12" fmla="*/ 512 w 3888"/>
                <a:gd name="T13" fmla="*/ 110 h 334"/>
                <a:gd name="T14" fmla="*/ 286 w 3888"/>
                <a:gd name="T15" fmla="*/ 166 h 334"/>
                <a:gd name="T16" fmla="*/ 88 w 3888"/>
                <a:gd name="T17" fmla="*/ 230 h 334"/>
                <a:gd name="T18" fmla="*/ 0 w 3888"/>
                <a:gd name="T19" fmla="*/ 266 h 334"/>
                <a:gd name="T20" fmla="*/ 0 w 3888"/>
                <a:gd name="T21" fmla="*/ 268 h 334"/>
                <a:gd name="T22" fmla="*/ 44 w 3888"/>
                <a:gd name="T23" fmla="*/ 250 h 334"/>
                <a:gd name="T24" fmla="*/ 182 w 3888"/>
                <a:gd name="T25" fmla="*/ 200 h 334"/>
                <a:gd name="T26" fmla="*/ 390 w 3888"/>
                <a:gd name="T27" fmla="*/ 140 h 334"/>
                <a:gd name="T28" fmla="*/ 622 w 3888"/>
                <a:gd name="T29" fmla="*/ 90 h 334"/>
                <a:gd name="T30" fmla="*/ 872 w 3888"/>
                <a:gd name="T31" fmla="*/ 52 h 334"/>
                <a:gd name="T32" fmla="*/ 1136 w 3888"/>
                <a:gd name="T33" fmla="*/ 24 h 334"/>
                <a:gd name="T34" fmla="*/ 1412 w 3888"/>
                <a:gd name="T35" fmla="*/ 6 h 334"/>
                <a:gd name="T36" fmla="*/ 1692 w 3888"/>
                <a:gd name="T37" fmla="*/ 2 h 334"/>
                <a:gd name="T38" fmla="*/ 1976 w 3888"/>
                <a:gd name="T39" fmla="*/ 8 h 334"/>
                <a:gd name="T40" fmla="*/ 2062 w 3888"/>
                <a:gd name="T41" fmla="*/ 14 h 334"/>
                <a:gd name="T42" fmla="*/ 2234 w 3888"/>
                <a:gd name="T43" fmla="*/ 28 h 334"/>
                <a:gd name="T44" fmla="*/ 2400 w 3888"/>
                <a:gd name="T45" fmla="*/ 46 h 334"/>
                <a:gd name="T46" fmla="*/ 2648 w 3888"/>
                <a:gd name="T47" fmla="*/ 84 h 334"/>
                <a:gd name="T48" fmla="*/ 2982 w 3888"/>
                <a:gd name="T49" fmla="*/ 148 h 334"/>
                <a:gd name="T50" fmla="*/ 3328 w 3888"/>
                <a:gd name="T51" fmla="*/ 220 h 334"/>
                <a:gd name="T52" fmla="*/ 3598 w 3888"/>
                <a:gd name="T53" fmla="*/ 278 h 334"/>
                <a:gd name="T54" fmla="*/ 3880 w 3888"/>
                <a:gd name="T55" fmla="*/ 334 h 334"/>
                <a:gd name="T56" fmla="*/ 3888 w 3888"/>
                <a:gd name="T57" fmla="*/ 334 h 334"/>
                <a:gd name="T58" fmla="*/ 3602 w 3888"/>
                <a:gd name="T59" fmla="*/ 276 h 334"/>
                <a:gd name="T60" fmla="*/ 3330 w 3888"/>
                <a:gd name="T61" fmla="*/ 218 h 334"/>
                <a:gd name="T62" fmla="*/ 2984 w 3888"/>
                <a:gd name="T63" fmla="*/ 146 h 334"/>
                <a:gd name="T64" fmla="*/ 2650 w 3888"/>
                <a:gd name="T65" fmla="*/ 82 h 334"/>
                <a:gd name="T66" fmla="*/ 2402 w 3888"/>
                <a:gd name="T67" fmla="*/ 46 h 334"/>
                <a:gd name="T68" fmla="*/ 2234 w 3888"/>
                <a:gd name="T69" fmla="*/ 26 h 334"/>
                <a:gd name="T70" fmla="*/ 2064 w 3888"/>
                <a:gd name="T71" fmla="*/ 12 h 334"/>
                <a:gd name="T72" fmla="*/ 1976 w 3888"/>
                <a:gd name="T73" fmla="*/ 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888" h="334">
                  <a:moveTo>
                    <a:pt x="1976" y="6"/>
                  </a:moveTo>
                  <a:lnTo>
                    <a:pt x="1976" y="6"/>
                  </a:lnTo>
                  <a:lnTo>
                    <a:pt x="1842" y="2"/>
                  </a:lnTo>
                  <a:lnTo>
                    <a:pt x="1704" y="0"/>
                  </a:lnTo>
                  <a:lnTo>
                    <a:pt x="1568" y="0"/>
                  </a:lnTo>
                  <a:lnTo>
                    <a:pt x="1432" y="4"/>
                  </a:lnTo>
                  <a:lnTo>
                    <a:pt x="1296" y="10"/>
                  </a:lnTo>
                  <a:lnTo>
                    <a:pt x="1160" y="20"/>
                  </a:lnTo>
                  <a:lnTo>
                    <a:pt x="1026" y="32"/>
                  </a:lnTo>
                  <a:lnTo>
                    <a:pt x="896" y="48"/>
                  </a:lnTo>
                  <a:lnTo>
                    <a:pt x="896" y="48"/>
                  </a:lnTo>
                  <a:lnTo>
                    <a:pt x="762" y="66"/>
                  </a:lnTo>
                  <a:lnTo>
                    <a:pt x="634" y="88"/>
                  </a:lnTo>
                  <a:lnTo>
                    <a:pt x="512" y="110"/>
                  </a:lnTo>
                  <a:lnTo>
                    <a:pt x="396" y="138"/>
                  </a:lnTo>
                  <a:lnTo>
                    <a:pt x="286" y="166"/>
                  </a:lnTo>
                  <a:lnTo>
                    <a:pt x="184" y="196"/>
                  </a:lnTo>
                  <a:lnTo>
                    <a:pt x="88" y="230"/>
                  </a:lnTo>
                  <a:lnTo>
                    <a:pt x="44" y="248"/>
                  </a:lnTo>
                  <a:lnTo>
                    <a:pt x="0" y="266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44" y="250"/>
                  </a:lnTo>
                  <a:lnTo>
                    <a:pt x="88" y="232"/>
                  </a:lnTo>
                  <a:lnTo>
                    <a:pt x="182" y="200"/>
                  </a:lnTo>
                  <a:lnTo>
                    <a:pt x="284" y="168"/>
                  </a:lnTo>
                  <a:lnTo>
                    <a:pt x="390" y="140"/>
                  </a:lnTo>
                  <a:lnTo>
                    <a:pt x="504" y="114"/>
                  </a:lnTo>
                  <a:lnTo>
                    <a:pt x="622" y="90"/>
                  </a:lnTo>
                  <a:lnTo>
                    <a:pt x="746" y="70"/>
                  </a:lnTo>
                  <a:lnTo>
                    <a:pt x="872" y="52"/>
                  </a:lnTo>
                  <a:lnTo>
                    <a:pt x="1002" y="36"/>
                  </a:lnTo>
                  <a:lnTo>
                    <a:pt x="1136" y="24"/>
                  </a:lnTo>
                  <a:lnTo>
                    <a:pt x="1274" y="14"/>
                  </a:lnTo>
                  <a:lnTo>
                    <a:pt x="1412" y="6"/>
                  </a:lnTo>
                  <a:lnTo>
                    <a:pt x="1552" y="2"/>
                  </a:lnTo>
                  <a:lnTo>
                    <a:pt x="1692" y="2"/>
                  </a:lnTo>
                  <a:lnTo>
                    <a:pt x="1834" y="4"/>
                  </a:lnTo>
                  <a:lnTo>
                    <a:pt x="1976" y="8"/>
                  </a:lnTo>
                  <a:lnTo>
                    <a:pt x="1976" y="8"/>
                  </a:lnTo>
                  <a:lnTo>
                    <a:pt x="2062" y="14"/>
                  </a:lnTo>
                  <a:lnTo>
                    <a:pt x="2148" y="20"/>
                  </a:lnTo>
                  <a:lnTo>
                    <a:pt x="2234" y="28"/>
                  </a:lnTo>
                  <a:lnTo>
                    <a:pt x="2318" y="36"/>
                  </a:lnTo>
                  <a:lnTo>
                    <a:pt x="2400" y="46"/>
                  </a:lnTo>
                  <a:lnTo>
                    <a:pt x="2484" y="58"/>
                  </a:lnTo>
                  <a:lnTo>
                    <a:pt x="2648" y="84"/>
                  </a:lnTo>
                  <a:lnTo>
                    <a:pt x="2814" y="114"/>
                  </a:lnTo>
                  <a:lnTo>
                    <a:pt x="2982" y="148"/>
                  </a:lnTo>
                  <a:lnTo>
                    <a:pt x="3152" y="182"/>
                  </a:lnTo>
                  <a:lnTo>
                    <a:pt x="3328" y="220"/>
                  </a:lnTo>
                  <a:lnTo>
                    <a:pt x="3328" y="220"/>
                  </a:lnTo>
                  <a:lnTo>
                    <a:pt x="3598" y="278"/>
                  </a:lnTo>
                  <a:lnTo>
                    <a:pt x="3736" y="306"/>
                  </a:lnTo>
                  <a:lnTo>
                    <a:pt x="3880" y="334"/>
                  </a:lnTo>
                  <a:lnTo>
                    <a:pt x="3888" y="334"/>
                  </a:lnTo>
                  <a:lnTo>
                    <a:pt x="3888" y="334"/>
                  </a:lnTo>
                  <a:lnTo>
                    <a:pt x="3744" y="306"/>
                  </a:lnTo>
                  <a:lnTo>
                    <a:pt x="3602" y="276"/>
                  </a:lnTo>
                  <a:lnTo>
                    <a:pt x="3330" y="218"/>
                  </a:lnTo>
                  <a:lnTo>
                    <a:pt x="3330" y="218"/>
                  </a:lnTo>
                  <a:lnTo>
                    <a:pt x="3154" y="182"/>
                  </a:lnTo>
                  <a:lnTo>
                    <a:pt x="2984" y="146"/>
                  </a:lnTo>
                  <a:lnTo>
                    <a:pt x="2816" y="112"/>
                  </a:lnTo>
                  <a:lnTo>
                    <a:pt x="2650" y="82"/>
                  </a:lnTo>
                  <a:lnTo>
                    <a:pt x="2484" y="56"/>
                  </a:lnTo>
                  <a:lnTo>
                    <a:pt x="2402" y="46"/>
                  </a:lnTo>
                  <a:lnTo>
                    <a:pt x="2318" y="34"/>
                  </a:lnTo>
                  <a:lnTo>
                    <a:pt x="2234" y="26"/>
                  </a:lnTo>
                  <a:lnTo>
                    <a:pt x="2150" y="18"/>
                  </a:lnTo>
                  <a:lnTo>
                    <a:pt x="2064" y="12"/>
                  </a:lnTo>
                  <a:lnTo>
                    <a:pt x="1976" y="6"/>
                  </a:lnTo>
                  <a:lnTo>
                    <a:pt x="1976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1187450" y="2332038"/>
              <a:ext cx="6305550" cy="574675"/>
            </a:xfrm>
            <a:custGeom>
              <a:avLst/>
              <a:gdLst>
                <a:gd name="T0" fmla="*/ 2050 w 3972"/>
                <a:gd name="T1" fmla="*/ 12 h 362"/>
                <a:gd name="T2" fmla="*/ 1774 w 3972"/>
                <a:gd name="T3" fmla="*/ 0 h 362"/>
                <a:gd name="T4" fmla="*/ 1494 w 3972"/>
                <a:gd name="T5" fmla="*/ 2 h 362"/>
                <a:gd name="T6" fmla="*/ 1214 w 3972"/>
                <a:gd name="T7" fmla="*/ 14 h 362"/>
                <a:gd name="T8" fmla="*/ 938 w 3972"/>
                <a:gd name="T9" fmla="*/ 36 h 362"/>
                <a:gd name="T10" fmla="*/ 798 w 3972"/>
                <a:gd name="T11" fmla="*/ 54 h 362"/>
                <a:gd name="T12" fmla="*/ 538 w 3972"/>
                <a:gd name="T13" fmla="*/ 94 h 362"/>
                <a:gd name="T14" fmla="*/ 302 w 3972"/>
                <a:gd name="T15" fmla="*/ 146 h 362"/>
                <a:gd name="T16" fmla="*/ 94 w 3972"/>
                <a:gd name="T17" fmla="*/ 208 h 362"/>
                <a:gd name="T18" fmla="*/ 0 w 3972"/>
                <a:gd name="T19" fmla="*/ 244 h 362"/>
                <a:gd name="T20" fmla="*/ 46 w 3972"/>
                <a:gd name="T21" fmla="*/ 228 h 362"/>
                <a:gd name="T22" fmla="*/ 192 w 3972"/>
                <a:gd name="T23" fmla="*/ 180 h 362"/>
                <a:gd name="T24" fmla="*/ 412 w 3972"/>
                <a:gd name="T25" fmla="*/ 122 h 362"/>
                <a:gd name="T26" fmla="*/ 656 w 3972"/>
                <a:gd name="T27" fmla="*/ 76 h 362"/>
                <a:gd name="T28" fmla="*/ 918 w 3972"/>
                <a:gd name="T29" fmla="*/ 40 h 362"/>
                <a:gd name="T30" fmla="*/ 1194 w 3972"/>
                <a:gd name="T31" fmla="*/ 16 h 362"/>
                <a:gd name="T32" fmla="*/ 1476 w 3972"/>
                <a:gd name="T33" fmla="*/ 4 h 362"/>
                <a:gd name="T34" fmla="*/ 1764 w 3972"/>
                <a:gd name="T35" fmla="*/ 2 h 362"/>
                <a:gd name="T36" fmla="*/ 2050 w 3972"/>
                <a:gd name="T37" fmla="*/ 14 h 362"/>
                <a:gd name="T38" fmla="*/ 2124 w 3972"/>
                <a:gd name="T39" fmla="*/ 20 h 362"/>
                <a:gd name="T40" fmla="*/ 2344 w 3972"/>
                <a:gd name="T41" fmla="*/ 42 h 362"/>
                <a:gd name="T42" fmla="*/ 2628 w 3972"/>
                <a:gd name="T43" fmla="*/ 88 h 362"/>
                <a:gd name="T44" fmla="*/ 2910 w 3972"/>
                <a:gd name="T45" fmla="*/ 144 h 362"/>
                <a:gd name="T46" fmla="*/ 3194 w 3972"/>
                <a:gd name="T47" fmla="*/ 206 h 362"/>
                <a:gd name="T48" fmla="*/ 3564 w 3972"/>
                <a:gd name="T49" fmla="*/ 286 h 362"/>
                <a:gd name="T50" fmla="*/ 3964 w 3972"/>
                <a:gd name="T51" fmla="*/ 362 h 362"/>
                <a:gd name="T52" fmla="*/ 3972 w 3972"/>
                <a:gd name="T53" fmla="*/ 362 h 362"/>
                <a:gd name="T54" fmla="*/ 3570 w 3972"/>
                <a:gd name="T55" fmla="*/ 286 h 362"/>
                <a:gd name="T56" fmla="*/ 3196 w 3972"/>
                <a:gd name="T57" fmla="*/ 204 h 362"/>
                <a:gd name="T58" fmla="*/ 2912 w 3972"/>
                <a:gd name="T59" fmla="*/ 142 h 362"/>
                <a:gd name="T60" fmla="*/ 2630 w 3972"/>
                <a:gd name="T61" fmla="*/ 86 h 362"/>
                <a:gd name="T62" fmla="*/ 2346 w 3972"/>
                <a:gd name="T63" fmla="*/ 42 h 362"/>
                <a:gd name="T64" fmla="*/ 2126 w 3972"/>
                <a:gd name="T65" fmla="*/ 18 h 362"/>
                <a:gd name="T66" fmla="*/ 2050 w 3972"/>
                <a:gd name="T67" fmla="*/ 1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972" h="362">
                  <a:moveTo>
                    <a:pt x="2050" y="12"/>
                  </a:moveTo>
                  <a:lnTo>
                    <a:pt x="2050" y="12"/>
                  </a:lnTo>
                  <a:lnTo>
                    <a:pt x="1914" y="6"/>
                  </a:lnTo>
                  <a:lnTo>
                    <a:pt x="1774" y="0"/>
                  </a:lnTo>
                  <a:lnTo>
                    <a:pt x="1634" y="0"/>
                  </a:lnTo>
                  <a:lnTo>
                    <a:pt x="1494" y="2"/>
                  </a:lnTo>
                  <a:lnTo>
                    <a:pt x="1354" y="6"/>
                  </a:lnTo>
                  <a:lnTo>
                    <a:pt x="1214" y="14"/>
                  </a:lnTo>
                  <a:lnTo>
                    <a:pt x="1074" y="24"/>
                  </a:lnTo>
                  <a:lnTo>
                    <a:pt x="938" y="36"/>
                  </a:lnTo>
                  <a:lnTo>
                    <a:pt x="938" y="36"/>
                  </a:lnTo>
                  <a:lnTo>
                    <a:pt x="798" y="54"/>
                  </a:lnTo>
                  <a:lnTo>
                    <a:pt x="666" y="72"/>
                  </a:lnTo>
                  <a:lnTo>
                    <a:pt x="538" y="94"/>
                  </a:lnTo>
                  <a:lnTo>
                    <a:pt x="418" y="120"/>
                  </a:lnTo>
                  <a:lnTo>
                    <a:pt x="302" y="146"/>
                  </a:lnTo>
                  <a:lnTo>
                    <a:pt x="194" y="176"/>
                  </a:lnTo>
                  <a:lnTo>
                    <a:pt x="94" y="208"/>
                  </a:lnTo>
                  <a:lnTo>
                    <a:pt x="0" y="242"/>
                  </a:lnTo>
                  <a:lnTo>
                    <a:pt x="0" y="244"/>
                  </a:lnTo>
                  <a:lnTo>
                    <a:pt x="0" y="244"/>
                  </a:lnTo>
                  <a:lnTo>
                    <a:pt x="46" y="228"/>
                  </a:lnTo>
                  <a:lnTo>
                    <a:pt x="92" y="210"/>
                  </a:lnTo>
                  <a:lnTo>
                    <a:pt x="192" y="180"/>
                  </a:lnTo>
                  <a:lnTo>
                    <a:pt x="300" y="150"/>
                  </a:lnTo>
                  <a:lnTo>
                    <a:pt x="412" y="122"/>
                  </a:lnTo>
                  <a:lnTo>
                    <a:pt x="532" y="98"/>
                  </a:lnTo>
                  <a:lnTo>
                    <a:pt x="656" y="76"/>
                  </a:lnTo>
                  <a:lnTo>
                    <a:pt x="786" y="58"/>
                  </a:lnTo>
                  <a:lnTo>
                    <a:pt x="918" y="40"/>
                  </a:lnTo>
                  <a:lnTo>
                    <a:pt x="1054" y="28"/>
                  </a:lnTo>
                  <a:lnTo>
                    <a:pt x="1194" y="16"/>
                  </a:lnTo>
                  <a:lnTo>
                    <a:pt x="1334" y="8"/>
                  </a:lnTo>
                  <a:lnTo>
                    <a:pt x="1476" y="4"/>
                  </a:lnTo>
                  <a:lnTo>
                    <a:pt x="1620" y="2"/>
                  </a:lnTo>
                  <a:lnTo>
                    <a:pt x="1764" y="2"/>
                  </a:lnTo>
                  <a:lnTo>
                    <a:pt x="1908" y="6"/>
                  </a:lnTo>
                  <a:lnTo>
                    <a:pt x="2050" y="14"/>
                  </a:lnTo>
                  <a:lnTo>
                    <a:pt x="2050" y="14"/>
                  </a:lnTo>
                  <a:lnTo>
                    <a:pt x="2124" y="20"/>
                  </a:lnTo>
                  <a:lnTo>
                    <a:pt x="2198" y="26"/>
                  </a:lnTo>
                  <a:lnTo>
                    <a:pt x="2344" y="42"/>
                  </a:lnTo>
                  <a:lnTo>
                    <a:pt x="2488" y="64"/>
                  </a:lnTo>
                  <a:lnTo>
                    <a:pt x="2628" y="88"/>
                  </a:lnTo>
                  <a:lnTo>
                    <a:pt x="2770" y="114"/>
                  </a:lnTo>
                  <a:lnTo>
                    <a:pt x="2910" y="144"/>
                  </a:lnTo>
                  <a:lnTo>
                    <a:pt x="3194" y="206"/>
                  </a:lnTo>
                  <a:lnTo>
                    <a:pt x="3194" y="206"/>
                  </a:lnTo>
                  <a:lnTo>
                    <a:pt x="3376" y="246"/>
                  </a:lnTo>
                  <a:lnTo>
                    <a:pt x="3564" y="286"/>
                  </a:lnTo>
                  <a:lnTo>
                    <a:pt x="3758" y="326"/>
                  </a:lnTo>
                  <a:lnTo>
                    <a:pt x="3964" y="362"/>
                  </a:lnTo>
                  <a:lnTo>
                    <a:pt x="3972" y="362"/>
                  </a:lnTo>
                  <a:lnTo>
                    <a:pt x="3972" y="362"/>
                  </a:lnTo>
                  <a:lnTo>
                    <a:pt x="3766" y="324"/>
                  </a:lnTo>
                  <a:lnTo>
                    <a:pt x="3570" y="286"/>
                  </a:lnTo>
                  <a:lnTo>
                    <a:pt x="3380" y="246"/>
                  </a:lnTo>
                  <a:lnTo>
                    <a:pt x="3196" y="204"/>
                  </a:lnTo>
                  <a:lnTo>
                    <a:pt x="3196" y="204"/>
                  </a:lnTo>
                  <a:lnTo>
                    <a:pt x="2912" y="142"/>
                  </a:lnTo>
                  <a:lnTo>
                    <a:pt x="2772" y="114"/>
                  </a:lnTo>
                  <a:lnTo>
                    <a:pt x="2630" y="86"/>
                  </a:lnTo>
                  <a:lnTo>
                    <a:pt x="2488" y="62"/>
                  </a:lnTo>
                  <a:lnTo>
                    <a:pt x="2346" y="42"/>
                  </a:lnTo>
                  <a:lnTo>
                    <a:pt x="2200" y="24"/>
                  </a:lnTo>
                  <a:lnTo>
                    <a:pt x="2126" y="18"/>
                  </a:lnTo>
                  <a:lnTo>
                    <a:pt x="2050" y="12"/>
                  </a:lnTo>
                  <a:lnTo>
                    <a:pt x="205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1187450" y="2284413"/>
              <a:ext cx="6435725" cy="622300"/>
            </a:xfrm>
            <a:custGeom>
              <a:avLst/>
              <a:gdLst>
                <a:gd name="T0" fmla="*/ 2124 w 4054"/>
                <a:gd name="T1" fmla="*/ 20 h 392"/>
                <a:gd name="T2" fmla="*/ 1846 w 4054"/>
                <a:gd name="T3" fmla="*/ 4 h 392"/>
                <a:gd name="T4" fmla="*/ 1556 w 4054"/>
                <a:gd name="T5" fmla="*/ 0 h 392"/>
                <a:gd name="T6" fmla="*/ 1266 w 4054"/>
                <a:gd name="T7" fmla="*/ 8 h 392"/>
                <a:gd name="T8" fmla="*/ 978 w 4054"/>
                <a:gd name="T9" fmla="*/ 28 h 392"/>
                <a:gd name="T10" fmla="*/ 836 w 4054"/>
                <a:gd name="T11" fmla="*/ 44 h 392"/>
                <a:gd name="T12" fmla="*/ 564 w 4054"/>
                <a:gd name="T13" fmla="*/ 82 h 392"/>
                <a:gd name="T14" fmla="*/ 318 w 4054"/>
                <a:gd name="T15" fmla="*/ 130 h 392"/>
                <a:gd name="T16" fmla="*/ 98 w 4054"/>
                <a:gd name="T17" fmla="*/ 190 h 392"/>
                <a:gd name="T18" fmla="*/ 0 w 4054"/>
                <a:gd name="T19" fmla="*/ 224 h 392"/>
                <a:gd name="T20" fmla="*/ 48 w 4054"/>
                <a:gd name="T21" fmla="*/ 208 h 392"/>
                <a:gd name="T22" fmla="*/ 204 w 4054"/>
                <a:gd name="T23" fmla="*/ 160 h 392"/>
                <a:gd name="T24" fmla="*/ 438 w 4054"/>
                <a:gd name="T25" fmla="*/ 106 h 392"/>
                <a:gd name="T26" fmla="*/ 692 w 4054"/>
                <a:gd name="T27" fmla="*/ 62 h 392"/>
                <a:gd name="T28" fmla="*/ 964 w 4054"/>
                <a:gd name="T29" fmla="*/ 30 h 392"/>
                <a:gd name="T30" fmla="*/ 1248 w 4054"/>
                <a:gd name="T31" fmla="*/ 10 h 392"/>
                <a:gd name="T32" fmla="*/ 1540 w 4054"/>
                <a:gd name="T33" fmla="*/ 2 h 392"/>
                <a:gd name="T34" fmla="*/ 1832 w 4054"/>
                <a:gd name="T35" fmla="*/ 4 h 392"/>
                <a:gd name="T36" fmla="*/ 2124 w 4054"/>
                <a:gd name="T37" fmla="*/ 22 h 392"/>
                <a:gd name="T38" fmla="*/ 2256 w 4054"/>
                <a:gd name="T39" fmla="*/ 36 h 392"/>
                <a:gd name="T40" fmla="*/ 2514 w 4054"/>
                <a:gd name="T41" fmla="*/ 72 h 392"/>
                <a:gd name="T42" fmla="*/ 2764 w 4054"/>
                <a:gd name="T43" fmla="*/ 120 h 392"/>
                <a:gd name="T44" fmla="*/ 3138 w 4054"/>
                <a:gd name="T45" fmla="*/ 206 h 392"/>
                <a:gd name="T46" fmla="*/ 3348 w 4054"/>
                <a:gd name="T47" fmla="*/ 256 h 392"/>
                <a:gd name="T48" fmla="*/ 3680 w 4054"/>
                <a:gd name="T49" fmla="*/ 328 h 392"/>
                <a:gd name="T50" fmla="*/ 3918 w 4054"/>
                <a:gd name="T51" fmla="*/ 372 h 392"/>
                <a:gd name="T52" fmla="*/ 4054 w 4054"/>
                <a:gd name="T53" fmla="*/ 392 h 392"/>
                <a:gd name="T54" fmla="*/ 3926 w 4054"/>
                <a:gd name="T55" fmla="*/ 372 h 392"/>
                <a:gd name="T56" fmla="*/ 3686 w 4054"/>
                <a:gd name="T57" fmla="*/ 328 h 392"/>
                <a:gd name="T58" fmla="*/ 3352 w 4054"/>
                <a:gd name="T59" fmla="*/ 254 h 392"/>
                <a:gd name="T60" fmla="*/ 3140 w 4054"/>
                <a:gd name="T61" fmla="*/ 206 h 392"/>
                <a:gd name="T62" fmla="*/ 2766 w 4054"/>
                <a:gd name="T63" fmla="*/ 120 h 392"/>
                <a:gd name="T64" fmla="*/ 2516 w 4054"/>
                <a:gd name="T65" fmla="*/ 70 h 392"/>
                <a:gd name="T66" fmla="*/ 2258 w 4054"/>
                <a:gd name="T67" fmla="*/ 34 h 392"/>
                <a:gd name="T68" fmla="*/ 2124 w 4054"/>
                <a:gd name="T69" fmla="*/ 2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4" h="392">
                  <a:moveTo>
                    <a:pt x="2124" y="20"/>
                  </a:moveTo>
                  <a:lnTo>
                    <a:pt x="2124" y="20"/>
                  </a:lnTo>
                  <a:lnTo>
                    <a:pt x="1986" y="10"/>
                  </a:lnTo>
                  <a:lnTo>
                    <a:pt x="1846" y="4"/>
                  </a:lnTo>
                  <a:lnTo>
                    <a:pt x="1702" y="0"/>
                  </a:lnTo>
                  <a:lnTo>
                    <a:pt x="1556" y="0"/>
                  </a:lnTo>
                  <a:lnTo>
                    <a:pt x="1412" y="2"/>
                  </a:lnTo>
                  <a:lnTo>
                    <a:pt x="1266" y="8"/>
                  </a:lnTo>
                  <a:lnTo>
                    <a:pt x="1122" y="16"/>
                  </a:lnTo>
                  <a:lnTo>
                    <a:pt x="978" y="28"/>
                  </a:lnTo>
                  <a:lnTo>
                    <a:pt x="978" y="28"/>
                  </a:lnTo>
                  <a:lnTo>
                    <a:pt x="836" y="44"/>
                  </a:lnTo>
                  <a:lnTo>
                    <a:pt x="698" y="60"/>
                  </a:lnTo>
                  <a:lnTo>
                    <a:pt x="564" y="82"/>
                  </a:lnTo>
                  <a:lnTo>
                    <a:pt x="438" y="104"/>
                  </a:lnTo>
                  <a:lnTo>
                    <a:pt x="318" y="130"/>
                  </a:lnTo>
                  <a:lnTo>
                    <a:pt x="204" y="158"/>
                  </a:lnTo>
                  <a:lnTo>
                    <a:pt x="98" y="190"/>
                  </a:lnTo>
                  <a:lnTo>
                    <a:pt x="0" y="222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48" y="208"/>
                  </a:lnTo>
                  <a:lnTo>
                    <a:pt x="98" y="192"/>
                  </a:lnTo>
                  <a:lnTo>
                    <a:pt x="204" y="160"/>
                  </a:lnTo>
                  <a:lnTo>
                    <a:pt x="318" y="132"/>
                  </a:lnTo>
                  <a:lnTo>
                    <a:pt x="438" y="106"/>
                  </a:lnTo>
                  <a:lnTo>
                    <a:pt x="562" y="84"/>
                  </a:lnTo>
                  <a:lnTo>
                    <a:pt x="692" y="62"/>
                  </a:lnTo>
                  <a:lnTo>
                    <a:pt x="826" y="46"/>
                  </a:lnTo>
                  <a:lnTo>
                    <a:pt x="964" y="30"/>
                  </a:lnTo>
                  <a:lnTo>
                    <a:pt x="1104" y="18"/>
                  </a:lnTo>
                  <a:lnTo>
                    <a:pt x="1248" y="10"/>
                  </a:lnTo>
                  <a:lnTo>
                    <a:pt x="1394" y="4"/>
                  </a:lnTo>
                  <a:lnTo>
                    <a:pt x="1540" y="2"/>
                  </a:lnTo>
                  <a:lnTo>
                    <a:pt x="1686" y="2"/>
                  </a:lnTo>
                  <a:lnTo>
                    <a:pt x="1832" y="4"/>
                  </a:lnTo>
                  <a:lnTo>
                    <a:pt x="1978" y="12"/>
                  </a:lnTo>
                  <a:lnTo>
                    <a:pt x="2124" y="22"/>
                  </a:lnTo>
                  <a:lnTo>
                    <a:pt x="2124" y="22"/>
                  </a:lnTo>
                  <a:lnTo>
                    <a:pt x="2256" y="36"/>
                  </a:lnTo>
                  <a:lnTo>
                    <a:pt x="2386" y="52"/>
                  </a:lnTo>
                  <a:lnTo>
                    <a:pt x="2514" y="72"/>
                  </a:lnTo>
                  <a:lnTo>
                    <a:pt x="2640" y="96"/>
                  </a:lnTo>
                  <a:lnTo>
                    <a:pt x="2764" y="120"/>
                  </a:lnTo>
                  <a:lnTo>
                    <a:pt x="2888" y="148"/>
                  </a:lnTo>
                  <a:lnTo>
                    <a:pt x="3138" y="206"/>
                  </a:lnTo>
                  <a:lnTo>
                    <a:pt x="3138" y="206"/>
                  </a:lnTo>
                  <a:lnTo>
                    <a:pt x="3348" y="256"/>
                  </a:lnTo>
                  <a:lnTo>
                    <a:pt x="3566" y="304"/>
                  </a:lnTo>
                  <a:lnTo>
                    <a:pt x="3680" y="328"/>
                  </a:lnTo>
                  <a:lnTo>
                    <a:pt x="3796" y="350"/>
                  </a:lnTo>
                  <a:lnTo>
                    <a:pt x="3918" y="372"/>
                  </a:lnTo>
                  <a:lnTo>
                    <a:pt x="4044" y="392"/>
                  </a:lnTo>
                  <a:lnTo>
                    <a:pt x="4054" y="392"/>
                  </a:lnTo>
                  <a:lnTo>
                    <a:pt x="4054" y="392"/>
                  </a:lnTo>
                  <a:lnTo>
                    <a:pt x="3926" y="372"/>
                  </a:lnTo>
                  <a:lnTo>
                    <a:pt x="3804" y="350"/>
                  </a:lnTo>
                  <a:lnTo>
                    <a:pt x="3686" y="328"/>
                  </a:lnTo>
                  <a:lnTo>
                    <a:pt x="3572" y="304"/>
                  </a:lnTo>
                  <a:lnTo>
                    <a:pt x="3352" y="254"/>
                  </a:lnTo>
                  <a:lnTo>
                    <a:pt x="3140" y="206"/>
                  </a:lnTo>
                  <a:lnTo>
                    <a:pt x="3140" y="206"/>
                  </a:lnTo>
                  <a:lnTo>
                    <a:pt x="2890" y="146"/>
                  </a:lnTo>
                  <a:lnTo>
                    <a:pt x="2766" y="120"/>
                  </a:lnTo>
                  <a:lnTo>
                    <a:pt x="2642" y="94"/>
                  </a:lnTo>
                  <a:lnTo>
                    <a:pt x="2516" y="70"/>
                  </a:lnTo>
                  <a:lnTo>
                    <a:pt x="2388" y="50"/>
                  </a:lnTo>
                  <a:lnTo>
                    <a:pt x="2258" y="34"/>
                  </a:lnTo>
                  <a:lnTo>
                    <a:pt x="2124" y="20"/>
                  </a:lnTo>
                  <a:lnTo>
                    <a:pt x="212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1187450" y="2233613"/>
              <a:ext cx="6556375" cy="673100"/>
            </a:xfrm>
            <a:custGeom>
              <a:avLst/>
              <a:gdLst>
                <a:gd name="T0" fmla="*/ 2198 w 4130"/>
                <a:gd name="T1" fmla="*/ 30 h 424"/>
                <a:gd name="T2" fmla="*/ 1916 w 4130"/>
                <a:gd name="T3" fmla="*/ 10 h 424"/>
                <a:gd name="T4" fmla="*/ 1620 w 4130"/>
                <a:gd name="T5" fmla="*/ 0 h 424"/>
                <a:gd name="T6" fmla="*/ 1320 w 4130"/>
                <a:gd name="T7" fmla="*/ 4 h 424"/>
                <a:gd name="T8" fmla="*/ 1020 w 4130"/>
                <a:gd name="T9" fmla="*/ 22 h 424"/>
                <a:gd name="T10" fmla="*/ 872 w 4130"/>
                <a:gd name="T11" fmla="*/ 34 h 424"/>
                <a:gd name="T12" fmla="*/ 590 w 4130"/>
                <a:gd name="T13" fmla="*/ 70 h 424"/>
                <a:gd name="T14" fmla="*/ 334 w 4130"/>
                <a:gd name="T15" fmla="*/ 116 h 424"/>
                <a:gd name="T16" fmla="*/ 104 w 4130"/>
                <a:gd name="T17" fmla="*/ 172 h 424"/>
                <a:gd name="T18" fmla="*/ 0 w 4130"/>
                <a:gd name="T19" fmla="*/ 206 h 424"/>
                <a:gd name="T20" fmla="*/ 52 w 4130"/>
                <a:gd name="T21" fmla="*/ 190 h 424"/>
                <a:gd name="T22" fmla="*/ 216 w 4130"/>
                <a:gd name="T23" fmla="*/ 144 h 424"/>
                <a:gd name="T24" fmla="*/ 460 w 4130"/>
                <a:gd name="T25" fmla="*/ 94 h 424"/>
                <a:gd name="T26" fmla="*/ 728 w 4130"/>
                <a:gd name="T27" fmla="*/ 52 h 424"/>
                <a:gd name="T28" fmla="*/ 1012 w 4130"/>
                <a:gd name="T29" fmla="*/ 24 h 424"/>
                <a:gd name="T30" fmla="*/ 1306 w 4130"/>
                <a:gd name="T31" fmla="*/ 6 h 424"/>
                <a:gd name="T32" fmla="*/ 1606 w 4130"/>
                <a:gd name="T33" fmla="*/ 2 h 424"/>
                <a:gd name="T34" fmla="*/ 1906 w 4130"/>
                <a:gd name="T35" fmla="*/ 10 h 424"/>
                <a:gd name="T36" fmla="*/ 2198 w 4130"/>
                <a:gd name="T37" fmla="*/ 32 h 424"/>
                <a:gd name="T38" fmla="*/ 2320 w 4130"/>
                <a:gd name="T39" fmla="*/ 46 h 424"/>
                <a:gd name="T40" fmla="*/ 2556 w 4130"/>
                <a:gd name="T41" fmla="*/ 84 h 424"/>
                <a:gd name="T42" fmla="*/ 2784 w 4130"/>
                <a:gd name="T43" fmla="*/ 132 h 424"/>
                <a:gd name="T44" fmla="*/ 3124 w 4130"/>
                <a:gd name="T45" fmla="*/ 216 h 424"/>
                <a:gd name="T46" fmla="*/ 3350 w 4130"/>
                <a:gd name="T47" fmla="*/ 272 h 424"/>
                <a:gd name="T48" fmla="*/ 3586 w 4130"/>
                <a:gd name="T49" fmla="*/ 328 h 424"/>
                <a:gd name="T50" fmla="*/ 3840 w 4130"/>
                <a:gd name="T51" fmla="*/ 380 h 424"/>
                <a:gd name="T52" fmla="*/ 4118 w 4130"/>
                <a:gd name="T53" fmla="*/ 424 h 424"/>
                <a:gd name="T54" fmla="*/ 4130 w 4130"/>
                <a:gd name="T55" fmla="*/ 424 h 424"/>
                <a:gd name="T56" fmla="*/ 3850 w 4130"/>
                <a:gd name="T57" fmla="*/ 380 h 424"/>
                <a:gd name="T58" fmla="*/ 3594 w 4130"/>
                <a:gd name="T59" fmla="*/ 328 h 424"/>
                <a:gd name="T60" fmla="*/ 3354 w 4130"/>
                <a:gd name="T61" fmla="*/ 272 h 424"/>
                <a:gd name="T62" fmla="*/ 3126 w 4130"/>
                <a:gd name="T63" fmla="*/ 214 h 424"/>
                <a:gd name="T64" fmla="*/ 2786 w 4130"/>
                <a:gd name="T65" fmla="*/ 130 h 424"/>
                <a:gd name="T66" fmla="*/ 2558 w 4130"/>
                <a:gd name="T67" fmla="*/ 82 h 424"/>
                <a:gd name="T68" fmla="*/ 2322 w 4130"/>
                <a:gd name="T69" fmla="*/ 44 h 424"/>
                <a:gd name="T70" fmla="*/ 2198 w 4130"/>
                <a:gd name="T71" fmla="*/ 3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30" h="424">
                  <a:moveTo>
                    <a:pt x="2198" y="30"/>
                  </a:moveTo>
                  <a:lnTo>
                    <a:pt x="2198" y="30"/>
                  </a:lnTo>
                  <a:lnTo>
                    <a:pt x="2058" y="18"/>
                  </a:lnTo>
                  <a:lnTo>
                    <a:pt x="1916" y="10"/>
                  </a:lnTo>
                  <a:lnTo>
                    <a:pt x="1768" y="4"/>
                  </a:lnTo>
                  <a:lnTo>
                    <a:pt x="1620" y="0"/>
                  </a:lnTo>
                  <a:lnTo>
                    <a:pt x="1470" y="2"/>
                  </a:lnTo>
                  <a:lnTo>
                    <a:pt x="1320" y="4"/>
                  </a:lnTo>
                  <a:lnTo>
                    <a:pt x="1170" y="12"/>
                  </a:lnTo>
                  <a:lnTo>
                    <a:pt x="1020" y="22"/>
                  </a:lnTo>
                  <a:lnTo>
                    <a:pt x="1020" y="22"/>
                  </a:lnTo>
                  <a:lnTo>
                    <a:pt x="872" y="34"/>
                  </a:lnTo>
                  <a:lnTo>
                    <a:pt x="728" y="50"/>
                  </a:lnTo>
                  <a:lnTo>
                    <a:pt x="590" y="70"/>
                  </a:lnTo>
                  <a:lnTo>
                    <a:pt x="458" y="92"/>
                  </a:lnTo>
                  <a:lnTo>
                    <a:pt x="334" y="116"/>
                  </a:lnTo>
                  <a:lnTo>
                    <a:pt x="214" y="142"/>
                  </a:lnTo>
                  <a:lnTo>
                    <a:pt x="104" y="172"/>
                  </a:lnTo>
                  <a:lnTo>
                    <a:pt x="0" y="204"/>
                  </a:lnTo>
                  <a:lnTo>
                    <a:pt x="0" y="206"/>
                  </a:lnTo>
                  <a:lnTo>
                    <a:pt x="0" y="206"/>
                  </a:lnTo>
                  <a:lnTo>
                    <a:pt x="52" y="190"/>
                  </a:lnTo>
                  <a:lnTo>
                    <a:pt x="104" y="174"/>
                  </a:lnTo>
                  <a:lnTo>
                    <a:pt x="216" y="144"/>
                  </a:lnTo>
                  <a:lnTo>
                    <a:pt x="336" y="118"/>
                  </a:lnTo>
                  <a:lnTo>
                    <a:pt x="460" y="94"/>
                  </a:lnTo>
                  <a:lnTo>
                    <a:pt x="592" y="72"/>
                  </a:lnTo>
                  <a:lnTo>
                    <a:pt x="728" y="52"/>
                  </a:lnTo>
                  <a:lnTo>
                    <a:pt x="868" y="36"/>
                  </a:lnTo>
                  <a:lnTo>
                    <a:pt x="1012" y="24"/>
                  </a:lnTo>
                  <a:lnTo>
                    <a:pt x="1158" y="14"/>
                  </a:lnTo>
                  <a:lnTo>
                    <a:pt x="1306" y="6"/>
                  </a:lnTo>
                  <a:lnTo>
                    <a:pt x="1456" y="2"/>
                  </a:lnTo>
                  <a:lnTo>
                    <a:pt x="1606" y="2"/>
                  </a:lnTo>
                  <a:lnTo>
                    <a:pt x="1756" y="4"/>
                  </a:lnTo>
                  <a:lnTo>
                    <a:pt x="1906" y="10"/>
                  </a:lnTo>
                  <a:lnTo>
                    <a:pt x="2052" y="20"/>
                  </a:lnTo>
                  <a:lnTo>
                    <a:pt x="2198" y="32"/>
                  </a:lnTo>
                  <a:lnTo>
                    <a:pt x="2198" y="32"/>
                  </a:lnTo>
                  <a:lnTo>
                    <a:pt x="2320" y="46"/>
                  </a:lnTo>
                  <a:lnTo>
                    <a:pt x="2440" y="64"/>
                  </a:lnTo>
                  <a:lnTo>
                    <a:pt x="2556" y="84"/>
                  </a:lnTo>
                  <a:lnTo>
                    <a:pt x="2670" y="106"/>
                  </a:lnTo>
                  <a:lnTo>
                    <a:pt x="2784" y="132"/>
                  </a:lnTo>
                  <a:lnTo>
                    <a:pt x="2896" y="158"/>
                  </a:lnTo>
                  <a:lnTo>
                    <a:pt x="3124" y="216"/>
                  </a:lnTo>
                  <a:lnTo>
                    <a:pt x="3124" y="216"/>
                  </a:lnTo>
                  <a:lnTo>
                    <a:pt x="3350" y="272"/>
                  </a:lnTo>
                  <a:lnTo>
                    <a:pt x="3466" y="300"/>
                  </a:lnTo>
                  <a:lnTo>
                    <a:pt x="3586" y="328"/>
                  </a:lnTo>
                  <a:lnTo>
                    <a:pt x="3712" y="354"/>
                  </a:lnTo>
                  <a:lnTo>
                    <a:pt x="3840" y="380"/>
                  </a:lnTo>
                  <a:lnTo>
                    <a:pt x="3976" y="402"/>
                  </a:lnTo>
                  <a:lnTo>
                    <a:pt x="4118" y="424"/>
                  </a:lnTo>
                  <a:lnTo>
                    <a:pt x="4130" y="424"/>
                  </a:lnTo>
                  <a:lnTo>
                    <a:pt x="4130" y="424"/>
                  </a:lnTo>
                  <a:lnTo>
                    <a:pt x="3986" y="402"/>
                  </a:lnTo>
                  <a:lnTo>
                    <a:pt x="3850" y="380"/>
                  </a:lnTo>
                  <a:lnTo>
                    <a:pt x="3718" y="354"/>
                  </a:lnTo>
                  <a:lnTo>
                    <a:pt x="3594" y="328"/>
                  </a:lnTo>
                  <a:lnTo>
                    <a:pt x="3472" y="300"/>
                  </a:lnTo>
                  <a:lnTo>
                    <a:pt x="3354" y="272"/>
                  </a:lnTo>
                  <a:lnTo>
                    <a:pt x="3126" y="214"/>
                  </a:lnTo>
                  <a:lnTo>
                    <a:pt x="3126" y="214"/>
                  </a:lnTo>
                  <a:lnTo>
                    <a:pt x="2898" y="158"/>
                  </a:lnTo>
                  <a:lnTo>
                    <a:pt x="2786" y="130"/>
                  </a:lnTo>
                  <a:lnTo>
                    <a:pt x="2672" y="106"/>
                  </a:lnTo>
                  <a:lnTo>
                    <a:pt x="2558" y="82"/>
                  </a:lnTo>
                  <a:lnTo>
                    <a:pt x="2440" y="62"/>
                  </a:lnTo>
                  <a:lnTo>
                    <a:pt x="2322" y="44"/>
                  </a:lnTo>
                  <a:lnTo>
                    <a:pt x="2198" y="30"/>
                  </a:lnTo>
                  <a:lnTo>
                    <a:pt x="2198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1187450" y="2182813"/>
              <a:ext cx="6670675" cy="723900"/>
            </a:xfrm>
            <a:custGeom>
              <a:avLst/>
              <a:gdLst>
                <a:gd name="T0" fmla="*/ 2272 w 4202"/>
                <a:gd name="T1" fmla="*/ 40 h 456"/>
                <a:gd name="T2" fmla="*/ 1986 w 4202"/>
                <a:gd name="T3" fmla="*/ 14 h 456"/>
                <a:gd name="T4" fmla="*/ 1682 w 4202"/>
                <a:gd name="T5" fmla="*/ 2 h 456"/>
                <a:gd name="T6" fmla="*/ 1372 w 4202"/>
                <a:gd name="T7" fmla="*/ 2 h 456"/>
                <a:gd name="T8" fmla="*/ 1062 w 4202"/>
                <a:gd name="T9" fmla="*/ 14 h 456"/>
                <a:gd name="T10" fmla="*/ 908 w 4202"/>
                <a:gd name="T11" fmla="*/ 26 h 456"/>
                <a:gd name="T12" fmla="*/ 616 w 4202"/>
                <a:gd name="T13" fmla="*/ 58 h 456"/>
                <a:gd name="T14" fmla="*/ 350 w 4202"/>
                <a:gd name="T15" fmla="*/ 102 h 456"/>
                <a:gd name="T16" fmla="*/ 108 w 4202"/>
                <a:gd name="T17" fmla="*/ 156 h 456"/>
                <a:gd name="T18" fmla="*/ 0 w 4202"/>
                <a:gd name="T19" fmla="*/ 188 h 456"/>
                <a:gd name="T20" fmla="*/ 54 w 4202"/>
                <a:gd name="T21" fmla="*/ 172 h 456"/>
                <a:gd name="T22" fmla="*/ 228 w 4202"/>
                <a:gd name="T23" fmla="*/ 128 h 456"/>
                <a:gd name="T24" fmla="*/ 486 w 4202"/>
                <a:gd name="T25" fmla="*/ 78 h 456"/>
                <a:gd name="T26" fmla="*/ 764 w 4202"/>
                <a:gd name="T27" fmla="*/ 42 h 456"/>
                <a:gd name="T28" fmla="*/ 1058 w 4202"/>
                <a:gd name="T29" fmla="*/ 16 h 456"/>
                <a:gd name="T30" fmla="*/ 1362 w 4202"/>
                <a:gd name="T31" fmla="*/ 2 h 456"/>
                <a:gd name="T32" fmla="*/ 1670 w 4202"/>
                <a:gd name="T33" fmla="*/ 2 h 456"/>
                <a:gd name="T34" fmla="*/ 1974 w 4202"/>
                <a:gd name="T35" fmla="*/ 16 h 456"/>
                <a:gd name="T36" fmla="*/ 2270 w 4202"/>
                <a:gd name="T37" fmla="*/ 42 h 456"/>
                <a:gd name="T38" fmla="*/ 2386 w 4202"/>
                <a:gd name="T39" fmla="*/ 56 h 456"/>
                <a:gd name="T40" fmla="*/ 2606 w 4202"/>
                <a:gd name="T41" fmla="*/ 96 h 456"/>
                <a:gd name="T42" fmla="*/ 2818 w 4202"/>
                <a:gd name="T43" fmla="*/ 144 h 456"/>
                <a:gd name="T44" fmla="*/ 3134 w 4202"/>
                <a:gd name="T45" fmla="*/ 228 h 456"/>
                <a:gd name="T46" fmla="*/ 3370 w 4202"/>
                <a:gd name="T47" fmla="*/ 292 h 456"/>
                <a:gd name="T48" fmla="*/ 3618 w 4202"/>
                <a:gd name="T49" fmla="*/ 354 h 456"/>
                <a:gd name="T50" fmla="*/ 3890 w 4202"/>
                <a:gd name="T51" fmla="*/ 410 h 456"/>
                <a:gd name="T52" fmla="*/ 4190 w 4202"/>
                <a:gd name="T53" fmla="*/ 456 h 456"/>
                <a:gd name="T54" fmla="*/ 4202 w 4202"/>
                <a:gd name="T55" fmla="*/ 456 h 456"/>
                <a:gd name="T56" fmla="*/ 3898 w 4202"/>
                <a:gd name="T57" fmla="*/ 410 h 456"/>
                <a:gd name="T58" fmla="*/ 3626 w 4202"/>
                <a:gd name="T59" fmla="*/ 354 h 456"/>
                <a:gd name="T60" fmla="*/ 3374 w 4202"/>
                <a:gd name="T61" fmla="*/ 292 h 456"/>
                <a:gd name="T62" fmla="*/ 3136 w 4202"/>
                <a:gd name="T63" fmla="*/ 228 h 456"/>
                <a:gd name="T64" fmla="*/ 2822 w 4202"/>
                <a:gd name="T65" fmla="*/ 144 h 456"/>
                <a:gd name="T66" fmla="*/ 2608 w 4202"/>
                <a:gd name="T67" fmla="*/ 94 h 456"/>
                <a:gd name="T68" fmla="*/ 2388 w 4202"/>
                <a:gd name="T69" fmla="*/ 56 h 456"/>
                <a:gd name="T70" fmla="*/ 2272 w 4202"/>
                <a:gd name="T71" fmla="*/ 4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02" h="456">
                  <a:moveTo>
                    <a:pt x="2272" y="40"/>
                  </a:moveTo>
                  <a:lnTo>
                    <a:pt x="2272" y="40"/>
                  </a:lnTo>
                  <a:lnTo>
                    <a:pt x="2132" y="26"/>
                  </a:lnTo>
                  <a:lnTo>
                    <a:pt x="1986" y="14"/>
                  </a:lnTo>
                  <a:lnTo>
                    <a:pt x="1836" y="6"/>
                  </a:lnTo>
                  <a:lnTo>
                    <a:pt x="1682" y="2"/>
                  </a:lnTo>
                  <a:lnTo>
                    <a:pt x="1528" y="0"/>
                  </a:lnTo>
                  <a:lnTo>
                    <a:pt x="1372" y="2"/>
                  </a:lnTo>
                  <a:lnTo>
                    <a:pt x="1218" y="6"/>
                  </a:lnTo>
                  <a:lnTo>
                    <a:pt x="1062" y="14"/>
                  </a:lnTo>
                  <a:lnTo>
                    <a:pt x="1062" y="14"/>
                  </a:lnTo>
                  <a:lnTo>
                    <a:pt x="908" y="26"/>
                  </a:lnTo>
                  <a:lnTo>
                    <a:pt x="760" y="40"/>
                  </a:lnTo>
                  <a:lnTo>
                    <a:pt x="616" y="58"/>
                  </a:lnTo>
                  <a:lnTo>
                    <a:pt x="480" y="78"/>
                  </a:lnTo>
                  <a:lnTo>
                    <a:pt x="350" y="102"/>
                  </a:lnTo>
                  <a:lnTo>
                    <a:pt x="226" y="128"/>
                  </a:lnTo>
                  <a:lnTo>
                    <a:pt x="108" y="156"/>
                  </a:lnTo>
                  <a:lnTo>
                    <a:pt x="0" y="186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4" y="172"/>
                  </a:lnTo>
                  <a:lnTo>
                    <a:pt x="110" y="156"/>
                  </a:lnTo>
                  <a:lnTo>
                    <a:pt x="228" y="128"/>
                  </a:lnTo>
                  <a:lnTo>
                    <a:pt x="354" y="102"/>
                  </a:lnTo>
                  <a:lnTo>
                    <a:pt x="486" y="78"/>
                  </a:lnTo>
                  <a:lnTo>
                    <a:pt x="622" y="58"/>
                  </a:lnTo>
                  <a:lnTo>
                    <a:pt x="764" y="42"/>
                  </a:lnTo>
                  <a:lnTo>
                    <a:pt x="910" y="28"/>
                  </a:lnTo>
                  <a:lnTo>
                    <a:pt x="1058" y="16"/>
                  </a:lnTo>
                  <a:lnTo>
                    <a:pt x="1210" y="8"/>
                  </a:lnTo>
                  <a:lnTo>
                    <a:pt x="1362" y="2"/>
                  </a:lnTo>
                  <a:lnTo>
                    <a:pt x="1516" y="0"/>
                  </a:lnTo>
                  <a:lnTo>
                    <a:pt x="1670" y="2"/>
                  </a:lnTo>
                  <a:lnTo>
                    <a:pt x="1822" y="8"/>
                  </a:lnTo>
                  <a:lnTo>
                    <a:pt x="1974" y="16"/>
                  </a:lnTo>
                  <a:lnTo>
                    <a:pt x="2124" y="26"/>
                  </a:lnTo>
                  <a:lnTo>
                    <a:pt x="2270" y="42"/>
                  </a:lnTo>
                  <a:lnTo>
                    <a:pt x="2270" y="42"/>
                  </a:lnTo>
                  <a:lnTo>
                    <a:pt x="2386" y="56"/>
                  </a:lnTo>
                  <a:lnTo>
                    <a:pt x="2498" y="76"/>
                  </a:lnTo>
                  <a:lnTo>
                    <a:pt x="2606" y="96"/>
                  </a:lnTo>
                  <a:lnTo>
                    <a:pt x="2714" y="120"/>
                  </a:lnTo>
                  <a:lnTo>
                    <a:pt x="2818" y="144"/>
                  </a:lnTo>
                  <a:lnTo>
                    <a:pt x="2924" y="172"/>
                  </a:lnTo>
                  <a:lnTo>
                    <a:pt x="3134" y="228"/>
                  </a:lnTo>
                  <a:lnTo>
                    <a:pt x="3134" y="228"/>
                  </a:lnTo>
                  <a:lnTo>
                    <a:pt x="3370" y="292"/>
                  </a:lnTo>
                  <a:lnTo>
                    <a:pt x="3492" y="324"/>
                  </a:lnTo>
                  <a:lnTo>
                    <a:pt x="3618" y="354"/>
                  </a:lnTo>
                  <a:lnTo>
                    <a:pt x="3750" y="382"/>
                  </a:lnTo>
                  <a:lnTo>
                    <a:pt x="3890" y="410"/>
                  </a:lnTo>
                  <a:lnTo>
                    <a:pt x="4036" y="434"/>
                  </a:lnTo>
                  <a:lnTo>
                    <a:pt x="4190" y="456"/>
                  </a:lnTo>
                  <a:lnTo>
                    <a:pt x="4202" y="456"/>
                  </a:lnTo>
                  <a:lnTo>
                    <a:pt x="4202" y="456"/>
                  </a:lnTo>
                  <a:lnTo>
                    <a:pt x="4046" y="434"/>
                  </a:lnTo>
                  <a:lnTo>
                    <a:pt x="3898" y="410"/>
                  </a:lnTo>
                  <a:lnTo>
                    <a:pt x="3758" y="382"/>
                  </a:lnTo>
                  <a:lnTo>
                    <a:pt x="3626" y="354"/>
                  </a:lnTo>
                  <a:lnTo>
                    <a:pt x="3498" y="324"/>
                  </a:lnTo>
                  <a:lnTo>
                    <a:pt x="3374" y="292"/>
                  </a:lnTo>
                  <a:lnTo>
                    <a:pt x="3136" y="228"/>
                  </a:lnTo>
                  <a:lnTo>
                    <a:pt x="3136" y="228"/>
                  </a:lnTo>
                  <a:lnTo>
                    <a:pt x="2926" y="170"/>
                  </a:lnTo>
                  <a:lnTo>
                    <a:pt x="2822" y="144"/>
                  </a:lnTo>
                  <a:lnTo>
                    <a:pt x="2716" y="118"/>
                  </a:lnTo>
                  <a:lnTo>
                    <a:pt x="2608" y="94"/>
                  </a:lnTo>
                  <a:lnTo>
                    <a:pt x="2500" y="74"/>
                  </a:lnTo>
                  <a:lnTo>
                    <a:pt x="2388" y="56"/>
                  </a:lnTo>
                  <a:lnTo>
                    <a:pt x="2272" y="40"/>
                  </a:lnTo>
                  <a:lnTo>
                    <a:pt x="2272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1187450" y="2128838"/>
              <a:ext cx="6778625" cy="777875"/>
            </a:xfrm>
            <a:custGeom>
              <a:avLst/>
              <a:gdLst>
                <a:gd name="T0" fmla="*/ 2346 w 4270"/>
                <a:gd name="T1" fmla="*/ 52 h 490"/>
                <a:gd name="T2" fmla="*/ 2056 w 4270"/>
                <a:gd name="T3" fmla="*/ 22 h 490"/>
                <a:gd name="T4" fmla="*/ 1746 w 4270"/>
                <a:gd name="T5" fmla="*/ 4 h 490"/>
                <a:gd name="T6" fmla="*/ 1426 w 4270"/>
                <a:gd name="T7" fmla="*/ 0 h 490"/>
                <a:gd name="T8" fmla="*/ 1104 w 4270"/>
                <a:gd name="T9" fmla="*/ 10 h 490"/>
                <a:gd name="T10" fmla="*/ 944 w 4270"/>
                <a:gd name="T11" fmla="*/ 20 h 490"/>
                <a:gd name="T12" fmla="*/ 638 w 4270"/>
                <a:gd name="T13" fmla="*/ 50 h 490"/>
                <a:gd name="T14" fmla="*/ 492 w 4270"/>
                <a:gd name="T15" fmla="*/ 68 h 490"/>
                <a:gd name="T16" fmla="*/ 230 w 4270"/>
                <a:gd name="T17" fmla="*/ 114 h 490"/>
                <a:gd name="T18" fmla="*/ 0 w 4270"/>
                <a:gd name="T19" fmla="*/ 170 h 490"/>
                <a:gd name="T20" fmla="*/ 0 w 4270"/>
                <a:gd name="T21" fmla="*/ 172 h 490"/>
                <a:gd name="T22" fmla="*/ 116 w 4270"/>
                <a:gd name="T23" fmla="*/ 142 h 490"/>
                <a:gd name="T24" fmla="*/ 372 w 4270"/>
                <a:gd name="T25" fmla="*/ 90 h 490"/>
                <a:gd name="T26" fmla="*/ 652 w 4270"/>
                <a:gd name="T27" fmla="*/ 50 h 490"/>
                <a:gd name="T28" fmla="*/ 952 w 4270"/>
                <a:gd name="T29" fmla="*/ 22 h 490"/>
                <a:gd name="T30" fmla="*/ 1264 w 4270"/>
                <a:gd name="T31" fmla="*/ 6 h 490"/>
                <a:gd name="T32" fmla="*/ 1580 w 4270"/>
                <a:gd name="T33" fmla="*/ 2 h 490"/>
                <a:gd name="T34" fmla="*/ 1894 w 4270"/>
                <a:gd name="T35" fmla="*/ 12 h 490"/>
                <a:gd name="T36" fmla="*/ 2198 w 4270"/>
                <a:gd name="T37" fmla="*/ 36 h 490"/>
                <a:gd name="T38" fmla="*/ 2344 w 4270"/>
                <a:gd name="T39" fmla="*/ 54 h 490"/>
                <a:gd name="T40" fmla="*/ 2560 w 4270"/>
                <a:gd name="T41" fmla="*/ 88 h 490"/>
                <a:gd name="T42" fmla="*/ 2764 w 4270"/>
                <a:gd name="T43" fmla="*/ 134 h 490"/>
                <a:gd name="T44" fmla="*/ 2962 w 4270"/>
                <a:gd name="T45" fmla="*/ 188 h 490"/>
                <a:gd name="T46" fmla="*/ 3160 w 4270"/>
                <a:gd name="T47" fmla="*/ 246 h 490"/>
                <a:gd name="T48" fmla="*/ 3442 w 4270"/>
                <a:gd name="T49" fmla="*/ 326 h 490"/>
                <a:gd name="T50" fmla="*/ 3668 w 4270"/>
                <a:gd name="T51" fmla="*/ 384 h 490"/>
                <a:gd name="T52" fmla="*/ 3748 w 4270"/>
                <a:gd name="T53" fmla="*/ 404 h 490"/>
                <a:gd name="T54" fmla="*/ 4002 w 4270"/>
                <a:gd name="T55" fmla="*/ 452 h 490"/>
                <a:gd name="T56" fmla="*/ 4258 w 4270"/>
                <a:gd name="T57" fmla="*/ 490 h 490"/>
                <a:gd name="T58" fmla="*/ 4270 w 4270"/>
                <a:gd name="T59" fmla="*/ 490 h 490"/>
                <a:gd name="T60" fmla="*/ 4104 w 4270"/>
                <a:gd name="T61" fmla="*/ 468 h 490"/>
                <a:gd name="T62" fmla="*/ 3948 w 4270"/>
                <a:gd name="T63" fmla="*/ 442 h 490"/>
                <a:gd name="T64" fmla="*/ 3664 w 4270"/>
                <a:gd name="T65" fmla="*/ 382 h 490"/>
                <a:gd name="T66" fmla="*/ 3406 w 4270"/>
                <a:gd name="T67" fmla="*/ 314 h 490"/>
                <a:gd name="T68" fmla="*/ 3162 w 4270"/>
                <a:gd name="T69" fmla="*/ 244 h 490"/>
                <a:gd name="T70" fmla="*/ 2964 w 4270"/>
                <a:gd name="T71" fmla="*/ 186 h 490"/>
                <a:gd name="T72" fmla="*/ 2768 w 4270"/>
                <a:gd name="T73" fmla="*/ 134 h 490"/>
                <a:gd name="T74" fmla="*/ 2562 w 4270"/>
                <a:gd name="T75" fmla="*/ 88 h 490"/>
                <a:gd name="T76" fmla="*/ 2346 w 4270"/>
                <a:gd name="T77" fmla="*/ 52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70" h="490">
                  <a:moveTo>
                    <a:pt x="2346" y="52"/>
                  </a:moveTo>
                  <a:lnTo>
                    <a:pt x="2346" y="52"/>
                  </a:lnTo>
                  <a:lnTo>
                    <a:pt x="2204" y="36"/>
                  </a:lnTo>
                  <a:lnTo>
                    <a:pt x="2056" y="22"/>
                  </a:lnTo>
                  <a:lnTo>
                    <a:pt x="1902" y="12"/>
                  </a:lnTo>
                  <a:lnTo>
                    <a:pt x="1746" y="4"/>
                  </a:lnTo>
                  <a:lnTo>
                    <a:pt x="1588" y="2"/>
                  </a:lnTo>
                  <a:lnTo>
                    <a:pt x="1426" y="0"/>
                  </a:lnTo>
                  <a:lnTo>
                    <a:pt x="1266" y="4"/>
                  </a:lnTo>
                  <a:lnTo>
                    <a:pt x="1104" y="10"/>
                  </a:lnTo>
                  <a:lnTo>
                    <a:pt x="1104" y="10"/>
                  </a:lnTo>
                  <a:lnTo>
                    <a:pt x="944" y="20"/>
                  </a:lnTo>
                  <a:lnTo>
                    <a:pt x="788" y="34"/>
                  </a:lnTo>
                  <a:lnTo>
                    <a:pt x="638" y="50"/>
                  </a:lnTo>
                  <a:lnTo>
                    <a:pt x="492" y="68"/>
                  </a:lnTo>
                  <a:lnTo>
                    <a:pt x="492" y="68"/>
                  </a:lnTo>
                  <a:lnTo>
                    <a:pt x="358" y="90"/>
                  </a:lnTo>
                  <a:lnTo>
                    <a:pt x="230" y="114"/>
                  </a:lnTo>
                  <a:lnTo>
                    <a:pt x="112" y="142"/>
                  </a:lnTo>
                  <a:lnTo>
                    <a:pt x="0" y="170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56" y="158"/>
                  </a:lnTo>
                  <a:lnTo>
                    <a:pt x="116" y="142"/>
                  </a:lnTo>
                  <a:lnTo>
                    <a:pt x="240" y="114"/>
                  </a:lnTo>
                  <a:lnTo>
                    <a:pt x="372" y="90"/>
                  </a:lnTo>
                  <a:lnTo>
                    <a:pt x="510" y="68"/>
                  </a:lnTo>
                  <a:lnTo>
                    <a:pt x="652" y="50"/>
                  </a:lnTo>
                  <a:lnTo>
                    <a:pt x="800" y="34"/>
                  </a:lnTo>
                  <a:lnTo>
                    <a:pt x="952" y="22"/>
                  </a:lnTo>
                  <a:lnTo>
                    <a:pt x="1106" y="12"/>
                  </a:lnTo>
                  <a:lnTo>
                    <a:pt x="1264" y="6"/>
                  </a:lnTo>
                  <a:lnTo>
                    <a:pt x="1422" y="2"/>
                  </a:lnTo>
                  <a:lnTo>
                    <a:pt x="1580" y="2"/>
                  </a:lnTo>
                  <a:lnTo>
                    <a:pt x="1738" y="6"/>
                  </a:lnTo>
                  <a:lnTo>
                    <a:pt x="1894" y="12"/>
                  </a:lnTo>
                  <a:lnTo>
                    <a:pt x="2048" y="22"/>
                  </a:lnTo>
                  <a:lnTo>
                    <a:pt x="2198" y="36"/>
                  </a:lnTo>
                  <a:lnTo>
                    <a:pt x="2344" y="54"/>
                  </a:lnTo>
                  <a:lnTo>
                    <a:pt x="2344" y="54"/>
                  </a:lnTo>
                  <a:lnTo>
                    <a:pt x="2454" y="70"/>
                  </a:lnTo>
                  <a:lnTo>
                    <a:pt x="2560" y="88"/>
                  </a:lnTo>
                  <a:lnTo>
                    <a:pt x="2664" y="110"/>
                  </a:lnTo>
                  <a:lnTo>
                    <a:pt x="2764" y="134"/>
                  </a:lnTo>
                  <a:lnTo>
                    <a:pt x="2864" y="160"/>
                  </a:lnTo>
                  <a:lnTo>
                    <a:pt x="2962" y="188"/>
                  </a:lnTo>
                  <a:lnTo>
                    <a:pt x="3160" y="246"/>
                  </a:lnTo>
                  <a:lnTo>
                    <a:pt x="3160" y="246"/>
                  </a:lnTo>
                  <a:lnTo>
                    <a:pt x="3298" y="286"/>
                  </a:lnTo>
                  <a:lnTo>
                    <a:pt x="3442" y="326"/>
                  </a:lnTo>
                  <a:lnTo>
                    <a:pt x="3590" y="366"/>
                  </a:lnTo>
                  <a:lnTo>
                    <a:pt x="3668" y="384"/>
                  </a:lnTo>
                  <a:lnTo>
                    <a:pt x="3748" y="404"/>
                  </a:lnTo>
                  <a:lnTo>
                    <a:pt x="3748" y="404"/>
                  </a:lnTo>
                  <a:lnTo>
                    <a:pt x="3874" y="430"/>
                  </a:lnTo>
                  <a:lnTo>
                    <a:pt x="4002" y="452"/>
                  </a:lnTo>
                  <a:lnTo>
                    <a:pt x="4128" y="474"/>
                  </a:lnTo>
                  <a:lnTo>
                    <a:pt x="4258" y="490"/>
                  </a:lnTo>
                  <a:lnTo>
                    <a:pt x="4270" y="490"/>
                  </a:lnTo>
                  <a:lnTo>
                    <a:pt x="4270" y="490"/>
                  </a:lnTo>
                  <a:lnTo>
                    <a:pt x="4184" y="480"/>
                  </a:lnTo>
                  <a:lnTo>
                    <a:pt x="4104" y="468"/>
                  </a:lnTo>
                  <a:lnTo>
                    <a:pt x="4024" y="456"/>
                  </a:lnTo>
                  <a:lnTo>
                    <a:pt x="3948" y="442"/>
                  </a:lnTo>
                  <a:lnTo>
                    <a:pt x="3802" y="414"/>
                  </a:lnTo>
                  <a:lnTo>
                    <a:pt x="3664" y="382"/>
                  </a:lnTo>
                  <a:lnTo>
                    <a:pt x="3532" y="350"/>
                  </a:lnTo>
                  <a:lnTo>
                    <a:pt x="3406" y="314"/>
                  </a:lnTo>
                  <a:lnTo>
                    <a:pt x="3282" y="280"/>
                  </a:lnTo>
                  <a:lnTo>
                    <a:pt x="3162" y="244"/>
                  </a:lnTo>
                  <a:lnTo>
                    <a:pt x="3162" y="244"/>
                  </a:lnTo>
                  <a:lnTo>
                    <a:pt x="2964" y="186"/>
                  </a:lnTo>
                  <a:lnTo>
                    <a:pt x="2866" y="160"/>
                  </a:lnTo>
                  <a:lnTo>
                    <a:pt x="2768" y="134"/>
                  </a:lnTo>
                  <a:lnTo>
                    <a:pt x="2666" y="110"/>
                  </a:lnTo>
                  <a:lnTo>
                    <a:pt x="2562" y="88"/>
                  </a:lnTo>
                  <a:lnTo>
                    <a:pt x="2456" y="68"/>
                  </a:lnTo>
                  <a:lnTo>
                    <a:pt x="2346" y="52"/>
                  </a:lnTo>
                  <a:lnTo>
                    <a:pt x="2346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1187450" y="2074863"/>
              <a:ext cx="6877050" cy="831850"/>
            </a:xfrm>
            <a:custGeom>
              <a:avLst/>
              <a:gdLst>
                <a:gd name="T0" fmla="*/ 2420 w 4332"/>
                <a:gd name="T1" fmla="*/ 64 h 524"/>
                <a:gd name="T2" fmla="*/ 2126 w 4332"/>
                <a:gd name="T3" fmla="*/ 30 h 524"/>
                <a:gd name="T4" fmla="*/ 1810 w 4332"/>
                <a:gd name="T5" fmla="*/ 8 h 524"/>
                <a:gd name="T6" fmla="*/ 1480 w 4332"/>
                <a:gd name="T7" fmla="*/ 0 h 524"/>
                <a:gd name="T8" fmla="*/ 1146 w 4332"/>
                <a:gd name="T9" fmla="*/ 6 h 524"/>
                <a:gd name="T10" fmla="*/ 984 w 4332"/>
                <a:gd name="T11" fmla="*/ 14 h 524"/>
                <a:gd name="T12" fmla="*/ 672 w 4332"/>
                <a:gd name="T13" fmla="*/ 40 h 524"/>
                <a:gd name="T14" fmla="*/ 380 w 4332"/>
                <a:gd name="T15" fmla="*/ 78 h 524"/>
                <a:gd name="T16" fmla="*/ 118 w 4332"/>
                <a:gd name="T17" fmla="*/ 126 h 524"/>
                <a:gd name="T18" fmla="*/ 0 w 4332"/>
                <a:gd name="T19" fmla="*/ 158 h 524"/>
                <a:gd name="T20" fmla="*/ 60 w 4332"/>
                <a:gd name="T21" fmla="*/ 142 h 524"/>
                <a:gd name="T22" fmla="*/ 254 w 4332"/>
                <a:gd name="T23" fmla="*/ 100 h 524"/>
                <a:gd name="T24" fmla="*/ 534 w 4332"/>
                <a:gd name="T25" fmla="*/ 56 h 524"/>
                <a:gd name="T26" fmla="*/ 838 w 4332"/>
                <a:gd name="T27" fmla="*/ 24 h 524"/>
                <a:gd name="T28" fmla="*/ 1154 w 4332"/>
                <a:gd name="T29" fmla="*/ 6 h 524"/>
                <a:gd name="T30" fmla="*/ 1478 w 4332"/>
                <a:gd name="T31" fmla="*/ 0 h 524"/>
                <a:gd name="T32" fmla="*/ 1802 w 4332"/>
                <a:gd name="T33" fmla="*/ 8 h 524"/>
                <a:gd name="T34" fmla="*/ 2116 w 4332"/>
                <a:gd name="T35" fmla="*/ 30 h 524"/>
                <a:gd name="T36" fmla="*/ 2418 w 4332"/>
                <a:gd name="T37" fmla="*/ 66 h 524"/>
                <a:gd name="T38" fmla="*/ 2524 w 4332"/>
                <a:gd name="T39" fmla="*/ 82 h 524"/>
                <a:gd name="T40" fmla="*/ 2726 w 4332"/>
                <a:gd name="T41" fmla="*/ 126 h 524"/>
                <a:gd name="T42" fmla="*/ 2916 w 4332"/>
                <a:gd name="T43" fmla="*/ 176 h 524"/>
                <a:gd name="T44" fmla="*/ 3196 w 4332"/>
                <a:gd name="T45" fmla="*/ 264 h 524"/>
                <a:gd name="T46" fmla="*/ 3338 w 4332"/>
                <a:gd name="T47" fmla="*/ 308 h 524"/>
                <a:gd name="T48" fmla="*/ 3640 w 4332"/>
                <a:gd name="T49" fmla="*/ 396 h 524"/>
                <a:gd name="T50" fmla="*/ 3804 w 4332"/>
                <a:gd name="T51" fmla="*/ 436 h 524"/>
                <a:gd name="T52" fmla="*/ 3930 w 4332"/>
                <a:gd name="T53" fmla="*/ 464 h 524"/>
                <a:gd name="T54" fmla="*/ 4188 w 4332"/>
                <a:gd name="T55" fmla="*/ 508 h 524"/>
                <a:gd name="T56" fmla="*/ 4332 w 4332"/>
                <a:gd name="T57" fmla="*/ 524 h 524"/>
                <a:gd name="T58" fmla="*/ 4244 w 4332"/>
                <a:gd name="T59" fmla="*/ 514 h 524"/>
                <a:gd name="T60" fmla="*/ 4076 w 4332"/>
                <a:gd name="T61" fmla="*/ 488 h 524"/>
                <a:gd name="T62" fmla="*/ 3922 w 4332"/>
                <a:gd name="T63" fmla="*/ 460 h 524"/>
                <a:gd name="T64" fmla="*/ 3706 w 4332"/>
                <a:gd name="T65" fmla="*/ 412 h 524"/>
                <a:gd name="T66" fmla="*/ 3444 w 4332"/>
                <a:gd name="T67" fmla="*/ 338 h 524"/>
                <a:gd name="T68" fmla="*/ 3200 w 4332"/>
                <a:gd name="T69" fmla="*/ 262 h 524"/>
                <a:gd name="T70" fmla="*/ 3012 w 4332"/>
                <a:gd name="T71" fmla="*/ 204 h 524"/>
                <a:gd name="T72" fmla="*/ 2824 w 4332"/>
                <a:gd name="T73" fmla="*/ 150 h 524"/>
                <a:gd name="T74" fmla="*/ 2628 w 4332"/>
                <a:gd name="T75" fmla="*/ 102 h 524"/>
                <a:gd name="T76" fmla="*/ 2420 w 4332"/>
                <a:gd name="T77" fmla="*/ 6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32" h="524">
                  <a:moveTo>
                    <a:pt x="2420" y="64"/>
                  </a:moveTo>
                  <a:lnTo>
                    <a:pt x="2420" y="64"/>
                  </a:lnTo>
                  <a:lnTo>
                    <a:pt x="2276" y="44"/>
                  </a:lnTo>
                  <a:lnTo>
                    <a:pt x="2126" y="30"/>
                  </a:lnTo>
                  <a:lnTo>
                    <a:pt x="1970" y="16"/>
                  </a:lnTo>
                  <a:lnTo>
                    <a:pt x="1810" y="8"/>
                  </a:lnTo>
                  <a:lnTo>
                    <a:pt x="1646" y="2"/>
                  </a:lnTo>
                  <a:lnTo>
                    <a:pt x="1480" y="0"/>
                  </a:lnTo>
                  <a:lnTo>
                    <a:pt x="1314" y="0"/>
                  </a:lnTo>
                  <a:lnTo>
                    <a:pt x="1146" y="6"/>
                  </a:lnTo>
                  <a:lnTo>
                    <a:pt x="1146" y="6"/>
                  </a:lnTo>
                  <a:lnTo>
                    <a:pt x="984" y="14"/>
                  </a:lnTo>
                  <a:lnTo>
                    <a:pt x="826" y="24"/>
                  </a:lnTo>
                  <a:lnTo>
                    <a:pt x="672" y="40"/>
                  </a:lnTo>
                  <a:lnTo>
                    <a:pt x="522" y="56"/>
                  </a:lnTo>
                  <a:lnTo>
                    <a:pt x="380" y="78"/>
                  </a:lnTo>
                  <a:lnTo>
                    <a:pt x="246" y="100"/>
                  </a:lnTo>
                  <a:lnTo>
                    <a:pt x="118" y="126"/>
                  </a:lnTo>
                  <a:lnTo>
                    <a:pt x="0" y="156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60" y="142"/>
                  </a:lnTo>
                  <a:lnTo>
                    <a:pt x="122" y="128"/>
                  </a:lnTo>
                  <a:lnTo>
                    <a:pt x="254" y="100"/>
                  </a:lnTo>
                  <a:lnTo>
                    <a:pt x="392" y="78"/>
                  </a:lnTo>
                  <a:lnTo>
                    <a:pt x="534" y="56"/>
                  </a:lnTo>
                  <a:lnTo>
                    <a:pt x="684" y="38"/>
                  </a:lnTo>
                  <a:lnTo>
                    <a:pt x="838" y="24"/>
                  </a:lnTo>
                  <a:lnTo>
                    <a:pt x="994" y="14"/>
                  </a:lnTo>
                  <a:lnTo>
                    <a:pt x="1154" y="6"/>
                  </a:lnTo>
                  <a:lnTo>
                    <a:pt x="1316" y="2"/>
                  </a:lnTo>
                  <a:lnTo>
                    <a:pt x="1478" y="0"/>
                  </a:lnTo>
                  <a:lnTo>
                    <a:pt x="1640" y="2"/>
                  </a:lnTo>
                  <a:lnTo>
                    <a:pt x="1802" y="8"/>
                  </a:lnTo>
                  <a:lnTo>
                    <a:pt x="1960" y="18"/>
                  </a:lnTo>
                  <a:lnTo>
                    <a:pt x="2116" y="30"/>
                  </a:lnTo>
                  <a:lnTo>
                    <a:pt x="2270" y="46"/>
                  </a:lnTo>
                  <a:lnTo>
                    <a:pt x="2418" y="66"/>
                  </a:lnTo>
                  <a:lnTo>
                    <a:pt x="2418" y="66"/>
                  </a:lnTo>
                  <a:lnTo>
                    <a:pt x="2524" y="82"/>
                  </a:lnTo>
                  <a:lnTo>
                    <a:pt x="2626" y="102"/>
                  </a:lnTo>
                  <a:lnTo>
                    <a:pt x="2726" y="126"/>
                  </a:lnTo>
                  <a:lnTo>
                    <a:pt x="2822" y="150"/>
                  </a:lnTo>
                  <a:lnTo>
                    <a:pt x="2916" y="176"/>
                  </a:lnTo>
                  <a:lnTo>
                    <a:pt x="3010" y="204"/>
                  </a:lnTo>
                  <a:lnTo>
                    <a:pt x="3196" y="264"/>
                  </a:lnTo>
                  <a:lnTo>
                    <a:pt x="3196" y="264"/>
                  </a:lnTo>
                  <a:lnTo>
                    <a:pt x="3338" y="308"/>
                  </a:lnTo>
                  <a:lnTo>
                    <a:pt x="3486" y="352"/>
                  </a:lnTo>
                  <a:lnTo>
                    <a:pt x="3640" y="396"/>
                  </a:lnTo>
                  <a:lnTo>
                    <a:pt x="3720" y="416"/>
                  </a:lnTo>
                  <a:lnTo>
                    <a:pt x="3804" y="436"/>
                  </a:lnTo>
                  <a:lnTo>
                    <a:pt x="3804" y="436"/>
                  </a:lnTo>
                  <a:lnTo>
                    <a:pt x="3930" y="464"/>
                  </a:lnTo>
                  <a:lnTo>
                    <a:pt x="4058" y="488"/>
                  </a:lnTo>
                  <a:lnTo>
                    <a:pt x="4188" y="508"/>
                  </a:lnTo>
                  <a:lnTo>
                    <a:pt x="4320" y="524"/>
                  </a:lnTo>
                  <a:lnTo>
                    <a:pt x="4332" y="524"/>
                  </a:lnTo>
                  <a:lnTo>
                    <a:pt x="4332" y="524"/>
                  </a:lnTo>
                  <a:lnTo>
                    <a:pt x="4244" y="514"/>
                  </a:lnTo>
                  <a:lnTo>
                    <a:pt x="4158" y="502"/>
                  </a:lnTo>
                  <a:lnTo>
                    <a:pt x="4076" y="488"/>
                  </a:lnTo>
                  <a:lnTo>
                    <a:pt x="3998" y="474"/>
                  </a:lnTo>
                  <a:lnTo>
                    <a:pt x="3922" y="460"/>
                  </a:lnTo>
                  <a:lnTo>
                    <a:pt x="3848" y="444"/>
                  </a:lnTo>
                  <a:lnTo>
                    <a:pt x="3706" y="412"/>
                  </a:lnTo>
                  <a:lnTo>
                    <a:pt x="3572" y="376"/>
                  </a:lnTo>
                  <a:lnTo>
                    <a:pt x="3444" y="338"/>
                  </a:lnTo>
                  <a:lnTo>
                    <a:pt x="3320" y="300"/>
                  </a:lnTo>
                  <a:lnTo>
                    <a:pt x="3200" y="262"/>
                  </a:lnTo>
                  <a:lnTo>
                    <a:pt x="3200" y="262"/>
                  </a:lnTo>
                  <a:lnTo>
                    <a:pt x="3012" y="204"/>
                  </a:lnTo>
                  <a:lnTo>
                    <a:pt x="2918" y="176"/>
                  </a:lnTo>
                  <a:lnTo>
                    <a:pt x="2824" y="150"/>
                  </a:lnTo>
                  <a:lnTo>
                    <a:pt x="2728" y="124"/>
                  </a:lnTo>
                  <a:lnTo>
                    <a:pt x="2628" y="102"/>
                  </a:lnTo>
                  <a:lnTo>
                    <a:pt x="2526" y="82"/>
                  </a:lnTo>
                  <a:lnTo>
                    <a:pt x="2420" y="64"/>
                  </a:lnTo>
                  <a:lnTo>
                    <a:pt x="242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1187450" y="2017713"/>
              <a:ext cx="6969125" cy="889000"/>
            </a:xfrm>
            <a:custGeom>
              <a:avLst/>
              <a:gdLst>
                <a:gd name="T0" fmla="*/ 2494 w 4390"/>
                <a:gd name="T1" fmla="*/ 78 h 560"/>
                <a:gd name="T2" fmla="*/ 2196 w 4390"/>
                <a:gd name="T3" fmla="*/ 38 h 560"/>
                <a:gd name="T4" fmla="*/ 1872 w 4390"/>
                <a:gd name="T5" fmla="*/ 12 h 560"/>
                <a:gd name="T6" fmla="*/ 1534 w 4390"/>
                <a:gd name="T7" fmla="*/ 0 h 560"/>
                <a:gd name="T8" fmla="*/ 1188 w 4390"/>
                <a:gd name="T9" fmla="*/ 2 h 560"/>
                <a:gd name="T10" fmla="*/ 1020 w 4390"/>
                <a:gd name="T11" fmla="*/ 10 h 560"/>
                <a:gd name="T12" fmla="*/ 698 w 4390"/>
                <a:gd name="T13" fmla="*/ 32 h 560"/>
                <a:gd name="T14" fmla="*/ 396 w 4390"/>
                <a:gd name="T15" fmla="*/ 68 h 560"/>
                <a:gd name="T16" fmla="*/ 124 w 4390"/>
                <a:gd name="T17" fmla="*/ 114 h 560"/>
                <a:gd name="T18" fmla="*/ 0 w 4390"/>
                <a:gd name="T19" fmla="*/ 144 h 560"/>
                <a:gd name="T20" fmla="*/ 62 w 4390"/>
                <a:gd name="T21" fmla="*/ 130 h 560"/>
                <a:gd name="T22" fmla="*/ 264 w 4390"/>
                <a:gd name="T23" fmla="*/ 90 h 560"/>
                <a:gd name="T24" fmla="*/ 558 w 4390"/>
                <a:gd name="T25" fmla="*/ 48 h 560"/>
                <a:gd name="T26" fmla="*/ 874 w 4390"/>
                <a:gd name="T27" fmla="*/ 20 h 560"/>
                <a:gd name="T28" fmla="*/ 1204 w 4390"/>
                <a:gd name="T29" fmla="*/ 4 h 560"/>
                <a:gd name="T30" fmla="*/ 1538 w 4390"/>
                <a:gd name="T31" fmla="*/ 2 h 560"/>
                <a:gd name="T32" fmla="*/ 1870 w 4390"/>
                <a:gd name="T33" fmla="*/ 14 h 560"/>
                <a:gd name="T34" fmla="*/ 2190 w 4390"/>
                <a:gd name="T35" fmla="*/ 40 h 560"/>
                <a:gd name="T36" fmla="*/ 2492 w 4390"/>
                <a:gd name="T37" fmla="*/ 80 h 560"/>
                <a:gd name="T38" fmla="*/ 2596 w 4390"/>
                <a:gd name="T39" fmla="*/ 98 h 560"/>
                <a:gd name="T40" fmla="*/ 2790 w 4390"/>
                <a:gd name="T41" fmla="*/ 142 h 560"/>
                <a:gd name="T42" fmla="*/ 2972 w 4390"/>
                <a:gd name="T43" fmla="*/ 196 h 560"/>
                <a:gd name="T44" fmla="*/ 3242 w 4390"/>
                <a:gd name="T45" fmla="*/ 284 h 560"/>
                <a:gd name="T46" fmla="*/ 3386 w 4390"/>
                <a:gd name="T47" fmla="*/ 334 h 560"/>
                <a:gd name="T48" fmla="*/ 3614 w 4390"/>
                <a:gd name="T49" fmla="*/ 406 h 560"/>
                <a:gd name="T50" fmla="*/ 3778 w 4390"/>
                <a:gd name="T51" fmla="*/ 452 h 560"/>
                <a:gd name="T52" fmla="*/ 3864 w 4390"/>
                <a:gd name="T53" fmla="*/ 472 h 560"/>
                <a:gd name="T54" fmla="*/ 4116 w 4390"/>
                <a:gd name="T55" fmla="*/ 524 h 560"/>
                <a:gd name="T56" fmla="*/ 4378 w 4390"/>
                <a:gd name="T57" fmla="*/ 560 h 560"/>
                <a:gd name="T58" fmla="*/ 4390 w 4390"/>
                <a:gd name="T59" fmla="*/ 560 h 560"/>
                <a:gd name="T60" fmla="*/ 4212 w 4390"/>
                <a:gd name="T61" fmla="*/ 538 h 560"/>
                <a:gd name="T62" fmla="*/ 4048 w 4390"/>
                <a:gd name="T63" fmla="*/ 510 h 560"/>
                <a:gd name="T64" fmla="*/ 3896 w 4390"/>
                <a:gd name="T65" fmla="*/ 478 h 560"/>
                <a:gd name="T66" fmla="*/ 3752 w 4390"/>
                <a:gd name="T67" fmla="*/ 442 h 560"/>
                <a:gd name="T68" fmla="*/ 3490 w 4390"/>
                <a:gd name="T69" fmla="*/ 366 h 560"/>
                <a:gd name="T70" fmla="*/ 3244 w 4390"/>
                <a:gd name="T71" fmla="*/ 284 h 560"/>
                <a:gd name="T72" fmla="*/ 3066 w 4390"/>
                <a:gd name="T73" fmla="*/ 224 h 560"/>
                <a:gd name="T74" fmla="*/ 2884 w 4390"/>
                <a:gd name="T75" fmla="*/ 166 h 560"/>
                <a:gd name="T76" fmla="*/ 2696 w 4390"/>
                <a:gd name="T77" fmla="*/ 118 h 560"/>
                <a:gd name="T78" fmla="*/ 2494 w 4390"/>
                <a:gd name="T79" fmla="*/ 78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90" h="560">
                  <a:moveTo>
                    <a:pt x="2494" y="78"/>
                  </a:moveTo>
                  <a:lnTo>
                    <a:pt x="2494" y="78"/>
                  </a:lnTo>
                  <a:lnTo>
                    <a:pt x="2348" y="56"/>
                  </a:lnTo>
                  <a:lnTo>
                    <a:pt x="2196" y="38"/>
                  </a:lnTo>
                  <a:lnTo>
                    <a:pt x="2036" y="24"/>
                  </a:lnTo>
                  <a:lnTo>
                    <a:pt x="1872" y="12"/>
                  </a:lnTo>
                  <a:lnTo>
                    <a:pt x="1706" y="4"/>
                  </a:lnTo>
                  <a:lnTo>
                    <a:pt x="1534" y="0"/>
                  </a:lnTo>
                  <a:lnTo>
                    <a:pt x="1362" y="0"/>
                  </a:lnTo>
                  <a:lnTo>
                    <a:pt x="1188" y="2"/>
                  </a:lnTo>
                  <a:lnTo>
                    <a:pt x="1188" y="2"/>
                  </a:lnTo>
                  <a:lnTo>
                    <a:pt x="1020" y="10"/>
                  </a:lnTo>
                  <a:lnTo>
                    <a:pt x="856" y="20"/>
                  </a:lnTo>
                  <a:lnTo>
                    <a:pt x="698" y="32"/>
                  </a:lnTo>
                  <a:lnTo>
                    <a:pt x="544" y="48"/>
                  </a:lnTo>
                  <a:lnTo>
                    <a:pt x="396" y="68"/>
                  </a:lnTo>
                  <a:lnTo>
                    <a:pt x="256" y="90"/>
                  </a:lnTo>
                  <a:lnTo>
                    <a:pt x="124" y="114"/>
                  </a:lnTo>
                  <a:lnTo>
                    <a:pt x="0" y="142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62" y="130"/>
                  </a:lnTo>
                  <a:lnTo>
                    <a:pt x="128" y="116"/>
                  </a:lnTo>
                  <a:lnTo>
                    <a:pt x="264" y="90"/>
                  </a:lnTo>
                  <a:lnTo>
                    <a:pt x="408" y="68"/>
                  </a:lnTo>
                  <a:lnTo>
                    <a:pt x="558" y="48"/>
                  </a:lnTo>
                  <a:lnTo>
                    <a:pt x="714" y="32"/>
                  </a:lnTo>
                  <a:lnTo>
                    <a:pt x="874" y="20"/>
                  </a:lnTo>
                  <a:lnTo>
                    <a:pt x="1038" y="10"/>
                  </a:lnTo>
                  <a:lnTo>
                    <a:pt x="1204" y="4"/>
                  </a:lnTo>
                  <a:lnTo>
                    <a:pt x="1370" y="2"/>
                  </a:lnTo>
                  <a:lnTo>
                    <a:pt x="1538" y="2"/>
                  </a:lnTo>
                  <a:lnTo>
                    <a:pt x="1704" y="6"/>
                  </a:lnTo>
                  <a:lnTo>
                    <a:pt x="1870" y="14"/>
                  </a:lnTo>
                  <a:lnTo>
                    <a:pt x="2032" y="24"/>
                  </a:lnTo>
                  <a:lnTo>
                    <a:pt x="2190" y="40"/>
                  </a:lnTo>
                  <a:lnTo>
                    <a:pt x="2344" y="58"/>
                  </a:lnTo>
                  <a:lnTo>
                    <a:pt x="2492" y="80"/>
                  </a:lnTo>
                  <a:lnTo>
                    <a:pt x="2492" y="80"/>
                  </a:lnTo>
                  <a:lnTo>
                    <a:pt x="2596" y="98"/>
                  </a:lnTo>
                  <a:lnTo>
                    <a:pt x="2694" y="118"/>
                  </a:lnTo>
                  <a:lnTo>
                    <a:pt x="2790" y="142"/>
                  </a:lnTo>
                  <a:lnTo>
                    <a:pt x="2882" y="168"/>
                  </a:lnTo>
                  <a:lnTo>
                    <a:pt x="2972" y="196"/>
                  </a:lnTo>
                  <a:lnTo>
                    <a:pt x="3062" y="224"/>
                  </a:lnTo>
                  <a:lnTo>
                    <a:pt x="3242" y="284"/>
                  </a:lnTo>
                  <a:lnTo>
                    <a:pt x="3242" y="284"/>
                  </a:lnTo>
                  <a:lnTo>
                    <a:pt x="3386" y="334"/>
                  </a:lnTo>
                  <a:lnTo>
                    <a:pt x="3536" y="382"/>
                  </a:lnTo>
                  <a:lnTo>
                    <a:pt x="3614" y="406"/>
                  </a:lnTo>
                  <a:lnTo>
                    <a:pt x="3694" y="428"/>
                  </a:lnTo>
                  <a:lnTo>
                    <a:pt x="3778" y="452"/>
                  </a:lnTo>
                  <a:lnTo>
                    <a:pt x="3864" y="472"/>
                  </a:lnTo>
                  <a:lnTo>
                    <a:pt x="3864" y="472"/>
                  </a:lnTo>
                  <a:lnTo>
                    <a:pt x="3988" y="500"/>
                  </a:lnTo>
                  <a:lnTo>
                    <a:pt x="4116" y="524"/>
                  </a:lnTo>
                  <a:lnTo>
                    <a:pt x="4246" y="544"/>
                  </a:lnTo>
                  <a:lnTo>
                    <a:pt x="4378" y="560"/>
                  </a:lnTo>
                  <a:lnTo>
                    <a:pt x="4390" y="560"/>
                  </a:lnTo>
                  <a:lnTo>
                    <a:pt x="4390" y="560"/>
                  </a:lnTo>
                  <a:lnTo>
                    <a:pt x="4300" y="550"/>
                  </a:lnTo>
                  <a:lnTo>
                    <a:pt x="4212" y="538"/>
                  </a:lnTo>
                  <a:lnTo>
                    <a:pt x="4128" y="524"/>
                  </a:lnTo>
                  <a:lnTo>
                    <a:pt x="4048" y="510"/>
                  </a:lnTo>
                  <a:lnTo>
                    <a:pt x="3970" y="494"/>
                  </a:lnTo>
                  <a:lnTo>
                    <a:pt x="3896" y="478"/>
                  </a:lnTo>
                  <a:lnTo>
                    <a:pt x="3822" y="460"/>
                  </a:lnTo>
                  <a:lnTo>
                    <a:pt x="3752" y="442"/>
                  </a:lnTo>
                  <a:lnTo>
                    <a:pt x="3618" y="406"/>
                  </a:lnTo>
                  <a:lnTo>
                    <a:pt x="3490" y="366"/>
                  </a:lnTo>
                  <a:lnTo>
                    <a:pt x="3366" y="324"/>
                  </a:lnTo>
                  <a:lnTo>
                    <a:pt x="3244" y="284"/>
                  </a:lnTo>
                  <a:lnTo>
                    <a:pt x="3244" y="284"/>
                  </a:lnTo>
                  <a:lnTo>
                    <a:pt x="3066" y="224"/>
                  </a:lnTo>
                  <a:lnTo>
                    <a:pt x="2976" y="194"/>
                  </a:lnTo>
                  <a:lnTo>
                    <a:pt x="2884" y="166"/>
                  </a:lnTo>
                  <a:lnTo>
                    <a:pt x="2792" y="142"/>
                  </a:lnTo>
                  <a:lnTo>
                    <a:pt x="2696" y="118"/>
                  </a:lnTo>
                  <a:lnTo>
                    <a:pt x="2598" y="96"/>
                  </a:lnTo>
                  <a:lnTo>
                    <a:pt x="2494" y="78"/>
                  </a:lnTo>
                  <a:lnTo>
                    <a:pt x="249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18"/>
            <p:cNvSpPr>
              <a:spLocks/>
            </p:cNvSpPr>
            <p:nvPr/>
          </p:nvSpPr>
          <p:spPr bwMode="auto">
            <a:xfrm>
              <a:off x="1187450" y="1957388"/>
              <a:ext cx="7054850" cy="949325"/>
            </a:xfrm>
            <a:custGeom>
              <a:avLst/>
              <a:gdLst>
                <a:gd name="T0" fmla="*/ 2568 w 4444"/>
                <a:gd name="T1" fmla="*/ 94 h 598"/>
                <a:gd name="T2" fmla="*/ 2266 w 4444"/>
                <a:gd name="T3" fmla="*/ 50 h 598"/>
                <a:gd name="T4" fmla="*/ 1936 w 4444"/>
                <a:gd name="T5" fmla="*/ 20 h 598"/>
                <a:gd name="T6" fmla="*/ 1588 w 4444"/>
                <a:gd name="T7" fmla="*/ 4 h 598"/>
                <a:gd name="T8" fmla="*/ 1230 w 4444"/>
                <a:gd name="T9" fmla="*/ 2 h 598"/>
                <a:gd name="T10" fmla="*/ 1058 w 4444"/>
                <a:gd name="T11" fmla="*/ 6 h 598"/>
                <a:gd name="T12" fmla="*/ 724 w 4444"/>
                <a:gd name="T13" fmla="*/ 26 h 598"/>
                <a:gd name="T14" fmla="*/ 412 w 4444"/>
                <a:gd name="T15" fmla="*/ 60 h 598"/>
                <a:gd name="T16" fmla="*/ 130 w 4444"/>
                <a:gd name="T17" fmla="*/ 104 h 598"/>
                <a:gd name="T18" fmla="*/ 0 w 4444"/>
                <a:gd name="T19" fmla="*/ 134 h 598"/>
                <a:gd name="T20" fmla="*/ 66 w 4444"/>
                <a:gd name="T21" fmla="*/ 118 h 598"/>
                <a:gd name="T22" fmla="*/ 278 w 4444"/>
                <a:gd name="T23" fmla="*/ 80 h 598"/>
                <a:gd name="T24" fmla="*/ 584 w 4444"/>
                <a:gd name="T25" fmla="*/ 40 h 598"/>
                <a:gd name="T26" fmla="*/ 912 w 4444"/>
                <a:gd name="T27" fmla="*/ 14 h 598"/>
                <a:gd name="T28" fmla="*/ 1252 w 4444"/>
                <a:gd name="T29" fmla="*/ 2 h 598"/>
                <a:gd name="T30" fmla="*/ 1596 w 4444"/>
                <a:gd name="T31" fmla="*/ 4 h 598"/>
                <a:gd name="T32" fmla="*/ 1934 w 4444"/>
                <a:gd name="T33" fmla="*/ 20 h 598"/>
                <a:gd name="T34" fmla="*/ 2260 w 4444"/>
                <a:gd name="T35" fmla="*/ 50 h 598"/>
                <a:gd name="T36" fmla="*/ 2566 w 4444"/>
                <a:gd name="T37" fmla="*/ 96 h 598"/>
                <a:gd name="T38" fmla="*/ 2666 w 4444"/>
                <a:gd name="T39" fmla="*/ 114 h 598"/>
                <a:gd name="T40" fmla="*/ 2856 w 4444"/>
                <a:gd name="T41" fmla="*/ 162 h 598"/>
                <a:gd name="T42" fmla="*/ 3034 w 4444"/>
                <a:gd name="T43" fmla="*/ 216 h 598"/>
                <a:gd name="T44" fmla="*/ 3292 w 4444"/>
                <a:gd name="T45" fmla="*/ 308 h 598"/>
                <a:gd name="T46" fmla="*/ 3438 w 4444"/>
                <a:gd name="T47" fmla="*/ 362 h 598"/>
                <a:gd name="T48" fmla="*/ 3670 w 4444"/>
                <a:gd name="T49" fmla="*/ 440 h 598"/>
                <a:gd name="T50" fmla="*/ 3838 w 4444"/>
                <a:gd name="T51" fmla="*/ 488 h 598"/>
                <a:gd name="T52" fmla="*/ 3926 w 4444"/>
                <a:gd name="T53" fmla="*/ 510 h 598"/>
                <a:gd name="T54" fmla="*/ 4174 w 4444"/>
                <a:gd name="T55" fmla="*/ 562 h 598"/>
                <a:gd name="T56" fmla="*/ 4434 w 4444"/>
                <a:gd name="T57" fmla="*/ 598 h 598"/>
                <a:gd name="T58" fmla="*/ 4444 w 4444"/>
                <a:gd name="T59" fmla="*/ 598 h 598"/>
                <a:gd name="T60" fmla="*/ 4262 w 4444"/>
                <a:gd name="T61" fmla="*/ 574 h 598"/>
                <a:gd name="T62" fmla="*/ 4096 w 4444"/>
                <a:gd name="T63" fmla="*/ 546 h 598"/>
                <a:gd name="T64" fmla="*/ 3942 w 4444"/>
                <a:gd name="T65" fmla="*/ 514 h 598"/>
                <a:gd name="T66" fmla="*/ 3800 w 4444"/>
                <a:gd name="T67" fmla="*/ 476 h 598"/>
                <a:gd name="T68" fmla="*/ 3666 w 4444"/>
                <a:gd name="T69" fmla="*/ 436 h 598"/>
                <a:gd name="T70" fmla="*/ 3416 w 4444"/>
                <a:gd name="T71" fmla="*/ 352 h 598"/>
                <a:gd name="T72" fmla="*/ 3296 w 4444"/>
                <a:gd name="T73" fmla="*/ 308 h 598"/>
                <a:gd name="T74" fmla="*/ 3036 w 4444"/>
                <a:gd name="T75" fmla="*/ 216 h 598"/>
                <a:gd name="T76" fmla="*/ 2858 w 4444"/>
                <a:gd name="T77" fmla="*/ 160 h 598"/>
                <a:gd name="T78" fmla="*/ 2668 w 4444"/>
                <a:gd name="T79" fmla="*/ 114 h 598"/>
                <a:gd name="T80" fmla="*/ 2568 w 4444"/>
                <a:gd name="T81" fmla="*/ 9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44" h="598">
                  <a:moveTo>
                    <a:pt x="2568" y="94"/>
                  </a:moveTo>
                  <a:lnTo>
                    <a:pt x="2568" y="94"/>
                  </a:lnTo>
                  <a:lnTo>
                    <a:pt x="2420" y="70"/>
                  </a:lnTo>
                  <a:lnTo>
                    <a:pt x="2266" y="50"/>
                  </a:lnTo>
                  <a:lnTo>
                    <a:pt x="2104" y="32"/>
                  </a:lnTo>
                  <a:lnTo>
                    <a:pt x="1936" y="20"/>
                  </a:lnTo>
                  <a:lnTo>
                    <a:pt x="1764" y="10"/>
                  </a:lnTo>
                  <a:lnTo>
                    <a:pt x="1588" y="4"/>
                  </a:lnTo>
                  <a:lnTo>
                    <a:pt x="1410" y="0"/>
                  </a:lnTo>
                  <a:lnTo>
                    <a:pt x="1230" y="2"/>
                  </a:lnTo>
                  <a:lnTo>
                    <a:pt x="1230" y="2"/>
                  </a:lnTo>
                  <a:lnTo>
                    <a:pt x="1058" y="6"/>
                  </a:lnTo>
                  <a:lnTo>
                    <a:pt x="888" y="16"/>
                  </a:lnTo>
                  <a:lnTo>
                    <a:pt x="724" y="26"/>
                  </a:lnTo>
                  <a:lnTo>
                    <a:pt x="566" y="42"/>
                  </a:lnTo>
                  <a:lnTo>
                    <a:pt x="412" y="60"/>
                  </a:lnTo>
                  <a:lnTo>
                    <a:pt x="266" y="80"/>
                  </a:lnTo>
                  <a:lnTo>
                    <a:pt x="130" y="104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66" y="118"/>
                  </a:lnTo>
                  <a:lnTo>
                    <a:pt x="134" y="106"/>
                  </a:lnTo>
                  <a:lnTo>
                    <a:pt x="278" y="80"/>
                  </a:lnTo>
                  <a:lnTo>
                    <a:pt x="428" y="58"/>
                  </a:lnTo>
                  <a:lnTo>
                    <a:pt x="584" y="40"/>
                  </a:lnTo>
                  <a:lnTo>
                    <a:pt x="746" y="26"/>
                  </a:lnTo>
                  <a:lnTo>
                    <a:pt x="912" y="14"/>
                  </a:lnTo>
                  <a:lnTo>
                    <a:pt x="1080" y="8"/>
                  </a:lnTo>
                  <a:lnTo>
                    <a:pt x="1252" y="2"/>
                  </a:lnTo>
                  <a:lnTo>
                    <a:pt x="1424" y="2"/>
                  </a:lnTo>
                  <a:lnTo>
                    <a:pt x="1596" y="4"/>
                  </a:lnTo>
                  <a:lnTo>
                    <a:pt x="1766" y="10"/>
                  </a:lnTo>
                  <a:lnTo>
                    <a:pt x="1934" y="20"/>
                  </a:lnTo>
                  <a:lnTo>
                    <a:pt x="2100" y="34"/>
                  </a:lnTo>
                  <a:lnTo>
                    <a:pt x="2260" y="50"/>
                  </a:lnTo>
                  <a:lnTo>
                    <a:pt x="2416" y="70"/>
                  </a:lnTo>
                  <a:lnTo>
                    <a:pt x="2566" y="96"/>
                  </a:lnTo>
                  <a:lnTo>
                    <a:pt x="2566" y="96"/>
                  </a:lnTo>
                  <a:lnTo>
                    <a:pt x="2666" y="114"/>
                  </a:lnTo>
                  <a:lnTo>
                    <a:pt x="2762" y="136"/>
                  </a:lnTo>
                  <a:lnTo>
                    <a:pt x="2856" y="162"/>
                  </a:lnTo>
                  <a:lnTo>
                    <a:pt x="2946" y="188"/>
                  </a:lnTo>
                  <a:lnTo>
                    <a:pt x="3034" y="216"/>
                  </a:lnTo>
                  <a:lnTo>
                    <a:pt x="3120" y="246"/>
                  </a:lnTo>
                  <a:lnTo>
                    <a:pt x="3292" y="308"/>
                  </a:lnTo>
                  <a:lnTo>
                    <a:pt x="3292" y="308"/>
                  </a:lnTo>
                  <a:lnTo>
                    <a:pt x="3438" y="362"/>
                  </a:lnTo>
                  <a:lnTo>
                    <a:pt x="3590" y="414"/>
                  </a:lnTo>
                  <a:lnTo>
                    <a:pt x="3670" y="440"/>
                  </a:lnTo>
                  <a:lnTo>
                    <a:pt x="3752" y="464"/>
                  </a:lnTo>
                  <a:lnTo>
                    <a:pt x="3838" y="488"/>
                  </a:lnTo>
                  <a:lnTo>
                    <a:pt x="3926" y="510"/>
                  </a:lnTo>
                  <a:lnTo>
                    <a:pt x="3926" y="510"/>
                  </a:lnTo>
                  <a:lnTo>
                    <a:pt x="4048" y="538"/>
                  </a:lnTo>
                  <a:lnTo>
                    <a:pt x="4174" y="562"/>
                  </a:lnTo>
                  <a:lnTo>
                    <a:pt x="4302" y="582"/>
                  </a:lnTo>
                  <a:lnTo>
                    <a:pt x="4434" y="598"/>
                  </a:lnTo>
                  <a:lnTo>
                    <a:pt x="4444" y="598"/>
                  </a:lnTo>
                  <a:lnTo>
                    <a:pt x="4444" y="598"/>
                  </a:lnTo>
                  <a:lnTo>
                    <a:pt x="4352" y="588"/>
                  </a:lnTo>
                  <a:lnTo>
                    <a:pt x="4262" y="574"/>
                  </a:lnTo>
                  <a:lnTo>
                    <a:pt x="4178" y="562"/>
                  </a:lnTo>
                  <a:lnTo>
                    <a:pt x="4096" y="546"/>
                  </a:lnTo>
                  <a:lnTo>
                    <a:pt x="4018" y="530"/>
                  </a:lnTo>
                  <a:lnTo>
                    <a:pt x="3942" y="514"/>
                  </a:lnTo>
                  <a:lnTo>
                    <a:pt x="3870" y="496"/>
                  </a:lnTo>
                  <a:lnTo>
                    <a:pt x="3800" y="476"/>
                  </a:lnTo>
                  <a:lnTo>
                    <a:pt x="3732" y="456"/>
                  </a:lnTo>
                  <a:lnTo>
                    <a:pt x="3666" y="436"/>
                  </a:lnTo>
                  <a:lnTo>
                    <a:pt x="3538" y="394"/>
                  </a:lnTo>
                  <a:lnTo>
                    <a:pt x="3416" y="352"/>
                  </a:lnTo>
                  <a:lnTo>
                    <a:pt x="3296" y="308"/>
                  </a:lnTo>
                  <a:lnTo>
                    <a:pt x="3296" y="308"/>
                  </a:lnTo>
                  <a:lnTo>
                    <a:pt x="3122" y="246"/>
                  </a:lnTo>
                  <a:lnTo>
                    <a:pt x="3036" y="216"/>
                  </a:lnTo>
                  <a:lnTo>
                    <a:pt x="2948" y="188"/>
                  </a:lnTo>
                  <a:lnTo>
                    <a:pt x="2858" y="160"/>
                  </a:lnTo>
                  <a:lnTo>
                    <a:pt x="2766" y="136"/>
                  </a:lnTo>
                  <a:lnTo>
                    <a:pt x="2668" y="114"/>
                  </a:lnTo>
                  <a:lnTo>
                    <a:pt x="2568" y="94"/>
                  </a:lnTo>
                  <a:lnTo>
                    <a:pt x="2568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9"/>
            <p:cNvSpPr>
              <a:spLocks noEditPoints="1"/>
            </p:cNvSpPr>
            <p:nvPr/>
          </p:nvSpPr>
          <p:spPr bwMode="auto">
            <a:xfrm>
              <a:off x="1187450" y="614362"/>
              <a:ext cx="9144000" cy="2292351"/>
            </a:xfrm>
            <a:custGeom>
              <a:avLst/>
              <a:gdLst>
                <a:gd name="T0" fmla="*/ 928 w 5760"/>
                <a:gd name="T1" fmla="*/ 164 h 1444"/>
                <a:gd name="T2" fmla="*/ 0 w 5760"/>
                <a:gd name="T3" fmla="*/ 158 h 1444"/>
                <a:gd name="T4" fmla="*/ 1700 w 5760"/>
                <a:gd name="T5" fmla="*/ 384 h 1444"/>
                <a:gd name="T6" fmla="*/ 800 w 5760"/>
                <a:gd name="T7" fmla="*/ 288 h 1444"/>
                <a:gd name="T8" fmla="*/ 920 w 5760"/>
                <a:gd name="T9" fmla="*/ 336 h 1444"/>
                <a:gd name="T10" fmla="*/ 1448 w 5760"/>
                <a:gd name="T11" fmla="*/ 426 h 1444"/>
                <a:gd name="T12" fmla="*/ 234 w 5760"/>
                <a:gd name="T13" fmla="*/ 446 h 1444"/>
                <a:gd name="T14" fmla="*/ 2052 w 5760"/>
                <a:gd name="T15" fmla="*/ 534 h 1444"/>
                <a:gd name="T16" fmla="*/ 642 w 5760"/>
                <a:gd name="T17" fmla="*/ 582 h 1444"/>
                <a:gd name="T18" fmla="*/ 1780 w 5760"/>
                <a:gd name="T19" fmla="*/ 708 h 1444"/>
                <a:gd name="T20" fmla="*/ 138 w 5760"/>
                <a:gd name="T21" fmla="*/ 856 h 1444"/>
                <a:gd name="T22" fmla="*/ 4146 w 5760"/>
                <a:gd name="T23" fmla="*/ 1390 h 1444"/>
                <a:gd name="T24" fmla="*/ 4516 w 5760"/>
                <a:gd name="T25" fmla="*/ 1428 h 1444"/>
                <a:gd name="T26" fmla="*/ 4642 w 5760"/>
                <a:gd name="T27" fmla="*/ 1422 h 1444"/>
                <a:gd name="T28" fmla="*/ 4534 w 5760"/>
                <a:gd name="T29" fmla="*/ 1364 h 1444"/>
                <a:gd name="T30" fmla="*/ 5760 w 5760"/>
                <a:gd name="T31" fmla="*/ 1404 h 1444"/>
                <a:gd name="T32" fmla="*/ 4548 w 5760"/>
                <a:gd name="T33" fmla="*/ 1316 h 1444"/>
                <a:gd name="T34" fmla="*/ 4598 w 5760"/>
                <a:gd name="T35" fmla="*/ 1298 h 1444"/>
                <a:gd name="T36" fmla="*/ 5692 w 5760"/>
                <a:gd name="T37" fmla="*/ 1244 h 1444"/>
                <a:gd name="T38" fmla="*/ 5044 w 5760"/>
                <a:gd name="T39" fmla="*/ 1272 h 1444"/>
                <a:gd name="T40" fmla="*/ 4156 w 5760"/>
                <a:gd name="T41" fmla="*/ 1202 h 1444"/>
                <a:gd name="T42" fmla="*/ 4998 w 5760"/>
                <a:gd name="T43" fmla="*/ 1212 h 1444"/>
                <a:gd name="T44" fmla="*/ 5702 w 5760"/>
                <a:gd name="T45" fmla="*/ 1042 h 1444"/>
                <a:gd name="T46" fmla="*/ 5468 w 5760"/>
                <a:gd name="T47" fmla="*/ 1084 h 1444"/>
                <a:gd name="T48" fmla="*/ 468 w 5760"/>
                <a:gd name="T49" fmla="*/ 24 h 1444"/>
                <a:gd name="T50" fmla="*/ 4118 w 5760"/>
                <a:gd name="T51" fmla="*/ 1194 h 1444"/>
                <a:gd name="T52" fmla="*/ 3686 w 5760"/>
                <a:gd name="T53" fmla="*/ 998 h 1444"/>
                <a:gd name="T54" fmla="*/ 3724 w 5760"/>
                <a:gd name="T55" fmla="*/ 1152 h 1444"/>
                <a:gd name="T56" fmla="*/ 3512 w 5760"/>
                <a:gd name="T57" fmla="*/ 954 h 1444"/>
                <a:gd name="T58" fmla="*/ 2088 w 5760"/>
                <a:gd name="T59" fmla="*/ 532 h 1444"/>
                <a:gd name="T60" fmla="*/ 2942 w 5760"/>
                <a:gd name="T61" fmla="*/ 930 h 1444"/>
                <a:gd name="T62" fmla="*/ 2934 w 5760"/>
                <a:gd name="T63" fmla="*/ 930 h 1444"/>
                <a:gd name="T64" fmla="*/ 2662 w 5760"/>
                <a:gd name="T65" fmla="*/ 770 h 1444"/>
                <a:gd name="T66" fmla="*/ 3082 w 5760"/>
                <a:gd name="T67" fmla="*/ 1000 h 1444"/>
                <a:gd name="T68" fmla="*/ 3634 w 5760"/>
                <a:gd name="T69" fmla="*/ 1110 h 1444"/>
                <a:gd name="T70" fmla="*/ 2820 w 5760"/>
                <a:gd name="T71" fmla="*/ 802 h 1444"/>
                <a:gd name="T72" fmla="*/ 2178 w 5760"/>
                <a:gd name="T73" fmla="*/ 586 h 1444"/>
                <a:gd name="T74" fmla="*/ 2616 w 5760"/>
                <a:gd name="T75" fmla="*/ 850 h 1444"/>
                <a:gd name="T76" fmla="*/ 3666 w 5760"/>
                <a:gd name="T77" fmla="*/ 1124 h 1444"/>
                <a:gd name="T78" fmla="*/ 3662 w 5760"/>
                <a:gd name="T79" fmla="*/ 1082 h 1444"/>
                <a:gd name="T80" fmla="*/ 2534 w 5760"/>
                <a:gd name="T81" fmla="*/ 674 h 1444"/>
                <a:gd name="T82" fmla="*/ 2136 w 5760"/>
                <a:gd name="T83" fmla="*/ 542 h 1444"/>
                <a:gd name="T84" fmla="*/ 2072 w 5760"/>
                <a:gd name="T85" fmla="*/ 522 h 1444"/>
                <a:gd name="T86" fmla="*/ 2278 w 5760"/>
                <a:gd name="T87" fmla="*/ 678 h 1444"/>
                <a:gd name="T88" fmla="*/ 3806 w 5760"/>
                <a:gd name="T89" fmla="*/ 1152 h 1444"/>
                <a:gd name="T90" fmla="*/ 3698 w 5760"/>
                <a:gd name="T91" fmla="*/ 1050 h 1444"/>
                <a:gd name="T92" fmla="*/ 2430 w 5760"/>
                <a:gd name="T93" fmla="*/ 618 h 1444"/>
                <a:gd name="T94" fmla="*/ 2174 w 5760"/>
                <a:gd name="T95" fmla="*/ 546 h 1444"/>
                <a:gd name="T96" fmla="*/ 2090 w 5760"/>
                <a:gd name="T97" fmla="*/ 522 h 1444"/>
                <a:gd name="T98" fmla="*/ 2014 w 5760"/>
                <a:gd name="T99" fmla="*/ 496 h 1444"/>
                <a:gd name="T100" fmla="*/ 2120 w 5760"/>
                <a:gd name="T101" fmla="*/ 582 h 1444"/>
                <a:gd name="T102" fmla="*/ 2696 w 5760"/>
                <a:gd name="T103" fmla="*/ 930 h 1444"/>
                <a:gd name="T104" fmla="*/ 3920 w 5760"/>
                <a:gd name="T105" fmla="*/ 1170 h 1444"/>
                <a:gd name="T106" fmla="*/ 4070 w 5760"/>
                <a:gd name="T107" fmla="*/ 1190 h 1444"/>
                <a:gd name="T108" fmla="*/ 4102 w 5760"/>
                <a:gd name="T109" fmla="*/ 1194 h 1444"/>
                <a:gd name="T110" fmla="*/ 2958 w 5760"/>
                <a:gd name="T111" fmla="*/ 672 h 1444"/>
                <a:gd name="T112" fmla="*/ 3330 w 5760"/>
                <a:gd name="T113" fmla="*/ 820 h 1444"/>
                <a:gd name="T114" fmla="*/ 2476 w 5760"/>
                <a:gd name="T115" fmla="*/ 624 h 1444"/>
                <a:gd name="T116" fmla="*/ 2214 w 5760"/>
                <a:gd name="T117" fmla="*/ 548 h 1444"/>
                <a:gd name="T118" fmla="*/ 2162 w 5760"/>
                <a:gd name="T119" fmla="*/ 534 h 1444"/>
                <a:gd name="T120" fmla="*/ 2108 w 5760"/>
                <a:gd name="T121" fmla="*/ 522 h 1444"/>
                <a:gd name="T122" fmla="*/ 2050 w 5760"/>
                <a:gd name="T123" fmla="*/ 502 h 1444"/>
                <a:gd name="T124" fmla="*/ 2002 w 5760"/>
                <a:gd name="T125" fmla="*/ 486 h 1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60" h="1444">
                  <a:moveTo>
                    <a:pt x="1836" y="396"/>
                  </a:moveTo>
                  <a:lnTo>
                    <a:pt x="1836" y="396"/>
                  </a:lnTo>
                  <a:lnTo>
                    <a:pt x="1750" y="358"/>
                  </a:lnTo>
                  <a:lnTo>
                    <a:pt x="1660" y="322"/>
                  </a:lnTo>
                  <a:lnTo>
                    <a:pt x="1568" y="286"/>
                  </a:lnTo>
                  <a:lnTo>
                    <a:pt x="1472" y="254"/>
                  </a:lnTo>
                  <a:lnTo>
                    <a:pt x="1372" y="226"/>
                  </a:lnTo>
                  <a:lnTo>
                    <a:pt x="1268" y="198"/>
                  </a:lnTo>
                  <a:lnTo>
                    <a:pt x="1160" y="172"/>
                  </a:lnTo>
                  <a:lnTo>
                    <a:pt x="1050" y="148"/>
                  </a:lnTo>
                  <a:lnTo>
                    <a:pt x="1050" y="148"/>
                  </a:lnTo>
                  <a:lnTo>
                    <a:pt x="926" y="126"/>
                  </a:lnTo>
                  <a:lnTo>
                    <a:pt x="798" y="106"/>
                  </a:lnTo>
                  <a:lnTo>
                    <a:pt x="668" y="90"/>
                  </a:lnTo>
                  <a:lnTo>
                    <a:pt x="536" y="76"/>
                  </a:lnTo>
                  <a:lnTo>
                    <a:pt x="402" y="66"/>
                  </a:lnTo>
                  <a:lnTo>
                    <a:pt x="268" y="58"/>
                  </a:lnTo>
                  <a:lnTo>
                    <a:pt x="134" y="54"/>
                  </a:lnTo>
                  <a:lnTo>
                    <a:pt x="0" y="52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34" y="56"/>
                  </a:lnTo>
                  <a:lnTo>
                    <a:pt x="220" y="58"/>
                  </a:lnTo>
                  <a:lnTo>
                    <a:pt x="316" y="62"/>
                  </a:lnTo>
                  <a:lnTo>
                    <a:pt x="420" y="70"/>
                  </a:lnTo>
                  <a:lnTo>
                    <a:pt x="532" y="78"/>
                  </a:lnTo>
                  <a:lnTo>
                    <a:pt x="652" y="90"/>
                  </a:lnTo>
                  <a:lnTo>
                    <a:pt x="776" y="106"/>
                  </a:lnTo>
                  <a:lnTo>
                    <a:pt x="906" y="126"/>
                  </a:lnTo>
                  <a:lnTo>
                    <a:pt x="1038" y="150"/>
                  </a:lnTo>
                  <a:lnTo>
                    <a:pt x="1174" y="178"/>
                  </a:lnTo>
                  <a:lnTo>
                    <a:pt x="1242" y="194"/>
                  </a:lnTo>
                  <a:lnTo>
                    <a:pt x="1310" y="210"/>
                  </a:lnTo>
                  <a:lnTo>
                    <a:pt x="1378" y="230"/>
                  </a:lnTo>
                  <a:lnTo>
                    <a:pt x="1444" y="250"/>
                  </a:lnTo>
                  <a:lnTo>
                    <a:pt x="1512" y="270"/>
                  </a:lnTo>
                  <a:lnTo>
                    <a:pt x="1580" y="294"/>
                  </a:lnTo>
                  <a:lnTo>
                    <a:pt x="1646" y="318"/>
                  </a:lnTo>
                  <a:lnTo>
                    <a:pt x="1712" y="344"/>
                  </a:lnTo>
                  <a:lnTo>
                    <a:pt x="1776" y="372"/>
                  </a:lnTo>
                  <a:lnTo>
                    <a:pt x="1840" y="402"/>
                  </a:lnTo>
                  <a:lnTo>
                    <a:pt x="1840" y="402"/>
                  </a:lnTo>
                  <a:lnTo>
                    <a:pt x="1754" y="364"/>
                  </a:lnTo>
                  <a:lnTo>
                    <a:pt x="1664" y="330"/>
                  </a:lnTo>
                  <a:lnTo>
                    <a:pt x="1570" y="298"/>
                  </a:lnTo>
                  <a:lnTo>
                    <a:pt x="1474" y="268"/>
                  </a:lnTo>
                  <a:lnTo>
                    <a:pt x="1374" y="238"/>
                  </a:lnTo>
                  <a:lnTo>
                    <a:pt x="1270" y="212"/>
                  </a:lnTo>
                  <a:lnTo>
                    <a:pt x="1162" y="188"/>
                  </a:lnTo>
                  <a:lnTo>
                    <a:pt x="1052" y="166"/>
                  </a:lnTo>
                  <a:lnTo>
                    <a:pt x="1052" y="166"/>
                  </a:lnTo>
                  <a:lnTo>
                    <a:pt x="926" y="146"/>
                  </a:lnTo>
                  <a:lnTo>
                    <a:pt x="798" y="126"/>
                  </a:lnTo>
                  <a:lnTo>
                    <a:pt x="666" y="112"/>
                  </a:lnTo>
                  <a:lnTo>
                    <a:pt x="534" y="98"/>
                  </a:lnTo>
                  <a:lnTo>
                    <a:pt x="400" y="90"/>
                  </a:lnTo>
                  <a:lnTo>
                    <a:pt x="266" y="82"/>
                  </a:lnTo>
                  <a:lnTo>
                    <a:pt x="132" y="8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138" y="80"/>
                  </a:lnTo>
                  <a:lnTo>
                    <a:pt x="224" y="82"/>
                  </a:lnTo>
                  <a:lnTo>
                    <a:pt x="320" y="86"/>
                  </a:lnTo>
                  <a:lnTo>
                    <a:pt x="426" y="92"/>
                  </a:lnTo>
                  <a:lnTo>
                    <a:pt x="540" y="102"/>
                  </a:lnTo>
                  <a:lnTo>
                    <a:pt x="660" y="112"/>
                  </a:lnTo>
                  <a:lnTo>
                    <a:pt x="786" y="128"/>
                  </a:lnTo>
                  <a:lnTo>
                    <a:pt x="916" y="146"/>
                  </a:lnTo>
                  <a:lnTo>
                    <a:pt x="1052" y="168"/>
                  </a:lnTo>
                  <a:lnTo>
                    <a:pt x="1188" y="196"/>
                  </a:lnTo>
                  <a:lnTo>
                    <a:pt x="1256" y="212"/>
                  </a:lnTo>
                  <a:lnTo>
                    <a:pt x="1326" y="228"/>
                  </a:lnTo>
                  <a:lnTo>
                    <a:pt x="1396" y="246"/>
                  </a:lnTo>
                  <a:lnTo>
                    <a:pt x="1464" y="266"/>
                  </a:lnTo>
                  <a:lnTo>
                    <a:pt x="1532" y="288"/>
                  </a:lnTo>
                  <a:lnTo>
                    <a:pt x="1602" y="310"/>
                  </a:lnTo>
                  <a:lnTo>
                    <a:pt x="1670" y="334"/>
                  </a:lnTo>
                  <a:lnTo>
                    <a:pt x="1736" y="360"/>
                  </a:lnTo>
                  <a:lnTo>
                    <a:pt x="1802" y="388"/>
                  </a:lnTo>
                  <a:lnTo>
                    <a:pt x="1868" y="416"/>
                  </a:lnTo>
                  <a:lnTo>
                    <a:pt x="1868" y="416"/>
                  </a:lnTo>
                  <a:lnTo>
                    <a:pt x="1778" y="380"/>
                  </a:lnTo>
                  <a:lnTo>
                    <a:pt x="1686" y="346"/>
                  </a:lnTo>
                  <a:lnTo>
                    <a:pt x="1588" y="314"/>
                  </a:lnTo>
                  <a:lnTo>
                    <a:pt x="1488" y="284"/>
                  </a:lnTo>
                  <a:lnTo>
                    <a:pt x="1384" y="256"/>
                  </a:lnTo>
                  <a:lnTo>
                    <a:pt x="1278" y="230"/>
                  </a:lnTo>
                  <a:lnTo>
                    <a:pt x="1168" y="206"/>
                  </a:lnTo>
                  <a:lnTo>
                    <a:pt x="1054" y="184"/>
                  </a:lnTo>
                  <a:lnTo>
                    <a:pt x="1054" y="184"/>
                  </a:lnTo>
                  <a:lnTo>
                    <a:pt x="928" y="164"/>
                  </a:lnTo>
                  <a:lnTo>
                    <a:pt x="798" y="148"/>
                  </a:lnTo>
                  <a:lnTo>
                    <a:pt x="666" y="132"/>
                  </a:lnTo>
                  <a:lnTo>
                    <a:pt x="532" y="120"/>
                  </a:lnTo>
                  <a:lnTo>
                    <a:pt x="398" y="112"/>
                  </a:lnTo>
                  <a:lnTo>
                    <a:pt x="264" y="106"/>
                  </a:lnTo>
                  <a:lnTo>
                    <a:pt x="132" y="104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140" y="106"/>
                  </a:lnTo>
                  <a:lnTo>
                    <a:pt x="226" y="108"/>
                  </a:lnTo>
                  <a:lnTo>
                    <a:pt x="324" y="110"/>
                  </a:lnTo>
                  <a:lnTo>
                    <a:pt x="430" y="116"/>
                  </a:lnTo>
                  <a:lnTo>
                    <a:pt x="544" y="124"/>
                  </a:lnTo>
                  <a:lnTo>
                    <a:pt x="666" y="134"/>
                  </a:lnTo>
                  <a:lnTo>
                    <a:pt x="794" y="148"/>
                  </a:lnTo>
                  <a:lnTo>
                    <a:pt x="926" y="166"/>
                  </a:lnTo>
                  <a:lnTo>
                    <a:pt x="1062" y="188"/>
                  </a:lnTo>
                  <a:lnTo>
                    <a:pt x="1200" y="214"/>
                  </a:lnTo>
                  <a:lnTo>
                    <a:pt x="1270" y="230"/>
                  </a:lnTo>
                  <a:lnTo>
                    <a:pt x="1340" y="246"/>
                  </a:lnTo>
                  <a:lnTo>
                    <a:pt x="1410" y="264"/>
                  </a:lnTo>
                  <a:lnTo>
                    <a:pt x="1480" y="282"/>
                  </a:lnTo>
                  <a:lnTo>
                    <a:pt x="1550" y="304"/>
                  </a:lnTo>
                  <a:lnTo>
                    <a:pt x="1620" y="326"/>
                  </a:lnTo>
                  <a:lnTo>
                    <a:pt x="1690" y="348"/>
                  </a:lnTo>
                  <a:lnTo>
                    <a:pt x="1758" y="374"/>
                  </a:lnTo>
                  <a:lnTo>
                    <a:pt x="1826" y="400"/>
                  </a:lnTo>
                  <a:lnTo>
                    <a:pt x="1894" y="430"/>
                  </a:lnTo>
                  <a:lnTo>
                    <a:pt x="1894" y="430"/>
                  </a:lnTo>
                  <a:lnTo>
                    <a:pt x="1800" y="394"/>
                  </a:lnTo>
                  <a:lnTo>
                    <a:pt x="1704" y="360"/>
                  </a:lnTo>
                  <a:lnTo>
                    <a:pt x="1606" y="328"/>
                  </a:lnTo>
                  <a:lnTo>
                    <a:pt x="1502" y="298"/>
                  </a:lnTo>
                  <a:lnTo>
                    <a:pt x="1396" y="272"/>
                  </a:lnTo>
                  <a:lnTo>
                    <a:pt x="1286" y="246"/>
                  </a:lnTo>
                  <a:lnTo>
                    <a:pt x="1172" y="224"/>
                  </a:lnTo>
                  <a:lnTo>
                    <a:pt x="1056" y="204"/>
                  </a:lnTo>
                  <a:lnTo>
                    <a:pt x="1056" y="204"/>
                  </a:lnTo>
                  <a:lnTo>
                    <a:pt x="928" y="184"/>
                  </a:lnTo>
                  <a:lnTo>
                    <a:pt x="798" y="168"/>
                  </a:lnTo>
                  <a:lnTo>
                    <a:pt x="664" y="154"/>
                  </a:lnTo>
                  <a:lnTo>
                    <a:pt x="530" y="144"/>
                  </a:lnTo>
                  <a:lnTo>
                    <a:pt x="396" y="136"/>
                  </a:lnTo>
                  <a:lnTo>
                    <a:pt x="262" y="132"/>
                  </a:lnTo>
                  <a:lnTo>
                    <a:pt x="130" y="13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40" y="132"/>
                  </a:lnTo>
                  <a:lnTo>
                    <a:pt x="228" y="132"/>
                  </a:lnTo>
                  <a:lnTo>
                    <a:pt x="326" y="134"/>
                  </a:lnTo>
                  <a:lnTo>
                    <a:pt x="434" y="138"/>
                  </a:lnTo>
                  <a:lnTo>
                    <a:pt x="548" y="146"/>
                  </a:lnTo>
                  <a:lnTo>
                    <a:pt x="670" y="156"/>
                  </a:lnTo>
                  <a:lnTo>
                    <a:pt x="798" y="168"/>
                  </a:lnTo>
                  <a:lnTo>
                    <a:pt x="932" y="186"/>
                  </a:lnTo>
                  <a:lnTo>
                    <a:pt x="1070" y="206"/>
                  </a:lnTo>
                  <a:lnTo>
                    <a:pt x="1208" y="232"/>
                  </a:lnTo>
                  <a:lnTo>
                    <a:pt x="1280" y="246"/>
                  </a:lnTo>
                  <a:lnTo>
                    <a:pt x="1350" y="262"/>
                  </a:lnTo>
                  <a:lnTo>
                    <a:pt x="1422" y="278"/>
                  </a:lnTo>
                  <a:lnTo>
                    <a:pt x="1492" y="296"/>
                  </a:lnTo>
                  <a:lnTo>
                    <a:pt x="1564" y="316"/>
                  </a:lnTo>
                  <a:lnTo>
                    <a:pt x="1634" y="338"/>
                  </a:lnTo>
                  <a:lnTo>
                    <a:pt x="1706" y="360"/>
                  </a:lnTo>
                  <a:lnTo>
                    <a:pt x="1774" y="386"/>
                  </a:lnTo>
                  <a:lnTo>
                    <a:pt x="1844" y="412"/>
                  </a:lnTo>
                  <a:lnTo>
                    <a:pt x="1912" y="440"/>
                  </a:lnTo>
                  <a:lnTo>
                    <a:pt x="1914" y="440"/>
                  </a:lnTo>
                  <a:lnTo>
                    <a:pt x="1914" y="440"/>
                  </a:lnTo>
                  <a:lnTo>
                    <a:pt x="1848" y="416"/>
                  </a:lnTo>
                  <a:lnTo>
                    <a:pt x="1782" y="392"/>
                  </a:lnTo>
                  <a:lnTo>
                    <a:pt x="1712" y="370"/>
                  </a:lnTo>
                  <a:lnTo>
                    <a:pt x="1642" y="348"/>
                  </a:lnTo>
                  <a:lnTo>
                    <a:pt x="1642" y="348"/>
                  </a:lnTo>
                  <a:lnTo>
                    <a:pt x="1574" y="328"/>
                  </a:lnTo>
                  <a:lnTo>
                    <a:pt x="1504" y="310"/>
                  </a:lnTo>
                  <a:lnTo>
                    <a:pt x="1432" y="294"/>
                  </a:lnTo>
                  <a:lnTo>
                    <a:pt x="1360" y="276"/>
                  </a:lnTo>
                  <a:lnTo>
                    <a:pt x="1286" y="262"/>
                  </a:lnTo>
                  <a:lnTo>
                    <a:pt x="1212" y="246"/>
                  </a:lnTo>
                  <a:lnTo>
                    <a:pt x="1058" y="222"/>
                  </a:lnTo>
                  <a:lnTo>
                    <a:pt x="1058" y="222"/>
                  </a:lnTo>
                  <a:lnTo>
                    <a:pt x="928" y="202"/>
                  </a:lnTo>
                  <a:lnTo>
                    <a:pt x="796" y="188"/>
                  </a:lnTo>
                  <a:lnTo>
                    <a:pt x="664" y="174"/>
                  </a:lnTo>
                  <a:lnTo>
                    <a:pt x="530" y="166"/>
                  </a:lnTo>
                  <a:lnTo>
                    <a:pt x="396" y="158"/>
                  </a:lnTo>
                  <a:lnTo>
                    <a:pt x="262" y="156"/>
                  </a:lnTo>
                  <a:lnTo>
                    <a:pt x="130" y="154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108" y="156"/>
                  </a:lnTo>
                  <a:lnTo>
                    <a:pt x="220" y="156"/>
                  </a:lnTo>
                  <a:lnTo>
                    <a:pt x="334" y="158"/>
                  </a:lnTo>
                  <a:lnTo>
                    <a:pt x="452" y="162"/>
                  </a:lnTo>
                  <a:lnTo>
                    <a:pt x="574" y="170"/>
                  </a:lnTo>
                  <a:lnTo>
                    <a:pt x="696" y="180"/>
                  </a:lnTo>
                  <a:lnTo>
                    <a:pt x="820" y="192"/>
                  </a:lnTo>
                  <a:lnTo>
                    <a:pt x="946" y="208"/>
                  </a:lnTo>
                  <a:lnTo>
                    <a:pt x="1072" y="226"/>
                  </a:lnTo>
                  <a:lnTo>
                    <a:pt x="1198" y="246"/>
                  </a:lnTo>
                  <a:lnTo>
                    <a:pt x="1324" y="272"/>
                  </a:lnTo>
                  <a:lnTo>
                    <a:pt x="1448" y="300"/>
                  </a:lnTo>
                  <a:lnTo>
                    <a:pt x="1570" y="330"/>
                  </a:lnTo>
                  <a:lnTo>
                    <a:pt x="1692" y="366"/>
                  </a:lnTo>
                  <a:lnTo>
                    <a:pt x="1810" y="404"/>
                  </a:lnTo>
                  <a:lnTo>
                    <a:pt x="1868" y="424"/>
                  </a:lnTo>
                  <a:lnTo>
                    <a:pt x="1926" y="446"/>
                  </a:lnTo>
                  <a:lnTo>
                    <a:pt x="1926" y="446"/>
                  </a:lnTo>
                  <a:lnTo>
                    <a:pt x="1926" y="446"/>
                  </a:lnTo>
                  <a:lnTo>
                    <a:pt x="1808" y="406"/>
                  </a:lnTo>
                  <a:lnTo>
                    <a:pt x="1688" y="370"/>
                  </a:lnTo>
                  <a:lnTo>
                    <a:pt x="1566" y="338"/>
                  </a:lnTo>
                  <a:lnTo>
                    <a:pt x="1442" y="308"/>
                  </a:lnTo>
                  <a:lnTo>
                    <a:pt x="1318" y="282"/>
                  </a:lnTo>
                  <a:lnTo>
                    <a:pt x="1192" y="260"/>
                  </a:lnTo>
                  <a:lnTo>
                    <a:pt x="1066" y="240"/>
                  </a:lnTo>
                  <a:lnTo>
                    <a:pt x="940" y="222"/>
                  </a:lnTo>
                  <a:lnTo>
                    <a:pt x="814" y="210"/>
                  </a:lnTo>
                  <a:lnTo>
                    <a:pt x="690" y="198"/>
                  </a:lnTo>
                  <a:lnTo>
                    <a:pt x="568" y="190"/>
                  </a:lnTo>
                  <a:lnTo>
                    <a:pt x="448" y="184"/>
                  </a:lnTo>
                  <a:lnTo>
                    <a:pt x="330" y="180"/>
                  </a:lnTo>
                  <a:lnTo>
                    <a:pt x="216" y="180"/>
                  </a:lnTo>
                  <a:lnTo>
                    <a:pt x="106" y="180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106" y="182"/>
                  </a:lnTo>
                  <a:lnTo>
                    <a:pt x="218" y="180"/>
                  </a:lnTo>
                  <a:lnTo>
                    <a:pt x="332" y="182"/>
                  </a:lnTo>
                  <a:lnTo>
                    <a:pt x="450" y="186"/>
                  </a:lnTo>
                  <a:lnTo>
                    <a:pt x="570" y="192"/>
                  </a:lnTo>
                  <a:lnTo>
                    <a:pt x="694" y="200"/>
                  </a:lnTo>
                  <a:lnTo>
                    <a:pt x="818" y="210"/>
                  </a:lnTo>
                  <a:lnTo>
                    <a:pt x="944" y="224"/>
                  </a:lnTo>
                  <a:lnTo>
                    <a:pt x="1070" y="242"/>
                  </a:lnTo>
                  <a:lnTo>
                    <a:pt x="1196" y="262"/>
                  </a:lnTo>
                  <a:lnTo>
                    <a:pt x="1322" y="284"/>
                  </a:lnTo>
                  <a:lnTo>
                    <a:pt x="1448" y="312"/>
                  </a:lnTo>
                  <a:lnTo>
                    <a:pt x="1572" y="342"/>
                  </a:lnTo>
                  <a:lnTo>
                    <a:pt x="1696" y="374"/>
                  </a:lnTo>
                  <a:lnTo>
                    <a:pt x="1816" y="412"/>
                  </a:lnTo>
                  <a:lnTo>
                    <a:pt x="1934" y="452"/>
                  </a:lnTo>
                  <a:lnTo>
                    <a:pt x="1934" y="452"/>
                  </a:lnTo>
                  <a:lnTo>
                    <a:pt x="1936" y="454"/>
                  </a:lnTo>
                  <a:lnTo>
                    <a:pt x="1936" y="454"/>
                  </a:lnTo>
                  <a:lnTo>
                    <a:pt x="1868" y="432"/>
                  </a:lnTo>
                  <a:lnTo>
                    <a:pt x="1800" y="410"/>
                  </a:lnTo>
                  <a:lnTo>
                    <a:pt x="1730" y="390"/>
                  </a:lnTo>
                  <a:lnTo>
                    <a:pt x="1658" y="370"/>
                  </a:lnTo>
                  <a:lnTo>
                    <a:pt x="1658" y="370"/>
                  </a:lnTo>
                  <a:lnTo>
                    <a:pt x="1516" y="336"/>
                  </a:lnTo>
                  <a:lnTo>
                    <a:pt x="1370" y="306"/>
                  </a:lnTo>
                  <a:lnTo>
                    <a:pt x="1218" y="280"/>
                  </a:lnTo>
                  <a:lnTo>
                    <a:pt x="1064" y="258"/>
                  </a:lnTo>
                  <a:lnTo>
                    <a:pt x="1064" y="258"/>
                  </a:lnTo>
                  <a:lnTo>
                    <a:pt x="932" y="242"/>
                  </a:lnTo>
                  <a:lnTo>
                    <a:pt x="798" y="228"/>
                  </a:lnTo>
                  <a:lnTo>
                    <a:pt x="662" y="218"/>
                  </a:lnTo>
                  <a:lnTo>
                    <a:pt x="528" y="210"/>
                  </a:lnTo>
                  <a:lnTo>
                    <a:pt x="392" y="206"/>
                  </a:lnTo>
                  <a:lnTo>
                    <a:pt x="260" y="204"/>
                  </a:lnTo>
                  <a:lnTo>
                    <a:pt x="128" y="206"/>
                  </a:lnTo>
                  <a:lnTo>
                    <a:pt x="0" y="210"/>
                  </a:lnTo>
                  <a:lnTo>
                    <a:pt x="0" y="210"/>
                  </a:lnTo>
                  <a:lnTo>
                    <a:pt x="0" y="210"/>
                  </a:lnTo>
                  <a:lnTo>
                    <a:pt x="106" y="206"/>
                  </a:lnTo>
                  <a:lnTo>
                    <a:pt x="216" y="206"/>
                  </a:lnTo>
                  <a:lnTo>
                    <a:pt x="330" y="206"/>
                  </a:lnTo>
                  <a:lnTo>
                    <a:pt x="448" y="208"/>
                  </a:lnTo>
                  <a:lnTo>
                    <a:pt x="568" y="212"/>
                  </a:lnTo>
                  <a:lnTo>
                    <a:pt x="690" y="220"/>
                  </a:lnTo>
                  <a:lnTo>
                    <a:pt x="816" y="230"/>
                  </a:lnTo>
                  <a:lnTo>
                    <a:pt x="940" y="244"/>
                  </a:lnTo>
                  <a:lnTo>
                    <a:pt x="1068" y="258"/>
                  </a:lnTo>
                  <a:lnTo>
                    <a:pt x="1196" y="278"/>
                  </a:lnTo>
                  <a:lnTo>
                    <a:pt x="1322" y="298"/>
                  </a:lnTo>
                  <a:lnTo>
                    <a:pt x="1450" y="324"/>
                  </a:lnTo>
                  <a:lnTo>
                    <a:pt x="1574" y="352"/>
                  </a:lnTo>
                  <a:lnTo>
                    <a:pt x="1700" y="384"/>
                  </a:lnTo>
                  <a:lnTo>
                    <a:pt x="1822" y="418"/>
                  </a:lnTo>
                  <a:lnTo>
                    <a:pt x="1942" y="456"/>
                  </a:lnTo>
                  <a:lnTo>
                    <a:pt x="1942" y="456"/>
                  </a:lnTo>
                  <a:lnTo>
                    <a:pt x="1946" y="460"/>
                  </a:lnTo>
                  <a:lnTo>
                    <a:pt x="1946" y="460"/>
                  </a:lnTo>
                  <a:lnTo>
                    <a:pt x="1878" y="438"/>
                  </a:lnTo>
                  <a:lnTo>
                    <a:pt x="1808" y="418"/>
                  </a:lnTo>
                  <a:lnTo>
                    <a:pt x="1738" y="400"/>
                  </a:lnTo>
                  <a:lnTo>
                    <a:pt x="1666" y="382"/>
                  </a:lnTo>
                  <a:lnTo>
                    <a:pt x="1666" y="382"/>
                  </a:lnTo>
                  <a:lnTo>
                    <a:pt x="1522" y="350"/>
                  </a:lnTo>
                  <a:lnTo>
                    <a:pt x="1374" y="322"/>
                  </a:lnTo>
                  <a:lnTo>
                    <a:pt x="1222" y="296"/>
                  </a:lnTo>
                  <a:lnTo>
                    <a:pt x="1066" y="276"/>
                  </a:lnTo>
                  <a:lnTo>
                    <a:pt x="1066" y="276"/>
                  </a:lnTo>
                  <a:lnTo>
                    <a:pt x="932" y="260"/>
                  </a:lnTo>
                  <a:lnTo>
                    <a:pt x="798" y="248"/>
                  </a:lnTo>
                  <a:lnTo>
                    <a:pt x="662" y="238"/>
                  </a:lnTo>
                  <a:lnTo>
                    <a:pt x="526" y="232"/>
                  </a:lnTo>
                  <a:lnTo>
                    <a:pt x="392" y="228"/>
                  </a:lnTo>
                  <a:lnTo>
                    <a:pt x="258" y="228"/>
                  </a:lnTo>
                  <a:lnTo>
                    <a:pt x="128" y="230"/>
                  </a:lnTo>
                  <a:lnTo>
                    <a:pt x="0" y="236"/>
                  </a:lnTo>
                  <a:lnTo>
                    <a:pt x="0" y="236"/>
                  </a:lnTo>
                  <a:lnTo>
                    <a:pt x="0" y="236"/>
                  </a:lnTo>
                  <a:lnTo>
                    <a:pt x="102" y="232"/>
                  </a:lnTo>
                  <a:lnTo>
                    <a:pt x="208" y="230"/>
                  </a:lnTo>
                  <a:lnTo>
                    <a:pt x="320" y="230"/>
                  </a:lnTo>
                  <a:lnTo>
                    <a:pt x="436" y="232"/>
                  </a:lnTo>
                  <a:lnTo>
                    <a:pt x="554" y="236"/>
                  </a:lnTo>
                  <a:lnTo>
                    <a:pt x="678" y="242"/>
                  </a:lnTo>
                  <a:lnTo>
                    <a:pt x="802" y="250"/>
                  </a:lnTo>
                  <a:lnTo>
                    <a:pt x="930" y="262"/>
                  </a:lnTo>
                  <a:lnTo>
                    <a:pt x="1058" y="276"/>
                  </a:lnTo>
                  <a:lnTo>
                    <a:pt x="1186" y="294"/>
                  </a:lnTo>
                  <a:lnTo>
                    <a:pt x="1316" y="314"/>
                  </a:lnTo>
                  <a:lnTo>
                    <a:pt x="1446" y="336"/>
                  </a:lnTo>
                  <a:lnTo>
                    <a:pt x="1574" y="364"/>
                  </a:lnTo>
                  <a:lnTo>
                    <a:pt x="1702" y="394"/>
                  </a:lnTo>
                  <a:lnTo>
                    <a:pt x="1828" y="426"/>
                  </a:lnTo>
                  <a:lnTo>
                    <a:pt x="1952" y="464"/>
                  </a:lnTo>
                  <a:lnTo>
                    <a:pt x="1952" y="464"/>
                  </a:lnTo>
                  <a:lnTo>
                    <a:pt x="1954" y="466"/>
                  </a:lnTo>
                  <a:lnTo>
                    <a:pt x="1954" y="466"/>
                  </a:lnTo>
                  <a:lnTo>
                    <a:pt x="1818" y="428"/>
                  </a:lnTo>
                  <a:lnTo>
                    <a:pt x="1674" y="394"/>
                  </a:lnTo>
                  <a:lnTo>
                    <a:pt x="1674" y="394"/>
                  </a:lnTo>
                  <a:lnTo>
                    <a:pt x="1530" y="362"/>
                  </a:lnTo>
                  <a:lnTo>
                    <a:pt x="1380" y="336"/>
                  </a:lnTo>
                  <a:lnTo>
                    <a:pt x="1226" y="312"/>
                  </a:lnTo>
                  <a:lnTo>
                    <a:pt x="1070" y="292"/>
                  </a:lnTo>
                  <a:lnTo>
                    <a:pt x="1070" y="292"/>
                  </a:lnTo>
                  <a:lnTo>
                    <a:pt x="934" y="280"/>
                  </a:lnTo>
                  <a:lnTo>
                    <a:pt x="798" y="268"/>
                  </a:lnTo>
                  <a:lnTo>
                    <a:pt x="662" y="260"/>
                  </a:lnTo>
                  <a:lnTo>
                    <a:pt x="526" y="254"/>
                  </a:lnTo>
                  <a:lnTo>
                    <a:pt x="390" y="252"/>
                  </a:lnTo>
                  <a:lnTo>
                    <a:pt x="258" y="252"/>
                  </a:lnTo>
                  <a:lnTo>
                    <a:pt x="128" y="256"/>
                  </a:lnTo>
                  <a:lnTo>
                    <a:pt x="0" y="260"/>
                  </a:lnTo>
                  <a:lnTo>
                    <a:pt x="0" y="262"/>
                  </a:lnTo>
                  <a:lnTo>
                    <a:pt x="0" y="262"/>
                  </a:lnTo>
                  <a:lnTo>
                    <a:pt x="100" y="258"/>
                  </a:lnTo>
                  <a:lnTo>
                    <a:pt x="208" y="254"/>
                  </a:lnTo>
                  <a:lnTo>
                    <a:pt x="318" y="254"/>
                  </a:lnTo>
                  <a:lnTo>
                    <a:pt x="434" y="254"/>
                  </a:lnTo>
                  <a:lnTo>
                    <a:pt x="552" y="258"/>
                  </a:lnTo>
                  <a:lnTo>
                    <a:pt x="674" y="262"/>
                  </a:lnTo>
                  <a:lnTo>
                    <a:pt x="800" y="270"/>
                  </a:lnTo>
                  <a:lnTo>
                    <a:pt x="926" y="280"/>
                  </a:lnTo>
                  <a:lnTo>
                    <a:pt x="1056" y="294"/>
                  </a:lnTo>
                  <a:lnTo>
                    <a:pt x="1186" y="310"/>
                  </a:lnTo>
                  <a:lnTo>
                    <a:pt x="1316" y="328"/>
                  </a:lnTo>
                  <a:lnTo>
                    <a:pt x="1448" y="350"/>
                  </a:lnTo>
                  <a:lnTo>
                    <a:pt x="1578" y="374"/>
                  </a:lnTo>
                  <a:lnTo>
                    <a:pt x="1706" y="402"/>
                  </a:lnTo>
                  <a:lnTo>
                    <a:pt x="1834" y="434"/>
                  </a:lnTo>
                  <a:lnTo>
                    <a:pt x="1960" y="468"/>
                  </a:lnTo>
                  <a:lnTo>
                    <a:pt x="1960" y="468"/>
                  </a:lnTo>
                  <a:lnTo>
                    <a:pt x="1964" y="472"/>
                  </a:lnTo>
                  <a:lnTo>
                    <a:pt x="1964" y="472"/>
                  </a:lnTo>
                  <a:lnTo>
                    <a:pt x="1862" y="446"/>
                  </a:lnTo>
                  <a:lnTo>
                    <a:pt x="1756" y="420"/>
                  </a:lnTo>
                  <a:lnTo>
                    <a:pt x="1648" y="398"/>
                  </a:lnTo>
                  <a:lnTo>
                    <a:pt x="1538" y="376"/>
                  </a:lnTo>
                  <a:lnTo>
                    <a:pt x="1424" y="356"/>
                  </a:lnTo>
                  <a:lnTo>
                    <a:pt x="1310" y="340"/>
                  </a:lnTo>
                  <a:lnTo>
                    <a:pt x="1192" y="324"/>
                  </a:lnTo>
                  <a:lnTo>
                    <a:pt x="1074" y="310"/>
                  </a:lnTo>
                  <a:lnTo>
                    <a:pt x="1074" y="310"/>
                  </a:lnTo>
                  <a:lnTo>
                    <a:pt x="936" y="298"/>
                  </a:lnTo>
                  <a:lnTo>
                    <a:pt x="800" y="288"/>
                  </a:lnTo>
                  <a:lnTo>
                    <a:pt x="662" y="282"/>
                  </a:lnTo>
                  <a:lnTo>
                    <a:pt x="526" y="276"/>
                  </a:lnTo>
                  <a:lnTo>
                    <a:pt x="390" y="274"/>
                  </a:lnTo>
                  <a:lnTo>
                    <a:pt x="256" y="276"/>
                  </a:lnTo>
                  <a:lnTo>
                    <a:pt x="126" y="280"/>
                  </a:lnTo>
                  <a:lnTo>
                    <a:pt x="0" y="286"/>
                  </a:lnTo>
                  <a:lnTo>
                    <a:pt x="0" y="288"/>
                  </a:lnTo>
                  <a:lnTo>
                    <a:pt x="0" y="288"/>
                  </a:lnTo>
                  <a:lnTo>
                    <a:pt x="100" y="282"/>
                  </a:lnTo>
                  <a:lnTo>
                    <a:pt x="206" y="278"/>
                  </a:lnTo>
                  <a:lnTo>
                    <a:pt x="316" y="276"/>
                  </a:lnTo>
                  <a:lnTo>
                    <a:pt x="432" y="276"/>
                  </a:lnTo>
                  <a:lnTo>
                    <a:pt x="550" y="278"/>
                  </a:lnTo>
                  <a:lnTo>
                    <a:pt x="672" y="284"/>
                  </a:lnTo>
                  <a:lnTo>
                    <a:pt x="798" y="290"/>
                  </a:lnTo>
                  <a:lnTo>
                    <a:pt x="924" y="298"/>
                  </a:lnTo>
                  <a:lnTo>
                    <a:pt x="1054" y="310"/>
                  </a:lnTo>
                  <a:lnTo>
                    <a:pt x="1184" y="324"/>
                  </a:lnTo>
                  <a:lnTo>
                    <a:pt x="1316" y="342"/>
                  </a:lnTo>
                  <a:lnTo>
                    <a:pt x="1448" y="362"/>
                  </a:lnTo>
                  <a:lnTo>
                    <a:pt x="1580" y="386"/>
                  </a:lnTo>
                  <a:lnTo>
                    <a:pt x="1710" y="412"/>
                  </a:lnTo>
                  <a:lnTo>
                    <a:pt x="1840" y="442"/>
                  </a:lnTo>
                  <a:lnTo>
                    <a:pt x="1968" y="474"/>
                  </a:lnTo>
                  <a:lnTo>
                    <a:pt x="1968" y="474"/>
                  </a:lnTo>
                  <a:lnTo>
                    <a:pt x="1974" y="478"/>
                  </a:lnTo>
                  <a:lnTo>
                    <a:pt x="1974" y="478"/>
                  </a:lnTo>
                  <a:lnTo>
                    <a:pt x="1870" y="454"/>
                  </a:lnTo>
                  <a:lnTo>
                    <a:pt x="1764" y="430"/>
                  </a:lnTo>
                  <a:lnTo>
                    <a:pt x="1654" y="408"/>
                  </a:lnTo>
                  <a:lnTo>
                    <a:pt x="1544" y="388"/>
                  </a:lnTo>
                  <a:lnTo>
                    <a:pt x="1430" y="370"/>
                  </a:lnTo>
                  <a:lnTo>
                    <a:pt x="1314" y="354"/>
                  </a:lnTo>
                  <a:lnTo>
                    <a:pt x="1196" y="340"/>
                  </a:lnTo>
                  <a:lnTo>
                    <a:pt x="1078" y="328"/>
                  </a:lnTo>
                  <a:lnTo>
                    <a:pt x="1078" y="328"/>
                  </a:lnTo>
                  <a:lnTo>
                    <a:pt x="940" y="318"/>
                  </a:lnTo>
                  <a:lnTo>
                    <a:pt x="800" y="308"/>
                  </a:lnTo>
                  <a:lnTo>
                    <a:pt x="662" y="302"/>
                  </a:lnTo>
                  <a:lnTo>
                    <a:pt x="526" y="298"/>
                  </a:lnTo>
                  <a:lnTo>
                    <a:pt x="390" y="298"/>
                  </a:lnTo>
                  <a:lnTo>
                    <a:pt x="256" y="300"/>
                  </a:lnTo>
                  <a:lnTo>
                    <a:pt x="126" y="304"/>
                  </a:lnTo>
                  <a:lnTo>
                    <a:pt x="0" y="312"/>
                  </a:lnTo>
                  <a:lnTo>
                    <a:pt x="0" y="314"/>
                  </a:lnTo>
                  <a:lnTo>
                    <a:pt x="0" y="314"/>
                  </a:lnTo>
                  <a:lnTo>
                    <a:pt x="100" y="308"/>
                  </a:lnTo>
                  <a:lnTo>
                    <a:pt x="204" y="304"/>
                  </a:lnTo>
                  <a:lnTo>
                    <a:pt x="314" y="300"/>
                  </a:lnTo>
                  <a:lnTo>
                    <a:pt x="430" y="300"/>
                  </a:lnTo>
                  <a:lnTo>
                    <a:pt x="548" y="300"/>
                  </a:lnTo>
                  <a:lnTo>
                    <a:pt x="670" y="304"/>
                  </a:lnTo>
                  <a:lnTo>
                    <a:pt x="794" y="310"/>
                  </a:lnTo>
                  <a:lnTo>
                    <a:pt x="922" y="318"/>
                  </a:lnTo>
                  <a:lnTo>
                    <a:pt x="1052" y="328"/>
                  </a:lnTo>
                  <a:lnTo>
                    <a:pt x="1184" y="340"/>
                  </a:lnTo>
                  <a:lnTo>
                    <a:pt x="1316" y="356"/>
                  </a:lnTo>
                  <a:lnTo>
                    <a:pt x="1448" y="374"/>
                  </a:lnTo>
                  <a:lnTo>
                    <a:pt x="1582" y="396"/>
                  </a:lnTo>
                  <a:lnTo>
                    <a:pt x="1714" y="420"/>
                  </a:lnTo>
                  <a:lnTo>
                    <a:pt x="1846" y="448"/>
                  </a:lnTo>
                  <a:lnTo>
                    <a:pt x="1978" y="480"/>
                  </a:lnTo>
                  <a:lnTo>
                    <a:pt x="1978" y="480"/>
                  </a:lnTo>
                  <a:lnTo>
                    <a:pt x="1982" y="484"/>
                  </a:lnTo>
                  <a:lnTo>
                    <a:pt x="1982" y="484"/>
                  </a:lnTo>
                  <a:lnTo>
                    <a:pt x="1878" y="460"/>
                  </a:lnTo>
                  <a:lnTo>
                    <a:pt x="1770" y="440"/>
                  </a:lnTo>
                  <a:lnTo>
                    <a:pt x="1660" y="420"/>
                  </a:lnTo>
                  <a:lnTo>
                    <a:pt x="1548" y="402"/>
                  </a:lnTo>
                  <a:lnTo>
                    <a:pt x="1434" y="384"/>
                  </a:lnTo>
                  <a:lnTo>
                    <a:pt x="1318" y="370"/>
                  </a:lnTo>
                  <a:lnTo>
                    <a:pt x="1200" y="358"/>
                  </a:lnTo>
                  <a:lnTo>
                    <a:pt x="1080" y="346"/>
                  </a:lnTo>
                  <a:lnTo>
                    <a:pt x="1080" y="346"/>
                  </a:lnTo>
                  <a:lnTo>
                    <a:pt x="942" y="336"/>
                  </a:lnTo>
                  <a:lnTo>
                    <a:pt x="802" y="328"/>
                  </a:lnTo>
                  <a:lnTo>
                    <a:pt x="662" y="324"/>
                  </a:lnTo>
                  <a:lnTo>
                    <a:pt x="524" y="322"/>
                  </a:lnTo>
                  <a:lnTo>
                    <a:pt x="388" y="322"/>
                  </a:lnTo>
                  <a:lnTo>
                    <a:pt x="256" y="324"/>
                  </a:lnTo>
                  <a:lnTo>
                    <a:pt x="126" y="330"/>
                  </a:lnTo>
                  <a:lnTo>
                    <a:pt x="0" y="338"/>
                  </a:lnTo>
                  <a:lnTo>
                    <a:pt x="0" y="340"/>
                  </a:lnTo>
                  <a:lnTo>
                    <a:pt x="0" y="340"/>
                  </a:lnTo>
                  <a:lnTo>
                    <a:pt x="98" y="332"/>
                  </a:lnTo>
                  <a:lnTo>
                    <a:pt x="204" y="328"/>
                  </a:lnTo>
                  <a:lnTo>
                    <a:pt x="312" y="324"/>
                  </a:lnTo>
                  <a:lnTo>
                    <a:pt x="428" y="322"/>
                  </a:lnTo>
                  <a:lnTo>
                    <a:pt x="546" y="322"/>
                  </a:lnTo>
                  <a:lnTo>
                    <a:pt x="668" y="324"/>
                  </a:lnTo>
                  <a:lnTo>
                    <a:pt x="792" y="330"/>
                  </a:lnTo>
                  <a:lnTo>
                    <a:pt x="920" y="336"/>
                  </a:lnTo>
                  <a:lnTo>
                    <a:pt x="1050" y="346"/>
                  </a:lnTo>
                  <a:lnTo>
                    <a:pt x="1182" y="356"/>
                  </a:lnTo>
                  <a:lnTo>
                    <a:pt x="1316" y="370"/>
                  </a:lnTo>
                  <a:lnTo>
                    <a:pt x="1450" y="388"/>
                  </a:lnTo>
                  <a:lnTo>
                    <a:pt x="1584" y="408"/>
                  </a:lnTo>
                  <a:lnTo>
                    <a:pt x="1720" y="430"/>
                  </a:lnTo>
                  <a:lnTo>
                    <a:pt x="1852" y="456"/>
                  </a:lnTo>
                  <a:lnTo>
                    <a:pt x="1986" y="486"/>
                  </a:lnTo>
                  <a:lnTo>
                    <a:pt x="1986" y="486"/>
                  </a:lnTo>
                  <a:lnTo>
                    <a:pt x="1992" y="490"/>
                  </a:lnTo>
                  <a:lnTo>
                    <a:pt x="1992" y="490"/>
                  </a:lnTo>
                  <a:lnTo>
                    <a:pt x="1886" y="468"/>
                  </a:lnTo>
                  <a:lnTo>
                    <a:pt x="1778" y="448"/>
                  </a:lnTo>
                  <a:lnTo>
                    <a:pt x="1666" y="430"/>
                  </a:lnTo>
                  <a:lnTo>
                    <a:pt x="1554" y="414"/>
                  </a:lnTo>
                  <a:lnTo>
                    <a:pt x="1440" y="398"/>
                  </a:lnTo>
                  <a:lnTo>
                    <a:pt x="1322" y="386"/>
                  </a:lnTo>
                  <a:lnTo>
                    <a:pt x="1204" y="374"/>
                  </a:lnTo>
                  <a:lnTo>
                    <a:pt x="1086" y="364"/>
                  </a:lnTo>
                  <a:lnTo>
                    <a:pt x="1086" y="364"/>
                  </a:lnTo>
                  <a:lnTo>
                    <a:pt x="944" y="356"/>
                  </a:lnTo>
                  <a:lnTo>
                    <a:pt x="804" y="348"/>
                  </a:lnTo>
                  <a:lnTo>
                    <a:pt x="664" y="344"/>
                  </a:lnTo>
                  <a:lnTo>
                    <a:pt x="524" y="344"/>
                  </a:lnTo>
                  <a:lnTo>
                    <a:pt x="388" y="344"/>
                  </a:lnTo>
                  <a:lnTo>
                    <a:pt x="256" y="348"/>
                  </a:lnTo>
                  <a:lnTo>
                    <a:pt x="126" y="354"/>
                  </a:lnTo>
                  <a:lnTo>
                    <a:pt x="0" y="364"/>
                  </a:lnTo>
                  <a:lnTo>
                    <a:pt x="0" y="364"/>
                  </a:lnTo>
                  <a:lnTo>
                    <a:pt x="0" y="364"/>
                  </a:lnTo>
                  <a:lnTo>
                    <a:pt x="98" y="358"/>
                  </a:lnTo>
                  <a:lnTo>
                    <a:pt x="202" y="352"/>
                  </a:lnTo>
                  <a:lnTo>
                    <a:pt x="312" y="348"/>
                  </a:lnTo>
                  <a:lnTo>
                    <a:pt x="424" y="346"/>
                  </a:lnTo>
                  <a:lnTo>
                    <a:pt x="542" y="344"/>
                  </a:lnTo>
                  <a:lnTo>
                    <a:pt x="664" y="346"/>
                  </a:lnTo>
                  <a:lnTo>
                    <a:pt x="790" y="350"/>
                  </a:lnTo>
                  <a:lnTo>
                    <a:pt x="918" y="354"/>
                  </a:lnTo>
                  <a:lnTo>
                    <a:pt x="1048" y="362"/>
                  </a:lnTo>
                  <a:lnTo>
                    <a:pt x="1182" y="372"/>
                  </a:lnTo>
                  <a:lnTo>
                    <a:pt x="1316" y="386"/>
                  </a:lnTo>
                  <a:lnTo>
                    <a:pt x="1452" y="400"/>
                  </a:lnTo>
                  <a:lnTo>
                    <a:pt x="1588" y="420"/>
                  </a:lnTo>
                  <a:lnTo>
                    <a:pt x="1724" y="440"/>
                  </a:lnTo>
                  <a:lnTo>
                    <a:pt x="1860" y="464"/>
                  </a:lnTo>
                  <a:lnTo>
                    <a:pt x="1994" y="492"/>
                  </a:lnTo>
                  <a:lnTo>
                    <a:pt x="1994" y="492"/>
                  </a:lnTo>
                  <a:lnTo>
                    <a:pt x="2000" y="496"/>
                  </a:lnTo>
                  <a:lnTo>
                    <a:pt x="2000" y="496"/>
                  </a:lnTo>
                  <a:lnTo>
                    <a:pt x="1894" y="476"/>
                  </a:lnTo>
                  <a:lnTo>
                    <a:pt x="1784" y="458"/>
                  </a:lnTo>
                  <a:lnTo>
                    <a:pt x="1672" y="442"/>
                  </a:lnTo>
                  <a:lnTo>
                    <a:pt x="1560" y="426"/>
                  </a:lnTo>
                  <a:lnTo>
                    <a:pt x="1444" y="412"/>
                  </a:lnTo>
                  <a:lnTo>
                    <a:pt x="1326" y="400"/>
                  </a:lnTo>
                  <a:lnTo>
                    <a:pt x="1208" y="390"/>
                  </a:lnTo>
                  <a:lnTo>
                    <a:pt x="1090" y="382"/>
                  </a:lnTo>
                  <a:lnTo>
                    <a:pt x="1090" y="382"/>
                  </a:lnTo>
                  <a:lnTo>
                    <a:pt x="948" y="374"/>
                  </a:lnTo>
                  <a:lnTo>
                    <a:pt x="806" y="368"/>
                  </a:lnTo>
                  <a:lnTo>
                    <a:pt x="664" y="366"/>
                  </a:lnTo>
                  <a:lnTo>
                    <a:pt x="526" y="366"/>
                  </a:lnTo>
                  <a:lnTo>
                    <a:pt x="388" y="368"/>
                  </a:lnTo>
                  <a:lnTo>
                    <a:pt x="254" y="372"/>
                  </a:lnTo>
                  <a:lnTo>
                    <a:pt x="126" y="380"/>
                  </a:lnTo>
                  <a:lnTo>
                    <a:pt x="0" y="388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104" y="382"/>
                  </a:lnTo>
                  <a:lnTo>
                    <a:pt x="212" y="376"/>
                  </a:lnTo>
                  <a:lnTo>
                    <a:pt x="324" y="372"/>
                  </a:lnTo>
                  <a:lnTo>
                    <a:pt x="440" y="368"/>
                  </a:lnTo>
                  <a:lnTo>
                    <a:pt x="562" y="368"/>
                  </a:lnTo>
                  <a:lnTo>
                    <a:pt x="686" y="368"/>
                  </a:lnTo>
                  <a:lnTo>
                    <a:pt x="812" y="370"/>
                  </a:lnTo>
                  <a:lnTo>
                    <a:pt x="942" y="376"/>
                  </a:lnTo>
                  <a:lnTo>
                    <a:pt x="1072" y="382"/>
                  </a:lnTo>
                  <a:lnTo>
                    <a:pt x="1204" y="392"/>
                  </a:lnTo>
                  <a:lnTo>
                    <a:pt x="1338" y="404"/>
                  </a:lnTo>
                  <a:lnTo>
                    <a:pt x="1472" y="418"/>
                  </a:lnTo>
                  <a:lnTo>
                    <a:pt x="1606" y="434"/>
                  </a:lnTo>
                  <a:lnTo>
                    <a:pt x="1740" y="452"/>
                  </a:lnTo>
                  <a:lnTo>
                    <a:pt x="1872" y="474"/>
                  </a:lnTo>
                  <a:lnTo>
                    <a:pt x="2004" y="498"/>
                  </a:lnTo>
                  <a:lnTo>
                    <a:pt x="2004" y="498"/>
                  </a:lnTo>
                  <a:lnTo>
                    <a:pt x="2010" y="502"/>
                  </a:lnTo>
                  <a:lnTo>
                    <a:pt x="2010" y="502"/>
                  </a:lnTo>
                  <a:lnTo>
                    <a:pt x="1902" y="484"/>
                  </a:lnTo>
                  <a:lnTo>
                    <a:pt x="1790" y="468"/>
                  </a:lnTo>
                  <a:lnTo>
                    <a:pt x="1678" y="452"/>
                  </a:lnTo>
                  <a:lnTo>
                    <a:pt x="1564" y="438"/>
                  </a:lnTo>
                  <a:lnTo>
                    <a:pt x="1448" y="426"/>
                  </a:lnTo>
                  <a:lnTo>
                    <a:pt x="1332" y="416"/>
                  </a:lnTo>
                  <a:lnTo>
                    <a:pt x="1214" y="406"/>
                  </a:lnTo>
                  <a:lnTo>
                    <a:pt x="1094" y="400"/>
                  </a:lnTo>
                  <a:lnTo>
                    <a:pt x="1094" y="400"/>
                  </a:lnTo>
                  <a:lnTo>
                    <a:pt x="950" y="392"/>
                  </a:lnTo>
                  <a:lnTo>
                    <a:pt x="806" y="388"/>
                  </a:lnTo>
                  <a:lnTo>
                    <a:pt x="666" y="386"/>
                  </a:lnTo>
                  <a:lnTo>
                    <a:pt x="526" y="388"/>
                  </a:lnTo>
                  <a:lnTo>
                    <a:pt x="388" y="390"/>
                  </a:lnTo>
                  <a:lnTo>
                    <a:pt x="254" y="396"/>
                  </a:lnTo>
                  <a:lnTo>
                    <a:pt x="124" y="404"/>
                  </a:lnTo>
                  <a:lnTo>
                    <a:pt x="0" y="414"/>
                  </a:lnTo>
                  <a:lnTo>
                    <a:pt x="0" y="416"/>
                  </a:lnTo>
                  <a:lnTo>
                    <a:pt x="0" y="416"/>
                  </a:lnTo>
                  <a:lnTo>
                    <a:pt x="116" y="406"/>
                  </a:lnTo>
                  <a:lnTo>
                    <a:pt x="236" y="398"/>
                  </a:lnTo>
                  <a:lnTo>
                    <a:pt x="360" y="392"/>
                  </a:lnTo>
                  <a:lnTo>
                    <a:pt x="484" y="390"/>
                  </a:lnTo>
                  <a:lnTo>
                    <a:pt x="610" y="388"/>
                  </a:lnTo>
                  <a:lnTo>
                    <a:pt x="738" y="388"/>
                  </a:lnTo>
                  <a:lnTo>
                    <a:pt x="868" y="392"/>
                  </a:lnTo>
                  <a:lnTo>
                    <a:pt x="998" y="396"/>
                  </a:lnTo>
                  <a:lnTo>
                    <a:pt x="1128" y="404"/>
                  </a:lnTo>
                  <a:lnTo>
                    <a:pt x="1258" y="412"/>
                  </a:lnTo>
                  <a:lnTo>
                    <a:pt x="1388" y="422"/>
                  </a:lnTo>
                  <a:lnTo>
                    <a:pt x="1516" y="436"/>
                  </a:lnTo>
                  <a:lnTo>
                    <a:pt x="1644" y="450"/>
                  </a:lnTo>
                  <a:lnTo>
                    <a:pt x="1768" y="466"/>
                  </a:lnTo>
                  <a:lnTo>
                    <a:pt x="1892" y="484"/>
                  </a:lnTo>
                  <a:lnTo>
                    <a:pt x="2014" y="504"/>
                  </a:lnTo>
                  <a:lnTo>
                    <a:pt x="2014" y="504"/>
                  </a:lnTo>
                  <a:lnTo>
                    <a:pt x="2018" y="508"/>
                  </a:lnTo>
                  <a:lnTo>
                    <a:pt x="2018" y="508"/>
                  </a:lnTo>
                  <a:lnTo>
                    <a:pt x="1910" y="492"/>
                  </a:lnTo>
                  <a:lnTo>
                    <a:pt x="1798" y="476"/>
                  </a:lnTo>
                  <a:lnTo>
                    <a:pt x="1684" y="462"/>
                  </a:lnTo>
                  <a:lnTo>
                    <a:pt x="1570" y="450"/>
                  </a:lnTo>
                  <a:lnTo>
                    <a:pt x="1454" y="440"/>
                  </a:lnTo>
                  <a:lnTo>
                    <a:pt x="1336" y="430"/>
                  </a:lnTo>
                  <a:lnTo>
                    <a:pt x="1218" y="422"/>
                  </a:lnTo>
                  <a:lnTo>
                    <a:pt x="1098" y="416"/>
                  </a:lnTo>
                  <a:lnTo>
                    <a:pt x="1098" y="416"/>
                  </a:lnTo>
                  <a:lnTo>
                    <a:pt x="952" y="412"/>
                  </a:lnTo>
                  <a:lnTo>
                    <a:pt x="808" y="408"/>
                  </a:lnTo>
                  <a:lnTo>
                    <a:pt x="666" y="408"/>
                  </a:lnTo>
                  <a:lnTo>
                    <a:pt x="526" y="410"/>
                  </a:lnTo>
                  <a:lnTo>
                    <a:pt x="388" y="414"/>
                  </a:lnTo>
                  <a:lnTo>
                    <a:pt x="254" y="420"/>
                  </a:lnTo>
                  <a:lnTo>
                    <a:pt x="124" y="428"/>
                  </a:lnTo>
                  <a:lnTo>
                    <a:pt x="0" y="440"/>
                  </a:lnTo>
                  <a:lnTo>
                    <a:pt x="0" y="442"/>
                  </a:lnTo>
                  <a:lnTo>
                    <a:pt x="0" y="442"/>
                  </a:lnTo>
                  <a:lnTo>
                    <a:pt x="116" y="430"/>
                  </a:lnTo>
                  <a:lnTo>
                    <a:pt x="234" y="422"/>
                  </a:lnTo>
                  <a:lnTo>
                    <a:pt x="356" y="416"/>
                  </a:lnTo>
                  <a:lnTo>
                    <a:pt x="482" y="412"/>
                  </a:lnTo>
                  <a:lnTo>
                    <a:pt x="608" y="410"/>
                  </a:lnTo>
                  <a:lnTo>
                    <a:pt x="736" y="410"/>
                  </a:lnTo>
                  <a:lnTo>
                    <a:pt x="866" y="410"/>
                  </a:lnTo>
                  <a:lnTo>
                    <a:pt x="996" y="414"/>
                  </a:lnTo>
                  <a:lnTo>
                    <a:pt x="1126" y="420"/>
                  </a:lnTo>
                  <a:lnTo>
                    <a:pt x="1258" y="428"/>
                  </a:lnTo>
                  <a:lnTo>
                    <a:pt x="1388" y="436"/>
                  </a:lnTo>
                  <a:lnTo>
                    <a:pt x="1518" y="448"/>
                  </a:lnTo>
                  <a:lnTo>
                    <a:pt x="1646" y="460"/>
                  </a:lnTo>
                  <a:lnTo>
                    <a:pt x="1774" y="476"/>
                  </a:lnTo>
                  <a:lnTo>
                    <a:pt x="1898" y="492"/>
                  </a:lnTo>
                  <a:lnTo>
                    <a:pt x="2022" y="510"/>
                  </a:lnTo>
                  <a:lnTo>
                    <a:pt x="2022" y="510"/>
                  </a:lnTo>
                  <a:lnTo>
                    <a:pt x="2026" y="514"/>
                  </a:lnTo>
                  <a:lnTo>
                    <a:pt x="2026" y="514"/>
                  </a:lnTo>
                  <a:lnTo>
                    <a:pt x="1916" y="500"/>
                  </a:lnTo>
                  <a:lnTo>
                    <a:pt x="1804" y="486"/>
                  </a:lnTo>
                  <a:lnTo>
                    <a:pt x="1690" y="474"/>
                  </a:lnTo>
                  <a:lnTo>
                    <a:pt x="1576" y="464"/>
                  </a:lnTo>
                  <a:lnTo>
                    <a:pt x="1458" y="454"/>
                  </a:lnTo>
                  <a:lnTo>
                    <a:pt x="1340" y="446"/>
                  </a:lnTo>
                  <a:lnTo>
                    <a:pt x="1222" y="440"/>
                  </a:lnTo>
                  <a:lnTo>
                    <a:pt x="1102" y="434"/>
                  </a:lnTo>
                  <a:lnTo>
                    <a:pt x="1102" y="434"/>
                  </a:lnTo>
                  <a:lnTo>
                    <a:pt x="954" y="430"/>
                  </a:lnTo>
                  <a:lnTo>
                    <a:pt x="808" y="428"/>
                  </a:lnTo>
                  <a:lnTo>
                    <a:pt x="666" y="428"/>
                  </a:lnTo>
                  <a:lnTo>
                    <a:pt x="524" y="432"/>
                  </a:lnTo>
                  <a:lnTo>
                    <a:pt x="388" y="436"/>
                  </a:lnTo>
                  <a:lnTo>
                    <a:pt x="254" y="444"/>
                  </a:lnTo>
                  <a:lnTo>
                    <a:pt x="124" y="454"/>
                  </a:lnTo>
                  <a:lnTo>
                    <a:pt x="0" y="464"/>
                  </a:lnTo>
                  <a:lnTo>
                    <a:pt x="0" y="466"/>
                  </a:lnTo>
                  <a:lnTo>
                    <a:pt x="0" y="466"/>
                  </a:lnTo>
                  <a:lnTo>
                    <a:pt x="114" y="456"/>
                  </a:lnTo>
                  <a:lnTo>
                    <a:pt x="234" y="446"/>
                  </a:lnTo>
                  <a:lnTo>
                    <a:pt x="354" y="440"/>
                  </a:lnTo>
                  <a:lnTo>
                    <a:pt x="478" y="434"/>
                  </a:lnTo>
                  <a:lnTo>
                    <a:pt x="604" y="432"/>
                  </a:lnTo>
                  <a:lnTo>
                    <a:pt x="734" y="430"/>
                  </a:lnTo>
                  <a:lnTo>
                    <a:pt x="862" y="430"/>
                  </a:lnTo>
                  <a:lnTo>
                    <a:pt x="994" y="432"/>
                  </a:lnTo>
                  <a:lnTo>
                    <a:pt x="1124" y="436"/>
                  </a:lnTo>
                  <a:lnTo>
                    <a:pt x="1256" y="442"/>
                  </a:lnTo>
                  <a:lnTo>
                    <a:pt x="1388" y="450"/>
                  </a:lnTo>
                  <a:lnTo>
                    <a:pt x="1520" y="460"/>
                  </a:lnTo>
                  <a:lnTo>
                    <a:pt x="1650" y="472"/>
                  </a:lnTo>
                  <a:lnTo>
                    <a:pt x="1778" y="484"/>
                  </a:lnTo>
                  <a:lnTo>
                    <a:pt x="1904" y="500"/>
                  </a:lnTo>
                  <a:lnTo>
                    <a:pt x="2030" y="516"/>
                  </a:lnTo>
                  <a:lnTo>
                    <a:pt x="2030" y="516"/>
                  </a:lnTo>
                  <a:lnTo>
                    <a:pt x="2036" y="520"/>
                  </a:lnTo>
                  <a:lnTo>
                    <a:pt x="2036" y="520"/>
                  </a:lnTo>
                  <a:lnTo>
                    <a:pt x="1924" y="508"/>
                  </a:lnTo>
                  <a:lnTo>
                    <a:pt x="1810" y="496"/>
                  </a:lnTo>
                  <a:lnTo>
                    <a:pt x="1696" y="484"/>
                  </a:lnTo>
                  <a:lnTo>
                    <a:pt x="1580" y="476"/>
                  </a:lnTo>
                  <a:lnTo>
                    <a:pt x="1462" y="468"/>
                  </a:lnTo>
                  <a:lnTo>
                    <a:pt x="1344" y="460"/>
                  </a:lnTo>
                  <a:lnTo>
                    <a:pt x="1226" y="456"/>
                  </a:lnTo>
                  <a:lnTo>
                    <a:pt x="1106" y="452"/>
                  </a:lnTo>
                  <a:lnTo>
                    <a:pt x="1106" y="452"/>
                  </a:lnTo>
                  <a:lnTo>
                    <a:pt x="958" y="448"/>
                  </a:lnTo>
                  <a:lnTo>
                    <a:pt x="810" y="448"/>
                  </a:lnTo>
                  <a:lnTo>
                    <a:pt x="666" y="450"/>
                  </a:lnTo>
                  <a:lnTo>
                    <a:pt x="526" y="454"/>
                  </a:lnTo>
                  <a:lnTo>
                    <a:pt x="388" y="460"/>
                  </a:lnTo>
                  <a:lnTo>
                    <a:pt x="254" y="468"/>
                  </a:lnTo>
                  <a:lnTo>
                    <a:pt x="124" y="478"/>
                  </a:lnTo>
                  <a:lnTo>
                    <a:pt x="0" y="490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114" y="480"/>
                  </a:lnTo>
                  <a:lnTo>
                    <a:pt x="232" y="470"/>
                  </a:lnTo>
                  <a:lnTo>
                    <a:pt x="352" y="462"/>
                  </a:lnTo>
                  <a:lnTo>
                    <a:pt x="476" y="456"/>
                  </a:lnTo>
                  <a:lnTo>
                    <a:pt x="602" y="452"/>
                  </a:lnTo>
                  <a:lnTo>
                    <a:pt x="730" y="450"/>
                  </a:lnTo>
                  <a:lnTo>
                    <a:pt x="860" y="450"/>
                  </a:lnTo>
                  <a:lnTo>
                    <a:pt x="992" y="450"/>
                  </a:lnTo>
                  <a:lnTo>
                    <a:pt x="1124" y="454"/>
                  </a:lnTo>
                  <a:lnTo>
                    <a:pt x="1256" y="458"/>
                  </a:lnTo>
                  <a:lnTo>
                    <a:pt x="1388" y="464"/>
                  </a:lnTo>
                  <a:lnTo>
                    <a:pt x="1520" y="474"/>
                  </a:lnTo>
                  <a:lnTo>
                    <a:pt x="1652" y="482"/>
                  </a:lnTo>
                  <a:lnTo>
                    <a:pt x="1782" y="494"/>
                  </a:lnTo>
                  <a:lnTo>
                    <a:pt x="1912" y="508"/>
                  </a:lnTo>
                  <a:lnTo>
                    <a:pt x="2038" y="522"/>
                  </a:lnTo>
                  <a:lnTo>
                    <a:pt x="2038" y="522"/>
                  </a:lnTo>
                  <a:lnTo>
                    <a:pt x="2044" y="526"/>
                  </a:lnTo>
                  <a:lnTo>
                    <a:pt x="2044" y="526"/>
                  </a:lnTo>
                  <a:lnTo>
                    <a:pt x="1932" y="516"/>
                  </a:lnTo>
                  <a:lnTo>
                    <a:pt x="1818" y="504"/>
                  </a:lnTo>
                  <a:lnTo>
                    <a:pt x="1702" y="496"/>
                  </a:lnTo>
                  <a:lnTo>
                    <a:pt x="1586" y="488"/>
                  </a:lnTo>
                  <a:lnTo>
                    <a:pt x="1468" y="480"/>
                  </a:lnTo>
                  <a:lnTo>
                    <a:pt x="1350" y="476"/>
                  </a:lnTo>
                  <a:lnTo>
                    <a:pt x="1230" y="472"/>
                  </a:lnTo>
                  <a:lnTo>
                    <a:pt x="1110" y="468"/>
                  </a:lnTo>
                  <a:lnTo>
                    <a:pt x="1110" y="468"/>
                  </a:lnTo>
                  <a:lnTo>
                    <a:pt x="960" y="466"/>
                  </a:lnTo>
                  <a:lnTo>
                    <a:pt x="812" y="468"/>
                  </a:lnTo>
                  <a:lnTo>
                    <a:pt x="668" y="470"/>
                  </a:lnTo>
                  <a:lnTo>
                    <a:pt x="526" y="476"/>
                  </a:lnTo>
                  <a:lnTo>
                    <a:pt x="388" y="482"/>
                  </a:lnTo>
                  <a:lnTo>
                    <a:pt x="254" y="492"/>
                  </a:lnTo>
                  <a:lnTo>
                    <a:pt x="124" y="502"/>
                  </a:lnTo>
                  <a:lnTo>
                    <a:pt x="0" y="516"/>
                  </a:lnTo>
                  <a:lnTo>
                    <a:pt x="0" y="516"/>
                  </a:lnTo>
                  <a:lnTo>
                    <a:pt x="0" y="516"/>
                  </a:lnTo>
                  <a:lnTo>
                    <a:pt x="114" y="504"/>
                  </a:lnTo>
                  <a:lnTo>
                    <a:pt x="232" y="494"/>
                  </a:lnTo>
                  <a:lnTo>
                    <a:pt x="352" y="486"/>
                  </a:lnTo>
                  <a:lnTo>
                    <a:pt x="476" y="478"/>
                  </a:lnTo>
                  <a:lnTo>
                    <a:pt x="602" y="474"/>
                  </a:lnTo>
                  <a:lnTo>
                    <a:pt x="730" y="470"/>
                  </a:lnTo>
                  <a:lnTo>
                    <a:pt x="860" y="468"/>
                  </a:lnTo>
                  <a:lnTo>
                    <a:pt x="990" y="468"/>
                  </a:lnTo>
                  <a:lnTo>
                    <a:pt x="1122" y="470"/>
                  </a:lnTo>
                  <a:lnTo>
                    <a:pt x="1254" y="472"/>
                  </a:lnTo>
                  <a:lnTo>
                    <a:pt x="1388" y="478"/>
                  </a:lnTo>
                  <a:lnTo>
                    <a:pt x="1522" y="484"/>
                  </a:lnTo>
                  <a:lnTo>
                    <a:pt x="1654" y="494"/>
                  </a:lnTo>
                  <a:lnTo>
                    <a:pt x="1786" y="504"/>
                  </a:lnTo>
                  <a:lnTo>
                    <a:pt x="1916" y="516"/>
                  </a:lnTo>
                  <a:lnTo>
                    <a:pt x="2046" y="528"/>
                  </a:lnTo>
                  <a:lnTo>
                    <a:pt x="2046" y="528"/>
                  </a:lnTo>
                  <a:lnTo>
                    <a:pt x="2052" y="534"/>
                  </a:lnTo>
                  <a:lnTo>
                    <a:pt x="2052" y="534"/>
                  </a:lnTo>
                  <a:lnTo>
                    <a:pt x="1832" y="514"/>
                  </a:lnTo>
                  <a:lnTo>
                    <a:pt x="1606" y="500"/>
                  </a:lnTo>
                  <a:lnTo>
                    <a:pt x="1606" y="500"/>
                  </a:lnTo>
                  <a:lnTo>
                    <a:pt x="1376" y="490"/>
                  </a:lnTo>
                  <a:lnTo>
                    <a:pt x="1150" y="486"/>
                  </a:lnTo>
                  <a:lnTo>
                    <a:pt x="926" y="486"/>
                  </a:lnTo>
                  <a:lnTo>
                    <a:pt x="704" y="490"/>
                  </a:lnTo>
                  <a:lnTo>
                    <a:pt x="704" y="490"/>
                  </a:lnTo>
                  <a:lnTo>
                    <a:pt x="516" y="498"/>
                  </a:lnTo>
                  <a:lnTo>
                    <a:pt x="336" y="508"/>
                  </a:lnTo>
                  <a:lnTo>
                    <a:pt x="164" y="522"/>
                  </a:lnTo>
                  <a:lnTo>
                    <a:pt x="0" y="540"/>
                  </a:lnTo>
                  <a:lnTo>
                    <a:pt x="0" y="542"/>
                  </a:lnTo>
                  <a:lnTo>
                    <a:pt x="0" y="542"/>
                  </a:lnTo>
                  <a:lnTo>
                    <a:pt x="116" y="528"/>
                  </a:lnTo>
                  <a:lnTo>
                    <a:pt x="236" y="518"/>
                  </a:lnTo>
                  <a:lnTo>
                    <a:pt x="358" y="508"/>
                  </a:lnTo>
                  <a:lnTo>
                    <a:pt x="482" y="500"/>
                  </a:lnTo>
                  <a:lnTo>
                    <a:pt x="610" y="494"/>
                  </a:lnTo>
                  <a:lnTo>
                    <a:pt x="738" y="490"/>
                  </a:lnTo>
                  <a:lnTo>
                    <a:pt x="868" y="486"/>
                  </a:lnTo>
                  <a:lnTo>
                    <a:pt x="1000" y="486"/>
                  </a:lnTo>
                  <a:lnTo>
                    <a:pt x="1132" y="486"/>
                  </a:lnTo>
                  <a:lnTo>
                    <a:pt x="1266" y="488"/>
                  </a:lnTo>
                  <a:lnTo>
                    <a:pt x="1398" y="492"/>
                  </a:lnTo>
                  <a:lnTo>
                    <a:pt x="1532" y="498"/>
                  </a:lnTo>
                  <a:lnTo>
                    <a:pt x="1664" y="504"/>
                  </a:lnTo>
                  <a:lnTo>
                    <a:pt x="1796" y="512"/>
                  </a:lnTo>
                  <a:lnTo>
                    <a:pt x="1926" y="524"/>
                  </a:lnTo>
                  <a:lnTo>
                    <a:pt x="2054" y="534"/>
                  </a:lnTo>
                  <a:lnTo>
                    <a:pt x="2054" y="534"/>
                  </a:lnTo>
                  <a:lnTo>
                    <a:pt x="2078" y="552"/>
                  </a:lnTo>
                  <a:lnTo>
                    <a:pt x="2078" y="552"/>
                  </a:lnTo>
                  <a:lnTo>
                    <a:pt x="2112" y="578"/>
                  </a:lnTo>
                  <a:lnTo>
                    <a:pt x="2112" y="578"/>
                  </a:lnTo>
                  <a:lnTo>
                    <a:pt x="1980" y="566"/>
                  </a:lnTo>
                  <a:lnTo>
                    <a:pt x="1842" y="556"/>
                  </a:lnTo>
                  <a:lnTo>
                    <a:pt x="1704" y="546"/>
                  </a:lnTo>
                  <a:lnTo>
                    <a:pt x="1564" y="540"/>
                  </a:lnTo>
                  <a:lnTo>
                    <a:pt x="1564" y="540"/>
                  </a:lnTo>
                  <a:lnTo>
                    <a:pt x="1340" y="530"/>
                  </a:lnTo>
                  <a:lnTo>
                    <a:pt x="1120" y="528"/>
                  </a:lnTo>
                  <a:lnTo>
                    <a:pt x="902" y="528"/>
                  </a:lnTo>
                  <a:lnTo>
                    <a:pt x="686" y="534"/>
                  </a:lnTo>
                  <a:lnTo>
                    <a:pt x="686" y="534"/>
                  </a:lnTo>
                  <a:lnTo>
                    <a:pt x="502" y="542"/>
                  </a:lnTo>
                  <a:lnTo>
                    <a:pt x="326" y="554"/>
                  </a:lnTo>
                  <a:lnTo>
                    <a:pt x="160" y="570"/>
                  </a:lnTo>
                  <a:lnTo>
                    <a:pt x="0" y="588"/>
                  </a:lnTo>
                  <a:lnTo>
                    <a:pt x="0" y="590"/>
                  </a:lnTo>
                  <a:lnTo>
                    <a:pt x="0" y="590"/>
                  </a:lnTo>
                  <a:lnTo>
                    <a:pt x="118" y="576"/>
                  </a:lnTo>
                  <a:lnTo>
                    <a:pt x="240" y="564"/>
                  </a:lnTo>
                  <a:lnTo>
                    <a:pt x="366" y="554"/>
                  </a:lnTo>
                  <a:lnTo>
                    <a:pt x="494" y="544"/>
                  </a:lnTo>
                  <a:lnTo>
                    <a:pt x="626" y="538"/>
                  </a:lnTo>
                  <a:lnTo>
                    <a:pt x="758" y="532"/>
                  </a:lnTo>
                  <a:lnTo>
                    <a:pt x="892" y="530"/>
                  </a:lnTo>
                  <a:lnTo>
                    <a:pt x="1028" y="528"/>
                  </a:lnTo>
                  <a:lnTo>
                    <a:pt x="1166" y="528"/>
                  </a:lnTo>
                  <a:lnTo>
                    <a:pt x="1302" y="532"/>
                  </a:lnTo>
                  <a:lnTo>
                    <a:pt x="1440" y="536"/>
                  </a:lnTo>
                  <a:lnTo>
                    <a:pt x="1576" y="540"/>
                  </a:lnTo>
                  <a:lnTo>
                    <a:pt x="1714" y="548"/>
                  </a:lnTo>
                  <a:lnTo>
                    <a:pt x="1848" y="558"/>
                  </a:lnTo>
                  <a:lnTo>
                    <a:pt x="1982" y="568"/>
                  </a:lnTo>
                  <a:lnTo>
                    <a:pt x="2114" y="580"/>
                  </a:lnTo>
                  <a:lnTo>
                    <a:pt x="2114" y="580"/>
                  </a:lnTo>
                  <a:lnTo>
                    <a:pt x="2174" y="624"/>
                  </a:lnTo>
                  <a:lnTo>
                    <a:pt x="2174" y="624"/>
                  </a:lnTo>
                  <a:lnTo>
                    <a:pt x="2016" y="610"/>
                  </a:lnTo>
                  <a:lnTo>
                    <a:pt x="1854" y="596"/>
                  </a:lnTo>
                  <a:lnTo>
                    <a:pt x="1690" y="586"/>
                  </a:lnTo>
                  <a:lnTo>
                    <a:pt x="1522" y="578"/>
                  </a:lnTo>
                  <a:lnTo>
                    <a:pt x="1522" y="578"/>
                  </a:lnTo>
                  <a:lnTo>
                    <a:pt x="1304" y="572"/>
                  </a:lnTo>
                  <a:lnTo>
                    <a:pt x="1090" y="570"/>
                  </a:lnTo>
                  <a:lnTo>
                    <a:pt x="878" y="572"/>
                  </a:lnTo>
                  <a:lnTo>
                    <a:pt x="668" y="578"/>
                  </a:lnTo>
                  <a:lnTo>
                    <a:pt x="668" y="578"/>
                  </a:lnTo>
                  <a:lnTo>
                    <a:pt x="490" y="588"/>
                  </a:lnTo>
                  <a:lnTo>
                    <a:pt x="318" y="602"/>
                  </a:lnTo>
                  <a:lnTo>
                    <a:pt x="154" y="618"/>
                  </a:lnTo>
                  <a:lnTo>
                    <a:pt x="0" y="638"/>
                  </a:lnTo>
                  <a:lnTo>
                    <a:pt x="0" y="638"/>
                  </a:lnTo>
                  <a:lnTo>
                    <a:pt x="0" y="638"/>
                  </a:lnTo>
                  <a:lnTo>
                    <a:pt x="122" y="624"/>
                  </a:lnTo>
                  <a:lnTo>
                    <a:pt x="246" y="610"/>
                  </a:lnTo>
                  <a:lnTo>
                    <a:pt x="376" y="598"/>
                  </a:lnTo>
                  <a:lnTo>
                    <a:pt x="508" y="588"/>
                  </a:lnTo>
                  <a:lnTo>
                    <a:pt x="642" y="582"/>
                  </a:lnTo>
                  <a:lnTo>
                    <a:pt x="778" y="576"/>
                  </a:lnTo>
                  <a:lnTo>
                    <a:pt x="918" y="572"/>
                  </a:lnTo>
                  <a:lnTo>
                    <a:pt x="1058" y="570"/>
                  </a:lnTo>
                  <a:lnTo>
                    <a:pt x="1200" y="572"/>
                  </a:lnTo>
                  <a:lnTo>
                    <a:pt x="1342" y="574"/>
                  </a:lnTo>
                  <a:lnTo>
                    <a:pt x="1482" y="578"/>
                  </a:lnTo>
                  <a:lnTo>
                    <a:pt x="1624" y="584"/>
                  </a:lnTo>
                  <a:lnTo>
                    <a:pt x="1764" y="592"/>
                  </a:lnTo>
                  <a:lnTo>
                    <a:pt x="1904" y="602"/>
                  </a:lnTo>
                  <a:lnTo>
                    <a:pt x="2040" y="614"/>
                  </a:lnTo>
                  <a:lnTo>
                    <a:pt x="2176" y="626"/>
                  </a:lnTo>
                  <a:lnTo>
                    <a:pt x="2176" y="626"/>
                  </a:lnTo>
                  <a:lnTo>
                    <a:pt x="2236" y="670"/>
                  </a:lnTo>
                  <a:lnTo>
                    <a:pt x="2236" y="670"/>
                  </a:lnTo>
                  <a:lnTo>
                    <a:pt x="2056" y="652"/>
                  </a:lnTo>
                  <a:lnTo>
                    <a:pt x="1868" y="636"/>
                  </a:lnTo>
                  <a:lnTo>
                    <a:pt x="1676" y="624"/>
                  </a:lnTo>
                  <a:lnTo>
                    <a:pt x="1480" y="616"/>
                  </a:lnTo>
                  <a:lnTo>
                    <a:pt x="1480" y="616"/>
                  </a:lnTo>
                  <a:lnTo>
                    <a:pt x="1268" y="612"/>
                  </a:lnTo>
                  <a:lnTo>
                    <a:pt x="1060" y="612"/>
                  </a:lnTo>
                  <a:lnTo>
                    <a:pt x="854" y="614"/>
                  </a:lnTo>
                  <a:lnTo>
                    <a:pt x="650" y="624"/>
                  </a:lnTo>
                  <a:lnTo>
                    <a:pt x="650" y="624"/>
                  </a:lnTo>
                  <a:lnTo>
                    <a:pt x="476" y="634"/>
                  </a:lnTo>
                  <a:lnTo>
                    <a:pt x="310" y="648"/>
                  </a:lnTo>
                  <a:lnTo>
                    <a:pt x="150" y="666"/>
                  </a:lnTo>
                  <a:lnTo>
                    <a:pt x="0" y="686"/>
                  </a:lnTo>
                  <a:lnTo>
                    <a:pt x="0" y="688"/>
                  </a:lnTo>
                  <a:lnTo>
                    <a:pt x="0" y="688"/>
                  </a:lnTo>
                  <a:lnTo>
                    <a:pt x="124" y="670"/>
                  </a:lnTo>
                  <a:lnTo>
                    <a:pt x="252" y="656"/>
                  </a:lnTo>
                  <a:lnTo>
                    <a:pt x="384" y="642"/>
                  </a:lnTo>
                  <a:lnTo>
                    <a:pt x="520" y="632"/>
                  </a:lnTo>
                  <a:lnTo>
                    <a:pt x="658" y="624"/>
                  </a:lnTo>
                  <a:lnTo>
                    <a:pt x="800" y="618"/>
                  </a:lnTo>
                  <a:lnTo>
                    <a:pt x="944" y="614"/>
                  </a:lnTo>
                  <a:lnTo>
                    <a:pt x="1090" y="612"/>
                  </a:lnTo>
                  <a:lnTo>
                    <a:pt x="1236" y="612"/>
                  </a:lnTo>
                  <a:lnTo>
                    <a:pt x="1382" y="616"/>
                  </a:lnTo>
                  <a:lnTo>
                    <a:pt x="1528" y="620"/>
                  </a:lnTo>
                  <a:lnTo>
                    <a:pt x="1674" y="626"/>
                  </a:lnTo>
                  <a:lnTo>
                    <a:pt x="1818" y="636"/>
                  </a:lnTo>
                  <a:lnTo>
                    <a:pt x="1962" y="646"/>
                  </a:lnTo>
                  <a:lnTo>
                    <a:pt x="2102" y="658"/>
                  </a:lnTo>
                  <a:lnTo>
                    <a:pt x="2240" y="672"/>
                  </a:lnTo>
                  <a:lnTo>
                    <a:pt x="2240" y="672"/>
                  </a:lnTo>
                  <a:lnTo>
                    <a:pt x="2304" y="716"/>
                  </a:lnTo>
                  <a:lnTo>
                    <a:pt x="2304" y="716"/>
                  </a:lnTo>
                  <a:lnTo>
                    <a:pt x="2202" y="706"/>
                  </a:lnTo>
                  <a:lnTo>
                    <a:pt x="2098" y="694"/>
                  </a:lnTo>
                  <a:lnTo>
                    <a:pt x="1992" y="684"/>
                  </a:lnTo>
                  <a:lnTo>
                    <a:pt x="1886" y="676"/>
                  </a:lnTo>
                  <a:lnTo>
                    <a:pt x="1776" y="670"/>
                  </a:lnTo>
                  <a:lnTo>
                    <a:pt x="1664" y="664"/>
                  </a:lnTo>
                  <a:lnTo>
                    <a:pt x="1552" y="658"/>
                  </a:lnTo>
                  <a:lnTo>
                    <a:pt x="1438" y="654"/>
                  </a:lnTo>
                  <a:lnTo>
                    <a:pt x="1438" y="654"/>
                  </a:lnTo>
                  <a:lnTo>
                    <a:pt x="1242" y="652"/>
                  </a:lnTo>
                  <a:lnTo>
                    <a:pt x="1048" y="652"/>
                  </a:lnTo>
                  <a:lnTo>
                    <a:pt x="858" y="656"/>
                  </a:lnTo>
                  <a:lnTo>
                    <a:pt x="672" y="666"/>
                  </a:lnTo>
                  <a:lnTo>
                    <a:pt x="492" y="676"/>
                  </a:lnTo>
                  <a:lnTo>
                    <a:pt x="320" y="692"/>
                  </a:lnTo>
                  <a:lnTo>
                    <a:pt x="156" y="712"/>
                  </a:lnTo>
                  <a:lnTo>
                    <a:pt x="0" y="734"/>
                  </a:lnTo>
                  <a:lnTo>
                    <a:pt x="0" y="736"/>
                  </a:lnTo>
                  <a:lnTo>
                    <a:pt x="0" y="736"/>
                  </a:lnTo>
                  <a:lnTo>
                    <a:pt x="126" y="718"/>
                  </a:lnTo>
                  <a:lnTo>
                    <a:pt x="258" y="700"/>
                  </a:lnTo>
                  <a:lnTo>
                    <a:pt x="394" y="688"/>
                  </a:lnTo>
                  <a:lnTo>
                    <a:pt x="534" y="676"/>
                  </a:lnTo>
                  <a:lnTo>
                    <a:pt x="678" y="666"/>
                  </a:lnTo>
                  <a:lnTo>
                    <a:pt x="824" y="660"/>
                  </a:lnTo>
                  <a:lnTo>
                    <a:pt x="972" y="656"/>
                  </a:lnTo>
                  <a:lnTo>
                    <a:pt x="1122" y="654"/>
                  </a:lnTo>
                  <a:lnTo>
                    <a:pt x="1274" y="654"/>
                  </a:lnTo>
                  <a:lnTo>
                    <a:pt x="1426" y="656"/>
                  </a:lnTo>
                  <a:lnTo>
                    <a:pt x="1576" y="662"/>
                  </a:lnTo>
                  <a:lnTo>
                    <a:pt x="1728" y="668"/>
                  </a:lnTo>
                  <a:lnTo>
                    <a:pt x="1876" y="678"/>
                  </a:lnTo>
                  <a:lnTo>
                    <a:pt x="2024" y="690"/>
                  </a:lnTo>
                  <a:lnTo>
                    <a:pt x="2168" y="704"/>
                  </a:lnTo>
                  <a:lnTo>
                    <a:pt x="2308" y="720"/>
                  </a:lnTo>
                  <a:lnTo>
                    <a:pt x="2308" y="720"/>
                  </a:lnTo>
                  <a:lnTo>
                    <a:pt x="2376" y="764"/>
                  </a:lnTo>
                  <a:lnTo>
                    <a:pt x="2376" y="764"/>
                  </a:lnTo>
                  <a:lnTo>
                    <a:pt x="2264" y="750"/>
                  </a:lnTo>
                  <a:lnTo>
                    <a:pt x="2146" y="738"/>
                  </a:lnTo>
                  <a:lnTo>
                    <a:pt x="2028" y="726"/>
                  </a:lnTo>
                  <a:lnTo>
                    <a:pt x="1906" y="716"/>
                  </a:lnTo>
                  <a:lnTo>
                    <a:pt x="1780" y="708"/>
                  </a:lnTo>
                  <a:lnTo>
                    <a:pt x="1654" y="702"/>
                  </a:lnTo>
                  <a:lnTo>
                    <a:pt x="1526" y="696"/>
                  </a:lnTo>
                  <a:lnTo>
                    <a:pt x="1396" y="694"/>
                  </a:lnTo>
                  <a:lnTo>
                    <a:pt x="1396" y="694"/>
                  </a:lnTo>
                  <a:lnTo>
                    <a:pt x="1204" y="692"/>
                  </a:lnTo>
                  <a:lnTo>
                    <a:pt x="1016" y="694"/>
                  </a:lnTo>
                  <a:lnTo>
                    <a:pt x="830" y="700"/>
                  </a:lnTo>
                  <a:lnTo>
                    <a:pt x="650" y="710"/>
                  </a:lnTo>
                  <a:lnTo>
                    <a:pt x="476" y="722"/>
                  </a:lnTo>
                  <a:lnTo>
                    <a:pt x="310" y="740"/>
                  </a:lnTo>
                  <a:lnTo>
                    <a:pt x="150" y="760"/>
                  </a:lnTo>
                  <a:lnTo>
                    <a:pt x="0" y="782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130" y="764"/>
                  </a:lnTo>
                  <a:lnTo>
                    <a:pt x="266" y="746"/>
                  </a:lnTo>
                  <a:lnTo>
                    <a:pt x="408" y="730"/>
                  </a:lnTo>
                  <a:lnTo>
                    <a:pt x="552" y="718"/>
                  </a:lnTo>
                  <a:lnTo>
                    <a:pt x="702" y="708"/>
                  </a:lnTo>
                  <a:lnTo>
                    <a:pt x="852" y="700"/>
                  </a:lnTo>
                  <a:lnTo>
                    <a:pt x="1006" y="696"/>
                  </a:lnTo>
                  <a:lnTo>
                    <a:pt x="1162" y="692"/>
                  </a:lnTo>
                  <a:lnTo>
                    <a:pt x="1318" y="694"/>
                  </a:lnTo>
                  <a:lnTo>
                    <a:pt x="1474" y="696"/>
                  </a:lnTo>
                  <a:lnTo>
                    <a:pt x="1630" y="702"/>
                  </a:lnTo>
                  <a:lnTo>
                    <a:pt x="1786" y="710"/>
                  </a:lnTo>
                  <a:lnTo>
                    <a:pt x="1938" y="720"/>
                  </a:lnTo>
                  <a:lnTo>
                    <a:pt x="2088" y="732"/>
                  </a:lnTo>
                  <a:lnTo>
                    <a:pt x="2236" y="748"/>
                  </a:lnTo>
                  <a:lnTo>
                    <a:pt x="2380" y="766"/>
                  </a:lnTo>
                  <a:lnTo>
                    <a:pt x="2380" y="766"/>
                  </a:lnTo>
                  <a:lnTo>
                    <a:pt x="2458" y="814"/>
                  </a:lnTo>
                  <a:lnTo>
                    <a:pt x="2458" y="814"/>
                  </a:lnTo>
                  <a:lnTo>
                    <a:pt x="2332" y="796"/>
                  </a:lnTo>
                  <a:lnTo>
                    <a:pt x="2202" y="780"/>
                  </a:lnTo>
                  <a:lnTo>
                    <a:pt x="2068" y="768"/>
                  </a:lnTo>
                  <a:lnTo>
                    <a:pt x="1932" y="756"/>
                  </a:lnTo>
                  <a:lnTo>
                    <a:pt x="1790" y="746"/>
                  </a:lnTo>
                  <a:lnTo>
                    <a:pt x="1648" y="740"/>
                  </a:lnTo>
                  <a:lnTo>
                    <a:pt x="1502" y="734"/>
                  </a:lnTo>
                  <a:lnTo>
                    <a:pt x="1354" y="732"/>
                  </a:lnTo>
                  <a:lnTo>
                    <a:pt x="1354" y="732"/>
                  </a:lnTo>
                  <a:lnTo>
                    <a:pt x="1168" y="732"/>
                  </a:lnTo>
                  <a:lnTo>
                    <a:pt x="984" y="736"/>
                  </a:lnTo>
                  <a:lnTo>
                    <a:pt x="804" y="744"/>
                  </a:lnTo>
                  <a:lnTo>
                    <a:pt x="630" y="754"/>
                  </a:lnTo>
                  <a:lnTo>
                    <a:pt x="460" y="768"/>
                  </a:lnTo>
                  <a:lnTo>
                    <a:pt x="298" y="786"/>
                  </a:lnTo>
                  <a:lnTo>
                    <a:pt x="146" y="806"/>
                  </a:lnTo>
                  <a:lnTo>
                    <a:pt x="0" y="832"/>
                  </a:lnTo>
                  <a:lnTo>
                    <a:pt x="0" y="832"/>
                  </a:lnTo>
                  <a:lnTo>
                    <a:pt x="0" y="832"/>
                  </a:lnTo>
                  <a:lnTo>
                    <a:pt x="134" y="810"/>
                  </a:lnTo>
                  <a:lnTo>
                    <a:pt x="274" y="790"/>
                  </a:lnTo>
                  <a:lnTo>
                    <a:pt x="420" y="774"/>
                  </a:lnTo>
                  <a:lnTo>
                    <a:pt x="570" y="760"/>
                  </a:lnTo>
                  <a:lnTo>
                    <a:pt x="724" y="748"/>
                  </a:lnTo>
                  <a:lnTo>
                    <a:pt x="882" y="740"/>
                  </a:lnTo>
                  <a:lnTo>
                    <a:pt x="1042" y="736"/>
                  </a:lnTo>
                  <a:lnTo>
                    <a:pt x="1204" y="734"/>
                  </a:lnTo>
                  <a:lnTo>
                    <a:pt x="1366" y="734"/>
                  </a:lnTo>
                  <a:lnTo>
                    <a:pt x="1530" y="736"/>
                  </a:lnTo>
                  <a:lnTo>
                    <a:pt x="1692" y="742"/>
                  </a:lnTo>
                  <a:lnTo>
                    <a:pt x="1852" y="752"/>
                  </a:lnTo>
                  <a:lnTo>
                    <a:pt x="2010" y="764"/>
                  </a:lnTo>
                  <a:lnTo>
                    <a:pt x="2164" y="778"/>
                  </a:lnTo>
                  <a:lnTo>
                    <a:pt x="2316" y="796"/>
                  </a:lnTo>
                  <a:lnTo>
                    <a:pt x="2462" y="816"/>
                  </a:lnTo>
                  <a:lnTo>
                    <a:pt x="2462" y="816"/>
                  </a:lnTo>
                  <a:lnTo>
                    <a:pt x="2508" y="842"/>
                  </a:lnTo>
                  <a:lnTo>
                    <a:pt x="2554" y="866"/>
                  </a:lnTo>
                  <a:lnTo>
                    <a:pt x="2554" y="866"/>
                  </a:lnTo>
                  <a:lnTo>
                    <a:pt x="2416" y="844"/>
                  </a:lnTo>
                  <a:lnTo>
                    <a:pt x="2272" y="826"/>
                  </a:lnTo>
                  <a:lnTo>
                    <a:pt x="2122" y="810"/>
                  </a:lnTo>
                  <a:lnTo>
                    <a:pt x="1966" y="796"/>
                  </a:lnTo>
                  <a:lnTo>
                    <a:pt x="1808" y="786"/>
                  </a:lnTo>
                  <a:lnTo>
                    <a:pt x="1646" y="778"/>
                  </a:lnTo>
                  <a:lnTo>
                    <a:pt x="1480" y="772"/>
                  </a:lnTo>
                  <a:lnTo>
                    <a:pt x="1314" y="770"/>
                  </a:lnTo>
                  <a:lnTo>
                    <a:pt x="1314" y="770"/>
                  </a:lnTo>
                  <a:lnTo>
                    <a:pt x="1130" y="772"/>
                  </a:lnTo>
                  <a:lnTo>
                    <a:pt x="952" y="778"/>
                  </a:lnTo>
                  <a:lnTo>
                    <a:pt x="778" y="786"/>
                  </a:lnTo>
                  <a:lnTo>
                    <a:pt x="608" y="798"/>
                  </a:lnTo>
                  <a:lnTo>
                    <a:pt x="444" y="814"/>
                  </a:lnTo>
                  <a:lnTo>
                    <a:pt x="288" y="832"/>
                  </a:lnTo>
                  <a:lnTo>
                    <a:pt x="140" y="854"/>
                  </a:lnTo>
                  <a:lnTo>
                    <a:pt x="0" y="880"/>
                  </a:lnTo>
                  <a:lnTo>
                    <a:pt x="0" y="882"/>
                  </a:lnTo>
                  <a:lnTo>
                    <a:pt x="0" y="882"/>
                  </a:lnTo>
                  <a:lnTo>
                    <a:pt x="138" y="856"/>
                  </a:lnTo>
                  <a:lnTo>
                    <a:pt x="282" y="836"/>
                  </a:lnTo>
                  <a:lnTo>
                    <a:pt x="434" y="816"/>
                  </a:lnTo>
                  <a:lnTo>
                    <a:pt x="592" y="802"/>
                  </a:lnTo>
                  <a:lnTo>
                    <a:pt x="752" y="790"/>
                  </a:lnTo>
                  <a:lnTo>
                    <a:pt x="918" y="780"/>
                  </a:lnTo>
                  <a:lnTo>
                    <a:pt x="1086" y="776"/>
                  </a:lnTo>
                  <a:lnTo>
                    <a:pt x="1256" y="772"/>
                  </a:lnTo>
                  <a:lnTo>
                    <a:pt x="1426" y="774"/>
                  </a:lnTo>
                  <a:lnTo>
                    <a:pt x="1598" y="778"/>
                  </a:lnTo>
                  <a:lnTo>
                    <a:pt x="1766" y="784"/>
                  </a:lnTo>
                  <a:lnTo>
                    <a:pt x="1932" y="794"/>
                  </a:lnTo>
                  <a:lnTo>
                    <a:pt x="2096" y="808"/>
                  </a:lnTo>
                  <a:lnTo>
                    <a:pt x="2256" y="824"/>
                  </a:lnTo>
                  <a:lnTo>
                    <a:pt x="2410" y="844"/>
                  </a:lnTo>
                  <a:lnTo>
                    <a:pt x="2558" y="868"/>
                  </a:lnTo>
                  <a:lnTo>
                    <a:pt x="2558" y="868"/>
                  </a:lnTo>
                  <a:lnTo>
                    <a:pt x="2634" y="904"/>
                  </a:lnTo>
                  <a:lnTo>
                    <a:pt x="2634" y="904"/>
                  </a:lnTo>
                  <a:lnTo>
                    <a:pt x="2680" y="926"/>
                  </a:lnTo>
                  <a:lnTo>
                    <a:pt x="2680" y="926"/>
                  </a:lnTo>
                  <a:lnTo>
                    <a:pt x="2642" y="918"/>
                  </a:lnTo>
                  <a:lnTo>
                    <a:pt x="2642" y="918"/>
                  </a:lnTo>
                  <a:lnTo>
                    <a:pt x="2568" y="904"/>
                  </a:lnTo>
                  <a:lnTo>
                    <a:pt x="2494" y="892"/>
                  </a:lnTo>
                  <a:lnTo>
                    <a:pt x="2336" y="870"/>
                  </a:lnTo>
                  <a:lnTo>
                    <a:pt x="2172" y="850"/>
                  </a:lnTo>
                  <a:lnTo>
                    <a:pt x="2000" y="834"/>
                  </a:lnTo>
                  <a:lnTo>
                    <a:pt x="1824" y="822"/>
                  </a:lnTo>
                  <a:lnTo>
                    <a:pt x="1642" y="814"/>
                  </a:lnTo>
                  <a:lnTo>
                    <a:pt x="1458" y="810"/>
                  </a:lnTo>
                  <a:lnTo>
                    <a:pt x="1272" y="810"/>
                  </a:lnTo>
                  <a:lnTo>
                    <a:pt x="1272" y="810"/>
                  </a:lnTo>
                  <a:lnTo>
                    <a:pt x="1094" y="812"/>
                  </a:lnTo>
                  <a:lnTo>
                    <a:pt x="920" y="820"/>
                  </a:lnTo>
                  <a:lnTo>
                    <a:pt x="750" y="830"/>
                  </a:lnTo>
                  <a:lnTo>
                    <a:pt x="586" y="842"/>
                  </a:lnTo>
                  <a:lnTo>
                    <a:pt x="428" y="860"/>
                  </a:lnTo>
                  <a:lnTo>
                    <a:pt x="278" y="880"/>
                  </a:lnTo>
                  <a:lnTo>
                    <a:pt x="134" y="902"/>
                  </a:lnTo>
                  <a:lnTo>
                    <a:pt x="0" y="928"/>
                  </a:lnTo>
                  <a:lnTo>
                    <a:pt x="0" y="930"/>
                  </a:lnTo>
                  <a:lnTo>
                    <a:pt x="0" y="930"/>
                  </a:lnTo>
                  <a:lnTo>
                    <a:pt x="68" y="916"/>
                  </a:lnTo>
                  <a:lnTo>
                    <a:pt x="140" y="904"/>
                  </a:lnTo>
                  <a:lnTo>
                    <a:pt x="290" y="880"/>
                  </a:lnTo>
                  <a:lnTo>
                    <a:pt x="446" y="860"/>
                  </a:lnTo>
                  <a:lnTo>
                    <a:pt x="608" y="844"/>
                  </a:lnTo>
                  <a:lnTo>
                    <a:pt x="778" y="830"/>
                  </a:lnTo>
                  <a:lnTo>
                    <a:pt x="950" y="820"/>
                  </a:lnTo>
                  <a:lnTo>
                    <a:pt x="1124" y="814"/>
                  </a:lnTo>
                  <a:lnTo>
                    <a:pt x="1302" y="812"/>
                  </a:lnTo>
                  <a:lnTo>
                    <a:pt x="1478" y="812"/>
                  </a:lnTo>
                  <a:lnTo>
                    <a:pt x="1656" y="818"/>
                  </a:lnTo>
                  <a:lnTo>
                    <a:pt x="1830" y="826"/>
                  </a:lnTo>
                  <a:lnTo>
                    <a:pt x="2002" y="836"/>
                  </a:lnTo>
                  <a:lnTo>
                    <a:pt x="2172" y="852"/>
                  </a:lnTo>
                  <a:lnTo>
                    <a:pt x="2334" y="870"/>
                  </a:lnTo>
                  <a:lnTo>
                    <a:pt x="2490" y="892"/>
                  </a:lnTo>
                  <a:lnTo>
                    <a:pt x="2566" y="906"/>
                  </a:lnTo>
                  <a:lnTo>
                    <a:pt x="2640" y="918"/>
                  </a:lnTo>
                  <a:lnTo>
                    <a:pt x="2640" y="918"/>
                  </a:lnTo>
                  <a:lnTo>
                    <a:pt x="2688" y="928"/>
                  </a:lnTo>
                  <a:lnTo>
                    <a:pt x="2688" y="928"/>
                  </a:lnTo>
                  <a:lnTo>
                    <a:pt x="2748" y="954"/>
                  </a:lnTo>
                  <a:lnTo>
                    <a:pt x="2808" y="976"/>
                  </a:lnTo>
                  <a:lnTo>
                    <a:pt x="2872" y="998"/>
                  </a:lnTo>
                  <a:lnTo>
                    <a:pt x="2936" y="1020"/>
                  </a:lnTo>
                  <a:lnTo>
                    <a:pt x="3000" y="1038"/>
                  </a:lnTo>
                  <a:lnTo>
                    <a:pt x="3068" y="1056"/>
                  </a:lnTo>
                  <a:lnTo>
                    <a:pt x="3138" y="1072"/>
                  </a:lnTo>
                  <a:lnTo>
                    <a:pt x="3208" y="1088"/>
                  </a:lnTo>
                  <a:lnTo>
                    <a:pt x="3208" y="1088"/>
                  </a:lnTo>
                  <a:lnTo>
                    <a:pt x="3348" y="1142"/>
                  </a:lnTo>
                  <a:lnTo>
                    <a:pt x="3348" y="1142"/>
                  </a:lnTo>
                  <a:lnTo>
                    <a:pt x="3496" y="1198"/>
                  </a:lnTo>
                  <a:lnTo>
                    <a:pt x="3570" y="1226"/>
                  </a:lnTo>
                  <a:lnTo>
                    <a:pt x="3648" y="1254"/>
                  </a:lnTo>
                  <a:lnTo>
                    <a:pt x="3730" y="1282"/>
                  </a:lnTo>
                  <a:lnTo>
                    <a:pt x="3812" y="1308"/>
                  </a:lnTo>
                  <a:lnTo>
                    <a:pt x="3900" y="1334"/>
                  </a:lnTo>
                  <a:lnTo>
                    <a:pt x="3990" y="1358"/>
                  </a:lnTo>
                  <a:lnTo>
                    <a:pt x="3990" y="1358"/>
                  </a:lnTo>
                  <a:lnTo>
                    <a:pt x="4110" y="1384"/>
                  </a:lnTo>
                  <a:lnTo>
                    <a:pt x="4232" y="1408"/>
                  </a:lnTo>
                  <a:lnTo>
                    <a:pt x="4356" y="1428"/>
                  </a:lnTo>
                  <a:lnTo>
                    <a:pt x="4484" y="1444"/>
                  </a:lnTo>
                  <a:lnTo>
                    <a:pt x="4496" y="1444"/>
                  </a:lnTo>
                  <a:lnTo>
                    <a:pt x="4496" y="1444"/>
                  </a:lnTo>
                  <a:lnTo>
                    <a:pt x="4402" y="1434"/>
                  </a:lnTo>
                  <a:lnTo>
                    <a:pt x="4314" y="1420"/>
                  </a:lnTo>
                  <a:lnTo>
                    <a:pt x="4228" y="1406"/>
                  </a:lnTo>
                  <a:lnTo>
                    <a:pt x="4146" y="1390"/>
                  </a:lnTo>
                  <a:lnTo>
                    <a:pt x="4068" y="1374"/>
                  </a:lnTo>
                  <a:lnTo>
                    <a:pt x="3992" y="1356"/>
                  </a:lnTo>
                  <a:lnTo>
                    <a:pt x="3920" y="1338"/>
                  </a:lnTo>
                  <a:lnTo>
                    <a:pt x="3850" y="1318"/>
                  </a:lnTo>
                  <a:lnTo>
                    <a:pt x="3782" y="1298"/>
                  </a:lnTo>
                  <a:lnTo>
                    <a:pt x="3716" y="1276"/>
                  </a:lnTo>
                  <a:lnTo>
                    <a:pt x="3590" y="1232"/>
                  </a:lnTo>
                  <a:lnTo>
                    <a:pt x="3470" y="1186"/>
                  </a:lnTo>
                  <a:lnTo>
                    <a:pt x="3350" y="1140"/>
                  </a:lnTo>
                  <a:lnTo>
                    <a:pt x="3350" y="1140"/>
                  </a:lnTo>
                  <a:lnTo>
                    <a:pt x="3220" y="1090"/>
                  </a:lnTo>
                  <a:lnTo>
                    <a:pt x="3220" y="1090"/>
                  </a:lnTo>
                  <a:lnTo>
                    <a:pt x="3298" y="1104"/>
                  </a:lnTo>
                  <a:lnTo>
                    <a:pt x="3378" y="1118"/>
                  </a:lnTo>
                  <a:lnTo>
                    <a:pt x="3378" y="1118"/>
                  </a:lnTo>
                  <a:lnTo>
                    <a:pt x="3380" y="1118"/>
                  </a:lnTo>
                  <a:lnTo>
                    <a:pt x="3380" y="1118"/>
                  </a:lnTo>
                  <a:lnTo>
                    <a:pt x="3406" y="1128"/>
                  </a:lnTo>
                  <a:lnTo>
                    <a:pt x="3406" y="1128"/>
                  </a:lnTo>
                  <a:lnTo>
                    <a:pt x="3554" y="1190"/>
                  </a:lnTo>
                  <a:lnTo>
                    <a:pt x="3630" y="1220"/>
                  </a:lnTo>
                  <a:lnTo>
                    <a:pt x="3710" y="1250"/>
                  </a:lnTo>
                  <a:lnTo>
                    <a:pt x="3790" y="1278"/>
                  </a:lnTo>
                  <a:lnTo>
                    <a:pt x="3876" y="1306"/>
                  </a:lnTo>
                  <a:lnTo>
                    <a:pt x="3964" y="1334"/>
                  </a:lnTo>
                  <a:lnTo>
                    <a:pt x="4058" y="1358"/>
                  </a:lnTo>
                  <a:lnTo>
                    <a:pt x="4058" y="1358"/>
                  </a:lnTo>
                  <a:lnTo>
                    <a:pt x="4172" y="1386"/>
                  </a:lnTo>
                  <a:lnTo>
                    <a:pt x="4290" y="1408"/>
                  </a:lnTo>
                  <a:lnTo>
                    <a:pt x="4410" y="1428"/>
                  </a:lnTo>
                  <a:lnTo>
                    <a:pt x="4536" y="1444"/>
                  </a:lnTo>
                  <a:lnTo>
                    <a:pt x="4546" y="1444"/>
                  </a:lnTo>
                  <a:lnTo>
                    <a:pt x="4546" y="1444"/>
                  </a:lnTo>
                  <a:lnTo>
                    <a:pt x="4452" y="1432"/>
                  </a:lnTo>
                  <a:lnTo>
                    <a:pt x="4362" y="1420"/>
                  </a:lnTo>
                  <a:lnTo>
                    <a:pt x="4276" y="1404"/>
                  </a:lnTo>
                  <a:lnTo>
                    <a:pt x="4196" y="1388"/>
                  </a:lnTo>
                  <a:lnTo>
                    <a:pt x="4118" y="1372"/>
                  </a:lnTo>
                  <a:lnTo>
                    <a:pt x="4042" y="1354"/>
                  </a:lnTo>
                  <a:lnTo>
                    <a:pt x="3970" y="1334"/>
                  </a:lnTo>
                  <a:lnTo>
                    <a:pt x="3900" y="1312"/>
                  </a:lnTo>
                  <a:lnTo>
                    <a:pt x="3834" y="1292"/>
                  </a:lnTo>
                  <a:lnTo>
                    <a:pt x="3770" y="1270"/>
                  </a:lnTo>
                  <a:lnTo>
                    <a:pt x="3644" y="1224"/>
                  </a:lnTo>
                  <a:lnTo>
                    <a:pt x="3526" y="1176"/>
                  </a:lnTo>
                  <a:lnTo>
                    <a:pt x="3410" y="1128"/>
                  </a:lnTo>
                  <a:lnTo>
                    <a:pt x="3410" y="1128"/>
                  </a:lnTo>
                  <a:lnTo>
                    <a:pt x="3388" y="1120"/>
                  </a:lnTo>
                  <a:lnTo>
                    <a:pt x="3388" y="1120"/>
                  </a:lnTo>
                  <a:lnTo>
                    <a:pt x="3512" y="1136"/>
                  </a:lnTo>
                  <a:lnTo>
                    <a:pt x="3512" y="1136"/>
                  </a:lnTo>
                  <a:lnTo>
                    <a:pt x="3652" y="1196"/>
                  </a:lnTo>
                  <a:lnTo>
                    <a:pt x="3724" y="1226"/>
                  </a:lnTo>
                  <a:lnTo>
                    <a:pt x="3798" y="1254"/>
                  </a:lnTo>
                  <a:lnTo>
                    <a:pt x="3874" y="1282"/>
                  </a:lnTo>
                  <a:lnTo>
                    <a:pt x="3954" y="1310"/>
                  </a:lnTo>
                  <a:lnTo>
                    <a:pt x="4038" y="1336"/>
                  </a:lnTo>
                  <a:lnTo>
                    <a:pt x="4126" y="1360"/>
                  </a:lnTo>
                  <a:lnTo>
                    <a:pt x="4126" y="1360"/>
                  </a:lnTo>
                  <a:lnTo>
                    <a:pt x="4234" y="1386"/>
                  </a:lnTo>
                  <a:lnTo>
                    <a:pt x="4348" y="1408"/>
                  </a:lnTo>
                  <a:lnTo>
                    <a:pt x="4464" y="1428"/>
                  </a:lnTo>
                  <a:lnTo>
                    <a:pt x="4584" y="1444"/>
                  </a:lnTo>
                  <a:lnTo>
                    <a:pt x="4594" y="1444"/>
                  </a:lnTo>
                  <a:lnTo>
                    <a:pt x="4594" y="1444"/>
                  </a:lnTo>
                  <a:lnTo>
                    <a:pt x="4504" y="1434"/>
                  </a:lnTo>
                  <a:lnTo>
                    <a:pt x="4420" y="1420"/>
                  </a:lnTo>
                  <a:lnTo>
                    <a:pt x="4340" y="1406"/>
                  </a:lnTo>
                  <a:lnTo>
                    <a:pt x="4262" y="1390"/>
                  </a:lnTo>
                  <a:lnTo>
                    <a:pt x="4188" y="1374"/>
                  </a:lnTo>
                  <a:lnTo>
                    <a:pt x="4116" y="1356"/>
                  </a:lnTo>
                  <a:lnTo>
                    <a:pt x="4048" y="1338"/>
                  </a:lnTo>
                  <a:lnTo>
                    <a:pt x="3984" y="1318"/>
                  </a:lnTo>
                  <a:lnTo>
                    <a:pt x="3920" y="1296"/>
                  </a:lnTo>
                  <a:lnTo>
                    <a:pt x="3858" y="1276"/>
                  </a:lnTo>
                  <a:lnTo>
                    <a:pt x="3740" y="1230"/>
                  </a:lnTo>
                  <a:lnTo>
                    <a:pt x="3628" y="1184"/>
                  </a:lnTo>
                  <a:lnTo>
                    <a:pt x="3520" y="1138"/>
                  </a:lnTo>
                  <a:lnTo>
                    <a:pt x="3520" y="1138"/>
                  </a:lnTo>
                  <a:lnTo>
                    <a:pt x="3630" y="1150"/>
                  </a:lnTo>
                  <a:lnTo>
                    <a:pt x="3630" y="1150"/>
                  </a:lnTo>
                  <a:lnTo>
                    <a:pt x="3756" y="1208"/>
                  </a:lnTo>
                  <a:lnTo>
                    <a:pt x="3822" y="1236"/>
                  </a:lnTo>
                  <a:lnTo>
                    <a:pt x="3892" y="1262"/>
                  </a:lnTo>
                  <a:lnTo>
                    <a:pt x="3962" y="1288"/>
                  </a:lnTo>
                  <a:lnTo>
                    <a:pt x="4036" y="1314"/>
                  </a:lnTo>
                  <a:lnTo>
                    <a:pt x="4114" y="1338"/>
                  </a:lnTo>
                  <a:lnTo>
                    <a:pt x="4194" y="1362"/>
                  </a:lnTo>
                  <a:lnTo>
                    <a:pt x="4194" y="1362"/>
                  </a:lnTo>
                  <a:lnTo>
                    <a:pt x="4298" y="1388"/>
                  </a:lnTo>
                  <a:lnTo>
                    <a:pt x="4406" y="1410"/>
                  </a:lnTo>
                  <a:lnTo>
                    <a:pt x="4516" y="1428"/>
                  </a:lnTo>
                  <a:lnTo>
                    <a:pt x="4632" y="1444"/>
                  </a:lnTo>
                  <a:lnTo>
                    <a:pt x="4642" y="1444"/>
                  </a:lnTo>
                  <a:lnTo>
                    <a:pt x="4642" y="1444"/>
                  </a:lnTo>
                  <a:lnTo>
                    <a:pt x="4560" y="1434"/>
                  </a:lnTo>
                  <a:lnTo>
                    <a:pt x="4480" y="1422"/>
                  </a:lnTo>
                  <a:lnTo>
                    <a:pt x="4404" y="1408"/>
                  </a:lnTo>
                  <a:lnTo>
                    <a:pt x="4332" y="1392"/>
                  </a:lnTo>
                  <a:lnTo>
                    <a:pt x="4262" y="1378"/>
                  </a:lnTo>
                  <a:lnTo>
                    <a:pt x="4196" y="1360"/>
                  </a:lnTo>
                  <a:lnTo>
                    <a:pt x="4132" y="1342"/>
                  </a:lnTo>
                  <a:lnTo>
                    <a:pt x="4070" y="1324"/>
                  </a:lnTo>
                  <a:lnTo>
                    <a:pt x="4010" y="1304"/>
                  </a:lnTo>
                  <a:lnTo>
                    <a:pt x="3952" y="1284"/>
                  </a:lnTo>
                  <a:lnTo>
                    <a:pt x="3842" y="1240"/>
                  </a:lnTo>
                  <a:lnTo>
                    <a:pt x="3736" y="1196"/>
                  </a:lnTo>
                  <a:lnTo>
                    <a:pt x="3636" y="1150"/>
                  </a:lnTo>
                  <a:lnTo>
                    <a:pt x="3636" y="1150"/>
                  </a:lnTo>
                  <a:lnTo>
                    <a:pt x="3736" y="1160"/>
                  </a:lnTo>
                  <a:lnTo>
                    <a:pt x="3736" y="1160"/>
                  </a:lnTo>
                  <a:lnTo>
                    <a:pt x="3830" y="1204"/>
                  </a:lnTo>
                  <a:lnTo>
                    <a:pt x="3928" y="1248"/>
                  </a:lnTo>
                  <a:lnTo>
                    <a:pt x="4032" y="1288"/>
                  </a:lnTo>
                  <a:lnTo>
                    <a:pt x="4086" y="1308"/>
                  </a:lnTo>
                  <a:lnTo>
                    <a:pt x="4142" y="1326"/>
                  </a:lnTo>
                  <a:lnTo>
                    <a:pt x="4200" y="1344"/>
                  </a:lnTo>
                  <a:lnTo>
                    <a:pt x="4260" y="1362"/>
                  </a:lnTo>
                  <a:lnTo>
                    <a:pt x="4322" y="1378"/>
                  </a:lnTo>
                  <a:lnTo>
                    <a:pt x="4388" y="1394"/>
                  </a:lnTo>
                  <a:lnTo>
                    <a:pt x="4456" y="1408"/>
                  </a:lnTo>
                  <a:lnTo>
                    <a:pt x="4526" y="1422"/>
                  </a:lnTo>
                  <a:lnTo>
                    <a:pt x="4600" y="1434"/>
                  </a:lnTo>
                  <a:lnTo>
                    <a:pt x="4678" y="1444"/>
                  </a:lnTo>
                  <a:lnTo>
                    <a:pt x="4690" y="1444"/>
                  </a:lnTo>
                  <a:lnTo>
                    <a:pt x="4690" y="1444"/>
                  </a:lnTo>
                  <a:lnTo>
                    <a:pt x="4612" y="1434"/>
                  </a:lnTo>
                  <a:lnTo>
                    <a:pt x="4538" y="1422"/>
                  </a:lnTo>
                  <a:lnTo>
                    <a:pt x="4466" y="1408"/>
                  </a:lnTo>
                  <a:lnTo>
                    <a:pt x="4398" y="1394"/>
                  </a:lnTo>
                  <a:lnTo>
                    <a:pt x="4332" y="1380"/>
                  </a:lnTo>
                  <a:lnTo>
                    <a:pt x="4270" y="1362"/>
                  </a:lnTo>
                  <a:lnTo>
                    <a:pt x="4208" y="1346"/>
                  </a:lnTo>
                  <a:lnTo>
                    <a:pt x="4150" y="1328"/>
                  </a:lnTo>
                  <a:lnTo>
                    <a:pt x="4094" y="1308"/>
                  </a:lnTo>
                  <a:lnTo>
                    <a:pt x="4040" y="1290"/>
                  </a:lnTo>
                  <a:lnTo>
                    <a:pt x="3936" y="1248"/>
                  </a:lnTo>
                  <a:lnTo>
                    <a:pt x="3836" y="1206"/>
                  </a:lnTo>
                  <a:lnTo>
                    <a:pt x="3742" y="1162"/>
                  </a:lnTo>
                  <a:lnTo>
                    <a:pt x="3742" y="1162"/>
                  </a:lnTo>
                  <a:lnTo>
                    <a:pt x="3834" y="1170"/>
                  </a:lnTo>
                  <a:lnTo>
                    <a:pt x="3834" y="1170"/>
                  </a:lnTo>
                  <a:lnTo>
                    <a:pt x="3924" y="1212"/>
                  </a:lnTo>
                  <a:lnTo>
                    <a:pt x="4016" y="1254"/>
                  </a:lnTo>
                  <a:lnTo>
                    <a:pt x="4114" y="1294"/>
                  </a:lnTo>
                  <a:lnTo>
                    <a:pt x="4166" y="1312"/>
                  </a:lnTo>
                  <a:lnTo>
                    <a:pt x="4220" y="1330"/>
                  </a:lnTo>
                  <a:lnTo>
                    <a:pt x="4274" y="1348"/>
                  </a:lnTo>
                  <a:lnTo>
                    <a:pt x="4332" y="1364"/>
                  </a:lnTo>
                  <a:lnTo>
                    <a:pt x="4390" y="1380"/>
                  </a:lnTo>
                  <a:lnTo>
                    <a:pt x="4452" y="1396"/>
                  </a:lnTo>
                  <a:lnTo>
                    <a:pt x="4516" y="1410"/>
                  </a:lnTo>
                  <a:lnTo>
                    <a:pt x="4584" y="1422"/>
                  </a:lnTo>
                  <a:lnTo>
                    <a:pt x="4654" y="1434"/>
                  </a:lnTo>
                  <a:lnTo>
                    <a:pt x="4726" y="1444"/>
                  </a:lnTo>
                  <a:lnTo>
                    <a:pt x="4738" y="1444"/>
                  </a:lnTo>
                  <a:lnTo>
                    <a:pt x="4738" y="1444"/>
                  </a:lnTo>
                  <a:lnTo>
                    <a:pt x="4664" y="1434"/>
                  </a:lnTo>
                  <a:lnTo>
                    <a:pt x="4594" y="1422"/>
                  </a:lnTo>
                  <a:lnTo>
                    <a:pt x="4526" y="1410"/>
                  </a:lnTo>
                  <a:lnTo>
                    <a:pt x="4462" y="1396"/>
                  </a:lnTo>
                  <a:lnTo>
                    <a:pt x="4400" y="1380"/>
                  </a:lnTo>
                  <a:lnTo>
                    <a:pt x="4340" y="1364"/>
                  </a:lnTo>
                  <a:lnTo>
                    <a:pt x="4282" y="1348"/>
                  </a:lnTo>
                  <a:lnTo>
                    <a:pt x="4228" y="1330"/>
                  </a:lnTo>
                  <a:lnTo>
                    <a:pt x="4174" y="1312"/>
                  </a:lnTo>
                  <a:lnTo>
                    <a:pt x="4122" y="1294"/>
                  </a:lnTo>
                  <a:lnTo>
                    <a:pt x="4024" y="1254"/>
                  </a:lnTo>
                  <a:lnTo>
                    <a:pt x="3930" y="1212"/>
                  </a:lnTo>
                  <a:lnTo>
                    <a:pt x="3840" y="1170"/>
                  </a:lnTo>
                  <a:lnTo>
                    <a:pt x="3840" y="1170"/>
                  </a:lnTo>
                  <a:lnTo>
                    <a:pt x="3928" y="1176"/>
                  </a:lnTo>
                  <a:lnTo>
                    <a:pt x="3928" y="1176"/>
                  </a:lnTo>
                  <a:lnTo>
                    <a:pt x="4012" y="1218"/>
                  </a:lnTo>
                  <a:lnTo>
                    <a:pt x="4102" y="1258"/>
                  </a:lnTo>
                  <a:lnTo>
                    <a:pt x="4194" y="1296"/>
                  </a:lnTo>
                  <a:lnTo>
                    <a:pt x="4244" y="1314"/>
                  </a:lnTo>
                  <a:lnTo>
                    <a:pt x="4294" y="1332"/>
                  </a:lnTo>
                  <a:lnTo>
                    <a:pt x="4346" y="1350"/>
                  </a:lnTo>
                  <a:lnTo>
                    <a:pt x="4402" y="1366"/>
                  </a:lnTo>
                  <a:lnTo>
                    <a:pt x="4458" y="1382"/>
                  </a:lnTo>
                  <a:lnTo>
                    <a:pt x="4516" y="1396"/>
                  </a:lnTo>
                  <a:lnTo>
                    <a:pt x="4578" y="1410"/>
                  </a:lnTo>
                  <a:lnTo>
                    <a:pt x="4642" y="1422"/>
                  </a:lnTo>
                  <a:lnTo>
                    <a:pt x="4708" y="1434"/>
                  </a:lnTo>
                  <a:lnTo>
                    <a:pt x="4776" y="1444"/>
                  </a:lnTo>
                  <a:lnTo>
                    <a:pt x="4788" y="1444"/>
                  </a:lnTo>
                  <a:lnTo>
                    <a:pt x="4788" y="1444"/>
                  </a:lnTo>
                  <a:lnTo>
                    <a:pt x="4718" y="1434"/>
                  </a:lnTo>
                  <a:lnTo>
                    <a:pt x="4652" y="1422"/>
                  </a:lnTo>
                  <a:lnTo>
                    <a:pt x="4588" y="1410"/>
                  </a:lnTo>
                  <a:lnTo>
                    <a:pt x="4526" y="1396"/>
                  </a:lnTo>
                  <a:lnTo>
                    <a:pt x="4466" y="1382"/>
                  </a:lnTo>
                  <a:lnTo>
                    <a:pt x="4410" y="1366"/>
                  </a:lnTo>
                  <a:lnTo>
                    <a:pt x="4354" y="1350"/>
                  </a:lnTo>
                  <a:lnTo>
                    <a:pt x="4302" y="1334"/>
                  </a:lnTo>
                  <a:lnTo>
                    <a:pt x="4252" y="1316"/>
                  </a:lnTo>
                  <a:lnTo>
                    <a:pt x="4202" y="1298"/>
                  </a:lnTo>
                  <a:lnTo>
                    <a:pt x="4108" y="1258"/>
                  </a:lnTo>
                  <a:lnTo>
                    <a:pt x="4018" y="1218"/>
                  </a:lnTo>
                  <a:lnTo>
                    <a:pt x="3934" y="1176"/>
                  </a:lnTo>
                  <a:lnTo>
                    <a:pt x="3934" y="1176"/>
                  </a:lnTo>
                  <a:lnTo>
                    <a:pt x="3940" y="1178"/>
                  </a:lnTo>
                  <a:lnTo>
                    <a:pt x="3940" y="1178"/>
                  </a:lnTo>
                  <a:lnTo>
                    <a:pt x="3962" y="1178"/>
                  </a:lnTo>
                  <a:lnTo>
                    <a:pt x="3962" y="1178"/>
                  </a:lnTo>
                  <a:lnTo>
                    <a:pt x="3986" y="1182"/>
                  </a:lnTo>
                  <a:lnTo>
                    <a:pt x="3986" y="1182"/>
                  </a:lnTo>
                  <a:lnTo>
                    <a:pt x="3998" y="1182"/>
                  </a:lnTo>
                  <a:lnTo>
                    <a:pt x="3998" y="1182"/>
                  </a:lnTo>
                  <a:lnTo>
                    <a:pt x="4028" y="1186"/>
                  </a:lnTo>
                  <a:lnTo>
                    <a:pt x="4028" y="1186"/>
                  </a:lnTo>
                  <a:lnTo>
                    <a:pt x="4108" y="1226"/>
                  </a:lnTo>
                  <a:lnTo>
                    <a:pt x="4190" y="1266"/>
                  </a:lnTo>
                  <a:lnTo>
                    <a:pt x="4280" y="1302"/>
                  </a:lnTo>
                  <a:lnTo>
                    <a:pt x="4374" y="1336"/>
                  </a:lnTo>
                  <a:lnTo>
                    <a:pt x="4424" y="1352"/>
                  </a:lnTo>
                  <a:lnTo>
                    <a:pt x="4474" y="1368"/>
                  </a:lnTo>
                  <a:lnTo>
                    <a:pt x="4528" y="1384"/>
                  </a:lnTo>
                  <a:lnTo>
                    <a:pt x="4584" y="1398"/>
                  </a:lnTo>
                  <a:lnTo>
                    <a:pt x="4640" y="1410"/>
                  </a:lnTo>
                  <a:lnTo>
                    <a:pt x="4700" y="1422"/>
                  </a:lnTo>
                  <a:lnTo>
                    <a:pt x="4762" y="1434"/>
                  </a:lnTo>
                  <a:lnTo>
                    <a:pt x="4828" y="1444"/>
                  </a:lnTo>
                  <a:lnTo>
                    <a:pt x="4838" y="1444"/>
                  </a:lnTo>
                  <a:lnTo>
                    <a:pt x="4838" y="1444"/>
                  </a:lnTo>
                  <a:lnTo>
                    <a:pt x="4772" y="1434"/>
                  </a:lnTo>
                  <a:lnTo>
                    <a:pt x="4710" y="1422"/>
                  </a:lnTo>
                  <a:lnTo>
                    <a:pt x="4650" y="1410"/>
                  </a:lnTo>
                  <a:lnTo>
                    <a:pt x="4592" y="1398"/>
                  </a:lnTo>
                  <a:lnTo>
                    <a:pt x="4536" y="1384"/>
                  </a:lnTo>
                  <a:lnTo>
                    <a:pt x="4484" y="1368"/>
                  </a:lnTo>
                  <a:lnTo>
                    <a:pt x="4432" y="1354"/>
                  </a:lnTo>
                  <a:lnTo>
                    <a:pt x="4382" y="1338"/>
                  </a:lnTo>
                  <a:lnTo>
                    <a:pt x="4286" y="1302"/>
                  </a:lnTo>
                  <a:lnTo>
                    <a:pt x="4198" y="1266"/>
                  </a:lnTo>
                  <a:lnTo>
                    <a:pt x="4114" y="1228"/>
                  </a:lnTo>
                  <a:lnTo>
                    <a:pt x="4034" y="1188"/>
                  </a:lnTo>
                  <a:lnTo>
                    <a:pt x="4034" y="1188"/>
                  </a:lnTo>
                  <a:lnTo>
                    <a:pt x="4044" y="1188"/>
                  </a:lnTo>
                  <a:lnTo>
                    <a:pt x="4044" y="1188"/>
                  </a:lnTo>
                  <a:lnTo>
                    <a:pt x="4076" y="1194"/>
                  </a:lnTo>
                  <a:lnTo>
                    <a:pt x="4076" y="1194"/>
                  </a:lnTo>
                  <a:lnTo>
                    <a:pt x="4098" y="1200"/>
                  </a:lnTo>
                  <a:lnTo>
                    <a:pt x="4098" y="1200"/>
                  </a:lnTo>
                  <a:lnTo>
                    <a:pt x="4108" y="1202"/>
                  </a:lnTo>
                  <a:lnTo>
                    <a:pt x="4108" y="1202"/>
                  </a:lnTo>
                  <a:lnTo>
                    <a:pt x="4116" y="1204"/>
                  </a:lnTo>
                  <a:lnTo>
                    <a:pt x="4116" y="1204"/>
                  </a:lnTo>
                  <a:lnTo>
                    <a:pt x="4124" y="1206"/>
                  </a:lnTo>
                  <a:lnTo>
                    <a:pt x="4124" y="1206"/>
                  </a:lnTo>
                  <a:lnTo>
                    <a:pt x="4144" y="1212"/>
                  </a:lnTo>
                  <a:lnTo>
                    <a:pt x="4144" y="1212"/>
                  </a:lnTo>
                  <a:lnTo>
                    <a:pt x="4158" y="1216"/>
                  </a:lnTo>
                  <a:lnTo>
                    <a:pt x="4158" y="1216"/>
                  </a:lnTo>
                  <a:lnTo>
                    <a:pt x="4158" y="1216"/>
                  </a:lnTo>
                  <a:lnTo>
                    <a:pt x="4170" y="1222"/>
                  </a:lnTo>
                  <a:lnTo>
                    <a:pt x="4170" y="1222"/>
                  </a:lnTo>
                  <a:lnTo>
                    <a:pt x="4184" y="1228"/>
                  </a:lnTo>
                  <a:lnTo>
                    <a:pt x="4184" y="1228"/>
                  </a:lnTo>
                  <a:lnTo>
                    <a:pt x="4192" y="1230"/>
                  </a:lnTo>
                  <a:lnTo>
                    <a:pt x="4192" y="1230"/>
                  </a:lnTo>
                  <a:lnTo>
                    <a:pt x="4262" y="1264"/>
                  </a:lnTo>
                  <a:lnTo>
                    <a:pt x="4334" y="1296"/>
                  </a:lnTo>
                  <a:lnTo>
                    <a:pt x="4412" y="1326"/>
                  </a:lnTo>
                  <a:lnTo>
                    <a:pt x="4494" y="1354"/>
                  </a:lnTo>
                  <a:lnTo>
                    <a:pt x="4580" y="1380"/>
                  </a:lnTo>
                  <a:lnTo>
                    <a:pt x="4674" y="1404"/>
                  </a:lnTo>
                  <a:lnTo>
                    <a:pt x="4772" y="1426"/>
                  </a:lnTo>
                  <a:lnTo>
                    <a:pt x="4878" y="1444"/>
                  </a:lnTo>
                  <a:lnTo>
                    <a:pt x="4890" y="1444"/>
                  </a:lnTo>
                  <a:lnTo>
                    <a:pt x="4890" y="1444"/>
                  </a:lnTo>
                  <a:lnTo>
                    <a:pt x="4792" y="1428"/>
                  </a:lnTo>
                  <a:lnTo>
                    <a:pt x="4700" y="1408"/>
                  </a:lnTo>
                  <a:lnTo>
                    <a:pt x="4614" y="1388"/>
                  </a:lnTo>
                  <a:lnTo>
                    <a:pt x="4534" y="1364"/>
                  </a:lnTo>
                  <a:lnTo>
                    <a:pt x="4458" y="1340"/>
                  </a:lnTo>
                  <a:lnTo>
                    <a:pt x="4384" y="1314"/>
                  </a:lnTo>
                  <a:lnTo>
                    <a:pt x="4316" y="1286"/>
                  </a:lnTo>
                  <a:lnTo>
                    <a:pt x="4250" y="1256"/>
                  </a:lnTo>
                  <a:lnTo>
                    <a:pt x="4250" y="1256"/>
                  </a:lnTo>
                  <a:lnTo>
                    <a:pt x="4318" y="1284"/>
                  </a:lnTo>
                  <a:lnTo>
                    <a:pt x="4388" y="1310"/>
                  </a:lnTo>
                  <a:lnTo>
                    <a:pt x="4460" y="1334"/>
                  </a:lnTo>
                  <a:lnTo>
                    <a:pt x="4538" y="1358"/>
                  </a:lnTo>
                  <a:lnTo>
                    <a:pt x="4538" y="1358"/>
                  </a:lnTo>
                  <a:lnTo>
                    <a:pt x="4594" y="1372"/>
                  </a:lnTo>
                  <a:lnTo>
                    <a:pt x="4650" y="1386"/>
                  </a:lnTo>
                  <a:lnTo>
                    <a:pt x="4706" y="1398"/>
                  </a:lnTo>
                  <a:lnTo>
                    <a:pt x="4764" y="1410"/>
                  </a:lnTo>
                  <a:lnTo>
                    <a:pt x="4824" y="1420"/>
                  </a:lnTo>
                  <a:lnTo>
                    <a:pt x="4884" y="1428"/>
                  </a:lnTo>
                  <a:lnTo>
                    <a:pt x="4946" y="1438"/>
                  </a:lnTo>
                  <a:lnTo>
                    <a:pt x="5010" y="1444"/>
                  </a:lnTo>
                  <a:lnTo>
                    <a:pt x="5022" y="1444"/>
                  </a:lnTo>
                  <a:lnTo>
                    <a:pt x="5022" y="1444"/>
                  </a:lnTo>
                  <a:lnTo>
                    <a:pt x="4902" y="1430"/>
                  </a:lnTo>
                  <a:lnTo>
                    <a:pt x="4788" y="1412"/>
                  </a:lnTo>
                  <a:lnTo>
                    <a:pt x="4682" y="1392"/>
                  </a:lnTo>
                  <a:lnTo>
                    <a:pt x="4584" y="1368"/>
                  </a:lnTo>
                  <a:lnTo>
                    <a:pt x="4490" y="1342"/>
                  </a:lnTo>
                  <a:lnTo>
                    <a:pt x="4402" y="1312"/>
                  </a:lnTo>
                  <a:lnTo>
                    <a:pt x="4318" y="1282"/>
                  </a:lnTo>
                  <a:lnTo>
                    <a:pt x="4238" y="1250"/>
                  </a:lnTo>
                  <a:lnTo>
                    <a:pt x="4238" y="1250"/>
                  </a:lnTo>
                  <a:lnTo>
                    <a:pt x="4310" y="1276"/>
                  </a:lnTo>
                  <a:lnTo>
                    <a:pt x="4386" y="1302"/>
                  </a:lnTo>
                  <a:lnTo>
                    <a:pt x="4464" y="1326"/>
                  </a:lnTo>
                  <a:lnTo>
                    <a:pt x="4546" y="1348"/>
                  </a:lnTo>
                  <a:lnTo>
                    <a:pt x="4546" y="1348"/>
                  </a:lnTo>
                  <a:lnTo>
                    <a:pt x="4612" y="1364"/>
                  </a:lnTo>
                  <a:lnTo>
                    <a:pt x="4678" y="1378"/>
                  </a:lnTo>
                  <a:lnTo>
                    <a:pt x="4744" y="1392"/>
                  </a:lnTo>
                  <a:lnTo>
                    <a:pt x="4814" y="1402"/>
                  </a:lnTo>
                  <a:lnTo>
                    <a:pt x="4884" y="1412"/>
                  </a:lnTo>
                  <a:lnTo>
                    <a:pt x="4956" y="1422"/>
                  </a:lnTo>
                  <a:lnTo>
                    <a:pt x="5028" y="1428"/>
                  </a:lnTo>
                  <a:lnTo>
                    <a:pt x="5104" y="1434"/>
                  </a:lnTo>
                  <a:lnTo>
                    <a:pt x="5180" y="1438"/>
                  </a:lnTo>
                  <a:lnTo>
                    <a:pt x="5258" y="1442"/>
                  </a:lnTo>
                  <a:lnTo>
                    <a:pt x="5338" y="1444"/>
                  </a:lnTo>
                  <a:lnTo>
                    <a:pt x="5418" y="1444"/>
                  </a:lnTo>
                  <a:lnTo>
                    <a:pt x="5502" y="1442"/>
                  </a:lnTo>
                  <a:lnTo>
                    <a:pt x="5586" y="1440"/>
                  </a:lnTo>
                  <a:lnTo>
                    <a:pt x="5672" y="1436"/>
                  </a:lnTo>
                  <a:lnTo>
                    <a:pt x="5760" y="1432"/>
                  </a:lnTo>
                  <a:lnTo>
                    <a:pt x="5760" y="1430"/>
                  </a:lnTo>
                  <a:lnTo>
                    <a:pt x="5760" y="1430"/>
                  </a:lnTo>
                  <a:lnTo>
                    <a:pt x="5626" y="1438"/>
                  </a:lnTo>
                  <a:lnTo>
                    <a:pt x="5498" y="1442"/>
                  </a:lnTo>
                  <a:lnTo>
                    <a:pt x="5376" y="1442"/>
                  </a:lnTo>
                  <a:lnTo>
                    <a:pt x="5260" y="1440"/>
                  </a:lnTo>
                  <a:lnTo>
                    <a:pt x="5148" y="1436"/>
                  </a:lnTo>
                  <a:lnTo>
                    <a:pt x="5042" y="1428"/>
                  </a:lnTo>
                  <a:lnTo>
                    <a:pt x="4942" y="1418"/>
                  </a:lnTo>
                  <a:lnTo>
                    <a:pt x="4846" y="1406"/>
                  </a:lnTo>
                  <a:lnTo>
                    <a:pt x="4756" y="1390"/>
                  </a:lnTo>
                  <a:lnTo>
                    <a:pt x="4668" y="1374"/>
                  </a:lnTo>
                  <a:lnTo>
                    <a:pt x="4586" y="1356"/>
                  </a:lnTo>
                  <a:lnTo>
                    <a:pt x="4506" y="1336"/>
                  </a:lnTo>
                  <a:lnTo>
                    <a:pt x="4432" y="1314"/>
                  </a:lnTo>
                  <a:lnTo>
                    <a:pt x="4360" y="1292"/>
                  </a:lnTo>
                  <a:lnTo>
                    <a:pt x="4292" y="1268"/>
                  </a:lnTo>
                  <a:lnTo>
                    <a:pt x="4226" y="1242"/>
                  </a:lnTo>
                  <a:lnTo>
                    <a:pt x="4226" y="1242"/>
                  </a:lnTo>
                  <a:lnTo>
                    <a:pt x="4304" y="1270"/>
                  </a:lnTo>
                  <a:lnTo>
                    <a:pt x="4384" y="1294"/>
                  </a:lnTo>
                  <a:lnTo>
                    <a:pt x="4468" y="1318"/>
                  </a:lnTo>
                  <a:lnTo>
                    <a:pt x="4554" y="1340"/>
                  </a:lnTo>
                  <a:lnTo>
                    <a:pt x="4554" y="1340"/>
                  </a:lnTo>
                  <a:lnTo>
                    <a:pt x="4622" y="1354"/>
                  </a:lnTo>
                  <a:lnTo>
                    <a:pt x="4688" y="1368"/>
                  </a:lnTo>
                  <a:lnTo>
                    <a:pt x="4756" y="1380"/>
                  </a:lnTo>
                  <a:lnTo>
                    <a:pt x="4826" y="1390"/>
                  </a:lnTo>
                  <a:lnTo>
                    <a:pt x="4896" y="1398"/>
                  </a:lnTo>
                  <a:lnTo>
                    <a:pt x="4968" y="1406"/>
                  </a:lnTo>
                  <a:lnTo>
                    <a:pt x="5042" y="1412"/>
                  </a:lnTo>
                  <a:lnTo>
                    <a:pt x="5116" y="1418"/>
                  </a:lnTo>
                  <a:lnTo>
                    <a:pt x="5192" y="1420"/>
                  </a:lnTo>
                  <a:lnTo>
                    <a:pt x="5268" y="1422"/>
                  </a:lnTo>
                  <a:lnTo>
                    <a:pt x="5346" y="1424"/>
                  </a:lnTo>
                  <a:lnTo>
                    <a:pt x="5426" y="1422"/>
                  </a:lnTo>
                  <a:lnTo>
                    <a:pt x="5508" y="1420"/>
                  </a:lnTo>
                  <a:lnTo>
                    <a:pt x="5590" y="1416"/>
                  </a:lnTo>
                  <a:lnTo>
                    <a:pt x="5674" y="1412"/>
                  </a:lnTo>
                  <a:lnTo>
                    <a:pt x="5760" y="1406"/>
                  </a:lnTo>
                  <a:lnTo>
                    <a:pt x="5760" y="1404"/>
                  </a:lnTo>
                  <a:lnTo>
                    <a:pt x="5760" y="1404"/>
                  </a:lnTo>
                  <a:lnTo>
                    <a:pt x="5634" y="1414"/>
                  </a:lnTo>
                  <a:lnTo>
                    <a:pt x="5512" y="1418"/>
                  </a:lnTo>
                  <a:lnTo>
                    <a:pt x="5396" y="1422"/>
                  </a:lnTo>
                  <a:lnTo>
                    <a:pt x="5284" y="1422"/>
                  </a:lnTo>
                  <a:lnTo>
                    <a:pt x="5176" y="1418"/>
                  </a:lnTo>
                  <a:lnTo>
                    <a:pt x="5074" y="1414"/>
                  </a:lnTo>
                  <a:lnTo>
                    <a:pt x="4976" y="1406"/>
                  </a:lnTo>
                  <a:lnTo>
                    <a:pt x="4880" y="1396"/>
                  </a:lnTo>
                  <a:lnTo>
                    <a:pt x="4790" y="1384"/>
                  </a:lnTo>
                  <a:lnTo>
                    <a:pt x="4702" y="1368"/>
                  </a:lnTo>
                  <a:lnTo>
                    <a:pt x="4618" y="1352"/>
                  </a:lnTo>
                  <a:lnTo>
                    <a:pt x="4538" y="1334"/>
                  </a:lnTo>
                  <a:lnTo>
                    <a:pt x="4460" y="1314"/>
                  </a:lnTo>
                  <a:lnTo>
                    <a:pt x="4384" y="1292"/>
                  </a:lnTo>
                  <a:lnTo>
                    <a:pt x="4310" y="1270"/>
                  </a:lnTo>
                  <a:lnTo>
                    <a:pt x="4240" y="1244"/>
                  </a:lnTo>
                  <a:lnTo>
                    <a:pt x="4240" y="1244"/>
                  </a:lnTo>
                  <a:lnTo>
                    <a:pt x="4316" y="1268"/>
                  </a:lnTo>
                  <a:lnTo>
                    <a:pt x="4396" y="1292"/>
                  </a:lnTo>
                  <a:lnTo>
                    <a:pt x="4478" y="1312"/>
                  </a:lnTo>
                  <a:lnTo>
                    <a:pt x="4564" y="1332"/>
                  </a:lnTo>
                  <a:lnTo>
                    <a:pt x="4564" y="1332"/>
                  </a:lnTo>
                  <a:lnTo>
                    <a:pt x="4630" y="1344"/>
                  </a:lnTo>
                  <a:lnTo>
                    <a:pt x="4700" y="1356"/>
                  </a:lnTo>
                  <a:lnTo>
                    <a:pt x="4768" y="1368"/>
                  </a:lnTo>
                  <a:lnTo>
                    <a:pt x="4838" y="1376"/>
                  </a:lnTo>
                  <a:lnTo>
                    <a:pt x="4910" y="1384"/>
                  </a:lnTo>
                  <a:lnTo>
                    <a:pt x="4982" y="1392"/>
                  </a:lnTo>
                  <a:lnTo>
                    <a:pt x="5054" y="1396"/>
                  </a:lnTo>
                  <a:lnTo>
                    <a:pt x="5128" y="1400"/>
                  </a:lnTo>
                  <a:lnTo>
                    <a:pt x="5202" y="1402"/>
                  </a:lnTo>
                  <a:lnTo>
                    <a:pt x="5280" y="1404"/>
                  </a:lnTo>
                  <a:lnTo>
                    <a:pt x="5356" y="1404"/>
                  </a:lnTo>
                  <a:lnTo>
                    <a:pt x="5434" y="1402"/>
                  </a:lnTo>
                  <a:lnTo>
                    <a:pt x="5514" y="1398"/>
                  </a:lnTo>
                  <a:lnTo>
                    <a:pt x="5594" y="1394"/>
                  </a:lnTo>
                  <a:lnTo>
                    <a:pt x="5676" y="1388"/>
                  </a:lnTo>
                  <a:lnTo>
                    <a:pt x="5760" y="1380"/>
                  </a:lnTo>
                  <a:lnTo>
                    <a:pt x="5760" y="1380"/>
                  </a:lnTo>
                  <a:lnTo>
                    <a:pt x="5760" y="1380"/>
                  </a:lnTo>
                  <a:lnTo>
                    <a:pt x="5632" y="1390"/>
                  </a:lnTo>
                  <a:lnTo>
                    <a:pt x="5508" y="1398"/>
                  </a:lnTo>
                  <a:lnTo>
                    <a:pt x="5390" y="1402"/>
                  </a:lnTo>
                  <a:lnTo>
                    <a:pt x="5276" y="1402"/>
                  </a:lnTo>
                  <a:lnTo>
                    <a:pt x="5168" y="1400"/>
                  </a:lnTo>
                  <a:lnTo>
                    <a:pt x="5062" y="1396"/>
                  </a:lnTo>
                  <a:lnTo>
                    <a:pt x="4962" y="1388"/>
                  </a:lnTo>
                  <a:lnTo>
                    <a:pt x="4864" y="1380"/>
                  </a:lnTo>
                  <a:lnTo>
                    <a:pt x="4770" y="1368"/>
                  </a:lnTo>
                  <a:lnTo>
                    <a:pt x="4680" y="1352"/>
                  </a:lnTo>
                  <a:lnTo>
                    <a:pt x="4594" y="1336"/>
                  </a:lnTo>
                  <a:lnTo>
                    <a:pt x="4510" y="1318"/>
                  </a:lnTo>
                  <a:lnTo>
                    <a:pt x="4430" y="1300"/>
                  </a:lnTo>
                  <a:lnTo>
                    <a:pt x="4352" y="1278"/>
                  </a:lnTo>
                  <a:lnTo>
                    <a:pt x="4276" y="1254"/>
                  </a:lnTo>
                  <a:lnTo>
                    <a:pt x="4202" y="1230"/>
                  </a:lnTo>
                  <a:lnTo>
                    <a:pt x="4202" y="1230"/>
                  </a:lnTo>
                  <a:lnTo>
                    <a:pt x="4290" y="1256"/>
                  </a:lnTo>
                  <a:lnTo>
                    <a:pt x="4380" y="1280"/>
                  </a:lnTo>
                  <a:lnTo>
                    <a:pt x="4474" y="1302"/>
                  </a:lnTo>
                  <a:lnTo>
                    <a:pt x="4572" y="1324"/>
                  </a:lnTo>
                  <a:lnTo>
                    <a:pt x="4572" y="1324"/>
                  </a:lnTo>
                  <a:lnTo>
                    <a:pt x="4640" y="1336"/>
                  </a:lnTo>
                  <a:lnTo>
                    <a:pt x="4710" y="1346"/>
                  </a:lnTo>
                  <a:lnTo>
                    <a:pt x="4780" y="1356"/>
                  </a:lnTo>
                  <a:lnTo>
                    <a:pt x="4850" y="1364"/>
                  </a:lnTo>
                  <a:lnTo>
                    <a:pt x="4922" y="1370"/>
                  </a:lnTo>
                  <a:lnTo>
                    <a:pt x="4994" y="1376"/>
                  </a:lnTo>
                  <a:lnTo>
                    <a:pt x="5066" y="1380"/>
                  </a:lnTo>
                  <a:lnTo>
                    <a:pt x="5140" y="1384"/>
                  </a:lnTo>
                  <a:lnTo>
                    <a:pt x="5214" y="1384"/>
                  </a:lnTo>
                  <a:lnTo>
                    <a:pt x="5290" y="1384"/>
                  </a:lnTo>
                  <a:lnTo>
                    <a:pt x="5366" y="1382"/>
                  </a:lnTo>
                  <a:lnTo>
                    <a:pt x="5442" y="1380"/>
                  </a:lnTo>
                  <a:lnTo>
                    <a:pt x="5520" y="1376"/>
                  </a:lnTo>
                  <a:lnTo>
                    <a:pt x="5600" y="1370"/>
                  </a:lnTo>
                  <a:lnTo>
                    <a:pt x="5680" y="1364"/>
                  </a:lnTo>
                  <a:lnTo>
                    <a:pt x="5760" y="1356"/>
                  </a:lnTo>
                  <a:lnTo>
                    <a:pt x="5760" y="1354"/>
                  </a:lnTo>
                  <a:lnTo>
                    <a:pt x="5760" y="1354"/>
                  </a:lnTo>
                  <a:lnTo>
                    <a:pt x="5640" y="1366"/>
                  </a:lnTo>
                  <a:lnTo>
                    <a:pt x="5526" y="1374"/>
                  </a:lnTo>
                  <a:lnTo>
                    <a:pt x="5414" y="1380"/>
                  </a:lnTo>
                  <a:lnTo>
                    <a:pt x="5304" y="1382"/>
                  </a:lnTo>
                  <a:lnTo>
                    <a:pt x="5200" y="1382"/>
                  </a:lnTo>
                  <a:lnTo>
                    <a:pt x="5098" y="1380"/>
                  </a:lnTo>
                  <a:lnTo>
                    <a:pt x="5000" y="1374"/>
                  </a:lnTo>
                  <a:lnTo>
                    <a:pt x="4904" y="1368"/>
                  </a:lnTo>
                  <a:lnTo>
                    <a:pt x="4810" y="1358"/>
                  </a:lnTo>
                  <a:lnTo>
                    <a:pt x="4720" y="1346"/>
                  </a:lnTo>
                  <a:lnTo>
                    <a:pt x="4634" y="1332"/>
                  </a:lnTo>
                  <a:lnTo>
                    <a:pt x="4548" y="1316"/>
                  </a:lnTo>
                  <a:lnTo>
                    <a:pt x="4466" y="1298"/>
                  </a:lnTo>
                  <a:lnTo>
                    <a:pt x="4386" y="1280"/>
                  </a:lnTo>
                  <a:lnTo>
                    <a:pt x="4308" y="1260"/>
                  </a:lnTo>
                  <a:lnTo>
                    <a:pt x="4232" y="1238"/>
                  </a:lnTo>
                  <a:lnTo>
                    <a:pt x="4232" y="1238"/>
                  </a:lnTo>
                  <a:lnTo>
                    <a:pt x="4314" y="1258"/>
                  </a:lnTo>
                  <a:lnTo>
                    <a:pt x="4400" y="1278"/>
                  </a:lnTo>
                  <a:lnTo>
                    <a:pt x="4488" y="1298"/>
                  </a:lnTo>
                  <a:lnTo>
                    <a:pt x="4580" y="1314"/>
                  </a:lnTo>
                  <a:lnTo>
                    <a:pt x="4580" y="1314"/>
                  </a:lnTo>
                  <a:lnTo>
                    <a:pt x="4648" y="1326"/>
                  </a:lnTo>
                  <a:lnTo>
                    <a:pt x="4716" y="1334"/>
                  </a:lnTo>
                  <a:lnTo>
                    <a:pt x="4784" y="1344"/>
                  </a:lnTo>
                  <a:lnTo>
                    <a:pt x="4852" y="1350"/>
                  </a:lnTo>
                  <a:lnTo>
                    <a:pt x="4922" y="1356"/>
                  </a:lnTo>
                  <a:lnTo>
                    <a:pt x="4990" y="1360"/>
                  </a:lnTo>
                  <a:lnTo>
                    <a:pt x="5060" y="1364"/>
                  </a:lnTo>
                  <a:lnTo>
                    <a:pt x="5130" y="1366"/>
                  </a:lnTo>
                  <a:lnTo>
                    <a:pt x="5130" y="1366"/>
                  </a:lnTo>
                  <a:lnTo>
                    <a:pt x="5206" y="1366"/>
                  </a:lnTo>
                  <a:lnTo>
                    <a:pt x="5284" y="1366"/>
                  </a:lnTo>
                  <a:lnTo>
                    <a:pt x="5362" y="1364"/>
                  </a:lnTo>
                  <a:lnTo>
                    <a:pt x="5440" y="1360"/>
                  </a:lnTo>
                  <a:lnTo>
                    <a:pt x="5518" y="1354"/>
                  </a:lnTo>
                  <a:lnTo>
                    <a:pt x="5598" y="1348"/>
                  </a:lnTo>
                  <a:lnTo>
                    <a:pt x="5680" y="1340"/>
                  </a:lnTo>
                  <a:lnTo>
                    <a:pt x="5760" y="1330"/>
                  </a:lnTo>
                  <a:lnTo>
                    <a:pt x="5760" y="1328"/>
                  </a:lnTo>
                  <a:lnTo>
                    <a:pt x="5760" y="1328"/>
                  </a:lnTo>
                  <a:lnTo>
                    <a:pt x="5640" y="1342"/>
                  </a:lnTo>
                  <a:lnTo>
                    <a:pt x="5522" y="1352"/>
                  </a:lnTo>
                  <a:lnTo>
                    <a:pt x="5408" y="1360"/>
                  </a:lnTo>
                  <a:lnTo>
                    <a:pt x="5298" y="1364"/>
                  </a:lnTo>
                  <a:lnTo>
                    <a:pt x="5190" y="1364"/>
                  </a:lnTo>
                  <a:lnTo>
                    <a:pt x="5086" y="1364"/>
                  </a:lnTo>
                  <a:lnTo>
                    <a:pt x="4986" y="1358"/>
                  </a:lnTo>
                  <a:lnTo>
                    <a:pt x="4886" y="1352"/>
                  </a:lnTo>
                  <a:lnTo>
                    <a:pt x="4792" y="1342"/>
                  </a:lnTo>
                  <a:lnTo>
                    <a:pt x="4698" y="1332"/>
                  </a:lnTo>
                  <a:lnTo>
                    <a:pt x="4608" y="1318"/>
                  </a:lnTo>
                  <a:lnTo>
                    <a:pt x="4520" y="1302"/>
                  </a:lnTo>
                  <a:lnTo>
                    <a:pt x="4436" y="1286"/>
                  </a:lnTo>
                  <a:lnTo>
                    <a:pt x="4352" y="1266"/>
                  </a:lnTo>
                  <a:lnTo>
                    <a:pt x="4272" y="1246"/>
                  </a:lnTo>
                  <a:lnTo>
                    <a:pt x="4194" y="1226"/>
                  </a:lnTo>
                  <a:lnTo>
                    <a:pt x="4194" y="1226"/>
                  </a:lnTo>
                  <a:lnTo>
                    <a:pt x="4292" y="1250"/>
                  </a:lnTo>
                  <a:lnTo>
                    <a:pt x="4392" y="1270"/>
                  </a:lnTo>
                  <a:lnTo>
                    <a:pt x="4490" y="1290"/>
                  </a:lnTo>
                  <a:lnTo>
                    <a:pt x="4588" y="1306"/>
                  </a:lnTo>
                  <a:lnTo>
                    <a:pt x="4588" y="1306"/>
                  </a:lnTo>
                  <a:lnTo>
                    <a:pt x="4658" y="1316"/>
                  </a:lnTo>
                  <a:lnTo>
                    <a:pt x="4726" y="1324"/>
                  </a:lnTo>
                  <a:lnTo>
                    <a:pt x="4796" y="1332"/>
                  </a:lnTo>
                  <a:lnTo>
                    <a:pt x="4866" y="1338"/>
                  </a:lnTo>
                  <a:lnTo>
                    <a:pt x="4934" y="1342"/>
                  </a:lnTo>
                  <a:lnTo>
                    <a:pt x="5004" y="1346"/>
                  </a:lnTo>
                  <a:lnTo>
                    <a:pt x="5074" y="1348"/>
                  </a:lnTo>
                  <a:lnTo>
                    <a:pt x="5144" y="1348"/>
                  </a:lnTo>
                  <a:lnTo>
                    <a:pt x="5144" y="1348"/>
                  </a:lnTo>
                  <a:lnTo>
                    <a:pt x="5220" y="1348"/>
                  </a:lnTo>
                  <a:lnTo>
                    <a:pt x="5296" y="1346"/>
                  </a:lnTo>
                  <a:lnTo>
                    <a:pt x="5372" y="1344"/>
                  </a:lnTo>
                  <a:lnTo>
                    <a:pt x="5450" y="1338"/>
                  </a:lnTo>
                  <a:lnTo>
                    <a:pt x="5526" y="1332"/>
                  </a:lnTo>
                  <a:lnTo>
                    <a:pt x="5604" y="1324"/>
                  </a:lnTo>
                  <a:lnTo>
                    <a:pt x="5682" y="1316"/>
                  </a:lnTo>
                  <a:lnTo>
                    <a:pt x="5760" y="1306"/>
                  </a:lnTo>
                  <a:lnTo>
                    <a:pt x="5760" y="1304"/>
                  </a:lnTo>
                  <a:lnTo>
                    <a:pt x="5760" y="1304"/>
                  </a:lnTo>
                  <a:lnTo>
                    <a:pt x="5640" y="1320"/>
                  </a:lnTo>
                  <a:lnTo>
                    <a:pt x="5522" y="1332"/>
                  </a:lnTo>
                  <a:lnTo>
                    <a:pt x="5408" y="1340"/>
                  </a:lnTo>
                  <a:lnTo>
                    <a:pt x="5296" y="1346"/>
                  </a:lnTo>
                  <a:lnTo>
                    <a:pt x="5188" y="1348"/>
                  </a:lnTo>
                  <a:lnTo>
                    <a:pt x="5082" y="1348"/>
                  </a:lnTo>
                  <a:lnTo>
                    <a:pt x="4978" y="1344"/>
                  </a:lnTo>
                  <a:lnTo>
                    <a:pt x="4878" y="1338"/>
                  </a:lnTo>
                  <a:lnTo>
                    <a:pt x="4782" y="1330"/>
                  </a:lnTo>
                  <a:lnTo>
                    <a:pt x="4686" y="1318"/>
                  </a:lnTo>
                  <a:lnTo>
                    <a:pt x="4594" y="1306"/>
                  </a:lnTo>
                  <a:lnTo>
                    <a:pt x="4504" y="1292"/>
                  </a:lnTo>
                  <a:lnTo>
                    <a:pt x="4418" y="1276"/>
                  </a:lnTo>
                  <a:lnTo>
                    <a:pt x="4332" y="1258"/>
                  </a:lnTo>
                  <a:lnTo>
                    <a:pt x="4250" y="1238"/>
                  </a:lnTo>
                  <a:lnTo>
                    <a:pt x="4170" y="1218"/>
                  </a:lnTo>
                  <a:lnTo>
                    <a:pt x="4170" y="1218"/>
                  </a:lnTo>
                  <a:lnTo>
                    <a:pt x="4170" y="1218"/>
                  </a:lnTo>
                  <a:lnTo>
                    <a:pt x="4276" y="1242"/>
                  </a:lnTo>
                  <a:lnTo>
                    <a:pt x="4384" y="1264"/>
                  </a:lnTo>
                  <a:lnTo>
                    <a:pt x="4490" y="1282"/>
                  </a:lnTo>
                  <a:lnTo>
                    <a:pt x="4598" y="1298"/>
                  </a:lnTo>
                  <a:lnTo>
                    <a:pt x="4598" y="1298"/>
                  </a:lnTo>
                  <a:lnTo>
                    <a:pt x="4668" y="1306"/>
                  </a:lnTo>
                  <a:lnTo>
                    <a:pt x="4738" y="1314"/>
                  </a:lnTo>
                  <a:lnTo>
                    <a:pt x="4808" y="1320"/>
                  </a:lnTo>
                  <a:lnTo>
                    <a:pt x="4878" y="1324"/>
                  </a:lnTo>
                  <a:lnTo>
                    <a:pt x="4948" y="1328"/>
                  </a:lnTo>
                  <a:lnTo>
                    <a:pt x="5018" y="1330"/>
                  </a:lnTo>
                  <a:lnTo>
                    <a:pt x="5090" y="1332"/>
                  </a:lnTo>
                  <a:lnTo>
                    <a:pt x="5160" y="1332"/>
                  </a:lnTo>
                  <a:lnTo>
                    <a:pt x="5160" y="1332"/>
                  </a:lnTo>
                  <a:lnTo>
                    <a:pt x="5234" y="1330"/>
                  </a:lnTo>
                  <a:lnTo>
                    <a:pt x="5308" y="1328"/>
                  </a:lnTo>
                  <a:lnTo>
                    <a:pt x="5384" y="1324"/>
                  </a:lnTo>
                  <a:lnTo>
                    <a:pt x="5460" y="1318"/>
                  </a:lnTo>
                  <a:lnTo>
                    <a:pt x="5534" y="1310"/>
                  </a:lnTo>
                  <a:lnTo>
                    <a:pt x="5610" y="1302"/>
                  </a:lnTo>
                  <a:lnTo>
                    <a:pt x="5684" y="1292"/>
                  </a:lnTo>
                  <a:lnTo>
                    <a:pt x="5760" y="1280"/>
                  </a:lnTo>
                  <a:lnTo>
                    <a:pt x="5760" y="1278"/>
                  </a:lnTo>
                  <a:lnTo>
                    <a:pt x="5760" y="1278"/>
                  </a:lnTo>
                  <a:lnTo>
                    <a:pt x="5662" y="1294"/>
                  </a:lnTo>
                  <a:lnTo>
                    <a:pt x="5566" y="1306"/>
                  </a:lnTo>
                  <a:lnTo>
                    <a:pt x="5468" y="1316"/>
                  </a:lnTo>
                  <a:lnTo>
                    <a:pt x="5372" y="1322"/>
                  </a:lnTo>
                  <a:lnTo>
                    <a:pt x="5274" y="1328"/>
                  </a:lnTo>
                  <a:lnTo>
                    <a:pt x="5178" y="1330"/>
                  </a:lnTo>
                  <a:lnTo>
                    <a:pt x="5082" y="1330"/>
                  </a:lnTo>
                  <a:lnTo>
                    <a:pt x="4984" y="1328"/>
                  </a:lnTo>
                  <a:lnTo>
                    <a:pt x="4888" y="1324"/>
                  </a:lnTo>
                  <a:lnTo>
                    <a:pt x="4790" y="1316"/>
                  </a:lnTo>
                  <a:lnTo>
                    <a:pt x="4694" y="1308"/>
                  </a:lnTo>
                  <a:lnTo>
                    <a:pt x="4596" y="1296"/>
                  </a:lnTo>
                  <a:lnTo>
                    <a:pt x="4500" y="1282"/>
                  </a:lnTo>
                  <a:lnTo>
                    <a:pt x="4402" y="1264"/>
                  </a:lnTo>
                  <a:lnTo>
                    <a:pt x="4304" y="1246"/>
                  </a:lnTo>
                  <a:lnTo>
                    <a:pt x="4206" y="1224"/>
                  </a:lnTo>
                  <a:lnTo>
                    <a:pt x="4206" y="1224"/>
                  </a:lnTo>
                  <a:lnTo>
                    <a:pt x="4306" y="1244"/>
                  </a:lnTo>
                  <a:lnTo>
                    <a:pt x="4404" y="1260"/>
                  </a:lnTo>
                  <a:lnTo>
                    <a:pt x="4504" y="1276"/>
                  </a:lnTo>
                  <a:lnTo>
                    <a:pt x="4602" y="1288"/>
                  </a:lnTo>
                  <a:lnTo>
                    <a:pt x="4700" y="1298"/>
                  </a:lnTo>
                  <a:lnTo>
                    <a:pt x="4798" y="1306"/>
                  </a:lnTo>
                  <a:lnTo>
                    <a:pt x="4896" y="1312"/>
                  </a:lnTo>
                  <a:lnTo>
                    <a:pt x="4994" y="1316"/>
                  </a:lnTo>
                  <a:lnTo>
                    <a:pt x="5092" y="1316"/>
                  </a:lnTo>
                  <a:lnTo>
                    <a:pt x="5188" y="1314"/>
                  </a:lnTo>
                  <a:lnTo>
                    <a:pt x="5284" y="1310"/>
                  </a:lnTo>
                  <a:lnTo>
                    <a:pt x="5380" y="1304"/>
                  </a:lnTo>
                  <a:lnTo>
                    <a:pt x="5476" y="1296"/>
                  </a:lnTo>
                  <a:lnTo>
                    <a:pt x="5570" y="1284"/>
                  </a:lnTo>
                  <a:lnTo>
                    <a:pt x="5666" y="1272"/>
                  </a:lnTo>
                  <a:lnTo>
                    <a:pt x="5760" y="1256"/>
                  </a:lnTo>
                  <a:lnTo>
                    <a:pt x="5760" y="1254"/>
                  </a:lnTo>
                  <a:lnTo>
                    <a:pt x="5760" y="1254"/>
                  </a:lnTo>
                  <a:lnTo>
                    <a:pt x="5664" y="1270"/>
                  </a:lnTo>
                  <a:lnTo>
                    <a:pt x="5568" y="1284"/>
                  </a:lnTo>
                  <a:lnTo>
                    <a:pt x="5470" y="1294"/>
                  </a:lnTo>
                  <a:lnTo>
                    <a:pt x="5374" y="1304"/>
                  </a:lnTo>
                  <a:lnTo>
                    <a:pt x="5276" y="1310"/>
                  </a:lnTo>
                  <a:lnTo>
                    <a:pt x="5178" y="1314"/>
                  </a:lnTo>
                  <a:lnTo>
                    <a:pt x="5080" y="1316"/>
                  </a:lnTo>
                  <a:lnTo>
                    <a:pt x="4980" y="1314"/>
                  </a:lnTo>
                  <a:lnTo>
                    <a:pt x="4882" y="1310"/>
                  </a:lnTo>
                  <a:lnTo>
                    <a:pt x="4782" y="1304"/>
                  </a:lnTo>
                  <a:lnTo>
                    <a:pt x="4682" y="1296"/>
                  </a:lnTo>
                  <a:lnTo>
                    <a:pt x="4582" y="1284"/>
                  </a:lnTo>
                  <a:lnTo>
                    <a:pt x="4482" y="1272"/>
                  </a:lnTo>
                  <a:lnTo>
                    <a:pt x="4380" y="1256"/>
                  </a:lnTo>
                  <a:lnTo>
                    <a:pt x="4280" y="1236"/>
                  </a:lnTo>
                  <a:lnTo>
                    <a:pt x="4178" y="1216"/>
                  </a:lnTo>
                  <a:lnTo>
                    <a:pt x="4178" y="1216"/>
                  </a:lnTo>
                  <a:lnTo>
                    <a:pt x="4288" y="1236"/>
                  </a:lnTo>
                  <a:lnTo>
                    <a:pt x="4396" y="1254"/>
                  </a:lnTo>
                  <a:lnTo>
                    <a:pt x="4506" y="1268"/>
                  </a:lnTo>
                  <a:lnTo>
                    <a:pt x="4614" y="1280"/>
                  </a:lnTo>
                  <a:lnTo>
                    <a:pt x="4614" y="1280"/>
                  </a:lnTo>
                  <a:lnTo>
                    <a:pt x="4690" y="1288"/>
                  </a:lnTo>
                  <a:lnTo>
                    <a:pt x="4764" y="1292"/>
                  </a:lnTo>
                  <a:lnTo>
                    <a:pt x="4838" y="1298"/>
                  </a:lnTo>
                  <a:lnTo>
                    <a:pt x="4912" y="1300"/>
                  </a:lnTo>
                  <a:lnTo>
                    <a:pt x="4984" y="1302"/>
                  </a:lnTo>
                  <a:lnTo>
                    <a:pt x="5058" y="1302"/>
                  </a:lnTo>
                  <a:lnTo>
                    <a:pt x="5130" y="1300"/>
                  </a:lnTo>
                  <a:lnTo>
                    <a:pt x="5202" y="1298"/>
                  </a:lnTo>
                  <a:lnTo>
                    <a:pt x="5274" y="1294"/>
                  </a:lnTo>
                  <a:lnTo>
                    <a:pt x="5344" y="1290"/>
                  </a:lnTo>
                  <a:lnTo>
                    <a:pt x="5416" y="1282"/>
                  </a:lnTo>
                  <a:lnTo>
                    <a:pt x="5486" y="1274"/>
                  </a:lnTo>
                  <a:lnTo>
                    <a:pt x="5554" y="1266"/>
                  </a:lnTo>
                  <a:lnTo>
                    <a:pt x="5624" y="1256"/>
                  </a:lnTo>
                  <a:lnTo>
                    <a:pt x="5692" y="1244"/>
                  </a:lnTo>
                  <a:lnTo>
                    <a:pt x="5760" y="1230"/>
                  </a:lnTo>
                  <a:lnTo>
                    <a:pt x="5760" y="1230"/>
                  </a:lnTo>
                  <a:lnTo>
                    <a:pt x="5760" y="1230"/>
                  </a:lnTo>
                  <a:lnTo>
                    <a:pt x="5652" y="1250"/>
                  </a:lnTo>
                  <a:lnTo>
                    <a:pt x="5544" y="1266"/>
                  </a:lnTo>
                  <a:lnTo>
                    <a:pt x="5436" y="1280"/>
                  </a:lnTo>
                  <a:lnTo>
                    <a:pt x="5330" y="1290"/>
                  </a:lnTo>
                  <a:lnTo>
                    <a:pt x="5224" y="1296"/>
                  </a:lnTo>
                  <a:lnTo>
                    <a:pt x="5118" y="1300"/>
                  </a:lnTo>
                  <a:lnTo>
                    <a:pt x="5016" y="1300"/>
                  </a:lnTo>
                  <a:lnTo>
                    <a:pt x="4914" y="1298"/>
                  </a:lnTo>
                  <a:lnTo>
                    <a:pt x="4812" y="1294"/>
                  </a:lnTo>
                  <a:lnTo>
                    <a:pt x="4712" y="1288"/>
                  </a:lnTo>
                  <a:lnTo>
                    <a:pt x="4616" y="1280"/>
                  </a:lnTo>
                  <a:lnTo>
                    <a:pt x="4520" y="1270"/>
                  </a:lnTo>
                  <a:lnTo>
                    <a:pt x="4426" y="1256"/>
                  </a:lnTo>
                  <a:lnTo>
                    <a:pt x="4334" y="1242"/>
                  </a:lnTo>
                  <a:lnTo>
                    <a:pt x="4244" y="1228"/>
                  </a:lnTo>
                  <a:lnTo>
                    <a:pt x="4156" y="1210"/>
                  </a:lnTo>
                  <a:lnTo>
                    <a:pt x="4154" y="1210"/>
                  </a:lnTo>
                  <a:lnTo>
                    <a:pt x="4154" y="1210"/>
                  </a:lnTo>
                  <a:lnTo>
                    <a:pt x="4264" y="1228"/>
                  </a:lnTo>
                  <a:lnTo>
                    <a:pt x="4380" y="1246"/>
                  </a:lnTo>
                  <a:lnTo>
                    <a:pt x="4500" y="1260"/>
                  </a:lnTo>
                  <a:lnTo>
                    <a:pt x="4622" y="1272"/>
                  </a:lnTo>
                  <a:lnTo>
                    <a:pt x="4622" y="1272"/>
                  </a:lnTo>
                  <a:lnTo>
                    <a:pt x="4700" y="1278"/>
                  </a:lnTo>
                  <a:lnTo>
                    <a:pt x="4774" y="1282"/>
                  </a:lnTo>
                  <a:lnTo>
                    <a:pt x="4850" y="1286"/>
                  </a:lnTo>
                  <a:lnTo>
                    <a:pt x="4924" y="1288"/>
                  </a:lnTo>
                  <a:lnTo>
                    <a:pt x="4998" y="1288"/>
                  </a:lnTo>
                  <a:lnTo>
                    <a:pt x="5070" y="1286"/>
                  </a:lnTo>
                  <a:lnTo>
                    <a:pt x="5144" y="1284"/>
                  </a:lnTo>
                  <a:lnTo>
                    <a:pt x="5214" y="1282"/>
                  </a:lnTo>
                  <a:lnTo>
                    <a:pt x="5286" y="1276"/>
                  </a:lnTo>
                  <a:lnTo>
                    <a:pt x="5356" y="1270"/>
                  </a:lnTo>
                  <a:lnTo>
                    <a:pt x="5426" y="1262"/>
                  </a:lnTo>
                  <a:lnTo>
                    <a:pt x="5494" y="1254"/>
                  </a:lnTo>
                  <a:lnTo>
                    <a:pt x="5562" y="1244"/>
                  </a:lnTo>
                  <a:lnTo>
                    <a:pt x="5628" y="1232"/>
                  </a:lnTo>
                  <a:lnTo>
                    <a:pt x="5694" y="1220"/>
                  </a:lnTo>
                  <a:lnTo>
                    <a:pt x="5760" y="1206"/>
                  </a:lnTo>
                  <a:lnTo>
                    <a:pt x="5760" y="1204"/>
                  </a:lnTo>
                  <a:lnTo>
                    <a:pt x="5760" y="1204"/>
                  </a:lnTo>
                  <a:lnTo>
                    <a:pt x="5652" y="1226"/>
                  </a:lnTo>
                  <a:lnTo>
                    <a:pt x="5544" y="1246"/>
                  </a:lnTo>
                  <a:lnTo>
                    <a:pt x="5436" y="1260"/>
                  </a:lnTo>
                  <a:lnTo>
                    <a:pt x="5328" y="1272"/>
                  </a:lnTo>
                  <a:lnTo>
                    <a:pt x="5222" y="1280"/>
                  </a:lnTo>
                  <a:lnTo>
                    <a:pt x="5116" y="1284"/>
                  </a:lnTo>
                  <a:lnTo>
                    <a:pt x="5012" y="1286"/>
                  </a:lnTo>
                  <a:lnTo>
                    <a:pt x="4908" y="1286"/>
                  </a:lnTo>
                  <a:lnTo>
                    <a:pt x="4806" y="1284"/>
                  </a:lnTo>
                  <a:lnTo>
                    <a:pt x="4706" y="1278"/>
                  </a:lnTo>
                  <a:lnTo>
                    <a:pt x="4608" y="1270"/>
                  </a:lnTo>
                  <a:lnTo>
                    <a:pt x="4512" y="1260"/>
                  </a:lnTo>
                  <a:lnTo>
                    <a:pt x="4418" y="1250"/>
                  </a:lnTo>
                  <a:lnTo>
                    <a:pt x="4326" y="1238"/>
                  </a:lnTo>
                  <a:lnTo>
                    <a:pt x="4238" y="1224"/>
                  </a:lnTo>
                  <a:lnTo>
                    <a:pt x="4152" y="1208"/>
                  </a:lnTo>
                  <a:lnTo>
                    <a:pt x="4150" y="1208"/>
                  </a:lnTo>
                  <a:lnTo>
                    <a:pt x="4150" y="1208"/>
                  </a:lnTo>
                  <a:lnTo>
                    <a:pt x="4264" y="1224"/>
                  </a:lnTo>
                  <a:lnTo>
                    <a:pt x="4382" y="1240"/>
                  </a:lnTo>
                  <a:lnTo>
                    <a:pt x="4504" y="1254"/>
                  </a:lnTo>
                  <a:lnTo>
                    <a:pt x="4632" y="1264"/>
                  </a:lnTo>
                  <a:lnTo>
                    <a:pt x="4632" y="1264"/>
                  </a:lnTo>
                  <a:lnTo>
                    <a:pt x="4710" y="1268"/>
                  </a:lnTo>
                  <a:lnTo>
                    <a:pt x="4786" y="1272"/>
                  </a:lnTo>
                  <a:lnTo>
                    <a:pt x="4862" y="1274"/>
                  </a:lnTo>
                  <a:lnTo>
                    <a:pt x="4936" y="1274"/>
                  </a:lnTo>
                  <a:lnTo>
                    <a:pt x="5010" y="1274"/>
                  </a:lnTo>
                  <a:lnTo>
                    <a:pt x="5084" y="1272"/>
                  </a:lnTo>
                  <a:lnTo>
                    <a:pt x="5156" y="1268"/>
                  </a:lnTo>
                  <a:lnTo>
                    <a:pt x="5228" y="1264"/>
                  </a:lnTo>
                  <a:lnTo>
                    <a:pt x="5298" y="1258"/>
                  </a:lnTo>
                  <a:lnTo>
                    <a:pt x="5366" y="1252"/>
                  </a:lnTo>
                  <a:lnTo>
                    <a:pt x="5436" y="1244"/>
                  </a:lnTo>
                  <a:lnTo>
                    <a:pt x="5502" y="1234"/>
                  </a:lnTo>
                  <a:lnTo>
                    <a:pt x="5568" y="1222"/>
                  </a:lnTo>
                  <a:lnTo>
                    <a:pt x="5634" y="1210"/>
                  </a:lnTo>
                  <a:lnTo>
                    <a:pt x="5698" y="1196"/>
                  </a:lnTo>
                  <a:lnTo>
                    <a:pt x="5760" y="1182"/>
                  </a:lnTo>
                  <a:lnTo>
                    <a:pt x="5760" y="1180"/>
                  </a:lnTo>
                  <a:lnTo>
                    <a:pt x="5760" y="1180"/>
                  </a:lnTo>
                  <a:lnTo>
                    <a:pt x="5658" y="1204"/>
                  </a:lnTo>
                  <a:lnTo>
                    <a:pt x="5556" y="1224"/>
                  </a:lnTo>
                  <a:lnTo>
                    <a:pt x="5452" y="1240"/>
                  </a:lnTo>
                  <a:lnTo>
                    <a:pt x="5350" y="1252"/>
                  </a:lnTo>
                  <a:lnTo>
                    <a:pt x="5248" y="1262"/>
                  </a:lnTo>
                  <a:lnTo>
                    <a:pt x="5146" y="1268"/>
                  </a:lnTo>
                  <a:lnTo>
                    <a:pt x="5044" y="1272"/>
                  </a:lnTo>
                  <a:lnTo>
                    <a:pt x="4942" y="1272"/>
                  </a:lnTo>
                  <a:lnTo>
                    <a:pt x="4844" y="1272"/>
                  </a:lnTo>
                  <a:lnTo>
                    <a:pt x="4746" y="1268"/>
                  </a:lnTo>
                  <a:lnTo>
                    <a:pt x="4650" y="1262"/>
                  </a:lnTo>
                  <a:lnTo>
                    <a:pt x="4556" y="1256"/>
                  </a:lnTo>
                  <a:lnTo>
                    <a:pt x="4464" y="1246"/>
                  </a:lnTo>
                  <a:lnTo>
                    <a:pt x="4374" y="1236"/>
                  </a:lnTo>
                  <a:lnTo>
                    <a:pt x="4288" y="1226"/>
                  </a:lnTo>
                  <a:lnTo>
                    <a:pt x="4204" y="1214"/>
                  </a:lnTo>
                  <a:lnTo>
                    <a:pt x="4204" y="1214"/>
                  </a:lnTo>
                  <a:lnTo>
                    <a:pt x="4314" y="1228"/>
                  </a:lnTo>
                  <a:lnTo>
                    <a:pt x="4424" y="1238"/>
                  </a:lnTo>
                  <a:lnTo>
                    <a:pt x="4532" y="1248"/>
                  </a:lnTo>
                  <a:lnTo>
                    <a:pt x="4640" y="1256"/>
                  </a:lnTo>
                  <a:lnTo>
                    <a:pt x="4640" y="1256"/>
                  </a:lnTo>
                  <a:lnTo>
                    <a:pt x="4718" y="1258"/>
                  </a:lnTo>
                  <a:lnTo>
                    <a:pt x="4794" y="1260"/>
                  </a:lnTo>
                  <a:lnTo>
                    <a:pt x="4868" y="1262"/>
                  </a:lnTo>
                  <a:lnTo>
                    <a:pt x="4944" y="1262"/>
                  </a:lnTo>
                  <a:lnTo>
                    <a:pt x="5018" y="1260"/>
                  </a:lnTo>
                  <a:lnTo>
                    <a:pt x="5090" y="1258"/>
                  </a:lnTo>
                  <a:lnTo>
                    <a:pt x="5160" y="1254"/>
                  </a:lnTo>
                  <a:lnTo>
                    <a:pt x="5230" y="1248"/>
                  </a:lnTo>
                  <a:lnTo>
                    <a:pt x="5230" y="1248"/>
                  </a:lnTo>
                  <a:lnTo>
                    <a:pt x="5302" y="1242"/>
                  </a:lnTo>
                  <a:lnTo>
                    <a:pt x="5372" y="1234"/>
                  </a:lnTo>
                  <a:lnTo>
                    <a:pt x="5440" y="1224"/>
                  </a:lnTo>
                  <a:lnTo>
                    <a:pt x="5506" y="1214"/>
                  </a:lnTo>
                  <a:lnTo>
                    <a:pt x="5572" y="1202"/>
                  </a:lnTo>
                  <a:lnTo>
                    <a:pt x="5636" y="1188"/>
                  </a:lnTo>
                  <a:lnTo>
                    <a:pt x="5700" y="1174"/>
                  </a:lnTo>
                  <a:lnTo>
                    <a:pt x="5760" y="1158"/>
                  </a:lnTo>
                  <a:lnTo>
                    <a:pt x="5760" y="1156"/>
                  </a:lnTo>
                  <a:lnTo>
                    <a:pt x="5760" y="1156"/>
                  </a:lnTo>
                  <a:lnTo>
                    <a:pt x="5666" y="1180"/>
                  </a:lnTo>
                  <a:lnTo>
                    <a:pt x="5572" y="1200"/>
                  </a:lnTo>
                  <a:lnTo>
                    <a:pt x="5474" y="1218"/>
                  </a:lnTo>
                  <a:lnTo>
                    <a:pt x="5374" y="1232"/>
                  </a:lnTo>
                  <a:lnTo>
                    <a:pt x="5274" y="1242"/>
                  </a:lnTo>
                  <a:lnTo>
                    <a:pt x="5174" y="1250"/>
                  </a:lnTo>
                  <a:lnTo>
                    <a:pt x="5070" y="1256"/>
                  </a:lnTo>
                  <a:lnTo>
                    <a:pt x="4968" y="1260"/>
                  </a:lnTo>
                  <a:lnTo>
                    <a:pt x="4864" y="1260"/>
                  </a:lnTo>
                  <a:lnTo>
                    <a:pt x="4762" y="1258"/>
                  </a:lnTo>
                  <a:lnTo>
                    <a:pt x="4658" y="1254"/>
                  </a:lnTo>
                  <a:lnTo>
                    <a:pt x="4556" y="1248"/>
                  </a:lnTo>
                  <a:lnTo>
                    <a:pt x="4454" y="1240"/>
                  </a:lnTo>
                  <a:lnTo>
                    <a:pt x="4352" y="1230"/>
                  </a:lnTo>
                  <a:lnTo>
                    <a:pt x="4252" y="1218"/>
                  </a:lnTo>
                  <a:lnTo>
                    <a:pt x="4154" y="1204"/>
                  </a:lnTo>
                  <a:lnTo>
                    <a:pt x="4154" y="1204"/>
                  </a:lnTo>
                  <a:lnTo>
                    <a:pt x="4278" y="1220"/>
                  </a:lnTo>
                  <a:lnTo>
                    <a:pt x="4402" y="1232"/>
                  </a:lnTo>
                  <a:lnTo>
                    <a:pt x="4526" y="1240"/>
                  </a:lnTo>
                  <a:lnTo>
                    <a:pt x="4648" y="1246"/>
                  </a:lnTo>
                  <a:lnTo>
                    <a:pt x="4648" y="1246"/>
                  </a:lnTo>
                  <a:lnTo>
                    <a:pt x="4728" y="1250"/>
                  </a:lnTo>
                  <a:lnTo>
                    <a:pt x="4804" y="1250"/>
                  </a:lnTo>
                  <a:lnTo>
                    <a:pt x="4882" y="1250"/>
                  </a:lnTo>
                  <a:lnTo>
                    <a:pt x="4956" y="1250"/>
                  </a:lnTo>
                  <a:lnTo>
                    <a:pt x="5030" y="1246"/>
                  </a:lnTo>
                  <a:lnTo>
                    <a:pt x="5104" y="1242"/>
                  </a:lnTo>
                  <a:lnTo>
                    <a:pt x="5176" y="1238"/>
                  </a:lnTo>
                  <a:lnTo>
                    <a:pt x="5246" y="1232"/>
                  </a:lnTo>
                  <a:lnTo>
                    <a:pt x="5246" y="1232"/>
                  </a:lnTo>
                  <a:lnTo>
                    <a:pt x="5316" y="1224"/>
                  </a:lnTo>
                  <a:lnTo>
                    <a:pt x="5384" y="1214"/>
                  </a:lnTo>
                  <a:lnTo>
                    <a:pt x="5450" y="1204"/>
                  </a:lnTo>
                  <a:lnTo>
                    <a:pt x="5516" y="1192"/>
                  </a:lnTo>
                  <a:lnTo>
                    <a:pt x="5580" y="1180"/>
                  </a:lnTo>
                  <a:lnTo>
                    <a:pt x="5642" y="1166"/>
                  </a:lnTo>
                  <a:lnTo>
                    <a:pt x="5702" y="1150"/>
                  </a:lnTo>
                  <a:lnTo>
                    <a:pt x="5760" y="1134"/>
                  </a:lnTo>
                  <a:lnTo>
                    <a:pt x="5760" y="1132"/>
                  </a:lnTo>
                  <a:lnTo>
                    <a:pt x="5760" y="1132"/>
                  </a:lnTo>
                  <a:lnTo>
                    <a:pt x="5670" y="1158"/>
                  </a:lnTo>
                  <a:lnTo>
                    <a:pt x="5576" y="1178"/>
                  </a:lnTo>
                  <a:lnTo>
                    <a:pt x="5482" y="1198"/>
                  </a:lnTo>
                  <a:lnTo>
                    <a:pt x="5384" y="1214"/>
                  </a:lnTo>
                  <a:lnTo>
                    <a:pt x="5284" y="1226"/>
                  </a:lnTo>
                  <a:lnTo>
                    <a:pt x="5184" y="1236"/>
                  </a:lnTo>
                  <a:lnTo>
                    <a:pt x="5080" y="1242"/>
                  </a:lnTo>
                  <a:lnTo>
                    <a:pt x="4978" y="1246"/>
                  </a:lnTo>
                  <a:lnTo>
                    <a:pt x="4874" y="1248"/>
                  </a:lnTo>
                  <a:lnTo>
                    <a:pt x="4770" y="1248"/>
                  </a:lnTo>
                  <a:lnTo>
                    <a:pt x="4666" y="1246"/>
                  </a:lnTo>
                  <a:lnTo>
                    <a:pt x="4562" y="1240"/>
                  </a:lnTo>
                  <a:lnTo>
                    <a:pt x="4458" y="1234"/>
                  </a:lnTo>
                  <a:lnTo>
                    <a:pt x="4356" y="1224"/>
                  </a:lnTo>
                  <a:lnTo>
                    <a:pt x="4256" y="1214"/>
                  </a:lnTo>
                  <a:lnTo>
                    <a:pt x="4156" y="1202"/>
                  </a:lnTo>
                  <a:lnTo>
                    <a:pt x="4156" y="1202"/>
                  </a:lnTo>
                  <a:lnTo>
                    <a:pt x="4282" y="1216"/>
                  </a:lnTo>
                  <a:lnTo>
                    <a:pt x="4408" y="1226"/>
                  </a:lnTo>
                  <a:lnTo>
                    <a:pt x="4532" y="1234"/>
                  </a:lnTo>
                  <a:lnTo>
                    <a:pt x="4656" y="1238"/>
                  </a:lnTo>
                  <a:lnTo>
                    <a:pt x="4656" y="1238"/>
                  </a:lnTo>
                  <a:lnTo>
                    <a:pt x="4738" y="1240"/>
                  </a:lnTo>
                  <a:lnTo>
                    <a:pt x="4816" y="1240"/>
                  </a:lnTo>
                  <a:lnTo>
                    <a:pt x="4894" y="1238"/>
                  </a:lnTo>
                  <a:lnTo>
                    <a:pt x="4970" y="1236"/>
                  </a:lnTo>
                  <a:lnTo>
                    <a:pt x="5044" y="1234"/>
                  </a:lnTo>
                  <a:lnTo>
                    <a:pt x="5118" y="1228"/>
                  </a:lnTo>
                  <a:lnTo>
                    <a:pt x="5190" y="1222"/>
                  </a:lnTo>
                  <a:lnTo>
                    <a:pt x="5260" y="1214"/>
                  </a:lnTo>
                  <a:lnTo>
                    <a:pt x="5260" y="1214"/>
                  </a:lnTo>
                  <a:lnTo>
                    <a:pt x="5328" y="1206"/>
                  </a:lnTo>
                  <a:lnTo>
                    <a:pt x="5396" y="1196"/>
                  </a:lnTo>
                  <a:lnTo>
                    <a:pt x="5462" y="1184"/>
                  </a:lnTo>
                  <a:lnTo>
                    <a:pt x="5526" y="1172"/>
                  </a:lnTo>
                  <a:lnTo>
                    <a:pt x="5588" y="1158"/>
                  </a:lnTo>
                  <a:lnTo>
                    <a:pt x="5646" y="1144"/>
                  </a:lnTo>
                  <a:lnTo>
                    <a:pt x="5704" y="1128"/>
                  </a:lnTo>
                  <a:lnTo>
                    <a:pt x="5760" y="1110"/>
                  </a:lnTo>
                  <a:lnTo>
                    <a:pt x="5760" y="1108"/>
                  </a:lnTo>
                  <a:lnTo>
                    <a:pt x="5760" y="1108"/>
                  </a:lnTo>
                  <a:lnTo>
                    <a:pt x="5674" y="1134"/>
                  </a:lnTo>
                  <a:lnTo>
                    <a:pt x="5586" y="1158"/>
                  </a:lnTo>
                  <a:lnTo>
                    <a:pt x="5494" y="1176"/>
                  </a:lnTo>
                  <a:lnTo>
                    <a:pt x="5398" y="1194"/>
                  </a:lnTo>
                  <a:lnTo>
                    <a:pt x="5300" y="1208"/>
                  </a:lnTo>
                  <a:lnTo>
                    <a:pt x="5198" y="1220"/>
                  </a:lnTo>
                  <a:lnTo>
                    <a:pt x="5096" y="1228"/>
                  </a:lnTo>
                  <a:lnTo>
                    <a:pt x="4992" y="1234"/>
                  </a:lnTo>
                  <a:lnTo>
                    <a:pt x="4886" y="1236"/>
                  </a:lnTo>
                  <a:lnTo>
                    <a:pt x="4778" y="1238"/>
                  </a:lnTo>
                  <a:lnTo>
                    <a:pt x="4672" y="1236"/>
                  </a:lnTo>
                  <a:lnTo>
                    <a:pt x="4562" y="1232"/>
                  </a:lnTo>
                  <a:lnTo>
                    <a:pt x="4454" y="1228"/>
                  </a:lnTo>
                  <a:lnTo>
                    <a:pt x="4346" y="1220"/>
                  </a:lnTo>
                  <a:lnTo>
                    <a:pt x="4240" y="1210"/>
                  </a:lnTo>
                  <a:lnTo>
                    <a:pt x="4132" y="1198"/>
                  </a:lnTo>
                  <a:lnTo>
                    <a:pt x="4132" y="1198"/>
                  </a:lnTo>
                  <a:lnTo>
                    <a:pt x="4132" y="1198"/>
                  </a:lnTo>
                  <a:lnTo>
                    <a:pt x="4266" y="1210"/>
                  </a:lnTo>
                  <a:lnTo>
                    <a:pt x="4402" y="1220"/>
                  </a:lnTo>
                  <a:lnTo>
                    <a:pt x="4534" y="1226"/>
                  </a:lnTo>
                  <a:lnTo>
                    <a:pt x="4666" y="1230"/>
                  </a:lnTo>
                  <a:lnTo>
                    <a:pt x="4666" y="1230"/>
                  </a:lnTo>
                  <a:lnTo>
                    <a:pt x="4748" y="1230"/>
                  </a:lnTo>
                  <a:lnTo>
                    <a:pt x="4828" y="1230"/>
                  </a:lnTo>
                  <a:lnTo>
                    <a:pt x="4908" y="1228"/>
                  </a:lnTo>
                  <a:lnTo>
                    <a:pt x="4984" y="1224"/>
                  </a:lnTo>
                  <a:lnTo>
                    <a:pt x="5060" y="1220"/>
                  </a:lnTo>
                  <a:lnTo>
                    <a:pt x="5134" y="1214"/>
                  </a:lnTo>
                  <a:lnTo>
                    <a:pt x="5206" y="1206"/>
                  </a:lnTo>
                  <a:lnTo>
                    <a:pt x="5276" y="1198"/>
                  </a:lnTo>
                  <a:lnTo>
                    <a:pt x="5344" y="1188"/>
                  </a:lnTo>
                  <a:lnTo>
                    <a:pt x="5410" y="1178"/>
                  </a:lnTo>
                  <a:lnTo>
                    <a:pt x="5474" y="1164"/>
                  </a:lnTo>
                  <a:lnTo>
                    <a:pt x="5536" y="1152"/>
                  </a:lnTo>
                  <a:lnTo>
                    <a:pt x="5596" y="1138"/>
                  </a:lnTo>
                  <a:lnTo>
                    <a:pt x="5652" y="1122"/>
                  </a:lnTo>
                  <a:lnTo>
                    <a:pt x="5708" y="1104"/>
                  </a:lnTo>
                  <a:lnTo>
                    <a:pt x="5760" y="1086"/>
                  </a:lnTo>
                  <a:lnTo>
                    <a:pt x="5760" y="1084"/>
                  </a:lnTo>
                  <a:lnTo>
                    <a:pt x="5760" y="1084"/>
                  </a:lnTo>
                  <a:lnTo>
                    <a:pt x="5678" y="1112"/>
                  </a:lnTo>
                  <a:lnTo>
                    <a:pt x="5592" y="1136"/>
                  </a:lnTo>
                  <a:lnTo>
                    <a:pt x="5500" y="1158"/>
                  </a:lnTo>
                  <a:lnTo>
                    <a:pt x="5406" y="1176"/>
                  </a:lnTo>
                  <a:lnTo>
                    <a:pt x="5308" y="1192"/>
                  </a:lnTo>
                  <a:lnTo>
                    <a:pt x="5208" y="1204"/>
                  </a:lnTo>
                  <a:lnTo>
                    <a:pt x="5106" y="1214"/>
                  </a:lnTo>
                  <a:lnTo>
                    <a:pt x="5000" y="1220"/>
                  </a:lnTo>
                  <a:lnTo>
                    <a:pt x="4894" y="1226"/>
                  </a:lnTo>
                  <a:lnTo>
                    <a:pt x="4784" y="1228"/>
                  </a:lnTo>
                  <a:lnTo>
                    <a:pt x="4676" y="1228"/>
                  </a:lnTo>
                  <a:lnTo>
                    <a:pt x="4566" y="1226"/>
                  </a:lnTo>
                  <a:lnTo>
                    <a:pt x="4456" y="1220"/>
                  </a:lnTo>
                  <a:lnTo>
                    <a:pt x="4346" y="1214"/>
                  </a:lnTo>
                  <a:lnTo>
                    <a:pt x="4236" y="1206"/>
                  </a:lnTo>
                  <a:lnTo>
                    <a:pt x="4128" y="1196"/>
                  </a:lnTo>
                  <a:lnTo>
                    <a:pt x="4128" y="1196"/>
                  </a:lnTo>
                  <a:lnTo>
                    <a:pt x="4128" y="1196"/>
                  </a:lnTo>
                  <a:lnTo>
                    <a:pt x="4266" y="1206"/>
                  </a:lnTo>
                  <a:lnTo>
                    <a:pt x="4404" y="1214"/>
                  </a:lnTo>
                  <a:lnTo>
                    <a:pt x="4540" y="1220"/>
                  </a:lnTo>
                  <a:lnTo>
                    <a:pt x="4674" y="1222"/>
                  </a:lnTo>
                  <a:lnTo>
                    <a:pt x="4674" y="1222"/>
                  </a:lnTo>
                  <a:lnTo>
                    <a:pt x="4758" y="1220"/>
                  </a:lnTo>
                  <a:lnTo>
                    <a:pt x="4840" y="1218"/>
                  </a:lnTo>
                  <a:lnTo>
                    <a:pt x="4920" y="1216"/>
                  </a:lnTo>
                  <a:lnTo>
                    <a:pt x="4998" y="1212"/>
                  </a:lnTo>
                  <a:lnTo>
                    <a:pt x="5074" y="1206"/>
                  </a:lnTo>
                  <a:lnTo>
                    <a:pt x="5146" y="1198"/>
                  </a:lnTo>
                  <a:lnTo>
                    <a:pt x="5218" y="1190"/>
                  </a:lnTo>
                  <a:lnTo>
                    <a:pt x="5288" y="1182"/>
                  </a:lnTo>
                  <a:lnTo>
                    <a:pt x="5356" y="1170"/>
                  </a:lnTo>
                  <a:lnTo>
                    <a:pt x="5420" y="1158"/>
                  </a:lnTo>
                  <a:lnTo>
                    <a:pt x="5484" y="1146"/>
                  </a:lnTo>
                  <a:lnTo>
                    <a:pt x="5544" y="1132"/>
                  </a:lnTo>
                  <a:lnTo>
                    <a:pt x="5602" y="1116"/>
                  </a:lnTo>
                  <a:lnTo>
                    <a:pt x="5656" y="1100"/>
                  </a:lnTo>
                  <a:lnTo>
                    <a:pt x="5710" y="1082"/>
                  </a:lnTo>
                  <a:lnTo>
                    <a:pt x="5760" y="1062"/>
                  </a:lnTo>
                  <a:lnTo>
                    <a:pt x="5760" y="1060"/>
                  </a:lnTo>
                  <a:lnTo>
                    <a:pt x="5760" y="1060"/>
                  </a:lnTo>
                  <a:lnTo>
                    <a:pt x="5720" y="1076"/>
                  </a:lnTo>
                  <a:lnTo>
                    <a:pt x="5680" y="1090"/>
                  </a:lnTo>
                  <a:lnTo>
                    <a:pt x="5596" y="1116"/>
                  </a:lnTo>
                  <a:lnTo>
                    <a:pt x="5508" y="1140"/>
                  </a:lnTo>
                  <a:lnTo>
                    <a:pt x="5414" y="1158"/>
                  </a:lnTo>
                  <a:lnTo>
                    <a:pt x="5318" y="1176"/>
                  </a:lnTo>
                  <a:lnTo>
                    <a:pt x="5218" y="1190"/>
                  </a:lnTo>
                  <a:lnTo>
                    <a:pt x="5116" y="1202"/>
                  </a:lnTo>
                  <a:lnTo>
                    <a:pt x="5010" y="1210"/>
                  </a:lnTo>
                  <a:lnTo>
                    <a:pt x="4902" y="1216"/>
                  </a:lnTo>
                  <a:lnTo>
                    <a:pt x="4794" y="1220"/>
                  </a:lnTo>
                  <a:lnTo>
                    <a:pt x="4684" y="1220"/>
                  </a:lnTo>
                  <a:lnTo>
                    <a:pt x="4572" y="1220"/>
                  </a:lnTo>
                  <a:lnTo>
                    <a:pt x="4460" y="1216"/>
                  </a:lnTo>
                  <a:lnTo>
                    <a:pt x="4348" y="1212"/>
                  </a:lnTo>
                  <a:lnTo>
                    <a:pt x="4238" y="1204"/>
                  </a:lnTo>
                  <a:lnTo>
                    <a:pt x="4126" y="1194"/>
                  </a:lnTo>
                  <a:lnTo>
                    <a:pt x="4126" y="1194"/>
                  </a:lnTo>
                  <a:lnTo>
                    <a:pt x="4124" y="1194"/>
                  </a:lnTo>
                  <a:lnTo>
                    <a:pt x="4124" y="1194"/>
                  </a:lnTo>
                  <a:lnTo>
                    <a:pt x="4264" y="1202"/>
                  </a:lnTo>
                  <a:lnTo>
                    <a:pt x="4406" y="1210"/>
                  </a:lnTo>
                  <a:lnTo>
                    <a:pt x="4546" y="1212"/>
                  </a:lnTo>
                  <a:lnTo>
                    <a:pt x="4682" y="1212"/>
                  </a:lnTo>
                  <a:lnTo>
                    <a:pt x="4682" y="1212"/>
                  </a:lnTo>
                  <a:lnTo>
                    <a:pt x="4808" y="1210"/>
                  </a:lnTo>
                  <a:lnTo>
                    <a:pt x="4944" y="1204"/>
                  </a:lnTo>
                  <a:lnTo>
                    <a:pt x="5084" y="1192"/>
                  </a:lnTo>
                  <a:lnTo>
                    <a:pt x="5154" y="1184"/>
                  </a:lnTo>
                  <a:lnTo>
                    <a:pt x="5226" y="1176"/>
                  </a:lnTo>
                  <a:lnTo>
                    <a:pt x="5296" y="1166"/>
                  </a:lnTo>
                  <a:lnTo>
                    <a:pt x="5368" y="1154"/>
                  </a:lnTo>
                  <a:lnTo>
                    <a:pt x="5438" y="1140"/>
                  </a:lnTo>
                  <a:lnTo>
                    <a:pt x="5506" y="1124"/>
                  </a:lnTo>
                  <a:lnTo>
                    <a:pt x="5572" y="1106"/>
                  </a:lnTo>
                  <a:lnTo>
                    <a:pt x="5638" y="1086"/>
                  </a:lnTo>
                  <a:lnTo>
                    <a:pt x="5700" y="1064"/>
                  </a:lnTo>
                  <a:lnTo>
                    <a:pt x="5760" y="1040"/>
                  </a:lnTo>
                  <a:lnTo>
                    <a:pt x="5760" y="1038"/>
                  </a:lnTo>
                  <a:lnTo>
                    <a:pt x="5760" y="1038"/>
                  </a:lnTo>
                  <a:lnTo>
                    <a:pt x="5722" y="1054"/>
                  </a:lnTo>
                  <a:lnTo>
                    <a:pt x="5680" y="1070"/>
                  </a:lnTo>
                  <a:lnTo>
                    <a:pt x="5638" y="1084"/>
                  </a:lnTo>
                  <a:lnTo>
                    <a:pt x="5596" y="1098"/>
                  </a:lnTo>
                  <a:lnTo>
                    <a:pt x="5506" y="1122"/>
                  </a:lnTo>
                  <a:lnTo>
                    <a:pt x="5412" y="1144"/>
                  </a:lnTo>
                  <a:lnTo>
                    <a:pt x="5314" y="1162"/>
                  </a:lnTo>
                  <a:lnTo>
                    <a:pt x="5212" y="1178"/>
                  </a:lnTo>
                  <a:lnTo>
                    <a:pt x="5108" y="1190"/>
                  </a:lnTo>
                  <a:lnTo>
                    <a:pt x="5002" y="1198"/>
                  </a:lnTo>
                  <a:lnTo>
                    <a:pt x="4892" y="1206"/>
                  </a:lnTo>
                  <a:lnTo>
                    <a:pt x="4782" y="1210"/>
                  </a:lnTo>
                  <a:lnTo>
                    <a:pt x="4672" y="1212"/>
                  </a:lnTo>
                  <a:lnTo>
                    <a:pt x="4560" y="1212"/>
                  </a:lnTo>
                  <a:lnTo>
                    <a:pt x="4448" y="1210"/>
                  </a:lnTo>
                  <a:lnTo>
                    <a:pt x="4338" y="1204"/>
                  </a:lnTo>
                  <a:lnTo>
                    <a:pt x="4228" y="1198"/>
                  </a:lnTo>
                  <a:lnTo>
                    <a:pt x="4120" y="1192"/>
                  </a:lnTo>
                  <a:lnTo>
                    <a:pt x="4118" y="1190"/>
                  </a:lnTo>
                  <a:lnTo>
                    <a:pt x="4118" y="1190"/>
                  </a:lnTo>
                  <a:lnTo>
                    <a:pt x="4266" y="1198"/>
                  </a:lnTo>
                  <a:lnTo>
                    <a:pt x="4410" y="1204"/>
                  </a:lnTo>
                  <a:lnTo>
                    <a:pt x="4552" y="1206"/>
                  </a:lnTo>
                  <a:lnTo>
                    <a:pt x="4690" y="1204"/>
                  </a:lnTo>
                  <a:lnTo>
                    <a:pt x="4690" y="1204"/>
                  </a:lnTo>
                  <a:lnTo>
                    <a:pt x="4820" y="1200"/>
                  </a:lnTo>
                  <a:lnTo>
                    <a:pt x="4956" y="1192"/>
                  </a:lnTo>
                  <a:lnTo>
                    <a:pt x="5026" y="1186"/>
                  </a:lnTo>
                  <a:lnTo>
                    <a:pt x="5096" y="1178"/>
                  </a:lnTo>
                  <a:lnTo>
                    <a:pt x="5166" y="1170"/>
                  </a:lnTo>
                  <a:lnTo>
                    <a:pt x="5238" y="1160"/>
                  </a:lnTo>
                  <a:lnTo>
                    <a:pt x="5308" y="1150"/>
                  </a:lnTo>
                  <a:lnTo>
                    <a:pt x="5378" y="1136"/>
                  </a:lnTo>
                  <a:lnTo>
                    <a:pt x="5448" y="1122"/>
                  </a:lnTo>
                  <a:lnTo>
                    <a:pt x="5514" y="1104"/>
                  </a:lnTo>
                  <a:lnTo>
                    <a:pt x="5580" y="1086"/>
                  </a:lnTo>
                  <a:lnTo>
                    <a:pt x="5642" y="1066"/>
                  </a:lnTo>
                  <a:lnTo>
                    <a:pt x="5702" y="1042"/>
                  </a:lnTo>
                  <a:lnTo>
                    <a:pt x="5760" y="1018"/>
                  </a:lnTo>
                  <a:lnTo>
                    <a:pt x="5760" y="1014"/>
                  </a:lnTo>
                  <a:lnTo>
                    <a:pt x="5760" y="1014"/>
                  </a:lnTo>
                  <a:lnTo>
                    <a:pt x="5726" y="1030"/>
                  </a:lnTo>
                  <a:lnTo>
                    <a:pt x="5688" y="1046"/>
                  </a:lnTo>
                  <a:lnTo>
                    <a:pt x="5650" y="1060"/>
                  </a:lnTo>
                  <a:lnTo>
                    <a:pt x="5612" y="1074"/>
                  </a:lnTo>
                  <a:lnTo>
                    <a:pt x="5528" y="1098"/>
                  </a:lnTo>
                  <a:lnTo>
                    <a:pt x="5438" y="1122"/>
                  </a:lnTo>
                  <a:lnTo>
                    <a:pt x="5344" y="1140"/>
                  </a:lnTo>
                  <a:lnTo>
                    <a:pt x="5246" y="1158"/>
                  </a:lnTo>
                  <a:lnTo>
                    <a:pt x="5144" y="1172"/>
                  </a:lnTo>
                  <a:lnTo>
                    <a:pt x="5038" y="1182"/>
                  </a:lnTo>
                  <a:lnTo>
                    <a:pt x="4928" y="1192"/>
                  </a:lnTo>
                  <a:lnTo>
                    <a:pt x="4816" y="1198"/>
                  </a:lnTo>
                  <a:lnTo>
                    <a:pt x="4702" y="1202"/>
                  </a:lnTo>
                  <a:lnTo>
                    <a:pt x="4588" y="1204"/>
                  </a:lnTo>
                  <a:lnTo>
                    <a:pt x="4470" y="1204"/>
                  </a:lnTo>
                  <a:lnTo>
                    <a:pt x="4352" y="1202"/>
                  </a:lnTo>
                  <a:lnTo>
                    <a:pt x="4234" y="1196"/>
                  </a:lnTo>
                  <a:lnTo>
                    <a:pt x="4118" y="1190"/>
                  </a:lnTo>
                  <a:lnTo>
                    <a:pt x="4118" y="1190"/>
                  </a:lnTo>
                  <a:lnTo>
                    <a:pt x="4114" y="1188"/>
                  </a:lnTo>
                  <a:lnTo>
                    <a:pt x="4114" y="1188"/>
                  </a:lnTo>
                  <a:lnTo>
                    <a:pt x="4264" y="1194"/>
                  </a:lnTo>
                  <a:lnTo>
                    <a:pt x="4412" y="1198"/>
                  </a:lnTo>
                  <a:lnTo>
                    <a:pt x="4558" y="1198"/>
                  </a:lnTo>
                  <a:lnTo>
                    <a:pt x="4700" y="1196"/>
                  </a:lnTo>
                  <a:lnTo>
                    <a:pt x="4700" y="1196"/>
                  </a:lnTo>
                  <a:lnTo>
                    <a:pt x="4830" y="1190"/>
                  </a:lnTo>
                  <a:lnTo>
                    <a:pt x="4966" y="1180"/>
                  </a:lnTo>
                  <a:lnTo>
                    <a:pt x="5038" y="1174"/>
                  </a:lnTo>
                  <a:lnTo>
                    <a:pt x="5108" y="1166"/>
                  </a:lnTo>
                  <a:lnTo>
                    <a:pt x="5180" y="1156"/>
                  </a:lnTo>
                  <a:lnTo>
                    <a:pt x="5250" y="1146"/>
                  </a:lnTo>
                  <a:lnTo>
                    <a:pt x="5320" y="1134"/>
                  </a:lnTo>
                  <a:lnTo>
                    <a:pt x="5390" y="1120"/>
                  </a:lnTo>
                  <a:lnTo>
                    <a:pt x="5458" y="1104"/>
                  </a:lnTo>
                  <a:lnTo>
                    <a:pt x="5524" y="1086"/>
                  </a:lnTo>
                  <a:lnTo>
                    <a:pt x="5586" y="1066"/>
                  </a:lnTo>
                  <a:lnTo>
                    <a:pt x="5648" y="1044"/>
                  </a:lnTo>
                  <a:lnTo>
                    <a:pt x="5706" y="1022"/>
                  </a:lnTo>
                  <a:lnTo>
                    <a:pt x="5760" y="994"/>
                  </a:lnTo>
                  <a:lnTo>
                    <a:pt x="5760" y="992"/>
                  </a:lnTo>
                  <a:lnTo>
                    <a:pt x="5760" y="992"/>
                  </a:lnTo>
                  <a:lnTo>
                    <a:pt x="5706" y="1018"/>
                  </a:lnTo>
                  <a:lnTo>
                    <a:pt x="5648" y="1042"/>
                  </a:lnTo>
                  <a:lnTo>
                    <a:pt x="5588" y="1064"/>
                  </a:lnTo>
                  <a:lnTo>
                    <a:pt x="5524" y="1084"/>
                  </a:lnTo>
                  <a:lnTo>
                    <a:pt x="5458" y="1102"/>
                  </a:lnTo>
                  <a:lnTo>
                    <a:pt x="5390" y="1118"/>
                  </a:lnTo>
                  <a:lnTo>
                    <a:pt x="5320" y="1132"/>
                  </a:lnTo>
                  <a:lnTo>
                    <a:pt x="5250" y="1144"/>
                  </a:lnTo>
                  <a:lnTo>
                    <a:pt x="5180" y="1154"/>
                  </a:lnTo>
                  <a:lnTo>
                    <a:pt x="5108" y="1164"/>
                  </a:lnTo>
                  <a:lnTo>
                    <a:pt x="5038" y="1172"/>
                  </a:lnTo>
                  <a:lnTo>
                    <a:pt x="4966" y="1178"/>
                  </a:lnTo>
                  <a:lnTo>
                    <a:pt x="4830" y="1188"/>
                  </a:lnTo>
                  <a:lnTo>
                    <a:pt x="4698" y="1194"/>
                  </a:lnTo>
                  <a:lnTo>
                    <a:pt x="4698" y="1194"/>
                  </a:lnTo>
                  <a:lnTo>
                    <a:pt x="4556" y="1198"/>
                  </a:lnTo>
                  <a:lnTo>
                    <a:pt x="4410" y="1196"/>
                  </a:lnTo>
                  <a:lnTo>
                    <a:pt x="4262" y="1194"/>
                  </a:lnTo>
                  <a:lnTo>
                    <a:pt x="4112" y="1186"/>
                  </a:lnTo>
                  <a:lnTo>
                    <a:pt x="4110" y="1186"/>
                  </a:lnTo>
                  <a:lnTo>
                    <a:pt x="4110" y="1186"/>
                  </a:lnTo>
                  <a:lnTo>
                    <a:pt x="4262" y="1192"/>
                  </a:lnTo>
                  <a:lnTo>
                    <a:pt x="4414" y="1194"/>
                  </a:lnTo>
                  <a:lnTo>
                    <a:pt x="4562" y="1192"/>
                  </a:lnTo>
                  <a:lnTo>
                    <a:pt x="4708" y="1188"/>
                  </a:lnTo>
                  <a:lnTo>
                    <a:pt x="4708" y="1188"/>
                  </a:lnTo>
                  <a:lnTo>
                    <a:pt x="4840" y="1180"/>
                  </a:lnTo>
                  <a:lnTo>
                    <a:pt x="4978" y="1168"/>
                  </a:lnTo>
                  <a:lnTo>
                    <a:pt x="5048" y="1160"/>
                  </a:lnTo>
                  <a:lnTo>
                    <a:pt x="5120" y="1152"/>
                  </a:lnTo>
                  <a:lnTo>
                    <a:pt x="5192" y="1142"/>
                  </a:lnTo>
                  <a:lnTo>
                    <a:pt x="5262" y="1130"/>
                  </a:lnTo>
                  <a:lnTo>
                    <a:pt x="5332" y="1118"/>
                  </a:lnTo>
                  <a:lnTo>
                    <a:pt x="5400" y="1102"/>
                  </a:lnTo>
                  <a:lnTo>
                    <a:pt x="5466" y="1086"/>
                  </a:lnTo>
                  <a:lnTo>
                    <a:pt x="5532" y="1068"/>
                  </a:lnTo>
                  <a:lnTo>
                    <a:pt x="5594" y="1048"/>
                  </a:lnTo>
                  <a:lnTo>
                    <a:pt x="5652" y="1024"/>
                  </a:lnTo>
                  <a:lnTo>
                    <a:pt x="5708" y="1000"/>
                  </a:lnTo>
                  <a:lnTo>
                    <a:pt x="5760" y="974"/>
                  </a:lnTo>
                  <a:lnTo>
                    <a:pt x="5760" y="970"/>
                  </a:lnTo>
                  <a:lnTo>
                    <a:pt x="5760" y="970"/>
                  </a:lnTo>
                  <a:lnTo>
                    <a:pt x="5708" y="998"/>
                  </a:lnTo>
                  <a:lnTo>
                    <a:pt x="5654" y="1022"/>
                  </a:lnTo>
                  <a:lnTo>
                    <a:pt x="5594" y="1044"/>
                  </a:lnTo>
                  <a:lnTo>
                    <a:pt x="5532" y="1066"/>
                  </a:lnTo>
                  <a:lnTo>
                    <a:pt x="5468" y="1084"/>
                  </a:lnTo>
                  <a:lnTo>
                    <a:pt x="5400" y="1100"/>
                  </a:lnTo>
                  <a:lnTo>
                    <a:pt x="5332" y="1116"/>
                  </a:lnTo>
                  <a:lnTo>
                    <a:pt x="5262" y="1128"/>
                  </a:lnTo>
                  <a:lnTo>
                    <a:pt x="5192" y="1140"/>
                  </a:lnTo>
                  <a:lnTo>
                    <a:pt x="5120" y="1150"/>
                  </a:lnTo>
                  <a:lnTo>
                    <a:pt x="5048" y="1160"/>
                  </a:lnTo>
                  <a:lnTo>
                    <a:pt x="4978" y="1166"/>
                  </a:lnTo>
                  <a:lnTo>
                    <a:pt x="4840" y="1178"/>
                  </a:lnTo>
                  <a:lnTo>
                    <a:pt x="4708" y="1186"/>
                  </a:lnTo>
                  <a:lnTo>
                    <a:pt x="4708" y="1186"/>
                  </a:lnTo>
                  <a:lnTo>
                    <a:pt x="4562" y="1190"/>
                  </a:lnTo>
                  <a:lnTo>
                    <a:pt x="4412" y="1192"/>
                  </a:lnTo>
                  <a:lnTo>
                    <a:pt x="4260" y="1190"/>
                  </a:lnTo>
                  <a:lnTo>
                    <a:pt x="4108" y="1184"/>
                  </a:lnTo>
                  <a:lnTo>
                    <a:pt x="4108" y="1184"/>
                  </a:lnTo>
                  <a:lnTo>
                    <a:pt x="4046" y="1150"/>
                  </a:lnTo>
                  <a:lnTo>
                    <a:pt x="3986" y="1116"/>
                  </a:lnTo>
                  <a:lnTo>
                    <a:pt x="3870" y="1046"/>
                  </a:lnTo>
                  <a:lnTo>
                    <a:pt x="3870" y="1046"/>
                  </a:lnTo>
                  <a:lnTo>
                    <a:pt x="3726" y="960"/>
                  </a:lnTo>
                  <a:lnTo>
                    <a:pt x="3654" y="920"/>
                  </a:lnTo>
                  <a:lnTo>
                    <a:pt x="3578" y="880"/>
                  </a:lnTo>
                  <a:lnTo>
                    <a:pt x="3498" y="840"/>
                  </a:lnTo>
                  <a:lnTo>
                    <a:pt x="3416" y="804"/>
                  </a:lnTo>
                  <a:lnTo>
                    <a:pt x="3328" y="772"/>
                  </a:lnTo>
                  <a:lnTo>
                    <a:pt x="3280" y="756"/>
                  </a:lnTo>
                  <a:lnTo>
                    <a:pt x="3232" y="740"/>
                  </a:lnTo>
                  <a:lnTo>
                    <a:pt x="3232" y="740"/>
                  </a:lnTo>
                  <a:lnTo>
                    <a:pt x="3138" y="714"/>
                  </a:lnTo>
                  <a:lnTo>
                    <a:pt x="3040" y="688"/>
                  </a:lnTo>
                  <a:lnTo>
                    <a:pt x="2936" y="664"/>
                  </a:lnTo>
                  <a:lnTo>
                    <a:pt x="2826" y="642"/>
                  </a:lnTo>
                  <a:lnTo>
                    <a:pt x="2714" y="620"/>
                  </a:lnTo>
                  <a:lnTo>
                    <a:pt x="2596" y="602"/>
                  </a:lnTo>
                  <a:lnTo>
                    <a:pt x="2472" y="582"/>
                  </a:lnTo>
                  <a:lnTo>
                    <a:pt x="2346" y="566"/>
                  </a:lnTo>
                  <a:lnTo>
                    <a:pt x="2346" y="566"/>
                  </a:lnTo>
                  <a:lnTo>
                    <a:pt x="2324" y="562"/>
                  </a:lnTo>
                  <a:lnTo>
                    <a:pt x="2324" y="562"/>
                  </a:lnTo>
                  <a:lnTo>
                    <a:pt x="2298" y="558"/>
                  </a:lnTo>
                  <a:lnTo>
                    <a:pt x="2298" y="558"/>
                  </a:lnTo>
                  <a:lnTo>
                    <a:pt x="2270" y="554"/>
                  </a:lnTo>
                  <a:lnTo>
                    <a:pt x="2270" y="554"/>
                  </a:lnTo>
                  <a:lnTo>
                    <a:pt x="2242" y="548"/>
                  </a:lnTo>
                  <a:lnTo>
                    <a:pt x="2242" y="548"/>
                  </a:lnTo>
                  <a:lnTo>
                    <a:pt x="2214" y="542"/>
                  </a:lnTo>
                  <a:lnTo>
                    <a:pt x="2214" y="542"/>
                  </a:lnTo>
                  <a:lnTo>
                    <a:pt x="2186" y="534"/>
                  </a:lnTo>
                  <a:lnTo>
                    <a:pt x="2186" y="534"/>
                  </a:lnTo>
                  <a:lnTo>
                    <a:pt x="2164" y="530"/>
                  </a:lnTo>
                  <a:lnTo>
                    <a:pt x="2164" y="530"/>
                  </a:lnTo>
                  <a:lnTo>
                    <a:pt x="2144" y="524"/>
                  </a:lnTo>
                  <a:lnTo>
                    <a:pt x="2144" y="524"/>
                  </a:lnTo>
                  <a:lnTo>
                    <a:pt x="2118" y="516"/>
                  </a:lnTo>
                  <a:lnTo>
                    <a:pt x="2118" y="516"/>
                  </a:lnTo>
                  <a:lnTo>
                    <a:pt x="2098" y="510"/>
                  </a:lnTo>
                  <a:lnTo>
                    <a:pt x="2098" y="510"/>
                  </a:lnTo>
                  <a:lnTo>
                    <a:pt x="2070" y="500"/>
                  </a:lnTo>
                  <a:lnTo>
                    <a:pt x="2070" y="500"/>
                  </a:lnTo>
                  <a:lnTo>
                    <a:pt x="2048" y="494"/>
                  </a:lnTo>
                  <a:lnTo>
                    <a:pt x="2048" y="494"/>
                  </a:lnTo>
                  <a:lnTo>
                    <a:pt x="2024" y="484"/>
                  </a:lnTo>
                  <a:lnTo>
                    <a:pt x="2024" y="484"/>
                  </a:lnTo>
                  <a:lnTo>
                    <a:pt x="2000" y="476"/>
                  </a:lnTo>
                  <a:lnTo>
                    <a:pt x="2000" y="476"/>
                  </a:lnTo>
                  <a:lnTo>
                    <a:pt x="1986" y="468"/>
                  </a:lnTo>
                  <a:lnTo>
                    <a:pt x="1986" y="468"/>
                  </a:lnTo>
                  <a:lnTo>
                    <a:pt x="1958" y="456"/>
                  </a:lnTo>
                  <a:lnTo>
                    <a:pt x="1958" y="456"/>
                  </a:lnTo>
                  <a:lnTo>
                    <a:pt x="1940" y="448"/>
                  </a:lnTo>
                  <a:lnTo>
                    <a:pt x="1940" y="448"/>
                  </a:lnTo>
                  <a:lnTo>
                    <a:pt x="1920" y="438"/>
                  </a:lnTo>
                  <a:lnTo>
                    <a:pt x="1920" y="438"/>
                  </a:lnTo>
                  <a:lnTo>
                    <a:pt x="1900" y="428"/>
                  </a:lnTo>
                  <a:lnTo>
                    <a:pt x="1900" y="428"/>
                  </a:lnTo>
                  <a:lnTo>
                    <a:pt x="1882" y="418"/>
                  </a:lnTo>
                  <a:lnTo>
                    <a:pt x="1882" y="418"/>
                  </a:lnTo>
                  <a:lnTo>
                    <a:pt x="1794" y="370"/>
                  </a:lnTo>
                  <a:lnTo>
                    <a:pt x="1702" y="324"/>
                  </a:lnTo>
                  <a:lnTo>
                    <a:pt x="1604" y="282"/>
                  </a:lnTo>
                  <a:lnTo>
                    <a:pt x="1502" y="242"/>
                  </a:lnTo>
                  <a:lnTo>
                    <a:pt x="1396" y="206"/>
                  </a:lnTo>
                  <a:lnTo>
                    <a:pt x="1284" y="172"/>
                  </a:lnTo>
                  <a:lnTo>
                    <a:pt x="1168" y="142"/>
                  </a:lnTo>
                  <a:lnTo>
                    <a:pt x="1046" y="112"/>
                  </a:lnTo>
                  <a:lnTo>
                    <a:pt x="1046" y="112"/>
                  </a:lnTo>
                  <a:lnTo>
                    <a:pt x="972" y="98"/>
                  </a:lnTo>
                  <a:lnTo>
                    <a:pt x="896" y="82"/>
                  </a:lnTo>
                  <a:lnTo>
                    <a:pt x="822" y="70"/>
                  </a:lnTo>
                  <a:lnTo>
                    <a:pt x="748" y="58"/>
                  </a:lnTo>
                  <a:lnTo>
                    <a:pt x="606" y="40"/>
                  </a:lnTo>
                  <a:lnTo>
                    <a:pt x="468" y="24"/>
                  </a:lnTo>
                  <a:lnTo>
                    <a:pt x="338" y="14"/>
                  </a:lnTo>
                  <a:lnTo>
                    <a:pt x="216" y="6"/>
                  </a:lnTo>
                  <a:lnTo>
                    <a:pt x="102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74" y="2"/>
                  </a:lnTo>
                  <a:lnTo>
                    <a:pt x="158" y="6"/>
                  </a:lnTo>
                  <a:lnTo>
                    <a:pt x="250" y="10"/>
                  </a:lnTo>
                  <a:lnTo>
                    <a:pt x="350" y="16"/>
                  </a:lnTo>
                  <a:lnTo>
                    <a:pt x="456" y="26"/>
                  </a:lnTo>
                  <a:lnTo>
                    <a:pt x="568" y="36"/>
                  </a:lnTo>
                  <a:lnTo>
                    <a:pt x="686" y="52"/>
                  </a:lnTo>
                  <a:lnTo>
                    <a:pt x="808" y="70"/>
                  </a:lnTo>
                  <a:lnTo>
                    <a:pt x="934" y="92"/>
                  </a:lnTo>
                  <a:lnTo>
                    <a:pt x="1060" y="118"/>
                  </a:lnTo>
                  <a:lnTo>
                    <a:pt x="1188" y="148"/>
                  </a:lnTo>
                  <a:lnTo>
                    <a:pt x="1252" y="166"/>
                  </a:lnTo>
                  <a:lnTo>
                    <a:pt x="1316" y="184"/>
                  </a:lnTo>
                  <a:lnTo>
                    <a:pt x="1380" y="204"/>
                  </a:lnTo>
                  <a:lnTo>
                    <a:pt x="1442" y="224"/>
                  </a:lnTo>
                  <a:lnTo>
                    <a:pt x="1506" y="246"/>
                  </a:lnTo>
                  <a:lnTo>
                    <a:pt x="1568" y="270"/>
                  </a:lnTo>
                  <a:lnTo>
                    <a:pt x="1630" y="296"/>
                  </a:lnTo>
                  <a:lnTo>
                    <a:pt x="1690" y="322"/>
                  </a:lnTo>
                  <a:lnTo>
                    <a:pt x="1750" y="350"/>
                  </a:lnTo>
                  <a:lnTo>
                    <a:pt x="1808" y="380"/>
                  </a:lnTo>
                  <a:lnTo>
                    <a:pt x="1808" y="380"/>
                  </a:lnTo>
                  <a:lnTo>
                    <a:pt x="1726" y="342"/>
                  </a:lnTo>
                  <a:lnTo>
                    <a:pt x="1640" y="304"/>
                  </a:lnTo>
                  <a:lnTo>
                    <a:pt x="1550" y="270"/>
                  </a:lnTo>
                  <a:lnTo>
                    <a:pt x="1456" y="238"/>
                  </a:lnTo>
                  <a:lnTo>
                    <a:pt x="1360" y="208"/>
                  </a:lnTo>
                  <a:lnTo>
                    <a:pt x="1260" y="180"/>
                  </a:lnTo>
                  <a:lnTo>
                    <a:pt x="1156" y="154"/>
                  </a:lnTo>
                  <a:lnTo>
                    <a:pt x="1048" y="130"/>
                  </a:lnTo>
                  <a:lnTo>
                    <a:pt x="1048" y="130"/>
                  </a:lnTo>
                  <a:lnTo>
                    <a:pt x="972" y="116"/>
                  </a:lnTo>
                  <a:lnTo>
                    <a:pt x="896" y="102"/>
                  </a:lnTo>
                  <a:lnTo>
                    <a:pt x="748" y="78"/>
                  </a:lnTo>
                  <a:lnTo>
                    <a:pt x="604" y="60"/>
                  </a:lnTo>
                  <a:lnTo>
                    <a:pt x="466" y="48"/>
                  </a:lnTo>
                  <a:lnTo>
                    <a:pt x="334" y="38"/>
                  </a:lnTo>
                  <a:lnTo>
                    <a:pt x="212" y="32"/>
                  </a:lnTo>
                  <a:lnTo>
                    <a:pt x="100" y="28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74" y="28"/>
                  </a:lnTo>
                  <a:lnTo>
                    <a:pt x="158" y="30"/>
                  </a:lnTo>
                  <a:lnTo>
                    <a:pt x="250" y="34"/>
                  </a:lnTo>
                  <a:lnTo>
                    <a:pt x="352" y="40"/>
                  </a:lnTo>
                  <a:lnTo>
                    <a:pt x="460" y="48"/>
                  </a:lnTo>
                  <a:lnTo>
                    <a:pt x="574" y="60"/>
                  </a:lnTo>
                  <a:lnTo>
                    <a:pt x="692" y="74"/>
                  </a:lnTo>
                  <a:lnTo>
                    <a:pt x="816" y="90"/>
                  </a:lnTo>
                  <a:lnTo>
                    <a:pt x="942" y="112"/>
                  </a:lnTo>
                  <a:lnTo>
                    <a:pt x="1072" y="136"/>
                  </a:lnTo>
                  <a:lnTo>
                    <a:pt x="1202" y="166"/>
                  </a:lnTo>
                  <a:lnTo>
                    <a:pt x="1266" y="184"/>
                  </a:lnTo>
                  <a:lnTo>
                    <a:pt x="1332" y="202"/>
                  </a:lnTo>
                  <a:lnTo>
                    <a:pt x="1396" y="220"/>
                  </a:lnTo>
                  <a:lnTo>
                    <a:pt x="1460" y="242"/>
                  </a:lnTo>
                  <a:lnTo>
                    <a:pt x="1524" y="264"/>
                  </a:lnTo>
                  <a:lnTo>
                    <a:pt x="1588" y="286"/>
                  </a:lnTo>
                  <a:lnTo>
                    <a:pt x="1652" y="312"/>
                  </a:lnTo>
                  <a:lnTo>
                    <a:pt x="1714" y="338"/>
                  </a:lnTo>
                  <a:lnTo>
                    <a:pt x="1774" y="366"/>
                  </a:lnTo>
                  <a:lnTo>
                    <a:pt x="1836" y="396"/>
                  </a:lnTo>
                  <a:lnTo>
                    <a:pt x="1836" y="396"/>
                  </a:lnTo>
                  <a:close/>
                  <a:moveTo>
                    <a:pt x="4136" y="1206"/>
                  </a:moveTo>
                  <a:lnTo>
                    <a:pt x="4136" y="1206"/>
                  </a:lnTo>
                  <a:lnTo>
                    <a:pt x="4136" y="1206"/>
                  </a:lnTo>
                  <a:lnTo>
                    <a:pt x="4136" y="1206"/>
                  </a:lnTo>
                  <a:lnTo>
                    <a:pt x="4136" y="1206"/>
                  </a:lnTo>
                  <a:close/>
                  <a:moveTo>
                    <a:pt x="4126" y="1198"/>
                  </a:moveTo>
                  <a:lnTo>
                    <a:pt x="4126" y="1198"/>
                  </a:lnTo>
                  <a:lnTo>
                    <a:pt x="4124" y="1198"/>
                  </a:lnTo>
                  <a:lnTo>
                    <a:pt x="4124" y="1196"/>
                  </a:lnTo>
                  <a:lnTo>
                    <a:pt x="4126" y="1198"/>
                  </a:lnTo>
                  <a:close/>
                  <a:moveTo>
                    <a:pt x="4122" y="1196"/>
                  </a:moveTo>
                  <a:lnTo>
                    <a:pt x="4122" y="1196"/>
                  </a:lnTo>
                  <a:lnTo>
                    <a:pt x="4120" y="1194"/>
                  </a:lnTo>
                  <a:lnTo>
                    <a:pt x="4120" y="1194"/>
                  </a:lnTo>
                  <a:lnTo>
                    <a:pt x="4120" y="1194"/>
                  </a:lnTo>
                  <a:lnTo>
                    <a:pt x="4122" y="1194"/>
                  </a:lnTo>
                  <a:lnTo>
                    <a:pt x="4122" y="1196"/>
                  </a:lnTo>
                  <a:close/>
                  <a:moveTo>
                    <a:pt x="4118" y="1192"/>
                  </a:moveTo>
                  <a:lnTo>
                    <a:pt x="4118" y="1192"/>
                  </a:lnTo>
                  <a:lnTo>
                    <a:pt x="4120" y="1194"/>
                  </a:lnTo>
                  <a:lnTo>
                    <a:pt x="4120" y="1194"/>
                  </a:lnTo>
                  <a:lnTo>
                    <a:pt x="4118" y="1194"/>
                  </a:lnTo>
                  <a:lnTo>
                    <a:pt x="4118" y="1194"/>
                  </a:lnTo>
                  <a:lnTo>
                    <a:pt x="4114" y="1192"/>
                  </a:lnTo>
                  <a:lnTo>
                    <a:pt x="4114" y="1192"/>
                  </a:lnTo>
                  <a:lnTo>
                    <a:pt x="4118" y="1192"/>
                  </a:lnTo>
                  <a:lnTo>
                    <a:pt x="4118" y="1192"/>
                  </a:lnTo>
                  <a:close/>
                  <a:moveTo>
                    <a:pt x="4118" y="1196"/>
                  </a:moveTo>
                  <a:lnTo>
                    <a:pt x="4118" y="1196"/>
                  </a:lnTo>
                  <a:lnTo>
                    <a:pt x="4118" y="1196"/>
                  </a:lnTo>
                  <a:lnTo>
                    <a:pt x="4116" y="1196"/>
                  </a:lnTo>
                  <a:lnTo>
                    <a:pt x="4114" y="1196"/>
                  </a:lnTo>
                  <a:lnTo>
                    <a:pt x="4114" y="1196"/>
                  </a:lnTo>
                  <a:lnTo>
                    <a:pt x="4118" y="1196"/>
                  </a:lnTo>
                  <a:lnTo>
                    <a:pt x="4118" y="1196"/>
                  </a:lnTo>
                  <a:close/>
                  <a:moveTo>
                    <a:pt x="1990" y="486"/>
                  </a:moveTo>
                  <a:lnTo>
                    <a:pt x="1990" y="486"/>
                  </a:lnTo>
                  <a:lnTo>
                    <a:pt x="1984" y="482"/>
                  </a:lnTo>
                  <a:lnTo>
                    <a:pt x="1984" y="482"/>
                  </a:lnTo>
                  <a:lnTo>
                    <a:pt x="1990" y="484"/>
                  </a:lnTo>
                  <a:lnTo>
                    <a:pt x="1990" y="484"/>
                  </a:lnTo>
                  <a:lnTo>
                    <a:pt x="1996" y="486"/>
                  </a:lnTo>
                  <a:lnTo>
                    <a:pt x="1996" y="486"/>
                  </a:lnTo>
                  <a:lnTo>
                    <a:pt x="1990" y="486"/>
                  </a:lnTo>
                  <a:lnTo>
                    <a:pt x="1990" y="486"/>
                  </a:lnTo>
                  <a:close/>
                  <a:moveTo>
                    <a:pt x="1998" y="492"/>
                  </a:moveTo>
                  <a:lnTo>
                    <a:pt x="1998" y="492"/>
                  </a:lnTo>
                  <a:lnTo>
                    <a:pt x="1992" y="488"/>
                  </a:lnTo>
                  <a:lnTo>
                    <a:pt x="1992" y="488"/>
                  </a:lnTo>
                  <a:lnTo>
                    <a:pt x="1998" y="488"/>
                  </a:lnTo>
                  <a:lnTo>
                    <a:pt x="1998" y="488"/>
                  </a:lnTo>
                  <a:lnTo>
                    <a:pt x="2004" y="492"/>
                  </a:lnTo>
                  <a:lnTo>
                    <a:pt x="2004" y="492"/>
                  </a:lnTo>
                  <a:lnTo>
                    <a:pt x="1998" y="492"/>
                  </a:lnTo>
                  <a:lnTo>
                    <a:pt x="1998" y="492"/>
                  </a:lnTo>
                  <a:close/>
                  <a:moveTo>
                    <a:pt x="2008" y="498"/>
                  </a:moveTo>
                  <a:lnTo>
                    <a:pt x="2008" y="498"/>
                  </a:lnTo>
                  <a:lnTo>
                    <a:pt x="2002" y="494"/>
                  </a:lnTo>
                  <a:lnTo>
                    <a:pt x="2002" y="494"/>
                  </a:lnTo>
                  <a:lnTo>
                    <a:pt x="2008" y="494"/>
                  </a:lnTo>
                  <a:lnTo>
                    <a:pt x="2008" y="494"/>
                  </a:lnTo>
                  <a:lnTo>
                    <a:pt x="2014" y="498"/>
                  </a:lnTo>
                  <a:lnTo>
                    <a:pt x="2014" y="498"/>
                  </a:lnTo>
                  <a:lnTo>
                    <a:pt x="2008" y="498"/>
                  </a:lnTo>
                  <a:lnTo>
                    <a:pt x="2008" y="498"/>
                  </a:lnTo>
                  <a:close/>
                  <a:moveTo>
                    <a:pt x="3684" y="998"/>
                  </a:moveTo>
                  <a:lnTo>
                    <a:pt x="3684" y="998"/>
                  </a:lnTo>
                  <a:lnTo>
                    <a:pt x="3760" y="1036"/>
                  </a:lnTo>
                  <a:lnTo>
                    <a:pt x="3760" y="1036"/>
                  </a:lnTo>
                  <a:lnTo>
                    <a:pt x="3798" y="1058"/>
                  </a:lnTo>
                  <a:lnTo>
                    <a:pt x="3798" y="1058"/>
                  </a:lnTo>
                  <a:lnTo>
                    <a:pt x="3864" y="1096"/>
                  </a:lnTo>
                  <a:lnTo>
                    <a:pt x="3864" y="1096"/>
                  </a:lnTo>
                  <a:lnTo>
                    <a:pt x="3756" y="1046"/>
                  </a:lnTo>
                  <a:lnTo>
                    <a:pt x="3756" y="1046"/>
                  </a:lnTo>
                  <a:lnTo>
                    <a:pt x="3618" y="982"/>
                  </a:lnTo>
                  <a:lnTo>
                    <a:pt x="3618" y="982"/>
                  </a:lnTo>
                  <a:lnTo>
                    <a:pt x="3498" y="924"/>
                  </a:lnTo>
                  <a:lnTo>
                    <a:pt x="3372" y="868"/>
                  </a:lnTo>
                  <a:lnTo>
                    <a:pt x="3308" y="840"/>
                  </a:lnTo>
                  <a:lnTo>
                    <a:pt x="3242" y="814"/>
                  </a:lnTo>
                  <a:lnTo>
                    <a:pt x="3174" y="788"/>
                  </a:lnTo>
                  <a:lnTo>
                    <a:pt x="3102" y="764"/>
                  </a:lnTo>
                  <a:lnTo>
                    <a:pt x="3102" y="764"/>
                  </a:lnTo>
                  <a:lnTo>
                    <a:pt x="2994" y="730"/>
                  </a:lnTo>
                  <a:lnTo>
                    <a:pt x="2874" y="694"/>
                  </a:lnTo>
                  <a:lnTo>
                    <a:pt x="2874" y="694"/>
                  </a:lnTo>
                  <a:lnTo>
                    <a:pt x="2988" y="720"/>
                  </a:lnTo>
                  <a:lnTo>
                    <a:pt x="3096" y="748"/>
                  </a:lnTo>
                  <a:lnTo>
                    <a:pt x="3096" y="748"/>
                  </a:lnTo>
                  <a:lnTo>
                    <a:pt x="3132" y="758"/>
                  </a:lnTo>
                  <a:lnTo>
                    <a:pt x="3132" y="758"/>
                  </a:lnTo>
                  <a:lnTo>
                    <a:pt x="3210" y="786"/>
                  </a:lnTo>
                  <a:lnTo>
                    <a:pt x="3284" y="814"/>
                  </a:lnTo>
                  <a:lnTo>
                    <a:pt x="3354" y="842"/>
                  </a:lnTo>
                  <a:lnTo>
                    <a:pt x="3424" y="872"/>
                  </a:lnTo>
                  <a:lnTo>
                    <a:pt x="3490" y="904"/>
                  </a:lnTo>
                  <a:lnTo>
                    <a:pt x="3556" y="934"/>
                  </a:lnTo>
                  <a:lnTo>
                    <a:pt x="3684" y="998"/>
                  </a:lnTo>
                  <a:lnTo>
                    <a:pt x="3684" y="998"/>
                  </a:lnTo>
                  <a:close/>
                  <a:moveTo>
                    <a:pt x="3138" y="758"/>
                  </a:moveTo>
                  <a:lnTo>
                    <a:pt x="3138" y="758"/>
                  </a:lnTo>
                  <a:lnTo>
                    <a:pt x="3156" y="764"/>
                  </a:lnTo>
                  <a:lnTo>
                    <a:pt x="3156" y="764"/>
                  </a:lnTo>
                  <a:lnTo>
                    <a:pt x="3240" y="790"/>
                  </a:lnTo>
                  <a:lnTo>
                    <a:pt x="3318" y="818"/>
                  </a:lnTo>
                  <a:lnTo>
                    <a:pt x="3392" y="848"/>
                  </a:lnTo>
                  <a:lnTo>
                    <a:pt x="3464" y="878"/>
                  </a:lnTo>
                  <a:lnTo>
                    <a:pt x="3532" y="912"/>
                  </a:lnTo>
                  <a:lnTo>
                    <a:pt x="3598" y="946"/>
                  </a:lnTo>
                  <a:lnTo>
                    <a:pt x="3662" y="982"/>
                  </a:lnTo>
                  <a:lnTo>
                    <a:pt x="3726" y="1018"/>
                  </a:lnTo>
                  <a:lnTo>
                    <a:pt x="3726" y="1018"/>
                  </a:lnTo>
                  <a:lnTo>
                    <a:pt x="3686" y="998"/>
                  </a:lnTo>
                  <a:lnTo>
                    <a:pt x="3686" y="998"/>
                  </a:lnTo>
                  <a:lnTo>
                    <a:pt x="3560" y="934"/>
                  </a:lnTo>
                  <a:lnTo>
                    <a:pt x="3494" y="902"/>
                  </a:lnTo>
                  <a:lnTo>
                    <a:pt x="3428" y="872"/>
                  </a:lnTo>
                  <a:lnTo>
                    <a:pt x="3360" y="842"/>
                  </a:lnTo>
                  <a:lnTo>
                    <a:pt x="3288" y="814"/>
                  </a:lnTo>
                  <a:lnTo>
                    <a:pt x="3214" y="786"/>
                  </a:lnTo>
                  <a:lnTo>
                    <a:pt x="3138" y="758"/>
                  </a:lnTo>
                  <a:lnTo>
                    <a:pt x="3138" y="758"/>
                  </a:lnTo>
                  <a:close/>
                  <a:moveTo>
                    <a:pt x="3100" y="764"/>
                  </a:moveTo>
                  <a:lnTo>
                    <a:pt x="3100" y="764"/>
                  </a:lnTo>
                  <a:lnTo>
                    <a:pt x="3170" y="790"/>
                  </a:lnTo>
                  <a:lnTo>
                    <a:pt x="3238" y="814"/>
                  </a:lnTo>
                  <a:lnTo>
                    <a:pt x="3304" y="842"/>
                  </a:lnTo>
                  <a:lnTo>
                    <a:pt x="3370" y="870"/>
                  </a:lnTo>
                  <a:lnTo>
                    <a:pt x="3494" y="926"/>
                  </a:lnTo>
                  <a:lnTo>
                    <a:pt x="3614" y="982"/>
                  </a:lnTo>
                  <a:lnTo>
                    <a:pt x="3614" y="982"/>
                  </a:lnTo>
                  <a:lnTo>
                    <a:pt x="3752" y="1048"/>
                  </a:lnTo>
                  <a:lnTo>
                    <a:pt x="3752" y="1048"/>
                  </a:lnTo>
                  <a:lnTo>
                    <a:pt x="3882" y="1106"/>
                  </a:lnTo>
                  <a:lnTo>
                    <a:pt x="3882" y="1106"/>
                  </a:lnTo>
                  <a:lnTo>
                    <a:pt x="3924" y="1130"/>
                  </a:lnTo>
                  <a:lnTo>
                    <a:pt x="3924" y="1130"/>
                  </a:lnTo>
                  <a:lnTo>
                    <a:pt x="3826" y="1090"/>
                  </a:lnTo>
                  <a:lnTo>
                    <a:pt x="3734" y="1050"/>
                  </a:lnTo>
                  <a:lnTo>
                    <a:pt x="3734" y="1050"/>
                  </a:lnTo>
                  <a:lnTo>
                    <a:pt x="3638" y="1008"/>
                  </a:lnTo>
                  <a:lnTo>
                    <a:pt x="3544" y="966"/>
                  </a:lnTo>
                  <a:lnTo>
                    <a:pt x="3544" y="966"/>
                  </a:lnTo>
                  <a:lnTo>
                    <a:pt x="3516" y="954"/>
                  </a:lnTo>
                  <a:lnTo>
                    <a:pt x="3516" y="954"/>
                  </a:lnTo>
                  <a:lnTo>
                    <a:pt x="3456" y="924"/>
                  </a:lnTo>
                  <a:lnTo>
                    <a:pt x="3392" y="894"/>
                  </a:lnTo>
                  <a:lnTo>
                    <a:pt x="3328" y="868"/>
                  </a:lnTo>
                  <a:lnTo>
                    <a:pt x="3260" y="842"/>
                  </a:lnTo>
                  <a:lnTo>
                    <a:pt x="3260" y="842"/>
                  </a:lnTo>
                  <a:lnTo>
                    <a:pt x="3168" y="804"/>
                  </a:lnTo>
                  <a:lnTo>
                    <a:pt x="3070" y="770"/>
                  </a:lnTo>
                  <a:lnTo>
                    <a:pt x="3070" y="770"/>
                  </a:lnTo>
                  <a:lnTo>
                    <a:pt x="2986" y="742"/>
                  </a:lnTo>
                  <a:lnTo>
                    <a:pt x="2900" y="716"/>
                  </a:lnTo>
                  <a:lnTo>
                    <a:pt x="2812" y="690"/>
                  </a:lnTo>
                  <a:lnTo>
                    <a:pt x="2720" y="664"/>
                  </a:lnTo>
                  <a:lnTo>
                    <a:pt x="2720" y="664"/>
                  </a:lnTo>
                  <a:lnTo>
                    <a:pt x="2846" y="688"/>
                  </a:lnTo>
                  <a:lnTo>
                    <a:pt x="2846" y="688"/>
                  </a:lnTo>
                  <a:lnTo>
                    <a:pt x="2980" y="726"/>
                  </a:lnTo>
                  <a:lnTo>
                    <a:pt x="3100" y="764"/>
                  </a:lnTo>
                  <a:lnTo>
                    <a:pt x="3100" y="764"/>
                  </a:lnTo>
                  <a:close/>
                  <a:moveTo>
                    <a:pt x="4002" y="1174"/>
                  </a:moveTo>
                  <a:lnTo>
                    <a:pt x="4002" y="1174"/>
                  </a:lnTo>
                  <a:lnTo>
                    <a:pt x="4006" y="1176"/>
                  </a:lnTo>
                  <a:lnTo>
                    <a:pt x="4006" y="1176"/>
                  </a:lnTo>
                  <a:lnTo>
                    <a:pt x="3928" y="1154"/>
                  </a:lnTo>
                  <a:lnTo>
                    <a:pt x="3848" y="1132"/>
                  </a:lnTo>
                  <a:lnTo>
                    <a:pt x="3848" y="1132"/>
                  </a:lnTo>
                  <a:lnTo>
                    <a:pt x="3826" y="1120"/>
                  </a:lnTo>
                  <a:lnTo>
                    <a:pt x="3826" y="1120"/>
                  </a:lnTo>
                  <a:lnTo>
                    <a:pt x="3914" y="1148"/>
                  </a:lnTo>
                  <a:lnTo>
                    <a:pt x="4002" y="1174"/>
                  </a:lnTo>
                  <a:lnTo>
                    <a:pt x="4002" y="1174"/>
                  </a:lnTo>
                  <a:close/>
                  <a:moveTo>
                    <a:pt x="4002" y="1170"/>
                  </a:moveTo>
                  <a:lnTo>
                    <a:pt x="4002" y="1170"/>
                  </a:lnTo>
                  <a:lnTo>
                    <a:pt x="4028" y="1178"/>
                  </a:lnTo>
                  <a:lnTo>
                    <a:pt x="4028" y="1178"/>
                  </a:lnTo>
                  <a:lnTo>
                    <a:pt x="4004" y="1172"/>
                  </a:lnTo>
                  <a:lnTo>
                    <a:pt x="4004" y="1172"/>
                  </a:lnTo>
                  <a:lnTo>
                    <a:pt x="4002" y="1170"/>
                  </a:lnTo>
                  <a:lnTo>
                    <a:pt x="4002" y="1170"/>
                  </a:lnTo>
                  <a:close/>
                  <a:moveTo>
                    <a:pt x="3896" y="1160"/>
                  </a:moveTo>
                  <a:lnTo>
                    <a:pt x="3896" y="1160"/>
                  </a:lnTo>
                  <a:lnTo>
                    <a:pt x="3900" y="1162"/>
                  </a:lnTo>
                  <a:lnTo>
                    <a:pt x="3900" y="1162"/>
                  </a:lnTo>
                  <a:lnTo>
                    <a:pt x="3772" y="1136"/>
                  </a:lnTo>
                  <a:lnTo>
                    <a:pt x="3772" y="1136"/>
                  </a:lnTo>
                  <a:lnTo>
                    <a:pt x="3758" y="1128"/>
                  </a:lnTo>
                  <a:lnTo>
                    <a:pt x="3758" y="1128"/>
                  </a:lnTo>
                  <a:lnTo>
                    <a:pt x="3896" y="1160"/>
                  </a:lnTo>
                  <a:lnTo>
                    <a:pt x="3896" y="1160"/>
                  </a:lnTo>
                  <a:close/>
                  <a:moveTo>
                    <a:pt x="3892" y="1156"/>
                  </a:moveTo>
                  <a:lnTo>
                    <a:pt x="3892" y="1156"/>
                  </a:lnTo>
                  <a:lnTo>
                    <a:pt x="3940" y="1166"/>
                  </a:lnTo>
                  <a:lnTo>
                    <a:pt x="3940" y="1166"/>
                  </a:lnTo>
                  <a:lnTo>
                    <a:pt x="3896" y="1156"/>
                  </a:lnTo>
                  <a:lnTo>
                    <a:pt x="3896" y="1156"/>
                  </a:lnTo>
                  <a:lnTo>
                    <a:pt x="3892" y="1156"/>
                  </a:lnTo>
                  <a:lnTo>
                    <a:pt x="3892" y="1156"/>
                  </a:lnTo>
                  <a:close/>
                  <a:moveTo>
                    <a:pt x="3826" y="1164"/>
                  </a:moveTo>
                  <a:lnTo>
                    <a:pt x="3826" y="1164"/>
                  </a:lnTo>
                  <a:lnTo>
                    <a:pt x="3724" y="1152"/>
                  </a:lnTo>
                  <a:lnTo>
                    <a:pt x="3724" y="1152"/>
                  </a:lnTo>
                  <a:lnTo>
                    <a:pt x="3718" y="1150"/>
                  </a:lnTo>
                  <a:lnTo>
                    <a:pt x="3718" y="1150"/>
                  </a:lnTo>
                  <a:lnTo>
                    <a:pt x="3822" y="1164"/>
                  </a:lnTo>
                  <a:lnTo>
                    <a:pt x="3822" y="1164"/>
                  </a:lnTo>
                  <a:lnTo>
                    <a:pt x="3826" y="1164"/>
                  </a:lnTo>
                  <a:lnTo>
                    <a:pt x="3826" y="1164"/>
                  </a:lnTo>
                  <a:close/>
                  <a:moveTo>
                    <a:pt x="3824" y="1162"/>
                  </a:moveTo>
                  <a:lnTo>
                    <a:pt x="3824" y="1162"/>
                  </a:lnTo>
                  <a:lnTo>
                    <a:pt x="3858" y="1166"/>
                  </a:lnTo>
                  <a:lnTo>
                    <a:pt x="3858" y="1166"/>
                  </a:lnTo>
                  <a:lnTo>
                    <a:pt x="3824" y="1162"/>
                  </a:lnTo>
                  <a:lnTo>
                    <a:pt x="3824" y="1162"/>
                  </a:lnTo>
                  <a:close/>
                  <a:moveTo>
                    <a:pt x="2804" y="954"/>
                  </a:moveTo>
                  <a:lnTo>
                    <a:pt x="2804" y="954"/>
                  </a:lnTo>
                  <a:lnTo>
                    <a:pt x="2720" y="920"/>
                  </a:lnTo>
                  <a:lnTo>
                    <a:pt x="2636" y="882"/>
                  </a:lnTo>
                  <a:lnTo>
                    <a:pt x="2636" y="882"/>
                  </a:lnTo>
                  <a:lnTo>
                    <a:pt x="2708" y="896"/>
                  </a:lnTo>
                  <a:lnTo>
                    <a:pt x="2708" y="896"/>
                  </a:lnTo>
                  <a:lnTo>
                    <a:pt x="2780" y="926"/>
                  </a:lnTo>
                  <a:lnTo>
                    <a:pt x="2850" y="954"/>
                  </a:lnTo>
                  <a:lnTo>
                    <a:pt x="2922" y="982"/>
                  </a:lnTo>
                  <a:lnTo>
                    <a:pt x="2996" y="1006"/>
                  </a:lnTo>
                  <a:lnTo>
                    <a:pt x="3070" y="1028"/>
                  </a:lnTo>
                  <a:lnTo>
                    <a:pt x="3148" y="1050"/>
                  </a:lnTo>
                  <a:lnTo>
                    <a:pt x="3224" y="1070"/>
                  </a:lnTo>
                  <a:lnTo>
                    <a:pt x="3304" y="1086"/>
                  </a:lnTo>
                  <a:lnTo>
                    <a:pt x="3304" y="1086"/>
                  </a:lnTo>
                  <a:lnTo>
                    <a:pt x="3342" y="1102"/>
                  </a:lnTo>
                  <a:lnTo>
                    <a:pt x="3342" y="1102"/>
                  </a:lnTo>
                  <a:lnTo>
                    <a:pt x="3236" y="1080"/>
                  </a:lnTo>
                  <a:lnTo>
                    <a:pt x="3132" y="1058"/>
                  </a:lnTo>
                  <a:lnTo>
                    <a:pt x="3132" y="1058"/>
                  </a:lnTo>
                  <a:lnTo>
                    <a:pt x="3054" y="1030"/>
                  </a:lnTo>
                  <a:lnTo>
                    <a:pt x="2974" y="1002"/>
                  </a:lnTo>
                  <a:lnTo>
                    <a:pt x="2890" y="978"/>
                  </a:lnTo>
                  <a:lnTo>
                    <a:pt x="2804" y="954"/>
                  </a:lnTo>
                  <a:lnTo>
                    <a:pt x="2804" y="954"/>
                  </a:lnTo>
                  <a:close/>
                  <a:moveTo>
                    <a:pt x="3114" y="1052"/>
                  </a:moveTo>
                  <a:lnTo>
                    <a:pt x="3114" y="1052"/>
                  </a:lnTo>
                  <a:lnTo>
                    <a:pt x="3038" y="1032"/>
                  </a:lnTo>
                  <a:lnTo>
                    <a:pt x="2962" y="1010"/>
                  </a:lnTo>
                  <a:lnTo>
                    <a:pt x="2890" y="986"/>
                  </a:lnTo>
                  <a:lnTo>
                    <a:pt x="2818" y="960"/>
                  </a:lnTo>
                  <a:lnTo>
                    <a:pt x="2818" y="960"/>
                  </a:lnTo>
                  <a:lnTo>
                    <a:pt x="2894" y="980"/>
                  </a:lnTo>
                  <a:lnTo>
                    <a:pt x="2970" y="1004"/>
                  </a:lnTo>
                  <a:lnTo>
                    <a:pt x="3042" y="1028"/>
                  </a:lnTo>
                  <a:lnTo>
                    <a:pt x="3114" y="1052"/>
                  </a:lnTo>
                  <a:lnTo>
                    <a:pt x="3114" y="1052"/>
                  </a:lnTo>
                  <a:close/>
                  <a:moveTo>
                    <a:pt x="2050" y="514"/>
                  </a:moveTo>
                  <a:lnTo>
                    <a:pt x="2050" y="514"/>
                  </a:lnTo>
                  <a:lnTo>
                    <a:pt x="2054" y="518"/>
                  </a:lnTo>
                  <a:lnTo>
                    <a:pt x="2054" y="518"/>
                  </a:lnTo>
                  <a:lnTo>
                    <a:pt x="2046" y="518"/>
                  </a:lnTo>
                  <a:lnTo>
                    <a:pt x="2046" y="518"/>
                  </a:lnTo>
                  <a:lnTo>
                    <a:pt x="2042" y="514"/>
                  </a:lnTo>
                  <a:lnTo>
                    <a:pt x="2042" y="514"/>
                  </a:lnTo>
                  <a:lnTo>
                    <a:pt x="2050" y="514"/>
                  </a:lnTo>
                  <a:lnTo>
                    <a:pt x="2050" y="514"/>
                  </a:lnTo>
                  <a:close/>
                  <a:moveTo>
                    <a:pt x="2038" y="512"/>
                  </a:moveTo>
                  <a:lnTo>
                    <a:pt x="2038" y="512"/>
                  </a:lnTo>
                  <a:lnTo>
                    <a:pt x="2034" y="508"/>
                  </a:lnTo>
                  <a:lnTo>
                    <a:pt x="2034" y="508"/>
                  </a:lnTo>
                  <a:lnTo>
                    <a:pt x="2040" y="510"/>
                  </a:lnTo>
                  <a:lnTo>
                    <a:pt x="2040" y="510"/>
                  </a:lnTo>
                  <a:lnTo>
                    <a:pt x="2046" y="512"/>
                  </a:lnTo>
                  <a:lnTo>
                    <a:pt x="2046" y="512"/>
                  </a:lnTo>
                  <a:lnTo>
                    <a:pt x="2038" y="512"/>
                  </a:lnTo>
                  <a:lnTo>
                    <a:pt x="2038" y="512"/>
                  </a:lnTo>
                  <a:close/>
                  <a:moveTo>
                    <a:pt x="3512" y="954"/>
                  </a:moveTo>
                  <a:lnTo>
                    <a:pt x="3512" y="954"/>
                  </a:lnTo>
                  <a:lnTo>
                    <a:pt x="3596" y="996"/>
                  </a:lnTo>
                  <a:lnTo>
                    <a:pt x="3676" y="1040"/>
                  </a:lnTo>
                  <a:lnTo>
                    <a:pt x="3676" y="1040"/>
                  </a:lnTo>
                  <a:lnTo>
                    <a:pt x="3570" y="996"/>
                  </a:lnTo>
                  <a:lnTo>
                    <a:pt x="3468" y="950"/>
                  </a:lnTo>
                  <a:lnTo>
                    <a:pt x="3468" y="950"/>
                  </a:lnTo>
                  <a:lnTo>
                    <a:pt x="3364" y="906"/>
                  </a:lnTo>
                  <a:lnTo>
                    <a:pt x="3260" y="860"/>
                  </a:lnTo>
                  <a:lnTo>
                    <a:pt x="3150" y="816"/>
                  </a:lnTo>
                  <a:lnTo>
                    <a:pt x="3038" y="774"/>
                  </a:lnTo>
                  <a:lnTo>
                    <a:pt x="3038" y="774"/>
                  </a:lnTo>
                  <a:lnTo>
                    <a:pt x="3028" y="772"/>
                  </a:lnTo>
                  <a:lnTo>
                    <a:pt x="3028" y="772"/>
                  </a:lnTo>
                  <a:lnTo>
                    <a:pt x="3082" y="786"/>
                  </a:lnTo>
                  <a:lnTo>
                    <a:pt x="3082" y="786"/>
                  </a:lnTo>
                  <a:lnTo>
                    <a:pt x="3172" y="812"/>
                  </a:lnTo>
                  <a:lnTo>
                    <a:pt x="3258" y="842"/>
                  </a:lnTo>
                  <a:lnTo>
                    <a:pt x="3258" y="842"/>
                  </a:lnTo>
                  <a:lnTo>
                    <a:pt x="3388" y="898"/>
                  </a:lnTo>
                  <a:lnTo>
                    <a:pt x="3512" y="954"/>
                  </a:lnTo>
                  <a:lnTo>
                    <a:pt x="3512" y="954"/>
                  </a:lnTo>
                  <a:close/>
                  <a:moveTo>
                    <a:pt x="3332" y="872"/>
                  </a:moveTo>
                  <a:lnTo>
                    <a:pt x="3332" y="872"/>
                  </a:lnTo>
                  <a:lnTo>
                    <a:pt x="3388" y="894"/>
                  </a:lnTo>
                  <a:lnTo>
                    <a:pt x="3440" y="918"/>
                  </a:lnTo>
                  <a:lnTo>
                    <a:pt x="3440" y="918"/>
                  </a:lnTo>
                  <a:lnTo>
                    <a:pt x="3332" y="872"/>
                  </a:lnTo>
                  <a:lnTo>
                    <a:pt x="3332" y="872"/>
                  </a:lnTo>
                  <a:close/>
                  <a:moveTo>
                    <a:pt x="3034" y="776"/>
                  </a:moveTo>
                  <a:lnTo>
                    <a:pt x="3034" y="776"/>
                  </a:lnTo>
                  <a:lnTo>
                    <a:pt x="3148" y="818"/>
                  </a:lnTo>
                  <a:lnTo>
                    <a:pt x="3256" y="862"/>
                  </a:lnTo>
                  <a:lnTo>
                    <a:pt x="3362" y="906"/>
                  </a:lnTo>
                  <a:lnTo>
                    <a:pt x="3464" y="952"/>
                  </a:lnTo>
                  <a:lnTo>
                    <a:pt x="3464" y="952"/>
                  </a:lnTo>
                  <a:lnTo>
                    <a:pt x="3578" y="1000"/>
                  </a:lnTo>
                  <a:lnTo>
                    <a:pt x="3694" y="1050"/>
                  </a:lnTo>
                  <a:lnTo>
                    <a:pt x="3694" y="1050"/>
                  </a:lnTo>
                  <a:lnTo>
                    <a:pt x="3730" y="1070"/>
                  </a:lnTo>
                  <a:lnTo>
                    <a:pt x="3730" y="1070"/>
                  </a:lnTo>
                  <a:lnTo>
                    <a:pt x="3758" y="1086"/>
                  </a:lnTo>
                  <a:lnTo>
                    <a:pt x="3758" y="1086"/>
                  </a:lnTo>
                  <a:lnTo>
                    <a:pt x="3688" y="1058"/>
                  </a:lnTo>
                  <a:lnTo>
                    <a:pt x="3688" y="1058"/>
                  </a:lnTo>
                  <a:lnTo>
                    <a:pt x="3610" y="1028"/>
                  </a:lnTo>
                  <a:lnTo>
                    <a:pt x="3534" y="996"/>
                  </a:lnTo>
                  <a:lnTo>
                    <a:pt x="3386" y="934"/>
                  </a:lnTo>
                  <a:lnTo>
                    <a:pt x="3386" y="934"/>
                  </a:lnTo>
                  <a:lnTo>
                    <a:pt x="3200" y="856"/>
                  </a:lnTo>
                  <a:lnTo>
                    <a:pt x="3104" y="818"/>
                  </a:lnTo>
                  <a:lnTo>
                    <a:pt x="3006" y="780"/>
                  </a:lnTo>
                  <a:lnTo>
                    <a:pt x="3006" y="780"/>
                  </a:lnTo>
                  <a:lnTo>
                    <a:pt x="2872" y="736"/>
                  </a:lnTo>
                  <a:lnTo>
                    <a:pt x="2872" y="736"/>
                  </a:lnTo>
                  <a:lnTo>
                    <a:pt x="3006" y="766"/>
                  </a:lnTo>
                  <a:lnTo>
                    <a:pt x="3006" y="766"/>
                  </a:lnTo>
                  <a:lnTo>
                    <a:pt x="3034" y="776"/>
                  </a:lnTo>
                  <a:lnTo>
                    <a:pt x="3034" y="776"/>
                  </a:lnTo>
                  <a:close/>
                  <a:moveTo>
                    <a:pt x="3002" y="782"/>
                  </a:moveTo>
                  <a:lnTo>
                    <a:pt x="3002" y="782"/>
                  </a:lnTo>
                  <a:lnTo>
                    <a:pt x="3102" y="818"/>
                  </a:lnTo>
                  <a:lnTo>
                    <a:pt x="3198" y="858"/>
                  </a:lnTo>
                  <a:lnTo>
                    <a:pt x="3382" y="936"/>
                  </a:lnTo>
                  <a:lnTo>
                    <a:pt x="3382" y="936"/>
                  </a:lnTo>
                  <a:lnTo>
                    <a:pt x="3532" y="998"/>
                  </a:lnTo>
                  <a:lnTo>
                    <a:pt x="3608" y="1030"/>
                  </a:lnTo>
                  <a:lnTo>
                    <a:pt x="3686" y="1060"/>
                  </a:lnTo>
                  <a:lnTo>
                    <a:pt x="3686" y="1060"/>
                  </a:lnTo>
                  <a:lnTo>
                    <a:pt x="3768" y="1090"/>
                  </a:lnTo>
                  <a:lnTo>
                    <a:pt x="3768" y="1090"/>
                  </a:lnTo>
                  <a:lnTo>
                    <a:pt x="3804" y="1110"/>
                  </a:lnTo>
                  <a:lnTo>
                    <a:pt x="3804" y="1110"/>
                  </a:lnTo>
                  <a:lnTo>
                    <a:pt x="3666" y="1064"/>
                  </a:lnTo>
                  <a:lnTo>
                    <a:pt x="3666" y="1064"/>
                  </a:lnTo>
                  <a:lnTo>
                    <a:pt x="3540" y="1016"/>
                  </a:lnTo>
                  <a:lnTo>
                    <a:pt x="3540" y="1016"/>
                  </a:lnTo>
                  <a:lnTo>
                    <a:pt x="3432" y="962"/>
                  </a:lnTo>
                  <a:lnTo>
                    <a:pt x="3374" y="936"/>
                  </a:lnTo>
                  <a:lnTo>
                    <a:pt x="3318" y="910"/>
                  </a:lnTo>
                  <a:lnTo>
                    <a:pt x="3258" y="886"/>
                  </a:lnTo>
                  <a:lnTo>
                    <a:pt x="3196" y="864"/>
                  </a:lnTo>
                  <a:lnTo>
                    <a:pt x="3132" y="842"/>
                  </a:lnTo>
                  <a:lnTo>
                    <a:pt x="3066" y="822"/>
                  </a:lnTo>
                  <a:lnTo>
                    <a:pt x="3066" y="822"/>
                  </a:lnTo>
                  <a:lnTo>
                    <a:pt x="2972" y="786"/>
                  </a:lnTo>
                  <a:lnTo>
                    <a:pt x="2972" y="786"/>
                  </a:lnTo>
                  <a:lnTo>
                    <a:pt x="2868" y="748"/>
                  </a:lnTo>
                  <a:lnTo>
                    <a:pt x="2758" y="712"/>
                  </a:lnTo>
                  <a:lnTo>
                    <a:pt x="2758" y="712"/>
                  </a:lnTo>
                  <a:lnTo>
                    <a:pt x="2856" y="732"/>
                  </a:lnTo>
                  <a:lnTo>
                    <a:pt x="2856" y="732"/>
                  </a:lnTo>
                  <a:lnTo>
                    <a:pt x="2930" y="756"/>
                  </a:lnTo>
                  <a:lnTo>
                    <a:pt x="3002" y="782"/>
                  </a:lnTo>
                  <a:lnTo>
                    <a:pt x="3002" y="782"/>
                  </a:lnTo>
                  <a:close/>
                  <a:moveTo>
                    <a:pt x="2090" y="534"/>
                  </a:moveTo>
                  <a:lnTo>
                    <a:pt x="2090" y="534"/>
                  </a:lnTo>
                  <a:lnTo>
                    <a:pt x="2096" y="538"/>
                  </a:lnTo>
                  <a:lnTo>
                    <a:pt x="2096" y="538"/>
                  </a:lnTo>
                  <a:lnTo>
                    <a:pt x="2088" y="536"/>
                  </a:lnTo>
                  <a:lnTo>
                    <a:pt x="2088" y="536"/>
                  </a:lnTo>
                  <a:lnTo>
                    <a:pt x="2082" y="532"/>
                  </a:lnTo>
                  <a:lnTo>
                    <a:pt x="2082" y="532"/>
                  </a:lnTo>
                  <a:lnTo>
                    <a:pt x="2090" y="534"/>
                  </a:lnTo>
                  <a:lnTo>
                    <a:pt x="2090" y="534"/>
                  </a:lnTo>
                  <a:close/>
                  <a:moveTo>
                    <a:pt x="2078" y="530"/>
                  </a:moveTo>
                  <a:lnTo>
                    <a:pt x="2078" y="530"/>
                  </a:lnTo>
                  <a:lnTo>
                    <a:pt x="2074" y="528"/>
                  </a:lnTo>
                  <a:lnTo>
                    <a:pt x="2074" y="528"/>
                  </a:lnTo>
                  <a:lnTo>
                    <a:pt x="2082" y="528"/>
                  </a:lnTo>
                  <a:lnTo>
                    <a:pt x="2082" y="528"/>
                  </a:lnTo>
                  <a:lnTo>
                    <a:pt x="2088" y="532"/>
                  </a:lnTo>
                  <a:lnTo>
                    <a:pt x="2088" y="532"/>
                  </a:lnTo>
                  <a:lnTo>
                    <a:pt x="2078" y="530"/>
                  </a:lnTo>
                  <a:lnTo>
                    <a:pt x="2078" y="530"/>
                  </a:lnTo>
                  <a:close/>
                  <a:moveTo>
                    <a:pt x="3380" y="988"/>
                  </a:moveTo>
                  <a:lnTo>
                    <a:pt x="3380" y="988"/>
                  </a:lnTo>
                  <a:lnTo>
                    <a:pt x="3492" y="1042"/>
                  </a:lnTo>
                  <a:lnTo>
                    <a:pt x="3492" y="1042"/>
                  </a:lnTo>
                  <a:lnTo>
                    <a:pt x="3366" y="998"/>
                  </a:lnTo>
                  <a:lnTo>
                    <a:pt x="3244" y="952"/>
                  </a:lnTo>
                  <a:lnTo>
                    <a:pt x="3126" y="906"/>
                  </a:lnTo>
                  <a:lnTo>
                    <a:pt x="3006" y="856"/>
                  </a:lnTo>
                  <a:lnTo>
                    <a:pt x="3006" y="856"/>
                  </a:lnTo>
                  <a:lnTo>
                    <a:pt x="2952" y="834"/>
                  </a:lnTo>
                  <a:lnTo>
                    <a:pt x="2952" y="834"/>
                  </a:lnTo>
                  <a:lnTo>
                    <a:pt x="3030" y="856"/>
                  </a:lnTo>
                  <a:lnTo>
                    <a:pt x="3106" y="880"/>
                  </a:lnTo>
                  <a:lnTo>
                    <a:pt x="3106" y="880"/>
                  </a:lnTo>
                  <a:lnTo>
                    <a:pt x="3244" y="936"/>
                  </a:lnTo>
                  <a:lnTo>
                    <a:pt x="3380" y="988"/>
                  </a:lnTo>
                  <a:lnTo>
                    <a:pt x="3380" y="988"/>
                  </a:lnTo>
                  <a:close/>
                  <a:moveTo>
                    <a:pt x="3138" y="890"/>
                  </a:moveTo>
                  <a:lnTo>
                    <a:pt x="3138" y="890"/>
                  </a:lnTo>
                  <a:lnTo>
                    <a:pt x="3194" y="910"/>
                  </a:lnTo>
                  <a:lnTo>
                    <a:pt x="3246" y="932"/>
                  </a:lnTo>
                  <a:lnTo>
                    <a:pt x="3350" y="976"/>
                  </a:lnTo>
                  <a:lnTo>
                    <a:pt x="3350" y="976"/>
                  </a:lnTo>
                  <a:lnTo>
                    <a:pt x="3244" y="934"/>
                  </a:lnTo>
                  <a:lnTo>
                    <a:pt x="3138" y="890"/>
                  </a:lnTo>
                  <a:lnTo>
                    <a:pt x="3138" y="890"/>
                  </a:lnTo>
                  <a:close/>
                  <a:moveTo>
                    <a:pt x="2286" y="640"/>
                  </a:moveTo>
                  <a:lnTo>
                    <a:pt x="2286" y="640"/>
                  </a:lnTo>
                  <a:lnTo>
                    <a:pt x="2374" y="688"/>
                  </a:lnTo>
                  <a:lnTo>
                    <a:pt x="2374" y="688"/>
                  </a:lnTo>
                  <a:lnTo>
                    <a:pt x="2342" y="684"/>
                  </a:lnTo>
                  <a:lnTo>
                    <a:pt x="2342" y="684"/>
                  </a:lnTo>
                  <a:lnTo>
                    <a:pt x="2262" y="636"/>
                  </a:lnTo>
                  <a:lnTo>
                    <a:pt x="2262" y="636"/>
                  </a:lnTo>
                  <a:lnTo>
                    <a:pt x="2286" y="640"/>
                  </a:lnTo>
                  <a:lnTo>
                    <a:pt x="2286" y="640"/>
                  </a:lnTo>
                  <a:close/>
                  <a:moveTo>
                    <a:pt x="2258" y="634"/>
                  </a:moveTo>
                  <a:lnTo>
                    <a:pt x="2258" y="634"/>
                  </a:lnTo>
                  <a:lnTo>
                    <a:pt x="2182" y="588"/>
                  </a:lnTo>
                  <a:lnTo>
                    <a:pt x="2182" y="588"/>
                  </a:lnTo>
                  <a:lnTo>
                    <a:pt x="2198" y="590"/>
                  </a:lnTo>
                  <a:lnTo>
                    <a:pt x="2198" y="590"/>
                  </a:lnTo>
                  <a:lnTo>
                    <a:pt x="2282" y="636"/>
                  </a:lnTo>
                  <a:lnTo>
                    <a:pt x="2282" y="636"/>
                  </a:lnTo>
                  <a:lnTo>
                    <a:pt x="2258" y="634"/>
                  </a:lnTo>
                  <a:lnTo>
                    <a:pt x="2258" y="634"/>
                  </a:lnTo>
                  <a:close/>
                  <a:moveTo>
                    <a:pt x="3380" y="1034"/>
                  </a:moveTo>
                  <a:lnTo>
                    <a:pt x="3380" y="1034"/>
                  </a:lnTo>
                  <a:lnTo>
                    <a:pt x="3446" y="1064"/>
                  </a:lnTo>
                  <a:lnTo>
                    <a:pt x="3446" y="1064"/>
                  </a:lnTo>
                  <a:lnTo>
                    <a:pt x="3360" y="1040"/>
                  </a:lnTo>
                  <a:lnTo>
                    <a:pt x="3278" y="1014"/>
                  </a:lnTo>
                  <a:lnTo>
                    <a:pt x="3198" y="988"/>
                  </a:lnTo>
                  <a:lnTo>
                    <a:pt x="3122" y="960"/>
                  </a:lnTo>
                  <a:lnTo>
                    <a:pt x="3048" y="934"/>
                  </a:lnTo>
                  <a:lnTo>
                    <a:pt x="2976" y="904"/>
                  </a:lnTo>
                  <a:lnTo>
                    <a:pt x="2840" y="848"/>
                  </a:lnTo>
                  <a:lnTo>
                    <a:pt x="2840" y="848"/>
                  </a:lnTo>
                  <a:lnTo>
                    <a:pt x="2860" y="852"/>
                  </a:lnTo>
                  <a:lnTo>
                    <a:pt x="2860" y="852"/>
                  </a:lnTo>
                  <a:lnTo>
                    <a:pt x="2944" y="874"/>
                  </a:lnTo>
                  <a:lnTo>
                    <a:pt x="2944" y="874"/>
                  </a:lnTo>
                  <a:lnTo>
                    <a:pt x="3046" y="914"/>
                  </a:lnTo>
                  <a:lnTo>
                    <a:pt x="3152" y="956"/>
                  </a:lnTo>
                  <a:lnTo>
                    <a:pt x="3262" y="996"/>
                  </a:lnTo>
                  <a:lnTo>
                    <a:pt x="3380" y="1034"/>
                  </a:lnTo>
                  <a:lnTo>
                    <a:pt x="3380" y="1034"/>
                  </a:lnTo>
                  <a:close/>
                  <a:moveTo>
                    <a:pt x="2960" y="878"/>
                  </a:moveTo>
                  <a:lnTo>
                    <a:pt x="2960" y="878"/>
                  </a:lnTo>
                  <a:lnTo>
                    <a:pt x="3014" y="894"/>
                  </a:lnTo>
                  <a:lnTo>
                    <a:pt x="3068" y="910"/>
                  </a:lnTo>
                  <a:lnTo>
                    <a:pt x="3172" y="948"/>
                  </a:lnTo>
                  <a:lnTo>
                    <a:pt x="3270" y="986"/>
                  </a:lnTo>
                  <a:lnTo>
                    <a:pt x="3364" y="1028"/>
                  </a:lnTo>
                  <a:lnTo>
                    <a:pt x="3364" y="1028"/>
                  </a:lnTo>
                  <a:lnTo>
                    <a:pt x="3256" y="992"/>
                  </a:lnTo>
                  <a:lnTo>
                    <a:pt x="3154" y="954"/>
                  </a:lnTo>
                  <a:lnTo>
                    <a:pt x="3054" y="916"/>
                  </a:lnTo>
                  <a:lnTo>
                    <a:pt x="2960" y="878"/>
                  </a:lnTo>
                  <a:lnTo>
                    <a:pt x="2960" y="878"/>
                  </a:lnTo>
                  <a:close/>
                  <a:moveTo>
                    <a:pt x="3252" y="1024"/>
                  </a:moveTo>
                  <a:lnTo>
                    <a:pt x="3252" y="1024"/>
                  </a:lnTo>
                  <a:lnTo>
                    <a:pt x="3338" y="1060"/>
                  </a:lnTo>
                  <a:lnTo>
                    <a:pt x="3338" y="1060"/>
                  </a:lnTo>
                  <a:lnTo>
                    <a:pt x="3264" y="1040"/>
                  </a:lnTo>
                  <a:lnTo>
                    <a:pt x="3194" y="1018"/>
                  </a:lnTo>
                  <a:lnTo>
                    <a:pt x="3126" y="998"/>
                  </a:lnTo>
                  <a:lnTo>
                    <a:pt x="3062" y="976"/>
                  </a:lnTo>
                  <a:lnTo>
                    <a:pt x="3000" y="952"/>
                  </a:lnTo>
                  <a:lnTo>
                    <a:pt x="2942" y="930"/>
                  </a:lnTo>
                  <a:lnTo>
                    <a:pt x="2830" y="884"/>
                  </a:lnTo>
                  <a:lnTo>
                    <a:pt x="2830" y="884"/>
                  </a:lnTo>
                  <a:lnTo>
                    <a:pt x="2892" y="900"/>
                  </a:lnTo>
                  <a:lnTo>
                    <a:pt x="2952" y="918"/>
                  </a:lnTo>
                  <a:lnTo>
                    <a:pt x="2952" y="918"/>
                  </a:lnTo>
                  <a:lnTo>
                    <a:pt x="3024" y="944"/>
                  </a:lnTo>
                  <a:lnTo>
                    <a:pt x="3096" y="972"/>
                  </a:lnTo>
                  <a:lnTo>
                    <a:pt x="3172" y="998"/>
                  </a:lnTo>
                  <a:lnTo>
                    <a:pt x="3252" y="1024"/>
                  </a:lnTo>
                  <a:lnTo>
                    <a:pt x="3252" y="1024"/>
                  </a:lnTo>
                  <a:close/>
                  <a:moveTo>
                    <a:pt x="2974" y="924"/>
                  </a:moveTo>
                  <a:lnTo>
                    <a:pt x="2974" y="924"/>
                  </a:lnTo>
                  <a:lnTo>
                    <a:pt x="3042" y="944"/>
                  </a:lnTo>
                  <a:lnTo>
                    <a:pt x="3106" y="968"/>
                  </a:lnTo>
                  <a:lnTo>
                    <a:pt x="3170" y="990"/>
                  </a:lnTo>
                  <a:lnTo>
                    <a:pt x="3232" y="1016"/>
                  </a:lnTo>
                  <a:lnTo>
                    <a:pt x="3232" y="1016"/>
                  </a:lnTo>
                  <a:lnTo>
                    <a:pt x="3164" y="994"/>
                  </a:lnTo>
                  <a:lnTo>
                    <a:pt x="3098" y="970"/>
                  </a:lnTo>
                  <a:lnTo>
                    <a:pt x="2974" y="924"/>
                  </a:lnTo>
                  <a:lnTo>
                    <a:pt x="2974" y="924"/>
                  </a:lnTo>
                  <a:close/>
                  <a:moveTo>
                    <a:pt x="2822" y="880"/>
                  </a:moveTo>
                  <a:lnTo>
                    <a:pt x="2822" y="880"/>
                  </a:lnTo>
                  <a:lnTo>
                    <a:pt x="2712" y="832"/>
                  </a:lnTo>
                  <a:lnTo>
                    <a:pt x="2712" y="832"/>
                  </a:lnTo>
                  <a:lnTo>
                    <a:pt x="2670" y="812"/>
                  </a:lnTo>
                  <a:lnTo>
                    <a:pt x="2670" y="812"/>
                  </a:lnTo>
                  <a:lnTo>
                    <a:pt x="2738" y="826"/>
                  </a:lnTo>
                  <a:lnTo>
                    <a:pt x="2738" y="826"/>
                  </a:lnTo>
                  <a:lnTo>
                    <a:pt x="2742" y="828"/>
                  </a:lnTo>
                  <a:lnTo>
                    <a:pt x="2742" y="828"/>
                  </a:lnTo>
                  <a:lnTo>
                    <a:pt x="2838" y="868"/>
                  </a:lnTo>
                  <a:lnTo>
                    <a:pt x="2936" y="910"/>
                  </a:lnTo>
                  <a:lnTo>
                    <a:pt x="2936" y="910"/>
                  </a:lnTo>
                  <a:lnTo>
                    <a:pt x="2880" y="896"/>
                  </a:lnTo>
                  <a:lnTo>
                    <a:pt x="2822" y="880"/>
                  </a:lnTo>
                  <a:lnTo>
                    <a:pt x="2822" y="880"/>
                  </a:lnTo>
                  <a:close/>
                  <a:moveTo>
                    <a:pt x="2742" y="824"/>
                  </a:moveTo>
                  <a:lnTo>
                    <a:pt x="2742" y="824"/>
                  </a:lnTo>
                  <a:lnTo>
                    <a:pt x="2602" y="762"/>
                  </a:lnTo>
                  <a:lnTo>
                    <a:pt x="2602" y="762"/>
                  </a:lnTo>
                  <a:lnTo>
                    <a:pt x="2662" y="772"/>
                  </a:lnTo>
                  <a:lnTo>
                    <a:pt x="2662" y="772"/>
                  </a:lnTo>
                  <a:lnTo>
                    <a:pt x="2706" y="792"/>
                  </a:lnTo>
                  <a:lnTo>
                    <a:pt x="2706" y="792"/>
                  </a:lnTo>
                  <a:lnTo>
                    <a:pt x="2774" y="822"/>
                  </a:lnTo>
                  <a:lnTo>
                    <a:pt x="2774" y="822"/>
                  </a:lnTo>
                  <a:lnTo>
                    <a:pt x="2820" y="842"/>
                  </a:lnTo>
                  <a:lnTo>
                    <a:pt x="2820" y="842"/>
                  </a:lnTo>
                  <a:lnTo>
                    <a:pt x="2742" y="824"/>
                  </a:lnTo>
                  <a:lnTo>
                    <a:pt x="2742" y="824"/>
                  </a:lnTo>
                  <a:close/>
                  <a:moveTo>
                    <a:pt x="2732" y="822"/>
                  </a:moveTo>
                  <a:lnTo>
                    <a:pt x="2732" y="822"/>
                  </a:lnTo>
                  <a:lnTo>
                    <a:pt x="2664" y="810"/>
                  </a:lnTo>
                  <a:lnTo>
                    <a:pt x="2664" y="810"/>
                  </a:lnTo>
                  <a:lnTo>
                    <a:pt x="2542" y="752"/>
                  </a:lnTo>
                  <a:lnTo>
                    <a:pt x="2542" y="752"/>
                  </a:lnTo>
                  <a:lnTo>
                    <a:pt x="2594" y="760"/>
                  </a:lnTo>
                  <a:lnTo>
                    <a:pt x="2594" y="760"/>
                  </a:lnTo>
                  <a:lnTo>
                    <a:pt x="2732" y="822"/>
                  </a:lnTo>
                  <a:lnTo>
                    <a:pt x="2732" y="822"/>
                  </a:lnTo>
                  <a:close/>
                  <a:moveTo>
                    <a:pt x="2656" y="808"/>
                  </a:moveTo>
                  <a:lnTo>
                    <a:pt x="2656" y="808"/>
                  </a:lnTo>
                  <a:lnTo>
                    <a:pt x="2596" y="798"/>
                  </a:lnTo>
                  <a:lnTo>
                    <a:pt x="2596" y="798"/>
                  </a:lnTo>
                  <a:lnTo>
                    <a:pt x="2488" y="744"/>
                  </a:lnTo>
                  <a:lnTo>
                    <a:pt x="2488" y="744"/>
                  </a:lnTo>
                  <a:lnTo>
                    <a:pt x="2534" y="752"/>
                  </a:lnTo>
                  <a:lnTo>
                    <a:pt x="2534" y="752"/>
                  </a:lnTo>
                  <a:lnTo>
                    <a:pt x="2656" y="808"/>
                  </a:lnTo>
                  <a:lnTo>
                    <a:pt x="2656" y="808"/>
                  </a:lnTo>
                  <a:close/>
                  <a:moveTo>
                    <a:pt x="2660" y="810"/>
                  </a:moveTo>
                  <a:lnTo>
                    <a:pt x="2660" y="810"/>
                  </a:lnTo>
                  <a:lnTo>
                    <a:pt x="2710" y="834"/>
                  </a:lnTo>
                  <a:lnTo>
                    <a:pt x="2710" y="834"/>
                  </a:lnTo>
                  <a:lnTo>
                    <a:pt x="2812" y="878"/>
                  </a:lnTo>
                  <a:lnTo>
                    <a:pt x="2812" y="878"/>
                  </a:lnTo>
                  <a:lnTo>
                    <a:pt x="2790" y="874"/>
                  </a:lnTo>
                  <a:lnTo>
                    <a:pt x="2790" y="874"/>
                  </a:lnTo>
                  <a:lnTo>
                    <a:pt x="2730" y="860"/>
                  </a:lnTo>
                  <a:lnTo>
                    <a:pt x="2730" y="860"/>
                  </a:lnTo>
                  <a:lnTo>
                    <a:pt x="2680" y="838"/>
                  </a:lnTo>
                  <a:lnTo>
                    <a:pt x="2680" y="838"/>
                  </a:lnTo>
                  <a:lnTo>
                    <a:pt x="2600" y="800"/>
                  </a:lnTo>
                  <a:lnTo>
                    <a:pt x="2600" y="800"/>
                  </a:lnTo>
                  <a:lnTo>
                    <a:pt x="2660" y="810"/>
                  </a:lnTo>
                  <a:lnTo>
                    <a:pt x="2660" y="810"/>
                  </a:lnTo>
                  <a:close/>
                  <a:moveTo>
                    <a:pt x="2788" y="874"/>
                  </a:moveTo>
                  <a:lnTo>
                    <a:pt x="2788" y="874"/>
                  </a:lnTo>
                  <a:lnTo>
                    <a:pt x="2820" y="882"/>
                  </a:lnTo>
                  <a:lnTo>
                    <a:pt x="2820" y="882"/>
                  </a:lnTo>
                  <a:lnTo>
                    <a:pt x="2934" y="930"/>
                  </a:lnTo>
                  <a:lnTo>
                    <a:pt x="2996" y="952"/>
                  </a:lnTo>
                  <a:lnTo>
                    <a:pt x="3060" y="976"/>
                  </a:lnTo>
                  <a:lnTo>
                    <a:pt x="3126" y="1000"/>
                  </a:lnTo>
                  <a:lnTo>
                    <a:pt x="3198" y="1022"/>
                  </a:lnTo>
                  <a:lnTo>
                    <a:pt x="3270" y="1044"/>
                  </a:lnTo>
                  <a:lnTo>
                    <a:pt x="3348" y="1064"/>
                  </a:lnTo>
                  <a:lnTo>
                    <a:pt x="3348" y="1064"/>
                  </a:lnTo>
                  <a:lnTo>
                    <a:pt x="3394" y="1084"/>
                  </a:lnTo>
                  <a:lnTo>
                    <a:pt x="3394" y="1084"/>
                  </a:lnTo>
                  <a:lnTo>
                    <a:pt x="3316" y="1066"/>
                  </a:lnTo>
                  <a:lnTo>
                    <a:pt x="3238" y="1046"/>
                  </a:lnTo>
                  <a:lnTo>
                    <a:pt x="3162" y="1024"/>
                  </a:lnTo>
                  <a:lnTo>
                    <a:pt x="3086" y="1000"/>
                  </a:lnTo>
                  <a:lnTo>
                    <a:pt x="3086" y="1000"/>
                  </a:lnTo>
                  <a:lnTo>
                    <a:pt x="3010" y="974"/>
                  </a:lnTo>
                  <a:lnTo>
                    <a:pt x="3010" y="974"/>
                  </a:lnTo>
                  <a:lnTo>
                    <a:pt x="2942" y="950"/>
                  </a:lnTo>
                  <a:lnTo>
                    <a:pt x="2874" y="922"/>
                  </a:lnTo>
                  <a:lnTo>
                    <a:pt x="2806" y="894"/>
                  </a:lnTo>
                  <a:lnTo>
                    <a:pt x="2736" y="864"/>
                  </a:lnTo>
                  <a:lnTo>
                    <a:pt x="2736" y="864"/>
                  </a:lnTo>
                  <a:lnTo>
                    <a:pt x="2788" y="874"/>
                  </a:lnTo>
                  <a:lnTo>
                    <a:pt x="2788" y="874"/>
                  </a:lnTo>
                  <a:close/>
                  <a:moveTo>
                    <a:pt x="3272" y="1030"/>
                  </a:moveTo>
                  <a:lnTo>
                    <a:pt x="3272" y="1030"/>
                  </a:lnTo>
                  <a:lnTo>
                    <a:pt x="3384" y="1062"/>
                  </a:lnTo>
                  <a:lnTo>
                    <a:pt x="3502" y="1092"/>
                  </a:lnTo>
                  <a:lnTo>
                    <a:pt x="3502" y="1092"/>
                  </a:lnTo>
                  <a:lnTo>
                    <a:pt x="3530" y="1104"/>
                  </a:lnTo>
                  <a:lnTo>
                    <a:pt x="3532" y="1104"/>
                  </a:lnTo>
                  <a:lnTo>
                    <a:pt x="3532" y="1104"/>
                  </a:lnTo>
                  <a:lnTo>
                    <a:pt x="3490" y="1096"/>
                  </a:lnTo>
                  <a:lnTo>
                    <a:pt x="3490" y="1096"/>
                  </a:lnTo>
                  <a:lnTo>
                    <a:pt x="3418" y="1080"/>
                  </a:lnTo>
                  <a:lnTo>
                    <a:pt x="3350" y="1062"/>
                  </a:lnTo>
                  <a:lnTo>
                    <a:pt x="3350" y="1062"/>
                  </a:lnTo>
                  <a:lnTo>
                    <a:pt x="3272" y="1030"/>
                  </a:lnTo>
                  <a:lnTo>
                    <a:pt x="3272" y="1030"/>
                  </a:lnTo>
                  <a:close/>
                  <a:moveTo>
                    <a:pt x="3254" y="1022"/>
                  </a:moveTo>
                  <a:lnTo>
                    <a:pt x="3254" y="1022"/>
                  </a:lnTo>
                  <a:lnTo>
                    <a:pt x="3182" y="994"/>
                  </a:lnTo>
                  <a:lnTo>
                    <a:pt x="3110" y="966"/>
                  </a:lnTo>
                  <a:lnTo>
                    <a:pt x="3034" y="940"/>
                  </a:lnTo>
                  <a:lnTo>
                    <a:pt x="2956" y="916"/>
                  </a:lnTo>
                  <a:lnTo>
                    <a:pt x="2956" y="916"/>
                  </a:lnTo>
                  <a:lnTo>
                    <a:pt x="2850" y="872"/>
                  </a:lnTo>
                  <a:lnTo>
                    <a:pt x="2748" y="828"/>
                  </a:lnTo>
                  <a:lnTo>
                    <a:pt x="2748" y="828"/>
                  </a:lnTo>
                  <a:lnTo>
                    <a:pt x="2828" y="846"/>
                  </a:lnTo>
                  <a:lnTo>
                    <a:pt x="2828" y="846"/>
                  </a:lnTo>
                  <a:lnTo>
                    <a:pt x="2970" y="904"/>
                  </a:lnTo>
                  <a:lnTo>
                    <a:pt x="3044" y="934"/>
                  </a:lnTo>
                  <a:lnTo>
                    <a:pt x="3120" y="962"/>
                  </a:lnTo>
                  <a:lnTo>
                    <a:pt x="3198" y="990"/>
                  </a:lnTo>
                  <a:lnTo>
                    <a:pt x="3280" y="1018"/>
                  </a:lnTo>
                  <a:lnTo>
                    <a:pt x="3366" y="1044"/>
                  </a:lnTo>
                  <a:lnTo>
                    <a:pt x="3454" y="1068"/>
                  </a:lnTo>
                  <a:lnTo>
                    <a:pt x="3454" y="1068"/>
                  </a:lnTo>
                  <a:lnTo>
                    <a:pt x="3496" y="1088"/>
                  </a:lnTo>
                  <a:lnTo>
                    <a:pt x="3496" y="1088"/>
                  </a:lnTo>
                  <a:lnTo>
                    <a:pt x="3372" y="1056"/>
                  </a:lnTo>
                  <a:lnTo>
                    <a:pt x="3254" y="1022"/>
                  </a:lnTo>
                  <a:lnTo>
                    <a:pt x="3254" y="1022"/>
                  </a:lnTo>
                  <a:close/>
                  <a:moveTo>
                    <a:pt x="2864" y="852"/>
                  </a:moveTo>
                  <a:lnTo>
                    <a:pt x="2864" y="852"/>
                  </a:lnTo>
                  <a:lnTo>
                    <a:pt x="2832" y="844"/>
                  </a:lnTo>
                  <a:lnTo>
                    <a:pt x="2832" y="844"/>
                  </a:lnTo>
                  <a:lnTo>
                    <a:pt x="2778" y="820"/>
                  </a:lnTo>
                  <a:lnTo>
                    <a:pt x="2778" y="820"/>
                  </a:lnTo>
                  <a:lnTo>
                    <a:pt x="2710" y="792"/>
                  </a:lnTo>
                  <a:lnTo>
                    <a:pt x="2710" y="792"/>
                  </a:lnTo>
                  <a:lnTo>
                    <a:pt x="2670" y="774"/>
                  </a:lnTo>
                  <a:lnTo>
                    <a:pt x="2670" y="774"/>
                  </a:lnTo>
                  <a:lnTo>
                    <a:pt x="2738" y="786"/>
                  </a:lnTo>
                  <a:lnTo>
                    <a:pt x="2738" y="786"/>
                  </a:lnTo>
                  <a:lnTo>
                    <a:pt x="2806" y="816"/>
                  </a:lnTo>
                  <a:lnTo>
                    <a:pt x="2806" y="816"/>
                  </a:lnTo>
                  <a:lnTo>
                    <a:pt x="2932" y="868"/>
                  </a:lnTo>
                  <a:lnTo>
                    <a:pt x="2932" y="868"/>
                  </a:lnTo>
                  <a:lnTo>
                    <a:pt x="2864" y="852"/>
                  </a:lnTo>
                  <a:lnTo>
                    <a:pt x="2864" y="852"/>
                  </a:lnTo>
                  <a:close/>
                  <a:moveTo>
                    <a:pt x="2662" y="770"/>
                  </a:moveTo>
                  <a:lnTo>
                    <a:pt x="2662" y="770"/>
                  </a:lnTo>
                  <a:lnTo>
                    <a:pt x="2526" y="712"/>
                  </a:lnTo>
                  <a:lnTo>
                    <a:pt x="2526" y="712"/>
                  </a:lnTo>
                  <a:lnTo>
                    <a:pt x="2574" y="718"/>
                  </a:lnTo>
                  <a:lnTo>
                    <a:pt x="2574" y="718"/>
                  </a:lnTo>
                  <a:lnTo>
                    <a:pt x="2624" y="740"/>
                  </a:lnTo>
                  <a:lnTo>
                    <a:pt x="2624" y="740"/>
                  </a:lnTo>
                  <a:lnTo>
                    <a:pt x="2730" y="784"/>
                  </a:lnTo>
                  <a:lnTo>
                    <a:pt x="2730" y="784"/>
                  </a:lnTo>
                  <a:lnTo>
                    <a:pt x="2662" y="770"/>
                  </a:lnTo>
                  <a:lnTo>
                    <a:pt x="2662" y="770"/>
                  </a:lnTo>
                  <a:close/>
                  <a:moveTo>
                    <a:pt x="2654" y="770"/>
                  </a:moveTo>
                  <a:lnTo>
                    <a:pt x="2654" y="770"/>
                  </a:lnTo>
                  <a:lnTo>
                    <a:pt x="2596" y="760"/>
                  </a:lnTo>
                  <a:lnTo>
                    <a:pt x="2596" y="760"/>
                  </a:lnTo>
                  <a:lnTo>
                    <a:pt x="2474" y="704"/>
                  </a:lnTo>
                  <a:lnTo>
                    <a:pt x="2474" y="704"/>
                  </a:lnTo>
                  <a:lnTo>
                    <a:pt x="2518" y="710"/>
                  </a:lnTo>
                  <a:lnTo>
                    <a:pt x="2518" y="710"/>
                  </a:lnTo>
                  <a:lnTo>
                    <a:pt x="2654" y="770"/>
                  </a:lnTo>
                  <a:lnTo>
                    <a:pt x="2654" y="770"/>
                  </a:lnTo>
                  <a:close/>
                  <a:moveTo>
                    <a:pt x="2588" y="758"/>
                  </a:moveTo>
                  <a:lnTo>
                    <a:pt x="2588" y="758"/>
                  </a:lnTo>
                  <a:lnTo>
                    <a:pt x="2536" y="750"/>
                  </a:lnTo>
                  <a:lnTo>
                    <a:pt x="2536" y="750"/>
                  </a:lnTo>
                  <a:lnTo>
                    <a:pt x="2428" y="696"/>
                  </a:lnTo>
                  <a:lnTo>
                    <a:pt x="2428" y="696"/>
                  </a:lnTo>
                  <a:lnTo>
                    <a:pt x="2466" y="702"/>
                  </a:lnTo>
                  <a:lnTo>
                    <a:pt x="2466" y="702"/>
                  </a:lnTo>
                  <a:lnTo>
                    <a:pt x="2588" y="758"/>
                  </a:lnTo>
                  <a:lnTo>
                    <a:pt x="2588" y="758"/>
                  </a:lnTo>
                  <a:close/>
                  <a:moveTo>
                    <a:pt x="2528" y="748"/>
                  </a:moveTo>
                  <a:lnTo>
                    <a:pt x="2528" y="748"/>
                  </a:lnTo>
                  <a:lnTo>
                    <a:pt x="2482" y="742"/>
                  </a:lnTo>
                  <a:lnTo>
                    <a:pt x="2482" y="742"/>
                  </a:lnTo>
                  <a:lnTo>
                    <a:pt x="2386" y="692"/>
                  </a:lnTo>
                  <a:lnTo>
                    <a:pt x="2386" y="692"/>
                  </a:lnTo>
                  <a:lnTo>
                    <a:pt x="2422" y="696"/>
                  </a:lnTo>
                  <a:lnTo>
                    <a:pt x="2422" y="696"/>
                  </a:lnTo>
                  <a:lnTo>
                    <a:pt x="2528" y="748"/>
                  </a:lnTo>
                  <a:lnTo>
                    <a:pt x="2528" y="748"/>
                  </a:lnTo>
                  <a:close/>
                  <a:moveTo>
                    <a:pt x="2382" y="688"/>
                  </a:moveTo>
                  <a:lnTo>
                    <a:pt x="2382" y="688"/>
                  </a:lnTo>
                  <a:lnTo>
                    <a:pt x="2292" y="640"/>
                  </a:lnTo>
                  <a:lnTo>
                    <a:pt x="2292" y="640"/>
                  </a:lnTo>
                  <a:lnTo>
                    <a:pt x="2318" y="644"/>
                  </a:lnTo>
                  <a:lnTo>
                    <a:pt x="2318" y="644"/>
                  </a:lnTo>
                  <a:lnTo>
                    <a:pt x="2416" y="694"/>
                  </a:lnTo>
                  <a:lnTo>
                    <a:pt x="2416" y="694"/>
                  </a:lnTo>
                  <a:lnTo>
                    <a:pt x="2382" y="688"/>
                  </a:lnTo>
                  <a:lnTo>
                    <a:pt x="2382" y="688"/>
                  </a:lnTo>
                  <a:close/>
                  <a:moveTo>
                    <a:pt x="2380" y="690"/>
                  </a:moveTo>
                  <a:lnTo>
                    <a:pt x="2380" y="690"/>
                  </a:lnTo>
                  <a:lnTo>
                    <a:pt x="2476" y="740"/>
                  </a:lnTo>
                  <a:lnTo>
                    <a:pt x="2476" y="740"/>
                  </a:lnTo>
                  <a:lnTo>
                    <a:pt x="2434" y="734"/>
                  </a:lnTo>
                  <a:lnTo>
                    <a:pt x="2434" y="734"/>
                  </a:lnTo>
                  <a:lnTo>
                    <a:pt x="2348" y="686"/>
                  </a:lnTo>
                  <a:lnTo>
                    <a:pt x="2348" y="686"/>
                  </a:lnTo>
                  <a:lnTo>
                    <a:pt x="2380" y="690"/>
                  </a:lnTo>
                  <a:lnTo>
                    <a:pt x="2380" y="690"/>
                  </a:lnTo>
                  <a:close/>
                  <a:moveTo>
                    <a:pt x="2482" y="744"/>
                  </a:moveTo>
                  <a:lnTo>
                    <a:pt x="2482" y="744"/>
                  </a:lnTo>
                  <a:lnTo>
                    <a:pt x="2588" y="796"/>
                  </a:lnTo>
                  <a:lnTo>
                    <a:pt x="2588" y="796"/>
                  </a:lnTo>
                  <a:lnTo>
                    <a:pt x="2534" y="788"/>
                  </a:lnTo>
                  <a:lnTo>
                    <a:pt x="2534" y="788"/>
                  </a:lnTo>
                  <a:lnTo>
                    <a:pt x="2438" y="736"/>
                  </a:lnTo>
                  <a:lnTo>
                    <a:pt x="2438" y="736"/>
                  </a:lnTo>
                  <a:lnTo>
                    <a:pt x="2482" y="744"/>
                  </a:lnTo>
                  <a:lnTo>
                    <a:pt x="2482" y="744"/>
                  </a:lnTo>
                  <a:close/>
                  <a:moveTo>
                    <a:pt x="2592" y="798"/>
                  </a:moveTo>
                  <a:lnTo>
                    <a:pt x="2592" y="798"/>
                  </a:lnTo>
                  <a:lnTo>
                    <a:pt x="2676" y="838"/>
                  </a:lnTo>
                  <a:lnTo>
                    <a:pt x="2676" y="838"/>
                  </a:lnTo>
                  <a:lnTo>
                    <a:pt x="2720" y="858"/>
                  </a:lnTo>
                  <a:lnTo>
                    <a:pt x="2720" y="858"/>
                  </a:lnTo>
                  <a:lnTo>
                    <a:pt x="2652" y="846"/>
                  </a:lnTo>
                  <a:lnTo>
                    <a:pt x="2652" y="846"/>
                  </a:lnTo>
                  <a:lnTo>
                    <a:pt x="2648" y="844"/>
                  </a:lnTo>
                  <a:lnTo>
                    <a:pt x="2648" y="844"/>
                  </a:lnTo>
                  <a:lnTo>
                    <a:pt x="2538" y="790"/>
                  </a:lnTo>
                  <a:lnTo>
                    <a:pt x="2538" y="790"/>
                  </a:lnTo>
                  <a:lnTo>
                    <a:pt x="2592" y="798"/>
                  </a:lnTo>
                  <a:lnTo>
                    <a:pt x="2592" y="798"/>
                  </a:lnTo>
                  <a:close/>
                  <a:moveTo>
                    <a:pt x="2726" y="862"/>
                  </a:moveTo>
                  <a:lnTo>
                    <a:pt x="2726" y="862"/>
                  </a:lnTo>
                  <a:lnTo>
                    <a:pt x="2846" y="914"/>
                  </a:lnTo>
                  <a:lnTo>
                    <a:pt x="2962" y="960"/>
                  </a:lnTo>
                  <a:lnTo>
                    <a:pt x="2962" y="960"/>
                  </a:lnTo>
                  <a:lnTo>
                    <a:pt x="2888" y="938"/>
                  </a:lnTo>
                  <a:lnTo>
                    <a:pt x="2812" y="918"/>
                  </a:lnTo>
                  <a:lnTo>
                    <a:pt x="2812" y="918"/>
                  </a:lnTo>
                  <a:lnTo>
                    <a:pt x="2734" y="884"/>
                  </a:lnTo>
                  <a:lnTo>
                    <a:pt x="2658" y="848"/>
                  </a:lnTo>
                  <a:lnTo>
                    <a:pt x="2658" y="848"/>
                  </a:lnTo>
                  <a:lnTo>
                    <a:pt x="2726" y="862"/>
                  </a:lnTo>
                  <a:lnTo>
                    <a:pt x="2726" y="862"/>
                  </a:lnTo>
                  <a:close/>
                  <a:moveTo>
                    <a:pt x="3006" y="974"/>
                  </a:moveTo>
                  <a:lnTo>
                    <a:pt x="3006" y="974"/>
                  </a:lnTo>
                  <a:lnTo>
                    <a:pt x="3082" y="1000"/>
                  </a:lnTo>
                  <a:lnTo>
                    <a:pt x="3082" y="1000"/>
                  </a:lnTo>
                  <a:lnTo>
                    <a:pt x="3156" y="1028"/>
                  </a:lnTo>
                  <a:lnTo>
                    <a:pt x="3230" y="1056"/>
                  </a:lnTo>
                  <a:lnTo>
                    <a:pt x="3230" y="1056"/>
                  </a:lnTo>
                  <a:lnTo>
                    <a:pt x="3124" y="1028"/>
                  </a:lnTo>
                  <a:lnTo>
                    <a:pt x="3022" y="996"/>
                  </a:lnTo>
                  <a:lnTo>
                    <a:pt x="2922" y="960"/>
                  </a:lnTo>
                  <a:lnTo>
                    <a:pt x="2822" y="922"/>
                  </a:lnTo>
                  <a:lnTo>
                    <a:pt x="2822" y="922"/>
                  </a:lnTo>
                  <a:lnTo>
                    <a:pt x="2916" y="948"/>
                  </a:lnTo>
                  <a:lnTo>
                    <a:pt x="3006" y="974"/>
                  </a:lnTo>
                  <a:lnTo>
                    <a:pt x="3006" y="974"/>
                  </a:lnTo>
                  <a:close/>
                  <a:moveTo>
                    <a:pt x="3130" y="1016"/>
                  </a:moveTo>
                  <a:lnTo>
                    <a:pt x="3130" y="1016"/>
                  </a:lnTo>
                  <a:lnTo>
                    <a:pt x="3196" y="1036"/>
                  </a:lnTo>
                  <a:lnTo>
                    <a:pt x="3264" y="1054"/>
                  </a:lnTo>
                  <a:lnTo>
                    <a:pt x="3332" y="1072"/>
                  </a:lnTo>
                  <a:lnTo>
                    <a:pt x="3402" y="1088"/>
                  </a:lnTo>
                  <a:lnTo>
                    <a:pt x="3402" y="1088"/>
                  </a:lnTo>
                  <a:lnTo>
                    <a:pt x="3434" y="1102"/>
                  </a:lnTo>
                  <a:lnTo>
                    <a:pt x="3434" y="1102"/>
                  </a:lnTo>
                  <a:lnTo>
                    <a:pt x="3338" y="1082"/>
                  </a:lnTo>
                  <a:lnTo>
                    <a:pt x="3244" y="1060"/>
                  </a:lnTo>
                  <a:lnTo>
                    <a:pt x="3244" y="1060"/>
                  </a:lnTo>
                  <a:lnTo>
                    <a:pt x="3130" y="1016"/>
                  </a:lnTo>
                  <a:lnTo>
                    <a:pt x="3130" y="1016"/>
                  </a:lnTo>
                  <a:close/>
                  <a:moveTo>
                    <a:pt x="3414" y="1090"/>
                  </a:moveTo>
                  <a:lnTo>
                    <a:pt x="3414" y="1090"/>
                  </a:lnTo>
                  <a:lnTo>
                    <a:pt x="3466" y="1102"/>
                  </a:lnTo>
                  <a:lnTo>
                    <a:pt x="3466" y="1102"/>
                  </a:lnTo>
                  <a:lnTo>
                    <a:pt x="3564" y="1120"/>
                  </a:lnTo>
                  <a:lnTo>
                    <a:pt x="3564" y="1120"/>
                  </a:lnTo>
                  <a:lnTo>
                    <a:pt x="3580" y="1128"/>
                  </a:lnTo>
                  <a:lnTo>
                    <a:pt x="3580" y="1128"/>
                  </a:lnTo>
                  <a:lnTo>
                    <a:pt x="3446" y="1104"/>
                  </a:lnTo>
                  <a:lnTo>
                    <a:pt x="3444" y="1104"/>
                  </a:lnTo>
                  <a:lnTo>
                    <a:pt x="3444" y="1104"/>
                  </a:lnTo>
                  <a:lnTo>
                    <a:pt x="3414" y="1090"/>
                  </a:lnTo>
                  <a:lnTo>
                    <a:pt x="3414" y="1090"/>
                  </a:lnTo>
                  <a:close/>
                  <a:moveTo>
                    <a:pt x="3468" y="1100"/>
                  </a:moveTo>
                  <a:lnTo>
                    <a:pt x="3468" y="1100"/>
                  </a:lnTo>
                  <a:lnTo>
                    <a:pt x="3406" y="1086"/>
                  </a:lnTo>
                  <a:lnTo>
                    <a:pt x="3406" y="1086"/>
                  </a:lnTo>
                  <a:lnTo>
                    <a:pt x="3360" y="1068"/>
                  </a:lnTo>
                  <a:lnTo>
                    <a:pt x="3360" y="1068"/>
                  </a:lnTo>
                  <a:lnTo>
                    <a:pt x="3422" y="1082"/>
                  </a:lnTo>
                  <a:lnTo>
                    <a:pt x="3488" y="1096"/>
                  </a:lnTo>
                  <a:lnTo>
                    <a:pt x="3488" y="1096"/>
                  </a:lnTo>
                  <a:lnTo>
                    <a:pt x="3538" y="1108"/>
                  </a:lnTo>
                  <a:lnTo>
                    <a:pt x="3538" y="1108"/>
                  </a:lnTo>
                  <a:lnTo>
                    <a:pt x="3560" y="1118"/>
                  </a:lnTo>
                  <a:lnTo>
                    <a:pt x="3560" y="1118"/>
                  </a:lnTo>
                  <a:lnTo>
                    <a:pt x="3468" y="1100"/>
                  </a:lnTo>
                  <a:lnTo>
                    <a:pt x="3468" y="1100"/>
                  </a:lnTo>
                  <a:close/>
                  <a:moveTo>
                    <a:pt x="3534" y="1104"/>
                  </a:moveTo>
                  <a:lnTo>
                    <a:pt x="3534" y="1104"/>
                  </a:lnTo>
                  <a:lnTo>
                    <a:pt x="3514" y="1094"/>
                  </a:lnTo>
                  <a:lnTo>
                    <a:pt x="3514" y="1094"/>
                  </a:lnTo>
                  <a:lnTo>
                    <a:pt x="3664" y="1126"/>
                  </a:lnTo>
                  <a:lnTo>
                    <a:pt x="3664" y="1126"/>
                  </a:lnTo>
                  <a:lnTo>
                    <a:pt x="3678" y="1132"/>
                  </a:lnTo>
                  <a:lnTo>
                    <a:pt x="3678" y="1132"/>
                  </a:lnTo>
                  <a:lnTo>
                    <a:pt x="3540" y="1106"/>
                  </a:lnTo>
                  <a:lnTo>
                    <a:pt x="3540" y="1106"/>
                  </a:lnTo>
                  <a:lnTo>
                    <a:pt x="3534" y="1104"/>
                  </a:lnTo>
                  <a:lnTo>
                    <a:pt x="3534" y="1104"/>
                  </a:lnTo>
                  <a:close/>
                  <a:moveTo>
                    <a:pt x="3512" y="1092"/>
                  </a:moveTo>
                  <a:lnTo>
                    <a:pt x="3512" y="1092"/>
                  </a:lnTo>
                  <a:lnTo>
                    <a:pt x="3506" y="1090"/>
                  </a:lnTo>
                  <a:lnTo>
                    <a:pt x="3506" y="1090"/>
                  </a:lnTo>
                  <a:lnTo>
                    <a:pt x="3468" y="1072"/>
                  </a:lnTo>
                  <a:lnTo>
                    <a:pt x="3468" y="1072"/>
                  </a:lnTo>
                  <a:lnTo>
                    <a:pt x="3532" y="1088"/>
                  </a:lnTo>
                  <a:lnTo>
                    <a:pt x="3532" y="1088"/>
                  </a:lnTo>
                  <a:lnTo>
                    <a:pt x="3640" y="1114"/>
                  </a:lnTo>
                  <a:lnTo>
                    <a:pt x="3640" y="1114"/>
                  </a:lnTo>
                  <a:lnTo>
                    <a:pt x="3658" y="1124"/>
                  </a:lnTo>
                  <a:lnTo>
                    <a:pt x="3658" y="1124"/>
                  </a:lnTo>
                  <a:lnTo>
                    <a:pt x="3512" y="1092"/>
                  </a:lnTo>
                  <a:lnTo>
                    <a:pt x="3512" y="1092"/>
                  </a:lnTo>
                  <a:close/>
                  <a:moveTo>
                    <a:pt x="3534" y="1088"/>
                  </a:moveTo>
                  <a:lnTo>
                    <a:pt x="3534" y="1088"/>
                  </a:lnTo>
                  <a:lnTo>
                    <a:pt x="3458" y="1068"/>
                  </a:lnTo>
                  <a:lnTo>
                    <a:pt x="3458" y="1068"/>
                  </a:lnTo>
                  <a:lnTo>
                    <a:pt x="3396" y="1040"/>
                  </a:lnTo>
                  <a:lnTo>
                    <a:pt x="3396" y="1040"/>
                  </a:lnTo>
                  <a:lnTo>
                    <a:pt x="3474" y="1062"/>
                  </a:lnTo>
                  <a:lnTo>
                    <a:pt x="3554" y="1084"/>
                  </a:lnTo>
                  <a:lnTo>
                    <a:pt x="3554" y="1084"/>
                  </a:lnTo>
                  <a:lnTo>
                    <a:pt x="3608" y="1098"/>
                  </a:lnTo>
                  <a:lnTo>
                    <a:pt x="3608" y="1098"/>
                  </a:lnTo>
                  <a:lnTo>
                    <a:pt x="3634" y="1110"/>
                  </a:lnTo>
                  <a:lnTo>
                    <a:pt x="3634" y="1110"/>
                  </a:lnTo>
                  <a:lnTo>
                    <a:pt x="3534" y="1088"/>
                  </a:lnTo>
                  <a:lnTo>
                    <a:pt x="3534" y="1088"/>
                  </a:lnTo>
                  <a:close/>
                  <a:moveTo>
                    <a:pt x="3556" y="1084"/>
                  </a:moveTo>
                  <a:lnTo>
                    <a:pt x="3556" y="1084"/>
                  </a:lnTo>
                  <a:lnTo>
                    <a:pt x="3468" y="1060"/>
                  </a:lnTo>
                  <a:lnTo>
                    <a:pt x="3382" y="1034"/>
                  </a:lnTo>
                  <a:lnTo>
                    <a:pt x="3382" y="1034"/>
                  </a:lnTo>
                  <a:lnTo>
                    <a:pt x="3280" y="988"/>
                  </a:lnTo>
                  <a:lnTo>
                    <a:pt x="3176" y="946"/>
                  </a:lnTo>
                  <a:lnTo>
                    <a:pt x="3120" y="926"/>
                  </a:lnTo>
                  <a:lnTo>
                    <a:pt x="3064" y="908"/>
                  </a:lnTo>
                  <a:lnTo>
                    <a:pt x="3006" y="890"/>
                  </a:lnTo>
                  <a:lnTo>
                    <a:pt x="2946" y="872"/>
                  </a:lnTo>
                  <a:lnTo>
                    <a:pt x="2946" y="872"/>
                  </a:lnTo>
                  <a:lnTo>
                    <a:pt x="2810" y="816"/>
                  </a:lnTo>
                  <a:lnTo>
                    <a:pt x="2810" y="816"/>
                  </a:lnTo>
                  <a:lnTo>
                    <a:pt x="2748" y="790"/>
                  </a:lnTo>
                  <a:lnTo>
                    <a:pt x="2748" y="790"/>
                  </a:lnTo>
                  <a:lnTo>
                    <a:pt x="2828" y="806"/>
                  </a:lnTo>
                  <a:lnTo>
                    <a:pt x="2828" y="806"/>
                  </a:lnTo>
                  <a:lnTo>
                    <a:pt x="2840" y="810"/>
                  </a:lnTo>
                  <a:lnTo>
                    <a:pt x="2840" y="810"/>
                  </a:lnTo>
                  <a:lnTo>
                    <a:pt x="2894" y="832"/>
                  </a:lnTo>
                  <a:lnTo>
                    <a:pt x="2894" y="832"/>
                  </a:lnTo>
                  <a:lnTo>
                    <a:pt x="3056" y="898"/>
                  </a:lnTo>
                  <a:lnTo>
                    <a:pt x="3218" y="962"/>
                  </a:lnTo>
                  <a:lnTo>
                    <a:pt x="3300" y="992"/>
                  </a:lnTo>
                  <a:lnTo>
                    <a:pt x="3386" y="1022"/>
                  </a:lnTo>
                  <a:lnTo>
                    <a:pt x="3474" y="1050"/>
                  </a:lnTo>
                  <a:lnTo>
                    <a:pt x="3566" y="1078"/>
                  </a:lnTo>
                  <a:lnTo>
                    <a:pt x="3566" y="1078"/>
                  </a:lnTo>
                  <a:lnTo>
                    <a:pt x="3596" y="1092"/>
                  </a:lnTo>
                  <a:lnTo>
                    <a:pt x="3596" y="1092"/>
                  </a:lnTo>
                  <a:lnTo>
                    <a:pt x="3600" y="1096"/>
                  </a:lnTo>
                  <a:lnTo>
                    <a:pt x="3600" y="1096"/>
                  </a:lnTo>
                  <a:lnTo>
                    <a:pt x="3556" y="1084"/>
                  </a:lnTo>
                  <a:lnTo>
                    <a:pt x="3556" y="1084"/>
                  </a:lnTo>
                  <a:close/>
                  <a:moveTo>
                    <a:pt x="2898" y="832"/>
                  </a:moveTo>
                  <a:lnTo>
                    <a:pt x="2898" y="832"/>
                  </a:lnTo>
                  <a:lnTo>
                    <a:pt x="2842" y="810"/>
                  </a:lnTo>
                  <a:lnTo>
                    <a:pt x="2842" y="810"/>
                  </a:lnTo>
                  <a:lnTo>
                    <a:pt x="2840" y="808"/>
                  </a:lnTo>
                  <a:lnTo>
                    <a:pt x="2840" y="808"/>
                  </a:lnTo>
                  <a:lnTo>
                    <a:pt x="2934" y="830"/>
                  </a:lnTo>
                  <a:lnTo>
                    <a:pt x="2934" y="830"/>
                  </a:lnTo>
                  <a:lnTo>
                    <a:pt x="2938" y="830"/>
                  </a:lnTo>
                  <a:lnTo>
                    <a:pt x="2938" y="830"/>
                  </a:lnTo>
                  <a:lnTo>
                    <a:pt x="3002" y="858"/>
                  </a:lnTo>
                  <a:lnTo>
                    <a:pt x="3002" y="858"/>
                  </a:lnTo>
                  <a:lnTo>
                    <a:pt x="3126" y="908"/>
                  </a:lnTo>
                  <a:lnTo>
                    <a:pt x="3248" y="956"/>
                  </a:lnTo>
                  <a:lnTo>
                    <a:pt x="3374" y="1002"/>
                  </a:lnTo>
                  <a:lnTo>
                    <a:pt x="3504" y="1046"/>
                  </a:lnTo>
                  <a:lnTo>
                    <a:pt x="3504" y="1046"/>
                  </a:lnTo>
                  <a:lnTo>
                    <a:pt x="3556" y="1074"/>
                  </a:lnTo>
                  <a:lnTo>
                    <a:pt x="3556" y="1074"/>
                  </a:lnTo>
                  <a:lnTo>
                    <a:pt x="3468" y="1046"/>
                  </a:lnTo>
                  <a:lnTo>
                    <a:pt x="3380" y="1018"/>
                  </a:lnTo>
                  <a:lnTo>
                    <a:pt x="3296" y="990"/>
                  </a:lnTo>
                  <a:lnTo>
                    <a:pt x="3216" y="960"/>
                  </a:lnTo>
                  <a:lnTo>
                    <a:pt x="3056" y="896"/>
                  </a:lnTo>
                  <a:lnTo>
                    <a:pt x="2898" y="832"/>
                  </a:lnTo>
                  <a:lnTo>
                    <a:pt x="2898" y="832"/>
                  </a:lnTo>
                  <a:close/>
                  <a:moveTo>
                    <a:pt x="2940" y="830"/>
                  </a:moveTo>
                  <a:lnTo>
                    <a:pt x="2940" y="830"/>
                  </a:lnTo>
                  <a:lnTo>
                    <a:pt x="2876" y="804"/>
                  </a:lnTo>
                  <a:lnTo>
                    <a:pt x="2876" y="804"/>
                  </a:lnTo>
                  <a:lnTo>
                    <a:pt x="2726" y="746"/>
                  </a:lnTo>
                  <a:lnTo>
                    <a:pt x="2726" y="746"/>
                  </a:lnTo>
                  <a:lnTo>
                    <a:pt x="2806" y="762"/>
                  </a:lnTo>
                  <a:lnTo>
                    <a:pt x="2806" y="762"/>
                  </a:lnTo>
                  <a:lnTo>
                    <a:pt x="2904" y="798"/>
                  </a:lnTo>
                  <a:lnTo>
                    <a:pt x="2904" y="798"/>
                  </a:lnTo>
                  <a:lnTo>
                    <a:pt x="3082" y="870"/>
                  </a:lnTo>
                  <a:lnTo>
                    <a:pt x="3082" y="870"/>
                  </a:lnTo>
                  <a:lnTo>
                    <a:pt x="3012" y="850"/>
                  </a:lnTo>
                  <a:lnTo>
                    <a:pt x="2940" y="830"/>
                  </a:lnTo>
                  <a:lnTo>
                    <a:pt x="2940" y="830"/>
                  </a:lnTo>
                  <a:close/>
                  <a:moveTo>
                    <a:pt x="2872" y="804"/>
                  </a:moveTo>
                  <a:lnTo>
                    <a:pt x="2872" y="804"/>
                  </a:lnTo>
                  <a:lnTo>
                    <a:pt x="2926" y="826"/>
                  </a:lnTo>
                  <a:lnTo>
                    <a:pt x="2926" y="826"/>
                  </a:lnTo>
                  <a:lnTo>
                    <a:pt x="2830" y="804"/>
                  </a:lnTo>
                  <a:lnTo>
                    <a:pt x="2830" y="804"/>
                  </a:lnTo>
                  <a:lnTo>
                    <a:pt x="2650" y="732"/>
                  </a:lnTo>
                  <a:lnTo>
                    <a:pt x="2650" y="732"/>
                  </a:lnTo>
                  <a:lnTo>
                    <a:pt x="2716" y="744"/>
                  </a:lnTo>
                  <a:lnTo>
                    <a:pt x="2716" y="744"/>
                  </a:lnTo>
                  <a:lnTo>
                    <a:pt x="2872" y="804"/>
                  </a:lnTo>
                  <a:lnTo>
                    <a:pt x="2872" y="804"/>
                  </a:lnTo>
                  <a:close/>
                  <a:moveTo>
                    <a:pt x="2820" y="802"/>
                  </a:moveTo>
                  <a:lnTo>
                    <a:pt x="2820" y="802"/>
                  </a:lnTo>
                  <a:lnTo>
                    <a:pt x="2740" y="786"/>
                  </a:lnTo>
                  <a:lnTo>
                    <a:pt x="2740" y="786"/>
                  </a:lnTo>
                  <a:lnTo>
                    <a:pt x="2628" y="738"/>
                  </a:lnTo>
                  <a:lnTo>
                    <a:pt x="2628" y="738"/>
                  </a:lnTo>
                  <a:lnTo>
                    <a:pt x="2582" y="720"/>
                  </a:lnTo>
                  <a:lnTo>
                    <a:pt x="2582" y="720"/>
                  </a:lnTo>
                  <a:lnTo>
                    <a:pt x="2640" y="730"/>
                  </a:lnTo>
                  <a:lnTo>
                    <a:pt x="2640" y="730"/>
                  </a:lnTo>
                  <a:lnTo>
                    <a:pt x="2820" y="802"/>
                  </a:lnTo>
                  <a:lnTo>
                    <a:pt x="2820" y="802"/>
                  </a:lnTo>
                  <a:close/>
                  <a:moveTo>
                    <a:pt x="2576" y="718"/>
                  </a:moveTo>
                  <a:lnTo>
                    <a:pt x="2576" y="718"/>
                  </a:lnTo>
                  <a:lnTo>
                    <a:pt x="2436" y="658"/>
                  </a:lnTo>
                  <a:lnTo>
                    <a:pt x="2436" y="658"/>
                  </a:lnTo>
                  <a:lnTo>
                    <a:pt x="2474" y="664"/>
                  </a:lnTo>
                  <a:lnTo>
                    <a:pt x="2474" y="664"/>
                  </a:lnTo>
                  <a:lnTo>
                    <a:pt x="2568" y="702"/>
                  </a:lnTo>
                  <a:lnTo>
                    <a:pt x="2568" y="702"/>
                  </a:lnTo>
                  <a:lnTo>
                    <a:pt x="2632" y="726"/>
                  </a:lnTo>
                  <a:lnTo>
                    <a:pt x="2632" y="726"/>
                  </a:lnTo>
                  <a:lnTo>
                    <a:pt x="2576" y="718"/>
                  </a:lnTo>
                  <a:lnTo>
                    <a:pt x="2576" y="718"/>
                  </a:lnTo>
                  <a:close/>
                  <a:moveTo>
                    <a:pt x="2566" y="716"/>
                  </a:moveTo>
                  <a:lnTo>
                    <a:pt x="2566" y="716"/>
                  </a:lnTo>
                  <a:lnTo>
                    <a:pt x="2518" y="708"/>
                  </a:lnTo>
                  <a:lnTo>
                    <a:pt x="2518" y="708"/>
                  </a:lnTo>
                  <a:lnTo>
                    <a:pt x="2396" y="654"/>
                  </a:lnTo>
                  <a:lnTo>
                    <a:pt x="2396" y="654"/>
                  </a:lnTo>
                  <a:lnTo>
                    <a:pt x="2428" y="658"/>
                  </a:lnTo>
                  <a:lnTo>
                    <a:pt x="2428" y="658"/>
                  </a:lnTo>
                  <a:lnTo>
                    <a:pt x="2566" y="716"/>
                  </a:lnTo>
                  <a:lnTo>
                    <a:pt x="2566" y="716"/>
                  </a:lnTo>
                  <a:close/>
                  <a:moveTo>
                    <a:pt x="2510" y="706"/>
                  </a:moveTo>
                  <a:lnTo>
                    <a:pt x="2510" y="706"/>
                  </a:lnTo>
                  <a:lnTo>
                    <a:pt x="2468" y="700"/>
                  </a:lnTo>
                  <a:lnTo>
                    <a:pt x="2468" y="700"/>
                  </a:lnTo>
                  <a:lnTo>
                    <a:pt x="2358" y="648"/>
                  </a:lnTo>
                  <a:lnTo>
                    <a:pt x="2358" y="648"/>
                  </a:lnTo>
                  <a:lnTo>
                    <a:pt x="2388" y="652"/>
                  </a:lnTo>
                  <a:lnTo>
                    <a:pt x="2388" y="652"/>
                  </a:lnTo>
                  <a:lnTo>
                    <a:pt x="2510" y="706"/>
                  </a:lnTo>
                  <a:lnTo>
                    <a:pt x="2510" y="706"/>
                  </a:lnTo>
                  <a:close/>
                  <a:moveTo>
                    <a:pt x="2460" y="700"/>
                  </a:moveTo>
                  <a:lnTo>
                    <a:pt x="2460" y="700"/>
                  </a:lnTo>
                  <a:lnTo>
                    <a:pt x="2422" y="694"/>
                  </a:lnTo>
                  <a:lnTo>
                    <a:pt x="2422" y="694"/>
                  </a:lnTo>
                  <a:lnTo>
                    <a:pt x="2324" y="644"/>
                  </a:lnTo>
                  <a:lnTo>
                    <a:pt x="2324" y="644"/>
                  </a:lnTo>
                  <a:lnTo>
                    <a:pt x="2352" y="648"/>
                  </a:lnTo>
                  <a:lnTo>
                    <a:pt x="2352" y="648"/>
                  </a:lnTo>
                  <a:lnTo>
                    <a:pt x="2460" y="700"/>
                  </a:lnTo>
                  <a:lnTo>
                    <a:pt x="2460" y="700"/>
                  </a:lnTo>
                  <a:close/>
                  <a:moveTo>
                    <a:pt x="2320" y="642"/>
                  </a:moveTo>
                  <a:lnTo>
                    <a:pt x="2320" y="642"/>
                  </a:lnTo>
                  <a:lnTo>
                    <a:pt x="2228" y="592"/>
                  </a:lnTo>
                  <a:lnTo>
                    <a:pt x="2228" y="592"/>
                  </a:lnTo>
                  <a:lnTo>
                    <a:pt x="2244" y="594"/>
                  </a:lnTo>
                  <a:lnTo>
                    <a:pt x="2244" y="594"/>
                  </a:lnTo>
                  <a:lnTo>
                    <a:pt x="2346" y="644"/>
                  </a:lnTo>
                  <a:lnTo>
                    <a:pt x="2346" y="644"/>
                  </a:lnTo>
                  <a:lnTo>
                    <a:pt x="2320" y="642"/>
                  </a:lnTo>
                  <a:lnTo>
                    <a:pt x="2320" y="642"/>
                  </a:lnTo>
                  <a:close/>
                  <a:moveTo>
                    <a:pt x="2312" y="640"/>
                  </a:moveTo>
                  <a:lnTo>
                    <a:pt x="2312" y="640"/>
                  </a:lnTo>
                  <a:lnTo>
                    <a:pt x="2288" y="638"/>
                  </a:lnTo>
                  <a:lnTo>
                    <a:pt x="2288" y="638"/>
                  </a:lnTo>
                  <a:lnTo>
                    <a:pt x="2204" y="590"/>
                  </a:lnTo>
                  <a:lnTo>
                    <a:pt x="2204" y="590"/>
                  </a:lnTo>
                  <a:lnTo>
                    <a:pt x="2220" y="592"/>
                  </a:lnTo>
                  <a:lnTo>
                    <a:pt x="2220" y="592"/>
                  </a:lnTo>
                  <a:lnTo>
                    <a:pt x="2312" y="640"/>
                  </a:lnTo>
                  <a:lnTo>
                    <a:pt x="2312" y="640"/>
                  </a:lnTo>
                  <a:close/>
                  <a:moveTo>
                    <a:pt x="2200" y="588"/>
                  </a:moveTo>
                  <a:lnTo>
                    <a:pt x="2200" y="588"/>
                  </a:lnTo>
                  <a:lnTo>
                    <a:pt x="2146" y="556"/>
                  </a:lnTo>
                  <a:lnTo>
                    <a:pt x="2146" y="556"/>
                  </a:lnTo>
                  <a:lnTo>
                    <a:pt x="2120" y="542"/>
                  </a:lnTo>
                  <a:lnTo>
                    <a:pt x="2120" y="542"/>
                  </a:lnTo>
                  <a:lnTo>
                    <a:pt x="2130" y="542"/>
                  </a:lnTo>
                  <a:lnTo>
                    <a:pt x="2130" y="542"/>
                  </a:lnTo>
                  <a:lnTo>
                    <a:pt x="2160" y="558"/>
                  </a:lnTo>
                  <a:lnTo>
                    <a:pt x="2160" y="558"/>
                  </a:lnTo>
                  <a:lnTo>
                    <a:pt x="2218" y="590"/>
                  </a:lnTo>
                  <a:lnTo>
                    <a:pt x="2218" y="590"/>
                  </a:lnTo>
                  <a:lnTo>
                    <a:pt x="2200" y="588"/>
                  </a:lnTo>
                  <a:lnTo>
                    <a:pt x="2200" y="588"/>
                  </a:lnTo>
                  <a:close/>
                  <a:moveTo>
                    <a:pt x="2144" y="558"/>
                  </a:moveTo>
                  <a:lnTo>
                    <a:pt x="2144" y="558"/>
                  </a:lnTo>
                  <a:lnTo>
                    <a:pt x="2194" y="588"/>
                  </a:lnTo>
                  <a:lnTo>
                    <a:pt x="2194" y="588"/>
                  </a:lnTo>
                  <a:lnTo>
                    <a:pt x="2178" y="586"/>
                  </a:lnTo>
                  <a:lnTo>
                    <a:pt x="2178" y="586"/>
                  </a:lnTo>
                  <a:lnTo>
                    <a:pt x="2130" y="556"/>
                  </a:lnTo>
                  <a:lnTo>
                    <a:pt x="2130" y="556"/>
                  </a:lnTo>
                  <a:lnTo>
                    <a:pt x="2106" y="540"/>
                  </a:lnTo>
                  <a:lnTo>
                    <a:pt x="2106" y="540"/>
                  </a:lnTo>
                  <a:lnTo>
                    <a:pt x="2114" y="540"/>
                  </a:lnTo>
                  <a:lnTo>
                    <a:pt x="2114" y="540"/>
                  </a:lnTo>
                  <a:lnTo>
                    <a:pt x="2144" y="558"/>
                  </a:lnTo>
                  <a:lnTo>
                    <a:pt x="2144" y="558"/>
                  </a:lnTo>
                  <a:close/>
                  <a:moveTo>
                    <a:pt x="2102" y="538"/>
                  </a:moveTo>
                  <a:lnTo>
                    <a:pt x="2102" y="538"/>
                  </a:lnTo>
                  <a:lnTo>
                    <a:pt x="2096" y="534"/>
                  </a:lnTo>
                  <a:lnTo>
                    <a:pt x="2096" y="534"/>
                  </a:lnTo>
                  <a:lnTo>
                    <a:pt x="2106" y="536"/>
                  </a:lnTo>
                  <a:lnTo>
                    <a:pt x="2106" y="536"/>
                  </a:lnTo>
                  <a:lnTo>
                    <a:pt x="2112" y="538"/>
                  </a:lnTo>
                  <a:lnTo>
                    <a:pt x="2112" y="538"/>
                  </a:lnTo>
                  <a:lnTo>
                    <a:pt x="2102" y="538"/>
                  </a:lnTo>
                  <a:lnTo>
                    <a:pt x="2102" y="538"/>
                  </a:lnTo>
                  <a:close/>
                  <a:moveTo>
                    <a:pt x="2100" y="538"/>
                  </a:moveTo>
                  <a:lnTo>
                    <a:pt x="2100" y="538"/>
                  </a:lnTo>
                  <a:lnTo>
                    <a:pt x="2126" y="556"/>
                  </a:lnTo>
                  <a:lnTo>
                    <a:pt x="2126" y="556"/>
                  </a:lnTo>
                  <a:lnTo>
                    <a:pt x="2174" y="586"/>
                  </a:lnTo>
                  <a:lnTo>
                    <a:pt x="2174" y="586"/>
                  </a:lnTo>
                  <a:lnTo>
                    <a:pt x="2158" y="584"/>
                  </a:lnTo>
                  <a:lnTo>
                    <a:pt x="2158" y="584"/>
                  </a:lnTo>
                  <a:lnTo>
                    <a:pt x="2114" y="554"/>
                  </a:lnTo>
                  <a:lnTo>
                    <a:pt x="2114" y="554"/>
                  </a:lnTo>
                  <a:lnTo>
                    <a:pt x="2090" y="538"/>
                  </a:lnTo>
                  <a:lnTo>
                    <a:pt x="2090" y="538"/>
                  </a:lnTo>
                  <a:lnTo>
                    <a:pt x="2100" y="538"/>
                  </a:lnTo>
                  <a:lnTo>
                    <a:pt x="2100" y="538"/>
                  </a:lnTo>
                  <a:close/>
                  <a:moveTo>
                    <a:pt x="2176" y="588"/>
                  </a:moveTo>
                  <a:lnTo>
                    <a:pt x="2176" y="588"/>
                  </a:lnTo>
                  <a:lnTo>
                    <a:pt x="2252" y="634"/>
                  </a:lnTo>
                  <a:lnTo>
                    <a:pt x="2252" y="634"/>
                  </a:lnTo>
                  <a:lnTo>
                    <a:pt x="2230" y="630"/>
                  </a:lnTo>
                  <a:lnTo>
                    <a:pt x="2230" y="630"/>
                  </a:lnTo>
                  <a:lnTo>
                    <a:pt x="2160" y="586"/>
                  </a:lnTo>
                  <a:lnTo>
                    <a:pt x="2160" y="586"/>
                  </a:lnTo>
                  <a:lnTo>
                    <a:pt x="2176" y="588"/>
                  </a:lnTo>
                  <a:lnTo>
                    <a:pt x="2176" y="588"/>
                  </a:lnTo>
                  <a:close/>
                  <a:moveTo>
                    <a:pt x="2256" y="636"/>
                  </a:moveTo>
                  <a:lnTo>
                    <a:pt x="2256" y="636"/>
                  </a:lnTo>
                  <a:lnTo>
                    <a:pt x="2336" y="682"/>
                  </a:lnTo>
                  <a:lnTo>
                    <a:pt x="2336" y="682"/>
                  </a:lnTo>
                  <a:lnTo>
                    <a:pt x="2308" y="678"/>
                  </a:lnTo>
                  <a:lnTo>
                    <a:pt x="2308" y="678"/>
                  </a:lnTo>
                  <a:lnTo>
                    <a:pt x="2234" y="634"/>
                  </a:lnTo>
                  <a:lnTo>
                    <a:pt x="2234" y="634"/>
                  </a:lnTo>
                  <a:lnTo>
                    <a:pt x="2256" y="636"/>
                  </a:lnTo>
                  <a:lnTo>
                    <a:pt x="2256" y="636"/>
                  </a:lnTo>
                  <a:close/>
                  <a:moveTo>
                    <a:pt x="2340" y="686"/>
                  </a:moveTo>
                  <a:lnTo>
                    <a:pt x="2340" y="686"/>
                  </a:lnTo>
                  <a:lnTo>
                    <a:pt x="2428" y="734"/>
                  </a:lnTo>
                  <a:lnTo>
                    <a:pt x="2428" y="734"/>
                  </a:lnTo>
                  <a:lnTo>
                    <a:pt x="2390" y="728"/>
                  </a:lnTo>
                  <a:lnTo>
                    <a:pt x="2390" y="728"/>
                  </a:lnTo>
                  <a:lnTo>
                    <a:pt x="2312" y="682"/>
                  </a:lnTo>
                  <a:lnTo>
                    <a:pt x="2312" y="682"/>
                  </a:lnTo>
                  <a:lnTo>
                    <a:pt x="2340" y="686"/>
                  </a:lnTo>
                  <a:lnTo>
                    <a:pt x="2340" y="686"/>
                  </a:lnTo>
                  <a:close/>
                  <a:moveTo>
                    <a:pt x="2432" y="736"/>
                  </a:moveTo>
                  <a:lnTo>
                    <a:pt x="2432" y="736"/>
                  </a:lnTo>
                  <a:lnTo>
                    <a:pt x="2528" y="786"/>
                  </a:lnTo>
                  <a:lnTo>
                    <a:pt x="2528" y="786"/>
                  </a:lnTo>
                  <a:lnTo>
                    <a:pt x="2480" y="778"/>
                  </a:lnTo>
                  <a:lnTo>
                    <a:pt x="2480" y="778"/>
                  </a:lnTo>
                  <a:lnTo>
                    <a:pt x="2394" y="730"/>
                  </a:lnTo>
                  <a:lnTo>
                    <a:pt x="2394" y="730"/>
                  </a:lnTo>
                  <a:lnTo>
                    <a:pt x="2432" y="736"/>
                  </a:lnTo>
                  <a:lnTo>
                    <a:pt x="2432" y="736"/>
                  </a:lnTo>
                  <a:close/>
                  <a:moveTo>
                    <a:pt x="2532" y="788"/>
                  </a:moveTo>
                  <a:lnTo>
                    <a:pt x="2532" y="788"/>
                  </a:lnTo>
                  <a:lnTo>
                    <a:pt x="2644" y="844"/>
                  </a:lnTo>
                  <a:lnTo>
                    <a:pt x="2644" y="844"/>
                  </a:lnTo>
                  <a:lnTo>
                    <a:pt x="2582" y="834"/>
                  </a:lnTo>
                  <a:lnTo>
                    <a:pt x="2582" y="834"/>
                  </a:lnTo>
                  <a:lnTo>
                    <a:pt x="2484" y="780"/>
                  </a:lnTo>
                  <a:lnTo>
                    <a:pt x="2484" y="780"/>
                  </a:lnTo>
                  <a:lnTo>
                    <a:pt x="2532" y="788"/>
                  </a:lnTo>
                  <a:lnTo>
                    <a:pt x="2532" y="788"/>
                  </a:lnTo>
                  <a:close/>
                  <a:moveTo>
                    <a:pt x="2648" y="846"/>
                  </a:moveTo>
                  <a:lnTo>
                    <a:pt x="2648" y="846"/>
                  </a:lnTo>
                  <a:lnTo>
                    <a:pt x="2724" y="882"/>
                  </a:lnTo>
                  <a:lnTo>
                    <a:pt x="2800" y="914"/>
                  </a:lnTo>
                  <a:lnTo>
                    <a:pt x="2800" y="914"/>
                  </a:lnTo>
                  <a:lnTo>
                    <a:pt x="2716" y="896"/>
                  </a:lnTo>
                  <a:lnTo>
                    <a:pt x="2716" y="896"/>
                  </a:lnTo>
                  <a:lnTo>
                    <a:pt x="2712" y="894"/>
                  </a:lnTo>
                  <a:lnTo>
                    <a:pt x="2712" y="894"/>
                  </a:lnTo>
                  <a:lnTo>
                    <a:pt x="2616" y="850"/>
                  </a:lnTo>
                  <a:lnTo>
                    <a:pt x="2616" y="850"/>
                  </a:lnTo>
                  <a:lnTo>
                    <a:pt x="2588" y="836"/>
                  </a:lnTo>
                  <a:lnTo>
                    <a:pt x="2588" y="836"/>
                  </a:lnTo>
                  <a:lnTo>
                    <a:pt x="2648" y="846"/>
                  </a:lnTo>
                  <a:lnTo>
                    <a:pt x="2648" y="846"/>
                  </a:lnTo>
                  <a:close/>
                  <a:moveTo>
                    <a:pt x="2808" y="918"/>
                  </a:moveTo>
                  <a:lnTo>
                    <a:pt x="2808" y="918"/>
                  </a:lnTo>
                  <a:lnTo>
                    <a:pt x="2914" y="960"/>
                  </a:lnTo>
                  <a:lnTo>
                    <a:pt x="3022" y="998"/>
                  </a:lnTo>
                  <a:lnTo>
                    <a:pt x="3130" y="1032"/>
                  </a:lnTo>
                  <a:lnTo>
                    <a:pt x="3242" y="1062"/>
                  </a:lnTo>
                  <a:lnTo>
                    <a:pt x="3242" y="1062"/>
                  </a:lnTo>
                  <a:lnTo>
                    <a:pt x="3296" y="1084"/>
                  </a:lnTo>
                  <a:lnTo>
                    <a:pt x="3296" y="1084"/>
                  </a:lnTo>
                  <a:lnTo>
                    <a:pt x="3218" y="1066"/>
                  </a:lnTo>
                  <a:lnTo>
                    <a:pt x="3144" y="1046"/>
                  </a:lnTo>
                  <a:lnTo>
                    <a:pt x="3070" y="1026"/>
                  </a:lnTo>
                  <a:lnTo>
                    <a:pt x="2998" y="1004"/>
                  </a:lnTo>
                  <a:lnTo>
                    <a:pt x="2926" y="980"/>
                  </a:lnTo>
                  <a:lnTo>
                    <a:pt x="2856" y="954"/>
                  </a:lnTo>
                  <a:lnTo>
                    <a:pt x="2788" y="928"/>
                  </a:lnTo>
                  <a:lnTo>
                    <a:pt x="2718" y="898"/>
                  </a:lnTo>
                  <a:lnTo>
                    <a:pt x="2718" y="898"/>
                  </a:lnTo>
                  <a:lnTo>
                    <a:pt x="2808" y="918"/>
                  </a:lnTo>
                  <a:lnTo>
                    <a:pt x="2808" y="918"/>
                  </a:lnTo>
                  <a:close/>
                  <a:moveTo>
                    <a:pt x="3256" y="1064"/>
                  </a:moveTo>
                  <a:lnTo>
                    <a:pt x="3256" y="1064"/>
                  </a:lnTo>
                  <a:lnTo>
                    <a:pt x="3346" y="1086"/>
                  </a:lnTo>
                  <a:lnTo>
                    <a:pt x="3442" y="1104"/>
                  </a:lnTo>
                  <a:lnTo>
                    <a:pt x="3442" y="1104"/>
                  </a:lnTo>
                  <a:lnTo>
                    <a:pt x="3464" y="1116"/>
                  </a:lnTo>
                  <a:lnTo>
                    <a:pt x="3464" y="1116"/>
                  </a:lnTo>
                  <a:lnTo>
                    <a:pt x="3424" y="1108"/>
                  </a:lnTo>
                  <a:lnTo>
                    <a:pt x="3424" y="1108"/>
                  </a:lnTo>
                  <a:lnTo>
                    <a:pt x="3308" y="1086"/>
                  </a:lnTo>
                  <a:lnTo>
                    <a:pt x="3308" y="1086"/>
                  </a:lnTo>
                  <a:lnTo>
                    <a:pt x="3256" y="1064"/>
                  </a:lnTo>
                  <a:lnTo>
                    <a:pt x="3256" y="1064"/>
                  </a:lnTo>
                  <a:close/>
                  <a:moveTo>
                    <a:pt x="3450" y="1106"/>
                  </a:moveTo>
                  <a:lnTo>
                    <a:pt x="3450" y="1106"/>
                  </a:lnTo>
                  <a:lnTo>
                    <a:pt x="3586" y="1130"/>
                  </a:lnTo>
                  <a:lnTo>
                    <a:pt x="3586" y="1130"/>
                  </a:lnTo>
                  <a:lnTo>
                    <a:pt x="3598" y="1136"/>
                  </a:lnTo>
                  <a:lnTo>
                    <a:pt x="3598" y="1136"/>
                  </a:lnTo>
                  <a:lnTo>
                    <a:pt x="3474" y="1116"/>
                  </a:lnTo>
                  <a:lnTo>
                    <a:pt x="3474" y="1116"/>
                  </a:lnTo>
                  <a:lnTo>
                    <a:pt x="3470" y="1116"/>
                  </a:lnTo>
                  <a:lnTo>
                    <a:pt x="3470" y="1116"/>
                  </a:lnTo>
                  <a:lnTo>
                    <a:pt x="3450" y="1106"/>
                  </a:lnTo>
                  <a:lnTo>
                    <a:pt x="3450" y="1106"/>
                  </a:lnTo>
                  <a:close/>
                  <a:moveTo>
                    <a:pt x="3594" y="1132"/>
                  </a:moveTo>
                  <a:lnTo>
                    <a:pt x="3594" y="1132"/>
                  </a:lnTo>
                  <a:lnTo>
                    <a:pt x="3710" y="1148"/>
                  </a:lnTo>
                  <a:lnTo>
                    <a:pt x="3710" y="1148"/>
                  </a:lnTo>
                  <a:lnTo>
                    <a:pt x="3718" y="1152"/>
                  </a:lnTo>
                  <a:lnTo>
                    <a:pt x="3718" y="1152"/>
                  </a:lnTo>
                  <a:lnTo>
                    <a:pt x="3606" y="1138"/>
                  </a:lnTo>
                  <a:lnTo>
                    <a:pt x="3606" y="1138"/>
                  </a:lnTo>
                  <a:lnTo>
                    <a:pt x="3594" y="1132"/>
                  </a:lnTo>
                  <a:lnTo>
                    <a:pt x="3594" y="1132"/>
                  </a:lnTo>
                  <a:close/>
                  <a:moveTo>
                    <a:pt x="3588" y="1128"/>
                  </a:moveTo>
                  <a:lnTo>
                    <a:pt x="3588" y="1128"/>
                  </a:lnTo>
                  <a:lnTo>
                    <a:pt x="3572" y="1122"/>
                  </a:lnTo>
                  <a:lnTo>
                    <a:pt x="3572" y="1122"/>
                  </a:lnTo>
                  <a:lnTo>
                    <a:pt x="3698" y="1142"/>
                  </a:lnTo>
                  <a:lnTo>
                    <a:pt x="3698" y="1142"/>
                  </a:lnTo>
                  <a:lnTo>
                    <a:pt x="3706" y="1146"/>
                  </a:lnTo>
                  <a:lnTo>
                    <a:pt x="3706" y="1146"/>
                  </a:lnTo>
                  <a:lnTo>
                    <a:pt x="3588" y="1128"/>
                  </a:lnTo>
                  <a:lnTo>
                    <a:pt x="3588" y="1128"/>
                  </a:lnTo>
                  <a:close/>
                  <a:moveTo>
                    <a:pt x="3568" y="1120"/>
                  </a:moveTo>
                  <a:lnTo>
                    <a:pt x="3568" y="1120"/>
                  </a:lnTo>
                  <a:lnTo>
                    <a:pt x="3546" y="1110"/>
                  </a:lnTo>
                  <a:lnTo>
                    <a:pt x="3546" y="1110"/>
                  </a:lnTo>
                  <a:lnTo>
                    <a:pt x="3682" y="1136"/>
                  </a:lnTo>
                  <a:lnTo>
                    <a:pt x="3682" y="1136"/>
                  </a:lnTo>
                  <a:lnTo>
                    <a:pt x="3694" y="1140"/>
                  </a:lnTo>
                  <a:lnTo>
                    <a:pt x="3694" y="1140"/>
                  </a:lnTo>
                  <a:lnTo>
                    <a:pt x="3568" y="1120"/>
                  </a:lnTo>
                  <a:lnTo>
                    <a:pt x="3568" y="1120"/>
                  </a:lnTo>
                  <a:close/>
                  <a:moveTo>
                    <a:pt x="3672" y="1128"/>
                  </a:moveTo>
                  <a:lnTo>
                    <a:pt x="3672" y="1128"/>
                  </a:lnTo>
                  <a:lnTo>
                    <a:pt x="3798" y="1152"/>
                  </a:lnTo>
                  <a:lnTo>
                    <a:pt x="3798" y="1152"/>
                  </a:lnTo>
                  <a:lnTo>
                    <a:pt x="3804" y="1154"/>
                  </a:lnTo>
                  <a:lnTo>
                    <a:pt x="3804" y="1154"/>
                  </a:lnTo>
                  <a:lnTo>
                    <a:pt x="3686" y="1134"/>
                  </a:lnTo>
                  <a:lnTo>
                    <a:pt x="3686" y="1134"/>
                  </a:lnTo>
                  <a:lnTo>
                    <a:pt x="3672" y="1128"/>
                  </a:lnTo>
                  <a:lnTo>
                    <a:pt x="3672" y="1128"/>
                  </a:lnTo>
                  <a:close/>
                  <a:moveTo>
                    <a:pt x="3666" y="1124"/>
                  </a:moveTo>
                  <a:lnTo>
                    <a:pt x="3666" y="1124"/>
                  </a:lnTo>
                  <a:lnTo>
                    <a:pt x="3648" y="1116"/>
                  </a:lnTo>
                  <a:lnTo>
                    <a:pt x="3648" y="1116"/>
                  </a:lnTo>
                  <a:lnTo>
                    <a:pt x="3786" y="1144"/>
                  </a:lnTo>
                  <a:lnTo>
                    <a:pt x="3786" y="1144"/>
                  </a:lnTo>
                  <a:lnTo>
                    <a:pt x="3794" y="1148"/>
                  </a:lnTo>
                  <a:lnTo>
                    <a:pt x="3794" y="1148"/>
                  </a:lnTo>
                  <a:lnTo>
                    <a:pt x="3666" y="1124"/>
                  </a:lnTo>
                  <a:lnTo>
                    <a:pt x="3666" y="1124"/>
                  </a:lnTo>
                  <a:close/>
                  <a:moveTo>
                    <a:pt x="3642" y="1114"/>
                  </a:moveTo>
                  <a:lnTo>
                    <a:pt x="3642" y="1114"/>
                  </a:lnTo>
                  <a:lnTo>
                    <a:pt x="3618" y="1102"/>
                  </a:lnTo>
                  <a:lnTo>
                    <a:pt x="3618" y="1102"/>
                  </a:lnTo>
                  <a:lnTo>
                    <a:pt x="3694" y="1120"/>
                  </a:lnTo>
                  <a:lnTo>
                    <a:pt x="3768" y="1136"/>
                  </a:lnTo>
                  <a:lnTo>
                    <a:pt x="3768" y="1136"/>
                  </a:lnTo>
                  <a:lnTo>
                    <a:pt x="3780" y="1142"/>
                  </a:lnTo>
                  <a:lnTo>
                    <a:pt x="3780" y="1142"/>
                  </a:lnTo>
                  <a:lnTo>
                    <a:pt x="3642" y="1114"/>
                  </a:lnTo>
                  <a:lnTo>
                    <a:pt x="3642" y="1114"/>
                  </a:lnTo>
                  <a:close/>
                  <a:moveTo>
                    <a:pt x="3612" y="1098"/>
                  </a:moveTo>
                  <a:lnTo>
                    <a:pt x="3612" y="1098"/>
                  </a:lnTo>
                  <a:lnTo>
                    <a:pt x="3600" y="1092"/>
                  </a:lnTo>
                  <a:lnTo>
                    <a:pt x="3600" y="1092"/>
                  </a:lnTo>
                  <a:lnTo>
                    <a:pt x="3578" y="1082"/>
                  </a:lnTo>
                  <a:lnTo>
                    <a:pt x="3578" y="1082"/>
                  </a:lnTo>
                  <a:lnTo>
                    <a:pt x="3658" y="1104"/>
                  </a:lnTo>
                  <a:lnTo>
                    <a:pt x="3748" y="1126"/>
                  </a:lnTo>
                  <a:lnTo>
                    <a:pt x="3748" y="1126"/>
                  </a:lnTo>
                  <a:lnTo>
                    <a:pt x="3764" y="1134"/>
                  </a:lnTo>
                  <a:lnTo>
                    <a:pt x="3764" y="1134"/>
                  </a:lnTo>
                  <a:lnTo>
                    <a:pt x="3686" y="1116"/>
                  </a:lnTo>
                  <a:lnTo>
                    <a:pt x="3612" y="1098"/>
                  </a:lnTo>
                  <a:lnTo>
                    <a:pt x="3612" y="1098"/>
                  </a:lnTo>
                  <a:close/>
                  <a:moveTo>
                    <a:pt x="3578" y="1080"/>
                  </a:moveTo>
                  <a:lnTo>
                    <a:pt x="3578" y="1080"/>
                  </a:lnTo>
                  <a:lnTo>
                    <a:pt x="3568" y="1076"/>
                  </a:lnTo>
                  <a:lnTo>
                    <a:pt x="3568" y="1076"/>
                  </a:lnTo>
                  <a:lnTo>
                    <a:pt x="3518" y="1052"/>
                  </a:lnTo>
                  <a:lnTo>
                    <a:pt x="3518" y="1052"/>
                  </a:lnTo>
                  <a:lnTo>
                    <a:pt x="3598" y="1076"/>
                  </a:lnTo>
                  <a:lnTo>
                    <a:pt x="3598" y="1076"/>
                  </a:lnTo>
                  <a:lnTo>
                    <a:pt x="3720" y="1112"/>
                  </a:lnTo>
                  <a:lnTo>
                    <a:pt x="3720" y="1112"/>
                  </a:lnTo>
                  <a:lnTo>
                    <a:pt x="3740" y="1122"/>
                  </a:lnTo>
                  <a:lnTo>
                    <a:pt x="3740" y="1122"/>
                  </a:lnTo>
                  <a:lnTo>
                    <a:pt x="3650" y="1098"/>
                  </a:lnTo>
                  <a:lnTo>
                    <a:pt x="3578" y="1080"/>
                  </a:lnTo>
                  <a:lnTo>
                    <a:pt x="3578" y="1080"/>
                  </a:lnTo>
                  <a:close/>
                  <a:moveTo>
                    <a:pt x="3600" y="1076"/>
                  </a:moveTo>
                  <a:lnTo>
                    <a:pt x="3600" y="1076"/>
                  </a:lnTo>
                  <a:lnTo>
                    <a:pt x="3506" y="1046"/>
                  </a:lnTo>
                  <a:lnTo>
                    <a:pt x="3506" y="1046"/>
                  </a:lnTo>
                  <a:lnTo>
                    <a:pt x="3408" y="1000"/>
                  </a:lnTo>
                  <a:lnTo>
                    <a:pt x="3408" y="1000"/>
                  </a:lnTo>
                  <a:lnTo>
                    <a:pt x="3512" y="1036"/>
                  </a:lnTo>
                  <a:lnTo>
                    <a:pt x="3620" y="1072"/>
                  </a:lnTo>
                  <a:lnTo>
                    <a:pt x="3620" y="1072"/>
                  </a:lnTo>
                  <a:lnTo>
                    <a:pt x="3684" y="1092"/>
                  </a:lnTo>
                  <a:lnTo>
                    <a:pt x="3684" y="1092"/>
                  </a:lnTo>
                  <a:lnTo>
                    <a:pt x="3714" y="1108"/>
                  </a:lnTo>
                  <a:lnTo>
                    <a:pt x="3714" y="1108"/>
                  </a:lnTo>
                  <a:lnTo>
                    <a:pt x="3600" y="1076"/>
                  </a:lnTo>
                  <a:lnTo>
                    <a:pt x="3600" y="1076"/>
                  </a:lnTo>
                  <a:close/>
                  <a:moveTo>
                    <a:pt x="3622" y="1072"/>
                  </a:moveTo>
                  <a:lnTo>
                    <a:pt x="3622" y="1072"/>
                  </a:lnTo>
                  <a:lnTo>
                    <a:pt x="3500" y="1030"/>
                  </a:lnTo>
                  <a:lnTo>
                    <a:pt x="3384" y="988"/>
                  </a:lnTo>
                  <a:lnTo>
                    <a:pt x="3384" y="988"/>
                  </a:lnTo>
                  <a:lnTo>
                    <a:pt x="3318" y="958"/>
                  </a:lnTo>
                  <a:lnTo>
                    <a:pt x="3250" y="930"/>
                  </a:lnTo>
                  <a:lnTo>
                    <a:pt x="3182" y="904"/>
                  </a:lnTo>
                  <a:lnTo>
                    <a:pt x="3110" y="878"/>
                  </a:lnTo>
                  <a:lnTo>
                    <a:pt x="3108" y="878"/>
                  </a:lnTo>
                  <a:lnTo>
                    <a:pt x="3108" y="878"/>
                  </a:lnTo>
                  <a:lnTo>
                    <a:pt x="2908" y="798"/>
                  </a:lnTo>
                  <a:lnTo>
                    <a:pt x="2908" y="798"/>
                  </a:lnTo>
                  <a:lnTo>
                    <a:pt x="2818" y="764"/>
                  </a:lnTo>
                  <a:lnTo>
                    <a:pt x="2818" y="764"/>
                  </a:lnTo>
                  <a:lnTo>
                    <a:pt x="2918" y="786"/>
                  </a:lnTo>
                  <a:lnTo>
                    <a:pt x="2918" y="786"/>
                  </a:lnTo>
                  <a:lnTo>
                    <a:pt x="2936" y="794"/>
                  </a:lnTo>
                  <a:lnTo>
                    <a:pt x="2936" y="794"/>
                  </a:lnTo>
                  <a:lnTo>
                    <a:pt x="3072" y="846"/>
                  </a:lnTo>
                  <a:lnTo>
                    <a:pt x="3204" y="900"/>
                  </a:lnTo>
                  <a:lnTo>
                    <a:pt x="3204" y="900"/>
                  </a:lnTo>
                  <a:lnTo>
                    <a:pt x="3306" y="942"/>
                  </a:lnTo>
                  <a:lnTo>
                    <a:pt x="3410" y="984"/>
                  </a:lnTo>
                  <a:lnTo>
                    <a:pt x="3518" y="1024"/>
                  </a:lnTo>
                  <a:lnTo>
                    <a:pt x="3630" y="1064"/>
                  </a:lnTo>
                  <a:lnTo>
                    <a:pt x="3630" y="1064"/>
                  </a:lnTo>
                  <a:lnTo>
                    <a:pt x="3662" y="1082"/>
                  </a:lnTo>
                  <a:lnTo>
                    <a:pt x="3662" y="1082"/>
                  </a:lnTo>
                  <a:lnTo>
                    <a:pt x="3676" y="1088"/>
                  </a:lnTo>
                  <a:lnTo>
                    <a:pt x="3676" y="1088"/>
                  </a:lnTo>
                  <a:lnTo>
                    <a:pt x="3622" y="1072"/>
                  </a:lnTo>
                  <a:lnTo>
                    <a:pt x="3622" y="1072"/>
                  </a:lnTo>
                  <a:close/>
                  <a:moveTo>
                    <a:pt x="3296" y="918"/>
                  </a:moveTo>
                  <a:lnTo>
                    <a:pt x="3296" y="918"/>
                  </a:lnTo>
                  <a:lnTo>
                    <a:pt x="3414" y="968"/>
                  </a:lnTo>
                  <a:lnTo>
                    <a:pt x="3538" y="1016"/>
                  </a:lnTo>
                  <a:lnTo>
                    <a:pt x="3538" y="1016"/>
                  </a:lnTo>
                  <a:lnTo>
                    <a:pt x="3618" y="1058"/>
                  </a:lnTo>
                  <a:lnTo>
                    <a:pt x="3618" y="1058"/>
                  </a:lnTo>
                  <a:lnTo>
                    <a:pt x="3510" y="1020"/>
                  </a:lnTo>
                  <a:lnTo>
                    <a:pt x="3406" y="980"/>
                  </a:lnTo>
                  <a:lnTo>
                    <a:pt x="3206" y="898"/>
                  </a:lnTo>
                  <a:lnTo>
                    <a:pt x="3206" y="898"/>
                  </a:lnTo>
                  <a:lnTo>
                    <a:pt x="3076" y="846"/>
                  </a:lnTo>
                  <a:lnTo>
                    <a:pt x="2940" y="792"/>
                  </a:lnTo>
                  <a:lnTo>
                    <a:pt x="2940" y="792"/>
                  </a:lnTo>
                  <a:lnTo>
                    <a:pt x="2932" y="790"/>
                  </a:lnTo>
                  <a:lnTo>
                    <a:pt x="2932" y="790"/>
                  </a:lnTo>
                  <a:lnTo>
                    <a:pt x="3008" y="808"/>
                  </a:lnTo>
                  <a:lnTo>
                    <a:pt x="3008" y="808"/>
                  </a:lnTo>
                  <a:lnTo>
                    <a:pt x="3062" y="824"/>
                  </a:lnTo>
                  <a:lnTo>
                    <a:pt x="3062" y="824"/>
                  </a:lnTo>
                  <a:lnTo>
                    <a:pt x="3180" y="870"/>
                  </a:lnTo>
                  <a:lnTo>
                    <a:pt x="3296" y="918"/>
                  </a:lnTo>
                  <a:lnTo>
                    <a:pt x="3296" y="918"/>
                  </a:lnTo>
                  <a:close/>
                  <a:moveTo>
                    <a:pt x="3084" y="830"/>
                  </a:moveTo>
                  <a:lnTo>
                    <a:pt x="3084" y="830"/>
                  </a:lnTo>
                  <a:lnTo>
                    <a:pt x="3146" y="848"/>
                  </a:lnTo>
                  <a:lnTo>
                    <a:pt x="3204" y="868"/>
                  </a:lnTo>
                  <a:lnTo>
                    <a:pt x="3260" y="890"/>
                  </a:lnTo>
                  <a:lnTo>
                    <a:pt x="3314" y="912"/>
                  </a:lnTo>
                  <a:lnTo>
                    <a:pt x="3366" y="934"/>
                  </a:lnTo>
                  <a:lnTo>
                    <a:pt x="3418" y="958"/>
                  </a:lnTo>
                  <a:lnTo>
                    <a:pt x="3518" y="1008"/>
                  </a:lnTo>
                  <a:lnTo>
                    <a:pt x="3518" y="1008"/>
                  </a:lnTo>
                  <a:lnTo>
                    <a:pt x="3408" y="962"/>
                  </a:lnTo>
                  <a:lnTo>
                    <a:pt x="3298" y="918"/>
                  </a:lnTo>
                  <a:lnTo>
                    <a:pt x="3298" y="918"/>
                  </a:lnTo>
                  <a:lnTo>
                    <a:pt x="3194" y="874"/>
                  </a:lnTo>
                  <a:lnTo>
                    <a:pt x="3084" y="830"/>
                  </a:lnTo>
                  <a:lnTo>
                    <a:pt x="3084" y="830"/>
                  </a:lnTo>
                  <a:close/>
                  <a:moveTo>
                    <a:pt x="3558" y="1024"/>
                  </a:moveTo>
                  <a:lnTo>
                    <a:pt x="3558" y="1024"/>
                  </a:lnTo>
                  <a:lnTo>
                    <a:pt x="3664" y="1064"/>
                  </a:lnTo>
                  <a:lnTo>
                    <a:pt x="3664" y="1064"/>
                  </a:lnTo>
                  <a:lnTo>
                    <a:pt x="3740" y="1090"/>
                  </a:lnTo>
                  <a:lnTo>
                    <a:pt x="3814" y="1116"/>
                  </a:lnTo>
                  <a:lnTo>
                    <a:pt x="3814" y="1116"/>
                  </a:lnTo>
                  <a:lnTo>
                    <a:pt x="3838" y="1128"/>
                  </a:lnTo>
                  <a:lnTo>
                    <a:pt x="3838" y="1128"/>
                  </a:lnTo>
                  <a:lnTo>
                    <a:pt x="3742" y="1098"/>
                  </a:lnTo>
                  <a:lnTo>
                    <a:pt x="3644" y="1068"/>
                  </a:lnTo>
                  <a:lnTo>
                    <a:pt x="3644" y="1068"/>
                  </a:lnTo>
                  <a:lnTo>
                    <a:pt x="3632" y="1062"/>
                  </a:lnTo>
                  <a:lnTo>
                    <a:pt x="3632" y="1062"/>
                  </a:lnTo>
                  <a:lnTo>
                    <a:pt x="3558" y="1024"/>
                  </a:lnTo>
                  <a:lnTo>
                    <a:pt x="3558" y="1024"/>
                  </a:lnTo>
                  <a:close/>
                  <a:moveTo>
                    <a:pt x="2970" y="788"/>
                  </a:moveTo>
                  <a:lnTo>
                    <a:pt x="2970" y="788"/>
                  </a:lnTo>
                  <a:lnTo>
                    <a:pt x="3046" y="816"/>
                  </a:lnTo>
                  <a:lnTo>
                    <a:pt x="3046" y="816"/>
                  </a:lnTo>
                  <a:lnTo>
                    <a:pt x="3010" y="806"/>
                  </a:lnTo>
                  <a:lnTo>
                    <a:pt x="3010" y="806"/>
                  </a:lnTo>
                  <a:lnTo>
                    <a:pt x="2920" y="784"/>
                  </a:lnTo>
                  <a:lnTo>
                    <a:pt x="2920" y="784"/>
                  </a:lnTo>
                  <a:lnTo>
                    <a:pt x="2796" y="740"/>
                  </a:lnTo>
                  <a:lnTo>
                    <a:pt x="2668" y="696"/>
                  </a:lnTo>
                  <a:lnTo>
                    <a:pt x="2668" y="696"/>
                  </a:lnTo>
                  <a:lnTo>
                    <a:pt x="2742" y="708"/>
                  </a:lnTo>
                  <a:lnTo>
                    <a:pt x="2742" y="708"/>
                  </a:lnTo>
                  <a:lnTo>
                    <a:pt x="2858" y="748"/>
                  </a:lnTo>
                  <a:lnTo>
                    <a:pt x="2970" y="788"/>
                  </a:lnTo>
                  <a:lnTo>
                    <a:pt x="2970" y="788"/>
                  </a:lnTo>
                  <a:close/>
                  <a:moveTo>
                    <a:pt x="2904" y="782"/>
                  </a:moveTo>
                  <a:lnTo>
                    <a:pt x="2904" y="782"/>
                  </a:lnTo>
                  <a:lnTo>
                    <a:pt x="2808" y="760"/>
                  </a:lnTo>
                  <a:lnTo>
                    <a:pt x="2808" y="760"/>
                  </a:lnTo>
                  <a:lnTo>
                    <a:pt x="2596" y="682"/>
                  </a:lnTo>
                  <a:lnTo>
                    <a:pt x="2596" y="682"/>
                  </a:lnTo>
                  <a:lnTo>
                    <a:pt x="2656" y="692"/>
                  </a:lnTo>
                  <a:lnTo>
                    <a:pt x="2656" y="692"/>
                  </a:lnTo>
                  <a:lnTo>
                    <a:pt x="2782" y="736"/>
                  </a:lnTo>
                  <a:lnTo>
                    <a:pt x="2904" y="782"/>
                  </a:lnTo>
                  <a:lnTo>
                    <a:pt x="2904" y="782"/>
                  </a:lnTo>
                  <a:close/>
                  <a:moveTo>
                    <a:pt x="2796" y="758"/>
                  </a:moveTo>
                  <a:lnTo>
                    <a:pt x="2796" y="758"/>
                  </a:lnTo>
                  <a:lnTo>
                    <a:pt x="2716" y="742"/>
                  </a:lnTo>
                  <a:lnTo>
                    <a:pt x="2716" y="742"/>
                  </a:lnTo>
                  <a:lnTo>
                    <a:pt x="2534" y="674"/>
                  </a:lnTo>
                  <a:lnTo>
                    <a:pt x="2534" y="674"/>
                  </a:lnTo>
                  <a:lnTo>
                    <a:pt x="2584" y="682"/>
                  </a:lnTo>
                  <a:lnTo>
                    <a:pt x="2584" y="682"/>
                  </a:lnTo>
                  <a:lnTo>
                    <a:pt x="2796" y="758"/>
                  </a:lnTo>
                  <a:lnTo>
                    <a:pt x="2796" y="758"/>
                  </a:lnTo>
                  <a:close/>
                  <a:moveTo>
                    <a:pt x="2706" y="740"/>
                  </a:moveTo>
                  <a:lnTo>
                    <a:pt x="2706" y="740"/>
                  </a:lnTo>
                  <a:lnTo>
                    <a:pt x="2640" y="728"/>
                  </a:lnTo>
                  <a:lnTo>
                    <a:pt x="2640" y="728"/>
                  </a:lnTo>
                  <a:lnTo>
                    <a:pt x="2572" y="700"/>
                  </a:lnTo>
                  <a:lnTo>
                    <a:pt x="2572" y="700"/>
                  </a:lnTo>
                  <a:lnTo>
                    <a:pt x="2482" y="666"/>
                  </a:lnTo>
                  <a:lnTo>
                    <a:pt x="2482" y="666"/>
                  </a:lnTo>
                  <a:lnTo>
                    <a:pt x="2524" y="672"/>
                  </a:lnTo>
                  <a:lnTo>
                    <a:pt x="2524" y="672"/>
                  </a:lnTo>
                  <a:lnTo>
                    <a:pt x="2706" y="740"/>
                  </a:lnTo>
                  <a:lnTo>
                    <a:pt x="2706" y="740"/>
                  </a:lnTo>
                  <a:close/>
                  <a:moveTo>
                    <a:pt x="2474" y="662"/>
                  </a:moveTo>
                  <a:lnTo>
                    <a:pt x="2474" y="662"/>
                  </a:lnTo>
                  <a:lnTo>
                    <a:pt x="2332" y="606"/>
                  </a:lnTo>
                  <a:lnTo>
                    <a:pt x="2332" y="606"/>
                  </a:lnTo>
                  <a:lnTo>
                    <a:pt x="2356" y="608"/>
                  </a:lnTo>
                  <a:lnTo>
                    <a:pt x="2356" y="608"/>
                  </a:lnTo>
                  <a:lnTo>
                    <a:pt x="2516" y="668"/>
                  </a:lnTo>
                  <a:lnTo>
                    <a:pt x="2516" y="668"/>
                  </a:lnTo>
                  <a:lnTo>
                    <a:pt x="2474" y="662"/>
                  </a:lnTo>
                  <a:lnTo>
                    <a:pt x="2474" y="662"/>
                  </a:lnTo>
                  <a:close/>
                  <a:moveTo>
                    <a:pt x="2466" y="662"/>
                  </a:moveTo>
                  <a:lnTo>
                    <a:pt x="2466" y="662"/>
                  </a:lnTo>
                  <a:lnTo>
                    <a:pt x="2430" y="656"/>
                  </a:lnTo>
                  <a:lnTo>
                    <a:pt x="2430" y="656"/>
                  </a:lnTo>
                  <a:lnTo>
                    <a:pt x="2304" y="602"/>
                  </a:lnTo>
                  <a:lnTo>
                    <a:pt x="2304" y="602"/>
                  </a:lnTo>
                  <a:lnTo>
                    <a:pt x="2326" y="604"/>
                  </a:lnTo>
                  <a:lnTo>
                    <a:pt x="2326" y="604"/>
                  </a:lnTo>
                  <a:lnTo>
                    <a:pt x="2466" y="662"/>
                  </a:lnTo>
                  <a:lnTo>
                    <a:pt x="2466" y="662"/>
                  </a:lnTo>
                  <a:close/>
                  <a:moveTo>
                    <a:pt x="2422" y="654"/>
                  </a:moveTo>
                  <a:lnTo>
                    <a:pt x="2422" y="654"/>
                  </a:lnTo>
                  <a:lnTo>
                    <a:pt x="2390" y="650"/>
                  </a:lnTo>
                  <a:lnTo>
                    <a:pt x="2390" y="650"/>
                  </a:lnTo>
                  <a:lnTo>
                    <a:pt x="2276" y="598"/>
                  </a:lnTo>
                  <a:lnTo>
                    <a:pt x="2276" y="598"/>
                  </a:lnTo>
                  <a:lnTo>
                    <a:pt x="2296" y="600"/>
                  </a:lnTo>
                  <a:lnTo>
                    <a:pt x="2296" y="600"/>
                  </a:lnTo>
                  <a:lnTo>
                    <a:pt x="2422" y="654"/>
                  </a:lnTo>
                  <a:lnTo>
                    <a:pt x="2422" y="654"/>
                  </a:lnTo>
                  <a:close/>
                  <a:moveTo>
                    <a:pt x="2382" y="650"/>
                  </a:moveTo>
                  <a:lnTo>
                    <a:pt x="2382" y="650"/>
                  </a:lnTo>
                  <a:lnTo>
                    <a:pt x="2354" y="646"/>
                  </a:lnTo>
                  <a:lnTo>
                    <a:pt x="2354" y="646"/>
                  </a:lnTo>
                  <a:lnTo>
                    <a:pt x="2252" y="596"/>
                  </a:lnTo>
                  <a:lnTo>
                    <a:pt x="2252" y="596"/>
                  </a:lnTo>
                  <a:lnTo>
                    <a:pt x="2270" y="598"/>
                  </a:lnTo>
                  <a:lnTo>
                    <a:pt x="2270" y="598"/>
                  </a:lnTo>
                  <a:lnTo>
                    <a:pt x="2382" y="650"/>
                  </a:lnTo>
                  <a:lnTo>
                    <a:pt x="2382" y="650"/>
                  </a:lnTo>
                  <a:close/>
                  <a:moveTo>
                    <a:pt x="2246" y="594"/>
                  </a:moveTo>
                  <a:lnTo>
                    <a:pt x="2246" y="594"/>
                  </a:lnTo>
                  <a:lnTo>
                    <a:pt x="2180" y="558"/>
                  </a:lnTo>
                  <a:lnTo>
                    <a:pt x="2180" y="558"/>
                  </a:lnTo>
                  <a:lnTo>
                    <a:pt x="2150" y="544"/>
                  </a:lnTo>
                  <a:lnTo>
                    <a:pt x="2150" y="544"/>
                  </a:lnTo>
                  <a:lnTo>
                    <a:pt x="2160" y="546"/>
                  </a:lnTo>
                  <a:lnTo>
                    <a:pt x="2160" y="546"/>
                  </a:lnTo>
                  <a:lnTo>
                    <a:pt x="2192" y="560"/>
                  </a:lnTo>
                  <a:lnTo>
                    <a:pt x="2192" y="560"/>
                  </a:lnTo>
                  <a:lnTo>
                    <a:pt x="2264" y="596"/>
                  </a:lnTo>
                  <a:lnTo>
                    <a:pt x="2264" y="596"/>
                  </a:lnTo>
                  <a:lnTo>
                    <a:pt x="2246" y="594"/>
                  </a:lnTo>
                  <a:lnTo>
                    <a:pt x="2246" y="594"/>
                  </a:lnTo>
                  <a:close/>
                  <a:moveTo>
                    <a:pt x="2148" y="542"/>
                  </a:moveTo>
                  <a:lnTo>
                    <a:pt x="2148" y="542"/>
                  </a:lnTo>
                  <a:lnTo>
                    <a:pt x="2140" y="540"/>
                  </a:lnTo>
                  <a:lnTo>
                    <a:pt x="2140" y="540"/>
                  </a:lnTo>
                  <a:lnTo>
                    <a:pt x="2148" y="540"/>
                  </a:lnTo>
                  <a:lnTo>
                    <a:pt x="2148" y="540"/>
                  </a:lnTo>
                  <a:lnTo>
                    <a:pt x="2156" y="544"/>
                  </a:lnTo>
                  <a:lnTo>
                    <a:pt x="2156" y="544"/>
                  </a:lnTo>
                  <a:lnTo>
                    <a:pt x="2148" y="542"/>
                  </a:lnTo>
                  <a:lnTo>
                    <a:pt x="2148" y="542"/>
                  </a:lnTo>
                  <a:close/>
                  <a:moveTo>
                    <a:pt x="2144" y="544"/>
                  </a:moveTo>
                  <a:lnTo>
                    <a:pt x="2144" y="544"/>
                  </a:lnTo>
                  <a:lnTo>
                    <a:pt x="2176" y="560"/>
                  </a:lnTo>
                  <a:lnTo>
                    <a:pt x="2176" y="560"/>
                  </a:lnTo>
                  <a:lnTo>
                    <a:pt x="2240" y="592"/>
                  </a:lnTo>
                  <a:lnTo>
                    <a:pt x="2240" y="592"/>
                  </a:lnTo>
                  <a:lnTo>
                    <a:pt x="2224" y="590"/>
                  </a:lnTo>
                  <a:lnTo>
                    <a:pt x="2224" y="590"/>
                  </a:lnTo>
                  <a:lnTo>
                    <a:pt x="2162" y="558"/>
                  </a:lnTo>
                  <a:lnTo>
                    <a:pt x="2162" y="558"/>
                  </a:lnTo>
                  <a:lnTo>
                    <a:pt x="2136" y="542"/>
                  </a:lnTo>
                  <a:lnTo>
                    <a:pt x="2136" y="542"/>
                  </a:lnTo>
                  <a:lnTo>
                    <a:pt x="2144" y="544"/>
                  </a:lnTo>
                  <a:lnTo>
                    <a:pt x="2144" y="544"/>
                  </a:lnTo>
                  <a:close/>
                  <a:moveTo>
                    <a:pt x="2132" y="540"/>
                  </a:moveTo>
                  <a:lnTo>
                    <a:pt x="2132" y="540"/>
                  </a:lnTo>
                  <a:lnTo>
                    <a:pt x="2126" y="538"/>
                  </a:lnTo>
                  <a:lnTo>
                    <a:pt x="2126" y="538"/>
                  </a:lnTo>
                  <a:lnTo>
                    <a:pt x="2134" y="538"/>
                  </a:lnTo>
                  <a:lnTo>
                    <a:pt x="2134" y="538"/>
                  </a:lnTo>
                  <a:lnTo>
                    <a:pt x="2140" y="542"/>
                  </a:lnTo>
                  <a:lnTo>
                    <a:pt x="2140" y="542"/>
                  </a:lnTo>
                  <a:lnTo>
                    <a:pt x="2132" y="540"/>
                  </a:lnTo>
                  <a:lnTo>
                    <a:pt x="2132" y="540"/>
                  </a:lnTo>
                  <a:close/>
                  <a:moveTo>
                    <a:pt x="2122" y="536"/>
                  </a:moveTo>
                  <a:lnTo>
                    <a:pt x="2122" y="536"/>
                  </a:lnTo>
                  <a:lnTo>
                    <a:pt x="2118" y="532"/>
                  </a:lnTo>
                  <a:lnTo>
                    <a:pt x="2118" y="532"/>
                  </a:lnTo>
                  <a:lnTo>
                    <a:pt x="2124" y="534"/>
                  </a:lnTo>
                  <a:lnTo>
                    <a:pt x="2124" y="534"/>
                  </a:lnTo>
                  <a:lnTo>
                    <a:pt x="2130" y="536"/>
                  </a:lnTo>
                  <a:lnTo>
                    <a:pt x="2130" y="536"/>
                  </a:lnTo>
                  <a:lnTo>
                    <a:pt x="2122" y="536"/>
                  </a:lnTo>
                  <a:lnTo>
                    <a:pt x="2122" y="536"/>
                  </a:lnTo>
                  <a:close/>
                  <a:moveTo>
                    <a:pt x="2120" y="536"/>
                  </a:moveTo>
                  <a:lnTo>
                    <a:pt x="2120" y="536"/>
                  </a:lnTo>
                  <a:lnTo>
                    <a:pt x="2126" y="540"/>
                  </a:lnTo>
                  <a:lnTo>
                    <a:pt x="2126" y="540"/>
                  </a:lnTo>
                  <a:lnTo>
                    <a:pt x="2118" y="540"/>
                  </a:lnTo>
                  <a:lnTo>
                    <a:pt x="2118" y="540"/>
                  </a:lnTo>
                  <a:lnTo>
                    <a:pt x="2112" y="536"/>
                  </a:lnTo>
                  <a:lnTo>
                    <a:pt x="2112" y="536"/>
                  </a:lnTo>
                  <a:lnTo>
                    <a:pt x="2120" y="536"/>
                  </a:lnTo>
                  <a:lnTo>
                    <a:pt x="2120" y="536"/>
                  </a:lnTo>
                  <a:close/>
                  <a:moveTo>
                    <a:pt x="2108" y="534"/>
                  </a:moveTo>
                  <a:lnTo>
                    <a:pt x="2108" y="534"/>
                  </a:lnTo>
                  <a:lnTo>
                    <a:pt x="2102" y="530"/>
                  </a:lnTo>
                  <a:lnTo>
                    <a:pt x="2102" y="530"/>
                  </a:lnTo>
                  <a:lnTo>
                    <a:pt x="2110" y="532"/>
                  </a:lnTo>
                  <a:lnTo>
                    <a:pt x="2110" y="532"/>
                  </a:lnTo>
                  <a:lnTo>
                    <a:pt x="2116" y="536"/>
                  </a:lnTo>
                  <a:lnTo>
                    <a:pt x="2116" y="536"/>
                  </a:lnTo>
                  <a:lnTo>
                    <a:pt x="2108" y="534"/>
                  </a:lnTo>
                  <a:lnTo>
                    <a:pt x="2108" y="534"/>
                  </a:lnTo>
                  <a:close/>
                  <a:moveTo>
                    <a:pt x="2098" y="528"/>
                  </a:moveTo>
                  <a:lnTo>
                    <a:pt x="2098" y="528"/>
                  </a:lnTo>
                  <a:lnTo>
                    <a:pt x="2094" y="526"/>
                  </a:lnTo>
                  <a:lnTo>
                    <a:pt x="2094" y="526"/>
                  </a:lnTo>
                  <a:lnTo>
                    <a:pt x="2100" y="526"/>
                  </a:lnTo>
                  <a:lnTo>
                    <a:pt x="2100" y="526"/>
                  </a:lnTo>
                  <a:lnTo>
                    <a:pt x="2106" y="530"/>
                  </a:lnTo>
                  <a:lnTo>
                    <a:pt x="2106" y="530"/>
                  </a:lnTo>
                  <a:lnTo>
                    <a:pt x="2098" y="528"/>
                  </a:lnTo>
                  <a:lnTo>
                    <a:pt x="2098" y="528"/>
                  </a:lnTo>
                  <a:close/>
                  <a:moveTo>
                    <a:pt x="2096" y="530"/>
                  </a:moveTo>
                  <a:lnTo>
                    <a:pt x="2096" y="530"/>
                  </a:lnTo>
                  <a:lnTo>
                    <a:pt x="2102" y="534"/>
                  </a:lnTo>
                  <a:lnTo>
                    <a:pt x="2102" y="534"/>
                  </a:lnTo>
                  <a:lnTo>
                    <a:pt x="2094" y="532"/>
                  </a:lnTo>
                  <a:lnTo>
                    <a:pt x="2094" y="532"/>
                  </a:lnTo>
                  <a:lnTo>
                    <a:pt x="2088" y="528"/>
                  </a:lnTo>
                  <a:lnTo>
                    <a:pt x="2088" y="528"/>
                  </a:lnTo>
                  <a:lnTo>
                    <a:pt x="2096" y="530"/>
                  </a:lnTo>
                  <a:lnTo>
                    <a:pt x="2096" y="530"/>
                  </a:lnTo>
                  <a:close/>
                  <a:moveTo>
                    <a:pt x="2084" y="526"/>
                  </a:moveTo>
                  <a:lnTo>
                    <a:pt x="2084" y="526"/>
                  </a:lnTo>
                  <a:lnTo>
                    <a:pt x="2078" y="524"/>
                  </a:lnTo>
                  <a:lnTo>
                    <a:pt x="2078" y="524"/>
                  </a:lnTo>
                  <a:lnTo>
                    <a:pt x="2086" y="524"/>
                  </a:lnTo>
                  <a:lnTo>
                    <a:pt x="2086" y="524"/>
                  </a:lnTo>
                  <a:lnTo>
                    <a:pt x="2092" y="528"/>
                  </a:lnTo>
                  <a:lnTo>
                    <a:pt x="2092" y="528"/>
                  </a:lnTo>
                  <a:lnTo>
                    <a:pt x="2084" y="526"/>
                  </a:lnTo>
                  <a:lnTo>
                    <a:pt x="2084" y="526"/>
                  </a:lnTo>
                  <a:close/>
                  <a:moveTo>
                    <a:pt x="2074" y="522"/>
                  </a:moveTo>
                  <a:lnTo>
                    <a:pt x="2074" y="522"/>
                  </a:lnTo>
                  <a:lnTo>
                    <a:pt x="2070" y="518"/>
                  </a:lnTo>
                  <a:lnTo>
                    <a:pt x="2070" y="518"/>
                  </a:lnTo>
                  <a:lnTo>
                    <a:pt x="2076" y="520"/>
                  </a:lnTo>
                  <a:lnTo>
                    <a:pt x="2076" y="520"/>
                  </a:lnTo>
                  <a:lnTo>
                    <a:pt x="2082" y="522"/>
                  </a:lnTo>
                  <a:lnTo>
                    <a:pt x="2082" y="522"/>
                  </a:lnTo>
                  <a:lnTo>
                    <a:pt x="2074" y="522"/>
                  </a:lnTo>
                  <a:lnTo>
                    <a:pt x="2074" y="522"/>
                  </a:lnTo>
                  <a:close/>
                  <a:moveTo>
                    <a:pt x="2072" y="522"/>
                  </a:moveTo>
                  <a:lnTo>
                    <a:pt x="2072" y="522"/>
                  </a:lnTo>
                  <a:lnTo>
                    <a:pt x="2078" y="526"/>
                  </a:lnTo>
                  <a:lnTo>
                    <a:pt x="2078" y="526"/>
                  </a:lnTo>
                  <a:lnTo>
                    <a:pt x="2070" y="524"/>
                  </a:lnTo>
                  <a:lnTo>
                    <a:pt x="2070" y="524"/>
                  </a:lnTo>
                  <a:lnTo>
                    <a:pt x="2064" y="522"/>
                  </a:lnTo>
                  <a:lnTo>
                    <a:pt x="2064" y="522"/>
                  </a:lnTo>
                  <a:lnTo>
                    <a:pt x="2072" y="522"/>
                  </a:lnTo>
                  <a:lnTo>
                    <a:pt x="2072" y="522"/>
                  </a:lnTo>
                  <a:close/>
                  <a:moveTo>
                    <a:pt x="2060" y="520"/>
                  </a:moveTo>
                  <a:lnTo>
                    <a:pt x="2060" y="520"/>
                  </a:lnTo>
                  <a:lnTo>
                    <a:pt x="2056" y="516"/>
                  </a:lnTo>
                  <a:lnTo>
                    <a:pt x="2056" y="516"/>
                  </a:lnTo>
                  <a:lnTo>
                    <a:pt x="2064" y="518"/>
                  </a:lnTo>
                  <a:lnTo>
                    <a:pt x="2064" y="518"/>
                  </a:lnTo>
                  <a:lnTo>
                    <a:pt x="2068" y="520"/>
                  </a:lnTo>
                  <a:lnTo>
                    <a:pt x="2068" y="520"/>
                  </a:lnTo>
                  <a:lnTo>
                    <a:pt x="2060" y="520"/>
                  </a:lnTo>
                  <a:lnTo>
                    <a:pt x="2060" y="520"/>
                  </a:lnTo>
                  <a:close/>
                  <a:moveTo>
                    <a:pt x="2052" y="514"/>
                  </a:moveTo>
                  <a:lnTo>
                    <a:pt x="2052" y="514"/>
                  </a:lnTo>
                  <a:lnTo>
                    <a:pt x="2046" y="510"/>
                  </a:lnTo>
                  <a:lnTo>
                    <a:pt x="2046" y="510"/>
                  </a:lnTo>
                  <a:lnTo>
                    <a:pt x="2054" y="512"/>
                  </a:lnTo>
                  <a:lnTo>
                    <a:pt x="2054" y="512"/>
                  </a:lnTo>
                  <a:lnTo>
                    <a:pt x="2058" y="514"/>
                  </a:lnTo>
                  <a:lnTo>
                    <a:pt x="2058" y="514"/>
                  </a:lnTo>
                  <a:lnTo>
                    <a:pt x="2052" y="514"/>
                  </a:lnTo>
                  <a:lnTo>
                    <a:pt x="2052" y="514"/>
                  </a:lnTo>
                  <a:close/>
                  <a:moveTo>
                    <a:pt x="2058" y="520"/>
                  </a:moveTo>
                  <a:lnTo>
                    <a:pt x="2058" y="520"/>
                  </a:lnTo>
                  <a:lnTo>
                    <a:pt x="2064" y="524"/>
                  </a:lnTo>
                  <a:lnTo>
                    <a:pt x="2064" y="524"/>
                  </a:lnTo>
                  <a:lnTo>
                    <a:pt x="2056" y="524"/>
                  </a:lnTo>
                  <a:lnTo>
                    <a:pt x="2056" y="524"/>
                  </a:lnTo>
                  <a:lnTo>
                    <a:pt x="2050" y="520"/>
                  </a:lnTo>
                  <a:lnTo>
                    <a:pt x="2050" y="520"/>
                  </a:lnTo>
                  <a:lnTo>
                    <a:pt x="2058" y="520"/>
                  </a:lnTo>
                  <a:lnTo>
                    <a:pt x="2058" y="520"/>
                  </a:lnTo>
                  <a:close/>
                  <a:moveTo>
                    <a:pt x="2068" y="526"/>
                  </a:moveTo>
                  <a:lnTo>
                    <a:pt x="2068" y="526"/>
                  </a:lnTo>
                  <a:lnTo>
                    <a:pt x="2074" y="530"/>
                  </a:lnTo>
                  <a:lnTo>
                    <a:pt x="2074" y="530"/>
                  </a:lnTo>
                  <a:lnTo>
                    <a:pt x="2064" y="530"/>
                  </a:lnTo>
                  <a:lnTo>
                    <a:pt x="2064" y="530"/>
                  </a:lnTo>
                  <a:lnTo>
                    <a:pt x="2058" y="526"/>
                  </a:lnTo>
                  <a:lnTo>
                    <a:pt x="2058" y="526"/>
                  </a:lnTo>
                  <a:lnTo>
                    <a:pt x="2068" y="526"/>
                  </a:lnTo>
                  <a:lnTo>
                    <a:pt x="2068" y="526"/>
                  </a:lnTo>
                  <a:close/>
                  <a:moveTo>
                    <a:pt x="2076" y="532"/>
                  </a:moveTo>
                  <a:lnTo>
                    <a:pt x="2076" y="532"/>
                  </a:lnTo>
                  <a:lnTo>
                    <a:pt x="2082" y="536"/>
                  </a:lnTo>
                  <a:lnTo>
                    <a:pt x="2082" y="536"/>
                  </a:lnTo>
                  <a:lnTo>
                    <a:pt x="2072" y="534"/>
                  </a:lnTo>
                  <a:lnTo>
                    <a:pt x="2072" y="534"/>
                  </a:lnTo>
                  <a:lnTo>
                    <a:pt x="2066" y="530"/>
                  </a:lnTo>
                  <a:lnTo>
                    <a:pt x="2066" y="530"/>
                  </a:lnTo>
                  <a:lnTo>
                    <a:pt x="2076" y="532"/>
                  </a:lnTo>
                  <a:lnTo>
                    <a:pt x="2076" y="532"/>
                  </a:lnTo>
                  <a:close/>
                  <a:moveTo>
                    <a:pt x="2084" y="538"/>
                  </a:moveTo>
                  <a:lnTo>
                    <a:pt x="2084" y="538"/>
                  </a:lnTo>
                  <a:lnTo>
                    <a:pt x="2110" y="554"/>
                  </a:lnTo>
                  <a:lnTo>
                    <a:pt x="2110" y="554"/>
                  </a:lnTo>
                  <a:lnTo>
                    <a:pt x="2152" y="582"/>
                  </a:lnTo>
                  <a:lnTo>
                    <a:pt x="2152" y="582"/>
                  </a:lnTo>
                  <a:lnTo>
                    <a:pt x="2138" y="582"/>
                  </a:lnTo>
                  <a:lnTo>
                    <a:pt x="2138" y="582"/>
                  </a:lnTo>
                  <a:lnTo>
                    <a:pt x="2098" y="554"/>
                  </a:lnTo>
                  <a:lnTo>
                    <a:pt x="2098" y="554"/>
                  </a:lnTo>
                  <a:lnTo>
                    <a:pt x="2074" y="536"/>
                  </a:lnTo>
                  <a:lnTo>
                    <a:pt x="2074" y="536"/>
                  </a:lnTo>
                  <a:lnTo>
                    <a:pt x="2084" y="538"/>
                  </a:lnTo>
                  <a:lnTo>
                    <a:pt x="2084" y="538"/>
                  </a:lnTo>
                  <a:close/>
                  <a:moveTo>
                    <a:pt x="2156" y="584"/>
                  </a:moveTo>
                  <a:lnTo>
                    <a:pt x="2156" y="584"/>
                  </a:lnTo>
                  <a:lnTo>
                    <a:pt x="2224" y="630"/>
                  </a:lnTo>
                  <a:lnTo>
                    <a:pt x="2224" y="630"/>
                  </a:lnTo>
                  <a:lnTo>
                    <a:pt x="2204" y="628"/>
                  </a:lnTo>
                  <a:lnTo>
                    <a:pt x="2204" y="628"/>
                  </a:lnTo>
                  <a:lnTo>
                    <a:pt x="2140" y="584"/>
                  </a:lnTo>
                  <a:lnTo>
                    <a:pt x="2140" y="584"/>
                  </a:lnTo>
                  <a:lnTo>
                    <a:pt x="2156" y="584"/>
                  </a:lnTo>
                  <a:lnTo>
                    <a:pt x="2156" y="584"/>
                  </a:lnTo>
                  <a:close/>
                  <a:moveTo>
                    <a:pt x="2228" y="632"/>
                  </a:moveTo>
                  <a:lnTo>
                    <a:pt x="2228" y="632"/>
                  </a:lnTo>
                  <a:lnTo>
                    <a:pt x="2302" y="678"/>
                  </a:lnTo>
                  <a:lnTo>
                    <a:pt x="2302" y="678"/>
                  </a:lnTo>
                  <a:lnTo>
                    <a:pt x="2274" y="674"/>
                  </a:lnTo>
                  <a:lnTo>
                    <a:pt x="2274" y="674"/>
                  </a:lnTo>
                  <a:lnTo>
                    <a:pt x="2208" y="630"/>
                  </a:lnTo>
                  <a:lnTo>
                    <a:pt x="2208" y="630"/>
                  </a:lnTo>
                  <a:lnTo>
                    <a:pt x="2228" y="632"/>
                  </a:lnTo>
                  <a:lnTo>
                    <a:pt x="2228" y="632"/>
                  </a:lnTo>
                  <a:close/>
                  <a:moveTo>
                    <a:pt x="2306" y="680"/>
                  </a:moveTo>
                  <a:lnTo>
                    <a:pt x="2306" y="680"/>
                  </a:lnTo>
                  <a:lnTo>
                    <a:pt x="2384" y="728"/>
                  </a:lnTo>
                  <a:lnTo>
                    <a:pt x="2384" y="728"/>
                  </a:lnTo>
                  <a:lnTo>
                    <a:pt x="2348" y="722"/>
                  </a:lnTo>
                  <a:lnTo>
                    <a:pt x="2348" y="722"/>
                  </a:lnTo>
                  <a:lnTo>
                    <a:pt x="2278" y="678"/>
                  </a:lnTo>
                  <a:lnTo>
                    <a:pt x="2278" y="678"/>
                  </a:lnTo>
                  <a:lnTo>
                    <a:pt x="2306" y="680"/>
                  </a:lnTo>
                  <a:lnTo>
                    <a:pt x="2306" y="680"/>
                  </a:lnTo>
                  <a:close/>
                  <a:moveTo>
                    <a:pt x="2388" y="730"/>
                  </a:moveTo>
                  <a:lnTo>
                    <a:pt x="2388" y="730"/>
                  </a:lnTo>
                  <a:lnTo>
                    <a:pt x="2474" y="778"/>
                  </a:lnTo>
                  <a:lnTo>
                    <a:pt x="2474" y="778"/>
                  </a:lnTo>
                  <a:lnTo>
                    <a:pt x="2430" y="772"/>
                  </a:lnTo>
                  <a:lnTo>
                    <a:pt x="2430" y="772"/>
                  </a:lnTo>
                  <a:lnTo>
                    <a:pt x="2352" y="726"/>
                  </a:lnTo>
                  <a:lnTo>
                    <a:pt x="2352" y="726"/>
                  </a:lnTo>
                  <a:lnTo>
                    <a:pt x="2388" y="730"/>
                  </a:lnTo>
                  <a:lnTo>
                    <a:pt x="2388" y="730"/>
                  </a:lnTo>
                  <a:close/>
                  <a:moveTo>
                    <a:pt x="2476" y="780"/>
                  </a:moveTo>
                  <a:lnTo>
                    <a:pt x="2476" y="780"/>
                  </a:lnTo>
                  <a:lnTo>
                    <a:pt x="2576" y="832"/>
                  </a:lnTo>
                  <a:lnTo>
                    <a:pt x="2576" y="832"/>
                  </a:lnTo>
                  <a:lnTo>
                    <a:pt x="2520" y="822"/>
                  </a:lnTo>
                  <a:lnTo>
                    <a:pt x="2520" y="822"/>
                  </a:lnTo>
                  <a:lnTo>
                    <a:pt x="2432" y="774"/>
                  </a:lnTo>
                  <a:lnTo>
                    <a:pt x="2432" y="774"/>
                  </a:lnTo>
                  <a:lnTo>
                    <a:pt x="2476" y="780"/>
                  </a:lnTo>
                  <a:lnTo>
                    <a:pt x="2476" y="780"/>
                  </a:lnTo>
                  <a:close/>
                  <a:moveTo>
                    <a:pt x="2580" y="834"/>
                  </a:moveTo>
                  <a:lnTo>
                    <a:pt x="2580" y="834"/>
                  </a:lnTo>
                  <a:lnTo>
                    <a:pt x="2612" y="850"/>
                  </a:lnTo>
                  <a:lnTo>
                    <a:pt x="2612" y="850"/>
                  </a:lnTo>
                  <a:lnTo>
                    <a:pt x="2702" y="892"/>
                  </a:lnTo>
                  <a:lnTo>
                    <a:pt x="2702" y="892"/>
                  </a:lnTo>
                  <a:lnTo>
                    <a:pt x="2632" y="880"/>
                  </a:lnTo>
                  <a:lnTo>
                    <a:pt x="2632" y="880"/>
                  </a:lnTo>
                  <a:lnTo>
                    <a:pt x="2582" y="856"/>
                  </a:lnTo>
                  <a:lnTo>
                    <a:pt x="2582" y="856"/>
                  </a:lnTo>
                  <a:lnTo>
                    <a:pt x="2524" y="826"/>
                  </a:lnTo>
                  <a:lnTo>
                    <a:pt x="2524" y="826"/>
                  </a:lnTo>
                  <a:lnTo>
                    <a:pt x="2580" y="834"/>
                  </a:lnTo>
                  <a:lnTo>
                    <a:pt x="2580" y="834"/>
                  </a:lnTo>
                  <a:close/>
                  <a:moveTo>
                    <a:pt x="3316" y="1090"/>
                  </a:moveTo>
                  <a:lnTo>
                    <a:pt x="3316" y="1090"/>
                  </a:lnTo>
                  <a:lnTo>
                    <a:pt x="3422" y="1110"/>
                  </a:lnTo>
                  <a:lnTo>
                    <a:pt x="3422" y="1110"/>
                  </a:lnTo>
                  <a:lnTo>
                    <a:pt x="3470" y="1118"/>
                  </a:lnTo>
                  <a:lnTo>
                    <a:pt x="3470" y="1118"/>
                  </a:lnTo>
                  <a:lnTo>
                    <a:pt x="3488" y="1126"/>
                  </a:lnTo>
                  <a:lnTo>
                    <a:pt x="3488" y="1126"/>
                  </a:lnTo>
                  <a:lnTo>
                    <a:pt x="3402" y="1112"/>
                  </a:lnTo>
                  <a:lnTo>
                    <a:pt x="3402" y="1112"/>
                  </a:lnTo>
                  <a:lnTo>
                    <a:pt x="3350" y="1104"/>
                  </a:lnTo>
                  <a:lnTo>
                    <a:pt x="3350" y="1104"/>
                  </a:lnTo>
                  <a:lnTo>
                    <a:pt x="3316" y="1090"/>
                  </a:lnTo>
                  <a:lnTo>
                    <a:pt x="3316" y="1090"/>
                  </a:lnTo>
                  <a:close/>
                  <a:moveTo>
                    <a:pt x="3478" y="1120"/>
                  </a:moveTo>
                  <a:lnTo>
                    <a:pt x="3478" y="1120"/>
                  </a:lnTo>
                  <a:lnTo>
                    <a:pt x="3604" y="1138"/>
                  </a:lnTo>
                  <a:lnTo>
                    <a:pt x="3604" y="1138"/>
                  </a:lnTo>
                  <a:lnTo>
                    <a:pt x="3614" y="1142"/>
                  </a:lnTo>
                  <a:lnTo>
                    <a:pt x="3614" y="1142"/>
                  </a:lnTo>
                  <a:lnTo>
                    <a:pt x="3496" y="1126"/>
                  </a:lnTo>
                  <a:lnTo>
                    <a:pt x="3496" y="1126"/>
                  </a:lnTo>
                  <a:lnTo>
                    <a:pt x="3478" y="1120"/>
                  </a:lnTo>
                  <a:lnTo>
                    <a:pt x="3478" y="1120"/>
                  </a:lnTo>
                  <a:close/>
                  <a:moveTo>
                    <a:pt x="3610" y="1140"/>
                  </a:moveTo>
                  <a:lnTo>
                    <a:pt x="3610" y="1140"/>
                  </a:lnTo>
                  <a:lnTo>
                    <a:pt x="3720" y="1154"/>
                  </a:lnTo>
                  <a:lnTo>
                    <a:pt x="3720" y="1154"/>
                  </a:lnTo>
                  <a:lnTo>
                    <a:pt x="3724" y="1156"/>
                  </a:lnTo>
                  <a:lnTo>
                    <a:pt x="3724" y="1156"/>
                  </a:lnTo>
                  <a:lnTo>
                    <a:pt x="3620" y="1144"/>
                  </a:lnTo>
                  <a:lnTo>
                    <a:pt x="3620" y="1144"/>
                  </a:lnTo>
                  <a:lnTo>
                    <a:pt x="3610" y="1140"/>
                  </a:lnTo>
                  <a:lnTo>
                    <a:pt x="3610" y="1140"/>
                  </a:lnTo>
                  <a:close/>
                  <a:moveTo>
                    <a:pt x="3712" y="1148"/>
                  </a:moveTo>
                  <a:lnTo>
                    <a:pt x="3712" y="1148"/>
                  </a:lnTo>
                  <a:lnTo>
                    <a:pt x="3706" y="1144"/>
                  </a:lnTo>
                  <a:lnTo>
                    <a:pt x="3706" y="1144"/>
                  </a:lnTo>
                  <a:lnTo>
                    <a:pt x="3816" y="1160"/>
                  </a:lnTo>
                  <a:lnTo>
                    <a:pt x="3818" y="1162"/>
                  </a:lnTo>
                  <a:lnTo>
                    <a:pt x="3818" y="1162"/>
                  </a:lnTo>
                  <a:lnTo>
                    <a:pt x="3712" y="1148"/>
                  </a:lnTo>
                  <a:lnTo>
                    <a:pt x="3712" y="1148"/>
                  </a:lnTo>
                  <a:close/>
                  <a:moveTo>
                    <a:pt x="3702" y="1142"/>
                  </a:moveTo>
                  <a:lnTo>
                    <a:pt x="3702" y="1142"/>
                  </a:lnTo>
                  <a:lnTo>
                    <a:pt x="3690" y="1136"/>
                  </a:lnTo>
                  <a:lnTo>
                    <a:pt x="3690" y="1136"/>
                  </a:lnTo>
                  <a:lnTo>
                    <a:pt x="3808" y="1156"/>
                  </a:lnTo>
                  <a:lnTo>
                    <a:pt x="3808" y="1156"/>
                  </a:lnTo>
                  <a:lnTo>
                    <a:pt x="3814" y="1158"/>
                  </a:lnTo>
                  <a:lnTo>
                    <a:pt x="3814" y="1158"/>
                  </a:lnTo>
                  <a:lnTo>
                    <a:pt x="3702" y="1142"/>
                  </a:lnTo>
                  <a:lnTo>
                    <a:pt x="3702" y="1142"/>
                  </a:lnTo>
                  <a:close/>
                  <a:moveTo>
                    <a:pt x="3810" y="1156"/>
                  </a:moveTo>
                  <a:lnTo>
                    <a:pt x="3810" y="1156"/>
                  </a:lnTo>
                  <a:lnTo>
                    <a:pt x="3806" y="1152"/>
                  </a:lnTo>
                  <a:lnTo>
                    <a:pt x="3806" y="1152"/>
                  </a:lnTo>
                  <a:lnTo>
                    <a:pt x="3908" y="1170"/>
                  </a:lnTo>
                  <a:lnTo>
                    <a:pt x="3908" y="1170"/>
                  </a:lnTo>
                  <a:lnTo>
                    <a:pt x="3810" y="1156"/>
                  </a:lnTo>
                  <a:lnTo>
                    <a:pt x="3810" y="1156"/>
                  </a:lnTo>
                  <a:close/>
                  <a:moveTo>
                    <a:pt x="3800" y="1150"/>
                  </a:moveTo>
                  <a:lnTo>
                    <a:pt x="3800" y="1150"/>
                  </a:lnTo>
                  <a:lnTo>
                    <a:pt x="3794" y="1146"/>
                  </a:lnTo>
                  <a:lnTo>
                    <a:pt x="3794" y="1146"/>
                  </a:lnTo>
                  <a:lnTo>
                    <a:pt x="3912" y="1168"/>
                  </a:lnTo>
                  <a:lnTo>
                    <a:pt x="3914" y="1168"/>
                  </a:lnTo>
                  <a:lnTo>
                    <a:pt x="3914" y="1168"/>
                  </a:lnTo>
                  <a:lnTo>
                    <a:pt x="3800" y="1150"/>
                  </a:lnTo>
                  <a:lnTo>
                    <a:pt x="3800" y="1150"/>
                  </a:lnTo>
                  <a:close/>
                  <a:moveTo>
                    <a:pt x="3788" y="1144"/>
                  </a:moveTo>
                  <a:lnTo>
                    <a:pt x="3788" y="1144"/>
                  </a:lnTo>
                  <a:lnTo>
                    <a:pt x="3778" y="1138"/>
                  </a:lnTo>
                  <a:lnTo>
                    <a:pt x="3778" y="1138"/>
                  </a:lnTo>
                  <a:lnTo>
                    <a:pt x="3904" y="1164"/>
                  </a:lnTo>
                  <a:lnTo>
                    <a:pt x="3904" y="1164"/>
                  </a:lnTo>
                  <a:lnTo>
                    <a:pt x="3906" y="1166"/>
                  </a:lnTo>
                  <a:lnTo>
                    <a:pt x="3906" y="1166"/>
                  </a:lnTo>
                  <a:lnTo>
                    <a:pt x="3788" y="1144"/>
                  </a:lnTo>
                  <a:lnTo>
                    <a:pt x="3788" y="1144"/>
                  </a:lnTo>
                  <a:close/>
                  <a:moveTo>
                    <a:pt x="3750" y="1124"/>
                  </a:moveTo>
                  <a:lnTo>
                    <a:pt x="3750" y="1124"/>
                  </a:lnTo>
                  <a:lnTo>
                    <a:pt x="3732" y="1114"/>
                  </a:lnTo>
                  <a:lnTo>
                    <a:pt x="3732" y="1114"/>
                  </a:lnTo>
                  <a:lnTo>
                    <a:pt x="3804" y="1134"/>
                  </a:lnTo>
                  <a:lnTo>
                    <a:pt x="3884" y="1152"/>
                  </a:lnTo>
                  <a:lnTo>
                    <a:pt x="3884" y="1152"/>
                  </a:lnTo>
                  <a:lnTo>
                    <a:pt x="3888" y="1156"/>
                  </a:lnTo>
                  <a:lnTo>
                    <a:pt x="3888" y="1156"/>
                  </a:lnTo>
                  <a:lnTo>
                    <a:pt x="3750" y="1124"/>
                  </a:lnTo>
                  <a:lnTo>
                    <a:pt x="3750" y="1124"/>
                  </a:lnTo>
                  <a:close/>
                  <a:moveTo>
                    <a:pt x="3724" y="1110"/>
                  </a:moveTo>
                  <a:lnTo>
                    <a:pt x="3724" y="1110"/>
                  </a:lnTo>
                  <a:lnTo>
                    <a:pt x="3696" y="1096"/>
                  </a:lnTo>
                  <a:lnTo>
                    <a:pt x="3696" y="1096"/>
                  </a:lnTo>
                  <a:lnTo>
                    <a:pt x="3782" y="1120"/>
                  </a:lnTo>
                  <a:lnTo>
                    <a:pt x="3868" y="1144"/>
                  </a:lnTo>
                  <a:lnTo>
                    <a:pt x="3868" y="1144"/>
                  </a:lnTo>
                  <a:lnTo>
                    <a:pt x="3878" y="1150"/>
                  </a:lnTo>
                  <a:lnTo>
                    <a:pt x="3878" y="1150"/>
                  </a:lnTo>
                  <a:lnTo>
                    <a:pt x="3798" y="1130"/>
                  </a:lnTo>
                  <a:lnTo>
                    <a:pt x="3724" y="1110"/>
                  </a:lnTo>
                  <a:lnTo>
                    <a:pt x="3724" y="1110"/>
                  </a:lnTo>
                  <a:close/>
                  <a:moveTo>
                    <a:pt x="3686" y="1092"/>
                  </a:moveTo>
                  <a:lnTo>
                    <a:pt x="3686" y="1092"/>
                  </a:lnTo>
                  <a:lnTo>
                    <a:pt x="3666" y="1080"/>
                  </a:lnTo>
                  <a:lnTo>
                    <a:pt x="3666" y="1080"/>
                  </a:lnTo>
                  <a:lnTo>
                    <a:pt x="3644" y="1068"/>
                  </a:lnTo>
                  <a:lnTo>
                    <a:pt x="3644" y="1068"/>
                  </a:lnTo>
                  <a:lnTo>
                    <a:pt x="3744" y="1102"/>
                  </a:lnTo>
                  <a:lnTo>
                    <a:pt x="3846" y="1132"/>
                  </a:lnTo>
                  <a:lnTo>
                    <a:pt x="3846" y="1132"/>
                  </a:lnTo>
                  <a:lnTo>
                    <a:pt x="3862" y="1142"/>
                  </a:lnTo>
                  <a:lnTo>
                    <a:pt x="3862" y="1142"/>
                  </a:lnTo>
                  <a:lnTo>
                    <a:pt x="3772" y="1116"/>
                  </a:lnTo>
                  <a:lnTo>
                    <a:pt x="3686" y="1092"/>
                  </a:lnTo>
                  <a:lnTo>
                    <a:pt x="3686" y="1092"/>
                  </a:lnTo>
                  <a:close/>
                  <a:moveTo>
                    <a:pt x="3816" y="1114"/>
                  </a:moveTo>
                  <a:lnTo>
                    <a:pt x="3816" y="1114"/>
                  </a:lnTo>
                  <a:lnTo>
                    <a:pt x="3784" y="1096"/>
                  </a:lnTo>
                  <a:lnTo>
                    <a:pt x="3784" y="1096"/>
                  </a:lnTo>
                  <a:lnTo>
                    <a:pt x="3888" y="1132"/>
                  </a:lnTo>
                  <a:lnTo>
                    <a:pt x="3990" y="1166"/>
                  </a:lnTo>
                  <a:lnTo>
                    <a:pt x="3990" y="1166"/>
                  </a:lnTo>
                  <a:lnTo>
                    <a:pt x="3994" y="1168"/>
                  </a:lnTo>
                  <a:lnTo>
                    <a:pt x="3994" y="1168"/>
                  </a:lnTo>
                  <a:lnTo>
                    <a:pt x="3906" y="1142"/>
                  </a:lnTo>
                  <a:lnTo>
                    <a:pt x="3816" y="1114"/>
                  </a:lnTo>
                  <a:lnTo>
                    <a:pt x="3816" y="1114"/>
                  </a:lnTo>
                  <a:close/>
                  <a:moveTo>
                    <a:pt x="3772" y="1090"/>
                  </a:moveTo>
                  <a:lnTo>
                    <a:pt x="3772" y="1090"/>
                  </a:lnTo>
                  <a:lnTo>
                    <a:pt x="3734" y="1068"/>
                  </a:lnTo>
                  <a:lnTo>
                    <a:pt x="3734" y="1068"/>
                  </a:lnTo>
                  <a:lnTo>
                    <a:pt x="3714" y="1058"/>
                  </a:lnTo>
                  <a:lnTo>
                    <a:pt x="3714" y="1058"/>
                  </a:lnTo>
                  <a:lnTo>
                    <a:pt x="3834" y="1106"/>
                  </a:lnTo>
                  <a:lnTo>
                    <a:pt x="3900" y="1132"/>
                  </a:lnTo>
                  <a:lnTo>
                    <a:pt x="3970" y="1156"/>
                  </a:lnTo>
                  <a:lnTo>
                    <a:pt x="3970" y="1156"/>
                  </a:lnTo>
                  <a:lnTo>
                    <a:pt x="3984" y="1164"/>
                  </a:lnTo>
                  <a:lnTo>
                    <a:pt x="3984" y="1164"/>
                  </a:lnTo>
                  <a:lnTo>
                    <a:pt x="3876" y="1128"/>
                  </a:lnTo>
                  <a:lnTo>
                    <a:pt x="3772" y="1090"/>
                  </a:lnTo>
                  <a:lnTo>
                    <a:pt x="3772" y="1090"/>
                  </a:lnTo>
                  <a:close/>
                  <a:moveTo>
                    <a:pt x="3710" y="1054"/>
                  </a:moveTo>
                  <a:lnTo>
                    <a:pt x="3710" y="1054"/>
                  </a:lnTo>
                  <a:lnTo>
                    <a:pt x="3698" y="1050"/>
                  </a:lnTo>
                  <a:lnTo>
                    <a:pt x="3698" y="1050"/>
                  </a:lnTo>
                  <a:lnTo>
                    <a:pt x="3560" y="976"/>
                  </a:lnTo>
                  <a:lnTo>
                    <a:pt x="3560" y="976"/>
                  </a:lnTo>
                  <a:lnTo>
                    <a:pt x="3730" y="1052"/>
                  </a:lnTo>
                  <a:lnTo>
                    <a:pt x="3730" y="1052"/>
                  </a:lnTo>
                  <a:lnTo>
                    <a:pt x="3830" y="1094"/>
                  </a:lnTo>
                  <a:lnTo>
                    <a:pt x="3938" y="1138"/>
                  </a:lnTo>
                  <a:lnTo>
                    <a:pt x="3938" y="1138"/>
                  </a:lnTo>
                  <a:lnTo>
                    <a:pt x="3960" y="1150"/>
                  </a:lnTo>
                  <a:lnTo>
                    <a:pt x="3960" y="1150"/>
                  </a:lnTo>
                  <a:lnTo>
                    <a:pt x="3832" y="1104"/>
                  </a:lnTo>
                  <a:lnTo>
                    <a:pt x="3710" y="1054"/>
                  </a:lnTo>
                  <a:lnTo>
                    <a:pt x="3710" y="1054"/>
                  </a:lnTo>
                  <a:close/>
                  <a:moveTo>
                    <a:pt x="3902" y="1116"/>
                  </a:moveTo>
                  <a:lnTo>
                    <a:pt x="3902" y="1116"/>
                  </a:lnTo>
                  <a:lnTo>
                    <a:pt x="3982" y="1150"/>
                  </a:lnTo>
                  <a:lnTo>
                    <a:pt x="4066" y="1182"/>
                  </a:lnTo>
                  <a:lnTo>
                    <a:pt x="4064" y="1182"/>
                  </a:lnTo>
                  <a:lnTo>
                    <a:pt x="4064" y="1182"/>
                  </a:lnTo>
                  <a:lnTo>
                    <a:pt x="3940" y="1136"/>
                  </a:lnTo>
                  <a:lnTo>
                    <a:pt x="3940" y="1136"/>
                  </a:lnTo>
                  <a:lnTo>
                    <a:pt x="3902" y="1116"/>
                  </a:lnTo>
                  <a:lnTo>
                    <a:pt x="3902" y="1116"/>
                  </a:lnTo>
                  <a:close/>
                  <a:moveTo>
                    <a:pt x="3068" y="770"/>
                  </a:moveTo>
                  <a:lnTo>
                    <a:pt x="3068" y="770"/>
                  </a:lnTo>
                  <a:lnTo>
                    <a:pt x="3142" y="796"/>
                  </a:lnTo>
                  <a:lnTo>
                    <a:pt x="3214" y="824"/>
                  </a:lnTo>
                  <a:lnTo>
                    <a:pt x="3214" y="824"/>
                  </a:lnTo>
                  <a:lnTo>
                    <a:pt x="3152" y="804"/>
                  </a:lnTo>
                  <a:lnTo>
                    <a:pt x="3084" y="784"/>
                  </a:lnTo>
                  <a:lnTo>
                    <a:pt x="3084" y="784"/>
                  </a:lnTo>
                  <a:lnTo>
                    <a:pt x="3008" y="764"/>
                  </a:lnTo>
                  <a:lnTo>
                    <a:pt x="3008" y="764"/>
                  </a:lnTo>
                  <a:lnTo>
                    <a:pt x="2916" y="734"/>
                  </a:lnTo>
                  <a:lnTo>
                    <a:pt x="2820" y="704"/>
                  </a:lnTo>
                  <a:lnTo>
                    <a:pt x="2722" y="676"/>
                  </a:lnTo>
                  <a:lnTo>
                    <a:pt x="2620" y="646"/>
                  </a:lnTo>
                  <a:lnTo>
                    <a:pt x="2620" y="646"/>
                  </a:lnTo>
                  <a:lnTo>
                    <a:pt x="2700" y="660"/>
                  </a:lnTo>
                  <a:lnTo>
                    <a:pt x="2700" y="660"/>
                  </a:lnTo>
                  <a:lnTo>
                    <a:pt x="2796" y="686"/>
                  </a:lnTo>
                  <a:lnTo>
                    <a:pt x="2888" y="714"/>
                  </a:lnTo>
                  <a:lnTo>
                    <a:pt x="2980" y="742"/>
                  </a:lnTo>
                  <a:lnTo>
                    <a:pt x="3068" y="770"/>
                  </a:lnTo>
                  <a:lnTo>
                    <a:pt x="3068" y="770"/>
                  </a:lnTo>
                  <a:close/>
                  <a:moveTo>
                    <a:pt x="2988" y="760"/>
                  </a:moveTo>
                  <a:lnTo>
                    <a:pt x="2988" y="760"/>
                  </a:lnTo>
                  <a:lnTo>
                    <a:pt x="2858" y="730"/>
                  </a:lnTo>
                  <a:lnTo>
                    <a:pt x="2858" y="730"/>
                  </a:lnTo>
                  <a:lnTo>
                    <a:pt x="2704" y="682"/>
                  </a:lnTo>
                  <a:lnTo>
                    <a:pt x="2546" y="636"/>
                  </a:lnTo>
                  <a:lnTo>
                    <a:pt x="2546" y="636"/>
                  </a:lnTo>
                  <a:lnTo>
                    <a:pt x="2602" y="644"/>
                  </a:lnTo>
                  <a:lnTo>
                    <a:pt x="2602" y="644"/>
                  </a:lnTo>
                  <a:lnTo>
                    <a:pt x="2704" y="672"/>
                  </a:lnTo>
                  <a:lnTo>
                    <a:pt x="2802" y="700"/>
                  </a:lnTo>
                  <a:lnTo>
                    <a:pt x="2896" y="730"/>
                  </a:lnTo>
                  <a:lnTo>
                    <a:pt x="2988" y="760"/>
                  </a:lnTo>
                  <a:lnTo>
                    <a:pt x="2988" y="760"/>
                  </a:lnTo>
                  <a:close/>
                  <a:moveTo>
                    <a:pt x="2840" y="726"/>
                  </a:moveTo>
                  <a:lnTo>
                    <a:pt x="2840" y="726"/>
                  </a:lnTo>
                  <a:lnTo>
                    <a:pt x="2744" y="708"/>
                  </a:lnTo>
                  <a:lnTo>
                    <a:pt x="2744" y="708"/>
                  </a:lnTo>
                  <a:lnTo>
                    <a:pt x="2618" y="666"/>
                  </a:lnTo>
                  <a:lnTo>
                    <a:pt x="2488" y="626"/>
                  </a:lnTo>
                  <a:lnTo>
                    <a:pt x="2488" y="626"/>
                  </a:lnTo>
                  <a:lnTo>
                    <a:pt x="2532" y="634"/>
                  </a:lnTo>
                  <a:lnTo>
                    <a:pt x="2532" y="634"/>
                  </a:lnTo>
                  <a:lnTo>
                    <a:pt x="2690" y="680"/>
                  </a:lnTo>
                  <a:lnTo>
                    <a:pt x="2840" y="726"/>
                  </a:lnTo>
                  <a:lnTo>
                    <a:pt x="2840" y="726"/>
                  </a:lnTo>
                  <a:close/>
                  <a:moveTo>
                    <a:pt x="2730" y="704"/>
                  </a:moveTo>
                  <a:lnTo>
                    <a:pt x="2730" y="704"/>
                  </a:lnTo>
                  <a:lnTo>
                    <a:pt x="2656" y="692"/>
                  </a:lnTo>
                  <a:lnTo>
                    <a:pt x="2656" y="692"/>
                  </a:lnTo>
                  <a:lnTo>
                    <a:pt x="2442" y="620"/>
                  </a:lnTo>
                  <a:lnTo>
                    <a:pt x="2440" y="620"/>
                  </a:lnTo>
                  <a:lnTo>
                    <a:pt x="2440" y="620"/>
                  </a:lnTo>
                  <a:lnTo>
                    <a:pt x="2476" y="624"/>
                  </a:lnTo>
                  <a:lnTo>
                    <a:pt x="2476" y="624"/>
                  </a:lnTo>
                  <a:lnTo>
                    <a:pt x="2606" y="664"/>
                  </a:lnTo>
                  <a:lnTo>
                    <a:pt x="2730" y="704"/>
                  </a:lnTo>
                  <a:lnTo>
                    <a:pt x="2730" y="704"/>
                  </a:lnTo>
                  <a:close/>
                  <a:moveTo>
                    <a:pt x="2644" y="690"/>
                  </a:moveTo>
                  <a:lnTo>
                    <a:pt x="2644" y="690"/>
                  </a:lnTo>
                  <a:lnTo>
                    <a:pt x="2586" y="680"/>
                  </a:lnTo>
                  <a:lnTo>
                    <a:pt x="2586" y="680"/>
                  </a:lnTo>
                  <a:lnTo>
                    <a:pt x="2484" y="644"/>
                  </a:lnTo>
                  <a:lnTo>
                    <a:pt x="2484" y="644"/>
                  </a:lnTo>
                  <a:lnTo>
                    <a:pt x="2400" y="614"/>
                  </a:lnTo>
                  <a:lnTo>
                    <a:pt x="2400" y="614"/>
                  </a:lnTo>
                  <a:lnTo>
                    <a:pt x="2430" y="618"/>
                  </a:lnTo>
                  <a:lnTo>
                    <a:pt x="2430" y="618"/>
                  </a:lnTo>
                  <a:lnTo>
                    <a:pt x="2438" y="622"/>
                  </a:lnTo>
                  <a:lnTo>
                    <a:pt x="2438" y="622"/>
                  </a:lnTo>
                  <a:lnTo>
                    <a:pt x="2644" y="690"/>
                  </a:lnTo>
                  <a:lnTo>
                    <a:pt x="2644" y="690"/>
                  </a:lnTo>
                  <a:close/>
                  <a:moveTo>
                    <a:pt x="2482" y="644"/>
                  </a:moveTo>
                  <a:lnTo>
                    <a:pt x="2482" y="644"/>
                  </a:lnTo>
                  <a:lnTo>
                    <a:pt x="2574" y="678"/>
                  </a:lnTo>
                  <a:lnTo>
                    <a:pt x="2574" y="678"/>
                  </a:lnTo>
                  <a:lnTo>
                    <a:pt x="2526" y="670"/>
                  </a:lnTo>
                  <a:lnTo>
                    <a:pt x="2526" y="670"/>
                  </a:lnTo>
                  <a:lnTo>
                    <a:pt x="2364" y="610"/>
                  </a:lnTo>
                  <a:lnTo>
                    <a:pt x="2364" y="610"/>
                  </a:lnTo>
                  <a:lnTo>
                    <a:pt x="2390" y="612"/>
                  </a:lnTo>
                  <a:lnTo>
                    <a:pt x="2390" y="612"/>
                  </a:lnTo>
                  <a:lnTo>
                    <a:pt x="2482" y="644"/>
                  </a:lnTo>
                  <a:lnTo>
                    <a:pt x="2482" y="644"/>
                  </a:lnTo>
                  <a:close/>
                  <a:moveTo>
                    <a:pt x="2358" y="606"/>
                  </a:moveTo>
                  <a:lnTo>
                    <a:pt x="2358" y="606"/>
                  </a:lnTo>
                  <a:lnTo>
                    <a:pt x="2244" y="564"/>
                  </a:lnTo>
                  <a:lnTo>
                    <a:pt x="2244" y="564"/>
                  </a:lnTo>
                  <a:lnTo>
                    <a:pt x="2212" y="550"/>
                  </a:lnTo>
                  <a:lnTo>
                    <a:pt x="2212" y="550"/>
                  </a:lnTo>
                  <a:lnTo>
                    <a:pt x="2218" y="552"/>
                  </a:lnTo>
                  <a:lnTo>
                    <a:pt x="2218" y="552"/>
                  </a:lnTo>
                  <a:lnTo>
                    <a:pt x="2256" y="566"/>
                  </a:lnTo>
                  <a:lnTo>
                    <a:pt x="2256" y="566"/>
                  </a:lnTo>
                  <a:lnTo>
                    <a:pt x="2382" y="610"/>
                  </a:lnTo>
                  <a:lnTo>
                    <a:pt x="2382" y="610"/>
                  </a:lnTo>
                  <a:lnTo>
                    <a:pt x="2358" y="606"/>
                  </a:lnTo>
                  <a:lnTo>
                    <a:pt x="2358" y="606"/>
                  </a:lnTo>
                  <a:close/>
                  <a:moveTo>
                    <a:pt x="2240" y="564"/>
                  </a:moveTo>
                  <a:lnTo>
                    <a:pt x="2240" y="564"/>
                  </a:lnTo>
                  <a:lnTo>
                    <a:pt x="2350" y="606"/>
                  </a:lnTo>
                  <a:lnTo>
                    <a:pt x="2350" y="606"/>
                  </a:lnTo>
                  <a:lnTo>
                    <a:pt x="2326" y="602"/>
                  </a:lnTo>
                  <a:lnTo>
                    <a:pt x="2326" y="602"/>
                  </a:lnTo>
                  <a:lnTo>
                    <a:pt x="2228" y="562"/>
                  </a:lnTo>
                  <a:lnTo>
                    <a:pt x="2228" y="562"/>
                  </a:lnTo>
                  <a:lnTo>
                    <a:pt x="2196" y="550"/>
                  </a:lnTo>
                  <a:lnTo>
                    <a:pt x="2196" y="550"/>
                  </a:lnTo>
                  <a:lnTo>
                    <a:pt x="2204" y="550"/>
                  </a:lnTo>
                  <a:lnTo>
                    <a:pt x="2204" y="550"/>
                  </a:lnTo>
                  <a:lnTo>
                    <a:pt x="2240" y="564"/>
                  </a:lnTo>
                  <a:lnTo>
                    <a:pt x="2240" y="564"/>
                  </a:lnTo>
                  <a:close/>
                  <a:moveTo>
                    <a:pt x="2192" y="548"/>
                  </a:moveTo>
                  <a:lnTo>
                    <a:pt x="2192" y="548"/>
                  </a:lnTo>
                  <a:lnTo>
                    <a:pt x="2186" y="546"/>
                  </a:lnTo>
                  <a:lnTo>
                    <a:pt x="2186" y="546"/>
                  </a:lnTo>
                  <a:lnTo>
                    <a:pt x="2192" y="546"/>
                  </a:lnTo>
                  <a:lnTo>
                    <a:pt x="2192" y="546"/>
                  </a:lnTo>
                  <a:lnTo>
                    <a:pt x="2198" y="548"/>
                  </a:lnTo>
                  <a:lnTo>
                    <a:pt x="2198" y="548"/>
                  </a:lnTo>
                  <a:lnTo>
                    <a:pt x="2192" y="548"/>
                  </a:lnTo>
                  <a:lnTo>
                    <a:pt x="2192" y="548"/>
                  </a:lnTo>
                  <a:close/>
                  <a:moveTo>
                    <a:pt x="2188" y="548"/>
                  </a:moveTo>
                  <a:lnTo>
                    <a:pt x="2188" y="548"/>
                  </a:lnTo>
                  <a:lnTo>
                    <a:pt x="2224" y="562"/>
                  </a:lnTo>
                  <a:lnTo>
                    <a:pt x="2224" y="562"/>
                  </a:lnTo>
                  <a:lnTo>
                    <a:pt x="2318" y="602"/>
                  </a:lnTo>
                  <a:lnTo>
                    <a:pt x="2318" y="602"/>
                  </a:lnTo>
                  <a:lnTo>
                    <a:pt x="2298" y="600"/>
                  </a:lnTo>
                  <a:lnTo>
                    <a:pt x="2298" y="600"/>
                  </a:lnTo>
                  <a:lnTo>
                    <a:pt x="2212" y="560"/>
                  </a:lnTo>
                  <a:lnTo>
                    <a:pt x="2212" y="560"/>
                  </a:lnTo>
                  <a:lnTo>
                    <a:pt x="2182" y="548"/>
                  </a:lnTo>
                  <a:lnTo>
                    <a:pt x="2182" y="548"/>
                  </a:lnTo>
                  <a:lnTo>
                    <a:pt x="2188" y="548"/>
                  </a:lnTo>
                  <a:lnTo>
                    <a:pt x="2188" y="548"/>
                  </a:lnTo>
                  <a:close/>
                  <a:moveTo>
                    <a:pt x="2176" y="546"/>
                  </a:moveTo>
                  <a:lnTo>
                    <a:pt x="2176" y="546"/>
                  </a:lnTo>
                  <a:lnTo>
                    <a:pt x="2170" y="544"/>
                  </a:lnTo>
                  <a:lnTo>
                    <a:pt x="2170" y="544"/>
                  </a:lnTo>
                  <a:lnTo>
                    <a:pt x="2178" y="544"/>
                  </a:lnTo>
                  <a:lnTo>
                    <a:pt x="2178" y="544"/>
                  </a:lnTo>
                  <a:lnTo>
                    <a:pt x="2184" y="546"/>
                  </a:lnTo>
                  <a:lnTo>
                    <a:pt x="2184" y="546"/>
                  </a:lnTo>
                  <a:lnTo>
                    <a:pt x="2176" y="546"/>
                  </a:lnTo>
                  <a:lnTo>
                    <a:pt x="2176" y="546"/>
                  </a:lnTo>
                  <a:close/>
                  <a:moveTo>
                    <a:pt x="2174" y="546"/>
                  </a:moveTo>
                  <a:lnTo>
                    <a:pt x="2174" y="546"/>
                  </a:lnTo>
                  <a:lnTo>
                    <a:pt x="2208" y="562"/>
                  </a:lnTo>
                  <a:lnTo>
                    <a:pt x="2208" y="562"/>
                  </a:lnTo>
                  <a:lnTo>
                    <a:pt x="2290" y="598"/>
                  </a:lnTo>
                  <a:lnTo>
                    <a:pt x="2290" y="598"/>
                  </a:lnTo>
                  <a:lnTo>
                    <a:pt x="2272" y="596"/>
                  </a:lnTo>
                  <a:lnTo>
                    <a:pt x="2272" y="596"/>
                  </a:lnTo>
                  <a:lnTo>
                    <a:pt x="2196" y="560"/>
                  </a:lnTo>
                  <a:lnTo>
                    <a:pt x="2196" y="560"/>
                  </a:lnTo>
                  <a:lnTo>
                    <a:pt x="2166" y="546"/>
                  </a:lnTo>
                  <a:lnTo>
                    <a:pt x="2166" y="546"/>
                  </a:lnTo>
                  <a:lnTo>
                    <a:pt x="2174" y="546"/>
                  </a:lnTo>
                  <a:lnTo>
                    <a:pt x="2174" y="546"/>
                  </a:lnTo>
                  <a:close/>
                  <a:moveTo>
                    <a:pt x="2162" y="544"/>
                  </a:moveTo>
                  <a:lnTo>
                    <a:pt x="2162" y="544"/>
                  </a:lnTo>
                  <a:lnTo>
                    <a:pt x="2156" y="542"/>
                  </a:lnTo>
                  <a:lnTo>
                    <a:pt x="2156" y="542"/>
                  </a:lnTo>
                  <a:lnTo>
                    <a:pt x="2164" y="542"/>
                  </a:lnTo>
                  <a:lnTo>
                    <a:pt x="2164" y="542"/>
                  </a:lnTo>
                  <a:lnTo>
                    <a:pt x="2170" y="544"/>
                  </a:lnTo>
                  <a:lnTo>
                    <a:pt x="2170" y="544"/>
                  </a:lnTo>
                  <a:lnTo>
                    <a:pt x="2162" y="544"/>
                  </a:lnTo>
                  <a:lnTo>
                    <a:pt x="2162" y="544"/>
                  </a:lnTo>
                  <a:close/>
                  <a:moveTo>
                    <a:pt x="2152" y="540"/>
                  </a:moveTo>
                  <a:lnTo>
                    <a:pt x="2152" y="540"/>
                  </a:lnTo>
                  <a:lnTo>
                    <a:pt x="2146" y="536"/>
                  </a:lnTo>
                  <a:lnTo>
                    <a:pt x="2146" y="536"/>
                  </a:lnTo>
                  <a:lnTo>
                    <a:pt x="2154" y="538"/>
                  </a:lnTo>
                  <a:lnTo>
                    <a:pt x="2154" y="538"/>
                  </a:lnTo>
                  <a:lnTo>
                    <a:pt x="2158" y="540"/>
                  </a:lnTo>
                  <a:lnTo>
                    <a:pt x="2158" y="540"/>
                  </a:lnTo>
                  <a:lnTo>
                    <a:pt x="2152" y="540"/>
                  </a:lnTo>
                  <a:lnTo>
                    <a:pt x="2152" y="540"/>
                  </a:lnTo>
                  <a:close/>
                  <a:moveTo>
                    <a:pt x="2142" y="534"/>
                  </a:moveTo>
                  <a:lnTo>
                    <a:pt x="2142" y="534"/>
                  </a:lnTo>
                  <a:lnTo>
                    <a:pt x="2136" y="532"/>
                  </a:lnTo>
                  <a:lnTo>
                    <a:pt x="2136" y="532"/>
                  </a:lnTo>
                  <a:lnTo>
                    <a:pt x="2142" y="534"/>
                  </a:lnTo>
                  <a:lnTo>
                    <a:pt x="2142" y="534"/>
                  </a:lnTo>
                  <a:lnTo>
                    <a:pt x="2148" y="536"/>
                  </a:lnTo>
                  <a:lnTo>
                    <a:pt x="2148" y="536"/>
                  </a:lnTo>
                  <a:lnTo>
                    <a:pt x="2142" y="534"/>
                  </a:lnTo>
                  <a:lnTo>
                    <a:pt x="2142" y="534"/>
                  </a:lnTo>
                  <a:close/>
                  <a:moveTo>
                    <a:pt x="2140" y="536"/>
                  </a:moveTo>
                  <a:lnTo>
                    <a:pt x="2140" y="536"/>
                  </a:lnTo>
                  <a:lnTo>
                    <a:pt x="2144" y="538"/>
                  </a:lnTo>
                  <a:lnTo>
                    <a:pt x="2144" y="538"/>
                  </a:lnTo>
                  <a:lnTo>
                    <a:pt x="2138" y="538"/>
                  </a:lnTo>
                  <a:lnTo>
                    <a:pt x="2138" y="538"/>
                  </a:lnTo>
                  <a:lnTo>
                    <a:pt x="2132" y="534"/>
                  </a:lnTo>
                  <a:lnTo>
                    <a:pt x="2132" y="534"/>
                  </a:lnTo>
                  <a:lnTo>
                    <a:pt x="2140" y="536"/>
                  </a:lnTo>
                  <a:lnTo>
                    <a:pt x="2140" y="536"/>
                  </a:lnTo>
                  <a:close/>
                  <a:moveTo>
                    <a:pt x="2128" y="532"/>
                  </a:moveTo>
                  <a:lnTo>
                    <a:pt x="2128" y="532"/>
                  </a:lnTo>
                  <a:lnTo>
                    <a:pt x="2122" y="530"/>
                  </a:lnTo>
                  <a:lnTo>
                    <a:pt x="2122" y="530"/>
                  </a:lnTo>
                  <a:lnTo>
                    <a:pt x="2128" y="532"/>
                  </a:lnTo>
                  <a:lnTo>
                    <a:pt x="2128" y="532"/>
                  </a:lnTo>
                  <a:lnTo>
                    <a:pt x="2134" y="534"/>
                  </a:lnTo>
                  <a:lnTo>
                    <a:pt x="2134" y="534"/>
                  </a:lnTo>
                  <a:lnTo>
                    <a:pt x="2128" y="532"/>
                  </a:lnTo>
                  <a:lnTo>
                    <a:pt x="2128" y="532"/>
                  </a:lnTo>
                  <a:close/>
                  <a:moveTo>
                    <a:pt x="2116" y="528"/>
                  </a:moveTo>
                  <a:lnTo>
                    <a:pt x="2116" y="528"/>
                  </a:lnTo>
                  <a:lnTo>
                    <a:pt x="2112" y="526"/>
                  </a:lnTo>
                  <a:lnTo>
                    <a:pt x="2112" y="526"/>
                  </a:lnTo>
                  <a:lnTo>
                    <a:pt x="2118" y="526"/>
                  </a:lnTo>
                  <a:lnTo>
                    <a:pt x="2118" y="526"/>
                  </a:lnTo>
                  <a:lnTo>
                    <a:pt x="2122" y="528"/>
                  </a:lnTo>
                  <a:lnTo>
                    <a:pt x="2122" y="528"/>
                  </a:lnTo>
                  <a:lnTo>
                    <a:pt x="2116" y="528"/>
                  </a:lnTo>
                  <a:lnTo>
                    <a:pt x="2116" y="528"/>
                  </a:lnTo>
                  <a:close/>
                  <a:moveTo>
                    <a:pt x="2114" y="530"/>
                  </a:moveTo>
                  <a:lnTo>
                    <a:pt x="2114" y="530"/>
                  </a:lnTo>
                  <a:lnTo>
                    <a:pt x="2120" y="532"/>
                  </a:lnTo>
                  <a:lnTo>
                    <a:pt x="2120" y="532"/>
                  </a:lnTo>
                  <a:lnTo>
                    <a:pt x="2112" y="530"/>
                  </a:lnTo>
                  <a:lnTo>
                    <a:pt x="2112" y="530"/>
                  </a:lnTo>
                  <a:lnTo>
                    <a:pt x="2108" y="528"/>
                  </a:lnTo>
                  <a:lnTo>
                    <a:pt x="2108" y="528"/>
                  </a:lnTo>
                  <a:lnTo>
                    <a:pt x="2114" y="530"/>
                  </a:lnTo>
                  <a:lnTo>
                    <a:pt x="2114" y="530"/>
                  </a:lnTo>
                  <a:close/>
                  <a:moveTo>
                    <a:pt x="2104" y="526"/>
                  </a:moveTo>
                  <a:lnTo>
                    <a:pt x="2104" y="526"/>
                  </a:lnTo>
                  <a:lnTo>
                    <a:pt x="2098" y="524"/>
                  </a:lnTo>
                  <a:lnTo>
                    <a:pt x="2098" y="524"/>
                  </a:lnTo>
                  <a:lnTo>
                    <a:pt x="2104" y="524"/>
                  </a:lnTo>
                  <a:lnTo>
                    <a:pt x="2104" y="524"/>
                  </a:lnTo>
                  <a:lnTo>
                    <a:pt x="2110" y="526"/>
                  </a:lnTo>
                  <a:lnTo>
                    <a:pt x="2110" y="526"/>
                  </a:lnTo>
                  <a:lnTo>
                    <a:pt x="2104" y="526"/>
                  </a:lnTo>
                  <a:lnTo>
                    <a:pt x="2104" y="526"/>
                  </a:lnTo>
                  <a:close/>
                  <a:moveTo>
                    <a:pt x="2094" y="520"/>
                  </a:moveTo>
                  <a:lnTo>
                    <a:pt x="2094" y="520"/>
                  </a:lnTo>
                  <a:lnTo>
                    <a:pt x="2088" y="518"/>
                  </a:lnTo>
                  <a:lnTo>
                    <a:pt x="2088" y="518"/>
                  </a:lnTo>
                  <a:lnTo>
                    <a:pt x="2094" y="520"/>
                  </a:lnTo>
                  <a:lnTo>
                    <a:pt x="2094" y="520"/>
                  </a:lnTo>
                  <a:lnTo>
                    <a:pt x="2098" y="522"/>
                  </a:lnTo>
                  <a:lnTo>
                    <a:pt x="2098" y="522"/>
                  </a:lnTo>
                  <a:lnTo>
                    <a:pt x="2094" y="520"/>
                  </a:lnTo>
                  <a:lnTo>
                    <a:pt x="2094" y="520"/>
                  </a:lnTo>
                  <a:close/>
                  <a:moveTo>
                    <a:pt x="2090" y="522"/>
                  </a:moveTo>
                  <a:lnTo>
                    <a:pt x="2090" y="522"/>
                  </a:lnTo>
                  <a:lnTo>
                    <a:pt x="2096" y="524"/>
                  </a:lnTo>
                  <a:lnTo>
                    <a:pt x="2096" y="524"/>
                  </a:lnTo>
                  <a:lnTo>
                    <a:pt x="2088" y="524"/>
                  </a:lnTo>
                  <a:lnTo>
                    <a:pt x="2088" y="524"/>
                  </a:lnTo>
                  <a:lnTo>
                    <a:pt x="2084" y="520"/>
                  </a:lnTo>
                  <a:lnTo>
                    <a:pt x="2084" y="520"/>
                  </a:lnTo>
                  <a:lnTo>
                    <a:pt x="2090" y="522"/>
                  </a:lnTo>
                  <a:lnTo>
                    <a:pt x="2090" y="522"/>
                  </a:lnTo>
                  <a:close/>
                  <a:moveTo>
                    <a:pt x="2080" y="518"/>
                  </a:moveTo>
                  <a:lnTo>
                    <a:pt x="2080" y="518"/>
                  </a:lnTo>
                  <a:lnTo>
                    <a:pt x="2074" y="516"/>
                  </a:lnTo>
                  <a:lnTo>
                    <a:pt x="2074" y="516"/>
                  </a:lnTo>
                  <a:lnTo>
                    <a:pt x="2082" y="516"/>
                  </a:lnTo>
                  <a:lnTo>
                    <a:pt x="2082" y="516"/>
                  </a:lnTo>
                  <a:lnTo>
                    <a:pt x="2086" y="520"/>
                  </a:lnTo>
                  <a:lnTo>
                    <a:pt x="2086" y="520"/>
                  </a:lnTo>
                  <a:lnTo>
                    <a:pt x="2080" y="518"/>
                  </a:lnTo>
                  <a:lnTo>
                    <a:pt x="2080" y="518"/>
                  </a:lnTo>
                  <a:close/>
                  <a:moveTo>
                    <a:pt x="2070" y="512"/>
                  </a:moveTo>
                  <a:lnTo>
                    <a:pt x="2070" y="512"/>
                  </a:lnTo>
                  <a:lnTo>
                    <a:pt x="2066" y="510"/>
                  </a:lnTo>
                  <a:lnTo>
                    <a:pt x="2066" y="510"/>
                  </a:lnTo>
                  <a:lnTo>
                    <a:pt x="2070" y="512"/>
                  </a:lnTo>
                  <a:lnTo>
                    <a:pt x="2070" y="512"/>
                  </a:lnTo>
                  <a:lnTo>
                    <a:pt x="2076" y="514"/>
                  </a:lnTo>
                  <a:lnTo>
                    <a:pt x="2076" y="514"/>
                  </a:lnTo>
                  <a:lnTo>
                    <a:pt x="2070" y="512"/>
                  </a:lnTo>
                  <a:lnTo>
                    <a:pt x="2070" y="512"/>
                  </a:lnTo>
                  <a:close/>
                  <a:moveTo>
                    <a:pt x="2068" y="514"/>
                  </a:moveTo>
                  <a:lnTo>
                    <a:pt x="2068" y="514"/>
                  </a:lnTo>
                  <a:lnTo>
                    <a:pt x="2072" y="516"/>
                  </a:lnTo>
                  <a:lnTo>
                    <a:pt x="2072" y="516"/>
                  </a:lnTo>
                  <a:lnTo>
                    <a:pt x="2066" y="516"/>
                  </a:lnTo>
                  <a:lnTo>
                    <a:pt x="2066" y="516"/>
                  </a:lnTo>
                  <a:lnTo>
                    <a:pt x="2060" y="514"/>
                  </a:lnTo>
                  <a:lnTo>
                    <a:pt x="2060" y="514"/>
                  </a:lnTo>
                  <a:lnTo>
                    <a:pt x="2068" y="514"/>
                  </a:lnTo>
                  <a:lnTo>
                    <a:pt x="2068" y="514"/>
                  </a:lnTo>
                  <a:close/>
                  <a:moveTo>
                    <a:pt x="2056" y="510"/>
                  </a:moveTo>
                  <a:lnTo>
                    <a:pt x="2056" y="510"/>
                  </a:lnTo>
                  <a:lnTo>
                    <a:pt x="2052" y="508"/>
                  </a:lnTo>
                  <a:lnTo>
                    <a:pt x="2052" y="508"/>
                  </a:lnTo>
                  <a:lnTo>
                    <a:pt x="2056" y="508"/>
                  </a:lnTo>
                  <a:lnTo>
                    <a:pt x="2056" y="508"/>
                  </a:lnTo>
                  <a:lnTo>
                    <a:pt x="2062" y="512"/>
                  </a:lnTo>
                  <a:lnTo>
                    <a:pt x="2062" y="512"/>
                  </a:lnTo>
                  <a:lnTo>
                    <a:pt x="2056" y="510"/>
                  </a:lnTo>
                  <a:lnTo>
                    <a:pt x="2056" y="510"/>
                  </a:lnTo>
                  <a:close/>
                  <a:moveTo>
                    <a:pt x="2046" y="506"/>
                  </a:moveTo>
                  <a:lnTo>
                    <a:pt x="2046" y="506"/>
                  </a:lnTo>
                  <a:lnTo>
                    <a:pt x="2042" y="502"/>
                  </a:lnTo>
                  <a:lnTo>
                    <a:pt x="2042" y="502"/>
                  </a:lnTo>
                  <a:lnTo>
                    <a:pt x="2046" y="504"/>
                  </a:lnTo>
                  <a:lnTo>
                    <a:pt x="2046" y="504"/>
                  </a:lnTo>
                  <a:lnTo>
                    <a:pt x="2052" y="506"/>
                  </a:lnTo>
                  <a:lnTo>
                    <a:pt x="2052" y="506"/>
                  </a:lnTo>
                  <a:lnTo>
                    <a:pt x="2046" y="506"/>
                  </a:lnTo>
                  <a:lnTo>
                    <a:pt x="2046" y="506"/>
                  </a:lnTo>
                  <a:close/>
                  <a:moveTo>
                    <a:pt x="2044" y="506"/>
                  </a:moveTo>
                  <a:lnTo>
                    <a:pt x="2044" y="506"/>
                  </a:lnTo>
                  <a:lnTo>
                    <a:pt x="2048" y="510"/>
                  </a:lnTo>
                  <a:lnTo>
                    <a:pt x="2048" y="510"/>
                  </a:lnTo>
                  <a:lnTo>
                    <a:pt x="2042" y="508"/>
                  </a:lnTo>
                  <a:lnTo>
                    <a:pt x="2042" y="508"/>
                  </a:lnTo>
                  <a:lnTo>
                    <a:pt x="2038" y="504"/>
                  </a:lnTo>
                  <a:lnTo>
                    <a:pt x="2038" y="504"/>
                  </a:lnTo>
                  <a:lnTo>
                    <a:pt x="2044" y="506"/>
                  </a:lnTo>
                  <a:lnTo>
                    <a:pt x="2044" y="506"/>
                  </a:lnTo>
                  <a:close/>
                  <a:moveTo>
                    <a:pt x="2034" y="502"/>
                  </a:moveTo>
                  <a:lnTo>
                    <a:pt x="2034" y="502"/>
                  </a:lnTo>
                  <a:lnTo>
                    <a:pt x="2028" y="498"/>
                  </a:lnTo>
                  <a:lnTo>
                    <a:pt x="2028" y="498"/>
                  </a:lnTo>
                  <a:lnTo>
                    <a:pt x="2034" y="500"/>
                  </a:lnTo>
                  <a:lnTo>
                    <a:pt x="2034" y="500"/>
                  </a:lnTo>
                  <a:lnTo>
                    <a:pt x="2040" y="504"/>
                  </a:lnTo>
                  <a:lnTo>
                    <a:pt x="2040" y="504"/>
                  </a:lnTo>
                  <a:lnTo>
                    <a:pt x="2034" y="502"/>
                  </a:lnTo>
                  <a:lnTo>
                    <a:pt x="2034" y="502"/>
                  </a:lnTo>
                  <a:close/>
                  <a:moveTo>
                    <a:pt x="2030" y="504"/>
                  </a:moveTo>
                  <a:lnTo>
                    <a:pt x="2030" y="504"/>
                  </a:lnTo>
                  <a:lnTo>
                    <a:pt x="2036" y="506"/>
                  </a:lnTo>
                  <a:lnTo>
                    <a:pt x="2036" y="506"/>
                  </a:lnTo>
                  <a:lnTo>
                    <a:pt x="2030" y="506"/>
                  </a:lnTo>
                  <a:lnTo>
                    <a:pt x="2030" y="506"/>
                  </a:lnTo>
                  <a:lnTo>
                    <a:pt x="2024" y="502"/>
                  </a:lnTo>
                  <a:lnTo>
                    <a:pt x="2024" y="502"/>
                  </a:lnTo>
                  <a:lnTo>
                    <a:pt x="2030" y="504"/>
                  </a:lnTo>
                  <a:lnTo>
                    <a:pt x="2030" y="504"/>
                  </a:lnTo>
                  <a:close/>
                  <a:moveTo>
                    <a:pt x="2020" y="500"/>
                  </a:moveTo>
                  <a:lnTo>
                    <a:pt x="2020" y="500"/>
                  </a:lnTo>
                  <a:lnTo>
                    <a:pt x="2014" y="496"/>
                  </a:lnTo>
                  <a:lnTo>
                    <a:pt x="2014" y="496"/>
                  </a:lnTo>
                  <a:lnTo>
                    <a:pt x="2020" y="498"/>
                  </a:lnTo>
                  <a:lnTo>
                    <a:pt x="2020" y="498"/>
                  </a:lnTo>
                  <a:lnTo>
                    <a:pt x="2026" y="500"/>
                  </a:lnTo>
                  <a:lnTo>
                    <a:pt x="2026" y="500"/>
                  </a:lnTo>
                  <a:lnTo>
                    <a:pt x="2020" y="500"/>
                  </a:lnTo>
                  <a:lnTo>
                    <a:pt x="2020" y="500"/>
                  </a:lnTo>
                  <a:close/>
                  <a:moveTo>
                    <a:pt x="2012" y="494"/>
                  </a:moveTo>
                  <a:lnTo>
                    <a:pt x="2012" y="494"/>
                  </a:lnTo>
                  <a:lnTo>
                    <a:pt x="2006" y="490"/>
                  </a:lnTo>
                  <a:lnTo>
                    <a:pt x="2006" y="490"/>
                  </a:lnTo>
                  <a:lnTo>
                    <a:pt x="2012" y="492"/>
                  </a:lnTo>
                  <a:lnTo>
                    <a:pt x="2012" y="492"/>
                  </a:lnTo>
                  <a:lnTo>
                    <a:pt x="2016" y="496"/>
                  </a:lnTo>
                  <a:lnTo>
                    <a:pt x="2016" y="496"/>
                  </a:lnTo>
                  <a:lnTo>
                    <a:pt x="2012" y="494"/>
                  </a:lnTo>
                  <a:lnTo>
                    <a:pt x="2012" y="494"/>
                  </a:lnTo>
                  <a:close/>
                  <a:moveTo>
                    <a:pt x="2016" y="504"/>
                  </a:moveTo>
                  <a:lnTo>
                    <a:pt x="2016" y="504"/>
                  </a:lnTo>
                  <a:lnTo>
                    <a:pt x="2010" y="500"/>
                  </a:lnTo>
                  <a:lnTo>
                    <a:pt x="2010" y="500"/>
                  </a:lnTo>
                  <a:lnTo>
                    <a:pt x="2018" y="500"/>
                  </a:lnTo>
                  <a:lnTo>
                    <a:pt x="2018" y="500"/>
                  </a:lnTo>
                  <a:lnTo>
                    <a:pt x="2022" y="504"/>
                  </a:lnTo>
                  <a:lnTo>
                    <a:pt x="2022" y="504"/>
                  </a:lnTo>
                  <a:lnTo>
                    <a:pt x="2016" y="504"/>
                  </a:lnTo>
                  <a:lnTo>
                    <a:pt x="2016" y="504"/>
                  </a:lnTo>
                  <a:close/>
                  <a:moveTo>
                    <a:pt x="2024" y="510"/>
                  </a:moveTo>
                  <a:lnTo>
                    <a:pt x="2024" y="510"/>
                  </a:lnTo>
                  <a:lnTo>
                    <a:pt x="2020" y="506"/>
                  </a:lnTo>
                  <a:lnTo>
                    <a:pt x="2020" y="506"/>
                  </a:lnTo>
                  <a:lnTo>
                    <a:pt x="2026" y="508"/>
                  </a:lnTo>
                  <a:lnTo>
                    <a:pt x="2026" y="508"/>
                  </a:lnTo>
                  <a:lnTo>
                    <a:pt x="2032" y="510"/>
                  </a:lnTo>
                  <a:lnTo>
                    <a:pt x="2032" y="510"/>
                  </a:lnTo>
                  <a:lnTo>
                    <a:pt x="2024" y="510"/>
                  </a:lnTo>
                  <a:lnTo>
                    <a:pt x="2024" y="510"/>
                  </a:lnTo>
                  <a:close/>
                  <a:moveTo>
                    <a:pt x="2032" y="516"/>
                  </a:moveTo>
                  <a:lnTo>
                    <a:pt x="2032" y="516"/>
                  </a:lnTo>
                  <a:lnTo>
                    <a:pt x="2028" y="512"/>
                  </a:lnTo>
                  <a:lnTo>
                    <a:pt x="2028" y="512"/>
                  </a:lnTo>
                  <a:lnTo>
                    <a:pt x="2036" y="512"/>
                  </a:lnTo>
                  <a:lnTo>
                    <a:pt x="2036" y="512"/>
                  </a:lnTo>
                  <a:lnTo>
                    <a:pt x="2040" y="516"/>
                  </a:lnTo>
                  <a:lnTo>
                    <a:pt x="2040" y="516"/>
                  </a:lnTo>
                  <a:lnTo>
                    <a:pt x="2032" y="516"/>
                  </a:lnTo>
                  <a:lnTo>
                    <a:pt x="2032" y="516"/>
                  </a:lnTo>
                  <a:close/>
                  <a:moveTo>
                    <a:pt x="2036" y="518"/>
                  </a:moveTo>
                  <a:lnTo>
                    <a:pt x="2036" y="518"/>
                  </a:lnTo>
                  <a:lnTo>
                    <a:pt x="2044" y="518"/>
                  </a:lnTo>
                  <a:lnTo>
                    <a:pt x="2044" y="518"/>
                  </a:lnTo>
                  <a:lnTo>
                    <a:pt x="2050" y="522"/>
                  </a:lnTo>
                  <a:lnTo>
                    <a:pt x="2050" y="522"/>
                  </a:lnTo>
                  <a:lnTo>
                    <a:pt x="2042" y="522"/>
                  </a:lnTo>
                  <a:lnTo>
                    <a:pt x="2042" y="522"/>
                  </a:lnTo>
                  <a:lnTo>
                    <a:pt x="2036" y="518"/>
                  </a:lnTo>
                  <a:lnTo>
                    <a:pt x="2036" y="518"/>
                  </a:lnTo>
                  <a:close/>
                  <a:moveTo>
                    <a:pt x="2044" y="524"/>
                  </a:moveTo>
                  <a:lnTo>
                    <a:pt x="2044" y="524"/>
                  </a:lnTo>
                  <a:lnTo>
                    <a:pt x="2052" y="524"/>
                  </a:lnTo>
                  <a:lnTo>
                    <a:pt x="2052" y="524"/>
                  </a:lnTo>
                  <a:lnTo>
                    <a:pt x="2058" y="528"/>
                  </a:lnTo>
                  <a:lnTo>
                    <a:pt x="2058" y="528"/>
                  </a:lnTo>
                  <a:lnTo>
                    <a:pt x="2050" y="528"/>
                  </a:lnTo>
                  <a:lnTo>
                    <a:pt x="2050" y="528"/>
                  </a:lnTo>
                  <a:lnTo>
                    <a:pt x="2044" y="524"/>
                  </a:lnTo>
                  <a:lnTo>
                    <a:pt x="2044" y="524"/>
                  </a:lnTo>
                  <a:close/>
                  <a:moveTo>
                    <a:pt x="2052" y="530"/>
                  </a:moveTo>
                  <a:lnTo>
                    <a:pt x="2052" y="530"/>
                  </a:lnTo>
                  <a:lnTo>
                    <a:pt x="2062" y="530"/>
                  </a:lnTo>
                  <a:lnTo>
                    <a:pt x="2062" y="530"/>
                  </a:lnTo>
                  <a:lnTo>
                    <a:pt x="2068" y="534"/>
                  </a:lnTo>
                  <a:lnTo>
                    <a:pt x="2068" y="534"/>
                  </a:lnTo>
                  <a:lnTo>
                    <a:pt x="2058" y="534"/>
                  </a:lnTo>
                  <a:lnTo>
                    <a:pt x="2058" y="534"/>
                  </a:lnTo>
                  <a:lnTo>
                    <a:pt x="2052" y="530"/>
                  </a:lnTo>
                  <a:lnTo>
                    <a:pt x="2052" y="530"/>
                  </a:lnTo>
                  <a:close/>
                  <a:moveTo>
                    <a:pt x="2082" y="552"/>
                  </a:moveTo>
                  <a:lnTo>
                    <a:pt x="2082" y="552"/>
                  </a:lnTo>
                  <a:lnTo>
                    <a:pt x="2060" y="536"/>
                  </a:lnTo>
                  <a:lnTo>
                    <a:pt x="2060" y="536"/>
                  </a:lnTo>
                  <a:lnTo>
                    <a:pt x="2070" y="536"/>
                  </a:lnTo>
                  <a:lnTo>
                    <a:pt x="2070" y="536"/>
                  </a:lnTo>
                  <a:lnTo>
                    <a:pt x="2094" y="554"/>
                  </a:lnTo>
                  <a:lnTo>
                    <a:pt x="2094" y="554"/>
                  </a:lnTo>
                  <a:lnTo>
                    <a:pt x="2132" y="580"/>
                  </a:lnTo>
                  <a:lnTo>
                    <a:pt x="2132" y="580"/>
                  </a:lnTo>
                  <a:lnTo>
                    <a:pt x="2118" y="580"/>
                  </a:lnTo>
                  <a:lnTo>
                    <a:pt x="2118" y="580"/>
                  </a:lnTo>
                  <a:lnTo>
                    <a:pt x="2082" y="552"/>
                  </a:lnTo>
                  <a:lnTo>
                    <a:pt x="2082" y="552"/>
                  </a:lnTo>
                  <a:close/>
                  <a:moveTo>
                    <a:pt x="2120" y="582"/>
                  </a:moveTo>
                  <a:lnTo>
                    <a:pt x="2120" y="582"/>
                  </a:lnTo>
                  <a:lnTo>
                    <a:pt x="2134" y="582"/>
                  </a:lnTo>
                  <a:lnTo>
                    <a:pt x="2134" y="582"/>
                  </a:lnTo>
                  <a:lnTo>
                    <a:pt x="2198" y="628"/>
                  </a:lnTo>
                  <a:lnTo>
                    <a:pt x="2198" y="628"/>
                  </a:lnTo>
                  <a:lnTo>
                    <a:pt x="2178" y="626"/>
                  </a:lnTo>
                  <a:lnTo>
                    <a:pt x="2178" y="626"/>
                  </a:lnTo>
                  <a:lnTo>
                    <a:pt x="2120" y="582"/>
                  </a:lnTo>
                  <a:lnTo>
                    <a:pt x="2120" y="582"/>
                  </a:lnTo>
                  <a:close/>
                  <a:moveTo>
                    <a:pt x="2182" y="628"/>
                  </a:moveTo>
                  <a:lnTo>
                    <a:pt x="2182" y="628"/>
                  </a:lnTo>
                  <a:lnTo>
                    <a:pt x="2202" y="630"/>
                  </a:lnTo>
                  <a:lnTo>
                    <a:pt x="2202" y="630"/>
                  </a:lnTo>
                  <a:lnTo>
                    <a:pt x="2268" y="674"/>
                  </a:lnTo>
                  <a:lnTo>
                    <a:pt x="2268" y="674"/>
                  </a:lnTo>
                  <a:lnTo>
                    <a:pt x="2242" y="672"/>
                  </a:lnTo>
                  <a:lnTo>
                    <a:pt x="2242" y="672"/>
                  </a:lnTo>
                  <a:lnTo>
                    <a:pt x="2182" y="628"/>
                  </a:lnTo>
                  <a:lnTo>
                    <a:pt x="2182" y="628"/>
                  </a:lnTo>
                  <a:close/>
                  <a:moveTo>
                    <a:pt x="2246" y="674"/>
                  </a:moveTo>
                  <a:lnTo>
                    <a:pt x="2246" y="674"/>
                  </a:lnTo>
                  <a:lnTo>
                    <a:pt x="2272" y="676"/>
                  </a:lnTo>
                  <a:lnTo>
                    <a:pt x="2272" y="676"/>
                  </a:lnTo>
                  <a:lnTo>
                    <a:pt x="2342" y="722"/>
                  </a:lnTo>
                  <a:lnTo>
                    <a:pt x="2342" y="722"/>
                  </a:lnTo>
                  <a:lnTo>
                    <a:pt x="2310" y="718"/>
                  </a:lnTo>
                  <a:lnTo>
                    <a:pt x="2310" y="718"/>
                  </a:lnTo>
                  <a:lnTo>
                    <a:pt x="2246" y="674"/>
                  </a:lnTo>
                  <a:lnTo>
                    <a:pt x="2246" y="674"/>
                  </a:lnTo>
                  <a:close/>
                  <a:moveTo>
                    <a:pt x="2314" y="720"/>
                  </a:moveTo>
                  <a:lnTo>
                    <a:pt x="2314" y="720"/>
                  </a:lnTo>
                  <a:lnTo>
                    <a:pt x="2346" y="724"/>
                  </a:lnTo>
                  <a:lnTo>
                    <a:pt x="2346" y="724"/>
                  </a:lnTo>
                  <a:lnTo>
                    <a:pt x="2422" y="770"/>
                  </a:lnTo>
                  <a:lnTo>
                    <a:pt x="2422" y="770"/>
                  </a:lnTo>
                  <a:lnTo>
                    <a:pt x="2384" y="766"/>
                  </a:lnTo>
                  <a:lnTo>
                    <a:pt x="2384" y="766"/>
                  </a:lnTo>
                  <a:lnTo>
                    <a:pt x="2314" y="720"/>
                  </a:lnTo>
                  <a:lnTo>
                    <a:pt x="2314" y="720"/>
                  </a:lnTo>
                  <a:close/>
                  <a:moveTo>
                    <a:pt x="2386" y="766"/>
                  </a:moveTo>
                  <a:lnTo>
                    <a:pt x="2386" y="766"/>
                  </a:lnTo>
                  <a:lnTo>
                    <a:pt x="2426" y="772"/>
                  </a:lnTo>
                  <a:lnTo>
                    <a:pt x="2426" y="772"/>
                  </a:lnTo>
                  <a:lnTo>
                    <a:pt x="2514" y="822"/>
                  </a:lnTo>
                  <a:lnTo>
                    <a:pt x="2514" y="822"/>
                  </a:lnTo>
                  <a:lnTo>
                    <a:pt x="2464" y="814"/>
                  </a:lnTo>
                  <a:lnTo>
                    <a:pt x="2464" y="814"/>
                  </a:lnTo>
                  <a:lnTo>
                    <a:pt x="2386" y="766"/>
                  </a:lnTo>
                  <a:lnTo>
                    <a:pt x="2386" y="766"/>
                  </a:lnTo>
                  <a:close/>
                  <a:moveTo>
                    <a:pt x="2468" y="816"/>
                  </a:moveTo>
                  <a:lnTo>
                    <a:pt x="2468" y="816"/>
                  </a:lnTo>
                  <a:lnTo>
                    <a:pt x="2518" y="824"/>
                  </a:lnTo>
                  <a:lnTo>
                    <a:pt x="2518" y="824"/>
                  </a:lnTo>
                  <a:lnTo>
                    <a:pt x="2580" y="856"/>
                  </a:lnTo>
                  <a:lnTo>
                    <a:pt x="2580" y="856"/>
                  </a:lnTo>
                  <a:lnTo>
                    <a:pt x="2624" y="878"/>
                  </a:lnTo>
                  <a:lnTo>
                    <a:pt x="2624" y="878"/>
                  </a:lnTo>
                  <a:lnTo>
                    <a:pt x="2562" y="866"/>
                  </a:lnTo>
                  <a:lnTo>
                    <a:pt x="2562" y="866"/>
                  </a:lnTo>
                  <a:lnTo>
                    <a:pt x="2514" y="842"/>
                  </a:lnTo>
                  <a:lnTo>
                    <a:pt x="2468" y="816"/>
                  </a:lnTo>
                  <a:lnTo>
                    <a:pt x="2468" y="816"/>
                  </a:lnTo>
                  <a:close/>
                  <a:moveTo>
                    <a:pt x="2566" y="868"/>
                  </a:moveTo>
                  <a:lnTo>
                    <a:pt x="2566" y="868"/>
                  </a:lnTo>
                  <a:lnTo>
                    <a:pt x="2628" y="880"/>
                  </a:lnTo>
                  <a:lnTo>
                    <a:pt x="2628" y="880"/>
                  </a:lnTo>
                  <a:lnTo>
                    <a:pt x="2708" y="916"/>
                  </a:lnTo>
                  <a:lnTo>
                    <a:pt x="2788" y="950"/>
                  </a:lnTo>
                  <a:lnTo>
                    <a:pt x="2788" y="950"/>
                  </a:lnTo>
                  <a:lnTo>
                    <a:pt x="2690" y="928"/>
                  </a:lnTo>
                  <a:lnTo>
                    <a:pt x="2690" y="928"/>
                  </a:lnTo>
                  <a:lnTo>
                    <a:pt x="2626" y="898"/>
                  </a:lnTo>
                  <a:lnTo>
                    <a:pt x="2566" y="868"/>
                  </a:lnTo>
                  <a:lnTo>
                    <a:pt x="2566" y="868"/>
                  </a:lnTo>
                  <a:close/>
                  <a:moveTo>
                    <a:pt x="2696" y="930"/>
                  </a:moveTo>
                  <a:lnTo>
                    <a:pt x="2696" y="930"/>
                  </a:lnTo>
                  <a:lnTo>
                    <a:pt x="2802" y="956"/>
                  </a:lnTo>
                  <a:lnTo>
                    <a:pt x="2802" y="956"/>
                  </a:lnTo>
                  <a:lnTo>
                    <a:pt x="2880" y="984"/>
                  </a:lnTo>
                  <a:lnTo>
                    <a:pt x="2962" y="1012"/>
                  </a:lnTo>
                  <a:lnTo>
                    <a:pt x="3044" y="1036"/>
                  </a:lnTo>
                  <a:lnTo>
                    <a:pt x="3130" y="1058"/>
                  </a:lnTo>
                  <a:lnTo>
                    <a:pt x="3130" y="1058"/>
                  </a:lnTo>
                  <a:lnTo>
                    <a:pt x="3200" y="1084"/>
                  </a:lnTo>
                  <a:lnTo>
                    <a:pt x="3200" y="1084"/>
                  </a:lnTo>
                  <a:lnTo>
                    <a:pt x="3128" y="1068"/>
                  </a:lnTo>
                  <a:lnTo>
                    <a:pt x="3060" y="1052"/>
                  </a:lnTo>
                  <a:lnTo>
                    <a:pt x="2994" y="1036"/>
                  </a:lnTo>
                  <a:lnTo>
                    <a:pt x="2932" y="1016"/>
                  </a:lnTo>
                  <a:lnTo>
                    <a:pt x="2870" y="996"/>
                  </a:lnTo>
                  <a:lnTo>
                    <a:pt x="2810" y="976"/>
                  </a:lnTo>
                  <a:lnTo>
                    <a:pt x="2754" y="954"/>
                  </a:lnTo>
                  <a:lnTo>
                    <a:pt x="2696" y="930"/>
                  </a:lnTo>
                  <a:lnTo>
                    <a:pt x="2696" y="930"/>
                  </a:lnTo>
                  <a:close/>
                  <a:moveTo>
                    <a:pt x="3212" y="1086"/>
                  </a:moveTo>
                  <a:lnTo>
                    <a:pt x="3212" y="1086"/>
                  </a:lnTo>
                  <a:lnTo>
                    <a:pt x="3146" y="1062"/>
                  </a:lnTo>
                  <a:lnTo>
                    <a:pt x="3146" y="1062"/>
                  </a:lnTo>
                  <a:lnTo>
                    <a:pt x="3246" y="1084"/>
                  </a:lnTo>
                  <a:lnTo>
                    <a:pt x="3348" y="1104"/>
                  </a:lnTo>
                  <a:lnTo>
                    <a:pt x="3348" y="1104"/>
                  </a:lnTo>
                  <a:lnTo>
                    <a:pt x="3374" y="1116"/>
                  </a:lnTo>
                  <a:lnTo>
                    <a:pt x="3374" y="1116"/>
                  </a:lnTo>
                  <a:lnTo>
                    <a:pt x="3292" y="1102"/>
                  </a:lnTo>
                  <a:lnTo>
                    <a:pt x="3212" y="1086"/>
                  </a:lnTo>
                  <a:lnTo>
                    <a:pt x="3212" y="1086"/>
                  </a:lnTo>
                  <a:close/>
                  <a:moveTo>
                    <a:pt x="3382" y="1116"/>
                  </a:moveTo>
                  <a:lnTo>
                    <a:pt x="3382" y="1116"/>
                  </a:lnTo>
                  <a:lnTo>
                    <a:pt x="3358" y="1106"/>
                  </a:lnTo>
                  <a:lnTo>
                    <a:pt x="3358" y="1106"/>
                  </a:lnTo>
                  <a:lnTo>
                    <a:pt x="3400" y="1114"/>
                  </a:lnTo>
                  <a:lnTo>
                    <a:pt x="3400" y="1114"/>
                  </a:lnTo>
                  <a:lnTo>
                    <a:pt x="3494" y="1128"/>
                  </a:lnTo>
                  <a:lnTo>
                    <a:pt x="3494" y="1128"/>
                  </a:lnTo>
                  <a:lnTo>
                    <a:pt x="3508" y="1134"/>
                  </a:lnTo>
                  <a:lnTo>
                    <a:pt x="3508" y="1134"/>
                  </a:lnTo>
                  <a:lnTo>
                    <a:pt x="3382" y="1116"/>
                  </a:lnTo>
                  <a:lnTo>
                    <a:pt x="3382" y="1116"/>
                  </a:lnTo>
                  <a:close/>
                  <a:moveTo>
                    <a:pt x="3516" y="1136"/>
                  </a:moveTo>
                  <a:lnTo>
                    <a:pt x="3516" y="1136"/>
                  </a:lnTo>
                  <a:lnTo>
                    <a:pt x="3502" y="1130"/>
                  </a:lnTo>
                  <a:lnTo>
                    <a:pt x="3502" y="1130"/>
                  </a:lnTo>
                  <a:lnTo>
                    <a:pt x="3618" y="1144"/>
                  </a:lnTo>
                  <a:lnTo>
                    <a:pt x="3618" y="1144"/>
                  </a:lnTo>
                  <a:lnTo>
                    <a:pt x="3626" y="1148"/>
                  </a:lnTo>
                  <a:lnTo>
                    <a:pt x="3626" y="1148"/>
                  </a:lnTo>
                  <a:lnTo>
                    <a:pt x="3516" y="1136"/>
                  </a:lnTo>
                  <a:lnTo>
                    <a:pt x="3516" y="1136"/>
                  </a:lnTo>
                  <a:close/>
                  <a:moveTo>
                    <a:pt x="3632" y="1150"/>
                  </a:moveTo>
                  <a:lnTo>
                    <a:pt x="3632" y="1150"/>
                  </a:lnTo>
                  <a:lnTo>
                    <a:pt x="3624" y="1146"/>
                  </a:lnTo>
                  <a:lnTo>
                    <a:pt x="3624" y="1146"/>
                  </a:lnTo>
                  <a:lnTo>
                    <a:pt x="3728" y="1158"/>
                  </a:lnTo>
                  <a:lnTo>
                    <a:pt x="3728" y="1158"/>
                  </a:lnTo>
                  <a:lnTo>
                    <a:pt x="3732" y="1160"/>
                  </a:lnTo>
                  <a:lnTo>
                    <a:pt x="3732" y="1160"/>
                  </a:lnTo>
                  <a:lnTo>
                    <a:pt x="3632" y="1150"/>
                  </a:lnTo>
                  <a:lnTo>
                    <a:pt x="3632" y="1150"/>
                  </a:lnTo>
                  <a:close/>
                  <a:moveTo>
                    <a:pt x="3738" y="1160"/>
                  </a:moveTo>
                  <a:lnTo>
                    <a:pt x="3738" y="1160"/>
                  </a:lnTo>
                  <a:lnTo>
                    <a:pt x="3736" y="1158"/>
                  </a:lnTo>
                  <a:lnTo>
                    <a:pt x="3736" y="1158"/>
                  </a:lnTo>
                  <a:lnTo>
                    <a:pt x="3826" y="1168"/>
                  </a:lnTo>
                  <a:lnTo>
                    <a:pt x="3826" y="1168"/>
                  </a:lnTo>
                  <a:lnTo>
                    <a:pt x="3738" y="1160"/>
                  </a:lnTo>
                  <a:lnTo>
                    <a:pt x="3738" y="1160"/>
                  </a:lnTo>
                  <a:close/>
                  <a:moveTo>
                    <a:pt x="3732" y="1156"/>
                  </a:moveTo>
                  <a:lnTo>
                    <a:pt x="3732" y="1156"/>
                  </a:lnTo>
                  <a:lnTo>
                    <a:pt x="3728" y="1154"/>
                  </a:lnTo>
                  <a:lnTo>
                    <a:pt x="3728" y="1154"/>
                  </a:lnTo>
                  <a:lnTo>
                    <a:pt x="3828" y="1166"/>
                  </a:lnTo>
                  <a:lnTo>
                    <a:pt x="3828" y="1166"/>
                  </a:lnTo>
                  <a:lnTo>
                    <a:pt x="3828" y="1166"/>
                  </a:lnTo>
                  <a:lnTo>
                    <a:pt x="3732" y="1156"/>
                  </a:lnTo>
                  <a:lnTo>
                    <a:pt x="3732" y="1156"/>
                  </a:lnTo>
                  <a:close/>
                  <a:moveTo>
                    <a:pt x="3834" y="1166"/>
                  </a:moveTo>
                  <a:lnTo>
                    <a:pt x="3834" y="1166"/>
                  </a:lnTo>
                  <a:lnTo>
                    <a:pt x="3836" y="1166"/>
                  </a:lnTo>
                  <a:lnTo>
                    <a:pt x="3834" y="1166"/>
                  </a:lnTo>
                  <a:close/>
                  <a:moveTo>
                    <a:pt x="3832" y="1166"/>
                  </a:moveTo>
                  <a:lnTo>
                    <a:pt x="3830" y="1164"/>
                  </a:lnTo>
                  <a:lnTo>
                    <a:pt x="3830" y="1164"/>
                  </a:lnTo>
                  <a:lnTo>
                    <a:pt x="3890" y="1172"/>
                  </a:lnTo>
                  <a:lnTo>
                    <a:pt x="3890" y="1172"/>
                  </a:lnTo>
                  <a:lnTo>
                    <a:pt x="3832" y="1166"/>
                  </a:lnTo>
                  <a:lnTo>
                    <a:pt x="3832" y="1166"/>
                  </a:lnTo>
                  <a:close/>
                  <a:moveTo>
                    <a:pt x="3914" y="1172"/>
                  </a:moveTo>
                  <a:lnTo>
                    <a:pt x="3914" y="1172"/>
                  </a:lnTo>
                  <a:lnTo>
                    <a:pt x="3820" y="1160"/>
                  </a:lnTo>
                  <a:lnTo>
                    <a:pt x="3820" y="1160"/>
                  </a:lnTo>
                  <a:lnTo>
                    <a:pt x="3814" y="1158"/>
                  </a:lnTo>
                  <a:lnTo>
                    <a:pt x="3814" y="1158"/>
                  </a:lnTo>
                  <a:lnTo>
                    <a:pt x="3922" y="1172"/>
                  </a:lnTo>
                  <a:lnTo>
                    <a:pt x="3922" y="1172"/>
                  </a:lnTo>
                  <a:lnTo>
                    <a:pt x="3922" y="1172"/>
                  </a:lnTo>
                  <a:lnTo>
                    <a:pt x="3914" y="1172"/>
                  </a:lnTo>
                  <a:lnTo>
                    <a:pt x="3914" y="1172"/>
                  </a:lnTo>
                  <a:close/>
                  <a:moveTo>
                    <a:pt x="3928" y="1174"/>
                  </a:moveTo>
                  <a:lnTo>
                    <a:pt x="3928" y="1174"/>
                  </a:lnTo>
                  <a:lnTo>
                    <a:pt x="3928" y="1174"/>
                  </a:lnTo>
                  <a:lnTo>
                    <a:pt x="3930" y="1174"/>
                  </a:lnTo>
                  <a:lnTo>
                    <a:pt x="3930" y="1174"/>
                  </a:lnTo>
                  <a:lnTo>
                    <a:pt x="3928" y="1174"/>
                  </a:lnTo>
                  <a:lnTo>
                    <a:pt x="3928" y="1174"/>
                  </a:lnTo>
                  <a:close/>
                  <a:moveTo>
                    <a:pt x="3920" y="1170"/>
                  </a:moveTo>
                  <a:lnTo>
                    <a:pt x="3920" y="1170"/>
                  </a:lnTo>
                  <a:lnTo>
                    <a:pt x="3920" y="1170"/>
                  </a:lnTo>
                  <a:lnTo>
                    <a:pt x="3936" y="1172"/>
                  </a:lnTo>
                  <a:lnTo>
                    <a:pt x="3936" y="1172"/>
                  </a:lnTo>
                  <a:lnTo>
                    <a:pt x="3920" y="1170"/>
                  </a:lnTo>
                  <a:lnTo>
                    <a:pt x="3920" y="1170"/>
                  </a:lnTo>
                  <a:close/>
                  <a:moveTo>
                    <a:pt x="3914" y="1166"/>
                  </a:moveTo>
                  <a:lnTo>
                    <a:pt x="3912" y="1166"/>
                  </a:lnTo>
                  <a:lnTo>
                    <a:pt x="3912" y="1166"/>
                  </a:lnTo>
                  <a:lnTo>
                    <a:pt x="3944" y="1172"/>
                  </a:lnTo>
                  <a:lnTo>
                    <a:pt x="3944" y="1172"/>
                  </a:lnTo>
                  <a:lnTo>
                    <a:pt x="3914" y="1166"/>
                  </a:lnTo>
                  <a:lnTo>
                    <a:pt x="3914" y="1166"/>
                  </a:lnTo>
                  <a:close/>
                  <a:moveTo>
                    <a:pt x="3908" y="1162"/>
                  </a:moveTo>
                  <a:lnTo>
                    <a:pt x="3908" y="1162"/>
                  </a:lnTo>
                  <a:lnTo>
                    <a:pt x="3904" y="1162"/>
                  </a:lnTo>
                  <a:lnTo>
                    <a:pt x="3904" y="1162"/>
                  </a:lnTo>
                  <a:lnTo>
                    <a:pt x="3954" y="1172"/>
                  </a:lnTo>
                  <a:lnTo>
                    <a:pt x="3954" y="1172"/>
                  </a:lnTo>
                  <a:lnTo>
                    <a:pt x="3908" y="1162"/>
                  </a:lnTo>
                  <a:lnTo>
                    <a:pt x="3908" y="1162"/>
                  </a:lnTo>
                  <a:close/>
                  <a:moveTo>
                    <a:pt x="4002" y="1178"/>
                  </a:moveTo>
                  <a:lnTo>
                    <a:pt x="4002" y="1178"/>
                  </a:lnTo>
                  <a:lnTo>
                    <a:pt x="3888" y="1152"/>
                  </a:lnTo>
                  <a:lnTo>
                    <a:pt x="3888" y="1152"/>
                  </a:lnTo>
                  <a:lnTo>
                    <a:pt x="3878" y="1148"/>
                  </a:lnTo>
                  <a:lnTo>
                    <a:pt x="3878" y="1148"/>
                  </a:lnTo>
                  <a:lnTo>
                    <a:pt x="4006" y="1180"/>
                  </a:lnTo>
                  <a:lnTo>
                    <a:pt x="4006" y="1180"/>
                  </a:lnTo>
                  <a:lnTo>
                    <a:pt x="4002" y="1178"/>
                  </a:lnTo>
                  <a:lnTo>
                    <a:pt x="4002" y="1178"/>
                  </a:lnTo>
                  <a:close/>
                  <a:moveTo>
                    <a:pt x="3870" y="1144"/>
                  </a:moveTo>
                  <a:lnTo>
                    <a:pt x="3870" y="1144"/>
                  </a:lnTo>
                  <a:lnTo>
                    <a:pt x="3856" y="1136"/>
                  </a:lnTo>
                  <a:lnTo>
                    <a:pt x="3856" y="1136"/>
                  </a:lnTo>
                  <a:lnTo>
                    <a:pt x="3934" y="1158"/>
                  </a:lnTo>
                  <a:lnTo>
                    <a:pt x="4012" y="1178"/>
                  </a:lnTo>
                  <a:lnTo>
                    <a:pt x="4014" y="1180"/>
                  </a:lnTo>
                  <a:lnTo>
                    <a:pt x="4014" y="1180"/>
                  </a:lnTo>
                  <a:lnTo>
                    <a:pt x="3870" y="1144"/>
                  </a:lnTo>
                  <a:lnTo>
                    <a:pt x="3870" y="1144"/>
                  </a:lnTo>
                  <a:close/>
                  <a:moveTo>
                    <a:pt x="4028" y="1180"/>
                  </a:moveTo>
                  <a:lnTo>
                    <a:pt x="4028" y="1180"/>
                  </a:lnTo>
                  <a:lnTo>
                    <a:pt x="4016" y="1178"/>
                  </a:lnTo>
                  <a:lnTo>
                    <a:pt x="4014" y="1176"/>
                  </a:lnTo>
                  <a:lnTo>
                    <a:pt x="4014" y="1176"/>
                  </a:lnTo>
                  <a:lnTo>
                    <a:pt x="4028" y="1180"/>
                  </a:lnTo>
                  <a:lnTo>
                    <a:pt x="4028" y="1180"/>
                  </a:lnTo>
                  <a:close/>
                  <a:moveTo>
                    <a:pt x="4044" y="1182"/>
                  </a:moveTo>
                  <a:lnTo>
                    <a:pt x="4044" y="1182"/>
                  </a:lnTo>
                  <a:lnTo>
                    <a:pt x="3996" y="1166"/>
                  </a:lnTo>
                  <a:lnTo>
                    <a:pt x="3996" y="1166"/>
                  </a:lnTo>
                  <a:lnTo>
                    <a:pt x="3984" y="1160"/>
                  </a:lnTo>
                  <a:lnTo>
                    <a:pt x="3984" y="1160"/>
                  </a:lnTo>
                  <a:lnTo>
                    <a:pt x="4046" y="1182"/>
                  </a:lnTo>
                  <a:lnTo>
                    <a:pt x="4046" y="1182"/>
                  </a:lnTo>
                  <a:lnTo>
                    <a:pt x="4044" y="1182"/>
                  </a:lnTo>
                  <a:lnTo>
                    <a:pt x="4044" y="1182"/>
                  </a:lnTo>
                  <a:close/>
                  <a:moveTo>
                    <a:pt x="3974" y="1154"/>
                  </a:moveTo>
                  <a:lnTo>
                    <a:pt x="3974" y="1154"/>
                  </a:lnTo>
                  <a:lnTo>
                    <a:pt x="3954" y="1144"/>
                  </a:lnTo>
                  <a:lnTo>
                    <a:pt x="3954" y="1144"/>
                  </a:lnTo>
                  <a:lnTo>
                    <a:pt x="4056" y="1182"/>
                  </a:lnTo>
                  <a:lnTo>
                    <a:pt x="4056" y="1182"/>
                  </a:lnTo>
                  <a:lnTo>
                    <a:pt x="4054" y="1182"/>
                  </a:lnTo>
                  <a:lnTo>
                    <a:pt x="4054" y="1182"/>
                  </a:lnTo>
                  <a:lnTo>
                    <a:pt x="3974" y="1154"/>
                  </a:lnTo>
                  <a:lnTo>
                    <a:pt x="3974" y="1154"/>
                  </a:lnTo>
                  <a:close/>
                  <a:moveTo>
                    <a:pt x="4058" y="1186"/>
                  </a:moveTo>
                  <a:lnTo>
                    <a:pt x="4058" y="1186"/>
                  </a:lnTo>
                  <a:lnTo>
                    <a:pt x="4054" y="1184"/>
                  </a:lnTo>
                  <a:lnTo>
                    <a:pt x="4054" y="1184"/>
                  </a:lnTo>
                  <a:lnTo>
                    <a:pt x="4056" y="1186"/>
                  </a:lnTo>
                  <a:lnTo>
                    <a:pt x="4056" y="1186"/>
                  </a:lnTo>
                  <a:lnTo>
                    <a:pt x="4060" y="1186"/>
                  </a:lnTo>
                  <a:lnTo>
                    <a:pt x="4060" y="1186"/>
                  </a:lnTo>
                  <a:lnTo>
                    <a:pt x="4058" y="1186"/>
                  </a:lnTo>
                  <a:lnTo>
                    <a:pt x="4058" y="1186"/>
                  </a:lnTo>
                  <a:close/>
                  <a:moveTo>
                    <a:pt x="4066" y="1186"/>
                  </a:moveTo>
                  <a:lnTo>
                    <a:pt x="4066" y="1186"/>
                  </a:lnTo>
                  <a:lnTo>
                    <a:pt x="4068" y="1186"/>
                  </a:lnTo>
                  <a:lnTo>
                    <a:pt x="4068" y="1186"/>
                  </a:lnTo>
                  <a:lnTo>
                    <a:pt x="4068" y="1186"/>
                  </a:lnTo>
                  <a:lnTo>
                    <a:pt x="4064" y="1186"/>
                  </a:lnTo>
                  <a:lnTo>
                    <a:pt x="4066" y="1186"/>
                  </a:lnTo>
                  <a:close/>
                  <a:moveTo>
                    <a:pt x="4070" y="1190"/>
                  </a:moveTo>
                  <a:lnTo>
                    <a:pt x="4070" y="1190"/>
                  </a:lnTo>
                  <a:lnTo>
                    <a:pt x="4066" y="1188"/>
                  </a:lnTo>
                  <a:lnTo>
                    <a:pt x="4068" y="1188"/>
                  </a:lnTo>
                  <a:lnTo>
                    <a:pt x="4068" y="1188"/>
                  </a:lnTo>
                  <a:lnTo>
                    <a:pt x="4070" y="1190"/>
                  </a:lnTo>
                  <a:lnTo>
                    <a:pt x="4070" y="1190"/>
                  </a:lnTo>
                  <a:close/>
                  <a:moveTo>
                    <a:pt x="4070" y="1184"/>
                  </a:moveTo>
                  <a:lnTo>
                    <a:pt x="4070" y="1184"/>
                  </a:lnTo>
                  <a:lnTo>
                    <a:pt x="4070" y="1184"/>
                  </a:lnTo>
                  <a:lnTo>
                    <a:pt x="4070" y="1184"/>
                  </a:lnTo>
                  <a:lnTo>
                    <a:pt x="4070" y="1184"/>
                  </a:lnTo>
                  <a:close/>
                  <a:moveTo>
                    <a:pt x="3886" y="1106"/>
                  </a:moveTo>
                  <a:lnTo>
                    <a:pt x="3886" y="1106"/>
                  </a:lnTo>
                  <a:lnTo>
                    <a:pt x="3802" y="1058"/>
                  </a:lnTo>
                  <a:lnTo>
                    <a:pt x="3802" y="1058"/>
                  </a:lnTo>
                  <a:lnTo>
                    <a:pt x="3794" y="1054"/>
                  </a:lnTo>
                  <a:lnTo>
                    <a:pt x="3794" y="1054"/>
                  </a:lnTo>
                  <a:lnTo>
                    <a:pt x="3930" y="1118"/>
                  </a:lnTo>
                  <a:lnTo>
                    <a:pt x="4000" y="1152"/>
                  </a:lnTo>
                  <a:lnTo>
                    <a:pt x="4074" y="1184"/>
                  </a:lnTo>
                  <a:lnTo>
                    <a:pt x="4074" y="1184"/>
                  </a:lnTo>
                  <a:lnTo>
                    <a:pt x="4072" y="1184"/>
                  </a:lnTo>
                  <a:lnTo>
                    <a:pt x="4072" y="1184"/>
                  </a:lnTo>
                  <a:lnTo>
                    <a:pt x="3976" y="1146"/>
                  </a:lnTo>
                  <a:lnTo>
                    <a:pt x="3886" y="1106"/>
                  </a:lnTo>
                  <a:lnTo>
                    <a:pt x="3886" y="1106"/>
                  </a:lnTo>
                  <a:close/>
                  <a:moveTo>
                    <a:pt x="4074" y="1186"/>
                  </a:moveTo>
                  <a:lnTo>
                    <a:pt x="4074" y="1186"/>
                  </a:lnTo>
                  <a:lnTo>
                    <a:pt x="4074" y="1186"/>
                  </a:lnTo>
                  <a:lnTo>
                    <a:pt x="4078" y="1188"/>
                  </a:lnTo>
                  <a:lnTo>
                    <a:pt x="4078" y="1188"/>
                  </a:lnTo>
                  <a:lnTo>
                    <a:pt x="4078" y="1188"/>
                  </a:lnTo>
                  <a:lnTo>
                    <a:pt x="4074" y="1186"/>
                  </a:lnTo>
                  <a:lnTo>
                    <a:pt x="4074" y="1186"/>
                  </a:lnTo>
                  <a:close/>
                  <a:moveTo>
                    <a:pt x="4076" y="1184"/>
                  </a:moveTo>
                  <a:lnTo>
                    <a:pt x="4076" y="1184"/>
                  </a:lnTo>
                  <a:lnTo>
                    <a:pt x="4078" y="1184"/>
                  </a:lnTo>
                  <a:lnTo>
                    <a:pt x="4078" y="1184"/>
                  </a:lnTo>
                  <a:lnTo>
                    <a:pt x="4078" y="1184"/>
                  </a:lnTo>
                  <a:lnTo>
                    <a:pt x="4076" y="1184"/>
                  </a:lnTo>
                  <a:lnTo>
                    <a:pt x="4076" y="1184"/>
                  </a:lnTo>
                  <a:close/>
                  <a:moveTo>
                    <a:pt x="4080" y="1190"/>
                  </a:moveTo>
                  <a:lnTo>
                    <a:pt x="4080" y="1190"/>
                  </a:lnTo>
                  <a:lnTo>
                    <a:pt x="4076" y="1190"/>
                  </a:lnTo>
                  <a:lnTo>
                    <a:pt x="4076" y="1190"/>
                  </a:lnTo>
                  <a:lnTo>
                    <a:pt x="4076" y="1190"/>
                  </a:lnTo>
                  <a:lnTo>
                    <a:pt x="4080" y="1190"/>
                  </a:lnTo>
                  <a:lnTo>
                    <a:pt x="4080" y="1190"/>
                  </a:lnTo>
                  <a:close/>
                  <a:moveTo>
                    <a:pt x="4084" y="1188"/>
                  </a:moveTo>
                  <a:lnTo>
                    <a:pt x="4084" y="1188"/>
                  </a:lnTo>
                  <a:lnTo>
                    <a:pt x="4080" y="1186"/>
                  </a:lnTo>
                  <a:lnTo>
                    <a:pt x="4080" y="1186"/>
                  </a:lnTo>
                  <a:lnTo>
                    <a:pt x="4082" y="1186"/>
                  </a:lnTo>
                  <a:lnTo>
                    <a:pt x="4082" y="1186"/>
                  </a:lnTo>
                  <a:lnTo>
                    <a:pt x="4086" y="1188"/>
                  </a:lnTo>
                  <a:lnTo>
                    <a:pt x="4086" y="1188"/>
                  </a:lnTo>
                  <a:lnTo>
                    <a:pt x="4084" y="1188"/>
                  </a:lnTo>
                  <a:lnTo>
                    <a:pt x="4084" y="1188"/>
                  </a:lnTo>
                  <a:close/>
                  <a:moveTo>
                    <a:pt x="4086" y="1186"/>
                  </a:moveTo>
                  <a:lnTo>
                    <a:pt x="4086" y="1186"/>
                  </a:lnTo>
                  <a:lnTo>
                    <a:pt x="4088" y="1186"/>
                  </a:lnTo>
                  <a:lnTo>
                    <a:pt x="4088" y="1186"/>
                  </a:lnTo>
                  <a:lnTo>
                    <a:pt x="4086" y="1186"/>
                  </a:lnTo>
                  <a:close/>
                  <a:moveTo>
                    <a:pt x="4094" y="1188"/>
                  </a:moveTo>
                  <a:lnTo>
                    <a:pt x="4094" y="1188"/>
                  </a:lnTo>
                  <a:lnTo>
                    <a:pt x="4094" y="1188"/>
                  </a:lnTo>
                  <a:lnTo>
                    <a:pt x="4090" y="1188"/>
                  </a:lnTo>
                  <a:lnTo>
                    <a:pt x="4092" y="1188"/>
                  </a:lnTo>
                  <a:lnTo>
                    <a:pt x="4092" y="1188"/>
                  </a:lnTo>
                  <a:lnTo>
                    <a:pt x="4094" y="1188"/>
                  </a:lnTo>
                  <a:lnTo>
                    <a:pt x="4094" y="1188"/>
                  </a:lnTo>
                  <a:close/>
                  <a:moveTo>
                    <a:pt x="4092" y="1186"/>
                  </a:moveTo>
                  <a:lnTo>
                    <a:pt x="4092" y="1186"/>
                  </a:lnTo>
                  <a:lnTo>
                    <a:pt x="4096" y="1186"/>
                  </a:lnTo>
                  <a:lnTo>
                    <a:pt x="4096" y="1186"/>
                  </a:lnTo>
                  <a:lnTo>
                    <a:pt x="4096" y="1186"/>
                  </a:lnTo>
                  <a:lnTo>
                    <a:pt x="4092" y="1186"/>
                  </a:lnTo>
                  <a:lnTo>
                    <a:pt x="4092" y="1186"/>
                  </a:lnTo>
                  <a:close/>
                  <a:moveTo>
                    <a:pt x="4094" y="1192"/>
                  </a:moveTo>
                  <a:lnTo>
                    <a:pt x="4094" y="1192"/>
                  </a:lnTo>
                  <a:lnTo>
                    <a:pt x="4092" y="1190"/>
                  </a:lnTo>
                  <a:lnTo>
                    <a:pt x="4092" y="1190"/>
                  </a:lnTo>
                  <a:lnTo>
                    <a:pt x="4092" y="1190"/>
                  </a:lnTo>
                  <a:lnTo>
                    <a:pt x="4096" y="1192"/>
                  </a:lnTo>
                  <a:lnTo>
                    <a:pt x="4094" y="1192"/>
                  </a:lnTo>
                  <a:close/>
                  <a:moveTo>
                    <a:pt x="4096" y="1188"/>
                  </a:moveTo>
                  <a:lnTo>
                    <a:pt x="4096" y="1188"/>
                  </a:lnTo>
                  <a:lnTo>
                    <a:pt x="4100" y="1188"/>
                  </a:lnTo>
                  <a:lnTo>
                    <a:pt x="4100" y="1188"/>
                  </a:lnTo>
                  <a:lnTo>
                    <a:pt x="4102" y="1190"/>
                  </a:lnTo>
                  <a:lnTo>
                    <a:pt x="4102" y="1190"/>
                  </a:lnTo>
                  <a:lnTo>
                    <a:pt x="4100" y="1188"/>
                  </a:lnTo>
                  <a:lnTo>
                    <a:pt x="4100" y="1188"/>
                  </a:lnTo>
                  <a:lnTo>
                    <a:pt x="4096" y="1188"/>
                  </a:lnTo>
                  <a:lnTo>
                    <a:pt x="4096" y="1188"/>
                  </a:lnTo>
                  <a:close/>
                  <a:moveTo>
                    <a:pt x="4102" y="1194"/>
                  </a:moveTo>
                  <a:lnTo>
                    <a:pt x="4100" y="1194"/>
                  </a:lnTo>
                  <a:lnTo>
                    <a:pt x="4102" y="1194"/>
                  </a:lnTo>
                  <a:lnTo>
                    <a:pt x="4102" y="1194"/>
                  </a:lnTo>
                  <a:lnTo>
                    <a:pt x="4102" y="1194"/>
                  </a:lnTo>
                  <a:close/>
                  <a:moveTo>
                    <a:pt x="4102" y="1190"/>
                  </a:moveTo>
                  <a:lnTo>
                    <a:pt x="4104" y="1190"/>
                  </a:lnTo>
                  <a:lnTo>
                    <a:pt x="4104" y="1190"/>
                  </a:lnTo>
                  <a:lnTo>
                    <a:pt x="4102" y="1190"/>
                  </a:lnTo>
                  <a:close/>
                  <a:moveTo>
                    <a:pt x="4106" y="1192"/>
                  </a:moveTo>
                  <a:lnTo>
                    <a:pt x="4106" y="1192"/>
                  </a:lnTo>
                  <a:lnTo>
                    <a:pt x="4110" y="1192"/>
                  </a:lnTo>
                  <a:lnTo>
                    <a:pt x="4110" y="1192"/>
                  </a:lnTo>
                  <a:lnTo>
                    <a:pt x="4112" y="1194"/>
                  </a:lnTo>
                  <a:lnTo>
                    <a:pt x="4112" y="1194"/>
                  </a:lnTo>
                  <a:lnTo>
                    <a:pt x="4110" y="1194"/>
                  </a:lnTo>
                  <a:lnTo>
                    <a:pt x="4110" y="1194"/>
                  </a:lnTo>
                  <a:lnTo>
                    <a:pt x="4106" y="1192"/>
                  </a:lnTo>
                  <a:lnTo>
                    <a:pt x="4106" y="1192"/>
                  </a:lnTo>
                  <a:close/>
                  <a:moveTo>
                    <a:pt x="4110" y="1194"/>
                  </a:moveTo>
                  <a:lnTo>
                    <a:pt x="4110" y="1194"/>
                  </a:lnTo>
                  <a:lnTo>
                    <a:pt x="4110" y="1194"/>
                  </a:lnTo>
                  <a:lnTo>
                    <a:pt x="4114" y="1194"/>
                  </a:lnTo>
                  <a:lnTo>
                    <a:pt x="4114" y="1194"/>
                  </a:lnTo>
                  <a:lnTo>
                    <a:pt x="4114" y="1194"/>
                  </a:lnTo>
                  <a:lnTo>
                    <a:pt x="4110" y="1194"/>
                  </a:lnTo>
                  <a:lnTo>
                    <a:pt x="4110" y="1194"/>
                  </a:lnTo>
                  <a:close/>
                  <a:moveTo>
                    <a:pt x="4114" y="1190"/>
                  </a:moveTo>
                  <a:lnTo>
                    <a:pt x="4114" y="1190"/>
                  </a:lnTo>
                  <a:lnTo>
                    <a:pt x="4110" y="1190"/>
                  </a:lnTo>
                  <a:lnTo>
                    <a:pt x="4110" y="1190"/>
                  </a:lnTo>
                  <a:lnTo>
                    <a:pt x="4110" y="1190"/>
                  </a:lnTo>
                  <a:lnTo>
                    <a:pt x="4114" y="1190"/>
                  </a:lnTo>
                  <a:lnTo>
                    <a:pt x="4114" y="1190"/>
                  </a:lnTo>
                  <a:close/>
                  <a:moveTo>
                    <a:pt x="4108" y="1188"/>
                  </a:moveTo>
                  <a:lnTo>
                    <a:pt x="4108" y="1188"/>
                  </a:lnTo>
                  <a:lnTo>
                    <a:pt x="4112" y="1190"/>
                  </a:lnTo>
                  <a:lnTo>
                    <a:pt x="4112" y="1190"/>
                  </a:lnTo>
                  <a:lnTo>
                    <a:pt x="4108" y="1190"/>
                  </a:lnTo>
                  <a:lnTo>
                    <a:pt x="4108" y="1190"/>
                  </a:lnTo>
                  <a:lnTo>
                    <a:pt x="4106" y="1188"/>
                  </a:lnTo>
                  <a:lnTo>
                    <a:pt x="4106" y="1188"/>
                  </a:lnTo>
                  <a:lnTo>
                    <a:pt x="4108" y="1188"/>
                  </a:lnTo>
                  <a:lnTo>
                    <a:pt x="4108" y="1188"/>
                  </a:lnTo>
                  <a:close/>
                  <a:moveTo>
                    <a:pt x="4106" y="1186"/>
                  </a:moveTo>
                  <a:lnTo>
                    <a:pt x="4106" y="1186"/>
                  </a:lnTo>
                  <a:lnTo>
                    <a:pt x="4102" y="1186"/>
                  </a:lnTo>
                  <a:lnTo>
                    <a:pt x="4102" y="1186"/>
                  </a:lnTo>
                  <a:lnTo>
                    <a:pt x="4102" y="1186"/>
                  </a:lnTo>
                  <a:lnTo>
                    <a:pt x="4104" y="1186"/>
                  </a:lnTo>
                  <a:lnTo>
                    <a:pt x="4106" y="1186"/>
                  </a:lnTo>
                  <a:close/>
                  <a:moveTo>
                    <a:pt x="3230" y="742"/>
                  </a:moveTo>
                  <a:lnTo>
                    <a:pt x="3230" y="742"/>
                  </a:lnTo>
                  <a:lnTo>
                    <a:pt x="3278" y="756"/>
                  </a:lnTo>
                  <a:lnTo>
                    <a:pt x="3324" y="772"/>
                  </a:lnTo>
                  <a:lnTo>
                    <a:pt x="3412" y="806"/>
                  </a:lnTo>
                  <a:lnTo>
                    <a:pt x="3496" y="842"/>
                  </a:lnTo>
                  <a:lnTo>
                    <a:pt x="3574" y="880"/>
                  </a:lnTo>
                  <a:lnTo>
                    <a:pt x="3650" y="920"/>
                  </a:lnTo>
                  <a:lnTo>
                    <a:pt x="3722" y="962"/>
                  </a:lnTo>
                  <a:lnTo>
                    <a:pt x="3868" y="1048"/>
                  </a:lnTo>
                  <a:lnTo>
                    <a:pt x="3868" y="1048"/>
                  </a:lnTo>
                  <a:lnTo>
                    <a:pt x="3982" y="1116"/>
                  </a:lnTo>
                  <a:lnTo>
                    <a:pt x="4042" y="1150"/>
                  </a:lnTo>
                  <a:lnTo>
                    <a:pt x="4102" y="1184"/>
                  </a:lnTo>
                  <a:lnTo>
                    <a:pt x="4102" y="1184"/>
                  </a:lnTo>
                  <a:lnTo>
                    <a:pt x="4098" y="1184"/>
                  </a:lnTo>
                  <a:lnTo>
                    <a:pt x="4098" y="1184"/>
                  </a:lnTo>
                  <a:lnTo>
                    <a:pt x="4026" y="1148"/>
                  </a:lnTo>
                  <a:lnTo>
                    <a:pt x="3956" y="1110"/>
                  </a:lnTo>
                  <a:lnTo>
                    <a:pt x="3822" y="1034"/>
                  </a:lnTo>
                  <a:lnTo>
                    <a:pt x="3816" y="1032"/>
                  </a:lnTo>
                  <a:lnTo>
                    <a:pt x="3816" y="1032"/>
                  </a:lnTo>
                  <a:lnTo>
                    <a:pt x="3674" y="952"/>
                  </a:lnTo>
                  <a:lnTo>
                    <a:pt x="3602" y="914"/>
                  </a:lnTo>
                  <a:lnTo>
                    <a:pt x="3528" y="876"/>
                  </a:lnTo>
                  <a:lnTo>
                    <a:pt x="3452" y="842"/>
                  </a:lnTo>
                  <a:lnTo>
                    <a:pt x="3374" y="808"/>
                  </a:lnTo>
                  <a:lnTo>
                    <a:pt x="3290" y="776"/>
                  </a:lnTo>
                  <a:lnTo>
                    <a:pt x="3200" y="746"/>
                  </a:lnTo>
                  <a:lnTo>
                    <a:pt x="3200" y="746"/>
                  </a:lnTo>
                  <a:lnTo>
                    <a:pt x="3120" y="722"/>
                  </a:lnTo>
                  <a:lnTo>
                    <a:pt x="3034" y="700"/>
                  </a:lnTo>
                  <a:lnTo>
                    <a:pt x="2944" y="678"/>
                  </a:lnTo>
                  <a:lnTo>
                    <a:pt x="2850" y="656"/>
                  </a:lnTo>
                  <a:lnTo>
                    <a:pt x="2752" y="636"/>
                  </a:lnTo>
                  <a:lnTo>
                    <a:pt x="2648" y="616"/>
                  </a:lnTo>
                  <a:lnTo>
                    <a:pt x="2542" y="596"/>
                  </a:lnTo>
                  <a:lnTo>
                    <a:pt x="2430" y="578"/>
                  </a:lnTo>
                  <a:lnTo>
                    <a:pt x="2430" y="578"/>
                  </a:lnTo>
                  <a:lnTo>
                    <a:pt x="2542" y="594"/>
                  </a:lnTo>
                  <a:lnTo>
                    <a:pt x="2650" y="612"/>
                  </a:lnTo>
                  <a:lnTo>
                    <a:pt x="2756" y="630"/>
                  </a:lnTo>
                  <a:lnTo>
                    <a:pt x="2858" y="650"/>
                  </a:lnTo>
                  <a:lnTo>
                    <a:pt x="2958" y="672"/>
                  </a:lnTo>
                  <a:lnTo>
                    <a:pt x="3052" y="694"/>
                  </a:lnTo>
                  <a:lnTo>
                    <a:pt x="3144" y="718"/>
                  </a:lnTo>
                  <a:lnTo>
                    <a:pt x="3230" y="742"/>
                  </a:lnTo>
                  <a:lnTo>
                    <a:pt x="3230" y="742"/>
                  </a:lnTo>
                  <a:close/>
                  <a:moveTo>
                    <a:pt x="2404" y="576"/>
                  </a:moveTo>
                  <a:lnTo>
                    <a:pt x="2404" y="576"/>
                  </a:lnTo>
                  <a:lnTo>
                    <a:pt x="2518" y="594"/>
                  </a:lnTo>
                  <a:lnTo>
                    <a:pt x="2628" y="614"/>
                  </a:lnTo>
                  <a:lnTo>
                    <a:pt x="2736" y="634"/>
                  </a:lnTo>
                  <a:lnTo>
                    <a:pt x="2838" y="656"/>
                  </a:lnTo>
                  <a:lnTo>
                    <a:pt x="2934" y="676"/>
                  </a:lnTo>
                  <a:lnTo>
                    <a:pt x="3026" y="700"/>
                  </a:lnTo>
                  <a:lnTo>
                    <a:pt x="3114" y="724"/>
                  </a:lnTo>
                  <a:lnTo>
                    <a:pt x="3198" y="748"/>
                  </a:lnTo>
                  <a:lnTo>
                    <a:pt x="3198" y="748"/>
                  </a:lnTo>
                  <a:lnTo>
                    <a:pt x="3286" y="776"/>
                  </a:lnTo>
                  <a:lnTo>
                    <a:pt x="3370" y="808"/>
                  </a:lnTo>
                  <a:lnTo>
                    <a:pt x="3450" y="842"/>
                  </a:lnTo>
                  <a:lnTo>
                    <a:pt x="3526" y="878"/>
                  </a:lnTo>
                  <a:lnTo>
                    <a:pt x="3598" y="914"/>
                  </a:lnTo>
                  <a:lnTo>
                    <a:pt x="3670" y="952"/>
                  </a:lnTo>
                  <a:lnTo>
                    <a:pt x="3812" y="1032"/>
                  </a:lnTo>
                  <a:lnTo>
                    <a:pt x="3818" y="1036"/>
                  </a:lnTo>
                  <a:lnTo>
                    <a:pt x="3818" y="1036"/>
                  </a:lnTo>
                  <a:lnTo>
                    <a:pt x="3952" y="1110"/>
                  </a:lnTo>
                  <a:lnTo>
                    <a:pt x="4022" y="1148"/>
                  </a:lnTo>
                  <a:lnTo>
                    <a:pt x="4092" y="1184"/>
                  </a:lnTo>
                  <a:lnTo>
                    <a:pt x="4092" y="1184"/>
                  </a:lnTo>
                  <a:lnTo>
                    <a:pt x="4088" y="1184"/>
                  </a:lnTo>
                  <a:lnTo>
                    <a:pt x="4088" y="1184"/>
                  </a:lnTo>
                  <a:lnTo>
                    <a:pt x="4012" y="1148"/>
                  </a:lnTo>
                  <a:lnTo>
                    <a:pt x="3938" y="1110"/>
                  </a:lnTo>
                  <a:lnTo>
                    <a:pt x="3800" y="1038"/>
                  </a:lnTo>
                  <a:lnTo>
                    <a:pt x="3800" y="1038"/>
                  </a:lnTo>
                  <a:lnTo>
                    <a:pt x="3752" y="1014"/>
                  </a:lnTo>
                  <a:lnTo>
                    <a:pt x="3752" y="1014"/>
                  </a:lnTo>
                  <a:lnTo>
                    <a:pt x="3616" y="942"/>
                  </a:lnTo>
                  <a:lnTo>
                    <a:pt x="3546" y="906"/>
                  </a:lnTo>
                  <a:lnTo>
                    <a:pt x="3476" y="874"/>
                  </a:lnTo>
                  <a:lnTo>
                    <a:pt x="3404" y="840"/>
                  </a:lnTo>
                  <a:lnTo>
                    <a:pt x="3330" y="810"/>
                  </a:lnTo>
                  <a:lnTo>
                    <a:pt x="3250" y="780"/>
                  </a:lnTo>
                  <a:lnTo>
                    <a:pt x="3168" y="752"/>
                  </a:lnTo>
                  <a:lnTo>
                    <a:pt x="3168" y="752"/>
                  </a:lnTo>
                  <a:lnTo>
                    <a:pt x="3088" y="728"/>
                  </a:lnTo>
                  <a:lnTo>
                    <a:pt x="3006" y="704"/>
                  </a:lnTo>
                  <a:lnTo>
                    <a:pt x="2918" y="682"/>
                  </a:lnTo>
                  <a:lnTo>
                    <a:pt x="2824" y="660"/>
                  </a:lnTo>
                  <a:lnTo>
                    <a:pt x="2726" y="638"/>
                  </a:lnTo>
                  <a:lnTo>
                    <a:pt x="2622" y="616"/>
                  </a:lnTo>
                  <a:lnTo>
                    <a:pt x="2512" y="596"/>
                  </a:lnTo>
                  <a:lnTo>
                    <a:pt x="2398" y="574"/>
                  </a:lnTo>
                  <a:lnTo>
                    <a:pt x="2398" y="574"/>
                  </a:lnTo>
                  <a:lnTo>
                    <a:pt x="2404" y="576"/>
                  </a:lnTo>
                  <a:lnTo>
                    <a:pt x="2404" y="576"/>
                  </a:lnTo>
                  <a:close/>
                  <a:moveTo>
                    <a:pt x="2386" y="574"/>
                  </a:moveTo>
                  <a:lnTo>
                    <a:pt x="2386" y="574"/>
                  </a:lnTo>
                  <a:lnTo>
                    <a:pt x="2504" y="596"/>
                  </a:lnTo>
                  <a:lnTo>
                    <a:pt x="2614" y="616"/>
                  </a:lnTo>
                  <a:lnTo>
                    <a:pt x="2718" y="638"/>
                  </a:lnTo>
                  <a:lnTo>
                    <a:pt x="2818" y="660"/>
                  </a:lnTo>
                  <a:lnTo>
                    <a:pt x="2912" y="682"/>
                  </a:lnTo>
                  <a:lnTo>
                    <a:pt x="3002" y="706"/>
                  </a:lnTo>
                  <a:lnTo>
                    <a:pt x="3086" y="730"/>
                  </a:lnTo>
                  <a:lnTo>
                    <a:pt x="3164" y="754"/>
                  </a:lnTo>
                  <a:lnTo>
                    <a:pt x="3164" y="754"/>
                  </a:lnTo>
                  <a:lnTo>
                    <a:pt x="3248" y="780"/>
                  </a:lnTo>
                  <a:lnTo>
                    <a:pt x="3326" y="810"/>
                  </a:lnTo>
                  <a:lnTo>
                    <a:pt x="3400" y="842"/>
                  </a:lnTo>
                  <a:lnTo>
                    <a:pt x="3474" y="874"/>
                  </a:lnTo>
                  <a:lnTo>
                    <a:pt x="3544" y="908"/>
                  </a:lnTo>
                  <a:lnTo>
                    <a:pt x="3612" y="942"/>
                  </a:lnTo>
                  <a:lnTo>
                    <a:pt x="3748" y="1014"/>
                  </a:lnTo>
                  <a:lnTo>
                    <a:pt x="3748" y="1014"/>
                  </a:lnTo>
                  <a:lnTo>
                    <a:pt x="3796" y="1040"/>
                  </a:lnTo>
                  <a:lnTo>
                    <a:pt x="3796" y="1040"/>
                  </a:lnTo>
                  <a:lnTo>
                    <a:pt x="3940" y="1114"/>
                  </a:lnTo>
                  <a:lnTo>
                    <a:pt x="4012" y="1150"/>
                  </a:lnTo>
                  <a:lnTo>
                    <a:pt x="4084" y="1184"/>
                  </a:lnTo>
                  <a:lnTo>
                    <a:pt x="4082" y="1184"/>
                  </a:lnTo>
                  <a:lnTo>
                    <a:pt x="4082" y="1184"/>
                  </a:lnTo>
                  <a:lnTo>
                    <a:pt x="4004" y="1150"/>
                  </a:lnTo>
                  <a:lnTo>
                    <a:pt x="3928" y="1114"/>
                  </a:lnTo>
                  <a:lnTo>
                    <a:pt x="3778" y="1042"/>
                  </a:lnTo>
                  <a:lnTo>
                    <a:pt x="3778" y="1042"/>
                  </a:lnTo>
                  <a:lnTo>
                    <a:pt x="3762" y="1036"/>
                  </a:lnTo>
                  <a:lnTo>
                    <a:pt x="3762" y="1036"/>
                  </a:lnTo>
                  <a:lnTo>
                    <a:pt x="3626" y="958"/>
                  </a:lnTo>
                  <a:lnTo>
                    <a:pt x="3556" y="922"/>
                  </a:lnTo>
                  <a:lnTo>
                    <a:pt x="3484" y="886"/>
                  </a:lnTo>
                  <a:lnTo>
                    <a:pt x="3410" y="852"/>
                  </a:lnTo>
                  <a:lnTo>
                    <a:pt x="3330" y="820"/>
                  </a:lnTo>
                  <a:lnTo>
                    <a:pt x="3248" y="790"/>
                  </a:lnTo>
                  <a:lnTo>
                    <a:pt x="3158" y="762"/>
                  </a:lnTo>
                  <a:lnTo>
                    <a:pt x="3158" y="762"/>
                  </a:lnTo>
                  <a:lnTo>
                    <a:pt x="3100" y="746"/>
                  </a:lnTo>
                  <a:lnTo>
                    <a:pt x="3100" y="746"/>
                  </a:lnTo>
                  <a:lnTo>
                    <a:pt x="3026" y="724"/>
                  </a:lnTo>
                  <a:lnTo>
                    <a:pt x="2948" y="702"/>
                  </a:lnTo>
                  <a:lnTo>
                    <a:pt x="2866" y="680"/>
                  </a:lnTo>
                  <a:lnTo>
                    <a:pt x="2778" y="660"/>
                  </a:lnTo>
                  <a:lnTo>
                    <a:pt x="2588" y="616"/>
                  </a:lnTo>
                  <a:lnTo>
                    <a:pt x="2372" y="572"/>
                  </a:lnTo>
                  <a:lnTo>
                    <a:pt x="2372" y="572"/>
                  </a:lnTo>
                  <a:lnTo>
                    <a:pt x="2372" y="572"/>
                  </a:lnTo>
                  <a:lnTo>
                    <a:pt x="2386" y="574"/>
                  </a:lnTo>
                  <a:lnTo>
                    <a:pt x="2386" y="574"/>
                  </a:lnTo>
                  <a:close/>
                  <a:moveTo>
                    <a:pt x="2370" y="574"/>
                  </a:moveTo>
                  <a:lnTo>
                    <a:pt x="2370" y="574"/>
                  </a:lnTo>
                  <a:lnTo>
                    <a:pt x="2572" y="614"/>
                  </a:lnTo>
                  <a:lnTo>
                    <a:pt x="2752" y="654"/>
                  </a:lnTo>
                  <a:lnTo>
                    <a:pt x="2914" y="694"/>
                  </a:lnTo>
                  <a:lnTo>
                    <a:pt x="2988" y="716"/>
                  </a:lnTo>
                  <a:lnTo>
                    <a:pt x="3058" y="736"/>
                  </a:lnTo>
                  <a:lnTo>
                    <a:pt x="3058" y="736"/>
                  </a:lnTo>
                  <a:lnTo>
                    <a:pt x="2954" y="710"/>
                  </a:lnTo>
                  <a:lnTo>
                    <a:pt x="2846" y="688"/>
                  </a:lnTo>
                  <a:lnTo>
                    <a:pt x="2846" y="688"/>
                  </a:lnTo>
                  <a:lnTo>
                    <a:pt x="2740" y="660"/>
                  </a:lnTo>
                  <a:lnTo>
                    <a:pt x="2624" y="630"/>
                  </a:lnTo>
                  <a:lnTo>
                    <a:pt x="2496" y="602"/>
                  </a:lnTo>
                  <a:lnTo>
                    <a:pt x="2356" y="570"/>
                  </a:lnTo>
                  <a:lnTo>
                    <a:pt x="2356" y="570"/>
                  </a:lnTo>
                  <a:lnTo>
                    <a:pt x="2342" y="568"/>
                  </a:lnTo>
                  <a:lnTo>
                    <a:pt x="2342" y="568"/>
                  </a:lnTo>
                  <a:lnTo>
                    <a:pt x="2370" y="574"/>
                  </a:lnTo>
                  <a:lnTo>
                    <a:pt x="2370" y="574"/>
                  </a:lnTo>
                  <a:close/>
                  <a:moveTo>
                    <a:pt x="2354" y="572"/>
                  </a:moveTo>
                  <a:lnTo>
                    <a:pt x="2354" y="572"/>
                  </a:lnTo>
                  <a:lnTo>
                    <a:pt x="2486" y="600"/>
                  </a:lnTo>
                  <a:lnTo>
                    <a:pt x="2606" y="628"/>
                  </a:lnTo>
                  <a:lnTo>
                    <a:pt x="2716" y="656"/>
                  </a:lnTo>
                  <a:lnTo>
                    <a:pt x="2818" y="682"/>
                  </a:lnTo>
                  <a:lnTo>
                    <a:pt x="2818" y="682"/>
                  </a:lnTo>
                  <a:lnTo>
                    <a:pt x="2700" y="660"/>
                  </a:lnTo>
                  <a:lnTo>
                    <a:pt x="2700" y="660"/>
                  </a:lnTo>
                  <a:lnTo>
                    <a:pt x="2520" y="614"/>
                  </a:lnTo>
                  <a:lnTo>
                    <a:pt x="2340" y="570"/>
                  </a:lnTo>
                  <a:lnTo>
                    <a:pt x="2340" y="570"/>
                  </a:lnTo>
                  <a:lnTo>
                    <a:pt x="2312" y="564"/>
                  </a:lnTo>
                  <a:lnTo>
                    <a:pt x="2312" y="564"/>
                  </a:lnTo>
                  <a:lnTo>
                    <a:pt x="2354" y="572"/>
                  </a:lnTo>
                  <a:lnTo>
                    <a:pt x="2354" y="572"/>
                  </a:lnTo>
                  <a:close/>
                  <a:moveTo>
                    <a:pt x="2292" y="560"/>
                  </a:moveTo>
                  <a:lnTo>
                    <a:pt x="2292" y="560"/>
                  </a:lnTo>
                  <a:lnTo>
                    <a:pt x="2338" y="570"/>
                  </a:lnTo>
                  <a:lnTo>
                    <a:pt x="2338" y="570"/>
                  </a:lnTo>
                  <a:lnTo>
                    <a:pt x="2508" y="612"/>
                  </a:lnTo>
                  <a:lnTo>
                    <a:pt x="2680" y="656"/>
                  </a:lnTo>
                  <a:lnTo>
                    <a:pt x="2680" y="656"/>
                  </a:lnTo>
                  <a:lnTo>
                    <a:pt x="2604" y="642"/>
                  </a:lnTo>
                  <a:lnTo>
                    <a:pt x="2604" y="642"/>
                  </a:lnTo>
                  <a:lnTo>
                    <a:pt x="2324" y="568"/>
                  </a:lnTo>
                  <a:lnTo>
                    <a:pt x="2324" y="568"/>
                  </a:lnTo>
                  <a:lnTo>
                    <a:pt x="2290" y="560"/>
                  </a:lnTo>
                  <a:lnTo>
                    <a:pt x="2292" y="560"/>
                  </a:lnTo>
                  <a:close/>
                  <a:moveTo>
                    <a:pt x="2278" y="558"/>
                  </a:moveTo>
                  <a:lnTo>
                    <a:pt x="2278" y="558"/>
                  </a:lnTo>
                  <a:lnTo>
                    <a:pt x="2322" y="570"/>
                  </a:lnTo>
                  <a:lnTo>
                    <a:pt x="2322" y="570"/>
                  </a:lnTo>
                  <a:lnTo>
                    <a:pt x="2586" y="640"/>
                  </a:lnTo>
                  <a:lnTo>
                    <a:pt x="2586" y="640"/>
                  </a:lnTo>
                  <a:lnTo>
                    <a:pt x="2532" y="632"/>
                  </a:lnTo>
                  <a:lnTo>
                    <a:pt x="2532" y="632"/>
                  </a:lnTo>
                  <a:lnTo>
                    <a:pt x="2330" y="574"/>
                  </a:lnTo>
                  <a:lnTo>
                    <a:pt x="2308" y="568"/>
                  </a:lnTo>
                  <a:lnTo>
                    <a:pt x="2308" y="568"/>
                  </a:lnTo>
                  <a:lnTo>
                    <a:pt x="2274" y="558"/>
                  </a:lnTo>
                  <a:lnTo>
                    <a:pt x="2274" y="558"/>
                  </a:lnTo>
                  <a:lnTo>
                    <a:pt x="2278" y="558"/>
                  </a:lnTo>
                  <a:lnTo>
                    <a:pt x="2278" y="558"/>
                  </a:lnTo>
                  <a:close/>
                  <a:moveTo>
                    <a:pt x="2264" y="556"/>
                  </a:moveTo>
                  <a:lnTo>
                    <a:pt x="2266" y="556"/>
                  </a:lnTo>
                  <a:lnTo>
                    <a:pt x="2264" y="556"/>
                  </a:lnTo>
                  <a:lnTo>
                    <a:pt x="2264" y="556"/>
                  </a:lnTo>
                  <a:lnTo>
                    <a:pt x="2264" y="556"/>
                  </a:lnTo>
                  <a:close/>
                  <a:moveTo>
                    <a:pt x="2262" y="556"/>
                  </a:moveTo>
                  <a:lnTo>
                    <a:pt x="2262" y="556"/>
                  </a:lnTo>
                  <a:lnTo>
                    <a:pt x="2306" y="568"/>
                  </a:lnTo>
                  <a:lnTo>
                    <a:pt x="2328" y="576"/>
                  </a:lnTo>
                  <a:lnTo>
                    <a:pt x="2328" y="576"/>
                  </a:lnTo>
                  <a:lnTo>
                    <a:pt x="2518" y="630"/>
                  </a:lnTo>
                  <a:lnTo>
                    <a:pt x="2518" y="630"/>
                  </a:lnTo>
                  <a:lnTo>
                    <a:pt x="2476" y="624"/>
                  </a:lnTo>
                  <a:lnTo>
                    <a:pt x="2476" y="624"/>
                  </a:lnTo>
                  <a:lnTo>
                    <a:pt x="2392" y="598"/>
                  </a:lnTo>
                  <a:lnTo>
                    <a:pt x="2392" y="598"/>
                  </a:lnTo>
                  <a:lnTo>
                    <a:pt x="2292" y="566"/>
                  </a:lnTo>
                  <a:lnTo>
                    <a:pt x="2292" y="566"/>
                  </a:lnTo>
                  <a:lnTo>
                    <a:pt x="2258" y="556"/>
                  </a:lnTo>
                  <a:lnTo>
                    <a:pt x="2258" y="556"/>
                  </a:lnTo>
                  <a:lnTo>
                    <a:pt x="2262" y="556"/>
                  </a:lnTo>
                  <a:lnTo>
                    <a:pt x="2262" y="556"/>
                  </a:lnTo>
                  <a:close/>
                  <a:moveTo>
                    <a:pt x="2250" y="554"/>
                  </a:moveTo>
                  <a:lnTo>
                    <a:pt x="2250" y="554"/>
                  </a:lnTo>
                  <a:lnTo>
                    <a:pt x="2254" y="554"/>
                  </a:lnTo>
                  <a:lnTo>
                    <a:pt x="2254" y="554"/>
                  </a:lnTo>
                  <a:lnTo>
                    <a:pt x="2250" y="554"/>
                  </a:lnTo>
                  <a:lnTo>
                    <a:pt x="2250" y="554"/>
                  </a:lnTo>
                  <a:lnTo>
                    <a:pt x="2246" y="552"/>
                  </a:lnTo>
                  <a:lnTo>
                    <a:pt x="2246" y="552"/>
                  </a:lnTo>
                  <a:lnTo>
                    <a:pt x="2250" y="554"/>
                  </a:lnTo>
                  <a:lnTo>
                    <a:pt x="2250" y="554"/>
                  </a:lnTo>
                  <a:close/>
                  <a:moveTo>
                    <a:pt x="2248" y="556"/>
                  </a:moveTo>
                  <a:lnTo>
                    <a:pt x="2248" y="556"/>
                  </a:lnTo>
                  <a:lnTo>
                    <a:pt x="2290" y="568"/>
                  </a:lnTo>
                  <a:lnTo>
                    <a:pt x="2290" y="568"/>
                  </a:lnTo>
                  <a:lnTo>
                    <a:pt x="2390" y="598"/>
                  </a:lnTo>
                  <a:lnTo>
                    <a:pt x="2390" y="598"/>
                  </a:lnTo>
                  <a:lnTo>
                    <a:pt x="2466" y="622"/>
                  </a:lnTo>
                  <a:lnTo>
                    <a:pt x="2466" y="622"/>
                  </a:lnTo>
                  <a:lnTo>
                    <a:pt x="2432" y="616"/>
                  </a:lnTo>
                  <a:lnTo>
                    <a:pt x="2432" y="616"/>
                  </a:lnTo>
                  <a:lnTo>
                    <a:pt x="2276" y="566"/>
                  </a:lnTo>
                  <a:lnTo>
                    <a:pt x="2276" y="566"/>
                  </a:lnTo>
                  <a:lnTo>
                    <a:pt x="2242" y="554"/>
                  </a:lnTo>
                  <a:lnTo>
                    <a:pt x="2242" y="554"/>
                  </a:lnTo>
                  <a:lnTo>
                    <a:pt x="2248" y="556"/>
                  </a:lnTo>
                  <a:lnTo>
                    <a:pt x="2248" y="556"/>
                  </a:lnTo>
                  <a:close/>
                  <a:moveTo>
                    <a:pt x="2274" y="566"/>
                  </a:moveTo>
                  <a:lnTo>
                    <a:pt x="2274" y="566"/>
                  </a:lnTo>
                  <a:lnTo>
                    <a:pt x="2420" y="616"/>
                  </a:lnTo>
                  <a:lnTo>
                    <a:pt x="2420" y="616"/>
                  </a:lnTo>
                  <a:lnTo>
                    <a:pt x="2392" y="612"/>
                  </a:lnTo>
                  <a:lnTo>
                    <a:pt x="2392" y="612"/>
                  </a:lnTo>
                  <a:lnTo>
                    <a:pt x="2260" y="564"/>
                  </a:lnTo>
                  <a:lnTo>
                    <a:pt x="2260" y="564"/>
                  </a:lnTo>
                  <a:lnTo>
                    <a:pt x="2226" y="552"/>
                  </a:lnTo>
                  <a:lnTo>
                    <a:pt x="2226" y="552"/>
                  </a:lnTo>
                  <a:lnTo>
                    <a:pt x="2234" y="554"/>
                  </a:lnTo>
                  <a:lnTo>
                    <a:pt x="2234" y="554"/>
                  </a:lnTo>
                  <a:lnTo>
                    <a:pt x="2274" y="566"/>
                  </a:lnTo>
                  <a:lnTo>
                    <a:pt x="2274" y="566"/>
                  </a:lnTo>
                  <a:close/>
                  <a:moveTo>
                    <a:pt x="2238" y="550"/>
                  </a:moveTo>
                  <a:lnTo>
                    <a:pt x="2240" y="550"/>
                  </a:lnTo>
                  <a:lnTo>
                    <a:pt x="2238" y="550"/>
                  </a:lnTo>
                  <a:lnTo>
                    <a:pt x="2236" y="550"/>
                  </a:lnTo>
                  <a:lnTo>
                    <a:pt x="2238" y="550"/>
                  </a:lnTo>
                  <a:close/>
                  <a:moveTo>
                    <a:pt x="2236" y="552"/>
                  </a:moveTo>
                  <a:lnTo>
                    <a:pt x="2236" y="552"/>
                  </a:lnTo>
                  <a:lnTo>
                    <a:pt x="2240" y="552"/>
                  </a:lnTo>
                  <a:lnTo>
                    <a:pt x="2240" y="552"/>
                  </a:lnTo>
                  <a:lnTo>
                    <a:pt x="2234" y="552"/>
                  </a:lnTo>
                  <a:lnTo>
                    <a:pt x="2234" y="552"/>
                  </a:lnTo>
                  <a:lnTo>
                    <a:pt x="2232" y="550"/>
                  </a:lnTo>
                  <a:lnTo>
                    <a:pt x="2232" y="550"/>
                  </a:lnTo>
                  <a:lnTo>
                    <a:pt x="2236" y="552"/>
                  </a:lnTo>
                  <a:lnTo>
                    <a:pt x="2236" y="552"/>
                  </a:lnTo>
                  <a:close/>
                  <a:moveTo>
                    <a:pt x="2224" y="548"/>
                  </a:moveTo>
                  <a:lnTo>
                    <a:pt x="2224" y="548"/>
                  </a:lnTo>
                  <a:lnTo>
                    <a:pt x="2226" y="548"/>
                  </a:lnTo>
                  <a:lnTo>
                    <a:pt x="2226" y="548"/>
                  </a:lnTo>
                  <a:lnTo>
                    <a:pt x="2224" y="548"/>
                  </a:lnTo>
                  <a:lnTo>
                    <a:pt x="2224" y="548"/>
                  </a:lnTo>
                  <a:lnTo>
                    <a:pt x="2222" y="548"/>
                  </a:lnTo>
                  <a:lnTo>
                    <a:pt x="2222" y="548"/>
                  </a:lnTo>
                  <a:lnTo>
                    <a:pt x="2224" y="548"/>
                  </a:lnTo>
                  <a:lnTo>
                    <a:pt x="2224" y="548"/>
                  </a:lnTo>
                  <a:close/>
                  <a:moveTo>
                    <a:pt x="2222" y="550"/>
                  </a:moveTo>
                  <a:lnTo>
                    <a:pt x="2222" y="550"/>
                  </a:lnTo>
                  <a:lnTo>
                    <a:pt x="2226" y="552"/>
                  </a:lnTo>
                  <a:lnTo>
                    <a:pt x="2226" y="552"/>
                  </a:lnTo>
                  <a:lnTo>
                    <a:pt x="2220" y="550"/>
                  </a:lnTo>
                  <a:lnTo>
                    <a:pt x="2220" y="550"/>
                  </a:lnTo>
                  <a:lnTo>
                    <a:pt x="2216" y="548"/>
                  </a:lnTo>
                  <a:lnTo>
                    <a:pt x="2216" y="548"/>
                  </a:lnTo>
                  <a:lnTo>
                    <a:pt x="2222" y="550"/>
                  </a:lnTo>
                  <a:lnTo>
                    <a:pt x="2222" y="550"/>
                  </a:lnTo>
                  <a:close/>
                  <a:moveTo>
                    <a:pt x="2212" y="544"/>
                  </a:moveTo>
                  <a:lnTo>
                    <a:pt x="2214" y="544"/>
                  </a:lnTo>
                  <a:lnTo>
                    <a:pt x="2212" y="544"/>
                  </a:lnTo>
                  <a:lnTo>
                    <a:pt x="2212" y="544"/>
                  </a:lnTo>
                  <a:lnTo>
                    <a:pt x="2212" y="544"/>
                  </a:lnTo>
                  <a:close/>
                  <a:moveTo>
                    <a:pt x="2210" y="546"/>
                  </a:moveTo>
                  <a:lnTo>
                    <a:pt x="2210" y="546"/>
                  </a:lnTo>
                  <a:lnTo>
                    <a:pt x="2214" y="548"/>
                  </a:lnTo>
                  <a:lnTo>
                    <a:pt x="2214" y="548"/>
                  </a:lnTo>
                  <a:lnTo>
                    <a:pt x="2210" y="546"/>
                  </a:lnTo>
                  <a:lnTo>
                    <a:pt x="2210" y="546"/>
                  </a:lnTo>
                  <a:lnTo>
                    <a:pt x="2206" y="546"/>
                  </a:lnTo>
                  <a:lnTo>
                    <a:pt x="2206" y="546"/>
                  </a:lnTo>
                  <a:lnTo>
                    <a:pt x="2210" y="546"/>
                  </a:lnTo>
                  <a:lnTo>
                    <a:pt x="2210" y="546"/>
                  </a:lnTo>
                  <a:close/>
                  <a:moveTo>
                    <a:pt x="2208" y="548"/>
                  </a:moveTo>
                  <a:lnTo>
                    <a:pt x="2208" y="548"/>
                  </a:lnTo>
                  <a:lnTo>
                    <a:pt x="2212" y="550"/>
                  </a:lnTo>
                  <a:lnTo>
                    <a:pt x="2212" y="550"/>
                  </a:lnTo>
                  <a:lnTo>
                    <a:pt x="2206" y="548"/>
                  </a:lnTo>
                  <a:lnTo>
                    <a:pt x="2206" y="548"/>
                  </a:lnTo>
                  <a:lnTo>
                    <a:pt x="2202" y="548"/>
                  </a:lnTo>
                  <a:lnTo>
                    <a:pt x="2202" y="548"/>
                  </a:lnTo>
                  <a:lnTo>
                    <a:pt x="2208" y="548"/>
                  </a:lnTo>
                  <a:lnTo>
                    <a:pt x="2208" y="548"/>
                  </a:lnTo>
                  <a:close/>
                  <a:moveTo>
                    <a:pt x="2200" y="542"/>
                  </a:moveTo>
                  <a:lnTo>
                    <a:pt x="2200" y="544"/>
                  </a:lnTo>
                  <a:lnTo>
                    <a:pt x="2200" y="544"/>
                  </a:lnTo>
                  <a:lnTo>
                    <a:pt x="2198" y="542"/>
                  </a:lnTo>
                  <a:lnTo>
                    <a:pt x="2196" y="542"/>
                  </a:lnTo>
                  <a:lnTo>
                    <a:pt x="2196" y="542"/>
                  </a:lnTo>
                  <a:lnTo>
                    <a:pt x="2200" y="542"/>
                  </a:lnTo>
                  <a:lnTo>
                    <a:pt x="2200" y="542"/>
                  </a:lnTo>
                  <a:close/>
                  <a:moveTo>
                    <a:pt x="2196" y="544"/>
                  </a:moveTo>
                  <a:lnTo>
                    <a:pt x="2196" y="544"/>
                  </a:lnTo>
                  <a:lnTo>
                    <a:pt x="2200" y="546"/>
                  </a:lnTo>
                  <a:lnTo>
                    <a:pt x="2200" y="546"/>
                  </a:lnTo>
                  <a:lnTo>
                    <a:pt x="2196" y="544"/>
                  </a:lnTo>
                  <a:lnTo>
                    <a:pt x="2196" y="544"/>
                  </a:lnTo>
                  <a:lnTo>
                    <a:pt x="2192" y="544"/>
                  </a:lnTo>
                  <a:lnTo>
                    <a:pt x="2192" y="544"/>
                  </a:lnTo>
                  <a:lnTo>
                    <a:pt x="2196" y="544"/>
                  </a:lnTo>
                  <a:lnTo>
                    <a:pt x="2196" y="544"/>
                  </a:lnTo>
                  <a:close/>
                  <a:moveTo>
                    <a:pt x="2188" y="538"/>
                  </a:moveTo>
                  <a:lnTo>
                    <a:pt x="2188" y="538"/>
                  </a:lnTo>
                  <a:lnTo>
                    <a:pt x="2186" y="538"/>
                  </a:lnTo>
                  <a:lnTo>
                    <a:pt x="2186" y="538"/>
                  </a:lnTo>
                  <a:lnTo>
                    <a:pt x="2188" y="538"/>
                  </a:lnTo>
                  <a:close/>
                  <a:moveTo>
                    <a:pt x="2184" y="540"/>
                  </a:moveTo>
                  <a:lnTo>
                    <a:pt x="2184" y="540"/>
                  </a:lnTo>
                  <a:lnTo>
                    <a:pt x="2188" y="542"/>
                  </a:lnTo>
                  <a:lnTo>
                    <a:pt x="2188" y="542"/>
                  </a:lnTo>
                  <a:lnTo>
                    <a:pt x="2184" y="540"/>
                  </a:lnTo>
                  <a:lnTo>
                    <a:pt x="2184" y="540"/>
                  </a:lnTo>
                  <a:lnTo>
                    <a:pt x="2182" y="540"/>
                  </a:lnTo>
                  <a:lnTo>
                    <a:pt x="2182" y="540"/>
                  </a:lnTo>
                  <a:lnTo>
                    <a:pt x="2184" y="540"/>
                  </a:lnTo>
                  <a:lnTo>
                    <a:pt x="2184" y="540"/>
                  </a:lnTo>
                  <a:close/>
                  <a:moveTo>
                    <a:pt x="2182" y="542"/>
                  </a:moveTo>
                  <a:lnTo>
                    <a:pt x="2182" y="542"/>
                  </a:lnTo>
                  <a:lnTo>
                    <a:pt x="2186" y="544"/>
                  </a:lnTo>
                  <a:lnTo>
                    <a:pt x="2186" y="544"/>
                  </a:lnTo>
                  <a:lnTo>
                    <a:pt x="2180" y="542"/>
                  </a:lnTo>
                  <a:lnTo>
                    <a:pt x="2180" y="542"/>
                  </a:lnTo>
                  <a:lnTo>
                    <a:pt x="2176" y="542"/>
                  </a:lnTo>
                  <a:lnTo>
                    <a:pt x="2176" y="542"/>
                  </a:lnTo>
                  <a:lnTo>
                    <a:pt x="2182" y="542"/>
                  </a:lnTo>
                  <a:lnTo>
                    <a:pt x="2182" y="542"/>
                  </a:lnTo>
                  <a:close/>
                  <a:moveTo>
                    <a:pt x="2174" y="536"/>
                  </a:moveTo>
                  <a:lnTo>
                    <a:pt x="2176" y="536"/>
                  </a:lnTo>
                  <a:lnTo>
                    <a:pt x="2176" y="536"/>
                  </a:lnTo>
                  <a:lnTo>
                    <a:pt x="2172" y="536"/>
                  </a:lnTo>
                  <a:lnTo>
                    <a:pt x="2170" y="536"/>
                  </a:lnTo>
                  <a:lnTo>
                    <a:pt x="2170" y="536"/>
                  </a:lnTo>
                  <a:lnTo>
                    <a:pt x="2174" y="536"/>
                  </a:lnTo>
                  <a:lnTo>
                    <a:pt x="2174" y="536"/>
                  </a:lnTo>
                  <a:close/>
                  <a:moveTo>
                    <a:pt x="2170" y="538"/>
                  </a:moveTo>
                  <a:lnTo>
                    <a:pt x="2170" y="538"/>
                  </a:lnTo>
                  <a:lnTo>
                    <a:pt x="2174" y="540"/>
                  </a:lnTo>
                  <a:lnTo>
                    <a:pt x="2174" y="540"/>
                  </a:lnTo>
                  <a:lnTo>
                    <a:pt x="2170" y="538"/>
                  </a:lnTo>
                  <a:lnTo>
                    <a:pt x="2170" y="538"/>
                  </a:lnTo>
                  <a:lnTo>
                    <a:pt x="2166" y="538"/>
                  </a:lnTo>
                  <a:lnTo>
                    <a:pt x="2166" y="538"/>
                  </a:lnTo>
                  <a:lnTo>
                    <a:pt x="2170" y="538"/>
                  </a:lnTo>
                  <a:lnTo>
                    <a:pt x="2170" y="538"/>
                  </a:lnTo>
                  <a:close/>
                  <a:moveTo>
                    <a:pt x="2168" y="540"/>
                  </a:moveTo>
                  <a:lnTo>
                    <a:pt x="2168" y="540"/>
                  </a:lnTo>
                  <a:lnTo>
                    <a:pt x="2172" y="542"/>
                  </a:lnTo>
                  <a:lnTo>
                    <a:pt x="2172" y="542"/>
                  </a:lnTo>
                  <a:lnTo>
                    <a:pt x="2166" y="542"/>
                  </a:lnTo>
                  <a:lnTo>
                    <a:pt x="2166" y="542"/>
                  </a:lnTo>
                  <a:lnTo>
                    <a:pt x="2162" y="538"/>
                  </a:lnTo>
                  <a:lnTo>
                    <a:pt x="2162" y="538"/>
                  </a:lnTo>
                  <a:lnTo>
                    <a:pt x="2168" y="540"/>
                  </a:lnTo>
                  <a:lnTo>
                    <a:pt x="2168" y="540"/>
                  </a:lnTo>
                  <a:close/>
                  <a:moveTo>
                    <a:pt x="2160" y="534"/>
                  </a:moveTo>
                  <a:lnTo>
                    <a:pt x="2160" y="534"/>
                  </a:lnTo>
                  <a:lnTo>
                    <a:pt x="2162" y="534"/>
                  </a:lnTo>
                  <a:lnTo>
                    <a:pt x="2162" y="534"/>
                  </a:lnTo>
                  <a:lnTo>
                    <a:pt x="2158" y="534"/>
                  </a:lnTo>
                  <a:lnTo>
                    <a:pt x="2158" y="534"/>
                  </a:lnTo>
                  <a:lnTo>
                    <a:pt x="2156" y="534"/>
                  </a:lnTo>
                  <a:lnTo>
                    <a:pt x="2156" y="534"/>
                  </a:lnTo>
                  <a:lnTo>
                    <a:pt x="2160" y="534"/>
                  </a:lnTo>
                  <a:lnTo>
                    <a:pt x="2160" y="534"/>
                  </a:lnTo>
                  <a:close/>
                  <a:moveTo>
                    <a:pt x="2156" y="536"/>
                  </a:moveTo>
                  <a:lnTo>
                    <a:pt x="2156" y="536"/>
                  </a:lnTo>
                  <a:lnTo>
                    <a:pt x="2160" y="538"/>
                  </a:lnTo>
                  <a:lnTo>
                    <a:pt x="2160" y="538"/>
                  </a:lnTo>
                  <a:lnTo>
                    <a:pt x="2156" y="536"/>
                  </a:lnTo>
                  <a:lnTo>
                    <a:pt x="2156" y="536"/>
                  </a:lnTo>
                  <a:lnTo>
                    <a:pt x="2152" y="534"/>
                  </a:lnTo>
                  <a:lnTo>
                    <a:pt x="2152" y="534"/>
                  </a:lnTo>
                  <a:lnTo>
                    <a:pt x="2156" y="536"/>
                  </a:lnTo>
                  <a:lnTo>
                    <a:pt x="2156" y="536"/>
                  </a:lnTo>
                  <a:close/>
                  <a:moveTo>
                    <a:pt x="2148" y="530"/>
                  </a:moveTo>
                  <a:lnTo>
                    <a:pt x="2150" y="530"/>
                  </a:lnTo>
                  <a:lnTo>
                    <a:pt x="2148" y="530"/>
                  </a:lnTo>
                  <a:lnTo>
                    <a:pt x="2146" y="530"/>
                  </a:lnTo>
                  <a:lnTo>
                    <a:pt x="2148" y="530"/>
                  </a:lnTo>
                  <a:close/>
                  <a:moveTo>
                    <a:pt x="2146" y="532"/>
                  </a:moveTo>
                  <a:lnTo>
                    <a:pt x="2146" y="532"/>
                  </a:lnTo>
                  <a:lnTo>
                    <a:pt x="2150" y="532"/>
                  </a:lnTo>
                  <a:lnTo>
                    <a:pt x="2150" y="532"/>
                  </a:lnTo>
                  <a:lnTo>
                    <a:pt x="2144" y="532"/>
                  </a:lnTo>
                  <a:lnTo>
                    <a:pt x="2144" y="532"/>
                  </a:lnTo>
                  <a:lnTo>
                    <a:pt x="2140" y="530"/>
                  </a:lnTo>
                  <a:lnTo>
                    <a:pt x="2140" y="530"/>
                  </a:lnTo>
                  <a:lnTo>
                    <a:pt x="2146" y="532"/>
                  </a:lnTo>
                  <a:lnTo>
                    <a:pt x="2146" y="532"/>
                  </a:lnTo>
                  <a:close/>
                  <a:moveTo>
                    <a:pt x="2136" y="526"/>
                  </a:moveTo>
                  <a:lnTo>
                    <a:pt x="2136" y="526"/>
                  </a:lnTo>
                  <a:lnTo>
                    <a:pt x="2136" y="526"/>
                  </a:lnTo>
                  <a:lnTo>
                    <a:pt x="2136" y="526"/>
                  </a:lnTo>
                  <a:lnTo>
                    <a:pt x="2136" y="526"/>
                  </a:lnTo>
                  <a:close/>
                  <a:moveTo>
                    <a:pt x="2134" y="528"/>
                  </a:moveTo>
                  <a:lnTo>
                    <a:pt x="2134" y="528"/>
                  </a:lnTo>
                  <a:lnTo>
                    <a:pt x="2136" y="528"/>
                  </a:lnTo>
                  <a:lnTo>
                    <a:pt x="2136" y="528"/>
                  </a:lnTo>
                  <a:lnTo>
                    <a:pt x="2134" y="528"/>
                  </a:lnTo>
                  <a:lnTo>
                    <a:pt x="2134" y="528"/>
                  </a:lnTo>
                  <a:lnTo>
                    <a:pt x="2132" y="526"/>
                  </a:lnTo>
                  <a:lnTo>
                    <a:pt x="2132" y="526"/>
                  </a:lnTo>
                  <a:lnTo>
                    <a:pt x="2134" y="528"/>
                  </a:lnTo>
                  <a:lnTo>
                    <a:pt x="2134" y="528"/>
                  </a:lnTo>
                  <a:close/>
                  <a:moveTo>
                    <a:pt x="2132" y="528"/>
                  </a:moveTo>
                  <a:lnTo>
                    <a:pt x="2132" y="528"/>
                  </a:lnTo>
                  <a:lnTo>
                    <a:pt x="2136" y="530"/>
                  </a:lnTo>
                  <a:lnTo>
                    <a:pt x="2136" y="530"/>
                  </a:lnTo>
                  <a:lnTo>
                    <a:pt x="2130" y="530"/>
                  </a:lnTo>
                  <a:lnTo>
                    <a:pt x="2130" y="530"/>
                  </a:lnTo>
                  <a:lnTo>
                    <a:pt x="2126" y="528"/>
                  </a:lnTo>
                  <a:lnTo>
                    <a:pt x="2126" y="528"/>
                  </a:lnTo>
                  <a:lnTo>
                    <a:pt x="2132" y="528"/>
                  </a:lnTo>
                  <a:lnTo>
                    <a:pt x="2132" y="528"/>
                  </a:lnTo>
                  <a:close/>
                  <a:moveTo>
                    <a:pt x="2122" y="522"/>
                  </a:moveTo>
                  <a:lnTo>
                    <a:pt x="2122" y="522"/>
                  </a:lnTo>
                  <a:lnTo>
                    <a:pt x="2124" y="524"/>
                  </a:lnTo>
                  <a:lnTo>
                    <a:pt x="2124" y="524"/>
                  </a:lnTo>
                  <a:lnTo>
                    <a:pt x="2120" y="522"/>
                  </a:lnTo>
                  <a:lnTo>
                    <a:pt x="2122" y="522"/>
                  </a:lnTo>
                  <a:close/>
                  <a:moveTo>
                    <a:pt x="2122" y="524"/>
                  </a:moveTo>
                  <a:lnTo>
                    <a:pt x="2122" y="524"/>
                  </a:lnTo>
                  <a:lnTo>
                    <a:pt x="2124" y="526"/>
                  </a:lnTo>
                  <a:lnTo>
                    <a:pt x="2124" y="526"/>
                  </a:lnTo>
                  <a:lnTo>
                    <a:pt x="2120" y="526"/>
                  </a:lnTo>
                  <a:lnTo>
                    <a:pt x="2120" y="526"/>
                  </a:lnTo>
                  <a:lnTo>
                    <a:pt x="2116" y="524"/>
                  </a:lnTo>
                  <a:lnTo>
                    <a:pt x="2116" y="524"/>
                  </a:lnTo>
                  <a:lnTo>
                    <a:pt x="2122" y="524"/>
                  </a:lnTo>
                  <a:lnTo>
                    <a:pt x="2122" y="524"/>
                  </a:lnTo>
                  <a:close/>
                  <a:moveTo>
                    <a:pt x="2110" y="520"/>
                  </a:moveTo>
                  <a:lnTo>
                    <a:pt x="2110" y="520"/>
                  </a:lnTo>
                  <a:lnTo>
                    <a:pt x="2114" y="522"/>
                  </a:lnTo>
                  <a:lnTo>
                    <a:pt x="2114" y="522"/>
                  </a:lnTo>
                  <a:lnTo>
                    <a:pt x="2110" y="520"/>
                  </a:lnTo>
                  <a:lnTo>
                    <a:pt x="2110" y="520"/>
                  </a:lnTo>
                  <a:lnTo>
                    <a:pt x="2106" y="520"/>
                  </a:lnTo>
                  <a:lnTo>
                    <a:pt x="2106" y="520"/>
                  </a:lnTo>
                  <a:lnTo>
                    <a:pt x="2110" y="520"/>
                  </a:lnTo>
                  <a:lnTo>
                    <a:pt x="2110" y="520"/>
                  </a:lnTo>
                  <a:close/>
                  <a:moveTo>
                    <a:pt x="2108" y="522"/>
                  </a:moveTo>
                  <a:lnTo>
                    <a:pt x="2108" y="522"/>
                  </a:lnTo>
                  <a:lnTo>
                    <a:pt x="2112" y="524"/>
                  </a:lnTo>
                  <a:lnTo>
                    <a:pt x="2112" y="524"/>
                  </a:lnTo>
                  <a:lnTo>
                    <a:pt x="2106" y="522"/>
                  </a:lnTo>
                  <a:lnTo>
                    <a:pt x="2106" y="522"/>
                  </a:lnTo>
                  <a:lnTo>
                    <a:pt x="2102" y="522"/>
                  </a:lnTo>
                  <a:lnTo>
                    <a:pt x="2102" y="522"/>
                  </a:lnTo>
                  <a:lnTo>
                    <a:pt x="2108" y="522"/>
                  </a:lnTo>
                  <a:lnTo>
                    <a:pt x="2108" y="522"/>
                  </a:lnTo>
                  <a:close/>
                  <a:moveTo>
                    <a:pt x="2098" y="514"/>
                  </a:moveTo>
                  <a:lnTo>
                    <a:pt x="2098" y="514"/>
                  </a:lnTo>
                  <a:lnTo>
                    <a:pt x="2102" y="516"/>
                  </a:lnTo>
                  <a:lnTo>
                    <a:pt x="2100" y="516"/>
                  </a:lnTo>
                  <a:lnTo>
                    <a:pt x="2100" y="516"/>
                  </a:lnTo>
                  <a:lnTo>
                    <a:pt x="2096" y="514"/>
                  </a:lnTo>
                  <a:lnTo>
                    <a:pt x="2098" y="514"/>
                  </a:lnTo>
                  <a:close/>
                  <a:moveTo>
                    <a:pt x="2096" y="516"/>
                  </a:moveTo>
                  <a:lnTo>
                    <a:pt x="2096" y="516"/>
                  </a:lnTo>
                  <a:lnTo>
                    <a:pt x="2100" y="518"/>
                  </a:lnTo>
                  <a:lnTo>
                    <a:pt x="2100" y="518"/>
                  </a:lnTo>
                  <a:lnTo>
                    <a:pt x="2096" y="518"/>
                  </a:lnTo>
                  <a:lnTo>
                    <a:pt x="2096" y="518"/>
                  </a:lnTo>
                  <a:lnTo>
                    <a:pt x="2092" y="516"/>
                  </a:lnTo>
                  <a:lnTo>
                    <a:pt x="2092" y="516"/>
                  </a:lnTo>
                  <a:lnTo>
                    <a:pt x="2096" y="516"/>
                  </a:lnTo>
                  <a:lnTo>
                    <a:pt x="2096" y="516"/>
                  </a:lnTo>
                  <a:close/>
                  <a:moveTo>
                    <a:pt x="2088" y="512"/>
                  </a:moveTo>
                  <a:lnTo>
                    <a:pt x="2088" y="512"/>
                  </a:lnTo>
                  <a:lnTo>
                    <a:pt x="2088" y="512"/>
                  </a:lnTo>
                  <a:lnTo>
                    <a:pt x="2088" y="512"/>
                  </a:lnTo>
                  <a:close/>
                  <a:moveTo>
                    <a:pt x="2084" y="512"/>
                  </a:moveTo>
                  <a:lnTo>
                    <a:pt x="2084" y="512"/>
                  </a:lnTo>
                  <a:lnTo>
                    <a:pt x="2090" y="514"/>
                  </a:lnTo>
                  <a:lnTo>
                    <a:pt x="2090" y="514"/>
                  </a:lnTo>
                  <a:lnTo>
                    <a:pt x="2086" y="514"/>
                  </a:lnTo>
                  <a:lnTo>
                    <a:pt x="2086" y="514"/>
                  </a:lnTo>
                  <a:lnTo>
                    <a:pt x="2082" y="512"/>
                  </a:lnTo>
                  <a:lnTo>
                    <a:pt x="2082" y="512"/>
                  </a:lnTo>
                  <a:lnTo>
                    <a:pt x="2084" y="512"/>
                  </a:lnTo>
                  <a:lnTo>
                    <a:pt x="2084" y="512"/>
                  </a:lnTo>
                  <a:close/>
                  <a:moveTo>
                    <a:pt x="2084" y="514"/>
                  </a:moveTo>
                  <a:lnTo>
                    <a:pt x="2084" y="514"/>
                  </a:lnTo>
                  <a:lnTo>
                    <a:pt x="2088" y="516"/>
                  </a:lnTo>
                  <a:lnTo>
                    <a:pt x="2088" y="516"/>
                  </a:lnTo>
                  <a:lnTo>
                    <a:pt x="2084" y="516"/>
                  </a:lnTo>
                  <a:lnTo>
                    <a:pt x="2084" y="516"/>
                  </a:lnTo>
                  <a:lnTo>
                    <a:pt x="2078" y="514"/>
                  </a:lnTo>
                  <a:lnTo>
                    <a:pt x="2078" y="514"/>
                  </a:lnTo>
                  <a:lnTo>
                    <a:pt x="2084" y="514"/>
                  </a:lnTo>
                  <a:lnTo>
                    <a:pt x="2084" y="514"/>
                  </a:lnTo>
                  <a:close/>
                  <a:moveTo>
                    <a:pt x="2074" y="508"/>
                  </a:moveTo>
                  <a:lnTo>
                    <a:pt x="2074" y="508"/>
                  </a:lnTo>
                  <a:lnTo>
                    <a:pt x="2078" y="508"/>
                  </a:lnTo>
                  <a:lnTo>
                    <a:pt x="2076" y="508"/>
                  </a:lnTo>
                  <a:lnTo>
                    <a:pt x="2076" y="508"/>
                  </a:lnTo>
                  <a:lnTo>
                    <a:pt x="2072" y="508"/>
                  </a:lnTo>
                  <a:lnTo>
                    <a:pt x="2074" y="508"/>
                  </a:lnTo>
                  <a:close/>
                  <a:moveTo>
                    <a:pt x="2072" y="508"/>
                  </a:moveTo>
                  <a:lnTo>
                    <a:pt x="2072" y="508"/>
                  </a:lnTo>
                  <a:lnTo>
                    <a:pt x="2078" y="512"/>
                  </a:lnTo>
                  <a:lnTo>
                    <a:pt x="2078" y="512"/>
                  </a:lnTo>
                  <a:lnTo>
                    <a:pt x="2074" y="510"/>
                  </a:lnTo>
                  <a:lnTo>
                    <a:pt x="2074" y="510"/>
                  </a:lnTo>
                  <a:lnTo>
                    <a:pt x="2068" y="508"/>
                  </a:lnTo>
                  <a:lnTo>
                    <a:pt x="2068" y="508"/>
                  </a:lnTo>
                  <a:lnTo>
                    <a:pt x="2072" y="508"/>
                  </a:lnTo>
                  <a:lnTo>
                    <a:pt x="2072" y="508"/>
                  </a:lnTo>
                  <a:close/>
                  <a:moveTo>
                    <a:pt x="2062" y="504"/>
                  </a:moveTo>
                  <a:lnTo>
                    <a:pt x="2062" y="504"/>
                  </a:lnTo>
                  <a:lnTo>
                    <a:pt x="2066" y="506"/>
                  </a:lnTo>
                  <a:lnTo>
                    <a:pt x="2066" y="506"/>
                  </a:lnTo>
                  <a:lnTo>
                    <a:pt x="2064" y="506"/>
                  </a:lnTo>
                  <a:lnTo>
                    <a:pt x="2064" y="506"/>
                  </a:lnTo>
                  <a:lnTo>
                    <a:pt x="2060" y="504"/>
                  </a:lnTo>
                  <a:lnTo>
                    <a:pt x="2062" y="504"/>
                  </a:lnTo>
                  <a:close/>
                  <a:moveTo>
                    <a:pt x="2060" y="506"/>
                  </a:moveTo>
                  <a:lnTo>
                    <a:pt x="2060" y="506"/>
                  </a:lnTo>
                  <a:lnTo>
                    <a:pt x="2064" y="508"/>
                  </a:lnTo>
                  <a:lnTo>
                    <a:pt x="2064" y="508"/>
                  </a:lnTo>
                  <a:lnTo>
                    <a:pt x="2060" y="508"/>
                  </a:lnTo>
                  <a:lnTo>
                    <a:pt x="2060" y="508"/>
                  </a:lnTo>
                  <a:lnTo>
                    <a:pt x="2054" y="504"/>
                  </a:lnTo>
                  <a:lnTo>
                    <a:pt x="2054" y="504"/>
                  </a:lnTo>
                  <a:lnTo>
                    <a:pt x="2060" y="506"/>
                  </a:lnTo>
                  <a:lnTo>
                    <a:pt x="2060" y="506"/>
                  </a:lnTo>
                  <a:close/>
                  <a:moveTo>
                    <a:pt x="2052" y="500"/>
                  </a:moveTo>
                  <a:lnTo>
                    <a:pt x="2052" y="500"/>
                  </a:lnTo>
                  <a:lnTo>
                    <a:pt x="2054" y="502"/>
                  </a:lnTo>
                  <a:lnTo>
                    <a:pt x="2054" y="500"/>
                  </a:lnTo>
                  <a:lnTo>
                    <a:pt x="2054" y="500"/>
                  </a:lnTo>
                  <a:lnTo>
                    <a:pt x="2050" y="500"/>
                  </a:lnTo>
                  <a:lnTo>
                    <a:pt x="2052" y="500"/>
                  </a:lnTo>
                  <a:close/>
                  <a:moveTo>
                    <a:pt x="2050" y="502"/>
                  </a:moveTo>
                  <a:lnTo>
                    <a:pt x="2050" y="502"/>
                  </a:lnTo>
                  <a:lnTo>
                    <a:pt x="2054" y="504"/>
                  </a:lnTo>
                  <a:lnTo>
                    <a:pt x="2054" y="504"/>
                  </a:lnTo>
                  <a:lnTo>
                    <a:pt x="2050" y="502"/>
                  </a:lnTo>
                  <a:lnTo>
                    <a:pt x="2050" y="502"/>
                  </a:lnTo>
                  <a:lnTo>
                    <a:pt x="2046" y="500"/>
                  </a:lnTo>
                  <a:lnTo>
                    <a:pt x="2046" y="500"/>
                  </a:lnTo>
                  <a:lnTo>
                    <a:pt x="2050" y="502"/>
                  </a:lnTo>
                  <a:lnTo>
                    <a:pt x="2050" y="502"/>
                  </a:lnTo>
                  <a:close/>
                  <a:moveTo>
                    <a:pt x="2040" y="496"/>
                  </a:moveTo>
                  <a:lnTo>
                    <a:pt x="2040" y="496"/>
                  </a:lnTo>
                  <a:lnTo>
                    <a:pt x="2044" y="498"/>
                  </a:lnTo>
                  <a:lnTo>
                    <a:pt x="2044" y="498"/>
                  </a:lnTo>
                  <a:lnTo>
                    <a:pt x="2040" y="498"/>
                  </a:lnTo>
                  <a:lnTo>
                    <a:pt x="2040" y="498"/>
                  </a:lnTo>
                  <a:lnTo>
                    <a:pt x="2038" y="496"/>
                  </a:lnTo>
                  <a:lnTo>
                    <a:pt x="2038" y="496"/>
                  </a:lnTo>
                  <a:lnTo>
                    <a:pt x="2040" y="496"/>
                  </a:lnTo>
                  <a:lnTo>
                    <a:pt x="2040" y="496"/>
                  </a:lnTo>
                  <a:close/>
                  <a:moveTo>
                    <a:pt x="2042" y="500"/>
                  </a:moveTo>
                  <a:lnTo>
                    <a:pt x="2042" y="500"/>
                  </a:lnTo>
                  <a:lnTo>
                    <a:pt x="2038" y="500"/>
                  </a:lnTo>
                  <a:lnTo>
                    <a:pt x="2038" y="500"/>
                  </a:lnTo>
                  <a:lnTo>
                    <a:pt x="2032" y="496"/>
                  </a:lnTo>
                  <a:lnTo>
                    <a:pt x="2032" y="496"/>
                  </a:lnTo>
                  <a:lnTo>
                    <a:pt x="2036" y="498"/>
                  </a:lnTo>
                  <a:lnTo>
                    <a:pt x="2036" y="498"/>
                  </a:lnTo>
                  <a:lnTo>
                    <a:pt x="2042" y="500"/>
                  </a:lnTo>
                  <a:lnTo>
                    <a:pt x="2042" y="500"/>
                  </a:lnTo>
                  <a:close/>
                  <a:moveTo>
                    <a:pt x="2030" y="492"/>
                  </a:moveTo>
                  <a:lnTo>
                    <a:pt x="2030" y="492"/>
                  </a:lnTo>
                  <a:lnTo>
                    <a:pt x="2032" y="494"/>
                  </a:lnTo>
                  <a:lnTo>
                    <a:pt x="2032" y="492"/>
                  </a:lnTo>
                  <a:lnTo>
                    <a:pt x="2032" y="492"/>
                  </a:lnTo>
                  <a:lnTo>
                    <a:pt x="2028" y="492"/>
                  </a:lnTo>
                  <a:lnTo>
                    <a:pt x="2030" y="492"/>
                  </a:lnTo>
                  <a:close/>
                  <a:moveTo>
                    <a:pt x="2028" y="494"/>
                  </a:moveTo>
                  <a:lnTo>
                    <a:pt x="2028" y="494"/>
                  </a:lnTo>
                  <a:lnTo>
                    <a:pt x="2032" y="496"/>
                  </a:lnTo>
                  <a:lnTo>
                    <a:pt x="2032" y="496"/>
                  </a:lnTo>
                  <a:lnTo>
                    <a:pt x="2028" y="494"/>
                  </a:lnTo>
                  <a:lnTo>
                    <a:pt x="2028" y="494"/>
                  </a:lnTo>
                  <a:lnTo>
                    <a:pt x="2024" y="492"/>
                  </a:lnTo>
                  <a:lnTo>
                    <a:pt x="2024" y="492"/>
                  </a:lnTo>
                  <a:lnTo>
                    <a:pt x="2028" y="494"/>
                  </a:lnTo>
                  <a:lnTo>
                    <a:pt x="2028" y="494"/>
                  </a:lnTo>
                  <a:close/>
                  <a:moveTo>
                    <a:pt x="2024" y="494"/>
                  </a:moveTo>
                  <a:lnTo>
                    <a:pt x="2024" y="494"/>
                  </a:lnTo>
                  <a:lnTo>
                    <a:pt x="2030" y="498"/>
                  </a:lnTo>
                  <a:lnTo>
                    <a:pt x="2030" y="498"/>
                  </a:lnTo>
                  <a:lnTo>
                    <a:pt x="2024" y="496"/>
                  </a:lnTo>
                  <a:lnTo>
                    <a:pt x="2024" y="496"/>
                  </a:lnTo>
                  <a:lnTo>
                    <a:pt x="2020" y="494"/>
                  </a:lnTo>
                  <a:lnTo>
                    <a:pt x="2020" y="494"/>
                  </a:lnTo>
                  <a:lnTo>
                    <a:pt x="2024" y="494"/>
                  </a:lnTo>
                  <a:lnTo>
                    <a:pt x="2024" y="494"/>
                  </a:lnTo>
                  <a:close/>
                  <a:moveTo>
                    <a:pt x="2018" y="488"/>
                  </a:moveTo>
                  <a:lnTo>
                    <a:pt x="2018" y="488"/>
                  </a:lnTo>
                  <a:lnTo>
                    <a:pt x="2020" y="490"/>
                  </a:lnTo>
                  <a:lnTo>
                    <a:pt x="2020" y="490"/>
                  </a:lnTo>
                  <a:lnTo>
                    <a:pt x="2018" y="490"/>
                  </a:lnTo>
                  <a:lnTo>
                    <a:pt x="2018" y="490"/>
                  </a:lnTo>
                  <a:lnTo>
                    <a:pt x="2016" y="488"/>
                  </a:lnTo>
                  <a:lnTo>
                    <a:pt x="2018" y="488"/>
                  </a:lnTo>
                  <a:close/>
                  <a:moveTo>
                    <a:pt x="2014" y="490"/>
                  </a:moveTo>
                  <a:lnTo>
                    <a:pt x="2014" y="490"/>
                  </a:lnTo>
                  <a:lnTo>
                    <a:pt x="2020" y="492"/>
                  </a:lnTo>
                  <a:lnTo>
                    <a:pt x="2020" y="492"/>
                  </a:lnTo>
                  <a:lnTo>
                    <a:pt x="2016" y="492"/>
                  </a:lnTo>
                  <a:lnTo>
                    <a:pt x="2016" y="492"/>
                  </a:lnTo>
                  <a:lnTo>
                    <a:pt x="2010" y="488"/>
                  </a:lnTo>
                  <a:lnTo>
                    <a:pt x="2010" y="488"/>
                  </a:lnTo>
                  <a:lnTo>
                    <a:pt x="2014" y="490"/>
                  </a:lnTo>
                  <a:lnTo>
                    <a:pt x="2014" y="490"/>
                  </a:lnTo>
                  <a:close/>
                  <a:moveTo>
                    <a:pt x="2008" y="484"/>
                  </a:moveTo>
                  <a:lnTo>
                    <a:pt x="2008" y="484"/>
                  </a:lnTo>
                  <a:lnTo>
                    <a:pt x="2010" y="484"/>
                  </a:lnTo>
                  <a:lnTo>
                    <a:pt x="2010" y="484"/>
                  </a:lnTo>
                  <a:lnTo>
                    <a:pt x="2008" y="484"/>
                  </a:lnTo>
                  <a:lnTo>
                    <a:pt x="2008" y="484"/>
                  </a:lnTo>
                  <a:close/>
                  <a:moveTo>
                    <a:pt x="2004" y="484"/>
                  </a:moveTo>
                  <a:lnTo>
                    <a:pt x="2004" y="484"/>
                  </a:lnTo>
                  <a:lnTo>
                    <a:pt x="2008" y="486"/>
                  </a:lnTo>
                  <a:lnTo>
                    <a:pt x="2008" y="486"/>
                  </a:lnTo>
                  <a:lnTo>
                    <a:pt x="2006" y="486"/>
                  </a:lnTo>
                  <a:lnTo>
                    <a:pt x="2006" y="486"/>
                  </a:lnTo>
                  <a:lnTo>
                    <a:pt x="2002" y="484"/>
                  </a:lnTo>
                  <a:lnTo>
                    <a:pt x="2002" y="484"/>
                  </a:lnTo>
                  <a:lnTo>
                    <a:pt x="2004" y="484"/>
                  </a:lnTo>
                  <a:lnTo>
                    <a:pt x="2004" y="484"/>
                  </a:lnTo>
                  <a:close/>
                  <a:moveTo>
                    <a:pt x="2002" y="486"/>
                  </a:moveTo>
                  <a:lnTo>
                    <a:pt x="2002" y="486"/>
                  </a:lnTo>
                  <a:lnTo>
                    <a:pt x="2008" y="490"/>
                  </a:lnTo>
                  <a:lnTo>
                    <a:pt x="2008" y="490"/>
                  </a:lnTo>
                  <a:lnTo>
                    <a:pt x="2002" y="488"/>
                  </a:lnTo>
                  <a:lnTo>
                    <a:pt x="2002" y="488"/>
                  </a:lnTo>
                  <a:lnTo>
                    <a:pt x="1998" y="486"/>
                  </a:lnTo>
                  <a:lnTo>
                    <a:pt x="1998" y="486"/>
                  </a:lnTo>
                  <a:lnTo>
                    <a:pt x="2002" y="486"/>
                  </a:lnTo>
                  <a:lnTo>
                    <a:pt x="2002" y="486"/>
                  </a:lnTo>
                  <a:close/>
                  <a:moveTo>
                    <a:pt x="1996" y="480"/>
                  </a:moveTo>
                  <a:lnTo>
                    <a:pt x="1996" y="480"/>
                  </a:lnTo>
                  <a:lnTo>
                    <a:pt x="1998" y="482"/>
                  </a:lnTo>
                  <a:lnTo>
                    <a:pt x="1996" y="480"/>
                  </a:lnTo>
                  <a:lnTo>
                    <a:pt x="1996" y="480"/>
                  </a:lnTo>
                  <a:lnTo>
                    <a:pt x="1994" y="480"/>
                  </a:lnTo>
                  <a:lnTo>
                    <a:pt x="1996" y="480"/>
                  </a:lnTo>
                  <a:close/>
                  <a:moveTo>
                    <a:pt x="1992" y="482"/>
                  </a:moveTo>
                  <a:lnTo>
                    <a:pt x="1992" y="482"/>
                  </a:lnTo>
                  <a:lnTo>
                    <a:pt x="1998" y="484"/>
                  </a:lnTo>
                  <a:lnTo>
                    <a:pt x="1998" y="484"/>
                  </a:lnTo>
                  <a:lnTo>
                    <a:pt x="1994" y="482"/>
                  </a:lnTo>
                  <a:lnTo>
                    <a:pt x="1994" y="482"/>
                  </a:lnTo>
                  <a:lnTo>
                    <a:pt x="1990" y="480"/>
                  </a:lnTo>
                  <a:lnTo>
                    <a:pt x="1990" y="480"/>
                  </a:lnTo>
                  <a:lnTo>
                    <a:pt x="1992" y="482"/>
                  </a:lnTo>
                  <a:lnTo>
                    <a:pt x="1992" y="482"/>
                  </a:lnTo>
                  <a:close/>
                  <a:moveTo>
                    <a:pt x="1986" y="474"/>
                  </a:moveTo>
                  <a:lnTo>
                    <a:pt x="1988" y="476"/>
                  </a:lnTo>
                  <a:lnTo>
                    <a:pt x="1988" y="476"/>
                  </a:lnTo>
                  <a:lnTo>
                    <a:pt x="1986" y="474"/>
                  </a:lnTo>
                  <a:lnTo>
                    <a:pt x="1986" y="474"/>
                  </a:lnTo>
                  <a:close/>
                  <a:moveTo>
                    <a:pt x="1984" y="476"/>
                  </a:moveTo>
                  <a:lnTo>
                    <a:pt x="1984" y="476"/>
                  </a:lnTo>
                  <a:lnTo>
                    <a:pt x="1988" y="478"/>
                  </a:lnTo>
                  <a:lnTo>
                    <a:pt x="1988" y="478"/>
                  </a:lnTo>
                  <a:lnTo>
                    <a:pt x="1984" y="478"/>
                  </a:lnTo>
                  <a:lnTo>
                    <a:pt x="1984" y="478"/>
                  </a:lnTo>
                  <a:lnTo>
                    <a:pt x="1982" y="476"/>
                  </a:lnTo>
                  <a:lnTo>
                    <a:pt x="1982" y="476"/>
                  </a:lnTo>
                  <a:lnTo>
                    <a:pt x="1984" y="476"/>
                  </a:lnTo>
                  <a:lnTo>
                    <a:pt x="1984" y="476"/>
                  </a:lnTo>
                  <a:close/>
                  <a:moveTo>
                    <a:pt x="1986" y="480"/>
                  </a:moveTo>
                  <a:lnTo>
                    <a:pt x="1986" y="480"/>
                  </a:lnTo>
                  <a:lnTo>
                    <a:pt x="1982" y="480"/>
                  </a:lnTo>
                  <a:lnTo>
                    <a:pt x="1982" y="480"/>
                  </a:lnTo>
                  <a:lnTo>
                    <a:pt x="1976" y="476"/>
                  </a:lnTo>
                  <a:lnTo>
                    <a:pt x="1976" y="476"/>
                  </a:lnTo>
                  <a:lnTo>
                    <a:pt x="1980" y="478"/>
                  </a:lnTo>
                  <a:lnTo>
                    <a:pt x="1980" y="478"/>
                  </a:lnTo>
                  <a:lnTo>
                    <a:pt x="1986" y="480"/>
                  </a:lnTo>
                  <a:lnTo>
                    <a:pt x="1986" y="480"/>
                  </a:lnTo>
                  <a:close/>
                  <a:moveTo>
                    <a:pt x="1974" y="470"/>
                  </a:moveTo>
                  <a:lnTo>
                    <a:pt x="1976" y="472"/>
                  </a:lnTo>
                  <a:lnTo>
                    <a:pt x="1976" y="472"/>
                  </a:lnTo>
                  <a:lnTo>
                    <a:pt x="1974" y="470"/>
                  </a:lnTo>
                  <a:lnTo>
                    <a:pt x="1974" y="470"/>
                  </a:lnTo>
                  <a:close/>
                  <a:moveTo>
                    <a:pt x="1972" y="472"/>
                  </a:moveTo>
                  <a:lnTo>
                    <a:pt x="1972" y="472"/>
                  </a:lnTo>
                  <a:lnTo>
                    <a:pt x="1976" y="476"/>
                  </a:lnTo>
                  <a:lnTo>
                    <a:pt x="1976" y="476"/>
                  </a:lnTo>
                  <a:lnTo>
                    <a:pt x="1972" y="474"/>
                  </a:lnTo>
                  <a:lnTo>
                    <a:pt x="1972" y="474"/>
                  </a:lnTo>
                  <a:lnTo>
                    <a:pt x="1968" y="472"/>
                  </a:lnTo>
                  <a:lnTo>
                    <a:pt x="1968" y="472"/>
                  </a:lnTo>
                  <a:lnTo>
                    <a:pt x="1972" y="472"/>
                  </a:lnTo>
                  <a:lnTo>
                    <a:pt x="1972" y="472"/>
                  </a:lnTo>
                  <a:close/>
                  <a:moveTo>
                    <a:pt x="1964" y="468"/>
                  </a:moveTo>
                  <a:lnTo>
                    <a:pt x="1964" y="468"/>
                  </a:lnTo>
                  <a:lnTo>
                    <a:pt x="1966" y="468"/>
                  </a:lnTo>
                  <a:lnTo>
                    <a:pt x="1966" y="468"/>
                  </a:lnTo>
                  <a:lnTo>
                    <a:pt x="1964" y="468"/>
                  </a:lnTo>
                  <a:lnTo>
                    <a:pt x="1964" y="468"/>
                  </a:lnTo>
                  <a:lnTo>
                    <a:pt x="1962" y="466"/>
                  </a:lnTo>
                  <a:lnTo>
                    <a:pt x="1962" y="466"/>
                  </a:lnTo>
                  <a:lnTo>
                    <a:pt x="1964" y="468"/>
                  </a:lnTo>
                  <a:lnTo>
                    <a:pt x="1964" y="468"/>
                  </a:lnTo>
                  <a:close/>
                  <a:moveTo>
                    <a:pt x="1954" y="462"/>
                  </a:moveTo>
                  <a:lnTo>
                    <a:pt x="1954" y="462"/>
                  </a:lnTo>
                  <a:lnTo>
                    <a:pt x="1956" y="462"/>
                  </a:lnTo>
                  <a:lnTo>
                    <a:pt x="1954" y="462"/>
                  </a:lnTo>
                  <a:lnTo>
                    <a:pt x="1954" y="462"/>
                  </a:lnTo>
                  <a:lnTo>
                    <a:pt x="1952" y="460"/>
                  </a:lnTo>
                  <a:lnTo>
                    <a:pt x="1954" y="462"/>
                  </a:lnTo>
                  <a:close/>
                  <a:moveTo>
                    <a:pt x="1944" y="456"/>
                  </a:moveTo>
                  <a:lnTo>
                    <a:pt x="1946" y="456"/>
                  </a:lnTo>
                  <a:lnTo>
                    <a:pt x="1946" y="456"/>
                  </a:lnTo>
                  <a:lnTo>
                    <a:pt x="1944" y="456"/>
                  </a:lnTo>
                  <a:lnTo>
                    <a:pt x="1944" y="4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7" name="그룹 16"/>
          <p:cNvGrpSpPr/>
          <p:nvPr userDrawn="1"/>
        </p:nvGrpSpPr>
        <p:grpSpPr>
          <a:xfrm>
            <a:off x="3206990" y="1980437"/>
            <a:ext cx="5356226" cy="3163062"/>
            <a:chOff x="1706997" y="1980437"/>
            <a:chExt cx="5356226" cy="3163062"/>
          </a:xfrm>
        </p:grpSpPr>
        <p:grpSp>
          <p:nvGrpSpPr>
            <p:cNvPr id="18" name="그룹 17"/>
            <p:cNvGrpSpPr/>
            <p:nvPr/>
          </p:nvGrpSpPr>
          <p:grpSpPr>
            <a:xfrm rot="16200000">
              <a:off x="3032560" y="654874"/>
              <a:ext cx="2705100" cy="5356225"/>
              <a:chOff x="-5253038" y="-7050088"/>
              <a:chExt cx="2705100" cy="5356225"/>
            </a:xfrm>
            <a:solidFill>
              <a:srgbClr val="37C5F1"/>
            </a:solidFill>
          </p:grpSpPr>
          <p:sp>
            <p:nvSpPr>
              <p:cNvPr id="20" name="Freeform 1996"/>
              <p:cNvSpPr>
                <a:spLocks/>
              </p:cNvSpPr>
              <p:nvPr/>
            </p:nvSpPr>
            <p:spPr bwMode="auto">
              <a:xfrm>
                <a:off x="-5240338" y="-7037388"/>
                <a:ext cx="2676525" cy="5330825"/>
              </a:xfrm>
              <a:custGeom>
                <a:avLst/>
                <a:gdLst>
                  <a:gd name="T0" fmla="*/ 254 w 1686"/>
                  <a:gd name="T1" fmla="*/ 3354 h 3358"/>
                  <a:gd name="T2" fmla="*/ 230 w 1686"/>
                  <a:gd name="T3" fmla="*/ 3324 h 3358"/>
                  <a:gd name="T4" fmla="*/ 236 w 1686"/>
                  <a:gd name="T5" fmla="*/ 3294 h 3358"/>
                  <a:gd name="T6" fmla="*/ 270 w 1686"/>
                  <a:gd name="T7" fmla="*/ 3274 h 3358"/>
                  <a:gd name="T8" fmla="*/ 1310 w 1686"/>
                  <a:gd name="T9" fmla="*/ 3268 h 3358"/>
                  <a:gd name="T10" fmla="*/ 1470 w 1686"/>
                  <a:gd name="T11" fmla="*/ 3190 h 3358"/>
                  <a:gd name="T12" fmla="*/ 1574 w 1686"/>
                  <a:gd name="T13" fmla="*/ 3050 h 3358"/>
                  <a:gd name="T14" fmla="*/ 1604 w 1686"/>
                  <a:gd name="T15" fmla="*/ 2906 h 3358"/>
                  <a:gd name="T16" fmla="*/ 1560 w 1686"/>
                  <a:gd name="T17" fmla="*/ 2732 h 3358"/>
                  <a:gd name="T18" fmla="*/ 1442 w 1686"/>
                  <a:gd name="T19" fmla="*/ 2602 h 3358"/>
                  <a:gd name="T20" fmla="*/ 1274 w 1686"/>
                  <a:gd name="T21" fmla="*/ 2542 h 3358"/>
                  <a:gd name="T22" fmla="*/ 360 w 1686"/>
                  <a:gd name="T23" fmla="*/ 2530 h 3358"/>
                  <a:gd name="T24" fmla="*/ 164 w 1686"/>
                  <a:gd name="T25" fmla="*/ 2436 h 3358"/>
                  <a:gd name="T26" fmla="*/ 36 w 1686"/>
                  <a:gd name="T27" fmla="*/ 2264 h 3358"/>
                  <a:gd name="T28" fmla="*/ 0 w 1686"/>
                  <a:gd name="T29" fmla="*/ 2088 h 3358"/>
                  <a:gd name="T30" fmla="*/ 54 w 1686"/>
                  <a:gd name="T31" fmla="*/ 1874 h 3358"/>
                  <a:gd name="T32" fmla="*/ 200 w 1686"/>
                  <a:gd name="T33" fmla="*/ 1714 h 3358"/>
                  <a:gd name="T34" fmla="*/ 406 w 1686"/>
                  <a:gd name="T35" fmla="*/ 1640 h 3358"/>
                  <a:gd name="T36" fmla="*/ 1310 w 1686"/>
                  <a:gd name="T37" fmla="*/ 1630 h 3358"/>
                  <a:gd name="T38" fmla="*/ 1470 w 1686"/>
                  <a:gd name="T39" fmla="*/ 1554 h 3358"/>
                  <a:gd name="T40" fmla="*/ 1574 w 1686"/>
                  <a:gd name="T41" fmla="*/ 1414 h 3358"/>
                  <a:gd name="T42" fmla="*/ 1604 w 1686"/>
                  <a:gd name="T43" fmla="*/ 1270 h 3358"/>
                  <a:gd name="T44" fmla="*/ 1560 w 1686"/>
                  <a:gd name="T45" fmla="*/ 1094 h 3358"/>
                  <a:gd name="T46" fmla="*/ 1442 w 1686"/>
                  <a:gd name="T47" fmla="*/ 966 h 3358"/>
                  <a:gd name="T48" fmla="*/ 1274 w 1686"/>
                  <a:gd name="T49" fmla="*/ 904 h 3358"/>
                  <a:gd name="T50" fmla="*/ 360 w 1686"/>
                  <a:gd name="T51" fmla="*/ 894 h 3358"/>
                  <a:gd name="T52" fmla="*/ 164 w 1686"/>
                  <a:gd name="T53" fmla="*/ 800 h 3358"/>
                  <a:gd name="T54" fmla="*/ 36 w 1686"/>
                  <a:gd name="T55" fmla="*/ 626 h 3358"/>
                  <a:gd name="T56" fmla="*/ 0 w 1686"/>
                  <a:gd name="T57" fmla="*/ 452 h 3358"/>
                  <a:gd name="T58" fmla="*/ 54 w 1686"/>
                  <a:gd name="T59" fmla="*/ 238 h 3358"/>
                  <a:gd name="T60" fmla="*/ 200 w 1686"/>
                  <a:gd name="T61" fmla="*/ 78 h 3358"/>
                  <a:gd name="T62" fmla="*/ 406 w 1686"/>
                  <a:gd name="T63" fmla="*/ 4 h 3358"/>
                  <a:gd name="T64" fmla="*/ 474 w 1686"/>
                  <a:gd name="T65" fmla="*/ 8 h 3358"/>
                  <a:gd name="T66" fmla="*/ 492 w 1686"/>
                  <a:gd name="T67" fmla="*/ 42 h 3358"/>
                  <a:gd name="T68" fmla="*/ 480 w 1686"/>
                  <a:gd name="T69" fmla="*/ 72 h 3358"/>
                  <a:gd name="T70" fmla="*/ 452 w 1686"/>
                  <a:gd name="T71" fmla="*/ 84 h 3358"/>
                  <a:gd name="T72" fmla="*/ 276 w 1686"/>
                  <a:gd name="T73" fmla="*/ 128 h 3358"/>
                  <a:gd name="T74" fmla="*/ 146 w 1686"/>
                  <a:gd name="T75" fmla="*/ 246 h 3358"/>
                  <a:gd name="T76" fmla="*/ 86 w 1686"/>
                  <a:gd name="T77" fmla="*/ 414 h 3358"/>
                  <a:gd name="T78" fmla="*/ 100 w 1686"/>
                  <a:gd name="T79" fmla="*/ 560 h 3358"/>
                  <a:gd name="T80" fmla="*/ 192 w 1686"/>
                  <a:gd name="T81" fmla="*/ 712 h 3358"/>
                  <a:gd name="T82" fmla="*/ 342 w 1686"/>
                  <a:gd name="T83" fmla="*/ 802 h 3358"/>
                  <a:gd name="T84" fmla="*/ 1236 w 1686"/>
                  <a:gd name="T85" fmla="*/ 820 h 3358"/>
                  <a:gd name="T86" fmla="*/ 1450 w 1686"/>
                  <a:gd name="T87" fmla="*/ 874 h 3358"/>
                  <a:gd name="T88" fmla="*/ 1610 w 1686"/>
                  <a:gd name="T89" fmla="*/ 1018 h 3358"/>
                  <a:gd name="T90" fmla="*/ 1684 w 1686"/>
                  <a:gd name="T91" fmla="*/ 1224 h 3358"/>
                  <a:gd name="T92" fmla="*/ 1666 w 1686"/>
                  <a:gd name="T93" fmla="*/ 1404 h 3358"/>
                  <a:gd name="T94" fmla="*/ 1554 w 1686"/>
                  <a:gd name="T95" fmla="*/ 1588 h 3358"/>
                  <a:gd name="T96" fmla="*/ 1370 w 1686"/>
                  <a:gd name="T97" fmla="*/ 1700 h 3358"/>
                  <a:gd name="T98" fmla="*/ 452 w 1686"/>
                  <a:gd name="T99" fmla="*/ 1720 h 3358"/>
                  <a:gd name="T100" fmla="*/ 276 w 1686"/>
                  <a:gd name="T101" fmla="*/ 1766 h 3358"/>
                  <a:gd name="T102" fmla="*/ 146 w 1686"/>
                  <a:gd name="T103" fmla="*/ 1884 h 3358"/>
                  <a:gd name="T104" fmla="*/ 86 w 1686"/>
                  <a:gd name="T105" fmla="*/ 2050 h 3358"/>
                  <a:gd name="T106" fmla="*/ 100 w 1686"/>
                  <a:gd name="T107" fmla="*/ 2198 h 3358"/>
                  <a:gd name="T108" fmla="*/ 192 w 1686"/>
                  <a:gd name="T109" fmla="*/ 2348 h 3358"/>
                  <a:gd name="T110" fmla="*/ 342 w 1686"/>
                  <a:gd name="T111" fmla="*/ 2440 h 3358"/>
                  <a:gd name="T112" fmla="*/ 1236 w 1686"/>
                  <a:gd name="T113" fmla="*/ 2456 h 3358"/>
                  <a:gd name="T114" fmla="*/ 1450 w 1686"/>
                  <a:gd name="T115" fmla="*/ 2510 h 3358"/>
                  <a:gd name="T116" fmla="*/ 1610 w 1686"/>
                  <a:gd name="T117" fmla="*/ 2656 h 3358"/>
                  <a:gd name="T118" fmla="*/ 1684 w 1686"/>
                  <a:gd name="T119" fmla="*/ 2860 h 3358"/>
                  <a:gd name="T120" fmla="*/ 1666 w 1686"/>
                  <a:gd name="T121" fmla="*/ 3040 h 3358"/>
                  <a:gd name="T122" fmla="*/ 1554 w 1686"/>
                  <a:gd name="T123" fmla="*/ 3226 h 3358"/>
                  <a:gd name="T124" fmla="*/ 1370 w 1686"/>
                  <a:gd name="T125" fmla="*/ 3338 h 3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86" h="3358">
                    <a:moveTo>
                      <a:pt x="274" y="3358"/>
                    </a:moveTo>
                    <a:lnTo>
                      <a:pt x="270" y="3358"/>
                    </a:lnTo>
                    <a:lnTo>
                      <a:pt x="270" y="3358"/>
                    </a:lnTo>
                    <a:lnTo>
                      <a:pt x="262" y="3356"/>
                    </a:lnTo>
                    <a:lnTo>
                      <a:pt x="254" y="3354"/>
                    </a:lnTo>
                    <a:lnTo>
                      <a:pt x="248" y="3350"/>
                    </a:lnTo>
                    <a:lnTo>
                      <a:pt x="242" y="3346"/>
                    </a:lnTo>
                    <a:lnTo>
                      <a:pt x="236" y="3340"/>
                    </a:lnTo>
                    <a:lnTo>
                      <a:pt x="232" y="3332"/>
                    </a:lnTo>
                    <a:lnTo>
                      <a:pt x="230" y="3324"/>
                    </a:lnTo>
                    <a:lnTo>
                      <a:pt x="230" y="3316"/>
                    </a:lnTo>
                    <a:lnTo>
                      <a:pt x="230" y="3316"/>
                    </a:lnTo>
                    <a:lnTo>
                      <a:pt x="230" y="3308"/>
                    </a:lnTo>
                    <a:lnTo>
                      <a:pt x="232" y="3300"/>
                    </a:lnTo>
                    <a:lnTo>
                      <a:pt x="236" y="3294"/>
                    </a:lnTo>
                    <a:lnTo>
                      <a:pt x="242" y="3286"/>
                    </a:lnTo>
                    <a:lnTo>
                      <a:pt x="248" y="3282"/>
                    </a:lnTo>
                    <a:lnTo>
                      <a:pt x="254" y="3278"/>
                    </a:lnTo>
                    <a:lnTo>
                      <a:pt x="262" y="3276"/>
                    </a:lnTo>
                    <a:lnTo>
                      <a:pt x="270" y="3274"/>
                    </a:lnTo>
                    <a:lnTo>
                      <a:pt x="276" y="3274"/>
                    </a:lnTo>
                    <a:lnTo>
                      <a:pt x="1236" y="3274"/>
                    </a:lnTo>
                    <a:lnTo>
                      <a:pt x="1236" y="3274"/>
                    </a:lnTo>
                    <a:lnTo>
                      <a:pt x="1274" y="3272"/>
                    </a:lnTo>
                    <a:lnTo>
                      <a:pt x="1310" y="3268"/>
                    </a:lnTo>
                    <a:lnTo>
                      <a:pt x="1346" y="3258"/>
                    </a:lnTo>
                    <a:lnTo>
                      <a:pt x="1380" y="3246"/>
                    </a:lnTo>
                    <a:lnTo>
                      <a:pt x="1412" y="3230"/>
                    </a:lnTo>
                    <a:lnTo>
                      <a:pt x="1442" y="3212"/>
                    </a:lnTo>
                    <a:lnTo>
                      <a:pt x="1470" y="3190"/>
                    </a:lnTo>
                    <a:lnTo>
                      <a:pt x="1496" y="3166"/>
                    </a:lnTo>
                    <a:lnTo>
                      <a:pt x="1520" y="3140"/>
                    </a:lnTo>
                    <a:lnTo>
                      <a:pt x="1540" y="3112"/>
                    </a:lnTo>
                    <a:lnTo>
                      <a:pt x="1560" y="3082"/>
                    </a:lnTo>
                    <a:lnTo>
                      <a:pt x="1574" y="3050"/>
                    </a:lnTo>
                    <a:lnTo>
                      <a:pt x="1588" y="3016"/>
                    </a:lnTo>
                    <a:lnTo>
                      <a:pt x="1596" y="2980"/>
                    </a:lnTo>
                    <a:lnTo>
                      <a:pt x="1602" y="2944"/>
                    </a:lnTo>
                    <a:lnTo>
                      <a:pt x="1604" y="2906"/>
                    </a:lnTo>
                    <a:lnTo>
                      <a:pt x="1604" y="2906"/>
                    </a:lnTo>
                    <a:lnTo>
                      <a:pt x="1602" y="2870"/>
                    </a:lnTo>
                    <a:lnTo>
                      <a:pt x="1596" y="2832"/>
                    </a:lnTo>
                    <a:lnTo>
                      <a:pt x="1588" y="2798"/>
                    </a:lnTo>
                    <a:lnTo>
                      <a:pt x="1574" y="2764"/>
                    </a:lnTo>
                    <a:lnTo>
                      <a:pt x="1560" y="2732"/>
                    </a:lnTo>
                    <a:lnTo>
                      <a:pt x="1540" y="2702"/>
                    </a:lnTo>
                    <a:lnTo>
                      <a:pt x="1520" y="2674"/>
                    </a:lnTo>
                    <a:lnTo>
                      <a:pt x="1496" y="2646"/>
                    </a:lnTo>
                    <a:lnTo>
                      <a:pt x="1470" y="2624"/>
                    </a:lnTo>
                    <a:lnTo>
                      <a:pt x="1442" y="2602"/>
                    </a:lnTo>
                    <a:lnTo>
                      <a:pt x="1412" y="2584"/>
                    </a:lnTo>
                    <a:lnTo>
                      <a:pt x="1380" y="2568"/>
                    </a:lnTo>
                    <a:lnTo>
                      <a:pt x="1346" y="2556"/>
                    </a:lnTo>
                    <a:lnTo>
                      <a:pt x="1310" y="2546"/>
                    </a:lnTo>
                    <a:lnTo>
                      <a:pt x="1274" y="2542"/>
                    </a:lnTo>
                    <a:lnTo>
                      <a:pt x="1236" y="2540"/>
                    </a:lnTo>
                    <a:lnTo>
                      <a:pt x="452" y="2540"/>
                    </a:lnTo>
                    <a:lnTo>
                      <a:pt x="452" y="2540"/>
                    </a:lnTo>
                    <a:lnTo>
                      <a:pt x="406" y="2536"/>
                    </a:lnTo>
                    <a:lnTo>
                      <a:pt x="360" y="2530"/>
                    </a:lnTo>
                    <a:lnTo>
                      <a:pt x="318" y="2518"/>
                    </a:lnTo>
                    <a:lnTo>
                      <a:pt x="276" y="2504"/>
                    </a:lnTo>
                    <a:lnTo>
                      <a:pt x="236" y="2484"/>
                    </a:lnTo>
                    <a:lnTo>
                      <a:pt x="200" y="2462"/>
                    </a:lnTo>
                    <a:lnTo>
                      <a:pt x="164" y="2436"/>
                    </a:lnTo>
                    <a:lnTo>
                      <a:pt x="132" y="2406"/>
                    </a:lnTo>
                    <a:lnTo>
                      <a:pt x="104" y="2374"/>
                    </a:lnTo>
                    <a:lnTo>
                      <a:pt x="78" y="2340"/>
                    </a:lnTo>
                    <a:lnTo>
                      <a:pt x="54" y="2304"/>
                    </a:lnTo>
                    <a:lnTo>
                      <a:pt x="36" y="2264"/>
                    </a:lnTo>
                    <a:lnTo>
                      <a:pt x="20" y="2222"/>
                    </a:lnTo>
                    <a:lnTo>
                      <a:pt x="10" y="2180"/>
                    </a:lnTo>
                    <a:lnTo>
                      <a:pt x="2" y="2134"/>
                    </a:lnTo>
                    <a:lnTo>
                      <a:pt x="0" y="2088"/>
                    </a:lnTo>
                    <a:lnTo>
                      <a:pt x="0" y="2088"/>
                    </a:lnTo>
                    <a:lnTo>
                      <a:pt x="2" y="2042"/>
                    </a:lnTo>
                    <a:lnTo>
                      <a:pt x="10" y="1998"/>
                    </a:lnTo>
                    <a:lnTo>
                      <a:pt x="20" y="1954"/>
                    </a:lnTo>
                    <a:lnTo>
                      <a:pt x="36" y="1914"/>
                    </a:lnTo>
                    <a:lnTo>
                      <a:pt x="54" y="1874"/>
                    </a:lnTo>
                    <a:lnTo>
                      <a:pt x="78" y="1836"/>
                    </a:lnTo>
                    <a:lnTo>
                      <a:pt x="104" y="1802"/>
                    </a:lnTo>
                    <a:lnTo>
                      <a:pt x="132" y="1770"/>
                    </a:lnTo>
                    <a:lnTo>
                      <a:pt x="164" y="1740"/>
                    </a:lnTo>
                    <a:lnTo>
                      <a:pt x="200" y="1714"/>
                    </a:lnTo>
                    <a:lnTo>
                      <a:pt x="236" y="1692"/>
                    </a:lnTo>
                    <a:lnTo>
                      <a:pt x="276" y="1674"/>
                    </a:lnTo>
                    <a:lnTo>
                      <a:pt x="318" y="1658"/>
                    </a:lnTo>
                    <a:lnTo>
                      <a:pt x="360" y="1646"/>
                    </a:lnTo>
                    <a:lnTo>
                      <a:pt x="406" y="1640"/>
                    </a:lnTo>
                    <a:lnTo>
                      <a:pt x="452" y="1638"/>
                    </a:lnTo>
                    <a:lnTo>
                      <a:pt x="1236" y="1638"/>
                    </a:lnTo>
                    <a:lnTo>
                      <a:pt x="1236" y="1638"/>
                    </a:lnTo>
                    <a:lnTo>
                      <a:pt x="1274" y="1636"/>
                    </a:lnTo>
                    <a:lnTo>
                      <a:pt x="1310" y="1630"/>
                    </a:lnTo>
                    <a:lnTo>
                      <a:pt x="1346" y="1622"/>
                    </a:lnTo>
                    <a:lnTo>
                      <a:pt x="1380" y="1608"/>
                    </a:lnTo>
                    <a:lnTo>
                      <a:pt x="1412" y="1594"/>
                    </a:lnTo>
                    <a:lnTo>
                      <a:pt x="1442" y="1574"/>
                    </a:lnTo>
                    <a:lnTo>
                      <a:pt x="1470" y="1554"/>
                    </a:lnTo>
                    <a:lnTo>
                      <a:pt x="1496" y="1530"/>
                    </a:lnTo>
                    <a:lnTo>
                      <a:pt x="1520" y="1504"/>
                    </a:lnTo>
                    <a:lnTo>
                      <a:pt x="1540" y="1476"/>
                    </a:lnTo>
                    <a:lnTo>
                      <a:pt x="1560" y="1446"/>
                    </a:lnTo>
                    <a:lnTo>
                      <a:pt x="1574" y="1414"/>
                    </a:lnTo>
                    <a:lnTo>
                      <a:pt x="1588" y="1380"/>
                    </a:lnTo>
                    <a:lnTo>
                      <a:pt x="1596" y="1344"/>
                    </a:lnTo>
                    <a:lnTo>
                      <a:pt x="1602" y="1308"/>
                    </a:lnTo>
                    <a:lnTo>
                      <a:pt x="1604" y="1270"/>
                    </a:lnTo>
                    <a:lnTo>
                      <a:pt x="1604" y="1270"/>
                    </a:lnTo>
                    <a:lnTo>
                      <a:pt x="1602" y="1232"/>
                    </a:lnTo>
                    <a:lnTo>
                      <a:pt x="1596" y="1196"/>
                    </a:lnTo>
                    <a:lnTo>
                      <a:pt x="1588" y="1160"/>
                    </a:lnTo>
                    <a:lnTo>
                      <a:pt x="1574" y="1128"/>
                    </a:lnTo>
                    <a:lnTo>
                      <a:pt x="1560" y="1094"/>
                    </a:lnTo>
                    <a:lnTo>
                      <a:pt x="1540" y="1064"/>
                    </a:lnTo>
                    <a:lnTo>
                      <a:pt x="1520" y="1036"/>
                    </a:lnTo>
                    <a:lnTo>
                      <a:pt x="1496" y="1010"/>
                    </a:lnTo>
                    <a:lnTo>
                      <a:pt x="1470" y="986"/>
                    </a:lnTo>
                    <a:lnTo>
                      <a:pt x="1442" y="966"/>
                    </a:lnTo>
                    <a:lnTo>
                      <a:pt x="1412" y="946"/>
                    </a:lnTo>
                    <a:lnTo>
                      <a:pt x="1380" y="932"/>
                    </a:lnTo>
                    <a:lnTo>
                      <a:pt x="1346" y="918"/>
                    </a:lnTo>
                    <a:lnTo>
                      <a:pt x="1310" y="910"/>
                    </a:lnTo>
                    <a:lnTo>
                      <a:pt x="1274" y="904"/>
                    </a:lnTo>
                    <a:lnTo>
                      <a:pt x="1236" y="902"/>
                    </a:lnTo>
                    <a:lnTo>
                      <a:pt x="452" y="902"/>
                    </a:lnTo>
                    <a:lnTo>
                      <a:pt x="452" y="902"/>
                    </a:lnTo>
                    <a:lnTo>
                      <a:pt x="406" y="900"/>
                    </a:lnTo>
                    <a:lnTo>
                      <a:pt x="360" y="894"/>
                    </a:lnTo>
                    <a:lnTo>
                      <a:pt x="318" y="882"/>
                    </a:lnTo>
                    <a:lnTo>
                      <a:pt x="276" y="866"/>
                    </a:lnTo>
                    <a:lnTo>
                      <a:pt x="236" y="848"/>
                    </a:lnTo>
                    <a:lnTo>
                      <a:pt x="200" y="826"/>
                    </a:lnTo>
                    <a:lnTo>
                      <a:pt x="164" y="800"/>
                    </a:lnTo>
                    <a:lnTo>
                      <a:pt x="132" y="770"/>
                    </a:lnTo>
                    <a:lnTo>
                      <a:pt x="104" y="738"/>
                    </a:lnTo>
                    <a:lnTo>
                      <a:pt x="78" y="704"/>
                    </a:lnTo>
                    <a:lnTo>
                      <a:pt x="54" y="666"/>
                    </a:lnTo>
                    <a:lnTo>
                      <a:pt x="36" y="626"/>
                    </a:lnTo>
                    <a:lnTo>
                      <a:pt x="20" y="586"/>
                    </a:lnTo>
                    <a:lnTo>
                      <a:pt x="10" y="542"/>
                    </a:lnTo>
                    <a:lnTo>
                      <a:pt x="2" y="498"/>
                    </a:lnTo>
                    <a:lnTo>
                      <a:pt x="0" y="452"/>
                    </a:lnTo>
                    <a:lnTo>
                      <a:pt x="0" y="452"/>
                    </a:lnTo>
                    <a:lnTo>
                      <a:pt x="2" y="406"/>
                    </a:lnTo>
                    <a:lnTo>
                      <a:pt x="10" y="360"/>
                    </a:lnTo>
                    <a:lnTo>
                      <a:pt x="20" y="318"/>
                    </a:lnTo>
                    <a:lnTo>
                      <a:pt x="36" y="276"/>
                    </a:lnTo>
                    <a:lnTo>
                      <a:pt x="54" y="238"/>
                    </a:lnTo>
                    <a:lnTo>
                      <a:pt x="78" y="200"/>
                    </a:lnTo>
                    <a:lnTo>
                      <a:pt x="104" y="166"/>
                    </a:lnTo>
                    <a:lnTo>
                      <a:pt x="132" y="134"/>
                    </a:lnTo>
                    <a:lnTo>
                      <a:pt x="164" y="104"/>
                    </a:lnTo>
                    <a:lnTo>
                      <a:pt x="200" y="78"/>
                    </a:lnTo>
                    <a:lnTo>
                      <a:pt x="236" y="56"/>
                    </a:lnTo>
                    <a:lnTo>
                      <a:pt x="276" y="36"/>
                    </a:lnTo>
                    <a:lnTo>
                      <a:pt x="318" y="22"/>
                    </a:lnTo>
                    <a:lnTo>
                      <a:pt x="360" y="10"/>
                    </a:lnTo>
                    <a:lnTo>
                      <a:pt x="406" y="4"/>
                    </a:lnTo>
                    <a:lnTo>
                      <a:pt x="452" y="0"/>
                    </a:lnTo>
                    <a:lnTo>
                      <a:pt x="452" y="0"/>
                    </a:lnTo>
                    <a:lnTo>
                      <a:pt x="460" y="2"/>
                    </a:lnTo>
                    <a:lnTo>
                      <a:pt x="468" y="4"/>
                    </a:lnTo>
                    <a:lnTo>
                      <a:pt x="474" y="8"/>
                    </a:lnTo>
                    <a:lnTo>
                      <a:pt x="480" y="14"/>
                    </a:lnTo>
                    <a:lnTo>
                      <a:pt x="486" y="20"/>
                    </a:lnTo>
                    <a:lnTo>
                      <a:pt x="490" y="26"/>
                    </a:lnTo>
                    <a:lnTo>
                      <a:pt x="492" y="34"/>
                    </a:lnTo>
                    <a:lnTo>
                      <a:pt x="492" y="42"/>
                    </a:lnTo>
                    <a:lnTo>
                      <a:pt x="492" y="42"/>
                    </a:lnTo>
                    <a:lnTo>
                      <a:pt x="492" y="50"/>
                    </a:lnTo>
                    <a:lnTo>
                      <a:pt x="490" y="58"/>
                    </a:lnTo>
                    <a:lnTo>
                      <a:pt x="486" y="66"/>
                    </a:lnTo>
                    <a:lnTo>
                      <a:pt x="480" y="72"/>
                    </a:lnTo>
                    <a:lnTo>
                      <a:pt x="474" y="76"/>
                    </a:lnTo>
                    <a:lnTo>
                      <a:pt x="468" y="80"/>
                    </a:lnTo>
                    <a:lnTo>
                      <a:pt x="460" y="84"/>
                    </a:lnTo>
                    <a:lnTo>
                      <a:pt x="452" y="84"/>
                    </a:lnTo>
                    <a:lnTo>
                      <a:pt x="452" y="84"/>
                    </a:lnTo>
                    <a:lnTo>
                      <a:pt x="414" y="86"/>
                    </a:lnTo>
                    <a:lnTo>
                      <a:pt x="378" y="92"/>
                    </a:lnTo>
                    <a:lnTo>
                      <a:pt x="342" y="100"/>
                    </a:lnTo>
                    <a:lnTo>
                      <a:pt x="308" y="112"/>
                    </a:lnTo>
                    <a:lnTo>
                      <a:pt x="276" y="128"/>
                    </a:lnTo>
                    <a:lnTo>
                      <a:pt x="246" y="146"/>
                    </a:lnTo>
                    <a:lnTo>
                      <a:pt x="218" y="168"/>
                    </a:lnTo>
                    <a:lnTo>
                      <a:pt x="192" y="192"/>
                    </a:lnTo>
                    <a:lnTo>
                      <a:pt x="168" y="218"/>
                    </a:lnTo>
                    <a:lnTo>
                      <a:pt x="146" y="246"/>
                    </a:lnTo>
                    <a:lnTo>
                      <a:pt x="128" y="276"/>
                    </a:lnTo>
                    <a:lnTo>
                      <a:pt x="112" y="308"/>
                    </a:lnTo>
                    <a:lnTo>
                      <a:pt x="100" y="342"/>
                    </a:lnTo>
                    <a:lnTo>
                      <a:pt x="90" y="378"/>
                    </a:lnTo>
                    <a:lnTo>
                      <a:pt x="86" y="414"/>
                    </a:lnTo>
                    <a:lnTo>
                      <a:pt x="84" y="452"/>
                    </a:lnTo>
                    <a:lnTo>
                      <a:pt x="84" y="452"/>
                    </a:lnTo>
                    <a:lnTo>
                      <a:pt x="86" y="490"/>
                    </a:lnTo>
                    <a:lnTo>
                      <a:pt x="90" y="526"/>
                    </a:lnTo>
                    <a:lnTo>
                      <a:pt x="100" y="560"/>
                    </a:lnTo>
                    <a:lnTo>
                      <a:pt x="112" y="594"/>
                    </a:lnTo>
                    <a:lnTo>
                      <a:pt x="128" y="626"/>
                    </a:lnTo>
                    <a:lnTo>
                      <a:pt x="146" y="658"/>
                    </a:lnTo>
                    <a:lnTo>
                      <a:pt x="168" y="686"/>
                    </a:lnTo>
                    <a:lnTo>
                      <a:pt x="192" y="712"/>
                    </a:lnTo>
                    <a:lnTo>
                      <a:pt x="218" y="736"/>
                    </a:lnTo>
                    <a:lnTo>
                      <a:pt x="246" y="756"/>
                    </a:lnTo>
                    <a:lnTo>
                      <a:pt x="276" y="774"/>
                    </a:lnTo>
                    <a:lnTo>
                      <a:pt x="308" y="790"/>
                    </a:lnTo>
                    <a:lnTo>
                      <a:pt x="342" y="802"/>
                    </a:lnTo>
                    <a:lnTo>
                      <a:pt x="378" y="812"/>
                    </a:lnTo>
                    <a:lnTo>
                      <a:pt x="414" y="818"/>
                    </a:lnTo>
                    <a:lnTo>
                      <a:pt x="452" y="820"/>
                    </a:lnTo>
                    <a:lnTo>
                      <a:pt x="1236" y="820"/>
                    </a:lnTo>
                    <a:lnTo>
                      <a:pt x="1236" y="820"/>
                    </a:lnTo>
                    <a:lnTo>
                      <a:pt x="1282" y="822"/>
                    </a:lnTo>
                    <a:lnTo>
                      <a:pt x="1326" y="828"/>
                    </a:lnTo>
                    <a:lnTo>
                      <a:pt x="1370" y="840"/>
                    </a:lnTo>
                    <a:lnTo>
                      <a:pt x="1412" y="854"/>
                    </a:lnTo>
                    <a:lnTo>
                      <a:pt x="1450" y="874"/>
                    </a:lnTo>
                    <a:lnTo>
                      <a:pt x="1488" y="896"/>
                    </a:lnTo>
                    <a:lnTo>
                      <a:pt x="1522" y="922"/>
                    </a:lnTo>
                    <a:lnTo>
                      <a:pt x="1554" y="952"/>
                    </a:lnTo>
                    <a:lnTo>
                      <a:pt x="1584" y="984"/>
                    </a:lnTo>
                    <a:lnTo>
                      <a:pt x="1610" y="1018"/>
                    </a:lnTo>
                    <a:lnTo>
                      <a:pt x="1632" y="1056"/>
                    </a:lnTo>
                    <a:lnTo>
                      <a:pt x="1652" y="1094"/>
                    </a:lnTo>
                    <a:lnTo>
                      <a:pt x="1666" y="1136"/>
                    </a:lnTo>
                    <a:lnTo>
                      <a:pt x="1678" y="1180"/>
                    </a:lnTo>
                    <a:lnTo>
                      <a:pt x="1684" y="1224"/>
                    </a:lnTo>
                    <a:lnTo>
                      <a:pt x="1686" y="1270"/>
                    </a:lnTo>
                    <a:lnTo>
                      <a:pt x="1686" y="1270"/>
                    </a:lnTo>
                    <a:lnTo>
                      <a:pt x="1684" y="1316"/>
                    </a:lnTo>
                    <a:lnTo>
                      <a:pt x="1678" y="1360"/>
                    </a:lnTo>
                    <a:lnTo>
                      <a:pt x="1666" y="1404"/>
                    </a:lnTo>
                    <a:lnTo>
                      <a:pt x="1652" y="1446"/>
                    </a:lnTo>
                    <a:lnTo>
                      <a:pt x="1632" y="1484"/>
                    </a:lnTo>
                    <a:lnTo>
                      <a:pt x="1610" y="1522"/>
                    </a:lnTo>
                    <a:lnTo>
                      <a:pt x="1584" y="1556"/>
                    </a:lnTo>
                    <a:lnTo>
                      <a:pt x="1554" y="1588"/>
                    </a:lnTo>
                    <a:lnTo>
                      <a:pt x="1522" y="1618"/>
                    </a:lnTo>
                    <a:lnTo>
                      <a:pt x="1488" y="1644"/>
                    </a:lnTo>
                    <a:lnTo>
                      <a:pt x="1450" y="1666"/>
                    </a:lnTo>
                    <a:lnTo>
                      <a:pt x="1412" y="1686"/>
                    </a:lnTo>
                    <a:lnTo>
                      <a:pt x="1370" y="1700"/>
                    </a:lnTo>
                    <a:lnTo>
                      <a:pt x="1326" y="1712"/>
                    </a:lnTo>
                    <a:lnTo>
                      <a:pt x="1282" y="1718"/>
                    </a:lnTo>
                    <a:lnTo>
                      <a:pt x="1236" y="1720"/>
                    </a:lnTo>
                    <a:lnTo>
                      <a:pt x="452" y="1720"/>
                    </a:lnTo>
                    <a:lnTo>
                      <a:pt x="452" y="1720"/>
                    </a:lnTo>
                    <a:lnTo>
                      <a:pt x="414" y="1722"/>
                    </a:lnTo>
                    <a:lnTo>
                      <a:pt x="378" y="1728"/>
                    </a:lnTo>
                    <a:lnTo>
                      <a:pt x="342" y="1738"/>
                    </a:lnTo>
                    <a:lnTo>
                      <a:pt x="308" y="1750"/>
                    </a:lnTo>
                    <a:lnTo>
                      <a:pt x="276" y="1766"/>
                    </a:lnTo>
                    <a:lnTo>
                      <a:pt x="246" y="1784"/>
                    </a:lnTo>
                    <a:lnTo>
                      <a:pt x="218" y="1804"/>
                    </a:lnTo>
                    <a:lnTo>
                      <a:pt x="192" y="1828"/>
                    </a:lnTo>
                    <a:lnTo>
                      <a:pt x="168" y="1854"/>
                    </a:lnTo>
                    <a:lnTo>
                      <a:pt x="146" y="1884"/>
                    </a:lnTo>
                    <a:lnTo>
                      <a:pt x="128" y="1914"/>
                    </a:lnTo>
                    <a:lnTo>
                      <a:pt x="112" y="1946"/>
                    </a:lnTo>
                    <a:lnTo>
                      <a:pt x="100" y="1980"/>
                    </a:lnTo>
                    <a:lnTo>
                      <a:pt x="90" y="2014"/>
                    </a:lnTo>
                    <a:lnTo>
                      <a:pt x="86" y="2050"/>
                    </a:lnTo>
                    <a:lnTo>
                      <a:pt x="84" y="2088"/>
                    </a:lnTo>
                    <a:lnTo>
                      <a:pt x="84" y="2088"/>
                    </a:lnTo>
                    <a:lnTo>
                      <a:pt x="86" y="2126"/>
                    </a:lnTo>
                    <a:lnTo>
                      <a:pt x="90" y="2162"/>
                    </a:lnTo>
                    <a:lnTo>
                      <a:pt x="100" y="2198"/>
                    </a:lnTo>
                    <a:lnTo>
                      <a:pt x="112" y="2232"/>
                    </a:lnTo>
                    <a:lnTo>
                      <a:pt x="128" y="2264"/>
                    </a:lnTo>
                    <a:lnTo>
                      <a:pt x="146" y="2294"/>
                    </a:lnTo>
                    <a:lnTo>
                      <a:pt x="168" y="2322"/>
                    </a:lnTo>
                    <a:lnTo>
                      <a:pt x="192" y="2348"/>
                    </a:lnTo>
                    <a:lnTo>
                      <a:pt x="218" y="2372"/>
                    </a:lnTo>
                    <a:lnTo>
                      <a:pt x="246" y="2394"/>
                    </a:lnTo>
                    <a:lnTo>
                      <a:pt x="276" y="2412"/>
                    </a:lnTo>
                    <a:lnTo>
                      <a:pt x="308" y="2428"/>
                    </a:lnTo>
                    <a:lnTo>
                      <a:pt x="342" y="2440"/>
                    </a:lnTo>
                    <a:lnTo>
                      <a:pt x="378" y="2448"/>
                    </a:lnTo>
                    <a:lnTo>
                      <a:pt x="414" y="2454"/>
                    </a:lnTo>
                    <a:lnTo>
                      <a:pt x="452" y="2456"/>
                    </a:lnTo>
                    <a:lnTo>
                      <a:pt x="1236" y="2456"/>
                    </a:lnTo>
                    <a:lnTo>
                      <a:pt x="1236" y="2456"/>
                    </a:lnTo>
                    <a:lnTo>
                      <a:pt x="1282" y="2458"/>
                    </a:lnTo>
                    <a:lnTo>
                      <a:pt x="1326" y="2466"/>
                    </a:lnTo>
                    <a:lnTo>
                      <a:pt x="1370" y="2476"/>
                    </a:lnTo>
                    <a:lnTo>
                      <a:pt x="1412" y="2492"/>
                    </a:lnTo>
                    <a:lnTo>
                      <a:pt x="1450" y="2510"/>
                    </a:lnTo>
                    <a:lnTo>
                      <a:pt x="1488" y="2534"/>
                    </a:lnTo>
                    <a:lnTo>
                      <a:pt x="1522" y="2560"/>
                    </a:lnTo>
                    <a:lnTo>
                      <a:pt x="1554" y="2588"/>
                    </a:lnTo>
                    <a:lnTo>
                      <a:pt x="1584" y="2620"/>
                    </a:lnTo>
                    <a:lnTo>
                      <a:pt x="1610" y="2656"/>
                    </a:lnTo>
                    <a:lnTo>
                      <a:pt x="1632" y="2692"/>
                    </a:lnTo>
                    <a:lnTo>
                      <a:pt x="1652" y="2732"/>
                    </a:lnTo>
                    <a:lnTo>
                      <a:pt x="1666" y="2774"/>
                    </a:lnTo>
                    <a:lnTo>
                      <a:pt x="1678" y="2816"/>
                    </a:lnTo>
                    <a:lnTo>
                      <a:pt x="1684" y="2860"/>
                    </a:lnTo>
                    <a:lnTo>
                      <a:pt x="1686" y="2906"/>
                    </a:lnTo>
                    <a:lnTo>
                      <a:pt x="1686" y="2906"/>
                    </a:lnTo>
                    <a:lnTo>
                      <a:pt x="1684" y="2952"/>
                    </a:lnTo>
                    <a:lnTo>
                      <a:pt x="1678" y="2998"/>
                    </a:lnTo>
                    <a:lnTo>
                      <a:pt x="1666" y="3040"/>
                    </a:lnTo>
                    <a:lnTo>
                      <a:pt x="1652" y="3082"/>
                    </a:lnTo>
                    <a:lnTo>
                      <a:pt x="1632" y="3122"/>
                    </a:lnTo>
                    <a:lnTo>
                      <a:pt x="1610" y="3158"/>
                    </a:lnTo>
                    <a:lnTo>
                      <a:pt x="1584" y="3194"/>
                    </a:lnTo>
                    <a:lnTo>
                      <a:pt x="1554" y="3226"/>
                    </a:lnTo>
                    <a:lnTo>
                      <a:pt x="1522" y="3254"/>
                    </a:lnTo>
                    <a:lnTo>
                      <a:pt x="1488" y="3280"/>
                    </a:lnTo>
                    <a:lnTo>
                      <a:pt x="1450" y="3304"/>
                    </a:lnTo>
                    <a:lnTo>
                      <a:pt x="1412" y="3322"/>
                    </a:lnTo>
                    <a:lnTo>
                      <a:pt x="1370" y="3338"/>
                    </a:lnTo>
                    <a:lnTo>
                      <a:pt x="1326" y="3348"/>
                    </a:lnTo>
                    <a:lnTo>
                      <a:pt x="1282" y="3356"/>
                    </a:lnTo>
                    <a:lnTo>
                      <a:pt x="1236" y="3358"/>
                    </a:lnTo>
                    <a:lnTo>
                      <a:pt x="274" y="3358"/>
                    </a:lnTo>
                    <a:close/>
                  </a:path>
                </a:pathLst>
              </a:custGeom>
              <a:solidFill>
                <a:srgbClr val="0080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" name="Freeform 1997"/>
              <p:cNvSpPr>
                <a:spLocks noEditPoints="1"/>
              </p:cNvSpPr>
              <p:nvPr/>
            </p:nvSpPr>
            <p:spPr bwMode="auto">
              <a:xfrm>
                <a:off x="-5253038" y="-7050088"/>
                <a:ext cx="2705100" cy="5356225"/>
              </a:xfrm>
              <a:custGeom>
                <a:avLst/>
                <a:gdLst>
                  <a:gd name="T0" fmla="*/ 228 w 1704"/>
                  <a:gd name="T1" fmla="*/ 3324 h 3374"/>
                  <a:gd name="T2" fmla="*/ 1244 w 1704"/>
                  <a:gd name="T3" fmla="*/ 3274 h 3374"/>
                  <a:gd name="T4" fmla="*/ 1542 w 1704"/>
                  <a:gd name="T5" fmla="*/ 3116 h 3374"/>
                  <a:gd name="T6" fmla="*/ 1574 w 1704"/>
                  <a:gd name="T7" fmla="*/ 2776 h 3374"/>
                  <a:gd name="T8" fmla="*/ 1280 w 1704"/>
                  <a:gd name="T9" fmla="*/ 2558 h 3374"/>
                  <a:gd name="T10" fmla="*/ 166 w 1704"/>
                  <a:gd name="T11" fmla="*/ 2450 h 3374"/>
                  <a:gd name="T12" fmla="*/ 0 w 1704"/>
                  <a:gd name="T13" fmla="*/ 2096 h 3374"/>
                  <a:gd name="T14" fmla="*/ 202 w 1704"/>
                  <a:gd name="T15" fmla="*/ 1716 h 3374"/>
                  <a:gd name="T16" fmla="*/ 1316 w 1704"/>
                  <a:gd name="T17" fmla="*/ 1630 h 3374"/>
                  <a:gd name="T18" fmla="*/ 1586 w 1704"/>
                  <a:gd name="T19" fmla="*/ 1384 h 3374"/>
                  <a:gd name="T20" fmla="*/ 1520 w 1704"/>
                  <a:gd name="T21" fmla="*/ 1050 h 3374"/>
                  <a:gd name="T22" fmla="*/ 460 w 1704"/>
                  <a:gd name="T23" fmla="*/ 920 h 3374"/>
                  <a:gd name="T24" fmla="*/ 78 w 1704"/>
                  <a:gd name="T25" fmla="*/ 716 h 3374"/>
                  <a:gd name="T26" fmla="*/ 8 w 1704"/>
                  <a:gd name="T27" fmla="*/ 368 h 3374"/>
                  <a:gd name="T28" fmla="*/ 322 w 1704"/>
                  <a:gd name="T29" fmla="*/ 20 h 3374"/>
                  <a:gd name="T30" fmla="*/ 506 w 1704"/>
                  <a:gd name="T31" fmla="*/ 30 h 3374"/>
                  <a:gd name="T32" fmla="*/ 460 w 1704"/>
                  <a:gd name="T33" fmla="*/ 100 h 3374"/>
                  <a:gd name="T34" fmla="*/ 162 w 1704"/>
                  <a:gd name="T35" fmla="*/ 260 h 3374"/>
                  <a:gd name="T36" fmla="*/ 128 w 1704"/>
                  <a:gd name="T37" fmla="*/ 600 h 3374"/>
                  <a:gd name="T38" fmla="*/ 422 w 1704"/>
                  <a:gd name="T39" fmla="*/ 816 h 3374"/>
                  <a:gd name="T40" fmla="*/ 1536 w 1704"/>
                  <a:gd name="T41" fmla="*/ 924 h 3374"/>
                  <a:gd name="T42" fmla="*/ 1704 w 1704"/>
                  <a:gd name="T43" fmla="*/ 1278 h 3374"/>
                  <a:gd name="T44" fmla="*/ 1500 w 1704"/>
                  <a:gd name="T45" fmla="*/ 1658 h 3374"/>
                  <a:gd name="T46" fmla="*/ 386 w 1704"/>
                  <a:gd name="T47" fmla="*/ 1744 h 3374"/>
                  <a:gd name="T48" fmla="*/ 116 w 1704"/>
                  <a:gd name="T49" fmla="*/ 1990 h 3374"/>
                  <a:gd name="T50" fmla="*/ 182 w 1704"/>
                  <a:gd name="T51" fmla="*/ 2324 h 3374"/>
                  <a:gd name="T52" fmla="*/ 1244 w 1704"/>
                  <a:gd name="T53" fmla="*/ 2456 h 3374"/>
                  <a:gd name="T54" fmla="*/ 1624 w 1704"/>
                  <a:gd name="T55" fmla="*/ 2658 h 3374"/>
                  <a:gd name="T56" fmla="*/ 1694 w 1704"/>
                  <a:gd name="T57" fmla="*/ 3008 h 3374"/>
                  <a:gd name="T58" fmla="*/ 1380 w 1704"/>
                  <a:gd name="T59" fmla="*/ 3354 h 3374"/>
                  <a:gd name="T60" fmla="*/ 260 w 1704"/>
                  <a:gd name="T61" fmla="*/ 3298 h 3374"/>
                  <a:gd name="T62" fmla="*/ 260 w 1704"/>
                  <a:gd name="T63" fmla="*/ 3352 h 3374"/>
                  <a:gd name="T64" fmla="*/ 1454 w 1704"/>
                  <a:gd name="T65" fmla="*/ 3304 h 3374"/>
                  <a:gd name="T66" fmla="*/ 1686 w 1704"/>
                  <a:gd name="T67" fmla="*/ 2914 h 3374"/>
                  <a:gd name="T68" fmla="*/ 1490 w 1704"/>
                  <a:gd name="T69" fmla="*/ 2548 h 3374"/>
                  <a:gd name="T70" fmla="*/ 348 w 1704"/>
                  <a:gd name="T71" fmla="*/ 2456 h 3374"/>
                  <a:gd name="T72" fmla="*/ 90 w 1704"/>
                  <a:gd name="T73" fmla="*/ 2172 h 3374"/>
                  <a:gd name="T74" fmla="*/ 192 w 1704"/>
                  <a:gd name="T75" fmla="*/ 1830 h 3374"/>
                  <a:gd name="T76" fmla="*/ 1290 w 1704"/>
                  <a:gd name="T77" fmla="*/ 1718 h 3374"/>
                  <a:gd name="T78" fmla="*/ 1652 w 1704"/>
                  <a:gd name="T79" fmla="*/ 1450 h 3374"/>
                  <a:gd name="T80" fmla="*/ 1610 w 1704"/>
                  <a:gd name="T81" fmla="*/ 1032 h 3374"/>
                  <a:gd name="T82" fmla="*/ 460 w 1704"/>
                  <a:gd name="T83" fmla="*/ 836 h 3374"/>
                  <a:gd name="T84" fmla="*/ 146 w 1704"/>
                  <a:gd name="T85" fmla="*/ 670 h 3374"/>
                  <a:gd name="T86" fmla="*/ 112 w 1704"/>
                  <a:gd name="T87" fmla="*/ 314 h 3374"/>
                  <a:gd name="T88" fmla="*/ 420 w 1704"/>
                  <a:gd name="T89" fmla="*/ 86 h 3374"/>
                  <a:gd name="T90" fmla="*/ 492 w 1704"/>
                  <a:gd name="T91" fmla="*/ 50 h 3374"/>
                  <a:gd name="T92" fmla="*/ 370 w 1704"/>
                  <a:gd name="T93" fmla="*/ 26 h 3374"/>
                  <a:gd name="T94" fmla="*/ 38 w 1704"/>
                  <a:gd name="T95" fmla="*/ 328 h 3374"/>
                  <a:gd name="T96" fmla="*/ 118 w 1704"/>
                  <a:gd name="T97" fmla="*/ 740 h 3374"/>
                  <a:gd name="T98" fmla="*/ 1244 w 1704"/>
                  <a:gd name="T99" fmla="*/ 902 h 3374"/>
                  <a:gd name="T100" fmla="*/ 1576 w 1704"/>
                  <a:gd name="T101" fmla="*/ 1098 h 3374"/>
                  <a:gd name="T102" fmla="*/ 1576 w 1704"/>
                  <a:gd name="T103" fmla="*/ 1458 h 3374"/>
                  <a:gd name="T104" fmla="*/ 1244 w 1704"/>
                  <a:gd name="T105" fmla="*/ 1654 h 3374"/>
                  <a:gd name="T106" fmla="*/ 118 w 1704"/>
                  <a:gd name="T107" fmla="*/ 1816 h 3374"/>
                  <a:gd name="T108" fmla="*/ 38 w 1704"/>
                  <a:gd name="T109" fmla="*/ 2228 h 3374"/>
                  <a:gd name="T110" fmla="*/ 370 w 1704"/>
                  <a:gd name="T111" fmla="*/ 2530 h 3374"/>
                  <a:gd name="T112" fmla="*/ 1484 w 1704"/>
                  <a:gd name="T113" fmla="*/ 2624 h 3374"/>
                  <a:gd name="T114" fmla="*/ 1618 w 1704"/>
                  <a:gd name="T115" fmla="*/ 2954 h 3374"/>
                  <a:gd name="T116" fmla="*/ 1390 w 1704"/>
                  <a:gd name="T117" fmla="*/ 3262 h 3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04" h="3374">
                    <a:moveTo>
                      <a:pt x="1244" y="3374"/>
                    </a:moveTo>
                    <a:lnTo>
                      <a:pt x="278" y="3374"/>
                    </a:lnTo>
                    <a:lnTo>
                      <a:pt x="278" y="3374"/>
                    </a:lnTo>
                    <a:lnTo>
                      <a:pt x="268" y="3374"/>
                    </a:lnTo>
                    <a:lnTo>
                      <a:pt x="260" y="3370"/>
                    </a:lnTo>
                    <a:lnTo>
                      <a:pt x="250" y="3366"/>
                    </a:lnTo>
                    <a:lnTo>
                      <a:pt x="244" y="3360"/>
                    </a:lnTo>
                    <a:lnTo>
                      <a:pt x="238" y="3352"/>
                    </a:lnTo>
                    <a:lnTo>
                      <a:pt x="232" y="3344"/>
                    </a:lnTo>
                    <a:lnTo>
                      <a:pt x="230" y="3334"/>
                    </a:lnTo>
                    <a:lnTo>
                      <a:pt x="228" y="3324"/>
                    </a:lnTo>
                    <a:lnTo>
                      <a:pt x="228" y="3324"/>
                    </a:lnTo>
                    <a:lnTo>
                      <a:pt x="230" y="3314"/>
                    </a:lnTo>
                    <a:lnTo>
                      <a:pt x="232" y="3304"/>
                    </a:lnTo>
                    <a:lnTo>
                      <a:pt x="238" y="3296"/>
                    </a:lnTo>
                    <a:lnTo>
                      <a:pt x="244" y="3288"/>
                    </a:lnTo>
                    <a:lnTo>
                      <a:pt x="250" y="3282"/>
                    </a:lnTo>
                    <a:lnTo>
                      <a:pt x="260" y="3278"/>
                    </a:lnTo>
                    <a:lnTo>
                      <a:pt x="268" y="3276"/>
                    </a:lnTo>
                    <a:lnTo>
                      <a:pt x="278" y="3274"/>
                    </a:lnTo>
                    <a:lnTo>
                      <a:pt x="284" y="3274"/>
                    </a:lnTo>
                    <a:lnTo>
                      <a:pt x="1244" y="3274"/>
                    </a:lnTo>
                    <a:lnTo>
                      <a:pt x="1244" y="3274"/>
                    </a:lnTo>
                    <a:lnTo>
                      <a:pt x="1280" y="3272"/>
                    </a:lnTo>
                    <a:lnTo>
                      <a:pt x="1316" y="3266"/>
                    </a:lnTo>
                    <a:lnTo>
                      <a:pt x="1350" y="3258"/>
                    </a:lnTo>
                    <a:lnTo>
                      <a:pt x="1384" y="3246"/>
                    </a:lnTo>
                    <a:lnTo>
                      <a:pt x="1414" y="3230"/>
                    </a:lnTo>
                    <a:lnTo>
                      <a:pt x="1444" y="3212"/>
                    </a:lnTo>
                    <a:lnTo>
                      <a:pt x="1472" y="3192"/>
                    </a:lnTo>
                    <a:lnTo>
                      <a:pt x="1498" y="3168"/>
                    </a:lnTo>
                    <a:lnTo>
                      <a:pt x="1520" y="3144"/>
                    </a:lnTo>
                    <a:lnTo>
                      <a:pt x="1542" y="3116"/>
                    </a:lnTo>
                    <a:lnTo>
                      <a:pt x="1560" y="3086"/>
                    </a:lnTo>
                    <a:lnTo>
                      <a:pt x="1574" y="3054"/>
                    </a:lnTo>
                    <a:lnTo>
                      <a:pt x="1586" y="3022"/>
                    </a:lnTo>
                    <a:lnTo>
                      <a:pt x="1596" y="2988"/>
                    </a:lnTo>
                    <a:lnTo>
                      <a:pt x="1602" y="2952"/>
                    </a:lnTo>
                    <a:lnTo>
                      <a:pt x="1604" y="2914"/>
                    </a:lnTo>
                    <a:lnTo>
                      <a:pt x="1604" y="2914"/>
                    </a:lnTo>
                    <a:lnTo>
                      <a:pt x="1602" y="2878"/>
                    </a:lnTo>
                    <a:lnTo>
                      <a:pt x="1596" y="2842"/>
                    </a:lnTo>
                    <a:lnTo>
                      <a:pt x="1586" y="2808"/>
                    </a:lnTo>
                    <a:lnTo>
                      <a:pt x="1574" y="2776"/>
                    </a:lnTo>
                    <a:lnTo>
                      <a:pt x="1560" y="2744"/>
                    </a:lnTo>
                    <a:lnTo>
                      <a:pt x="1542" y="2714"/>
                    </a:lnTo>
                    <a:lnTo>
                      <a:pt x="1520" y="2686"/>
                    </a:lnTo>
                    <a:lnTo>
                      <a:pt x="1498" y="2662"/>
                    </a:lnTo>
                    <a:lnTo>
                      <a:pt x="1472" y="2638"/>
                    </a:lnTo>
                    <a:lnTo>
                      <a:pt x="1444" y="2618"/>
                    </a:lnTo>
                    <a:lnTo>
                      <a:pt x="1414" y="2600"/>
                    </a:lnTo>
                    <a:lnTo>
                      <a:pt x="1384" y="2584"/>
                    </a:lnTo>
                    <a:lnTo>
                      <a:pt x="1350" y="2572"/>
                    </a:lnTo>
                    <a:lnTo>
                      <a:pt x="1316" y="2564"/>
                    </a:lnTo>
                    <a:lnTo>
                      <a:pt x="1280" y="2558"/>
                    </a:lnTo>
                    <a:lnTo>
                      <a:pt x="1244" y="2556"/>
                    </a:lnTo>
                    <a:lnTo>
                      <a:pt x="460" y="2556"/>
                    </a:lnTo>
                    <a:lnTo>
                      <a:pt x="460" y="2556"/>
                    </a:lnTo>
                    <a:lnTo>
                      <a:pt x="436" y="2556"/>
                    </a:lnTo>
                    <a:lnTo>
                      <a:pt x="412" y="2554"/>
                    </a:lnTo>
                    <a:lnTo>
                      <a:pt x="366" y="2546"/>
                    </a:lnTo>
                    <a:lnTo>
                      <a:pt x="322" y="2536"/>
                    </a:lnTo>
                    <a:lnTo>
                      <a:pt x="280" y="2520"/>
                    </a:lnTo>
                    <a:lnTo>
                      <a:pt x="240" y="2500"/>
                    </a:lnTo>
                    <a:lnTo>
                      <a:pt x="202" y="2478"/>
                    </a:lnTo>
                    <a:lnTo>
                      <a:pt x="166" y="2450"/>
                    </a:lnTo>
                    <a:lnTo>
                      <a:pt x="134" y="2422"/>
                    </a:lnTo>
                    <a:lnTo>
                      <a:pt x="104" y="2388"/>
                    </a:lnTo>
                    <a:lnTo>
                      <a:pt x="78" y="2354"/>
                    </a:lnTo>
                    <a:lnTo>
                      <a:pt x="56" y="2316"/>
                    </a:lnTo>
                    <a:lnTo>
                      <a:pt x="36" y="2276"/>
                    </a:lnTo>
                    <a:lnTo>
                      <a:pt x="20" y="2232"/>
                    </a:lnTo>
                    <a:lnTo>
                      <a:pt x="8" y="2188"/>
                    </a:lnTo>
                    <a:lnTo>
                      <a:pt x="2" y="2144"/>
                    </a:lnTo>
                    <a:lnTo>
                      <a:pt x="0" y="2120"/>
                    </a:lnTo>
                    <a:lnTo>
                      <a:pt x="0" y="2096"/>
                    </a:lnTo>
                    <a:lnTo>
                      <a:pt x="0" y="2096"/>
                    </a:lnTo>
                    <a:lnTo>
                      <a:pt x="0" y="2072"/>
                    </a:lnTo>
                    <a:lnTo>
                      <a:pt x="2" y="2050"/>
                    </a:lnTo>
                    <a:lnTo>
                      <a:pt x="8" y="2004"/>
                    </a:lnTo>
                    <a:lnTo>
                      <a:pt x="20" y="1960"/>
                    </a:lnTo>
                    <a:lnTo>
                      <a:pt x="36" y="1918"/>
                    </a:lnTo>
                    <a:lnTo>
                      <a:pt x="56" y="1878"/>
                    </a:lnTo>
                    <a:lnTo>
                      <a:pt x="78" y="1840"/>
                    </a:lnTo>
                    <a:lnTo>
                      <a:pt x="104" y="1804"/>
                    </a:lnTo>
                    <a:lnTo>
                      <a:pt x="134" y="1772"/>
                    </a:lnTo>
                    <a:lnTo>
                      <a:pt x="166" y="1742"/>
                    </a:lnTo>
                    <a:lnTo>
                      <a:pt x="202" y="1716"/>
                    </a:lnTo>
                    <a:lnTo>
                      <a:pt x="240" y="1692"/>
                    </a:lnTo>
                    <a:lnTo>
                      <a:pt x="280" y="1674"/>
                    </a:lnTo>
                    <a:lnTo>
                      <a:pt x="322" y="1658"/>
                    </a:lnTo>
                    <a:lnTo>
                      <a:pt x="366" y="1646"/>
                    </a:lnTo>
                    <a:lnTo>
                      <a:pt x="412" y="1640"/>
                    </a:lnTo>
                    <a:lnTo>
                      <a:pt x="436" y="1638"/>
                    </a:lnTo>
                    <a:lnTo>
                      <a:pt x="460" y="1638"/>
                    </a:lnTo>
                    <a:lnTo>
                      <a:pt x="1244" y="1638"/>
                    </a:lnTo>
                    <a:lnTo>
                      <a:pt x="1244" y="1638"/>
                    </a:lnTo>
                    <a:lnTo>
                      <a:pt x="1280" y="1636"/>
                    </a:lnTo>
                    <a:lnTo>
                      <a:pt x="1316" y="1630"/>
                    </a:lnTo>
                    <a:lnTo>
                      <a:pt x="1350" y="1620"/>
                    </a:lnTo>
                    <a:lnTo>
                      <a:pt x="1384" y="1608"/>
                    </a:lnTo>
                    <a:lnTo>
                      <a:pt x="1414" y="1594"/>
                    </a:lnTo>
                    <a:lnTo>
                      <a:pt x="1444" y="1576"/>
                    </a:lnTo>
                    <a:lnTo>
                      <a:pt x="1472" y="1554"/>
                    </a:lnTo>
                    <a:lnTo>
                      <a:pt x="1498" y="1532"/>
                    </a:lnTo>
                    <a:lnTo>
                      <a:pt x="1520" y="1506"/>
                    </a:lnTo>
                    <a:lnTo>
                      <a:pt x="1542" y="1478"/>
                    </a:lnTo>
                    <a:lnTo>
                      <a:pt x="1560" y="1450"/>
                    </a:lnTo>
                    <a:lnTo>
                      <a:pt x="1574" y="1418"/>
                    </a:lnTo>
                    <a:lnTo>
                      <a:pt x="1586" y="1384"/>
                    </a:lnTo>
                    <a:lnTo>
                      <a:pt x="1596" y="1350"/>
                    </a:lnTo>
                    <a:lnTo>
                      <a:pt x="1602" y="1314"/>
                    </a:lnTo>
                    <a:lnTo>
                      <a:pt x="1604" y="1278"/>
                    </a:lnTo>
                    <a:lnTo>
                      <a:pt x="1604" y="1278"/>
                    </a:lnTo>
                    <a:lnTo>
                      <a:pt x="1602" y="1242"/>
                    </a:lnTo>
                    <a:lnTo>
                      <a:pt x="1596" y="1206"/>
                    </a:lnTo>
                    <a:lnTo>
                      <a:pt x="1586" y="1172"/>
                    </a:lnTo>
                    <a:lnTo>
                      <a:pt x="1574" y="1138"/>
                    </a:lnTo>
                    <a:lnTo>
                      <a:pt x="1560" y="1108"/>
                    </a:lnTo>
                    <a:lnTo>
                      <a:pt x="1542" y="1078"/>
                    </a:lnTo>
                    <a:lnTo>
                      <a:pt x="1520" y="1050"/>
                    </a:lnTo>
                    <a:lnTo>
                      <a:pt x="1498" y="1024"/>
                    </a:lnTo>
                    <a:lnTo>
                      <a:pt x="1472" y="1002"/>
                    </a:lnTo>
                    <a:lnTo>
                      <a:pt x="1444" y="980"/>
                    </a:lnTo>
                    <a:lnTo>
                      <a:pt x="1414" y="962"/>
                    </a:lnTo>
                    <a:lnTo>
                      <a:pt x="1384" y="948"/>
                    </a:lnTo>
                    <a:lnTo>
                      <a:pt x="1350" y="936"/>
                    </a:lnTo>
                    <a:lnTo>
                      <a:pt x="1316" y="926"/>
                    </a:lnTo>
                    <a:lnTo>
                      <a:pt x="1280" y="920"/>
                    </a:lnTo>
                    <a:lnTo>
                      <a:pt x="1244" y="920"/>
                    </a:lnTo>
                    <a:lnTo>
                      <a:pt x="460" y="920"/>
                    </a:lnTo>
                    <a:lnTo>
                      <a:pt x="460" y="920"/>
                    </a:lnTo>
                    <a:lnTo>
                      <a:pt x="436" y="918"/>
                    </a:lnTo>
                    <a:lnTo>
                      <a:pt x="412" y="916"/>
                    </a:lnTo>
                    <a:lnTo>
                      <a:pt x="366" y="910"/>
                    </a:lnTo>
                    <a:lnTo>
                      <a:pt x="322" y="898"/>
                    </a:lnTo>
                    <a:lnTo>
                      <a:pt x="280" y="882"/>
                    </a:lnTo>
                    <a:lnTo>
                      <a:pt x="240" y="864"/>
                    </a:lnTo>
                    <a:lnTo>
                      <a:pt x="202" y="840"/>
                    </a:lnTo>
                    <a:lnTo>
                      <a:pt x="166" y="814"/>
                    </a:lnTo>
                    <a:lnTo>
                      <a:pt x="134" y="784"/>
                    </a:lnTo>
                    <a:lnTo>
                      <a:pt x="104" y="752"/>
                    </a:lnTo>
                    <a:lnTo>
                      <a:pt x="78" y="716"/>
                    </a:lnTo>
                    <a:lnTo>
                      <a:pt x="56" y="678"/>
                    </a:lnTo>
                    <a:lnTo>
                      <a:pt x="36" y="638"/>
                    </a:lnTo>
                    <a:lnTo>
                      <a:pt x="20" y="596"/>
                    </a:lnTo>
                    <a:lnTo>
                      <a:pt x="8" y="552"/>
                    </a:lnTo>
                    <a:lnTo>
                      <a:pt x="2" y="506"/>
                    </a:lnTo>
                    <a:lnTo>
                      <a:pt x="0" y="484"/>
                    </a:lnTo>
                    <a:lnTo>
                      <a:pt x="0" y="460"/>
                    </a:lnTo>
                    <a:lnTo>
                      <a:pt x="0" y="460"/>
                    </a:lnTo>
                    <a:lnTo>
                      <a:pt x="0" y="436"/>
                    </a:lnTo>
                    <a:lnTo>
                      <a:pt x="2" y="412"/>
                    </a:lnTo>
                    <a:lnTo>
                      <a:pt x="8" y="368"/>
                    </a:lnTo>
                    <a:lnTo>
                      <a:pt x="20" y="324"/>
                    </a:lnTo>
                    <a:lnTo>
                      <a:pt x="36" y="280"/>
                    </a:lnTo>
                    <a:lnTo>
                      <a:pt x="56" y="240"/>
                    </a:lnTo>
                    <a:lnTo>
                      <a:pt x="78" y="202"/>
                    </a:lnTo>
                    <a:lnTo>
                      <a:pt x="104" y="168"/>
                    </a:lnTo>
                    <a:lnTo>
                      <a:pt x="134" y="134"/>
                    </a:lnTo>
                    <a:lnTo>
                      <a:pt x="166" y="106"/>
                    </a:lnTo>
                    <a:lnTo>
                      <a:pt x="202" y="78"/>
                    </a:lnTo>
                    <a:lnTo>
                      <a:pt x="240" y="56"/>
                    </a:lnTo>
                    <a:lnTo>
                      <a:pt x="280" y="36"/>
                    </a:lnTo>
                    <a:lnTo>
                      <a:pt x="322" y="20"/>
                    </a:lnTo>
                    <a:lnTo>
                      <a:pt x="366" y="10"/>
                    </a:lnTo>
                    <a:lnTo>
                      <a:pt x="412" y="2"/>
                    </a:lnTo>
                    <a:lnTo>
                      <a:pt x="436" y="0"/>
                    </a:lnTo>
                    <a:lnTo>
                      <a:pt x="460" y="0"/>
                    </a:lnTo>
                    <a:lnTo>
                      <a:pt x="460" y="0"/>
                    </a:lnTo>
                    <a:lnTo>
                      <a:pt x="470" y="2"/>
                    </a:lnTo>
                    <a:lnTo>
                      <a:pt x="478" y="4"/>
                    </a:lnTo>
                    <a:lnTo>
                      <a:pt x="488" y="8"/>
                    </a:lnTo>
                    <a:lnTo>
                      <a:pt x="494" y="14"/>
                    </a:lnTo>
                    <a:lnTo>
                      <a:pt x="500" y="22"/>
                    </a:lnTo>
                    <a:lnTo>
                      <a:pt x="506" y="30"/>
                    </a:lnTo>
                    <a:lnTo>
                      <a:pt x="508" y="40"/>
                    </a:lnTo>
                    <a:lnTo>
                      <a:pt x="510" y="50"/>
                    </a:lnTo>
                    <a:lnTo>
                      <a:pt x="510" y="50"/>
                    </a:lnTo>
                    <a:lnTo>
                      <a:pt x="508" y="60"/>
                    </a:lnTo>
                    <a:lnTo>
                      <a:pt x="506" y="70"/>
                    </a:lnTo>
                    <a:lnTo>
                      <a:pt x="500" y="78"/>
                    </a:lnTo>
                    <a:lnTo>
                      <a:pt x="494" y="86"/>
                    </a:lnTo>
                    <a:lnTo>
                      <a:pt x="488" y="92"/>
                    </a:lnTo>
                    <a:lnTo>
                      <a:pt x="478" y="96"/>
                    </a:lnTo>
                    <a:lnTo>
                      <a:pt x="470" y="100"/>
                    </a:lnTo>
                    <a:lnTo>
                      <a:pt x="460" y="100"/>
                    </a:lnTo>
                    <a:lnTo>
                      <a:pt x="460" y="100"/>
                    </a:lnTo>
                    <a:lnTo>
                      <a:pt x="422" y="102"/>
                    </a:lnTo>
                    <a:lnTo>
                      <a:pt x="386" y="108"/>
                    </a:lnTo>
                    <a:lnTo>
                      <a:pt x="352" y="116"/>
                    </a:lnTo>
                    <a:lnTo>
                      <a:pt x="320" y="128"/>
                    </a:lnTo>
                    <a:lnTo>
                      <a:pt x="288" y="144"/>
                    </a:lnTo>
                    <a:lnTo>
                      <a:pt x="258" y="162"/>
                    </a:lnTo>
                    <a:lnTo>
                      <a:pt x="230" y="182"/>
                    </a:lnTo>
                    <a:lnTo>
                      <a:pt x="206" y="206"/>
                    </a:lnTo>
                    <a:lnTo>
                      <a:pt x="182" y="232"/>
                    </a:lnTo>
                    <a:lnTo>
                      <a:pt x="162" y="260"/>
                    </a:lnTo>
                    <a:lnTo>
                      <a:pt x="144" y="288"/>
                    </a:lnTo>
                    <a:lnTo>
                      <a:pt x="128" y="320"/>
                    </a:lnTo>
                    <a:lnTo>
                      <a:pt x="116" y="354"/>
                    </a:lnTo>
                    <a:lnTo>
                      <a:pt x="108" y="388"/>
                    </a:lnTo>
                    <a:lnTo>
                      <a:pt x="102" y="422"/>
                    </a:lnTo>
                    <a:lnTo>
                      <a:pt x="100" y="460"/>
                    </a:lnTo>
                    <a:lnTo>
                      <a:pt x="100" y="460"/>
                    </a:lnTo>
                    <a:lnTo>
                      <a:pt x="102" y="496"/>
                    </a:lnTo>
                    <a:lnTo>
                      <a:pt x="108" y="532"/>
                    </a:lnTo>
                    <a:lnTo>
                      <a:pt x="116" y="566"/>
                    </a:lnTo>
                    <a:lnTo>
                      <a:pt x="128" y="600"/>
                    </a:lnTo>
                    <a:lnTo>
                      <a:pt x="144" y="630"/>
                    </a:lnTo>
                    <a:lnTo>
                      <a:pt x="162" y="660"/>
                    </a:lnTo>
                    <a:lnTo>
                      <a:pt x="182" y="688"/>
                    </a:lnTo>
                    <a:lnTo>
                      <a:pt x="206" y="714"/>
                    </a:lnTo>
                    <a:lnTo>
                      <a:pt x="230" y="736"/>
                    </a:lnTo>
                    <a:lnTo>
                      <a:pt x="258" y="758"/>
                    </a:lnTo>
                    <a:lnTo>
                      <a:pt x="288" y="776"/>
                    </a:lnTo>
                    <a:lnTo>
                      <a:pt x="320" y="790"/>
                    </a:lnTo>
                    <a:lnTo>
                      <a:pt x="352" y="802"/>
                    </a:lnTo>
                    <a:lnTo>
                      <a:pt x="386" y="812"/>
                    </a:lnTo>
                    <a:lnTo>
                      <a:pt x="422" y="816"/>
                    </a:lnTo>
                    <a:lnTo>
                      <a:pt x="460" y="818"/>
                    </a:lnTo>
                    <a:lnTo>
                      <a:pt x="1244" y="818"/>
                    </a:lnTo>
                    <a:lnTo>
                      <a:pt x="1244" y="818"/>
                    </a:lnTo>
                    <a:lnTo>
                      <a:pt x="1268" y="820"/>
                    </a:lnTo>
                    <a:lnTo>
                      <a:pt x="1290" y="822"/>
                    </a:lnTo>
                    <a:lnTo>
                      <a:pt x="1336" y="828"/>
                    </a:lnTo>
                    <a:lnTo>
                      <a:pt x="1380" y="840"/>
                    </a:lnTo>
                    <a:lnTo>
                      <a:pt x="1422" y="854"/>
                    </a:lnTo>
                    <a:lnTo>
                      <a:pt x="1462" y="874"/>
                    </a:lnTo>
                    <a:lnTo>
                      <a:pt x="1500" y="898"/>
                    </a:lnTo>
                    <a:lnTo>
                      <a:pt x="1536" y="924"/>
                    </a:lnTo>
                    <a:lnTo>
                      <a:pt x="1568" y="954"/>
                    </a:lnTo>
                    <a:lnTo>
                      <a:pt x="1598" y="986"/>
                    </a:lnTo>
                    <a:lnTo>
                      <a:pt x="1624" y="1022"/>
                    </a:lnTo>
                    <a:lnTo>
                      <a:pt x="1648" y="1060"/>
                    </a:lnTo>
                    <a:lnTo>
                      <a:pt x="1668" y="1100"/>
                    </a:lnTo>
                    <a:lnTo>
                      <a:pt x="1682" y="1142"/>
                    </a:lnTo>
                    <a:lnTo>
                      <a:pt x="1694" y="1186"/>
                    </a:lnTo>
                    <a:lnTo>
                      <a:pt x="1702" y="1232"/>
                    </a:lnTo>
                    <a:lnTo>
                      <a:pt x="1702" y="1254"/>
                    </a:lnTo>
                    <a:lnTo>
                      <a:pt x="1704" y="1278"/>
                    </a:lnTo>
                    <a:lnTo>
                      <a:pt x="1704" y="1278"/>
                    </a:lnTo>
                    <a:lnTo>
                      <a:pt x="1702" y="1302"/>
                    </a:lnTo>
                    <a:lnTo>
                      <a:pt x="1702" y="1324"/>
                    </a:lnTo>
                    <a:lnTo>
                      <a:pt x="1694" y="1370"/>
                    </a:lnTo>
                    <a:lnTo>
                      <a:pt x="1682" y="1414"/>
                    </a:lnTo>
                    <a:lnTo>
                      <a:pt x="1668" y="1456"/>
                    </a:lnTo>
                    <a:lnTo>
                      <a:pt x="1648" y="1496"/>
                    </a:lnTo>
                    <a:lnTo>
                      <a:pt x="1624" y="1534"/>
                    </a:lnTo>
                    <a:lnTo>
                      <a:pt x="1598" y="1570"/>
                    </a:lnTo>
                    <a:lnTo>
                      <a:pt x="1568" y="1602"/>
                    </a:lnTo>
                    <a:lnTo>
                      <a:pt x="1536" y="1632"/>
                    </a:lnTo>
                    <a:lnTo>
                      <a:pt x="1500" y="1658"/>
                    </a:lnTo>
                    <a:lnTo>
                      <a:pt x="1462" y="1682"/>
                    </a:lnTo>
                    <a:lnTo>
                      <a:pt x="1422" y="1702"/>
                    </a:lnTo>
                    <a:lnTo>
                      <a:pt x="1380" y="1716"/>
                    </a:lnTo>
                    <a:lnTo>
                      <a:pt x="1336" y="1728"/>
                    </a:lnTo>
                    <a:lnTo>
                      <a:pt x="1290" y="1736"/>
                    </a:lnTo>
                    <a:lnTo>
                      <a:pt x="1268" y="1736"/>
                    </a:lnTo>
                    <a:lnTo>
                      <a:pt x="1244" y="1738"/>
                    </a:lnTo>
                    <a:lnTo>
                      <a:pt x="460" y="1738"/>
                    </a:lnTo>
                    <a:lnTo>
                      <a:pt x="460" y="1738"/>
                    </a:lnTo>
                    <a:lnTo>
                      <a:pt x="422" y="1740"/>
                    </a:lnTo>
                    <a:lnTo>
                      <a:pt x="386" y="1744"/>
                    </a:lnTo>
                    <a:lnTo>
                      <a:pt x="352" y="1754"/>
                    </a:lnTo>
                    <a:lnTo>
                      <a:pt x="320" y="1766"/>
                    </a:lnTo>
                    <a:lnTo>
                      <a:pt x="288" y="1780"/>
                    </a:lnTo>
                    <a:lnTo>
                      <a:pt x="258" y="1798"/>
                    </a:lnTo>
                    <a:lnTo>
                      <a:pt x="230" y="1820"/>
                    </a:lnTo>
                    <a:lnTo>
                      <a:pt x="206" y="1842"/>
                    </a:lnTo>
                    <a:lnTo>
                      <a:pt x="182" y="1868"/>
                    </a:lnTo>
                    <a:lnTo>
                      <a:pt x="162" y="1896"/>
                    </a:lnTo>
                    <a:lnTo>
                      <a:pt x="144" y="1926"/>
                    </a:lnTo>
                    <a:lnTo>
                      <a:pt x="128" y="1956"/>
                    </a:lnTo>
                    <a:lnTo>
                      <a:pt x="116" y="1990"/>
                    </a:lnTo>
                    <a:lnTo>
                      <a:pt x="108" y="2024"/>
                    </a:lnTo>
                    <a:lnTo>
                      <a:pt x="102" y="2060"/>
                    </a:lnTo>
                    <a:lnTo>
                      <a:pt x="100" y="2096"/>
                    </a:lnTo>
                    <a:lnTo>
                      <a:pt x="100" y="2096"/>
                    </a:lnTo>
                    <a:lnTo>
                      <a:pt x="102" y="2134"/>
                    </a:lnTo>
                    <a:lnTo>
                      <a:pt x="108" y="2168"/>
                    </a:lnTo>
                    <a:lnTo>
                      <a:pt x="116" y="2204"/>
                    </a:lnTo>
                    <a:lnTo>
                      <a:pt x="128" y="2236"/>
                    </a:lnTo>
                    <a:lnTo>
                      <a:pt x="144" y="2268"/>
                    </a:lnTo>
                    <a:lnTo>
                      <a:pt x="162" y="2298"/>
                    </a:lnTo>
                    <a:lnTo>
                      <a:pt x="182" y="2324"/>
                    </a:lnTo>
                    <a:lnTo>
                      <a:pt x="206" y="2350"/>
                    </a:lnTo>
                    <a:lnTo>
                      <a:pt x="230" y="2374"/>
                    </a:lnTo>
                    <a:lnTo>
                      <a:pt x="258" y="2394"/>
                    </a:lnTo>
                    <a:lnTo>
                      <a:pt x="288" y="2412"/>
                    </a:lnTo>
                    <a:lnTo>
                      <a:pt x="320" y="2428"/>
                    </a:lnTo>
                    <a:lnTo>
                      <a:pt x="352" y="2440"/>
                    </a:lnTo>
                    <a:lnTo>
                      <a:pt x="386" y="2448"/>
                    </a:lnTo>
                    <a:lnTo>
                      <a:pt x="422" y="2454"/>
                    </a:lnTo>
                    <a:lnTo>
                      <a:pt x="460" y="2456"/>
                    </a:lnTo>
                    <a:lnTo>
                      <a:pt x="1244" y="2456"/>
                    </a:lnTo>
                    <a:lnTo>
                      <a:pt x="1244" y="2456"/>
                    </a:lnTo>
                    <a:lnTo>
                      <a:pt x="1268" y="2456"/>
                    </a:lnTo>
                    <a:lnTo>
                      <a:pt x="1290" y="2458"/>
                    </a:lnTo>
                    <a:lnTo>
                      <a:pt x="1336" y="2464"/>
                    </a:lnTo>
                    <a:lnTo>
                      <a:pt x="1380" y="2476"/>
                    </a:lnTo>
                    <a:lnTo>
                      <a:pt x="1422" y="2492"/>
                    </a:lnTo>
                    <a:lnTo>
                      <a:pt x="1462" y="2512"/>
                    </a:lnTo>
                    <a:lnTo>
                      <a:pt x="1500" y="2534"/>
                    </a:lnTo>
                    <a:lnTo>
                      <a:pt x="1536" y="2560"/>
                    </a:lnTo>
                    <a:lnTo>
                      <a:pt x="1568" y="2590"/>
                    </a:lnTo>
                    <a:lnTo>
                      <a:pt x="1598" y="2622"/>
                    </a:lnTo>
                    <a:lnTo>
                      <a:pt x="1624" y="2658"/>
                    </a:lnTo>
                    <a:lnTo>
                      <a:pt x="1648" y="2696"/>
                    </a:lnTo>
                    <a:lnTo>
                      <a:pt x="1668" y="2736"/>
                    </a:lnTo>
                    <a:lnTo>
                      <a:pt x="1682" y="2778"/>
                    </a:lnTo>
                    <a:lnTo>
                      <a:pt x="1694" y="2822"/>
                    </a:lnTo>
                    <a:lnTo>
                      <a:pt x="1702" y="2868"/>
                    </a:lnTo>
                    <a:lnTo>
                      <a:pt x="1702" y="2892"/>
                    </a:lnTo>
                    <a:lnTo>
                      <a:pt x="1704" y="2914"/>
                    </a:lnTo>
                    <a:lnTo>
                      <a:pt x="1704" y="2914"/>
                    </a:lnTo>
                    <a:lnTo>
                      <a:pt x="1702" y="2938"/>
                    </a:lnTo>
                    <a:lnTo>
                      <a:pt x="1702" y="2962"/>
                    </a:lnTo>
                    <a:lnTo>
                      <a:pt x="1694" y="3008"/>
                    </a:lnTo>
                    <a:lnTo>
                      <a:pt x="1682" y="3052"/>
                    </a:lnTo>
                    <a:lnTo>
                      <a:pt x="1668" y="3094"/>
                    </a:lnTo>
                    <a:lnTo>
                      <a:pt x="1648" y="3134"/>
                    </a:lnTo>
                    <a:lnTo>
                      <a:pt x="1624" y="3172"/>
                    </a:lnTo>
                    <a:lnTo>
                      <a:pt x="1598" y="3206"/>
                    </a:lnTo>
                    <a:lnTo>
                      <a:pt x="1568" y="3240"/>
                    </a:lnTo>
                    <a:lnTo>
                      <a:pt x="1536" y="3270"/>
                    </a:lnTo>
                    <a:lnTo>
                      <a:pt x="1500" y="3296"/>
                    </a:lnTo>
                    <a:lnTo>
                      <a:pt x="1462" y="3318"/>
                    </a:lnTo>
                    <a:lnTo>
                      <a:pt x="1422" y="3338"/>
                    </a:lnTo>
                    <a:lnTo>
                      <a:pt x="1380" y="3354"/>
                    </a:lnTo>
                    <a:lnTo>
                      <a:pt x="1336" y="3364"/>
                    </a:lnTo>
                    <a:lnTo>
                      <a:pt x="1290" y="3372"/>
                    </a:lnTo>
                    <a:lnTo>
                      <a:pt x="1268" y="3374"/>
                    </a:lnTo>
                    <a:lnTo>
                      <a:pt x="1244" y="3374"/>
                    </a:lnTo>
                    <a:lnTo>
                      <a:pt x="1244" y="3374"/>
                    </a:lnTo>
                    <a:close/>
                    <a:moveTo>
                      <a:pt x="284" y="3292"/>
                    </a:moveTo>
                    <a:lnTo>
                      <a:pt x="278" y="3292"/>
                    </a:lnTo>
                    <a:lnTo>
                      <a:pt x="278" y="3292"/>
                    </a:lnTo>
                    <a:lnTo>
                      <a:pt x="272" y="3292"/>
                    </a:lnTo>
                    <a:lnTo>
                      <a:pt x="266" y="3294"/>
                    </a:lnTo>
                    <a:lnTo>
                      <a:pt x="260" y="3298"/>
                    </a:lnTo>
                    <a:lnTo>
                      <a:pt x="256" y="3302"/>
                    </a:lnTo>
                    <a:lnTo>
                      <a:pt x="252" y="3306"/>
                    </a:lnTo>
                    <a:lnTo>
                      <a:pt x="248" y="3312"/>
                    </a:lnTo>
                    <a:lnTo>
                      <a:pt x="246" y="3318"/>
                    </a:lnTo>
                    <a:lnTo>
                      <a:pt x="246" y="3324"/>
                    </a:lnTo>
                    <a:lnTo>
                      <a:pt x="246" y="3324"/>
                    </a:lnTo>
                    <a:lnTo>
                      <a:pt x="246" y="3330"/>
                    </a:lnTo>
                    <a:lnTo>
                      <a:pt x="248" y="3336"/>
                    </a:lnTo>
                    <a:lnTo>
                      <a:pt x="252" y="3342"/>
                    </a:lnTo>
                    <a:lnTo>
                      <a:pt x="256" y="3348"/>
                    </a:lnTo>
                    <a:lnTo>
                      <a:pt x="260" y="3352"/>
                    </a:lnTo>
                    <a:lnTo>
                      <a:pt x="266" y="3354"/>
                    </a:lnTo>
                    <a:lnTo>
                      <a:pt x="272" y="3356"/>
                    </a:lnTo>
                    <a:lnTo>
                      <a:pt x="278" y="3356"/>
                    </a:lnTo>
                    <a:lnTo>
                      <a:pt x="284" y="3356"/>
                    </a:lnTo>
                    <a:lnTo>
                      <a:pt x="1244" y="3356"/>
                    </a:lnTo>
                    <a:lnTo>
                      <a:pt x="1244" y="3356"/>
                    </a:lnTo>
                    <a:lnTo>
                      <a:pt x="1290" y="3354"/>
                    </a:lnTo>
                    <a:lnTo>
                      <a:pt x="1332" y="3348"/>
                    </a:lnTo>
                    <a:lnTo>
                      <a:pt x="1376" y="3336"/>
                    </a:lnTo>
                    <a:lnTo>
                      <a:pt x="1416" y="3322"/>
                    </a:lnTo>
                    <a:lnTo>
                      <a:pt x="1454" y="3304"/>
                    </a:lnTo>
                    <a:lnTo>
                      <a:pt x="1490" y="3282"/>
                    </a:lnTo>
                    <a:lnTo>
                      <a:pt x="1524" y="3256"/>
                    </a:lnTo>
                    <a:lnTo>
                      <a:pt x="1556" y="3228"/>
                    </a:lnTo>
                    <a:lnTo>
                      <a:pt x="1584" y="3196"/>
                    </a:lnTo>
                    <a:lnTo>
                      <a:pt x="1610" y="3162"/>
                    </a:lnTo>
                    <a:lnTo>
                      <a:pt x="1632" y="3126"/>
                    </a:lnTo>
                    <a:lnTo>
                      <a:pt x="1652" y="3086"/>
                    </a:lnTo>
                    <a:lnTo>
                      <a:pt x="1666" y="3046"/>
                    </a:lnTo>
                    <a:lnTo>
                      <a:pt x="1676" y="3004"/>
                    </a:lnTo>
                    <a:lnTo>
                      <a:pt x="1684" y="2960"/>
                    </a:lnTo>
                    <a:lnTo>
                      <a:pt x="1686" y="2914"/>
                    </a:lnTo>
                    <a:lnTo>
                      <a:pt x="1686" y="2914"/>
                    </a:lnTo>
                    <a:lnTo>
                      <a:pt x="1684" y="2870"/>
                    </a:lnTo>
                    <a:lnTo>
                      <a:pt x="1676" y="2826"/>
                    </a:lnTo>
                    <a:lnTo>
                      <a:pt x="1666" y="2784"/>
                    </a:lnTo>
                    <a:lnTo>
                      <a:pt x="1652" y="2744"/>
                    </a:lnTo>
                    <a:lnTo>
                      <a:pt x="1632" y="2704"/>
                    </a:lnTo>
                    <a:lnTo>
                      <a:pt x="1610" y="2668"/>
                    </a:lnTo>
                    <a:lnTo>
                      <a:pt x="1584" y="2634"/>
                    </a:lnTo>
                    <a:lnTo>
                      <a:pt x="1556" y="2602"/>
                    </a:lnTo>
                    <a:lnTo>
                      <a:pt x="1524" y="2574"/>
                    </a:lnTo>
                    <a:lnTo>
                      <a:pt x="1490" y="2548"/>
                    </a:lnTo>
                    <a:lnTo>
                      <a:pt x="1454" y="2526"/>
                    </a:lnTo>
                    <a:lnTo>
                      <a:pt x="1416" y="2508"/>
                    </a:lnTo>
                    <a:lnTo>
                      <a:pt x="1376" y="2492"/>
                    </a:lnTo>
                    <a:lnTo>
                      <a:pt x="1332" y="2482"/>
                    </a:lnTo>
                    <a:lnTo>
                      <a:pt x="1290" y="2476"/>
                    </a:lnTo>
                    <a:lnTo>
                      <a:pt x="1244" y="2472"/>
                    </a:lnTo>
                    <a:lnTo>
                      <a:pt x="460" y="2472"/>
                    </a:lnTo>
                    <a:lnTo>
                      <a:pt x="460" y="2472"/>
                    </a:lnTo>
                    <a:lnTo>
                      <a:pt x="420" y="2472"/>
                    </a:lnTo>
                    <a:lnTo>
                      <a:pt x="384" y="2466"/>
                    </a:lnTo>
                    <a:lnTo>
                      <a:pt x="348" y="2456"/>
                    </a:lnTo>
                    <a:lnTo>
                      <a:pt x="312" y="2444"/>
                    </a:lnTo>
                    <a:lnTo>
                      <a:pt x="280" y="2428"/>
                    </a:lnTo>
                    <a:lnTo>
                      <a:pt x="248" y="2408"/>
                    </a:lnTo>
                    <a:lnTo>
                      <a:pt x="220" y="2386"/>
                    </a:lnTo>
                    <a:lnTo>
                      <a:pt x="192" y="2362"/>
                    </a:lnTo>
                    <a:lnTo>
                      <a:pt x="168" y="2336"/>
                    </a:lnTo>
                    <a:lnTo>
                      <a:pt x="146" y="2306"/>
                    </a:lnTo>
                    <a:lnTo>
                      <a:pt x="128" y="2276"/>
                    </a:lnTo>
                    <a:lnTo>
                      <a:pt x="112" y="2242"/>
                    </a:lnTo>
                    <a:lnTo>
                      <a:pt x="100" y="2208"/>
                    </a:lnTo>
                    <a:lnTo>
                      <a:pt x="90" y="2172"/>
                    </a:lnTo>
                    <a:lnTo>
                      <a:pt x="84" y="2134"/>
                    </a:lnTo>
                    <a:lnTo>
                      <a:pt x="82" y="2096"/>
                    </a:lnTo>
                    <a:lnTo>
                      <a:pt x="82" y="2096"/>
                    </a:lnTo>
                    <a:lnTo>
                      <a:pt x="84" y="2058"/>
                    </a:lnTo>
                    <a:lnTo>
                      <a:pt x="90" y="2020"/>
                    </a:lnTo>
                    <a:lnTo>
                      <a:pt x="100" y="1984"/>
                    </a:lnTo>
                    <a:lnTo>
                      <a:pt x="112" y="1950"/>
                    </a:lnTo>
                    <a:lnTo>
                      <a:pt x="128" y="1918"/>
                    </a:lnTo>
                    <a:lnTo>
                      <a:pt x="146" y="1886"/>
                    </a:lnTo>
                    <a:lnTo>
                      <a:pt x="168" y="1858"/>
                    </a:lnTo>
                    <a:lnTo>
                      <a:pt x="192" y="1830"/>
                    </a:lnTo>
                    <a:lnTo>
                      <a:pt x="220" y="1806"/>
                    </a:lnTo>
                    <a:lnTo>
                      <a:pt x="248" y="1784"/>
                    </a:lnTo>
                    <a:lnTo>
                      <a:pt x="280" y="1766"/>
                    </a:lnTo>
                    <a:lnTo>
                      <a:pt x="312" y="1750"/>
                    </a:lnTo>
                    <a:lnTo>
                      <a:pt x="348" y="1736"/>
                    </a:lnTo>
                    <a:lnTo>
                      <a:pt x="384" y="1728"/>
                    </a:lnTo>
                    <a:lnTo>
                      <a:pt x="420" y="1722"/>
                    </a:lnTo>
                    <a:lnTo>
                      <a:pt x="460" y="1720"/>
                    </a:lnTo>
                    <a:lnTo>
                      <a:pt x="1244" y="1720"/>
                    </a:lnTo>
                    <a:lnTo>
                      <a:pt x="1244" y="1720"/>
                    </a:lnTo>
                    <a:lnTo>
                      <a:pt x="1290" y="1718"/>
                    </a:lnTo>
                    <a:lnTo>
                      <a:pt x="1332" y="1710"/>
                    </a:lnTo>
                    <a:lnTo>
                      <a:pt x="1376" y="1700"/>
                    </a:lnTo>
                    <a:lnTo>
                      <a:pt x="1416" y="1686"/>
                    </a:lnTo>
                    <a:lnTo>
                      <a:pt x="1454" y="1666"/>
                    </a:lnTo>
                    <a:lnTo>
                      <a:pt x="1490" y="1644"/>
                    </a:lnTo>
                    <a:lnTo>
                      <a:pt x="1524" y="1618"/>
                    </a:lnTo>
                    <a:lnTo>
                      <a:pt x="1556" y="1590"/>
                    </a:lnTo>
                    <a:lnTo>
                      <a:pt x="1584" y="1558"/>
                    </a:lnTo>
                    <a:lnTo>
                      <a:pt x="1610" y="1524"/>
                    </a:lnTo>
                    <a:lnTo>
                      <a:pt x="1632" y="1488"/>
                    </a:lnTo>
                    <a:lnTo>
                      <a:pt x="1652" y="1450"/>
                    </a:lnTo>
                    <a:lnTo>
                      <a:pt x="1666" y="1410"/>
                    </a:lnTo>
                    <a:lnTo>
                      <a:pt x="1676" y="1368"/>
                    </a:lnTo>
                    <a:lnTo>
                      <a:pt x="1684" y="1324"/>
                    </a:lnTo>
                    <a:lnTo>
                      <a:pt x="1686" y="1278"/>
                    </a:lnTo>
                    <a:lnTo>
                      <a:pt x="1686" y="1278"/>
                    </a:lnTo>
                    <a:lnTo>
                      <a:pt x="1684" y="1232"/>
                    </a:lnTo>
                    <a:lnTo>
                      <a:pt x="1676" y="1190"/>
                    </a:lnTo>
                    <a:lnTo>
                      <a:pt x="1666" y="1146"/>
                    </a:lnTo>
                    <a:lnTo>
                      <a:pt x="1652" y="1106"/>
                    </a:lnTo>
                    <a:lnTo>
                      <a:pt x="1632" y="1068"/>
                    </a:lnTo>
                    <a:lnTo>
                      <a:pt x="1610" y="1032"/>
                    </a:lnTo>
                    <a:lnTo>
                      <a:pt x="1584" y="998"/>
                    </a:lnTo>
                    <a:lnTo>
                      <a:pt x="1556" y="966"/>
                    </a:lnTo>
                    <a:lnTo>
                      <a:pt x="1524" y="938"/>
                    </a:lnTo>
                    <a:lnTo>
                      <a:pt x="1490" y="912"/>
                    </a:lnTo>
                    <a:lnTo>
                      <a:pt x="1454" y="890"/>
                    </a:lnTo>
                    <a:lnTo>
                      <a:pt x="1416" y="870"/>
                    </a:lnTo>
                    <a:lnTo>
                      <a:pt x="1376" y="856"/>
                    </a:lnTo>
                    <a:lnTo>
                      <a:pt x="1332" y="846"/>
                    </a:lnTo>
                    <a:lnTo>
                      <a:pt x="1290" y="838"/>
                    </a:lnTo>
                    <a:lnTo>
                      <a:pt x="1244" y="836"/>
                    </a:lnTo>
                    <a:lnTo>
                      <a:pt x="460" y="836"/>
                    </a:lnTo>
                    <a:lnTo>
                      <a:pt x="460" y="836"/>
                    </a:lnTo>
                    <a:lnTo>
                      <a:pt x="420" y="834"/>
                    </a:lnTo>
                    <a:lnTo>
                      <a:pt x="384" y="828"/>
                    </a:lnTo>
                    <a:lnTo>
                      <a:pt x="348" y="820"/>
                    </a:lnTo>
                    <a:lnTo>
                      <a:pt x="312" y="806"/>
                    </a:lnTo>
                    <a:lnTo>
                      <a:pt x="280" y="790"/>
                    </a:lnTo>
                    <a:lnTo>
                      <a:pt x="248" y="772"/>
                    </a:lnTo>
                    <a:lnTo>
                      <a:pt x="220" y="750"/>
                    </a:lnTo>
                    <a:lnTo>
                      <a:pt x="192" y="726"/>
                    </a:lnTo>
                    <a:lnTo>
                      <a:pt x="168" y="700"/>
                    </a:lnTo>
                    <a:lnTo>
                      <a:pt x="146" y="670"/>
                    </a:lnTo>
                    <a:lnTo>
                      <a:pt x="128" y="638"/>
                    </a:lnTo>
                    <a:lnTo>
                      <a:pt x="112" y="606"/>
                    </a:lnTo>
                    <a:lnTo>
                      <a:pt x="100" y="572"/>
                    </a:lnTo>
                    <a:lnTo>
                      <a:pt x="90" y="536"/>
                    </a:lnTo>
                    <a:lnTo>
                      <a:pt x="84" y="498"/>
                    </a:lnTo>
                    <a:lnTo>
                      <a:pt x="82" y="460"/>
                    </a:lnTo>
                    <a:lnTo>
                      <a:pt x="82" y="460"/>
                    </a:lnTo>
                    <a:lnTo>
                      <a:pt x="84" y="422"/>
                    </a:lnTo>
                    <a:lnTo>
                      <a:pt x="90" y="384"/>
                    </a:lnTo>
                    <a:lnTo>
                      <a:pt x="100" y="348"/>
                    </a:lnTo>
                    <a:lnTo>
                      <a:pt x="112" y="314"/>
                    </a:lnTo>
                    <a:lnTo>
                      <a:pt x="128" y="280"/>
                    </a:lnTo>
                    <a:lnTo>
                      <a:pt x="146" y="250"/>
                    </a:lnTo>
                    <a:lnTo>
                      <a:pt x="168" y="220"/>
                    </a:lnTo>
                    <a:lnTo>
                      <a:pt x="192" y="194"/>
                    </a:lnTo>
                    <a:lnTo>
                      <a:pt x="220" y="170"/>
                    </a:lnTo>
                    <a:lnTo>
                      <a:pt x="248" y="148"/>
                    </a:lnTo>
                    <a:lnTo>
                      <a:pt x="280" y="128"/>
                    </a:lnTo>
                    <a:lnTo>
                      <a:pt x="312" y="112"/>
                    </a:lnTo>
                    <a:lnTo>
                      <a:pt x="348" y="100"/>
                    </a:lnTo>
                    <a:lnTo>
                      <a:pt x="384" y="90"/>
                    </a:lnTo>
                    <a:lnTo>
                      <a:pt x="420" y="86"/>
                    </a:lnTo>
                    <a:lnTo>
                      <a:pt x="460" y="84"/>
                    </a:lnTo>
                    <a:lnTo>
                      <a:pt x="460" y="84"/>
                    </a:lnTo>
                    <a:lnTo>
                      <a:pt x="466" y="82"/>
                    </a:lnTo>
                    <a:lnTo>
                      <a:pt x="472" y="80"/>
                    </a:lnTo>
                    <a:lnTo>
                      <a:pt x="478" y="78"/>
                    </a:lnTo>
                    <a:lnTo>
                      <a:pt x="482" y="74"/>
                    </a:lnTo>
                    <a:lnTo>
                      <a:pt x="486" y="68"/>
                    </a:lnTo>
                    <a:lnTo>
                      <a:pt x="490" y="64"/>
                    </a:lnTo>
                    <a:lnTo>
                      <a:pt x="492" y="58"/>
                    </a:lnTo>
                    <a:lnTo>
                      <a:pt x="492" y="50"/>
                    </a:lnTo>
                    <a:lnTo>
                      <a:pt x="492" y="50"/>
                    </a:lnTo>
                    <a:lnTo>
                      <a:pt x="492" y="44"/>
                    </a:lnTo>
                    <a:lnTo>
                      <a:pt x="490" y="38"/>
                    </a:lnTo>
                    <a:lnTo>
                      <a:pt x="486" y="32"/>
                    </a:lnTo>
                    <a:lnTo>
                      <a:pt x="482" y="28"/>
                    </a:lnTo>
                    <a:lnTo>
                      <a:pt x="478" y="24"/>
                    </a:lnTo>
                    <a:lnTo>
                      <a:pt x="472" y="20"/>
                    </a:lnTo>
                    <a:lnTo>
                      <a:pt x="466" y="18"/>
                    </a:lnTo>
                    <a:lnTo>
                      <a:pt x="460" y="18"/>
                    </a:lnTo>
                    <a:lnTo>
                      <a:pt x="460" y="18"/>
                    </a:lnTo>
                    <a:lnTo>
                      <a:pt x="414" y="20"/>
                    </a:lnTo>
                    <a:lnTo>
                      <a:pt x="370" y="26"/>
                    </a:lnTo>
                    <a:lnTo>
                      <a:pt x="328" y="38"/>
                    </a:lnTo>
                    <a:lnTo>
                      <a:pt x="288" y="52"/>
                    </a:lnTo>
                    <a:lnTo>
                      <a:pt x="248" y="72"/>
                    </a:lnTo>
                    <a:lnTo>
                      <a:pt x="212" y="94"/>
                    </a:lnTo>
                    <a:lnTo>
                      <a:pt x="178" y="118"/>
                    </a:lnTo>
                    <a:lnTo>
                      <a:pt x="146" y="148"/>
                    </a:lnTo>
                    <a:lnTo>
                      <a:pt x="118" y="178"/>
                    </a:lnTo>
                    <a:lnTo>
                      <a:pt x="92" y="212"/>
                    </a:lnTo>
                    <a:lnTo>
                      <a:pt x="70" y="250"/>
                    </a:lnTo>
                    <a:lnTo>
                      <a:pt x="52" y="288"/>
                    </a:lnTo>
                    <a:lnTo>
                      <a:pt x="38" y="328"/>
                    </a:lnTo>
                    <a:lnTo>
                      <a:pt x="26" y="370"/>
                    </a:lnTo>
                    <a:lnTo>
                      <a:pt x="20" y="414"/>
                    </a:lnTo>
                    <a:lnTo>
                      <a:pt x="18" y="460"/>
                    </a:lnTo>
                    <a:lnTo>
                      <a:pt x="18" y="460"/>
                    </a:lnTo>
                    <a:lnTo>
                      <a:pt x="20" y="504"/>
                    </a:lnTo>
                    <a:lnTo>
                      <a:pt x="26" y="548"/>
                    </a:lnTo>
                    <a:lnTo>
                      <a:pt x="38" y="590"/>
                    </a:lnTo>
                    <a:lnTo>
                      <a:pt x="52" y="632"/>
                    </a:lnTo>
                    <a:lnTo>
                      <a:pt x="70" y="670"/>
                    </a:lnTo>
                    <a:lnTo>
                      <a:pt x="92" y="706"/>
                    </a:lnTo>
                    <a:lnTo>
                      <a:pt x="118" y="740"/>
                    </a:lnTo>
                    <a:lnTo>
                      <a:pt x="146" y="772"/>
                    </a:lnTo>
                    <a:lnTo>
                      <a:pt x="178" y="800"/>
                    </a:lnTo>
                    <a:lnTo>
                      <a:pt x="212" y="826"/>
                    </a:lnTo>
                    <a:lnTo>
                      <a:pt x="248" y="848"/>
                    </a:lnTo>
                    <a:lnTo>
                      <a:pt x="288" y="866"/>
                    </a:lnTo>
                    <a:lnTo>
                      <a:pt x="328" y="882"/>
                    </a:lnTo>
                    <a:lnTo>
                      <a:pt x="370" y="892"/>
                    </a:lnTo>
                    <a:lnTo>
                      <a:pt x="414" y="900"/>
                    </a:lnTo>
                    <a:lnTo>
                      <a:pt x="460" y="902"/>
                    </a:lnTo>
                    <a:lnTo>
                      <a:pt x="1244" y="902"/>
                    </a:lnTo>
                    <a:lnTo>
                      <a:pt x="1244" y="902"/>
                    </a:lnTo>
                    <a:lnTo>
                      <a:pt x="1282" y="904"/>
                    </a:lnTo>
                    <a:lnTo>
                      <a:pt x="1320" y="910"/>
                    </a:lnTo>
                    <a:lnTo>
                      <a:pt x="1356" y="918"/>
                    </a:lnTo>
                    <a:lnTo>
                      <a:pt x="1390" y="932"/>
                    </a:lnTo>
                    <a:lnTo>
                      <a:pt x="1424" y="948"/>
                    </a:lnTo>
                    <a:lnTo>
                      <a:pt x="1454" y="966"/>
                    </a:lnTo>
                    <a:lnTo>
                      <a:pt x="1484" y="988"/>
                    </a:lnTo>
                    <a:lnTo>
                      <a:pt x="1510" y="1012"/>
                    </a:lnTo>
                    <a:lnTo>
                      <a:pt x="1534" y="1038"/>
                    </a:lnTo>
                    <a:lnTo>
                      <a:pt x="1556" y="1068"/>
                    </a:lnTo>
                    <a:lnTo>
                      <a:pt x="1576" y="1098"/>
                    </a:lnTo>
                    <a:lnTo>
                      <a:pt x="1590" y="1132"/>
                    </a:lnTo>
                    <a:lnTo>
                      <a:pt x="1604" y="1166"/>
                    </a:lnTo>
                    <a:lnTo>
                      <a:pt x="1612" y="1202"/>
                    </a:lnTo>
                    <a:lnTo>
                      <a:pt x="1618" y="1240"/>
                    </a:lnTo>
                    <a:lnTo>
                      <a:pt x="1620" y="1278"/>
                    </a:lnTo>
                    <a:lnTo>
                      <a:pt x="1620" y="1278"/>
                    </a:lnTo>
                    <a:lnTo>
                      <a:pt x="1618" y="1316"/>
                    </a:lnTo>
                    <a:lnTo>
                      <a:pt x="1612" y="1354"/>
                    </a:lnTo>
                    <a:lnTo>
                      <a:pt x="1604" y="1390"/>
                    </a:lnTo>
                    <a:lnTo>
                      <a:pt x="1590" y="1424"/>
                    </a:lnTo>
                    <a:lnTo>
                      <a:pt x="1576" y="1458"/>
                    </a:lnTo>
                    <a:lnTo>
                      <a:pt x="1556" y="1488"/>
                    </a:lnTo>
                    <a:lnTo>
                      <a:pt x="1534" y="1518"/>
                    </a:lnTo>
                    <a:lnTo>
                      <a:pt x="1510" y="1544"/>
                    </a:lnTo>
                    <a:lnTo>
                      <a:pt x="1484" y="1568"/>
                    </a:lnTo>
                    <a:lnTo>
                      <a:pt x="1454" y="1590"/>
                    </a:lnTo>
                    <a:lnTo>
                      <a:pt x="1424" y="1610"/>
                    </a:lnTo>
                    <a:lnTo>
                      <a:pt x="1390" y="1624"/>
                    </a:lnTo>
                    <a:lnTo>
                      <a:pt x="1356" y="1638"/>
                    </a:lnTo>
                    <a:lnTo>
                      <a:pt x="1320" y="1646"/>
                    </a:lnTo>
                    <a:lnTo>
                      <a:pt x="1282" y="1652"/>
                    </a:lnTo>
                    <a:lnTo>
                      <a:pt x="1244" y="1654"/>
                    </a:lnTo>
                    <a:lnTo>
                      <a:pt x="460" y="1654"/>
                    </a:lnTo>
                    <a:lnTo>
                      <a:pt x="460" y="1654"/>
                    </a:lnTo>
                    <a:lnTo>
                      <a:pt x="414" y="1656"/>
                    </a:lnTo>
                    <a:lnTo>
                      <a:pt x="370" y="1664"/>
                    </a:lnTo>
                    <a:lnTo>
                      <a:pt x="328" y="1674"/>
                    </a:lnTo>
                    <a:lnTo>
                      <a:pt x="288" y="1690"/>
                    </a:lnTo>
                    <a:lnTo>
                      <a:pt x="248" y="1708"/>
                    </a:lnTo>
                    <a:lnTo>
                      <a:pt x="212" y="1730"/>
                    </a:lnTo>
                    <a:lnTo>
                      <a:pt x="178" y="1756"/>
                    </a:lnTo>
                    <a:lnTo>
                      <a:pt x="146" y="1784"/>
                    </a:lnTo>
                    <a:lnTo>
                      <a:pt x="118" y="1816"/>
                    </a:lnTo>
                    <a:lnTo>
                      <a:pt x="92" y="1850"/>
                    </a:lnTo>
                    <a:lnTo>
                      <a:pt x="70" y="1886"/>
                    </a:lnTo>
                    <a:lnTo>
                      <a:pt x="52" y="1924"/>
                    </a:lnTo>
                    <a:lnTo>
                      <a:pt x="38" y="1966"/>
                    </a:lnTo>
                    <a:lnTo>
                      <a:pt x="26" y="2008"/>
                    </a:lnTo>
                    <a:lnTo>
                      <a:pt x="20" y="2052"/>
                    </a:lnTo>
                    <a:lnTo>
                      <a:pt x="18" y="2096"/>
                    </a:lnTo>
                    <a:lnTo>
                      <a:pt x="18" y="2096"/>
                    </a:lnTo>
                    <a:lnTo>
                      <a:pt x="20" y="2142"/>
                    </a:lnTo>
                    <a:lnTo>
                      <a:pt x="26" y="2186"/>
                    </a:lnTo>
                    <a:lnTo>
                      <a:pt x="38" y="2228"/>
                    </a:lnTo>
                    <a:lnTo>
                      <a:pt x="52" y="2268"/>
                    </a:lnTo>
                    <a:lnTo>
                      <a:pt x="70" y="2306"/>
                    </a:lnTo>
                    <a:lnTo>
                      <a:pt x="92" y="2344"/>
                    </a:lnTo>
                    <a:lnTo>
                      <a:pt x="118" y="2378"/>
                    </a:lnTo>
                    <a:lnTo>
                      <a:pt x="146" y="2408"/>
                    </a:lnTo>
                    <a:lnTo>
                      <a:pt x="178" y="2438"/>
                    </a:lnTo>
                    <a:lnTo>
                      <a:pt x="212" y="2462"/>
                    </a:lnTo>
                    <a:lnTo>
                      <a:pt x="248" y="2484"/>
                    </a:lnTo>
                    <a:lnTo>
                      <a:pt x="288" y="2504"/>
                    </a:lnTo>
                    <a:lnTo>
                      <a:pt x="328" y="2518"/>
                    </a:lnTo>
                    <a:lnTo>
                      <a:pt x="370" y="2530"/>
                    </a:lnTo>
                    <a:lnTo>
                      <a:pt x="414" y="2536"/>
                    </a:lnTo>
                    <a:lnTo>
                      <a:pt x="460" y="2538"/>
                    </a:lnTo>
                    <a:lnTo>
                      <a:pt x="1244" y="2538"/>
                    </a:lnTo>
                    <a:lnTo>
                      <a:pt x="1244" y="2538"/>
                    </a:lnTo>
                    <a:lnTo>
                      <a:pt x="1282" y="2540"/>
                    </a:lnTo>
                    <a:lnTo>
                      <a:pt x="1320" y="2546"/>
                    </a:lnTo>
                    <a:lnTo>
                      <a:pt x="1356" y="2556"/>
                    </a:lnTo>
                    <a:lnTo>
                      <a:pt x="1390" y="2568"/>
                    </a:lnTo>
                    <a:lnTo>
                      <a:pt x="1424" y="2584"/>
                    </a:lnTo>
                    <a:lnTo>
                      <a:pt x="1454" y="2602"/>
                    </a:lnTo>
                    <a:lnTo>
                      <a:pt x="1484" y="2624"/>
                    </a:lnTo>
                    <a:lnTo>
                      <a:pt x="1510" y="2648"/>
                    </a:lnTo>
                    <a:lnTo>
                      <a:pt x="1534" y="2676"/>
                    </a:lnTo>
                    <a:lnTo>
                      <a:pt x="1556" y="2704"/>
                    </a:lnTo>
                    <a:lnTo>
                      <a:pt x="1576" y="2736"/>
                    </a:lnTo>
                    <a:lnTo>
                      <a:pt x="1590" y="2768"/>
                    </a:lnTo>
                    <a:lnTo>
                      <a:pt x="1604" y="2804"/>
                    </a:lnTo>
                    <a:lnTo>
                      <a:pt x="1612" y="2840"/>
                    </a:lnTo>
                    <a:lnTo>
                      <a:pt x="1618" y="2876"/>
                    </a:lnTo>
                    <a:lnTo>
                      <a:pt x="1620" y="2914"/>
                    </a:lnTo>
                    <a:lnTo>
                      <a:pt x="1620" y="2914"/>
                    </a:lnTo>
                    <a:lnTo>
                      <a:pt x="1618" y="2954"/>
                    </a:lnTo>
                    <a:lnTo>
                      <a:pt x="1612" y="2990"/>
                    </a:lnTo>
                    <a:lnTo>
                      <a:pt x="1604" y="3026"/>
                    </a:lnTo>
                    <a:lnTo>
                      <a:pt x="1590" y="3062"/>
                    </a:lnTo>
                    <a:lnTo>
                      <a:pt x="1576" y="3094"/>
                    </a:lnTo>
                    <a:lnTo>
                      <a:pt x="1556" y="3126"/>
                    </a:lnTo>
                    <a:lnTo>
                      <a:pt x="1534" y="3154"/>
                    </a:lnTo>
                    <a:lnTo>
                      <a:pt x="1510" y="3182"/>
                    </a:lnTo>
                    <a:lnTo>
                      <a:pt x="1484" y="3206"/>
                    </a:lnTo>
                    <a:lnTo>
                      <a:pt x="1454" y="3228"/>
                    </a:lnTo>
                    <a:lnTo>
                      <a:pt x="1424" y="3246"/>
                    </a:lnTo>
                    <a:lnTo>
                      <a:pt x="1390" y="3262"/>
                    </a:lnTo>
                    <a:lnTo>
                      <a:pt x="1356" y="3274"/>
                    </a:lnTo>
                    <a:lnTo>
                      <a:pt x="1320" y="3284"/>
                    </a:lnTo>
                    <a:lnTo>
                      <a:pt x="1282" y="3290"/>
                    </a:lnTo>
                    <a:lnTo>
                      <a:pt x="1244" y="3292"/>
                    </a:lnTo>
                    <a:lnTo>
                      <a:pt x="284" y="3292"/>
                    </a:lnTo>
                    <a:close/>
                  </a:path>
                </a:pathLst>
              </a:custGeom>
              <a:solidFill>
                <a:srgbClr val="0080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998"/>
              <p:cNvSpPr>
                <a:spLocks/>
              </p:cNvSpPr>
              <p:nvPr/>
            </p:nvSpPr>
            <p:spPr bwMode="auto">
              <a:xfrm>
                <a:off x="-4903788" y="-6713538"/>
                <a:ext cx="777875" cy="777875"/>
              </a:xfrm>
              <a:custGeom>
                <a:avLst/>
                <a:gdLst>
                  <a:gd name="T0" fmla="*/ 490 w 490"/>
                  <a:gd name="T1" fmla="*/ 244 h 490"/>
                  <a:gd name="T2" fmla="*/ 486 w 490"/>
                  <a:gd name="T3" fmla="*/ 294 h 490"/>
                  <a:gd name="T4" fmla="*/ 472 w 490"/>
                  <a:gd name="T5" fmla="*/ 340 h 490"/>
                  <a:gd name="T6" fmla="*/ 448 w 490"/>
                  <a:gd name="T7" fmla="*/ 382 h 490"/>
                  <a:gd name="T8" fmla="*/ 418 w 490"/>
                  <a:gd name="T9" fmla="*/ 418 h 490"/>
                  <a:gd name="T10" fmla="*/ 382 w 490"/>
                  <a:gd name="T11" fmla="*/ 448 h 490"/>
                  <a:gd name="T12" fmla="*/ 340 w 490"/>
                  <a:gd name="T13" fmla="*/ 470 h 490"/>
                  <a:gd name="T14" fmla="*/ 294 w 490"/>
                  <a:gd name="T15" fmla="*/ 486 h 490"/>
                  <a:gd name="T16" fmla="*/ 246 w 490"/>
                  <a:gd name="T17" fmla="*/ 490 h 490"/>
                  <a:gd name="T18" fmla="*/ 220 w 490"/>
                  <a:gd name="T19" fmla="*/ 488 h 490"/>
                  <a:gd name="T20" fmla="*/ 172 w 490"/>
                  <a:gd name="T21" fmla="*/ 480 h 490"/>
                  <a:gd name="T22" fmla="*/ 128 w 490"/>
                  <a:gd name="T23" fmla="*/ 460 h 490"/>
                  <a:gd name="T24" fmla="*/ 90 w 490"/>
                  <a:gd name="T25" fmla="*/ 434 h 490"/>
                  <a:gd name="T26" fmla="*/ 56 w 490"/>
                  <a:gd name="T27" fmla="*/ 400 h 490"/>
                  <a:gd name="T28" fmla="*/ 30 w 490"/>
                  <a:gd name="T29" fmla="*/ 362 h 490"/>
                  <a:gd name="T30" fmla="*/ 10 w 490"/>
                  <a:gd name="T31" fmla="*/ 318 h 490"/>
                  <a:gd name="T32" fmla="*/ 2 w 490"/>
                  <a:gd name="T33" fmla="*/ 270 h 490"/>
                  <a:gd name="T34" fmla="*/ 0 w 490"/>
                  <a:gd name="T35" fmla="*/ 244 h 490"/>
                  <a:gd name="T36" fmla="*/ 4 w 490"/>
                  <a:gd name="T37" fmla="*/ 196 h 490"/>
                  <a:gd name="T38" fmla="*/ 20 w 490"/>
                  <a:gd name="T39" fmla="*/ 150 h 490"/>
                  <a:gd name="T40" fmla="*/ 42 w 490"/>
                  <a:gd name="T41" fmla="*/ 108 h 490"/>
                  <a:gd name="T42" fmla="*/ 72 w 490"/>
                  <a:gd name="T43" fmla="*/ 72 h 490"/>
                  <a:gd name="T44" fmla="*/ 108 w 490"/>
                  <a:gd name="T45" fmla="*/ 42 h 490"/>
                  <a:gd name="T46" fmla="*/ 150 w 490"/>
                  <a:gd name="T47" fmla="*/ 18 h 490"/>
                  <a:gd name="T48" fmla="*/ 196 w 490"/>
                  <a:gd name="T49" fmla="*/ 4 h 490"/>
                  <a:gd name="T50" fmla="*/ 246 w 490"/>
                  <a:gd name="T51" fmla="*/ 0 h 490"/>
                  <a:gd name="T52" fmla="*/ 270 w 490"/>
                  <a:gd name="T53" fmla="*/ 0 h 490"/>
                  <a:gd name="T54" fmla="*/ 318 w 490"/>
                  <a:gd name="T55" fmla="*/ 10 h 490"/>
                  <a:gd name="T56" fmla="*/ 362 w 490"/>
                  <a:gd name="T57" fmla="*/ 28 h 490"/>
                  <a:gd name="T58" fmla="*/ 402 w 490"/>
                  <a:gd name="T59" fmla="*/ 56 h 490"/>
                  <a:gd name="T60" fmla="*/ 434 w 490"/>
                  <a:gd name="T61" fmla="*/ 88 h 490"/>
                  <a:gd name="T62" fmla="*/ 462 w 490"/>
                  <a:gd name="T63" fmla="*/ 128 h 490"/>
                  <a:gd name="T64" fmla="*/ 480 w 490"/>
                  <a:gd name="T65" fmla="*/ 172 h 490"/>
                  <a:gd name="T66" fmla="*/ 490 w 490"/>
                  <a:gd name="T67" fmla="*/ 220 h 490"/>
                  <a:gd name="T68" fmla="*/ 490 w 490"/>
                  <a:gd name="T69" fmla="*/ 244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90" h="490">
                    <a:moveTo>
                      <a:pt x="490" y="244"/>
                    </a:moveTo>
                    <a:lnTo>
                      <a:pt x="490" y="244"/>
                    </a:lnTo>
                    <a:lnTo>
                      <a:pt x="490" y="270"/>
                    </a:lnTo>
                    <a:lnTo>
                      <a:pt x="486" y="294"/>
                    </a:lnTo>
                    <a:lnTo>
                      <a:pt x="480" y="318"/>
                    </a:lnTo>
                    <a:lnTo>
                      <a:pt x="472" y="340"/>
                    </a:lnTo>
                    <a:lnTo>
                      <a:pt x="462" y="362"/>
                    </a:lnTo>
                    <a:lnTo>
                      <a:pt x="448" y="382"/>
                    </a:lnTo>
                    <a:lnTo>
                      <a:pt x="434" y="400"/>
                    </a:lnTo>
                    <a:lnTo>
                      <a:pt x="418" y="418"/>
                    </a:lnTo>
                    <a:lnTo>
                      <a:pt x="402" y="434"/>
                    </a:lnTo>
                    <a:lnTo>
                      <a:pt x="382" y="448"/>
                    </a:lnTo>
                    <a:lnTo>
                      <a:pt x="362" y="460"/>
                    </a:lnTo>
                    <a:lnTo>
                      <a:pt x="340" y="470"/>
                    </a:lnTo>
                    <a:lnTo>
                      <a:pt x="318" y="480"/>
                    </a:lnTo>
                    <a:lnTo>
                      <a:pt x="294" y="486"/>
                    </a:lnTo>
                    <a:lnTo>
                      <a:pt x="270" y="488"/>
                    </a:lnTo>
                    <a:lnTo>
                      <a:pt x="246" y="490"/>
                    </a:lnTo>
                    <a:lnTo>
                      <a:pt x="246" y="490"/>
                    </a:lnTo>
                    <a:lnTo>
                      <a:pt x="220" y="488"/>
                    </a:lnTo>
                    <a:lnTo>
                      <a:pt x="196" y="486"/>
                    </a:lnTo>
                    <a:lnTo>
                      <a:pt x="172" y="480"/>
                    </a:lnTo>
                    <a:lnTo>
                      <a:pt x="150" y="470"/>
                    </a:lnTo>
                    <a:lnTo>
                      <a:pt x="128" y="460"/>
                    </a:lnTo>
                    <a:lnTo>
                      <a:pt x="108" y="448"/>
                    </a:lnTo>
                    <a:lnTo>
                      <a:pt x="90" y="434"/>
                    </a:lnTo>
                    <a:lnTo>
                      <a:pt x="72" y="418"/>
                    </a:lnTo>
                    <a:lnTo>
                      <a:pt x="56" y="400"/>
                    </a:lnTo>
                    <a:lnTo>
                      <a:pt x="42" y="382"/>
                    </a:lnTo>
                    <a:lnTo>
                      <a:pt x="30" y="362"/>
                    </a:lnTo>
                    <a:lnTo>
                      <a:pt x="20" y="340"/>
                    </a:lnTo>
                    <a:lnTo>
                      <a:pt x="10" y="318"/>
                    </a:lnTo>
                    <a:lnTo>
                      <a:pt x="4" y="294"/>
                    </a:lnTo>
                    <a:lnTo>
                      <a:pt x="2" y="270"/>
                    </a:lnTo>
                    <a:lnTo>
                      <a:pt x="0" y="244"/>
                    </a:lnTo>
                    <a:lnTo>
                      <a:pt x="0" y="244"/>
                    </a:lnTo>
                    <a:lnTo>
                      <a:pt x="2" y="220"/>
                    </a:lnTo>
                    <a:lnTo>
                      <a:pt x="4" y="196"/>
                    </a:lnTo>
                    <a:lnTo>
                      <a:pt x="10" y="172"/>
                    </a:lnTo>
                    <a:lnTo>
                      <a:pt x="20" y="150"/>
                    </a:lnTo>
                    <a:lnTo>
                      <a:pt x="30" y="128"/>
                    </a:lnTo>
                    <a:lnTo>
                      <a:pt x="42" y="108"/>
                    </a:lnTo>
                    <a:lnTo>
                      <a:pt x="56" y="88"/>
                    </a:lnTo>
                    <a:lnTo>
                      <a:pt x="72" y="72"/>
                    </a:lnTo>
                    <a:lnTo>
                      <a:pt x="90" y="56"/>
                    </a:lnTo>
                    <a:lnTo>
                      <a:pt x="108" y="42"/>
                    </a:lnTo>
                    <a:lnTo>
                      <a:pt x="128" y="28"/>
                    </a:lnTo>
                    <a:lnTo>
                      <a:pt x="150" y="18"/>
                    </a:lnTo>
                    <a:lnTo>
                      <a:pt x="172" y="10"/>
                    </a:lnTo>
                    <a:lnTo>
                      <a:pt x="196" y="4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70" y="0"/>
                    </a:lnTo>
                    <a:lnTo>
                      <a:pt x="294" y="4"/>
                    </a:lnTo>
                    <a:lnTo>
                      <a:pt x="318" y="10"/>
                    </a:lnTo>
                    <a:lnTo>
                      <a:pt x="340" y="18"/>
                    </a:lnTo>
                    <a:lnTo>
                      <a:pt x="362" y="28"/>
                    </a:lnTo>
                    <a:lnTo>
                      <a:pt x="382" y="42"/>
                    </a:lnTo>
                    <a:lnTo>
                      <a:pt x="402" y="56"/>
                    </a:lnTo>
                    <a:lnTo>
                      <a:pt x="418" y="72"/>
                    </a:lnTo>
                    <a:lnTo>
                      <a:pt x="434" y="88"/>
                    </a:lnTo>
                    <a:lnTo>
                      <a:pt x="448" y="108"/>
                    </a:lnTo>
                    <a:lnTo>
                      <a:pt x="462" y="128"/>
                    </a:lnTo>
                    <a:lnTo>
                      <a:pt x="472" y="150"/>
                    </a:lnTo>
                    <a:lnTo>
                      <a:pt x="480" y="172"/>
                    </a:lnTo>
                    <a:lnTo>
                      <a:pt x="486" y="196"/>
                    </a:lnTo>
                    <a:lnTo>
                      <a:pt x="490" y="220"/>
                    </a:lnTo>
                    <a:lnTo>
                      <a:pt x="490" y="244"/>
                    </a:lnTo>
                    <a:lnTo>
                      <a:pt x="490" y="244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999"/>
              <p:cNvSpPr>
                <a:spLocks/>
              </p:cNvSpPr>
              <p:nvPr/>
            </p:nvSpPr>
            <p:spPr bwMode="auto">
              <a:xfrm>
                <a:off x="-4843463" y="-6653213"/>
                <a:ext cx="657225" cy="657225"/>
              </a:xfrm>
              <a:custGeom>
                <a:avLst/>
                <a:gdLst>
                  <a:gd name="T0" fmla="*/ 208 w 414"/>
                  <a:gd name="T1" fmla="*/ 414 h 414"/>
                  <a:gd name="T2" fmla="*/ 166 w 414"/>
                  <a:gd name="T3" fmla="*/ 410 h 414"/>
                  <a:gd name="T4" fmla="*/ 126 w 414"/>
                  <a:gd name="T5" fmla="*/ 398 h 414"/>
                  <a:gd name="T6" fmla="*/ 92 w 414"/>
                  <a:gd name="T7" fmla="*/ 378 h 414"/>
                  <a:gd name="T8" fmla="*/ 62 w 414"/>
                  <a:gd name="T9" fmla="*/ 352 h 414"/>
                  <a:gd name="T10" fmla="*/ 36 w 414"/>
                  <a:gd name="T11" fmla="*/ 322 h 414"/>
                  <a:gd name="T12" fmla="*/ 16 w 414"/>
                  <a:gd name="T13" fmla="*/ 288 h 414"/>
                  <a:gd name="T14" fmla="*/ 4 w 414"/>
                  <a:gd name="T15" fmla="*/ 248 h 414"/>
                  <a:gd name="T16" fmla="*/ 0 w 414"/>
                  <a:gd name="T17" fmla="*/ 206 h 414"/>
                  <a:gd name="T18" fmla="*/ 2 w 414"/>
                  <a:gd name="T19" fmla="*/ 186 h 414"/>
                  <a:gd name="T20" fmla="*/ 10 w 414"/>
                  <a:gd name="T21" fmla="*/ 146 h 414"/>
                  <a:gd name="T22" fmla="*/ 26 w 414"/>
                  <a:gd name="T23" fmla="*/ 108 h 414"/>
                  <a:gd name="T24" fmla="*/ 48 w 414"/>
                  <a:gd name="T25" fmla="*/ 76 h 414"/>
                  <a:gd name="T26" fmla="*/ 76 w 414"/>
                  <a:gd name="T27" fmla="*/ 48 h 414"/>
                  <a:gd name="T28" fmla="*/ 108 w 414"/>
                  <a:gd name="T29" fmla="*/ 26 h 414"/>
                  <a:gd name="T30" fmla="*/ 146 w 414"/>
                  <a:gd name="T31" fmla="*/ 10 h 414"/>
                  <a:gd name="T32" fmla="*/ 186 w 414"/>
                  <a:gd name="T33" fmla="*/ 2 h 414"/>
                  <a:gd name="T34" fmla="*/ 208 w 414"/>
                  <a:gd name="T35" fmla="*/ 0 h 414"/>
                  <a:gd name="T36" fmla="*/ 248 w 414"/>
                  <a:gd name="T37" fmla="*/ 4 h 414"/>
                  <a:gd name="T38" fmla="*/ 288 w 414"/>
                  <a:gd name="T39" fmla="*/ 16 h 414"/>
                  <a:gd name="T40" fmla="*/ 322 w 414"/>
                  <a:gd name="T41" fmla="*/ 36 h 414"/>
                  <a:gd name="T42" fmla="*/ 354 w 414"/>
                  <a:gd name="T43" fmla="*/ 60 h 414"/>
                  <a:gd name="T44" fmla="*/ 378 w 414"/>
                  <a:gd name="T45" fmla="*/ 92 h 414"/>
                  <a:gd name="T46" fmla="*/ 398 w 414"/>
                  <a:gd name="T47" fmla="*/ 126 h 414"/>
                  <a:gd name="T48" fmla="*/ 410 w 414"/>
                  <a:gd name="T49" fmla="*/ 166 h 414"/>
                  <a:gd name="T50" fmla="*/ 414 w 414"/>
                  <a:gd name="T51" fmla="*/ 206 h 414"/>
                  <a:gd name="T52" fmla="*/ 412 w 414"/>
                  <a:gd name="T53" fmla="*/ 228 h 414"/>
                  <a:gd name="T54" fmla="*/ 404 w 414"/>
                  <a:gd name="T55" fmla="*/ 268 h 414"/>
                  <a:gd name="T56" fmla="*/ 388 w 414"/>
                  <a:gd name="T57" fmla="*/ 306 h 414"/>
                  <a:gd name="T58" fmla="*/ 366 w 414"/>
                  <a:gd name="T59" fmla="*/ 338 h 414"/>
                  <a:gd name="T60" fmla="*/ 338 w 414"/>
                  <a:gd name="T61" fmla="*/ 366 h 414"/>
                  <a:gd name="T62" fmla="*/ 306 w 414"/>
                  <a:gd name="T63" fmla="*/ 388 h 414"/>
                  <a:gd name="T64" fmla="*/ 268 w 414"/>
                  <a:gd name="T65" fmla="*/ 404 h 414"/>
                  <a:gd name="T66" fmla="*/ 228 w 414"/>
                  <a:gd name="T67" fmla="*/ 412 h 414"/>
                  <a:gd name="T68" fmla="*/ 208 w 414"/>
                  <a:gd name="T69" fmla="*/ 414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14" h="414">
                    <a:moveTo>
                      <a:pt x="208" y="414"/>
                    </a:moveTo>
                    <a:lnTo>
                      <a:pt x="208" y="414"/>
                    </a:lnTo>
                    <a:lnTo>
                      <a:pt x="186" y="412"/>
                    </a:lnTo>
                    <a:lnTo>
                      <a:pt x="166" y="410"/>
                    </a:lnTo>
                    <a:lnTo>
                      <a:pt x="146" y="404"/>
                    </a:lnTo>
                    <a:lnTo>
                      <a:pt x="126" y="398"/>
                    </a:lnTo>
                    <a:lnTo>
                      <a:pt x="108" y="388"/>
                    </a:lnTo>
                    <a:lnTo>
                      <a:pt x="92" y="378"/>
                    </a:lnTo>
                    <a:lnTo>
                      <a:pt x="76" y="366"/>
                    </a:lnTo>
                    <a:lnTo>
                      <a:pt x="62" y="352"/>
                    </a:lnTo>
                    <a:lnTo>
                      <a:pt x="48" y="338"/>
                    </a:lnTo>
                    <a:lnTo>
                      <a:pt x="36" y="322"/>
                    </a:lnTo>
                    <a:lnTo>
                      <a:pt x="26" y="306"/>
                    </a:lnTo>
                    <a:lnTo>
                      <a:pt x="16" y="288"/>
                    </a:lnTo>
                    <a:lnTo>
                      <a:pt x="10" y="268"/>
                    </a:lnTo>
                    <a:lnTo>
                      <a:pt x="4" y="248"/>
                    </a:lnTo>
                    <a:lnTo>
                      <a:pt x="2" y="228"/>
                    </a:lnTo>
                    <a:lnTo>
                      <a:pt x="0" y="206"/>
                    </a:lnTo>
                    <a:lnTo>
                      <a:pt x="0" y="206"/>
                    </a:lnTo>
                    <a:lnTo>
                      <a:pt x="2" y="186"/>
                    </a:lnTo>
                    <a:lnTo>
                      <a:pt x="4" y="166"/>
                    </a:lnTo>
                    <a:lnTo>
                      <a:pt x="10" y="146"/>
                    </a:lnTo>
                    <a:lnTo>
                      <a:pt x="16" y="126"/>
                    </a:lnTo>
                    <a:lnTo>
                      <a:pt x="26" y="108"/>
                    </a:lnTo>
                    <a:lnTo>
                      <a:pt x="36" y="92"/>
                    </a:lnTo>
                    <a:lnTo>
                      <a:pt x="48" y="76"/>
                    </a:lnTo>
                    <a:lnTo>
                      <a:pt x="62" y="60"/>
                    </a:lnTo>
                    <a:lnTo>
                      <a:pt x="76" y="48"/>
                    </a:lnTo>
                    <a:lnTo>
                      <a:pt x="92" y="36"/>
                    </a:lnTo>
                    <a:lnTo>
                      <a:pt x="108" y="26"/>
                    </a:lnTo>
                    <a:lnTo>
                      <a:pt x="126" y="16"/>
                    </a:lnTo>
                    <a:lnTo>
                      <a:pt x="146" y="10"/>
                    </a:lnTo>
                    <a:lnTo>
                      <a:pt x="166" y="4"/>
                    </a:lnTo>
                    <a:lnTo>
                      <a:pt x="186" y="2"/>
                    </a:lnTo>
                    <a:lnTo>
                      <a:pt x="208" y="0"/>
                    </a:lnTo>
                    <a:lnTo>
                      <a:pt x="208" y="0"/>
                    </a:lnTo>
                    <a:lnTo>
                      <a:pt x="228" y="2"/>
                    </a:lnTo>
                    <a:lnTo>
                      <a:pt x="248" y="4"/>
                    </a:lnTo>
                    <a:lnTo>
                      <a:pt x="268" y="10"/>
                    </a:lnTo>
                    <a:lnTo>
                      <a:pt x="288" y="16"/>
                    </a:lnTo>
                    <a:lnTo>
                      <a:pt x="306" y="26"/>
                    </a:lnTo>
                    <a:lnTo>
                      <a:pt x="322" y="36"/>
                    </a:lnTo>
                    <a:lnTo>
                      <a:pt x="338" y="48"/>
                    </a:lnTo>
                    <a:lnTo>
                      <a:pt x="354" y="60"/>
                    </a:lnTo>
                    <a:lnTo>
                      <a:pt x="366" y="76"/>
                    </a:lnTo>
                    <a:lnTo>
                      <a:pt x="378" y="92"/>
                    </a:lnTo>
                    <a:lnTo>
                      <a:pt x="388" y="108"/>
                    </a:lnTo>
                    <a:lnTo>
                      <a:pt x="398" y="126"/>
                    </a:lnTo>
                    <a:lnTo>
                      <a:pt x="404" y="146"/>
                    </a:lnTo>
                    <a:lnTo>
                      <a:pt x="410" y="166"/>
                    </a:lnTo>
                    <a:lnTo>
                      <a:pt x="412" y="186"/>
                    </a:lnTo>
                    <a:lnTo>
                      <a:pt x="414" y="206"/>
                    </a:lnTo>
                    <a:lnTo>
                      <a:pt x="414" y="206"/>
                    </a:lnTo>
                    <a:lnTo>
                      <a:pt x="412" y="228"/>
                    </a:lnTo>
                    <a:lnTo>
                      <a:pt x="410" y="248"/>
                    </a:lnTo>
                    <a:lnTo>
                      <a:pt x="404" y="268"/>
                    </a:lnTo>
                    <a:lnTo>
                      <a:pt x="398" y="288"/>
                    </a:lnTo>
                    <a:lnTo>
                      <a:pt x="388" y="306"/>
                    </a:lnTo>
                    <a:lnTo>
                      <a:pt x="378" y="322"/>
                    </a:lnTo>
                    <a:lnTo>
                      <a:pt x="366" y="338"/>
                    </a:lnTo>
                    <a:lnTo>
                      <a:pt x="354" y="352"/>
                    </a:lnTo>
                    <a:lnTo>
                      <a:pt x="338" y="366"/>
                    </a:lnTo>
                    <a:lnTo>
                      <a:pt x="322" y="378"/>
                    </a:lnTo>
                    <a:lnTo>
                      <a:pt x="306" y="388"/>
                    </a:lnTo>
                    <a:lnTo>
                      <a:pt x="288" y="398"/>
                    </a:lnTo>
                    <a:lnTo>
                      <a:pt x="268" y="404"/>
                    </a:lnTo>
                    <a:lnTo>
                      <a:pt x="248" y="410"/>
                    </a:lnTo>
                    <a:lnTo>
                      <a:pt x="228" y="412"/>
                    </a:lnTo>
                    <a:lnTo>
                      <a:pt x="208" y="414"/>
                    </a:lnTo>
                    <a:lnTo>
                      <a:pt x="208" y="414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2000"/>
              <p:cNvSpPr>
                <a:spLocks/>
              </p:cNvSpPr>
              <p:nvPr/>
            </p:nvSpPr>
            <p:spPr bwMode="auto">
              <a:xfrm>
                <a:off x="-3671888" y="-5414963"/>
                <a:ext cx="777875" cy="777875"/>
              </a:xfrm>
              <a:custGeom>
                <a:avLst/>
                <a:gdLst>
                  <a:gd name="T0" fmla="*/ 490 w 490"/>
                  <a:gd name="T1" fmla="*/ 244 h 490"/>
                  <a:gd name="T2" fmla="*/ 486 w 490"/>
                  <a:gd name="T3" fmla="*/ 294 h 490"/>
                  <a:gd name="T4" fmla="*/ 470 w 490"/>
                  <a:gd name="T5" fmla="*/ 340 h 490"/>
                  <a:gd name="T6" fmla="*/ 448 w 490"/>
                  <a:gd name="T7" fmla="*/ 382 h 490"/>
                  <a:gd name="T8" fmla="*/ 418 w 490"/>
                  <a:gd name="T9" fmla="*/ 418 h 490"/>
                  <a:gd name="T10" fmla="*/ 382 w 490"/>
                  <a:gd name="T11" fmla="*/ 448 h 490"/>
                  <a:gd name="T12" fmla="*/ 340 w 490"/>
                  <a:gd name="T13" fmla="*/ 470 h 490"/>
                  <a:gd name="T14" fmla="*/ 294 w 490"/>
                  <a:gd name="T15" fmla="*/ 486 h 490"/>
                  <a:gd name="T16" fmla="*/ 244 w 490"/>
                  <a:gd name="T17" fmla="*/ 490 h 490"/>
                  <a:gd name="T18" fmla="*/ 220 w 490"/>
                  <a:gd name="T19" fmla="*/ 488 h 490"/>
                  <a:gd name="T20" fmla="*/ 172 w 490"/>
                  <a:gd name="T21" fmla="*/ 480 h 490"/>
                  <a:gd name="T22" fmla="*/ 128 w 490"/>
                  <a:gd name="T23" fmla="*/ 460 h 490"/>
                  <a:gd name="T24" fmla="*/ 88 w 490"/>
                  <a:gd name="T25" fmla="*/ 434 h 490"/>
                  <a:gd name="T26" fmla="*/ 56 w 490"/>
                  <a:gd name="T27" fmla="*/ 400 h 490"/>
                  <a:gd name="T28" fmla="*/ 28 w 490"/>
                  <a:gd name="T29" fmla="*/ 362 h 490"/>
                  <a:gd name="T30" fmla="*/ 10 w 490"/>
                  <a:gd name="T31" fmla="*/ 318 h 490"/>
                  <a:gd name="T32" fmla="*/ 0 w 490"/>
                  <a:gd name="T33" fmla="*/ 270 h 490"/>
                  <a:gd name="T34" fmla="*/ 0 w 490"/>
                  <a:gd name="T35" fmla="*/ 244 h 490"/>
                  <a:gd name="T36" fmla="*/ 4 w 490"/>
                  <a:gd name="T37" fmla="*/ 196 h 490"/>
                  <a:gd name="T38" fmla="*/ 18 w 490"/>
                  <a:gd name="T39" fmla="*/ 150 h 490"/>
                  <a:gd name="T40" fmla="*/ 42 w 490"/>
                  <a:gd name="T41" fmla="*/ 108 h 490"/>
                  <a:gd name="T42" fmla="*/ 72 w 490"/>
                  <a:gd name="T43" fmla="*/ 72 h 490"/>
                  <a:gd name="T44" fmla="*/ 108 w 490"/>
                  <a:gd name="T45" fmla="*/ 42 h 490"/>
                  <a:gd name="T46" fmla="*/ 150 w 490"/>
                  <a:gd name="T47" fmla="*/ 18 h 490"/>
                  <a:gd name="T48" fmla="*/ 196 w 490"/>
                  <a:gd name="T49" fmla="*/ 4 h 490"/>
                  <a:gd name="T50" fmla="*/ 244 w 490"/>
                  <a:gd name="T51" fmla="*/ 0 h 490"/>
                  <a:gd name="T52" fmla="*/ 270 w 490"/>
                  <a:gd name="T53" fmla="*/ 0 h 490"/>
                  <a:gd name="T54" fmla="*/ 318 w 490"/>
                  <a:gd name="T55" fmla="*/ 10 h 490"/>
                  <a:gd name="T56" fmla="*/ 362 w 490"/>
                  <a:gd name="T57" fmla="*/ 28 h 490"/>
                  <a:gd name="T58" fmla="*/ 400 w 490"/>
                  <a:gd name="T59" fmla="*/ 56 h 490"/>
                  <a:gd name="T60" fmla="*/ 434 w 490"/>
                  <a:gd name="T61" fmla="*/ 88 h 490"/>
                  <a:gd name="T62" fmla="*/ 460 w 490"/>
                  <a:gd name="T63" fmla="*/ 128 h 490"/>
                  <a:gd name="T64" fmla="*/ 480 w 490"/>
                  <a:gd name="T65" fmla="*/ 172 h 490"/>
                  <a:gd name="T66" fmla="*/ 488 w 490"/>
                  <a:gd name="T67" fmla="*/ 220 h 490"/>
                  <a:gd name="T68" fmla="*/ 490 w 490"/>
                  <a:gd name="T69" fmla="*/ 244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90" h="490">
                    <a:moveTo>
                      <a:pt x="490" y="244"/>
                    </a:moveTo>
                    <a:lnTo>
                      <a:pt x="490" y="244"/>
                    </a:lnTo>
                    <a:lnTo>
                      <a:pt x="488" y="270"/>
                    </a:lnTo>
                    <a:lnTo>
                      <a:pt x="486" y="294"/>
                    </a:lnTo>
                    <a:lnTo>
                      <a:pt x="480" y="318"/>
                    </a:lnTo>
                    <a:lnTo>
                      <a:pt x="470" y="340"/>
                    </a:lnTo>
                    <a:lnTo>
                      <a:pt x="460" y="362"/>
                    </a:lnTo>
                    <a:lnTo>
                      <a:pt x="448" y="382"/>
                    </a:lnTo>
                    <a:lnTo>
                      <a:pt x="434" y="400"/>
                    </a:lnTo>
                    <a:lnTo>
                      <a:pt x="418" y="418"/>
                    </a:lnTo>
                    <a:lnTo>
                      <a:pt x="400" y="434"/>
                    </a:lnTo>
                    <a:lnTo>
                      <a:pt x="382" y="448"/>
                    </a:lnTo>
                    <a:lnTo>
                      <a:pt x="362" y="460"/>
                    </a:lnTo>
                    <a:lnTo>
                      <a:pt x="340" y="470"/>
                    </a:lnTo>
                    <a:lnTo>
                      <a:pt x="318" y="480"/>
                    </a:lnTo>
                    <a:lnTo>
                      <a:pt x="294" y="486"/>
                    </a:lnTo>
                    <a:lnTo>
                      <a:pt x="270" y="488"/>
                    </a:lnTo>
                    <a:lnTo>
                      <a:pt x="244" y="490"/>
                    </a:lnTo>
                    <a:lnTo>
                      <a:pt x="244" y="490"/>
                    </a:lnTo>
                    <a:lnTo>
                      <a:pt x="220" y="488"/>
                    </a:lnTo>
                    <a:lnTo>
                      <a:pt x="196" y="486"/>
                    </a:lnTo>
                    <a:lnTo>
                      <a:pt x="172" y="480"/>
                    </a:lnTo>
                    <a:lnTo>
                      <a:pt x="150" y="470"/>
                    </a:lnTo>
                    <a:lnTo>
                      <a:pt x="128" y="460"/>
                    </a:lnTo>
                    <a:lnTo>
                      <a:pt x="108" y="448"/>
                    </a:lnTo>
                    <a:lnTo>
                      <a:pt x="88" y="434"/>
                    </a:lnTo>
                    <a:lnTo>
                      <a:pt x="72" y="418"/>
                    </a:lnTo>
                    <a:lnTo>
                      <a:pt x="56" y="400"/>
                    </a:lnTo>
                    <a:lnTo>
                      <a:pt x="42" y="382"/>
                    </a:lnTo>
                    <a:lnTo>
                      <a:pt x="28" y="362"/>
                    </a:lnTo>
                    <a:lnTo>
                      <a:pt x="18" y="340"/>
                    </a:lnTo>
                    <a:lnTo>
                      <a:pt x="10" y="318"/>
                    </a:lnTo>
                    <a:lnTo>
                      <a:pt x="4" y="294"/>
                    </a:lnTo>
                    <a:lnTo>
                      <a:pt x="0" y="270"/>
                    </a:lnTo>
                    <a:lnTo>
                      <a:pt x="0" y="244"/>
                    </a:lnTo>
                    <a:lnTo>
                      <a:pt x="0" y="244"/>
                    </a:lnTo>
                    <a:lnTo>
                      <a:pt x="0" y="220"/>
                    </a:lnTo>
                    <a:lnTo>
                      <a:pt x="4" y="196"/>
                    </a:lnTo>
                    <a:lnTo>
                      <a:pt x="10" y="172"/>
                    </a:lnTo>
                    <a:lnTo>
                      <a:pt x="18" y="150"/>
                    </a:lnTo>
                    <a:lnTo>
                      <a:pt x="28" y="128"/>
                    </a:lnTo>
                    <a:lnTo>
                      <a:pt x="42" y="108"/>
                    </a:lnTo>
                    <a:lnTo>
                      <a:pt x="56" y="88"/>
                    </a:lnTo>
                    <a:lnTo>
                      <a:pt x="72" y="72"/>
                    </a:lnTo>
                    <a:lnTo>
                      <a:pt x="88" y="56"/>
                    </a:lnTo>
                    <a:lnTo>
                      <a:pt x="108" y="42"/>
                    </a:lnTo>
                    <a:lnTo>
                      <a:pt x="128" y="28"/>
                    </a:lnTo>
                    <a:lnTo>
                      <a:pt x="150" y="18"/>
                    </a:lnTo>
                    <a:lnTo>
                      <a:pt x="172" y="10"/>
                    </a:lnTo>
                    <a:lnTo>
                      <a:pt x="196" y="4"/>
                    </a:lnTo>
                    <a:lnTo>
                      <a:pt x="220" y="0"/>
                    </a:lnTo>
                    <a:lnTo>
                      <a:pt x="244" y="0"/>
                    </a:lnTo>
                    <a:lnTo>
                      <a:pt x="244" y="0"/>
                    </a:lnTo>
                    <a:lnTo>
                      <a:pt x="270" y="0"/>
                    </a:lnTo>
                    <a:lnTo>
                      <a:pt x="294" y="4"/>
                    </a:lnTo>
                    <a:lnTo>
                      <a:pt x="318" y="10"/>
                    </a:lnTo>
                    <a:lnTo>
                      <a:pt x="340" y="18"/>
                    </a:lnTo>
                    <a:lnTo>
                      <a:pt x="362" y="28"/>
                    </a:lnTo>
                    <a:lnTo>
                      <a:pt x="382" y="42"/>
                    </a:lnTo>
                    <a:lnTo>
                      <a:pt x="400" y="56"/>
                    </a:lnTo>
                    <a:lnTo>
                      <a:pt x="418" y="72"/>
                    </a:lnTo>
                    <a:lnTo>
                      <a:pt x="434" y="88"/>
                    </a:lnTo>
                    <a:lnTo>
                      <a:pt x="448" y="108"/>
                    </a:lnTo>
                    <a:lnTo>
                      <a:pt x="460" y="128"/>
                    </a:lnTo>
                    <a:lnTo>
                      <a:pt x="470" y="150"/>
                    </a:lnTo>
                    <a:lnTo>
                      <a:pt x="480" y="172"/>
                    </a:lnTo>
                    <a:lnTo>
                      <a:pt x="486" y="196"/>
                    </a:lnTo>
                    <a:lnTo>
                      <a:pt x="488" y="220"/>
                    </a:lnTo>
                    <a:lnTo>
                      <a:pt x="490" y="244"/>
                    </a:lnTo>
                    <a:lnTo>
                      <a:pt x="490" y="244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2001"/>
              <p:cNvSpPr>
                <a:spLocks/>
              </p:cNvSpPr>
              <p:nvPr/>
            </p:nvSpPr>
            <p:spPr bwMode="auto">
              <a:xfrm>
                <a:off x="-3611563" y="-5354638"/>
                <a:ext cx="657225" cy="657225"/>
              </a:xfrm>
              <a:custGeom>
                <a:avLst/>
                <a:gdLst>
                  <a:gd name="T0" fmla="*/ 206 w 414"/>
                  <a:gd name="T1" fmla="*/ 414 h 414"/>
                  <a:gd name="T2" fmla="*/ 166 w 414"/>
                  <a:gd name="T3" fmla="*/ 410 h 414"/>
                  <a:gd name="T4" fmla="*/ 126 w 414"/>
                  <a:gd name="T5" fmla="*/ 398 h 414"/>
                  <a:gd name="T6" fmla="*/ 92 w 414"/>
                  <a:gd name="T7" fmla="*/ 378 h 414"/>
                  <a:gd name="T8" fmla="*/ 60 w 414"/>
                  <a:gd name="T9" fmla="*/ 352 h 414"/>
                  <a:gd name="T10" fmla="*/ 36 w 414"/>
                  <a:gd name="T11" fmla="*/ 322 h 414"/>
                  <a:gd name="T12" fmla="*/ 16 w 414"/>
                  <a:gd name="T13" fmla="*/ 288 h 414"/>
                  <a:gd name="T14" fmla="*/ 4 w 414"/>
                  <a:gd name="T15" fmla="*/ 248 h 414"/>
                  <a:gd name="T16" fmla="*/ 0 w 414"/>
                  <a:gd name="T17" fmla="*/ 206 h 414"/>
                  <a:gd name="T18" fmla="*/ 2 w 414"/>
                  <a:gd name="T19" fmla="*/ 186 h 414"/>
                  <a:gd name="T20" fmla="*/ 10 w 414"/>
                  <a:gd name="T21" fmla="*/ 146 h 414"/>
                  <a:gd name="T22" fmla="*/ 26 w 414"/>
                  <a:gd name="T23" fmla="*/ 108 h 414"/>
                  <a:gd name="T24" fmla="*/ 48 w 414"/>
                  <a:gd name="T25" fmla="*/ 76 h 414"/>
                  <a:gd name="T26" fmla="*/ 76 w 414"/>
                  <a:gd name="T27" fmla="*/ 48 h 414"/>
                  <a:gd name="T28" fmla="*/ 108 w 414"/>
                  <a:gd name="T29" fmla="*/ 26 h 414"/>
                  <a:gd name="T30" fmla="*/ 146 w 414"/>
                  <a:gd name="T31" fmla="*/ 10 h 414"/>
                  <a:gd name="T32" fmla="*/ 186 w 414"/>
                  <a:gd name="T33" fmla="*/ 2 h 414"/>
                  <a:gd name="T34" fmla="*/ 206 w 414"/>
                  <a:gd name="T35" fmla="*/ 0 h 414"/>
                  <a:gd name="T36" fmla="*/ 248 w 414"/>
                  <a:gd name="T37" fmla="*/ 4 h 414"/>
                  <a:gd name="T38" fmla="*/ 286 w 414"/>
                  <a:gd name="T39" fmla="*/ 16 h 414"/>
                  <a:gd name="T40" fmla="*/ 322 w 414"/>
                  <a:gd name="T41" fmla="*/ 36 h 414"/>
                  <a:gd name="T42" fmla="*/ 352 w 414"/>
                  <a:gd name="T43" fmla="*/ 60 h 414"/>
                  <a:gd name="T44" fmla="*/ 378 w 414"/>
                  <a:gd name="T45" fmla="*/ 92 h 414"/>
                  <a:gd name="T46" fmla="*/ 396 w 414"/>
                  <a:gd name="T47" fmla="*/ 126 h 414"/>
                  <a:gd name="T48" fmla="*/ 410 w 414"/>
                  <a:gd name="T49" fmla="*/ 166 h 414"/>
                  <a:gd name="T50" fmla="*/ 414 w 414"/>
                  <a:gd name="T51" fmla="*/ 206 h 414"/>
                  <a:gd name="T52" fmla="*/ 412 w 414"/>
                  <a:gd name="T53" fmla="*/ 228 h 414"/>
                  <a:gd name="T54" fmla="*/ 404 w 414"/>
                  <a:gd name="T55" fmla="*/ 268 h 414"/>
                  <a:gd name="T56" fmla="*/ 388 w 414"/>
                  <a:gd name="T57" fmla="*/ 306 h 414"/>
                  <a:gd name="T58" fmla="*/ 366 w 414"/>
                  <a:gd name="T59" fmla="*/ 338 h 414"/>
                  <a:gd name="T60" fmla="*/ 338 w 414"/>
                  <a:gd name="T61" fmla="*/ 366 h 414"/>
                  <a:gd name="T62" fmla="*/ 306 w 414"/>
                  <a:gd name="T63" fmla="*/ 388 h 414"/>
                  <a:gd name="T64" fmla="*/ 268 w 414"/>
                  <a:gd name="T65" fmla="*/ 404 h 414"/>
                  <a:gd name="T66" fmla="*/ 228 w 414"/>
                  <a:gd name="T67" fmla="*/ 412 h 414"/>
                  <a:gd name="T68" fmla="*/ 206 w 414"/>
                  <a:gd name="T69" fmla="*/ 414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14" h="414">
                    <a:moveTo>
                      <a:pt x="206" y="414"/>
                    </a:moveTo>
                    <a:lnTo>
                      <a:pt x="206" y="414"/>
                    </a:lnTo>
                    <a:lnTo>
                      <a:pt x="186" y="412"/>
                    </a:lnTo>
                    <a:lnTo>
                      <a:pt x="166" y="410"/>
                    </a:lnTo>
                    <a:lnTo>
                      <a:pt x="146" y="404"/>
                    </a:lnTo>
                    <a:lnTo>
                      <a:pt x="126" y="398"/>
                    </a:lnTo>
                    <a:lnTo>
                      <a:pt x="108" y="388"/>
                    </a:lnTo>
                    <a:lnTo>
                      <a:pt x="92" y="378"/>
                    </a:lnTo>
                    <a:lnTo>
                      <a:pt x="76" y="366"/>
                    </a:lnTo>
                    <a:lnTo>
                      <a:pt x="60" y="352"/>
                    </a:lnTo>
                    <a:lnTo>
                      <a:pt x="48" y="338"/>
                    </a:lnTo>
                    <a:lnTo>
                      <a:pt x="36" y="322"/>
                    </a:lnTo>
                    <a:lnTo>
                      <a:pt x="26" y="306"/>
                    </a:lnTo>
                    <a:lnTo>
                      <a:pt x="16" y="288"/>
                    </a:lnTo>
                    <a:lnTo>
                      <a:pt x="10" y="268"/>
                    </a:lnTo>
                    <a:lnTo>
                      <a:pt x="4" y="248"/>
                    </a:lnTo>
                    <a:lnTo>
                      <a:pt x="2" y="228"/>
                    </a:lnTo>
                    <a:lnTo>
                      <a:pt x="0" y="206"/>
                    </a:lnTo>
                    <a:lnTo>
                      <a:pt x="0" y="206"/>
                    </a:lnTo>
                    <a:lnTo>
                      <a:pt x="2" y="186"/>
                    </a:lnTo>
                    <a:lnTo>
                      <a:pt x="4" y="166"/>
                    </a:lnTo>
                    <a:lnTo>
                      <a:pt x="10" y="146"/>
                    </a:lnTo>
                    <a:lnTo>
                      <a:pt x="16" y="126"/>
                    </a:lnTo>
                    <a:lnTo>
                      <a:pt x="26" y="108"/>
                    </a:lnTo>
                    <a:lnTo>
                      <a:pt x="36" y="92"/>
                    </a:lnTo>
                    <a:lnTo>
                      <a:pt x="48" y="76"/>
                    </a:lnTo>
                    <a:lnTo>
                      <a:pt x="60" y="60"/>
                    </a:lnTo>
                    <a:lnTo>
                      <a:pt x="76" y="48"/>
                    </a:lnTo>
                    <a:lnTo>
                      <a:pt x="92" y="36"/>
                    </a:lnTo>
                    <a:lnTo>
                      <a:pt x="108" y="26"/>
                    </a:lnTo>
                    <a:lnTo>
                      <a:pt x="126" y="16"/>
                    </a:lnTo>
                    <a:lnTo>
                      <a:pt x="146" y="10"/>
                    </a:lnTo>
                    <a:lnTo>
                      <a:pt x="166" y="4"/>
                    </a:lnTo>
                    <a:lnTo>
                      <a:pt x="186" y="2"/>
                    </a:lnTo>
                    <a:lnTo>
                      <a:pt x="206" y="0"/>
                    </a:lnTo>
                    <a:lnTo>
                      <a:pt x="206" y="0"/>
                    </a:lnTo>
                    <a:lnTo>
                      <a:pt x="228" y="2"/>
                    </a:lnTo>
                    <a:lnTo>
                      <a:pt x="248" y="4"/>
                    </a:lnTo>
                    <a:lnTo>
                      <a:pt x="268" y="10"/>
                    </a:lnTo>
                    <a:lnTo>
                      <a:pt x="286" y="16"/>
                    </a:lnTo>
                    <a:lnTo>
                      <a:pt x="306" y="26"/>
                    </a:lnTo>
                    <a:lnTo>
                      <a:pt x="322" y="36"/>
                    </a:lnTo>
                    <a:lnTo>
                      <a:pt x="338" y="48"/>
                    </a:lnTo>
                    <a:lnTo>
                      <a:pt x="352" y="60"/>
                    </a:lnTo>
                    <a:lnTo>
                      <a:pt x="366" y="76"/>
                    </a:lnTo>
                    <a:lnTo>
                      <a:pt x="378" y="92"/>
                    </a:lnTo>
                    <a:lnTo>
                      <a:pt x="388" y="108"/>
                    </a:lnTo>
                    <a:lnTo>
                      <a:pt x="396" y="126"/>
                    </a:lnTo>
                    <a:lnTo>
                      <a:pt x="404" y="146"/>
                    </a:lnTo>
                    <a:lnTo>
                      <a:pt x="410" y="166"/>
                    </a:lnTo>
                    <a:lnTo>
                      <a:pt x="412" y="186"/>
                    </a:lnTo>
                    <a:lnTo>
                      <a:pt x="414" y="206"/>
                    </a:lnTo>
                    <a:lnTo>
                      <a:pt x="414" y="206"/>
                    </a:lnTo>
                    <a:lnTo>
                      <a:pt x="412" y="228"/>
                    </a:lnTo>
                    <a:lnTo>
                      <a:pt x="410" y="248"/>
                    </a:lnTo>
                    <a:lnTo>
                      <a:pt x="404" y="268"/>
                    </a:lnTo>
                    <a:lnTo>
                      <a:pt x="396" y="288"/>
                    </a:lnTo>
                    <a:lnTo>
                      <a:pt x="388" y="306"/>
                    </a:lnTo>
                    <a:lnTo>
                      <a:pt x="378" y="322"/>
                    </a:lnTo>
                    <a:lnTo>
                      <a:pt x="366" y="338"/>
                    </a:lnTo>
                    <a:lnTo>
                      <a:pt x="352" y="352"/>
                    </a:lnTo>
                    <a:lnTo>
                      <a:pt x="338" y="366"/>
                    </a:lnTo>
                    <a:lnTo>
                      <a:pt x="322" y="378"/>
                    </a:lnTo>
                    <a:lnTo>
                      <a:pt x="306" y="388"/>
                    </a:lnTo>
                    <a:lnTo>
                      <a:pt x="286" y="398"/>
                    </a:lnTo>
                    <a:lnTo>
                      <a:pt x="268" y="404"/>
                    </a:lnTo>
                    <a:lnTo>
                      <a:pt x="248" y="410"/>
                    </a:lnTo>
                    <a:lnTo>
                      <a:pt x="228" y="412"/>
                    </a:lnTo>
                    <a:lnTo>
                      <a:pt x="206" y="414"/>
                    </a:lnTo>
                    <a:lnTo>
                      <a:pt x="206" y="414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2002"/>
              <p:cNvSpPr>
                <a:spLocks/>
              </p:cNvSpPr>
              <p:nvPr/>
            </p:nvSpPr>
            <p:spPr bwMode="auto">
              <a:xfrm>
                <a:off x="-4906963" y="-4106863"/>
                <a:ext cx="781050" cy="781050"/>
              </a:xfrm>
              <a:custGeom>
                <a:avLst/>
                <a:gdLst>
                  <a:gd name="T0" fmla="*/ 492 w 492"/>
                  <a:gd name="T1" fmla="*/ 246 h 492"/>
                  <a:gd name="T2" fmla="*/ 486 w 492"/>
                  <a:gd name="T3" fmla="*/ 296 h 492"/>
                  <a:gd name="T4" fmla="*/ 472 w 492"/>
                  <a:gd name="T5" fmla="*/ 342 h 492"/>
                  <a:gd name="T6" fmla="*/ 450 w 492"/>
                  <a:gd name="T7" fmla="*/ 384 h 492"/>
                  <a:gd name="T8" fmla="*/ 420 w 492"/>
                  <a:gd name="T9" fmla="*/ 420 h 492"/>
                  <a:gd name="T10" fmla="*/ 384 w 492"/>
                  <a:gd name="T11" fmla="*/ 450 h 492"/>
                  <a:gd name="T12" fmla="*/ 342 w 492"/>
                  <a:gd name="T13" fmla="*/ 472 h 492"/>
                  <a:gd name="T14" fmla="*/ 296 w 492"/>
                  <a:gd name="T15" fmla="*/ 486 h 492"/>
                  <a:gd name="T16" fmla="*/ 246 w 492"/>
                  <a:gd name="T17" fmla="*/ 492 h 492"/>
                  <a:gd name="T18" fmla="*/ 220 w 492"/>
                  <a:gd name="T19" fmla="*/ 490 h 492"/>
                  <a:gd name="T20" fmla="*/ 172 w 492"/>
                  <a:gd name="T21" fmla="*/ 480 h 492"/>
                  <a:gd name="T22" fmla="*/ 128 w 492"/>
                  <a:gd name="T23" fmla="*/ 462 h 492"/>
                  <a:gd name="T24" fmla="*/ 90 w 492"/>
                  <a:gd name="T25" fmla="*/ 436 h 492"/>
                  <a:gd name="T26" fmla="*/ 56 w 492"/>
                  <a:gd name="T27" fmla="*/ 402 h 492"/>
                  <a:gd name="T28" fmla="*/ 30 w 492"/>
                  <a:gd name="T29" fmla="*/ 362 h 492"/>
                  <a:gd name="T30" fmla="*/ 12 w 492"/>
                  <a:gd name="T31" fmla="*/ 318 h 492"/>
                  <a:gd name="T32" fmla="*/ 2 w 492"/>
                  <a:gd name="T33" fmla="*/ 270 h 492"/>
                  <a:gd name="T34" fmla="*/ 0 w 492"/>
                  <a:gd name="T35" fmla="*/ 246 h 492"/>
                  <a:gd name="T36" fmla="*/ 6 w 492"/>
                  <a:gd name="T37" fmla="*/ 196 h 492"/>
                  <a:gd name="T38" fmla="*/ 20 w 492"/>
                  <a:gd name="T39" fmla="*/ 150 h 492"/>
                  <a:gd name="T40" fmla="*/ 42 w 492"/>
                  <a:gd name="T41" fmla="*/ 108 h 492"/>
                  <a:gd name="T42" fmla="*/ 72 w 492"/>
                  <a:gd name="T43" fmla="*/ 72 h 492"/>
                  <a:gd name="T44" fmla="*/ 108 w 492"/>
                  <a:gd name="T45" fmla="*/ 42 h 492"/>
                  <a:gd name="T46" fmla="*/ 150 w 492"/>
                  <a:gd name="T47" fmla="*/ 20 h 492"/>
                  <a:gd name="T48" fmla="*/ 196 w 492"/>
                  <a:gd name="T49" fmla="*/ 6 h 492"/>
                  <a:gd name="T50" fmla="*/ 246 w 492"/>
                  <a:gd name="T51" fmla="*/ 0 h 492"/>
                  <a:gd name="T52" fmla="*/ 270 w 492"/>
                  <a:gd name="T53" fmla="*/ 2 h 492"/>
                  <a:gd name="T54" fmla="*/ 318 w 492"/>
                  <a:gd name="T55" fmla="*/ 12 h 492"/>
                  <a:gd name="T56" fmla="*/ 362 w 492"/>
                  <a:gd name="T57" fmla="*/ 30 h 492"/>
                  <a:gd name="T58" fmla="*/ 402 w 492"/>
                  <a:gd name="T59" fmla="*/ 56 h 492"/>
                  <a:gd name="T60" fmla="*/ 436 w 492"/>
                  <a:gd name="T61" fmla="*/ 90 h 492"/>
                  <a:gd name="T62" fmla="*/ 462 w 492"/>
                  <a:gd name="T63" fmla="*/ 128 h 492"/>
                  <a:gd name="T64" fmla="*/ 480 w 492"/>
                  <a:gd name="T65" fmla="*/ 172 h 492"/>
                  <a:gd name="T66" fmla="*/ 490 w 492"/>
                  <a:gd name="T67" fmla="*/ 220 h 492"/>
                  <a:gd name="T68" fmla="*/ 492 w 492"/>
                  <a:gd name="T69" fmla="*/ 246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92" h="492">
                    <a:moveTo>
                      <a:pt x="492" y="246"/>
                    </a:moveTo>
                    <a:lnTo>
                      <a:pt x="492" y="246"/>
                    </a:lnTo>
                    <a:lnTo>
                      <a:pt x="490" y="270"/>
                    </a:lnTo>
                    <a:lnTo>
                      <a:pt x="486" y="296"/>
                    </a:lnTo>
                    <a:lnTo>
                      <a:pt x="480" y="318"/>
                    </a:lnTo>
                    <a:lnTo>
                      <a:pt x="472" y="342"/>
                    </a:lnTo>
                    <a:lnTo>
                      <a:pt x="462" y="362"/>
                    </a:lnTo>
                    <a:lnTo>
                      <a:pt x="450" y="384"/>
                    </a:lnTo>
                    <a:lnTo>
                      <a:pt x="436" y="402"/>
                    </a:lnTo>
                    <a:lnTo>
                      <a:pt x="420" y="420"/>
                    </a:lnTo>
                    <a:lnTo>
                      <a:pt x="402" y="436"/>
                    </a:lnTo>
                    <a:lnTo>
                      <a:pt x="384" y="450"/>
                    </a:lnTo>
                    <a:lnTo>
                      <a:pt x="362" y="462"/>
                    </a:lnTo>
                    <a:lnTo>
                      <a:pt x="342" y="472"/>
                    </a:lnTo>
                    <a:lnTo>
                      <a:pt x="318" y="480"/>
                    </a:lnTo>
                    <a:lnTo>
                      <a:pt x="296" y="486"/>
                    </a:lnTo>
                    <a:lnTo>
                      <a:pt x="270" y="490"/>
                    </a:lnTo>
                    <a:lnTo>
                      <a:pt x="246" y="492"/>
                    </a:lnTo>
                    <a:lnTo>
                      <a:pt x="246" y="492"/>
                    </a:lnTo>
                    <a:lnTo>
                      <a:pt x="220" y="490"/>
                    </a:lnTo>
                    <a:lnTo>
                      <a:pt x="196" y="486"/>
                    </a:lnTo>
                    <a:lnTo>
                      <a:pt x="172" y="480"/>
                    </a:lnTo>
                    <a:lnTo>
                      <a:pt x="150" y="472"/>
                    </a:lnTo>
                    <a:lnTo>
                      <a:pt x="128" y="462"/>
                    </a:lnTo>
                    <a:lnTo>
                      <a:pt x="108" y="450"/>
                    </a:lnTo>
                    <a:lnTo>
                      <a:pt x="90" y="436"/>
                    </a:lnTo>
                    <a:lnTo>
                      <a:pt x="72" y="420"/>
                    </a:lnTo>
                    <a:lnTo>
                      <a:pt x="56" y="402"/>
                    </a:lnTo>
                    <a:lnTo>
                      <a:pt x="42" y="384"/>
                    </a:lnTo>
                    <a:lnTo>
                      <a:pt x="30" y="362"/>
                    </a:lnTo>
                    <a:lnTo>
                      <a:pt x="20" y="342"/>
                    </a:lnTo>
                    <a:lnTo>
                      <a:pt x="12" y="318"/>
                    </a:lnTo>
                    <a:lnTo>
                      <a:pt x="6" y="296"/>
                    </a:lnTo>
                    <a:lnTo>
                      <a:pt x="2" y="270"/>
                    </a:lnTo>
                    <a:lnTo>
                      <a:pt x="0" y="246"/>
                    </a:lnTo>
                    <a:lnTo>
                      <a:pt x="0" y="246"/>
                    </a:lnTo>
                    <a:lnTo>
                      <a:pt x="2" y="220"/>
                    </a:lnTo>
                    <a:lnTo>
                      <a:pt x="6" y="196"/>
                    </a:lnTo>
                    <a:lnTo>
                      <a:pt x="12" y="172"/>
                    </a:lnTo>
                    <a:lnTo>
                      <a:pt x="20" y="150"/>
                    </a:lnTo>
                    <a:lnTo>
                      <a:pt x="30" y="128"/>
                    </a:lnTo>
                    <a:lnTo>
                      <a:pt x="42" y="108"/>
                    </a:lnTo>
                    <a:lnTo>
                      <a:pt x="56" y="90"/>
                    </a:lnTo>
                    <a:lnTo>
                      <a:pt x="72" y="72"/>
                    </a:lnTo>
                    <a:lnTo>
                      <a:pt x="90" y="56"/>
                    </a:lnTo>
                    <a:lnTo>
                      <a:pt x="108" y="42"/>
                    </a:lnTo>
                    <a:lnTo>
                      <a:pt x="128" y="30"/>
                    </a:lnTo>
                    <a:lnTo>
                      <a:pt x="150" y="20"/>
                    </a:lnTo>
                    <a:lnTo>
                      <a:pt x="172" y="12"/>
                    </a:lnTo>
                    <a:lnTo>
                      <a:pt x="196" y="6"/>
                    </a:lnTo>
                    <a:lnTo>
                      <a:pt x="220" y="2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70" y="2"/>
                    </a:lnTo>
                    <a:lnTo>
                      <a:pt x="296" y="6"/>
                    </a:lnTo>
                    <a:lnTo>
                      <a:pt x="318" y="12"/>
                    </a:lnTo>
                    <a:lnTo>
                      <a:pt x="342" y="20"/>
                    </a:lnTo>
                    <a:lnTo>
                      <a:pt x="362" y="30"/>
                    </a:lnTo>
                    <a:lnTo>
                      <a:pt x="384" y="42"/>
                    </a:lnTo>
                    <a:lnTo>
                      <a:pt x="402" y="56"/>
                    </a:lnTo>
                    <a:lnTo>
                      <a:pt x="420" y="72"/>
                    </a:lnTo>
                    <a:lnTo>
                      <a:pt x="436" y="90"/>
                    </a:lnTo>
                    <a:lnTo>
                      <a:pt x="450" y="108"/>
                    </a:lnTo>
                    <a:lnTo>
                      <a:pt x="462" y="128"/>
                    </a:lnTo>
                    <a:lnTo>
                      <a:pt x="472" y="150"/>
                    </a:lnTo>
                    <a:lnTo>
                      <a:pt x="480" y="172"/>
                    </a:lnTo>
                    <a:lnTo>
                      <a:pt x="486" y="196"/>
                    </a:lnTo>
                    <a:lnTo>
                      <a:pt x="490" y="220"/>
                    </a:lnTo>
                    <a:lnTo>
                      <a:pt x="492" y="246"/>
                    </a:lnTo>
                    <a:lnTo>
                      <a:pt x="492" y="246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2003"/>
              <p:cNvSpPr>
                <a:spLocks/>
              </p:cNvSpPr>
              <p:nvPr/>
            </p:nvSpPr>
            <p:spPr bwMode="auto">
              <a:xfrm>
                <a:off x="-4843463" y="-4043363"/>
                <a:ext cx="654050" cy="654050"/>
              </a:xfrm>
              <a:custGeom>
                <a:avLst/>
                <a:gdLst>
                  <a:gd name="T0" fmla="*/ 206 w 412"/>
                  <a:gd name="T1" fmla="*/ 412 h 412"/>
                  <a:gd name="T2" fmla="*/ 164 w 412"/>
                  <a:gd name="T3" fmla="*/ 408 h 412"/>
                  <a:gd name="T4" fmla="*/ 126 w 412"/>
                  <a:gd name="T5" fmla="*/ 396 h 412"/>
                  <a:gd name="T6" fmla="*/ 90 w 412"/>
                  <a:gd name="T7" fmla="*/ 378 h 412"/>
                  <a:gd name="T8" fmla="*/ 60 w 412"/>
                  <a:gd name="T9" fmla="*/ 352 h 412"/>
                  <a:gd name="T10" fmla="*/ 34 w 412"/>
                  <a:gd name="T11" fmla="*/ 322 h 412"/>
                  <a:gd name="T12" fmla="*/ 16 w 412"/>
                  <a:gd name="T13" fmla="*/ 286 h 412"/>
                  <a:gd name="T14" fmla="*/ 4 w 412"/>
                  <a:gd name="T15" fmla="*/ 248 h 412"/>
                  <a:gd name="T16" fmla="*/ 0 w 412"/>
                  <a:gd name="T17" fmla="*/ 206 h 412"/>
                  <a:gd name="T18" fmla="*/ 0 w 412"/>
                  <a:gd name="T19" fmla="*/ 184 h 412"/>
                  <a:gd name="T20" fmla="*/ 8 w 412"/>
                  <a:gd name="T21" fmla="*/ 144 h 412"/>
                  <a:gd name="T22" fmla="*/ 24 w 412"/>
                  <a:gd name="T23" fmla="*/ 108 h 412"/>
                  <a:gd name="T24" fmla="*/ 46 w 412"/>
                  <a:gd name="T25" fmla="*/ 74 h 412"/>
                  <a:gd name="T26" fmla="*/ 74 w 412"/>
                  <a:gd name="T27" fmla="*/ 46 h 412"/>
                  <a:gd name="T28" fmla="*/ 108 w 412"/>
                  <a:gd name="T29" fmla="*/ 24 h 412"/>
                  <a:gd name="T30" fmla="*/ 144 w 412"/>
                  <a:gd name="T31" fmla="*/ 8 h 412"/>
                  <a:gd name="T32" fmla="*/ 184 w 412"/>
                  <a:gd name="T33" fmla="*/ 0 h 412"/>
                  <a:gd name="T34" fmla="*/ 206 w 412"/>
                  <a:gd name="T35" fmla="*/ 0 h 412"/>
                  <a:gd name="T36" fmla="*/ 248 w 412"/>
                  <a:gd name="T37" fmla="*/ 4 h 412"/>
                  <a:gd name="T38" fmla="*/ 286 w 412"/>
                  <a:gd name="T39" fmla="*/ 16 h 412"/>
                  <a:gd name="T40" fmla="*/ 322 w 412"/>
                  <a:gd name="T41" fmla="*/ 34 h 412"/>
                  <a:gd name="T42" fmla="*/ 352 w 412"/>
                  <a:gd name="T43" fmla="*/ 60 h 412"/>
                  <a:gd name="T44" fmla="*/ 378 w 412"/>
                  <a:gd name="T45" fmla="*/ 90 h 412"/>
                  <a:gd name="T46" fmla="*/ 396 w 412"/>
                  <a:gd name="T47" fmla="*/ 126 h 412"/>
                  <a:gd name="T48" fmla="*/ 408 w 412"/>
                  <a:gd name="T49" fmla="*/ 164 h 412"/>
                  <a:gd name="T50" fmla="*/ 412 w 412"/>
                  <a:gd name="T51" fmla="*/ 206 h 412"/>
                  <a:gd name="T52" fmla="*/ 412 w 412"/>
                  <a:gd name="T53" fmla="*/ 226 h 412"/>
                  <a:gd name="T54" fmla="*/ 404 w 412"/>
                  <a:gd name="T55" fmla="*/ 268 h 412"/>
                  <a:gd name="T56" fmla="*/ 388 w 412"/>
                  <a:gd name="T57" fmla="*/ 304 h 412"/>
                  <a:gd name="T58" fmla="*/ 366 w 412"/>
                  <a:gd name="T59" fmla="*/ 338 h 412"/>
                  <a:gd name="T60" fmla="*/ 338 w 412"/>
                  <a:gd name="T61" fmla="*/ 366 h 412"/>
                  <a:gd name="T62" fmla="*/ 304 w 412"/>
                  <a:gd name="T63" fmla="*/ 388 h 412"/>
                  <a:gd name="T64" fmla="*/ 268 w 412"/>
                  <a:gd name="T65" fmla="*/ 404 h 412"/>
                  <a:gd name="T66" fmla="*/ 226 w 412"/>
                  <a:gd name="T67" fmla="*/ 412 h 412"/>
                  <a:gd name="T68" fmla="*/ 206 w 412"/>
                  <a:gd name="T69" fmla="*/ 412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12" h="412">
                    <a:moveTo>
                      <a:pt x="206" y="412"/>
                    </a:moveTo>
                    <a:lnTo>
                      <a:pt x="206" y="412"/>
                    </a:lnTo>
                    <a:lnTo>
                      <a:pt x="184" y="412"/>
                    </a:lnTo>
                    <a:lnTo>
                      <a:pt x="164" y="408"/>
                    </a:lnTo>
                    <a:lnTo>
                      <a:pt x="144" y="404"/>
                    </a:lnTo>
                    <a:lnTo>
                      <a:pt x="126" y="396"/>
                    </a:lnTo>
                    <a:lnTo>
                      <a:pt x="108" y="388"/>
                    </a:lnTo>
                    <a:lnTo>
                      <a:pt x="90" y="378"/>
                    </a:lnTo>
                    <a:lnTo>
                      <a:pt x="74" y="366"/>
                    </a:lnTo>
                    <a:lnTo>
                      <a:pt x="60" y="352"/>
                    </a:lnTo>
                    <a:lnTo>
                      <a:pt x="46" y="338"/>
                    </a:lnTo>
                    <a:lnTo>
                      <a:pt x="34" y="322"/>
                    </a:lnTo>
                    <a:lnTo>
                      <a:pt x="24" y="304"/>
                    </a:lnTo>
                    <a:lnTo>
                      <a:pt x="16" y="286"/>
                    </a:lnTo>
                    <a:lnTo>
                      <a:pt x="8" y="268"/>
                    </a:lnTo>
                    <a:lnTo>
                      <a:pt x="4" y="248"/>
                    </a:lnTo>
                    <a:lnTo>
                      <a:pt x="0" y="226"/>
                    </a:lnTo>
                    <a:lnTo>
                      <a:pt x="0" y="206"/>
                    </a:lnTo>
                    <a:lnTo>
                      <a:pt x="0" y="206"/>
                    </a:lnTo>
                    <a:lnTo>
                      <a:pt x="0" y="184"/>
                    </a:lnTo>
                    <a:lnTo>
                      <a:pt x="4" y="164"/>
                    </a:lnTo>
                    <a:lnTo>
                      <a:pt x="8" y="144"/>
                    </a:lnTo>
                    <a:lnTo>
                      <a:pt x="16" y="126"/>
                    </a:lnTo>
                    <a:lnTo>
                      <a:pt x="24" y="108"/>
                    </a:lnTo>
                    <a:lnTo>
                      <a:pt x="34" y="90"/>
                    </a:lnTo>
                    <a:lnTo>
                      <a:pt x="46" y="74"/>
                    </a:lnTo>
                    <a:lnTo>
                      <a:pt x="60" y="60"/>
                    </a:lnTo>
                    <a:lnTo>
                      <a:pt x="74" y="46"/>
                    </a:lnTo>
                    <a:lnTo>
                      <a:pt x="90" y="34"/>
                    </a:lnTo>
                    <a:lnTo>
                      <a:pt x="108" y="24"/>
                    </a:lnTo>
                    <a:lnTo>
                      <a:pt x="126" y="16"/>
                    </a:lnTo>
                    <a:lnTo>
                      <a:pt x="144" y="8"/>
                    </a:lnTo>
                    <a:lnTo>
                      <a:pt x="164" y="4"/>
                    </a:lnTo>
                    <a:lnTo>
                      <a:pt x="184" y="0"/>
                    </a:lnTo>
                    <a:lnTo>
                      <a:pt x="206" y="0"/>
                    </a:lnTo>
                    <a:lnTo>
                      <a:pt x="206" y="0"/>
                    </a:lnTo>
                    <a:lnTo>
                      <a:pt x="226" y="0"/>
                    </a:lnTo>
                    <a:lnTo>
                      <a:pt x="248" y="4"/>
                    </a:lnTo>
                    <a:lnTo>
                      <a:pt x="268" y="8"/>
                    </a:lnTo>
                    <a:lnTo>
                      <a:pt x="286" y="16"/>
                    </a:lnTo>
                    <a:lnTo>
                      <a:pt x="304" y="24"/>
                    </a:lnTo>
                    <a:lnTo>
                      <a:pt x="322" y="34"/>
                    </a:lnTo>
                    <a:lnTo>
                      <a:pt x="338" y="46"/>
                    </a:lnTo>
                    <a:lnTo>
                      <a:pt x="352" y="60"/>
                    </a:lnTo>
                    <a:lnTo>
                      <a:pt x="366" y="74"/>
                    </a:lnTo>
                    <a:lnTo>
                      <a:pt x="378" y="90"/>
                    </a:lnTo>
                    <a:lnTo>
                      <a:pt x="388" y="108"/>
                    </a:lnTo>
                    <a:lnTo>
                      <a:pt x="396" y="126"/>
                    </a:lnTo>
                    <a:lnTo>
                      <a:pt x="404" y="144"/>
                    </a:lnTo>
                    <a:lnTo>
                      <a:pt x="408" y="164"/>
                    </a:lnTo>
                    <a:lnTo>
                      <a:pt x="412" y="184"/>
                    </a:lnTo>
                    <a:lnTo>
                      <a:pt x="412" y="206"/>
                    </a:lnTo>
                    <a:lnTo>
                      <a:pt x="412" y="206"/>
                    </a:lnTo>
                    <a:lnTo>
                      <a:pt x="412" y="226"/>
                    </a:lnTo>
                    <a:lnTo>
                      <a:pt x="408" y="248"/>
                    </a:lnTo>
                    <a:lnTo>
                      <a:pt x="404" y="268"/>
                    </a:lnTo>
                    <a:lnTo>
                      <a:pt x="396" y="286"/>
                    </a:lnTo>
                    <a:lnTo>
                      <a:pt x="388" y="304"/>
                    </a:lnTo>
                    <a:lnTo>
                      <a:pt x="378" y="322"/>
                    </a:lnTo>
                    <a:lnTo>
                      <a:pt x="366" y="338"/>
                    </a:lnTo>
                    <a:lnTo>
                      <a:pt x="352" y="352"/>
                    </a:lnTo>
                    <a:lnTo>
                      <a:pt x="338" y="366"/>
                    </a:lnTo>
                    <a:lnTo>
                      <a:pt x="322" y="378"/>
                    </a:lnTo>
                    <a:lnTo>
                      <a:pt x="304" y="388"/>
                    </a:lnTo>
                    <a:lnTo>
                      <a:pt x="286" y="396"/>
                    </a:lnTo>
                    <a:lnTo>
                      <a:pt x="268" y="404"/>
                    </a:lnTo>
                    <a:lnTo>
                      <a:pt x="248" y="408"/>
                    </a:lnTo>
                    <a:lnTo>
                      <a:pt x="226" y="412"/>
                    </a:lnTo>
                    <a:lnTo>
                      <a:pt x="206" y="412"/>
                    </a:lnTo>
                    <a:lnTo>
                      <a:pt x="206" y="412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2004"/>
              <p:cNvSpPr>
                <a:spLocks/>
              </p:cNvSpPr>
              <p:nvPr/>
            </p:nvSpPr>
            <p:spPr bwMode="auto">
              <a:xfrm>
                <a:off x="-3675063" y="-2808288"/>
                <a:ext cx="777875" cy="781050"/>
              </a:xfrm>
              <a:custGeom>
                <a:avLst/>
                <a:gdLst>
                  <a:gd name="T0" fmla="*/ 490 w 490"/>
                  <a:gd name="T1" fmla="*/ 246 h 492"/>
                  <a:gd name="T2" fmla="*/ 486 w 490"/>
                  <a:gd name="T3" fmla="*/ 296 h 492"/>
                  <a:gd name="T4" fmla="*/ 472 w 490"/>
                  <a:gd name="T5" fmla="*/ 342 h 492"/>
                  <a:gd name="T6" fmla="*/ 448 w 490"/>
                  <a:gd name="T7" fmla="*/ 384 h 492"/>
                  <a:gd name="T8" fmla="*/ 418 w 490"/>
                  <a:gd name="T9" fmla="*/ 420 h 492"/>
                  <a:gd name="T10" fmla="*/ 382 w 490"/>
                  <a:gd name="T11" fmla="*/ 450 h 492"/>
                  <a:gd name="T12" fmla="*/ 340 w 490"/>
                  <a:gd name="T13" fmla="*/ 472 h 492"/>
                  <a:gd name="T14" fmla="*/ 294 w 490"/>
                  <a:gd name="T15" fmla="*/ 486 h 492"/>
                  <a:gd name="T16" fmla="*/ 246 w 490"/>
                  <a:gd name="T17" fmla="*/ 492 h 492"/>
                  <a:gd name="T18" fmla="*/ 220 w 490"/>
                  <a:gd name="T19" fmla="*/ 490 h 492"/>
                  <a:gd name="T20" fmla="*/ 172 w 490"/>
                  <a:gd name="T21" fmla="*/ 480 h 492"/>
                  <a:gd name="T22" fmla="*/ 128 w 490"/>
                  <a:gd name="T23" fmla="*/ 462 h 492"/>
                  <a:gd name="T24" fmla="*/ 90 w 490"/>
                  <a:gd name="T25" fmla="*/ 436 h 492"/>
                  <a:gd name="T26" fmla="*/ 56 w 490"/>
                  <a:gd name="T27" fmla="*/ 402 h 492"/>
                  <a:gd name="T28" fmla="*/ 30 w 490"/>
                  <a:gd name="T29" fmla="*/ 364 h 492"/>
                  <a:gd name="T30" fmla="*/ 10 w 490"/>
                  <a:gd name="T31" fmla="*/ 320 h 492"/>
                  <a:gd name="T32" fmla="*/ 2 w 490"/>
                  <a:gd name="T33" fmla="*/ 272 h 492"/>
                  <a:gd name="T34" fmla="*/ 0 w 490"/>
                  <a:gd name="T35" fmla="*/ 246 h 492"/>
                  <a:gd name="T36" fmla="*/ 4 w 490"/>
                  <a:gd name="T37" fmla="*/ 196 h 492"/>
                  <a:gd name="T38" fmla="*/ 20 w 490"/>
                  <a:gd name="T39" fmla="*/ 150 h 492"/>
                  <a:gd name="T40" fmla="*/ 42 w 490"/>
                  <a:gd name="T41" fmla="*/ 108 h 492"/>
                  <a:gd name="T42" fmla="*/ 72 w 490"/>
                  <a:gd name="T43" fmla="*/ 72 h 492"/>
                  <a:gd name="T44" fmla="*/ 108 w 490"/>
                  <a:gd name="T45" fmla="*/ 42 h 492"/>
                  <a:gd name="T46" fmla="*/ 150 w 490"/>
                  <a:gd name="T47" fmla="*/ 20 h 492"/>
                  <a:gd name="T48" fmla="*/ 196 w 490"/>
                  <a:gd name="T49" fmla="*/ 6 h 492"/>
                  <a:gd name="T50" fmla="*/ 246 w 490"/>
                  <a:gd name="T51" fmla="*/ 0 h 492"/>
                  <a:gd name="T52" fmla="*/ 270 w 490"/>
                  <a:gd name="T53" fmla="*/ 2 h 492"/>
                  <a:gd name="T54" fmla="*/ 318 w 490"/>
                  <a:gd name="T55" fmla="*/ 12 h 492"/>
                  <a:gd name="T56" fmla="*/ 362 w 490"/>
                  <a:gd name="T57" fmla="*/ 30 h 492"/>
                  <a:gd name="T58" fmla="*/ 402 w 490"/>
                  <a:gd name="T59" fmla="*/ 56 h 492"/>
                  <a:gd name="T60" fmla="*/ 434 w 490"/>
                  <a:gd name="T61" fmla="*/ 90 h 492"/>
                  <a:gd name="T62" fmla="*/ 462 w 490"/>
                  <a:gd name="T63" fmla="*/ 130 h 492"/>
                  <a:gd name="T64" fmla="*/ 480 w 490"/>
                  <a:gd name="T65" fmla="*/ 174 h 492"/>
                  <a:gd name="T66" fmla="*/ 490 w 490"/>
                  <a:gd name="T67" fmla="*/ 220 h 492"/>
                  <a:gd name="T68" fmla="*/ 490 w 490"/>
                  <a:gd name="T69" fmla="*/ 246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90" h="492">
                    <a:moveTo>
                      <a:pt x="490" y="246"/>
                    </a:moveTo>
                    <a:lnTo>
                      <a:pt x="490" y="246"/>
                    </a:lnTo>
                    <a:lnTo>
                      <a:pt x="490" y="272"/>
                    </a:lnTo>
                    <a:lnTo>
                      <a:pt x="486" y="296"/>
                    </a:lnTo>
                    <a:lnTo>
                      <a:pt x="480" y="320"/>
                    </a:lnTo>
                    <a:lnTo>
                      <a:pt x="472" y="342"/>
                    </a:lnTo>
                    <a:lnTo>
                      <a:pt x="462" y="364"/>
                    </a:lnTo>
                    <a:lnTo>
                      <a:pt x="448" y="384"/>
                    </a:lnTo>
                    <a:lnTo>
                      <a:pt x="434" y="402"/>
                    </a:lnTo>
                    <a:lnTo>
                      <a:pt x="418" y="420"/>
                    </a:lnTo>
                    <a:lnTo>
                      <a:pt x="402" y="436"/>
                    </a:lnTo>
                    <a:lnTo>
                      <a:pt x="382" y="450"/>
                    </a:lnTo>
                    <a:lnTo>
                      <a:pt x="362" y="462"/>
                    </a:lnTo>
                    <a:lnTo>
                      <a:pt x="340" y="472"/>
                    </a:lnTo>
                    <a:lnTo>
                      <a:pt x="318" y="480"/>
                    </a:lnTo>
                    <a:lnTo>
                      <a:pt x="294" y="486"/>
                    </a:lnTo>
                    <a:lnTo>
                      <a:pt x="270" y="490"/>
                    </a:lnTo>
                    <a:lnTo>
                      <a:pt x="246" y="492"/>
                    </a:lnTo>
                    <a:lnTo>
                      <a:pt x="246" y="492"/>
                    </a:lnTo>
                    <a:lnTo>
                      <a:pt x="220" y="490"/>
                    </a:lnTo>
                    <a:lnTo>
                      <a:pt x="196" y="486"/>
                    </a:lnTo>
                    <a:lnTo>
                      <a:pt x="172" y="480"/>
                    </a:lnTo>
                    <a:lnTo>
                      <a:pt x="150" y="472"/>
                    </a:lnTo>
                    <a:lnTo>
                      <a:pt x="128" y="462"/>
                    </a:lnTo>
                    <a:lnTo>
                      <a:pt x="108" y="450"/>
                    </a:lnTo>
                    <a:lnTo>
                      <a:pt x="90" y="436"/>
                    </a:lnTo>
                    <a:lnTo>
                      <a:pt x="72" y="420"/>
                    </a:lnTo>
                    <a:lnTo>
                      <a:pt x="56" y="402"/>
                    </a:lnTo>
                    <a:lnTo>
                      <a:pt x="42" y="384"/>
                    </a:lnTo>
                    <a:lnTo>
                      <a:pt x="30" y="364"/>
                    </a:lnTo>
                    <a:lnTo>
                      <a:pt x="20" y="342"/>
                    </a:lnTo>
                    <a:lnTo>
                      <a:pt x="10" y="320"/>
                    </a:lnTo>
                    <a:lnTo>
                      <a:pt x="4" y="296"/>
                    </a:lnTo>
                    <a:lnTo>
                      <a:pt x="2" y="272"/>
                    </a:lnTo>
                    <a:lnTo>
                      <a:pt x="0" y="246"/>
                    </a:lnTo>
                    <a:lnTo>
                      <a:pt x="0" y="246"/>
                    </a:lnTo>
                    <a:lnTo>
                      <a:pt x="2" y="220"/>
                    </a:lnTo>
                    <a:lnTo>
                      <a:pt x="4" y="196"/>
                    </a:lnTo>
                    <a:lnTo>
                      <a:pt x="10" y="174"/>
                    </a:lnTo>
                    <a:lnTo>
                      <a:pt x="20" y="150"/>
                    </a:lnTo>
                    <a:lnTo>
                      <a:pt x="30" y="130"/>
                    </a:lnTo>
                    <a:lnTo>
                      <a:pt x="42" y="108"/>
                    </a:lnTo>
                    <a:lnTo>
                      <a:pt x="56" y="90"/>
                    </a:lnTo>
                    <a:lnTo>
                      <a:pt x="72" y="72"/>
                    </a:lnTo>
                    <a:lnTo>
                      <a:pt x="90" y="56"/>
                    </a:lnTo>
                    <a:lnTo>
                      <a:pt x="108" y="42"/>
                    </a:lnTo>
                    <a:lnTo>
                      <a:pt x="128" y="30"/>
                    </a:lnTo>
                    <a:lnTo>
                      <a:pt x="150" y="20"/>
                    </a:lnTo>
                    <a:lnTo>
                      <a:pt x="172" y="12"/>
                    </a:lnTo>
                    <a:lnTo>
                      <a:pt x="196" y="6"/>
                    </a:lnTo>
                    <a:lnTo>
                      <a:pt x="220" y="2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70" y="2"/>
                    </a:lnTo>
                    <a:lnTo>
                      <a:pt x="294" y="6"/>
                    </a:lnTo>
                    <a:lnTo>
                      <a:pt x="318" y="12"/>
                    </a:lnTo>
                    <a:lnTo>
                      <a:pt x="340" y="20"/>
                    </a:lnTo>
                    <a:lnTo>
                      <a:pt x="362" y="30"/>
                    </a:lnTo>
                    <a:lnTo>
                      <a:pt x="382" y="42"/>
                    </a:lnTo>
                    <a:lnTo>
                      <a:pt x="402" y="56"/>
                    </a:lnTo>
                    <a:lnTo>
                      <a:pt x="418" y="72"/>
                    </a:lnTo>
                    <a:lnTo>
                      <a:pt x="434" y="90"/>
                    </a:lnTo>
                    <a:lnTo>
                      <a:pt x="448" y="108"/>
                    </a:lnTo>
                    <a:lnTo>
                      <a:pt x="462" y="130"/>
                    </a:lnTo>
                    <a:lnTo>
                      <a:pt x="472" y="150"/>
                    </a:lnTo>
                    <a:lnTo>
                      <a:pt x="480" y="174"/>
                    </a:lnTo>
                    <a:lnTo>
                      <a:pt x="486" y="196"/>
                    </a:lnTo>
                    <a:lnTo>
                      <a:pt x="490" y="220"/>
                    </a:lnTo>
                    <a:lnTo>
                      <a:pt x="490" y="246"/>
                    </a:lnTo>
                    <a:lnTo>
                      <a:pt x="490" y="246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2005"/>
              <p:cNvSpPr>
                <a:spLocks/>
              </p:cNvSpPr>
              <p:nvPr/>
            </p:nvSpPr>
            <p:spPr bwMode="auto">
              <a:xfrm>
                <a:off x="-3614738" y="-2744788"/>
                <a:ext cx="657225" cy="654050"/>
              </a:xfrm>
              <a:custGeom>
                <a:avLst/>
                <a:gdLst>
                  <a:gd name="T0" fmla="*/ 208 w 414"/>
                  <a:gd name="T1" fmla="*/ 412 h 412"/>
                  <a:gd name="T2" fmla="*/ 166 w 414"/>
                  <a:gd name="T3" fmla="*/ 408 h 412"/>
                  <a:gd name="T4" fmla="*/ 126 w 414"/>
                  <a:gd name="T5" fmla="*/ 396 h 412"/>
                  <a:gd name="T6" fmla="*/ 92 w 414"/>
                  <a:gd name="T7" fmla="*/ 378 h 412"/>
                  <a:gd name="T8" fmla="*/ 62 w 414"/>
                  <a:gd name="T9" fmla="*/ 352 h 412"/>
                  <a:gd name="T10" fmla="*/ 36 w 414"/>
                  <a:gd name="T11" fmla="*/ 322 h 412"/>
                  <a:gd name="T12" fmla="*/ 16 w 414"/>
                  <a:gd name="T13" fmla="*/ 286 h 412"/>
                  <a:gd name="T14" fmla="*/ 4 w 414"/>
                  <a:gd name="T15" fmla="*/ 248 h 412"/>
                  <a:gd name="T16" fmla="*/ 0 w 414"/>
                  <a:gd name="T17" fmla="*/ 206 h 412"/>
                  <a:gd name="T18" fmla="*/ 2 w 414"/>
                  <a:gd name="T19" fmla="*/ 184 h 412"/>
                  <a:gd name="T20" fmla="*/ 10 w 414"/>
                  <a:gd name="T21" fmla="*/ 144 h 412"/>
                  <a:gd name="T22" fmla="*/ 26 w 414"/>
                  <a:gd name="T23" fmla="*/ 108 h 412"/>
                  <a:gd name="T24" fmla="*/ 48 w 414"/>
                  <a:gd name="T25" fmla="*/ 74 h 412"/>
                  <a:gd name="T26" fmla="*/ 76 w 414"/>
                  <a:gd name="T27" fmla="*/ 46 h 412"/>
                  <a:gd name="T28" fmla="*/ 108 w 414"/>
                  <a:gd name="T29" fmla="*/ 24 h 412"/>
                  <a:gd name="T30" fmla="*/ 146 w 414"/>
                  <a:gd name="T31" fmla="*/ 8 h 412"/>
                  <a:gd name="T32" fmla="*/ 186 w 414"/>
                  <a:gd name="T33" fmla="*/ 0 h 412"/>
                  <a:gd name="T34" fmla="*/ 208 w 414"/>
                  <a:gd name="T35" fmla="*/ 0 h 412"/>
                  <a:gd name="T36" fmla="*/ 248 w 414"/>
                  <a:gd name="T37" fmla="*/ 4 h 412"/>
                  <a:gd name="T38" fmla="*/ 288 w 414"/>
                  <a:gd name="T39" fmla="*/ 16 h 412"/>
                  <a:gd name="T40" fmla="*/ 322 w 414"/>
                  <a:gd name="T41" fmla="*/ 34 h 412"/>
                  <a:gd name="T42" fmla="*/ 354 w 414"/>
                  <a:gd name="T43" fmla="*/ 60 h 412"/>
                  <a:gd name="T44" fmla="*/ 378 w 414"/>
                  <a:gd name="T45" fmla="*/ 90 h 412"/>
                  <a:gd name="T46" fmla="*/ 398 w 414"/>
                  <a:gd name="T47" fmla="*/ 126 h 412"/>
                  <a:gd name="T48" fmla="*/ 410 w 414"/>
                  <a:gd name="T49" fmla="*/ 164 h 412"/>
                  <a:gd name="T50" fmla="*/ 414 w 414"/>
                  <a:gd name="T51" fmla="*/ 206 h 412"/>
                  <a:gd name="T52" fmla="*/ 412 w 414"/>
                  <a:gd name="T53" fmla="*/ 228 h 412"/>
                  <a:gd name="T54" fmla="*/ 404 w 414"/>
                  <a:gd name="T55" fmla="*/ 268 h 412"/>
                  <a:gd name="T56" fmla="*/ 388 w 414"/>
                  <a:gd name="T57" fmla="*/ 304 h 412"/>
                  <a:gd name="T58" fmla="*/ 366 w 414"/>
                  <a:gd name="T59" fmla="*/ 338 h 412"/>
                  <a:gd name="T60" fmla="*/ 338 w 414"/>
                  <a:gd name="T61" fmla="*/ 366 h 412"/>
                  <a:gd name="T62" fmla="*/ 306 w 414"/>
                  <a:gd name="T63" fmla="*/ 388 h 412"/>
                  <a:gd name="T64" fmla="*/ 268 w 414"/>
                  <a:gd name="T65" fmla="*/ 404 h 412"/>
                  <a:gd name="T66" fmla="*/ 228 w 414"/>
                  <a:gd name="T67" fmla="*/ 412 h 412"/>
                  <a:gd name="T68" fmla="*/ 208 w 414"/>
                  <a:gd name="T69" fmla="*/ 412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14" h="412">
                    <a:moveTo>
                      <a:pt x="208" y="412"/>
                    </a:moveTo>
                    <a:lnTo>
                      <a:pt x="208" y="412"/>
                    </a:lnTo>
                    <a:lnTo>
                      <a:pt x="186" y="412"/>
                    </a:lnTo>
                    <a:lnTo>
                      <a:pt x="166" y="408"/>
                    </a:lnTo>
                    <a:lnTo>
                      <a:pt x="146" y="404"/>
                    </a:lnTo>
                    <a:lnTo>
                      <a:pt x="126" y="396"/>
                    </a:lnTo>
                    <a:lnTo>
                      <a:pt x="108" y="388"/>
                    </a:lnTo>
                    <a:lnTo>
                      <a:pt x="92" y="378"/>
                    </a:lnTo>
                    <a:lnTo>
                      <a:pt x="76" y="366"/>
                    </a:lnTo>
                    <a:lnTo>
                      <a:pt x="62" y="352"/>
                    </a:lnTo>
                    <a:lnTo>
                      <a:pt x="48" y="338"/>
                    </a:lnTo>
                    <a:lnTo>
                      <a:pt x="36" y="322"/>
                    </a:lnTo>
                    <a:lnTo>
                      <a:pt x="26" y="304"/>
                    </a:lnTo>
                    <a:lnTo>
                      <a:pt x="16" y="286"/>
                    </a:lnTo>
                    <a:lnTo>
                      <a:pt x="10" y="268"/>
                    </a:lnTo>
                    <a:lnTo>
                      <a:pt x="4" y="248"/>
                    </a:lnTo>
                    <a:lnTo>
                      <a:pt x="2" y="228"/>
                    </a:lnTo>
                    <a:lnTo>
                      <a:pt x="0" y="206"/>
                    </a:lnTo>
                    <a:lnTo>
                      <a:pt x="0" y="206"/>
                    </a:lnTo>
                    <a:lnTo>
                      <a:pt x="2" y="184"/>
                    </a:lnTo>
                    <a:lnTo>
                      <a:pt x="4" y="164"/>
                    </a:lnTo>
                    <a:lnTo>
                      <a:pt x="10" y="144"/>
                    </a:lnTo>
                    <a:lnTo>
                      <a:pt x="16" y="126"/>
                    </a:lnTo>
                    <a:lnTo>
                      <a:pt x="26" y="108"/>
                    </a:lnTo>
                    <a:lnTo>
                      <a:pt x="36" y="90"/>
                    </a:lnTo>
                    <a:lnTo>
                      <a:pt x="48" y="74"/>
                    </a:lnTo>
                    <a:lnTo>
                      <a:pt x="62" y="60"/>
                    </a:lnTo>
                    <a:lnTo>
                      <a:pt x="76" y="46"/>
                    </a:lnTo>
                    <a:lnTo>
                      <a:pt x="92" y="34"/>
                    </a:lnTo>
                    <a:lnTo>
                      <a:pt x="108" y="24"/>
                    </a:lnTo>
                    <a:lnTo>
                      <a:pt x="126" y="16"/>
                    </a:lnTo>
                    <a:lnTo>
                      <a:pt x="146" y="8"/>
                    </a:lnTo>
                    <a:lnTo>
                      <a:pt x="166" y="4"/>
                    </a:lnTo>
                    <a:lnTo>
                      <a:pt x="186" y="0"/>
                    </a:lnTo>
                    <a:lnTo>
                      <a:pt x="208" y="0"/>
                    </a:lnTo>
                    <a:lnTo>
                      <a:pt x="208" y="0"/>
                    </a:lnTo>
                    <a:lnTo>
                      <a:pt x="228" y="0"/>
                    </a:lnTo>
                    <a:lnTo>
                      <a:pt x="248" y="4"/>
                    </a:lnTo>
                    <a:lnTo>
                      <a:pt x="268" y="8"/>
                    </a:lnTo>
                    <a:lnTo>
                      <a:pt x="288" y="16"/>
                    </a:lnTo>
                    <a:lnTo>
                      <a:pt x="306" y="24"/>
                    </a:lnTo>
                    <a:lnTo>
                      <a:pt x="322" y="34"/>
                    </a:lnTo>
                    <a:lnTo>
                      <a:pt x="338" y="46"/>
                    </a:lnTo>
                    <a:lnTo>
                      <a:pt x="354" y="60"/>
                    </a:lnTo>
                    <a:lnTo>
                      <a:pt x="366" y="74"/>
                    </a:lnTo>
                    <a:lnTo>
                      <a:pt x="378" y="90"/>
                    </a:lnTo>
                    <a:lnTo>
                      <a:pt x="388" y="108"/>
                    </a:lnTo>
                    <a:lnTo>
                      <a:pt x="398" y="126"/>
                    </a:lnTo>
                    <a:lnTo>
                      <a:pt x="404" y="144"/>
                    </a:lnTo>
                    <a:lnTo>
                      <a:pt x="410" y="164"/>
                    </a:lnTo>
                    <a:lnTo>
                      <a:pt x="412" y="184"/>
                    </a:lnTo>
                    <a:lnTo>
                      <a:pt x="414" y="206"/>
                    </a:lnTo>
                    <a:lnTo>
                      <a:pt x="414" y="206"/>
                    </a:lnTo>
                    <a:lnTo>
                      <a:pt x="412" y="228"/>
                    </a:lnTo>
                    <a:lnTo>
                      <a:pt x="410" y="248"/>
                    </a:lnTo>
                    <a:lnTo>
                      <a:pt x="404" y="268"/>
                    </a:lnTo>
                    <a:lnTo>
                      <a:pt x="398" y="286"/>
                    </a:lnTo>
                    <a:lnTo>
                      <a:pt x="388" y="304"/>
                    </a:lnTo>
                    <a:lnTo>
                      <a:pt x="378" y="322"/>
                    </a:lnTo>
                    <a:lnTo>
                      <a:pt x="366" y="338"/>
                    </a:lnTo>
                    <a:lnTo>
                      <a:pt x="354" y="352"/>
                    </a:lnTo>
                    <a:lnTo>
                      <a:pt x="338" y="366"/>
                    </a:lnTo>
                    <a:lnTo>
                      <a:pt x="322" y="378"/>
                    </a:lnTo>
                    <a:lnTo>
                      <a:pt x="306" y="388"/>
                    </a:lnTo>
                    <a:lnTo>
                      <a:pt x="288" y="396"/>
                    </a:lnTo>
                    <a:lnTo>
                      <a:pt x="268" y="404"/>
                    </a:lnTo>
                    <a:lnTo>
                      <a:pt x="248" y="408"/>
                    </a:lnTo>
                    <a:lnTo>
                      <a:pt x="228" y="412"/>
                    </a:lnTo>
                    <a:lnTo>
                      <a:pt x="208" y="412"/>
                    </a:lnTo>
                    <a:lnTo>
                      <a:pt x="208" y="412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9" name="직사각형 18"/>
            <p:cNvSpPr/>
            <p:nvPr/>
          </p:nvSpPr>
          <p:spPr>
            <a:xfrm>
              <a:off x="6905313" y="3147814"/>
              <a:ext cx="157910" cy="1995685"/>
            </a:xfrm>
            <a:prstGeom prst="rect">
              <a:avLst/>
            </a:prstGeom>
            <a:solidFill>
              <a:srgbClr val="0080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Freeform 2109"/>
          <p:cNvSpPr>
            <a:spLocks noEditPoints="1"/>
          </p:cNvSpPr>
          <p:nvPr userDrawn="1"/>
        </p:nvSpPr>
        <p:spPr bwMode="auto">
          <a:xfrm>
            <a:off x="-9731" y="2541770"/>
            <a:ext cx="9153731" cy="2167037"/>
          </a:xfrm>
          <a:custGeom>
            <a:avLst/>
            <a:gdLst>
              <a:gd name="T0" fmla="*/ 638 w 7128"/>
              <a:gd name="T1" fmla="*/ 1114 h 2958"/>
              <a:gd name="T2" fmla="*/ 630 w 7128"/>
              <a:gd name="T3" fmla="*/ 1320 h 2958"/>
              <a:gd name="T4" fmla="*/ 48 w 7128"/>
              <a:gd name="T5" fmla="*/ 1684 h 2958"/>
              <a:gd name="T6" fmla="*/ 6192 w 7128"/>
              <a:gd name="T7" fmla="*/ 1490 h 2958"/>
              <a:gd name="T8" fmla="*/ 6314 w 7128"/>
              <a:gd name="T9" fmla="*/ 1418 h 2958"/>
              <a:gd name="T10" fmla="*/ 6542 w 7128"/>
              <a:gd name="T11" fmla="*/ 1376 h 2958"/>
              <a:gd name="T12" fmla="*/ 6936 w 7128"/>
              <a:gd name="T13" fmla="*/ 1140 h 2958"/>
              <a:gd name="T14" fmla="*/ 6540 w 7128"/>
              <a:gd name="T15" fmla="*/ 1206 h 2958"/>
              <a:gd name="T16" fmla="*/ 888 w 7128"/>
              <a:gd name="T17" fmla="*/ 1282 h 2958"/>
              <a:gd name="T18" fmla="*/ 2246 w 7128"/>
              <a:gd name="T19" fmla="*/ 944 h 2958"/>
              <a:gd name="T20" fmla="*/ 2096 w 7128"/>
              <a:gd name="T21" fmla="*/ 934 h 2958"/>
              <a:gd name="T22" fmla="*/ 1512 w 7128"/>
              <a:gd name="T23" fmla="*/ 1014 h 2958"/>
              <a:gd name="T24" fmla="*/ 3740 w 7128"/>
              <a:gd name="T25" fmla="*/ 1134 h 2958"/>
              <a:gd name="T26" fmla="*/ 2964 w 7128"/>
              <a:gd name="T27" fmla="*/ 1166 h 2958"/>
              <a:gd name="T28" fmla="*/ 2706 w 7128"/>
              <a:gd name="T29" fmla="*/ 1008 h 2958"/>
              <a:gd name="T30" fmla="*/ 1556 w 7128"/>
              <a:gd name="T31" fmla="*/ 860 h 2958"/>
              <a:gd name="T32" fmla="*/ 1694 w 7128"/>
              <a:gd name="T33" fmla="*/ 1020 h 2958"/>
              <a:gd name="T34" fmla="*/ 2668 w 7128"/>
              <a:gd name="T35" fmla="*/ 1134 h 2958"/>
              <a:gd name="T36" fmla="*/ 5952 w 7128"/>
              <a:gd name="T37" fmla="*/ 1290 h 2958"/>
              <a:gd name="T38" fmla="*/ 2724 w 7128"/>
              <a:gd name="T39" fmla="*/ 954 h 2958"/>
              <a:gd name="T40" fmla="*/ 1656 w 7128"/>
              <a:gd name="T41" fmla="*/ 782 h 2958"/>
              <a:gd name="T42" fmla="*/ 1050 w 7128"/>
              <a:gd name="T43" fmla="*/ 1220 h 2958"/>
              <a:gd name="T44" fmla="*/ 2202 w 7128"/>
              <a:gd name="T45" fmla="*/ 1092 h 2958"/>
              <a:gd name="T46" fmla="*/ 3112 w 7128"/>
              <a:gd name="T47" fmla="*/ 1306 h 2958"/>
              <a:gd name="T48" fmla="*/ 6172 w 7128"/>
              <a:gd name="T49" fmla="*/ 1362 h 2958"/>
              <a:gd name="T50" fmla="*/ 6054 w 7128"/>
              <a:gd name="T51" fmla="*/ 1300 h 2958"/>
              <a:gd name="T52" fmla="*/ 3994 w 7128"/>
              <a:gd name="T53" fmla="*/ 816 h 2958"/>
              <a:gd name="T54" fmla="*/ 1866 w 7128"/>
              <a:gd name="T55" fmla="*/ 668 h 2958"/>
              <a:gd name="T56" fmla="*/ 932 w 7128"/>
              <a:gd name="T57" fmla="*/ 1216 h 2958"/>
              <a:gd name="T58" fmla="*/ 1558 w 7128"/>
              <a:gd name="T59" fmla="*/ 1104 h 2958"/>
              <a:gd name="T60" fmla="*/ 2532 w 7128"/>
              <a:gd name="T61" fmla="*/ 1158 h 2958"/>
              <a:gd name="T62" fmla="*/ 3218 w 7128"/>
              <a:gd name="T63" fmla="*/ 1348 h 2958"/>
              <a:gd name="T64" fmla="*/ 6220 w 7128"/>
              <a:gd name="T65" fmla="*/ 1376 h 2958"/>
              <a:gd name="T66" fmla="*/ 6330 w 7128"/>
              <a:gd name="T67" fmla="*/ 1306 h 2958"/>
              <a:gd name="T68" fmla="*/ 6112 w 7128"/>
              <a:gd name="T69" fmla="*/ 1328 h 2958"/>
              <a:gd name="T70" fmla="*/ 5846 w 7128"/>
              <a:gd name="T71" fmla="*/ 1134 h 2958"/>
              <a:gd name="T72" fmla="*/ 2004 w 7128"/>
              <a:gd name="T73" fmla="*/ 672 h 2958"/>
              <a:gd name="T74" fmla="*/ 968 w 7128"/>
              <a:gd name="T75" fmla="*/ 1104 h 2958"/>
              <a:gd name="T76" fmla="*/ 864 w 7128"/>
              <a:gd name="T77" fmla="*/ 1322 h 2958"/>
              <a:gd name="T78" fmla="*/ 1930 w 7128"/>
              <a:gd name="T79" fmla="*/ 1108 h 2958"/>
              <a:gd name="T80" fmla="*/ 2918 w 7128"/>
              <a:gd name="T81" fmla="*/ 1282 h 2958"/>
              <a:gd name="T82" fmla="*/ 5236 w 7128"/>
              <a:gd name="T83" fmla="*/ 1584 h 2958"/>
              <a:gd name="T84" fmla="*/ 6314 w 7128"/>
              <a:gd name="T85" fmla="*/ 1376 h 2958"/>
              <a:gd name="T86" fmla="*/ 6504 w 7128"/>
              <a:gd name="T87" fmla="*/ 1250 h 2958"/>
              <a:gd name="T88" fmla="*/ 6320 w 7128"/>
              <a:gd name="T89" fmla="*/ 1286 h 2958"/>
              <a:gd name="T90" fmla="*/ 6202 w 7128"/>
              <a:gd name="T91" fmla="*/ 1294 h 2958"/>
              <a:gd name="T92" fmla="*/ 6060 w 7128"/>
              <a:gd name="T93" fmla="*/ 1228 h 2958"/>
              <a:gd name="T94" fmla="*/ 5744 w 7128"/>
              <a:gd name="T95" fmla="*/ 1058 h 2958"/>
              <a:gd name="T96" fmla="*/ 5668 w 7128"/>
              <a:gd name="T97" fmla="*/ 1004 h 2958"/>
              <a:gd name="T98" fmla="*/ 4844 w 7128"/>
              <a:gd name="T99" fmla="*/ 562 h 2958"/>
              <a:gd name="T100" fmla="*/ 3144 w 7128"/>
              <a:gd name="T101" fmla="*/ 266 h 2958"/>
              <a:gd name="T102" fmla="*/ 2094 w 7128"/>
              <a:gd name="T103" fmla="*/ 490 h 2958"/>
              <a:gd name="T104" fmla="*/ 2924 w 7128"/>
              <a:gd name="T105" fmla="*/ 64 h 2958"/>
              <a:gd name="T106" fmla="*/ 380 w 7128"/>
              <a:gd name="T107" fmla="*/ 1164 h 2958"/>
              <a:gd name="T108" fmla="*/ 610 w 7128"/>
              <a:gd name="T109" fmla="*/ 1344 h 2958"/>
              <a:gd name="T110" fmla="*/ 606 w 7128"/>
              <a:gd name="T111" fmla="*/ 1438 h 2958"/>
              <a:gd name="T112" fmla="*/ 1230 w 7128"/>
              <a:gd name="T113" fmla="*/ 1226 h 2958"/>
              <a:gd name="T114" fmla="*/ 1994 w 7128"/>
              <a:gd name="T115" fmla="*/ 1118 h 2958"/>
              <a:gd name="T116" fmla="*/ 2686 w 7128"/>
              <a:gd name="T117" fmla="*/ 1226 h 2958"/>
              <a:gd name="T118" fmla="*/ 3330 w 7128"/>
              <a:gd name="T119" fmla="*/ 1442 h 2958"/>
              <a:gd name="T120" fmla="*/ 5464 w 7128"/>
              <a:gd name="T121" fmla="*/ 1640 h 2958"/>
              <a:gd name="T122" fmla="*/ 5576 w 7128"/>
              <a:gd name="T123" fmla="*/ 1708 h 2958"/>
              <a:gd name="T124" fmla="*/ 6402 w 7128"/>
              <a:gd name="T125" fmla="*/ 1332 h 29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128" h="2958">
                <a:moveTo>
                  <a:pt x="6936" y="940"/>
                </a:moveTo>
                <a:lnTo>
                  <a:pt x="6936" y="940"/>
                </a:lnTo>
                <a:lnTo>
                  <a:pt x="6874" y="992"/>
                </a:lnTo>
                <a:lnTo>
                  <a:pt x="6874" y="992"/>
                </a:lnTo>
                <a:lnTo>
                  <a:pt x="6774" y="1062"/>
                </a:lnTo>
                <a:lnTo>
                  <a:pt x="6674" y="1128"/>
                </a:lnTo>
                <a:lnTo>
                  <a:pt x="6674" y="1128"/>
                </a:lnTo>
                <a:lnTo>
                  <a:pt x="6588" y="1174"/>
                </a:lnTo>
                <a:lnTo>
                  <a:pt x="6588" y="1174"/>
                </a:lnTo>
                <a:lnTo>
                  <a:pt x="6520" y="1204"/>
                </a:lnTo>
                <a:lnTo>
                  <a:pt x="6520" y="1204"/>
                </a:lnTo>
                <a:lnTo>
                  <a:pt x="6460" y="1226"/>
                </a:lnTo>
                <a:lnTo>
                  <a:pt x="6460" y="1226"/>
                </a:lnTo>
                <a:lnTo>
                  <a:pt x="6414" y="1242"/>
                </a:lnTo>
                <a:lnTo>
                  <a:pt x="6414" y="1242"/>
                </a:lnTo>
                <a:lnTo>
                  <a:pt x="6346" y="1258"/>
                </a:lnTo>
                <a:lnTo>
                  <a:pt x="6346" y="1258"/>
                </a:lnTo>
                <a:lnTo>
                  <a:pt x="6308" y="1266"/>
                </a:lnTo>
                <a:lnTo>
                  <a:pt x="6308" y="1266"/>
                </a:lnTo>
                <a:lnTo>
                  <a:pt x="6276" y="1270"/>
                </a:lnTo>
                <a:lnTo>
                  <a:pt x="6276" y="1270"/>
                </a:lnTo>
                <a:lnTo>
                  <a:pt x="6252" y="1272"/>
                </a:lnTo>
                <a:lnTo>
                  <a:pt x="6252" y="1272"/>
                </a:lnTo>
                <a:lnTo>
                  <a:pt x="6236" y="1274"/>
                </a:lnTo>
                <a:lnTo>
                  <a:pt x="6236" y="1274"/>
                </a:lnTo>
                <a:lnTo>
                  <a:pt x="6226" y="1272"/>
                </a:lnTo>
                <a:lnTo>
                  <a:pt x="6226" y="1272"/>
                </a:lnTo>
                <a:lnTo>
                  <a:pt x="6212" y="1272"/>
                </a:lnTo>
                <a:lnTo>
                  <a:pt x="6212" y="1272"/>
                </a:lnTo>
                <a:lnTo>
                  <a:pt x="6210" y="1272"/>
                </a:lnTo>
                <a:lnTo>
                  <a:pt x="6210" y="1272"/>
                </a:lnTo>
                <a:lnTo>
                  <a:pt x="6200" y="1270"/>
                </a:lnTo>
                <a:lnTo>
                  <a:pt x="6200" y="1270"/>
                </a:lnTo>
                <a:lnTo>
                  <a:pt x="6184" y="1266"/>
                </a:lnTo>
                <a:lnTo>
                  <a:pt x="6184" y="1266"/>
                </a:lnTo>
                <a:lnTo>
                  <a:pt x="6158" y="1258"/>
                </a:lnTo>
                <a:lnTo>
                  <a:pt x="6158" y="1258"/>
                </a:lnTo>
                <a:lnTo>
                  <a:pt x="6130" y="1248"/>
                </a:lnTo>
                <a:lnTo>
                  <a:pt x="6130" y="1248"/>
                </a:lnTo>
                <a:lnTo>
                  <a:pt x="6102" y="1234"/>
                </a:lnTo>
                <a:lnTo>
                  <a:pt x="6102" y="1234"/>
                </a:lnTo>
                <a:lnTo>
                  <a:pt x="6048" y="1208"/>
                </a:lnTo>
                <a:lnTo>
                  <a:pt x="6048" y="1208"/>
                </a:lnTo>
                <a:lnTo>
                  <a:pt x="5998" y="1182"/>
                </a:lnTo>
                <a:lnTo>
                  <a:pt x="5998" y="1182"/>
                </a:lnTo>
                <a:lnTo>
                  <a:pt x="5936" y="1144"/>
                </a:lnTo>
                <a:lnTo>
                  <a:pt x="5936" y="1144"/>
                </a:lnTo>
                <a:lnTo>
                  <a:pt x="5880" y="1110"/>
                </a:lnTo>
                <a:lnTo>
                  <a:pt x="5880" y="1110"/>
                </a:lnTo>
                <a:lnTo>
                  <a:pt x="5820" y="1070"/>
                </a:lnTo>
                <a:lnTo>
                  <a:pt x="5820" y="1070"/>
                </a:lnTo>
                <a:lnTo>
                  <a:pt x="5722" y="1000"/>
                </a:lnTo>
                <a:lnTo>
                  <a:pt x="5722" y="1000"/>
                </a:lnTo>
                <a:lnTo>
                  <a:pt x="5670" y="962"/>
                </a:lnTo>
                <a:lnTo>
                  <a:pt x="5670" y="962"/>
                </a:lnTo>
                <a:lnTo>
                  <a:pt x="5592" y="902"/>
                </a:lnTo>
                <a:lnTo>
                  <a:pt x="5592" y="902"/>
                </a:lnTo>
                <a:lnTo>
                  <a:pt x="5498" y="828"/>
                </a:lnTo>
                <a:lnTo>
                  <a:pt x="5498" y="828"/>
                </a:lnTo>
                <a:lnTo>
                  <a:pt x="5422" y="768"/>
                </a:lnTo>
                <a:lnTo>
                  <a:pt x="5422" y="768"/>
                </a:lnTo>
                <a:lnTo>
                  <a:pt x="5356" y="712"/>
                </a:lnTo>
                <a:lnTo>
                  <a:pt x="5290" y="660"/>
                </a:lnTo>
                <a:lnTo>
                  <a:pt x="5222" y="608"/>
                </a:lnTo>
                <a:lnTo>
                  <a:pt x="5154" y="560"/>
                </a:lnTo>
                <a:lnTo>
                  <a:pt x="5088" y="512"/>
                </a:lnTo>
                <a:lnTo>
                  <a:pt x="5020" y="468"/>
                </a:lnTo>
                <a:lnTo>
                  <a:pt x="4952" y="426"/>
                </a:lnTo>
                <a:lnTo>
                  <a:pt x="4884" y="386"/>
                </a:lnTo>
                <a:lnTo>
                  <a:pt x="4884" y="386"/>
                </a:lnTo>
                <a:lnTo>
                  <a:pt x="4820" y="350"/>
                </a:lnTo>
                <a:lnTo>
                  <a:pt x="4756" y="316"/>
                </a:lnTo>
                <a:lnTo>
                  <a:pt x="4692" y="282"/>
                </a:lnTo>
                <a:lnTo>
                  <a:pt x="4628" y="252"/>
                </a:lnTo>
                <a:lnTo>
                  <a:pt x="4562" y="222"/>
                </a:lnTo>
                <a:lnTo>
                  <a:pt x="4496" y="196"/>
                </a:lnTo>
                <a:lnTo>
                  <a:pt x="4432" y="170"/>
                </a:lnTo>
                <a:lnTo>
                  <a:pt x="4366" y="146"/>
                </a:lnTo>
                <a:lnTo>
                  <a:pt x="4300" y="124"/>
                </a:lnTo>
                <a:lnTo>
                  <a:pt x="4232" y="104"/>
                </a:lnTo>
                <a:lnTo>
                  <a:pt x="4166" y="86"/>
                </a:lnTo>
                <a:lnTo>
                  <a:pt x="4100" y="70"/>
                </a:lnTo>
                <a:lnTo>
                  <a:pt x="4032" y="54"/>
                </a:lnTo>
                <a:lnTo>
                  <a:pt x="3966" y="42"/>
                </a:lnTo>
                <a:lnTo>
                  <a:pt x="3898" y="30"/>
                </a:lnTo>
                <a:lnTo>
                  <a:pt x="3830" y="20"/>
                </a:lnTo>
                <a:lnTo>
                  <a:pt x="3830" y="20"/>
                </a:lnTo>
                <a:lnTo>
                  <a:pt x="3742" y="10"/>
                </a:lnTo>
                <a:lnTo>
                  <a:pt x="3654" y="4"/>
                </a:lnTo>
                <a:lnTo>
                  <a:pt x="3566" y="0"/>
                </a:lnTo>
                <a:lnTo>
                  <a:pt x="3476" y="0"/>
                </a:lnTo>
                <a:lnTo>
                  <a:pt x="3386" y="2"/>
                </a:lnTo>
                <a:lnTo>
                  <a:pt x="3296" y="6"/>
                </a:lnTo>
                <a:lnTo>
                  <a:pt x="3206" y="14"/>
                </a:lnTo>
                <a:lnTo>
                  <a:pt x="3114" y="26"/>
                </a:lnTo>
                <a:lnTo>
                  <a:pt x="3024" y="40"/>
                </a:lnTo>
                <a:lnTo>
                  <a:pt x="2932" y="56"/>
                </a:lnTo>
                <a:lnTo>
                  <a:pt x="2838" y="76"/>
                </a:lnTo>
                <a:lnTo>
                  <a:pt x="2746" y="98"/>
                </a:lnTo>
                <a:lnTo>
                  <a:pt x="2652" y="124"/>
                </a:lnTo>
                <a:lnTo>
                  <a:pt x="2560" y="152"/>
                </a:lnTo>
                <a:lnTo>
                  <a:pt x="2466" y="184"/>
                </a:lnTo>
                <a:lnTo>
                  <a:pt x="2372" y="218"/>
                </a:lnTo>
                <a:lnTo>
                  <a:pt x="2372" y="218"/>
                </a:lnTo>
                <a:lnTo>
                  <a:pt x="2264" y="260"/>
                </a:lnTo>
                <a:lnTo>
                  <a:pt x="2158" y="308"/>
                </a:lnTo>
                <a:lnTo>
                  <a:pt x="2050" y="358"/>
                </a:lnTo>
                <a:lnTo>
                  <a:pt x="1940" y="412"/>
                </a:lnTo>
                <a:lnTo>
                  <a:pt x="1832" y="468"/>
                </a:lnTo>
                <a:lnTo>
                  <a:pt x="1722" y="530"/>
                </a:lnTo>
                <a:lnTo>
                  <a:pt x="1610" y="596"/>
                </a:lnTo>
                <a:lnTo>
                  <a:pt x="1500" y="664"/>
                </a:lnTo>
                <a:lnTo>
                  <a:pt x="1500" y="664"/>
                </a:lnTo>
                <a:lnTo>
                  <a:pt x="1430" y="682"/>
                </a:lnTo>
                <a:lnTo>
                  <a:pt x="1358" y="700"/>
                </a:lnTo>
                <a:lnTo>
                  <a:pt x="1288" y="722"/>
                </a:lnTo>
                <a:lnTo>
                  <a:pt x="1216" y="746"/>
                </a:lnTo>
                <a:lnTo>
                  <a:pt x="1142" y="772"/>
                </a:lnTo>
                <a:lnTo>
                  <a:pt x="1070" y="798"/>
                </a:lnTo>
                <a:lnTo>
                  <a:pt x="996" y="828"/>
                </a:lnTo>
                <a:lnTo>
                  <a:pt x="924" y="860"/>
                </a:lnTo>
                <a:lnTo>
                  <a:pt x="850" y="892"/>
                </a:lnTo>
                <a:lnTo>
                  <a:pt x="774" y="928"/>
                </a:lnTo>
                <a:lnTo>
                  <a:pt x="624" y="1002"/>
                </a:lnTo>
                <a:lnTo>
                  <a:pt x="472" y="1080"/>
                </a:lnTo>
                <a:lnTo>
                  <a:pt x="320" y="1162"/>
                </a:lnTo>
                <a:lnTo>
                  <a:pt x="320" y="1162"/>
                </a:lnTo>
                <a:lnTo>
                  <a:pt x="198" y="1228"/>
                </a:lnTo>
                <a:lnTo>
                  <a:pt x="198" y="1228"/>
                </a:lnTo>
                <a:lnTo>
                  <a:pt x="80" y="1292"/>
                </a:lnTo>
                <a:lnTo>
                  <a:pt x="80" y="1292"/>
                </a:lnTo>
                <a:lnTo>
                  <a:pt x="0" y="1334"/>
                </a:lnTo>
                <a:lnTo>
                  <a:pt x="0" y="1354"/>
                </a:lnTo>
                <a:lnTo>
                  <a:pt x="0" y="1354"/>
                </a:lnTo>
                <a:lnTo>
                  <a:pt x="136" y="1294"/>
                </a:lnTo>
                <a:lnTo>
                  <a:pt x="272" y="1236"/>
                </a:lnTo>
                <a:lnTo>
                  <a:pt x="406" y="1180"/>
                </a:lnTo>
                <a:lnTo>
                  <a:pt x="540" y="1128"/>
                </a:lnTo>
                <a:lnTo>
                  <a:pt x="672" y="1080"/>
                </a:lnTo>
                <a:lnTo>
                  <a:pt x="804" y="1038"/>
                </a:lnTo>
                <a:lnTo>
                  <a:pt x="870" y="1018"/>
                </a:lnTo>
                <a:lnTo>
                  <a:pt x="934" y="1000"/>
                </a:lnTo>
                <a:lnTo>
                  <a:pt x="998" y="984"/>
                </a:lnTo>
                <a:lnTo>
                  <a:pt x="1064" y="968"/>
                </a:lnTo>
                <a:lnTo>
                  <a:pt x="1064" y="968"/>
                </a:lnTo>
                <a:lnTo>
                  <a:pt x="1022" y="1000"/>
                </a:lnTo>
                <a:lnTo>
                  <a:pt x="1022" y="1000"/>
                </a:lnTo>
                <a:lnTo>
                  <a:pt x="958" y="1014"/>
                </a:lnTo>
                <a:lnTo>
                  <a:pt x="896" y="1030"/>
                </a:lnTo>
                <a:lnTo>
                  <a:pt x="772" y="1066"/>
                </a:lnTo>
                <a:lnTo>
                  <a:pt x="644" y="1106"/>
                </a:lnTo>
                <a:lnTo>
                  <a:pt x="518" y="1148"/>
                </a:lnTo>
                <a:lnTo>
                  <a:pt x="390" y="1196"/>
                </a:lnTo>
                <a:lnTo>
                  <a:pt x="260" y="1246"/>
                </a:lnTo>
                <a:lnTo>
                  <a:pt x="130" y="1300"/>
                </a:lnTo>
                <a:lnTo>
                  <a:pt x="0" y="1356"/>
                </a:lnTo>
                <a:lnTo>
                  <a:pt x="0" y="1362"/>
                </a:lnTo>
                <a:lnTo>
                  <a:pt x="0" y="1362"/>
                </a:lnTo>
                <a:lnTo>
                  <a:pt x="128" y="1308"/>
                </a:lnTo>
                <a:lnTo>
                  <a:pt x="258" y="1254"/>
                </a:lnTo>
                <a:lnTo>
                  <a:pt x="384" y="1204"/>
                </a:lnTo>
                <a:lnTo>
                  <a:pt x="512" y="1158"/>
                </a:lnTo>
                <a:lnTo>
                  <a:pt x="638" y="1114"/>
                </a:lnTo>
                <a:lnTo>
                  <a:pt x="762" y="1074"/>
                </a:lnTo>
                <a:lnTo>
                  <a:pt x="886" y="1040"/>
                </a:lnTo>
                <a:lnTo>
                  <a:pt x="1010" y="1008"/>
                </a:lnTo>
                <a:lnTo>
                  <a:pt x="1010" y="1008"/>
                </a:lnTo>
                <a:lnTo>
                  <a:pt x="968" y="1040"/>
                </a:lnTo>
                <a:lnTo>
                  <a:pt x="968" y="1040"/>
                </a:lnTo>
                <a:lnTo>
                  <a:pt x="850" y="1070"/>
                </a:lnTo>
                <a:lnTo>
                  <a:pt x="730" y="1102"/>
                </a:lnTo>
                <a:lnTo>
                  <a:pt x="610" y="1138"/>
                </a:lnTo>
                <a:lnTo>
                  <a:pt x="490" y="1178"/>
                </a:lnTo>
                <a:lnTo>
                  <a:pt x="368" y="1220"/>
                </a:lnTo>
                <a:lnTo>
                  <a:pt x="246" y="1266"/>
                </a:lnTo>
                <a:lnTo>
                  <a:pt x="124" y="1314"/>
                </a:lnTo>
                <a:lnTo>
                  <a:pt x="0" y="1366"/>
                </a:lnTo>
                <a:lnTo>
                  <a:pt x="0" y="1372"/>
                </a:lnTo>
                <a:lnTo>
                  <a:pt x="0" y="1372"/>
                </a:lnTo>
                <a:lnTo>
                  <a:pt x="122" y="1322"/>
                </a:lnTo>
                <a:lnTo>
                  <a:pt x="244" y="1274"/>
                </a:lnTo>
                <a:lnTo>
                  <a:pt x="364" y="1228"/>
                </a:lnTo>
                <a:lnTo>
                  <a:pt x="484" y="1186"/>
                </a:lnTo>
                <a:lnTo>
                  <a:pt x="604" y="1146"/>
                </a:lnTo>
                <a:lnTo>
                  <a:pt x="722" y="1110"/>
                </a:lnTo>
                <a:lnTo>
                  <a:pt x="840" y="1078"/>
                </a:lnTo>
                <a:lnTo>
                  <a:pt x="958" y="1050"/>
                </a:lnTo>
                <a:lnTo>
                  <a:pt x="958" y="1050"/>
                </a:lnTo>
                <a:lnTo>
                  <a:pt x="920" y="1080"/>
                </a:lnTo>
                <a:lnTo>
                  <a:pt x="920" y="1080"/>
                </a:lnTo>
                <a:lnTo>
                  <a:pt x="850" y="1096"/>
                </a:lnTo>
                <a:lnTo>
                  <a:pt x="778" y="1112"/>
                </a:lnTo>
                <a:lnTo>
                  <a:pt x="778" y="1112"/>
                </a:lnTo>
                <a:lnTo>
                  <a:pt x="684" y="1138"/>
                </a:lnTo>
                <a:lnTo>
                  <a:pt x="588" y="1166"/>
                </a:lnTo>
                <a:lnTo>
                  <a:pt x="490" y="1198"/>
                </a:lnTo>
                <a:lnTo>
                  <a:pt x="394" y="1230"/>
                </a:lnTo>
                <a:lnTo>
                  <a:pt x="296" y="1264"/>
                </a:lnTo>
                <a:lnTo>
                  <a:pt x="198" y="1300"/>
                </a:lnTo>
                <a:lnTo>
                  <a:pt x="0" y="1376"/>
                </a:lnTo>
                <a:lnTo>
                  <a:pt x="0" y="1382"/>
                </a:lnTo>
                <a:lnTo>
                  <a:pt x="0" y="1382"/>
                </a:lnTo>
                <a:lnTo>
                  <a:pt x="116" y="1336"/>
                </a:lnTo>
                <a:lnTo>
                  <a:pt x="230" y="1294"/>
                </a:lnTo>
                <a:lnTo>
                  <a:pt x="344" y="1252"/>
                </a:lnTo>
                <a:lnTo>
                  <a:pt x="458" y="1214"/>
                </a:lnTo>
                <a:lnTo>
                  <a:pt x="572" y="1178"/>
                </a:lnTo>
                <a:lnTo>
                  <a:pt x="684" y="1146"/>
                </a:lnTo>
                <a:lnTo>
                  <a:pt x="796" y="1116"/>
                </a:lnTo>
                <a:lnTo>
                  <a:pt x="908" y="1088"/>
                </a:lnTo>
                <a:lnTo>
                  <a:pt x="908" y="1088"/>
                </a:lnTo>
                <a:lnTo>
                  <a:pt x="872" y="1118"/>
                </a:lnTo>
                <a:lnTo>
                  <a:pt x="872" y="1118"/>
                </a:lnTo>
                <a:lnTo>
                  <a:pt x="798" y="1134"/>
                </a:lnTo>
                <a:lnTo>
                  <a:pt x="724" y="1152"/>
                </a:lnTo>
                <a:lnTo>
                  <a:pt x="724" y="1152"/>
                </a:lnTo>
                <a:lnTo>
                  <a:pt x="634" y="1176"/>
                </a:lnTo>
                <a:lnTo>
                  <a:pt x="544" y="1202"/>
                </a:lnTo>
                <a:lnTo>
                  <a:pt x="456" y="1228"/>
                </a:lnTo>
                <a:lnTo>
                  <a:pt x="366" y="1258"/>
                </a:lnTo>
                <a:lnTo>
                  <a:pt x="184" y="1320"/>
                </a:lnTo>
                <a:lnTo>
                  <a:pt x="0" y="1386"/>
                </a:lnTo>
                <a:lnTo>
                  <a:pt x="0" y="1392"/>
                </a:lnTo>
                <a:lnTo>
                  <a:pt x="0" y="1392"/>
                </a:lnTo>
                <a:lnTo>
                  <a:pt x="110" y="1352"/>
                </a:lnTo>
                <a:lnTo>
                  <a:pt x="218" y="1314"/>
                </a:lnTo>
                <a:lnTo>
                  <a:pt x="326" y="1276"/>
                </a:lnTo>
                <a:lnTo>
                  <a:pt x="434" y="1242"/>
                </a:lnTo>
                <a:lnTo>
                  <a:pt x="542" y="1210"/>
                </a:lnTo>
                <a:lnTo>
                  <a:pt x="648" y="1180"/>
                </a:lnTo>
                <a:lnTo>
                  <a:pt x="754" y="1152"/>
                </a:lnTo>
                <a:lnTo>
                  <a:pt x="860" y="1126"/>
                </a:lnTo>
                <a:lnTo>
                  <a:pt x="860" y="1126"/>
                </a:lnTo>
                <a:lnTo>
                  <a:pt x="826" y="1154"/>
                </a:lnTo>
                <a:lnTo>
                  <a:pt x="826" y="1154"/>
                </a:lnTo>
                <a:lnTo>
                  <a:pt x="746" y="1172"/>
                </a:lnTo>
                <a:lnTo>
                  <a:pt x="666" y="1192"/>
                </a:lnTo>
                <a:lnTo>
                  <a:pt x="666" y="1192"/>
                </a:lnTo>
                <a:lnTo>
                  <a:pt x="584" y="1214"/>
                </a:lnTo>
                <a:lnTo>
                  <a:pt x="502" y="1236"/>
                </a:lnTo>
                <a:lnTo>
                  <a:pt x="336" y="1286"/>
                </a:lnTo>
                <a:lnTo>
                  <a:pt x="168" y="1340"/>
                </a:lnTo>
                <a:lnTo>
                  <a:pt x="0" y="1396"/>
                </a:lnTo>
                <a:lnTo>
                  <a:pt x="0" y="1404"/>
                </a:lnTo>
                <a:lnTo>
                  <a:pt x="0" y="1404"/>
                </a:lnTo>
                <a:lnTo>
                  <a:pt x="206" y="1334"/>
                </a:lnTo>
                <a:lnTo>
                  <a:pt x="310" y="1300"/>
                </a:lnTo>
                <a:lnTo>
                  <a:pt x="412" y="1268"/>
                </a:lnTo>
                <a:lnTo>
                  <a:pt x="514" y="1240"/>
                </a:lnTo>
                <a:lnTo>
                  <a:pt x="614" y="1212"/>
                </a:lnTo>
                <a:lnTo>
                  <a:pt x="716" y="1186"/>
                </a:lnTo>
                <a:lnTo>
                  <a:pt x="816" y="1162"/>
                </a:lnTo>
                <a:lnTo>
                  <a:pt x="816" y="1162"/>
                </a:lnTo>
                <a:lnTo>
                  <a:pt x="784" y="1188"/>
                </a:lnTo>
                <a:lnTo>
                  <a:pt x="784" y="1188"/>
                </a:lnTo>
                <a:lnTo>
                  <a:pt x="694" y="1208"/>
                </a:lnTo>
                <a:lnTo>
                  <a:pt x="604" y="1230"/>
                </a:lnTo>
                <a:lnTo>
                  <a:pt x="604" y="1230"/>
                </a:lnTo>
                <a:lnTo>
                  <a:pt x="454" y="1270"/>
                </a:lnTo>
                <a:lnTo>
                  <a:pt x="304" y="1312"/>
                </a:lnTo>
                <a:lnTo>
                  <a:pt x="152" y="1358"/>
                </a:lnTo>
                <a:lnTo>
                  <a:pt x="0" y="1408"/>
                </a:lnTo>
                <a:lnTo>
                  <a:pt x="0" y="1414"/>
                </a:lnTo>
                <a:lnTo>
                  <a:pt x="0" y="1414"/>
                </a:lnTo>
                <a:lnTo>
                  <a:pt x="196" y="1352"/>
                </a:lnTo>
                <a:lnTo>
                  <a:pt x="292" y="1322"/>
                </a:lnTo>
                <a:lnTo>
                  <a:pt x="390" y="1294"/>
                </a:lnTo>
                <a:lnTo>
                  <a:pt x="486" y="1268"/>
                </a:lnTo>
                <a:lnTo>
                  <a:pt x="582" y="1242"/>
                </a:lnTo>
                <a:lnTo>
                  <a:pt x="678" y="1220"/>
                </a:lnTo>
                <a:lnTo>
                  <a:pt x="772" y="1198"/>
                </a:lnTo>
                <a:lnTo>
                  <a:pt x="772" y="1198"/>
                </a:lnTo>
                <a:lnTo>
                  <a:pt x="744" y="1222"/>
                </a:lnTo>
                <a:lnTo>
                  <a:pt x="744" y="1222"/>
                </a:lnTo>
                <a:lnTo>
                  <a:pt x="654" y="1242"/>
                </a:lnTo>
                <a:lnTo>
                  <a:pt x="562" y="1262"/>
                </a:lnTo>
                <a:lnTo>
                  <a:pt x="470" y="1286"/>
                </a:lnTo>
                <a:lnTo>
                  <a:pt x="376" y="1310"/>
                </a:lnTo>
                <a:lnTo>
                  <a:pt x="190" y="1362"/>
                </a:lnTo>
                <a:lnTo>
                  <a:pt x="0" y="1420"/>
                </a:lnTo>
                <a:lnTo>
                  <a:pt x="0" y="1426"/>
                </a:lnTo>
                <a:lnTo>
                  <a:pt x="0" y="1426"/>
                </a:lnTo>
                <a:lnTo>
                  <a:pt x="188" y="1370"/>
                </a:lnTo>
                <a:lnTo>
                  <a:pt x="372" y="1318"/>
                </a:lnTo>
                <a:lnTo>
                  <a:pt x="554" y="1270"/>
                </a:lnTo>
                <a:lnTo>
                  <a:pt x="644" y="1250"/>
                </a:lnTo>
                <a:lnTo>
                  <a:pt x="736" y="1230"/>
                </a:lnTo>
                <a:lnTo>
                  <a:pt x="736" y="1230"/>
                </a:lnTo>
                <a:lnTo>
                  <a:pt x="708" y="1252"/>
                </a:lnTo>
                <a:lnTo>
                  <a:pt x="708" y="1252"/>
                </a:lnTo>
                <a:lnTo>
                  <a:pt x="532" y="1292"/>
                </a:lnTo>
                <a:lnTo>
                  <a:pt x="358" y="1334"/>
                </a:lnTo>
                <a:lnTo>
                  <a:pt x="180" y="1380"/>
                </a:lnTo>
                <a:lnTo>
                  <a:pt x="0" y="1430"/>
                </a:lnTo>
                <a:lnTo>
                  <a:pt x="0" y="1436"/>
                </a:lnTo>
                <a:lnTo>
                  <a:pt x="0" y="1436"/>
                </a:lnTo>
                <a:lnTo>
                  <a:pt x="178" y="1388"/>
                </a:lnTo>
                <a:lnTo>
                  <a:pt x="352" y="1342"/>
                </a:lnTo>
                <a:lnTo>
                  <a:pt x="526" y="1298"/>
                </a:lnTo>
                <a:lnTo>
                  <a:pt x="698" y="1260"/>
                </a:lnTo>
                <a:lnTo>
                  <a:pt x="698" y="1260"/>
                </a:lnTo>
                <a:lnTo>
                  <a:pt x="672" y="1284"/>
                </a:lnTo>
                <a:lnTo>
                  <a:pt x="672" y="1284"/>
                </a:lnTo>
                <a:lnTo>
                  <a:pt x="506" y="1318"/>
                </a:lnTo>
                <a:lnTo>
                  <a:pt x="338" y="1358"/>
                </a:lnTo>
                <a:lnTo>
                  <a:pt x="170" y="1398"/>
                </a:lnTo>
                <a:lnTo>
                  <a:pt x="0" y="1442"/>
                </a:lnTo>
                <a:lnTo>
                  <a:pt x="0" y="1448"/>
                </a:lnTo>
                <a:lnTo>
                  <a:pt x="0" y="1448"/>
                </a:lnTo>
                <a:lnTo>
                  <a:pt x="168" y="1406"/>
                </a:lnTo>
                <a:lnTo>
                  <a:pt x="334" y="1364"/>
                </a:lnTo>
                <a:lnTo>
                  <a:pt x="498" y="1326"/>
                </a:lnTo>
                <a:lnTo>
                  <a:pt x="662" y="1292"/>
                </a:lnTo>
                <a:lnTo>
                  <a:pt x="662" y="1292"/>
                </a:lnTo>
                <a:lnTo>
                  <a:pt x="638" y="1312"/>
                </a:lnTo>
                <a:lnTo>
                  <a:pt x="638" y="1312"/>
                </a:lnTo>
                <a:lnTo>
                  <a:pt x="480" y="1344"/>
                </a:lnTo>
                <a:lnTo>
                  <a:pt x="322" y="1380"/>
                </a:lnTo>
                <a:lnTo>
                  <a:pt x="162" y="1416"/>
                </a:lnTo>
                <a:lnTo>
                  <a:pt x="0" y="1454"/>
                </a:lnTo>
                <a:lnTo>
                  <a:pt x="0" y="1460"/>
                </a:lnTo>
                <a:lnTo>
                  <a:pt x="0" y="1460"/>
                </a:lnTo>
                <a:lnTo>
                  <a:pt x="160" y="1422"/>
                </a:lnTo>
                <a:lnTo>
                  <a:pt x="316" y="1386"/>
                </a:lnTo>
                <a:lnTo>
                  <a:pt x="474" y="1352"/>
                </a:lnTo>
                <a:lnTo>
                  <a:pt x="630" y="1320"/>
                </a:lnTo>
                <a:lnTo>
                  <a:pt x="630" y="1320"/>
                </a:lnTo>
                <a:lnTo>
                  <a:pt x="618" y="1330"/>
                </a:lnTo>
                <a:lnTo>
                  <a:pt x="618" y="1330"/>
                </a:lnTo>
                <a:lnTo>
                  <a:pt x="606" y="1338"/>
                </a:lnTo>
                <a:lnTo>
                  <a:pt x="606" y="1338"/>
                </a:lnTo>
                <a:lnTo>
                  <a:pt x="306" y="1400"/>
                </a:lnTo>
                <a:lnTo>
                  <a:pt x="0" y="1466"/>
                </a:lnTo>
                <a:lnTo>
                  <a:pt x="0" y="1472"/>
                </a:lnTo>
                <a:lnTo>
                  <a:pt x="0" y="1472"/>
                </a:lnTo>
                <a:lnTo>
                  <a:pt x="300" y="1406"/>
                </a:lnTo>
                <a:lnTo>
                  <a:pt x="598" y="1346"/>
                </a:lnTo>
                <a:lnTo>
                  <a:pt x="598" y="1346"/>
                </a:lnTo>
                <a:lnTo>
                  <a:pt x="576" y="1364"/>
                </a:lnTo>
                <a:lnTo>
                  <a:pt x="576" y="1364"/>
                </a:lnTo>
                <a:lnTo>
                  <a:pt x="282" y="1422"/>
                </a:lnTo>
                <a:lnTo>
                  <a:pt x="282" y="1422"/>
                </a:lnTo>
                <a:lnTo>
                  <a:pt x="0" y="1478"/>
                </a:lnTo>
                <a:lnTo>
                  <a:pt x="0" y="1484"/>
                </a:lnTo>
                <a:lnTo>
                  <a:pt x="0" y="1484"/>
                </a:lnTo>
                <a:lnTo>
                  <a:pt x="284" y="1428"/>
                </a:lnTo>
                <a:lnTo>
                  <a:pt x="284" y="1428"/>
                </a:lnTo>
                <a:lnTo>
                  <a:pt x="566" y="1372"/>
                </a:lnTo>
                <a:lnTo>
                  <a:pt x="566" y="1372"/>
                </a:lnTo>
                <a:lnTo>
                  <a:pt x="544" y="1390"/>
                </a:lnTo>
                <a:lnTo>
                  <a:pt x="544" y="1390"/>
                </a:lnTo>
                <a:lnTo>
                  <a:pt x="274" y="1442"/>
                </a:lnTo>
                <a:lnTo>
                  <a:pt x="0" y="1492"/>
                </a:lnTo>
                <a:lnTo>
                  <a:pt x="0" y="1498"/>
                </a:lnTo>
                <a:lnTo>
                  <a:pt x="0" y="1498"/>
                </a:lnTo>
                <a:lnTo>
                  <a:pt x="268" y="1448"/>
                </a:lnTo>
                <a:lnTo>
                  <a:pt x="534" y="1398"/>
                </a:lnTo>
                <a:lnTo>
                  <a:pt x="534" y="1398"/>
                </a:lnTo>
                <a:lnTo>
                  <a:pt x="514" y="1416"/>
                </a:lnTo>
                <a:lnTo>
                  <a:pt x="514" y="1416"/>
                </a:lnTo>
                <a:lnTo>
                  <a:pt x="386" y="1440"/>
                </a:lnTo>
                <a:lnTo>
                  <a:pt x="258" y="1464"/>
                </a:lnTo>
                <a:lnTo>
                  <a:pt x="0" y="1506"/>
                </a:lnTo>
                <a:lnTo>
                  <a:pt x="0" y="1512"/>
                </a:lnTo>
                <a:lnTo>
                  <a:pt x="0" y="1512"/>
                </a:lnTo>
                <a:lnTo>
                  <a:pt x="252" y="1470"/>
                </a:lnTo>
                <a:lnTo>
                  <a:pt x="378" y="1448"/>
                </a:lnTo>
                <a:lnTo>
                  <a:pt x="504" y="1424"/>
                </a:lnTo>
                <a:lnTo>
                  <a:pt x="504" y="1424"/>
                </a:lnTo>
                <a:lnTo>
                  <a:pt x="482" y="1440"/>
                </a:lnTo>
                <a:lnTo>
                  <a:pt x="482" y="1440"/>
                </a:lnTo>
                <a:lnTo>
                  <a:pt x="360" y="1464"/>
                </a:lnTo>
                <a:lnTo>
                  <a:pt x="240" y="1484"/>
                </a:lnTo>
                <a:lnTo>
                  <a:pt x="120" y="1504"/>
                </a:lnTo>
                <a:lnTo>
                  <a:pt x="0" y="1522"/>
                </a:lnTo>
                <a:lnTo>
                  <a:pt x="0" y="1528"/>
                </a:lnTo>
                <a:lnTo>
                  <a:pt x="0" y="1528"/>
                </a:lnTo>
                <a:lnTo>
                  <a:pt x="118" y="1510"/>
                </a:lnTo>
                <a:lnTo>
                  <a:pt x="236" y="1492"/>
                </a:lnTo>
                <a:lnTo>
                  <a:pt x="352" y="1470"/>
                </a:lnTo>
                <a:lnTo>
                  <a:pt x="470" y="1448"/>
                </a:lnTo>
                <a:lnTo>
                  <a:pt x="470" y="1448"/>
                </a:lnTo>
                <a:lnTo>
                  <a:pt x="450" y="1464"/>
                </a:lnTo>
                <a:lnTo>
                  <a:pt x="450" y="1464"/>
                </a:lnTo>
                <a:lnTo>
                  <a:pt x="336" y="1486"/>
                </a:lnTo>
                <a:lnTo>
                  <a:pt x="224" y="1506"/>
                </a:lnTo>
                <a:lnTo>
                  <a:pt x="112" y="1524"/>
                </a:lnTo>
                <a:lnTo>
                  <a:pt x="0" y="1538"/>
                </a:lnTo>
                <a:lnTo>
                  <a:pt x="0" y="1544"/>
                </a:lnTo>
                <a:lnTo>
                  <a:pt x="0" y="1544"/>
                </a:lnTo>
                <a:lnTo>
                  <a:pt x="108" y="1530"/>
                </a:lnTo>
                <a:lnTo>
                  <a:pt x="218" y="1514"/>
                </a:lnTo>
                <a:lnTo>
                  <a:pt x="328" y="1494"/>
                </a:lnTo>
                <a:lnTo>
                  <a:pt x="436" y="1472"/>
                </a:lnTo>
                <a:lnTo>
                  <a:pt x="436" y="1472"/>
                </a:lnTo>
                <a:lnTo>
                  <a:pt x="414" y="1488"/>
                </a:lnTo>
                <a:lnTo>
                  <a:pt x="414" y="1488"/>
                </a:lnTo>
                <a:lnTo>
                  <a:pt x="310" y="1510"/>
                </a:lnTo>
                <a:lnTo>
                  <a:pt x="206" y="1528"/>
                </a:lnTo>
                <a:lnTo>
                  <a:pt x="102" y="1544"/>
                </a:lnTo>
                <a:lnTo>
                  <a:pt x="0" y="1558"/>
                </a:lnTo>
                <a:lnTo>
                  <a:pt x="0" y="1562"/>
                </a:lnTo>
                <a:lnTo>
                  <a:pt x="0" y="1562"/>
                </a:lnTo>
                <a:lnTo>
                  <a:pt x="100" y="1550"/>
                </a:lnTo>
                <a:lnTo>
                  <a:pt x="200" y="1536"/>
                </a:lnTo>
                <a:lnTo>
                  <a:pt x="300" y="1518"/>
                </a:lnTo>
                <a:lnTo>
                  <a:pt x="402" y="1496"/>
                </a:lnTo>
                <a:lnTo>
                  <a:pt x="402" y="1496"/>
                </a:lnTo>
                <a:lnTo>
                  <a:pt x="380" y="1510"/>
                </a:lnTo>
                <a:lnTo>
                  <a:pt x="380" y="1510"/>
                </a:lnTo>
                <a:lnTo>
                  <a:pt x="284" y="1532"/>
                </a:lnTo>
                <a:lnTo>
                  <a:pt x="190" y="1550"/>
                </a:lnTo>
                <a:lnTo>
                  <a:pt x="94" y="1564"/>
                </a:lnTo>
                <a:lnTo>
                  <a:pt x="0" y="1576"/>
                </a:lnTo>
                <a:lnTo>
                  <a:pt x="0" y="1582"/>
                </a:lnTo>
                <a:lnTo>
                  <a:pt x="0" y="1582"/>
                </a:lnTo>
                <a:lnTo>
                  <a:pt x="90" y="1572"/>
                </a:lnTo>
                <a:lnTo>
                  <a:pt x="182" y="1558"/>
                </a:lnTo>
                <a:lnTo>
                  <a:pt x="274" y="1540"/>
                </a:lnTo>
                <a:lnTo>
                  <a:pt x="366" y="1520"/>
                </a:lnTo>
                <a:lnTo>
                  <a:pt x="366" y="1520"/>
                </a:lnTo>
                <a:lnTo>
                  <a:pt x="346" y="1534"/>
                </a:lnTo>
                <a:lnTo>
                  <a:pt x="346" y="1534"/>
                </a:lnTo>
                <a:lnTo>
                  <a:pt x="258" y="1554"/>
                </a:lnTo>
                <a:lnTo>
                  <a:pt x="172" y="1572"/>
                </a:lnTo>
                <a:lnTo>
                  <a:pt x="86" y="1586"/>
                </a:lnTo>
                <a:lnTo>
                  <a:pt x="0" y="1598"/>
                </a:lnTo>
                <a:lnTo>
                  <a:pt x="0" y="1604"/>
                </a:lnTo>
                <a:lnTo>
                  <a:pt x="0" y="1604"/>
                </a:lnTo>
                <a:lnTo>
                  <a:pt x="80" y="1594"/>
                </a:lnTo>
                <a:lnTo>
                  <a:pt x="162" y="1580"/>
                </a:lnTo>
                <a:lnTo>
                  <a:pt x="244" y="1564"/>
                </a:lnTo>
                <a:lnTo>
                  <a:pt x="328" y="1544"/>
                </a:lnTo>
                <a:lnTo>
                  <a:pt x="328" y="1544"/>
                </a:lnTo>
                <a:lnTo>
                  <a:pt x="308" y="1556"/>
                </a:lnTo>
                <a:lnTo>
                  <a:pt x="308" y="1556"/>
                </a:lnTo>
                <a:lnTo>
                  <a:pt x="230" y="1576"/>
                </a:lnTo>
                <a:lnTo>
                  <a:pt x="152" y="1594"/>
                </a:lnTo>
                <a:lnTo>
                  <a:pt x="76" y="1608"/>
                </a:lnTo>
                <a:lnTo>
                  <a:pt x="0" y="1620"/>
                </a:lnTo>
                <a:lnTo>
                  <a:pt x="0" y="1624"/>
                </a:lnTo>
                <a:lnTo>
                  <a:pt x="0" y="1624"/>
                </a:lnTo>
                <a:lnTo>
                  <a:pt x="72" y="1614"/>
                </a:lnTo>
                <a:lnTo>
                  <a:pt x="142" y="1602"/>
                </a:lnTo>
                <a:lnTo>
                  <a:pt x="216" y="1586"/>
                </a:lnTo>
                <a:lnTo>
                  <a:pt x="288" y="1568"/>
                </a:lnTo>
                <a:lnTo>
                  <a:pt x="288" y="1568"/>
                </a:lnTo>
                <a:lnTo>
                  <a:pt x="270" y="1578"/>
                </a:lnTo>
                <a:lnTo>
                  <a:pt x="270" y="1578"/>
                </a:lnTo>
                <a:lnTo>
                  <a:pt x="202" y="1598"/>
                </a:lnTo>
                <a:lnTo>
                  <a:pt x="134" y="1614"/>
                </a:lnTo>
                <a:lnTo>
                  <a:pt x="66" y="1628"/>
                </a:lnTo>
                <a:lnTo>
                  <a:pt x="0" y="1640"/>
                </a:lnTo>
                <a:lnTo>
                  <a:pt x="0" y="1646"/>
                </a:lnTo>
                <a:lnTo>
                  <a:pt x="0" y="1646"/>
                </a:lnTo>
                <a:lnTo>
                  <a:pt x="4" y="1646"/>
                </a:lnTo>
                <a:lnTo>
                  <a:pt x="4" y="1646"/>
                </a:lnTo>
                <a:lnTo>
                  <a:pt x="64" y="1636"/>
                </a:lnTo>
                <a:lnTo>
                  <a:pt x="124" y="1624"/>
                </a:lnTo>
                <a:lnTo>
                  <a:pt x="182" y="1610"/>
                </a:lnTo>
                <a:lnTo>
                  <a:pt x="242" y="1594"/>
                </a:lnTo>
                <a:lnTo>
                  <a:pt x="242" y="1594"/>
                </a:lnTo>
                <a:lnTo>
                  <a:pt x="232" y="1598"/>
                </a:lnTo>
                <a:lnTo>
                  <a:pt x="232" y="1598"/>
                </a:lnTo>
                <a:lnTo>
                  <a:pt x="174" y="1618"/>
                </a:lnTo>
                <a:lnTo>
                  <a:pt x="114" y="1634"/>
                </a:lnTo>
                <a:lnTo>
                  <a:pt x="56" y="1648"/>
                </a:lnTo>
                <a:lnTo>
                  <a:pt x="0" y="1660"/>
                </a:lnTo>
                <a:lnTo>
                  <a:pt x="0" y="1668"/>
                </a:lnTo>
                <a:lnTo>
                  <a:pt x="0" y="1668"/>
                </a:lnTo>
                <a:lnTo>
                  <a:pt x="44" y="1658"/>
                </a:lnTo>
                <a:lnTo>
                  <a:pt x="90" y="1648"/>
                </a:lnTo>
                <a:lnTo>
                  <a:pt x="134" y="1636"/>
                </a:lnTo>
                <a:lnTo>
                  <a:pt x="178" y="1624"/>
                </a:lnTo>
                <a:lnTo>
                  <a:pt x="178" y="1624"/>
                </a:lnTo>
                <a:lnTo>
                  <a:pt x="132" y="1640"/>
                </a:lnTo>
                <a:lnTo>
                  <a:pt x="88" y="1654"/>
                </a:lnTo>
                <a:lnTo>
                  <a:pt x="44" y="1666"/>
                </a:lnTo>
                <a:lnTo>
                  <a:pt x="0" y="1678"/>
                </a:lnTo>
                <a:lnTo>
                  <a:pt x="0" y="1686"/>
                </a:lnTo>
                <a:lnTo>
                  <a:pt x="0" y="1686"/>
                </a:lnTo>
                <a:lnTo>
                  <a:pt x="50" y="1672"/>
                </a:lnTo>
                <a:lnTo>
                  <a:pt x="100" y="1658"/>
                </a:lnTo>
                <a:lnTo>
                  <a:pt x="100" y="1658"/>
                </a:lnTo>
                <a:lnTo>
                  <a:pt x="50" y="1676"/>
                </a:lnTo>
                <a:lnTo>
                  <a:pt x="0" y="1692"/>
                </a:lnTo>
                <a:lnTo>
                  <a:pt x="0" y="1700"/>
                </a:lnTo>
                <a:lnTo>
                  <a:pt x="0" y="1700"/>
                </a:lnTo>
                <a:lnTo>
                  <a:pt x="48" y="1684"/>
                </a:lnTo>
                <a:lnTo>
                  <a:pt x="98" y="1666"/>
                </a:lnTo>
                <a:lnTo>
                  <a:pt x="146" y="1646"/>
                </a:lnTo>
                <a:lnTo>
                  <a:pt x="194" y="1624"/>
                </a:lnTo>
                <a:lnTo>
                  <a:pt x="194" y="1624"/>
                </a:lnTo>
                <a:lnTo>
                  <a:pt x="238" y="1606"/>
                </a:lnTo>
                <a:lnTo>
                  <a:pt x="282" y="1586"/>
                </a:lnTo>
                <a:lnTo>
                  <a:pt x="282" y="1586"/>
                </a:lnTo>
                <a:lnTo>
                  <a:pt x="324" y="1570"/>
                </a:lnTo>
                <a:lnTo>
                  <a:pt x="364" y="1552"/>
                </a:lnTo>
                <a:lnTo>
                  <a:pt x="364" y="1552"/>
                </a:lnTo>
                <a:lnTo>
                  <a:pt x="414" y="1532"/>
                </a:lnTo>
                <a:lnTo>
                  <a:pt x="464" y="1510"/>
                </a:lnTo>
                <a:lnTo>
                  <a:pt x="464" y="1510"/>
                </a:lnTo>
                <a:lnTo>
                  <a:pt x="544" y="1476"/>
                </a:lnTo>
                <a:lnTo>
                  <a:pt x="544" y="1476"/>
                </a:lnTo>
                <a:lnTo>
                  <a:pt x="592" y="1458"/>
                </a:lnTo>
                <a:lnTo>
                  <a:pt x="640" y="1438"/>
                </a:lnTo>
                <a:lnTo>
                  <a:pt x="640" y="1438"/>
                </a:lnTo>
                <a:lnTo>
                  <a:pt x="736" y="1402"/>
                </a:lnTo>
                <a:lnTo>
                  <a:pt x="736" y="1402"/>
                </a:lnTo>
                <a:lnTo>
                  <a:pt x="840" y="1364"/>
                </a:lnTo>
                <a:lnTo>
                  <a:pt x="840" y="1364"/>
                </a:lnTo>
                <a:lnTo>
                  <a:pt x="954" y="1324"/>
                </a:lnTo>
                <a:lnTo>
                  <a:pt x="954" y="1324"/>
                </a:lnTo>
                <a:lnTo>
                  <a:pt x="1058" y="1288"/>
                </a:lnTo>
                <a:lnTo>
                  <a:pt x="1058" y="1288"/>
                </a:lnTo>
                <a:lnTo>
                  <a:pt x="1178" y="1252"/>
                </a:lnTo>
                <a:lnTo>
                  <a:pt x="1178" y="1252"/>
                </a:lnTo>
                <a:lnTo>
                  <a:pt x="1304" y="1218"/>
                </a:lnTo>
                <a:lnTo>
                  <a:pt x="1304" y="1218"/>
                </a:lnTo>
                <a:lnTo>
                  <a:pt x="1434" y="1190"/>
                </a:lnTo>
                <a:lnTo>
                  <a:pt x="1434" y="1190"/>
                </a:lnTo>
                <a:lnTo>
                  <a:pt x="1436" y="1188"/>
                </a:lnTo>
                <a:lnTo>
                  <a:pt x="1436" y="1188"/>
                </a:lnTo>
                <a:lnTo>
                  <a:pt x="1502" y="1178"/>
                </a:lnTo>
                <a:lnTo>
                  <a:pt x="1502" y="1178"/>
                </a:lnTo>
                <a:lnTo>
                  <a:pt x="1580" y="1164"/>
                </a:lnTo>
                <a:lnTo>
                  <a:pt x="1580" y="1164"/>
                </a:lnTo>
                <a:lnTo>
                  <a:pt x="1716" y="1148"/>
                </a:lnTo>
                <a:lnTo>
                  <a:pt x="1716" y="1148"/>
                </a:lnTo>
                <a:lnTo>
                  <a:pt x="1854" y="1140"/>
                </a:lnTo>
                <a:lnTo>
                  <a:pt x="1854" y="1140"/>
                </a:lnTo>
                <a:lnTo>
                  <a:pt x="1988" y="1138"/>
                </a:lnTo>
                <a:lnTo>
                  <a:pt x="1988" y="1138"/>
                </a:lnTo>
                <a:lnTo>
                  <a:pt x="2120" y="1144"/>
                </a:lnTo>
                <a:lnTo>
                  <a:pt x="2120" y="1144"/>
                </a:lnTo>
                <a:lnTo>
                  <a:pt x="2252" y="1154"/>
                </a:lnTo>
                <a:lnTo>
                  <a:pt x="2252" y="1154"/>
                </a:lnTo>
                <a:lnTo>
                  <a:pt x="2378" y="1172"/>
                </a:lnTo>
                <a:lnTo>
                  <a:pt x="2378" y="1172"/>
                </a:lnTo>
                <a:lnTo>
                  <a:pt x="2506" y="1194"/>
                </a:lnTo>
                <a:lnTo>
                  <a:pt x="2506" y="1194"/>
                </a:lnTo>
                <a:lnTo>
                  <a:pt x="2610" y="1216"/>
                </a:lnTo>
                <a:lnTo>
                  <a:pt x="2610" y="1216"/>
                </a:lnTo>
                <a:lnTo>
                  <a:pt x="2756" y="1252"/>
                </a:lnTo>
                <a:lnTo>
                  <a:pt x="2756" y="1252"/>
                </a:lnTo>
                <a:lnTo>
                  <a:pt x="2852" y="1280"/>
                </a:lnTo>
                <a:lnTo>
                  <a:pt x="2852" y="1280"/>
                </a:lnTo>
                <a:lnTo>
                  <a:pt x="2954" y="1312"/>
                </a:lnTo>
                <a:lnTo>
                  <a:pt x="2954" y="1312"/>
                </a:lnTo>
                <a:lnTo>
                  <a:pt x="3074" y="1354"/>
                </a:lnTo>
                <a:lnTo>
                  <a:pt x="3074" y="1354"/>
                </a:lnTo>
                <a:lnTo>
                  <a:pt x="3172" y="1390"/>
                </a:lnTo>
                <a:lnTo>
                  <a:pt x="3172" y="1390"/>
                </a:lnTo>
                <a:lnTo>
                  <a:pt x="3270" y="1430"/>
                </a:lnTo>
                <a:lnTo>
                  <a:pt x="3270" y="1430"/>
                </a:lnTo>
                <a:lnTo>
                  <a:pt x="3384" y="1478"/>
                </a:lnTo>
                <a:lnTo>
                  <a:pt x="3384" y="1478"/>
                </a:lnTo>
                <a:lnTo>
                  <a:pt x="3464" y="1514"/>
                </a:lnTo>
                <a:lnTo>
                  <a:pt x="3464" y="1514"/>
                </a:lnTo>
                <a:lnTo>
                  <a:pt x="3562" y="1560"/>
                </a:lnTo>
                <a:lnTo>
                  <a:pt x="3562" y="1560"/>
                </a:lnTo>
                <a:lnTo>
                  <a:pt x="3652" y="1606"/>
                </a:lnTo>
                <a:lnTo>
                  <a:pt x="3742" y="1648"/>
                </a:lnTo>
                <a:lnTo>
                  <a:pt x="3832" y="1686"/>
                </a:lnTo>
                <a:lnTo>
                  <a:pt x="3922" y="1720"/>
                </a:lnTo>
                <a:lnTo>
                  <a:pt x="4014" y="1752"/>
                </a:lnTo>
                <a:lnTo>
                  <a:pt x="4104" y="1780"/>
                </a:lnTo>
                <a:lnTo>
                  <a:pt x="4196" y="1806"/>
                </a:lnTo>
                <a:lnTo>
                  <a:pt x="4288" y="1826"/>
                </a:lnTo>
                <a:lnTo>
                  <a:pt x="4380" y="1844"/>
                </a:lnTo>
                <a:lnTo>
                  <a:pt x="4472" y="1858"/>
                </a:lnTo>
                <a:lnTo>
                  <a:pt x="4564" y="1868"/>
                </a:lnTo>
                <a:lnTo>
                  <a:pt x="4656" y="1876"/>
                </a:lnTo>
                <a:lnTo>
                  <a:pt x="4748" y="1880"/>
                </a:lnTo>
                <a:lnTo>
                  <a:pt x="4840" y="1880"/>
                </a:lnTo>
                <a:lnTo>
                  <a:pt x="4932" y="1878"/>
                </a:lnTo>
                <a:lnTo>
                  <a:pt x="5026" y="1870"/>
                </a:lnTo>
                <a:lnTo>
                  <a:pt x="5026" y="1870"/>
                </a:lnTo>
                <a:lnTo>
                  <a:pt x="5088" y="1864"/>
                </a:lnTo>
                <a:lnTo>
                  <a:pt x="5150" y="1856"/>
                </a:lnTo>
                <a:lnTo>
                  <a:pt x="5214" y="1846"/>
                </a:lnTo>
                <a:lnTo>
                  <a:pt x="5276" y="1836"/>
                </a:lnTo>
                <a:lnTo>
                  <a:pt x="5338" y="1822"/>
                </a:lnTo>
                <a:lnTo>
                  <a:pt x="5402" y="1808"/>
                </a:lnTo>
                <a:lnTo>
                  <a:pt x="5464" y="1792"/>
                </a:lnTo>
                <a:lnTo>
                  <a:pt x="5526" y="1774"/>
                </a:lnTo>
                <a:lnTo>
                  <a:pt x="5588" y="1756"/>
                </a:lnTo>
                <a:lnTo>
                  <a:pt x="5652" y="1736"/>
                </a:lnTo>
                <a:lnTo>
                  <a:pt x="5714" y="1714"/>
                </a:lnTo>
                <a:lnTo>
                  <a:pt x="5776" y="1690"/>
                </a:lnTo>
                <a:lnTo>
                  <a:pt x="5838" y="1664"/>
                </a:lnTo>
                <a:lnTo>
                  <a:pt x="5900" y="1638"/>
                </a:lnTo>
                <a:lnTo>
                  <a:pt x="5962" y="1610"/>
                </a:lnTo>
                <a:lnTo>
                  <a:pt x="6024" y="1580"/>
                </a:lnTo>
                <a:lnTo>
                  <a:pt x="6024" y="1580"/>
                </a:lnTo>
                <a:lnTo>
                  <a:pt x="6080" y="1550"/>
                </a:lnTo>
                <a:lnTo>
                  <a:pt x="6136" y="1522"/>
                </a:lnTo>
                <a:lnTo>
                  <a:pt x="6136" y="1522"/>
                </a:lnTo>
                <a:lnTo>
                  <a:pt x="6252" y="1666"/>
                </a:lnTo>
                <a:lnTo>
                  <a:pt x="6360" y="1810"/>
                </a:lnTo>
                <a:lnTo>
                  <a:pt x="6462" y="1952"/>
                </a:lnTo>
                <a:lnTo>
                  <a:pt x="6560" y="2092"/>
                </a:lnTo>
                <a:lnTo>
                  <a:pt x="6650" y="2226"/>
                </a:lnTo>
                <a:lnTo>
                  <a:pt x="6736" y="2356"/>
                </a:lnTo>
                <a:lnTo>
                  <a:pt x="6890" y="2594"/>
                </a:lnTo>
                <a:lnTo>
                  <a:pt x="6890" y="2594"/>
                </a:lnTo>
                <a:lnTo>
                  <a:pt x="7018" y="2792"/>
                </a:lnTo>
                <a:lnTo>
                  <a:pt x="7074" y="2880"/>
                </a:lnTo>
                <a:lnTo>
                  <a:pt x="7128" y="2958"/>
                </a:lnTo>
                <a:lnTo>
                  <a:pt x="7128" y="2946"/>
                </a:lnTo>
                <a:lnTo>
                  <a:pt x="7128" y="2946"/>
                </a:lnTo>
                <a:lnTo>
                  <a:pt x="7076" y="2870"/>
                </a:lnTo>
                <a:lnTo>
                  <a:pt x="7020" y="2784"/>
                </a:lnTo>
                <a:lnTo>
                  <a:pt x="6896" y="2592"/>
                </a:lnTo>
                <a:lnTo>
                  <a:pt x="6896" y="2592"/>
                </a:lnTo>
                <a:lnTo>
                  <a:pt x="6738" y="2348"/>
                </a:lnTo>
                <a:lnTo>
                  <a:pt x="6652" y="2218"/>
                </a:lnTo>
                <a:lnTo>
                  <a:pt x="6562" y="2082"/>
                </a:lnTo>
                <a:lnTo>
                  <a:pt x="6464" y="1944"/>
                </a:lnTo>
                <a:lnTo>
                  <a:pt x="6364" y="1804"/>
                </a:lnTo>
                <a:lnTo>
                  <a:pt x="6256" y="1660"/>
                </a:lnTo>
                <a:lnTo>
                  <a:pt x="6144" y="1518"/>
                </a:lnTo>
                <a:lnTo>
                  <a:pt x="6144" y="1518"/>
                </a:lnTo>
                <a:lnTo>
                  <a:pt x="6164" y="1506"/>
                </a:lnTo>
                <a:lnTo>
                  <a:pt x="6164" y="1506"/>
                </a:lnTo>
                <a:lnTo>
                  <a:pt x="6224" y="1578"/>
                </a:lnTo>
                <a:lnTo>
                  <a:pt x="6282" y="1648"/>
                </a:lnTo>
                <a:lnTo>
                  <a:pt x="6392" y="1790"/>
                </a:lnTo>
                <a:lnTo>
                  <a:pt x="6498" y="1930"/>
                </a:lnTo>
                <a:lnTo>
                  <a:pt x="6596" y="2068"/>
                </a:lnTo>
                <a:lnTo>
                  <a:pt x="6688" y="2202"/>
                </a:lnTo>
                <a:lnTo>
                  <a:pt x="6776" y="2328"/>
                </a:lnTo>
                <a:lnTo>
                  <a:pt x="6932" y="2564"/>
                </a:lnTo>
                <a:lnTo>
                  <a:pt x="6932" y="2564"/>
                </a:lnTo>
                <a:lnTo>
                  <a:pt x="7036" y="2722"/>
                </a:lnTo>
                <a:lnTo>
                  <a:pt x="7128" y="2858"/>
                </a:lnTo>
                <a:lnTo>
                  <a:pt x="7128" y="2848"/>
                </a:lnTo>
                <a:lnTo>
                  <a:pt x="7128" y="2848"/>
                </a:lnTo>
                <a:lnTo>
                  <a:pt x="7038" y="2714"/>
                </a:lnTo>
                <a:lnTo>
                  <a:pt x="6936" y="2562"/>
                </a:lnTo>
                <a:lnTo>
                  <a:pt x="6936" y="2562"/>
                </a:lnTo>
                <a:lnTo>
                  <a:pt x="6778" y="2322"/>
                </a:lnTo>
                <a:lnTo>
                  <a:pt x="6692" y="2194"/>
                </a:lnTo>
                <a:lnTo>
                  <a:pt x="6598" y="2060"/>
                </a:lnTo>
                <a:lnTo>
                  <a:pt x="6500" y="1924"/>
                </a:lnTo>
                <a:lnTo>
                  <a:pt x="6396" y="1784"/>
                </a:lnTo>
                <a:lnTo>
                  <a:pt x="6286" y="1644"/>
                </a:lnTo>
                <a:lnTo>
                  <a:pt x="6230" y="1574"/>
                </a:lnTo>
                <a:lnTo>
                  <a:pt x="6170" y="1502"/>
                </a:lnTo>
                <a:lnTo>
                  <a:pt x="6170" y="1502"/>
                </a:lnTo>
                <a:lnTo>
                  <a:pt x="6192" y="1490"/>
                </a:lnTo>
                <a:lnTo>
                  <a:pt x="6192" y="1490"/>
                </a:lnTo>
                <a:lnTo>
                  <a:pt x="6252" y="1562"/>
                </a:lnTo>
                <a:lnTo>
                  <a:pt x="6312" y="1632"/>
                </a:lnTo>
                <a:lnTo>
                  <a:pt x="6426" y="1772"/>
                </a:lnTo>
                <a:lnTo>
                  <a:pt x="6534" y="1910"/>
                </a:lnTo>
                <a:lnTo>
                  <a:pt x="6634" y="2046"/>
                </a:lnTo>
                <a:lnTo>
                  <a:pt x="6730" y="2176"/>
                </a:lnTo>
                <a:lnTo>
                  <a:pt x="6818" y="2302"/>
                </a:lnTo>
                <a:lnTo>
                  <a:pt x="6974" y="2534"/>
                </a:lnTo>
                <a:lnTo>
                  <a:pt x="6974" y="2534"/>
                </a:lnTo>
                <a:lnTo>
                  <a:pt x="7056" y="2654"/>
                </a:lnTo>
                <a:lnTo>
                  <a:pt x="7128" y="2760"/>
                </a:lnTo>
                <a:lnTo>
                  <a:pt x="7128" y="2748"/>
                </a:lnTo>
                <a:lnTo>
                  <a:pt x="7128" y="2748"/>
                </a:lnTo>
                <a:lnTo>
                  <a:pt x="7058" y="2646"/>
                </a:lnTo>
                <a:lnTo>
                  <a:pt x="6980" y="2532"/>
                </a:lnTo>
                <a:lnTo>
                  <a:pt x="6980" y="2532"/>
                </a:lnTo>
                <a:lnTo>
                  <a:pt x="6822" y="2300"/>
                </a:lnTo>
                <a:lnTo>
                  <a:pt x="6734" y="2174"/>
                </a:lnTo>
                <a:lnTo>
                  <a:pt x="6640" y="2042"/>
                </a:lnTo>
                <a:lnTo>
                  <a:pt x="6540" y="1906"/>
                </a:lnTo>
                <a:lnTo>
                  <a:pt x="6432" y="1768"/>
                </a:lnTo>
                <a:lnTo>
                  <a:pt x="6318" y="1628"/>
                </a:lnTo>
                <a:lnTo>
                  <a:pt x="6258" y="1558"/>
                </a:lnTo>
                <a:lnTo>
                  <a:pt x="6196" y="1488"/>
                </a:lnTo>
                <a:lnTo>
                  <a:pt x="6196" y="1488"/>
                </a:lnTo>
                <a:lnTo>
                  <a:pt x="6218" y="1476"/>
                </a:lnTo>
                <a:lnTo>
                  <a:pt x="6218" y="1476"/>
                </a:lnTo>
                <a:lnTo>
                  <a:pt x="6282" y="1546"/>
                </a:lnTo>
                <a:lnTo>
                  <a:pt x="6344" y="1614"/>
                </a:lnTo>
                <a:lnTo>
                  <a:pt x="6402" y="1684"/>
                </a:lnTo>
                <a:lnTo>
                  <a:pt x="6460" y="1752"/>
                </a:lnTo>
                <a:lnTo>
                  <a:pt x="6572" y="1890"/>
                </a:lnTo>
                <a:lnTo>
                  <a:pt x="6674" y="2024"/>
                </a:lnTo>
                <a:lnTo>
                  <a:pt x="6772" y="2154"/>
                </a:lnTo>
                <a:lnTo>
                  <a:pt x="6860" y="2278"/>
                </a:lnTo>
                <a:lnTo>
                  <a:pt x="7020" y="2506"/>
                </a:lnTo>
                <a:lnTo>
                  <a:pt x="7020" y="2506"/>
                </a:lnTo>
                <a:lnTo>
                  <a:pt x="7128" y="2660"/>
                </a:lnTo>
                <a:lnTo>
                  <a:pt x="7128" y="2650"/>
                </a:lnTo>
                <a:lnTo>
                  <a:pt x="7128" y="2650"/>
                </a:lnTo>
                <a:lnTo>
                  <a:pt x="7026" y="2502"/>
                </a:lnTo>
                <a:lnTo>
                  <a:pt x="7026" y="2502"/>
                </a:lnTo>
                <a:lnTo>
                  <a:pt x="6870" y="2280"/>
                </a:lnTo>
                <a:lnTo>
                  <a:pt x="6780" y="2156"/>
                </a:lnTo>
                <a:lnTo>
                  <a:pt x="6684" y="2026"/>
                </a:lnTo>
                <a:lnTo>
                  <a:pt x="6580" y="1892"/>
                </a:lnTo>
                <a:lnTo>
                  <a:pt x="6468" y="1754"/>
                </a:lnTo>
                <a:lnTo>
                  <a:pt x="6410" y="1684"/>
                </a:lnTo>
                <a:lnTo>
                  <a:pt x="6350" y="1614"/>
                </a:lnTo>
                <a:lnTo>
                  <a:pt x="6286" y="1544"/>
                </a:lnTo>
                <a:lnTo>
                  <a:pt x="6222" y="1474"/>
                </a:lnTo>
                <a:lnTo>
                  <a:pt x="6222" y="1474"/>
                </a:lnTo>
                <a:lnTo>
                  <a:pt x="6240" y="1462"/>
                </a:lnTo>
                <a:lnTo>
                  <a:pt x="6240" y="1462"/>
                </a:lnTo>
                <a:lnTo>
                  <a:pt x="6308" y="1532"/>
                </a:lnTo>
                <a:lnTo>
                  <a:pt x="6374" y="1602"/>
                </a:lnTo>
                <a:lnTo>
                  <a:pt x="6438" y="1672"/>
                </a:lnTo>
                <a:lnTo>
                  <a:pt x="6500" y="1742"/>
                </a:lnTo>
                <a:lnTo>
                  <a:pt x="6558" y="1810"/>
                </a:lnTo>
                <a:lnTo>
                  <a:pt x="6616" y="1878"/>
                </a:lnTo>
                <a:lnTo>
                  <a:pt x="6724" y="2012"/>
                </a:lnTo>
                <a:lnTo>
                  <a:pt x="6822" y="2140"/>
                </a:lnTo>
                <a:lnTo>
                  <a:pt x="6914" y="2262"/>
                </a:lnTo>
                <a:lnTo>
                  <a:pt x="6996" y="2376"/>
                </a:lnTo>
                <a:lnTo>
                  <a:pt x="7070" y="2480"/>
                </a:lnTo>
                <a:lnTo>
                  <a:pt x="7070" y="2480"/>
                </a:lnTo>
                <a:lnTo>
                  <a:pt x="7128" y="2562"/>
                </a:lnTo>
                <a:lnTo>
                  <a:pt x="7128" y="2552"/>
                </a:lnTo>
                <a:lnTo>
                  <a:pt x="7128" y="2552"/>
                </a:lnTo>
                <a:lnTo>
                  <a:pt x="7074" y="2476"/>
                </a:lnTo>
                <a:lnTo>
                  <a:pt x="7074" y="2476"/>
                </a:lnTo>
                <a:lnTo>
                  <a:pt x="7000" y="2372"/>
                </a:lnTo>
                <a:lnTo>
                  <a:pt x="6916" y="2256"/>
                </a:lnTo>
                <a:lnTo>
                  <a:pt x="6826" y="2134"/>
                </a:lnTo>
                <a:lnTo>
                  <a:pt x="6726" y="2006"/>
                </a:lnTo>
                <a:lnTo>
                  <a:pt x="6620" y="1872"/>
                </a:lnTo>
                <a:lnTo>
                  <a:pt x="6562" y="1804"/>
                </a:lnTo>
                <a:lnTo>
                  <a:pt x="6504" y="1736"/>
                </a:lnTo>
                <a:lnTo>
                  <a:pt x="6442" y="1668"/>
                </a:lnTo>
                <a:lnTo>
                  <a:pt x="6380" y="1598"/>
                </a:lnTo>
                <a:lnTo>
                  <a:pt x="6314" y="1528"/>
                </a:lnTo>
                <a:lnTo>
                  <a:pt x="6246" y="1460"/>
                </a:lnTo>
                <a:lnTo>
                  <a:pt x="6246" y="1460"/>
                </a:lnTo>
                <a:lnTo>
                  <a:pt x="6266" y="1448"/>
                </a:lnTo>
                <a:lnTo>
                  <a:pt x="6266" y="1448"/>
                </a:lnTo>
                <a:lnTo>
                  <a:pt x="6336" y="1518"/>
                </a:lnTo>
                <a:lnTo>
                  <a:pt x="6406" y="1586"/>
                </a:lnTo>
                <a:lnTo>
                  <a:pt x="6472" y="1656"/>
                </a:lnTo>
                <a:lnTo>
                  <a:pt x="6536" y="1724"/>
                </a:lnTo>
                <a:lnTo>
                  <a:pt x="6598" y="1792"/>
                </a:lnTo>
                <a:lnTo>
                  <a:pt x="6658" y="1860"/>
                </a:lnTo>
                <a:lnTo>
                  <a:pt x="6768" y="1994"/>
                </a:lnTo>
                <a:lnTo>
                  <a:pt x="6870" y="2120"/>
                </a:lnTo>
                <a:lnTo>
                  <a:pt x="6964" y="2242"/>
                </a:lnTo>
                <a:lnTo>
                  <a:pt x="7048" y="2354"/>
                </a:lnTo>
                <a:lnTo>
                  <a:pt x="7122" y="2456"/>
                </a:lnTo>
                <a:lnTo>
                  <a:pt x="7122" y="2456"/>
                </a:lnTo>
                <a:lnTo>
                  <a:pt x="7128" y="2464"/>
                </a:lnTo>
                <a:lnTo>
                  <a:pt x="7128" y="2454"/>
                </a:lnTo>
                <a:lnTo>
                  <a:pt x="7128" y="2452"/>
                </a:lnTo>
                <a:lnTo>
                  <a:pt x="7128" y="2452"/>
                </a:lnTo>
                <a:lnTo>
                  <a:pt x="7054" y="2350"/>
                </a:lnTo>
                <a:lnTo>
                  <a:pt x="6970" y="2238"/>
                </a:lnTo>
                <a:lnTo>
                  <a:pt x="6876" y="2118"/>
                </a:lnTo>
                <a:lnTo>
                  <a:pt x="6774" y="1990"/>
                </a:lnTo>
                <a:lnTo>
                  <a:pt x="6662" y="1858"/>
                </a:lnTo>
                <a:lnTo>
                  <a:pt x="6604" y="1790"/>
                </a:lnTo>
                <a:lnTo>
                  <a:pt x="6542" y="1722"/>
                </a:lnTo>
                <a:lnTo>
                  <a:pt x="6478" y="1652"/>
                </a:lnTo>
                <a:lnTo>
                  <a:pt x="6412" y="1584"/>
                </a:lnTo>
                <a:lnTo>
                  <a:pt x="6342" y="1514"/>
                </a:lnTo>
                <a:lnTo>
                  <a:pt x="6270" y="1444"/>
                </a:lnTo>
                <a:lnTo>
                  <a:pt x="6270" y="1444"/>
                </a:lnTo>
                <a:lnTo>
                  <a:pt x="6286" y="1436"/>
                </a:lnTo>
                <a:lnTo>
                  <a:pt x="6286" y="1436"/>
                </a:lnTo>
                <a:lnTo>
                  <a:pt x="6358" y="1498"/>
                </a:lnTo>
                <a:lnTo>
                  <a:pt x="6426" y="1562"/>
                </a:lnTo>
                <a:lnTo>
                  <a:pt x="6492" y="1626"/>
                </a:lnTo>
                <a:lnTo>
                  <a:pt x="6554" y="1688"/>
                </a:lnTo>
                <a:lnTo>
                  <a:pt x="6616" y="1752"/>
                </a:lnTo>
                <a:lnTo>
                  <a:pt x="6674" y="1814"/>
                </a:lnTo>
                <a:lnTo>
                  <a:pt x="6782" y="1936"/>
                </a:lnTo>
                <a:lnTo>
                  <a:pt x="6882" y="2054"/>
                </a:lnTo>
                <a:lnTo>
                  <a:pt x="6974" y="2166"/>
                </a:lnTo>
                <a:lnTo>
                  <a:pt x="7056" y="2270"/>
                </a:lnTo>
                <a:lnTo>
                  <a:pt x="7128" y="2366"/>
                </a:lnTo>
                <a:lnTo>
                  <a:pt x="7128" y="2356"/>
                </a:lnTo>
                <a:lnTo>
                  <a:pt x="7128" y="2356"/>
                </a:lnTo>
                <a:lnTo>
                  <a:pt x="7056" y="2260"/>
                </a:lnTo>
                <a:lnTo>
                  <a:pt x="6974" y="2156"/>
                </a:lnTo>
                <a:lnTo>
                  <a:pt x="6884" y="2046"/>
                </a:lnTo>
                <a:lnTo>
                  <a:pt x="6784" y="1928"/>
                </a:lnTo>
                <a:lnTo>
                  <a:pt x="6676" y="1808"/>
                </a:lnTo>
                <a:lnTo>
                  <a:pt x="6618" y="1746"/>
                </a:lnTo>
                <a:lnTo>
                  <a:pt x="6558" y="1682"/>
                </a:lnTo>
                <a:lnTo>
                  <a:pt x="6494" y="1620"/>
                </a:lnTo>
                <a:lnTo>
                  <a:pt x="6430" y="1558"/>
                </a:lnTo>
                <a:lnTo>
                  <a:pt x="6362" y="1494"/>
                </a:lnTo>
                <a:lnTo>
                  <a:pt x="6292" y="1432"/>
                </a:lnTo>
                <a:lnTo>
                  <a:pt x="6292" y="1432"/>
                </a:lnTo>
                <a:lnTo>
                  <a:pt x="6300" y="1428"/>
                </a:lnTo>
                <a:lnTo>
                  <a:pt x="6300" y="1428"/>
                </a:lnTo>
                <a:lnTo>
                  <a:pt x="6408" y="1518"/>
                </a:lnTo>
                <a:lnTo>
                  <a:pt x="6516" y="1612"/>
                </a:lnTo>
                <a:lnTo>
                  <a:pt x="6620" y="1712"/>
                </a:lnTo>
                <a:lnTo>
                  <a:pt x="6726" y="1816"/>
                </a:lnTo>
                <a:lnTo>
                  <a:pt x="6828" y="1924"/>
                </a:lnTo>
                <a:lnTo>
                  <a:pt x="6930" y="2036"/>
                </a:lnTo>
                <a:lnTo>
                  <a:pt x="7030" y="2152"/>
                </a:lnTo>
                <a:lnTo>
                  <a:pt x="7128" y="2274"/>
                </a:lnTo>
                <a:lnTo>
                  <a:pt x="7128" y="2260"/>
                </a:lnTo>
                <a:lnTo>
                  <a:pt x="7128" y="2260"/>
                </a:lnTo>
                <a:lnTo>
                  <a:pt x="7058" y="2172"/>
                </a:lnTo>
                <a:lnTo>
                  <a:pt x="6980" y="2076"/>
                </a:lnTo>
                <a:lnTo>
                  <a:pt x="6892" y="1976"/>
                </a:lnTo>
                <a:lnTo>
                  <a:pt x="6794" y="1868"/>
                </a:lnTo>
                <a:lnTo>
                  <a:pt x="6688" y="1758"/>
                </a:lnTo>
                <a:lnTo>
                  <a:pt x="6632" y="1702"/>
                </a:lnTo>
                <a:lnTo>
                  <a:pt x="6574" y="1646"/>
                </a:lnTo>
                <a:lnTo>
                  <a:pt x="6512" y="1590"/>
                </a:lnTo>
                <a:lnTo>
                  <a:pt x="6448" y="1532"/>
                </a:lnTo>
                <a:lnTo>
                  <a:pt x="6382" y="1476"/>
                </a:lnTo>
                <a:lnTo>
                  <a:pt x="6314" y="1418"/>
                </a:lnTo>
                <a:lnTo>
                  <a:pt x="6314" y="1418"/>
                </a:lnTo>
                <a:lnTo>
                  <a:pt x="6328" y="1410"/>
                </a:lnTo>
                <a:lnTo>
                  <a:pt x="6328" y="1410"/>
                </a:lnTo>
                <a:lnTo>
                  <a:pt x="6390" y="1456"/>
                </a:lnTo>
                <a:lnTo>
                  <a:pt x="6448" y="1502"/>
                </a:lnTo>
                <a:lnTo>
                  <a:pt x="6506" y="1550"/>
                </a:lnTo>
                <a:lnTo>
                  <a:pt x="6562" y="1596"/>
                </a:lnTo>
                <a:lnTo>
                  <a:pt x="6672" y="1692"/>
                </a:lnTo>
                <a:lnTo>
                  <a:pt x="6774" y="1790"/>
                </a:lnTo>
                <a:lnTo>
                  <a:pt x="6870" y="1888"/>
                </a:lnTo>
                <a:lnTo>
                  <a:pt x="6962" y="1984"/>
                </a:lnTo>
                <a:lnTo>
                  <a:pt x="7048" y="2082"/>
                </a:lnTo>
                <a:lnTo>
                  <a:pt x="7128" y="2178"/>
                </a:lnTo>
                <a:lnTo>
                  <a:pt x="7128" y="2168"/>
                </a:lnTo>
                <a:lnTo>
                  <a:pt x="7128" y="2168"/>
                </a:lnTo>
                <a:lnTo>
                  <a:pt x="7038" y="2060"/>
                </a:lnTo>
                <a:lnTo>
                  <a:pt x="6944" y="1954"/>
                </a:lnTo>
                <a:lnTo>
                  <a:pt x="6848" y="1854"/>
                </a:lnTo>
                <a:lnTo>
                  <a:pt x="6750" y="1756"/>
                </a:lnTo>
                <a:lnTo>
                  <a:pt x="6648" y="1664"/>
                </a:lnTo>
                <a:lnTo>
                  <a:pt x="6546" y="1574"/>
                </a:lnTo>
                <a:lnTo>
                  <a:pt x="6442" y="1488"/>
                </a:lnTo>
                <a:lnTo>
                  <a:pt x="6334" y="1406"/>
                </a:lnTo>
                <a:lnTo>
                  <a:pt x="6334" y="1406"/>
                </a:lnTo>
                <a:lnTo>
                  <a:pt x="6346" y="1398"/>
                </a:lnTo>
                <a:lnTo>
                  <a:pt x="6346" y="1398"/>
                </a:lnTo>
                <a:lnTo>
                  <a:pt x="6414" y="1444"/>
                </a:lnTo>
                <a:lnTo>
                  <a:pt x="6478" y="1490"/>
                </a:lnTo>
                <a:lnTo>
                  <a:pt x="6540" y="1536"/>
                </a:lnTo>
                <a:lnTo>
                  <a:pt x="6598" y="1582"/>
                </a:lnTo>
                <a:lnTo>
                  <a:pt x="6656" y="1626"/>
                </a:lnTo>
                <a:lnTo>
                  <a:pt x="6710" y="1672"/>
                </a:lnTo>
                <a:lnTo>
                  <a:pt x="6812" y="1762"/>
                </a:lnTo>
                <a:lnTo>
                  <a:pt x="6906" y="1848"/>
                </a:lnTo>
                <a:lnTo>
                  <a:pt x="6988" y="1932"/>
                </a:lnTo>
                <a:lnTo>
                  <a:pt x="7064" y="2010"/>
                </a:lnTo>
                <a:lnTo>
                  <a:pt x="7128" y="2084"/>
                </a:lnTo>
                <a:lnTo>
                  <a:pt x="7128" y="2074"/>
                </a:lnTo>
                <a:lnTo>
                  <a:pt x="7128" y="2074"/>
                </a:lnTo>
                <a:lnTo>
                  <a:pt x="7082" y="2022"/>
                </a:lnTo>
                <a:lnTo>
                  <a:pt x="7032" y="1968"/>
                </a:lnTo>
                <a:lnTo>
                  <a:pt x="6978" y="1912"/>
                </a:lnTo>
                <a:lnTo>
                  <a:pt x="6920" y="1854"/>
                </a:lnTo>
                <a:lnTo>
                  <a:pt x="6856" y="1794"/>
                </a:lnTo>
                <a:lnTo>
                  <a:pt x="6790" y="1732"/>
                </a:lnTo>
                <a:lnTo>
                  <a:pt x="6718" y="1670"/>
                </a:lnTo>
                <a:lnTo>
                  <a:pt x="6644" y="1608"/>
                </a:lnTo>
                <a:lnTo>
                  <a:pt x="6644" y="1608"/>
                </a:lnTo>
                <a:lnTo>
                  <a:pt x="6572" y="1552"/>
                </a:lnTo>
                <a:lnTo>
                  <a:pt x="6500" y="1498"/>
                </a:lnTo>
                <a:lnTo>
                  <a:pt x="6428" y="1446"/>
                </a:lnTo>
                <a:lnTo>
                  <a:pt x="6352" y="1394"/>
                </a:lnTo>
                <a:lnTo>
                  <a:pt x="6352" y="1394"/>
                </a:lnTo>
                <a:lnTo>
                  <a:pt x="6366" y="1386"/>
                </a:lnTo>
                <a:lnTo>
                  <a:pt x="6366" y="1386"/>
                </a:lnTo>
                <a:lnTo>
                  <a:pt x="6434" y="1426"/>
                </a:lnTo>
                <a:lnTo>
                  <a:pt x="6498" y="1468"/>
                </a:lnTo>
                <a:lnTo>
                  <a:pt x="6560" y="1508"/>
                </a:lnTo>
                <a:lnTo>
                  <a:pt x="6618" y="1550"/>
                </a:lnTo>
                <a:lnTo>
                  <a:pt x="6674" y="1590"/>
                </a:lnTo>
                <a:lnTo>
                  <a:pt x="6728" y="1632"/>
                </a:lnTo>
                <a:lnTo>
                  <a:pt x="6828" y="1710"/>
                </a:lnTo>
                <a:lnTo>
                  <a:pt x="6918" y="1788"/>
                </a:lnTo>
                <a:lnTo>
                  <a:pt x="6998" y="1860"/>
                </a:lnTo>
                <a:lnTo>
                  <a:pt x="7068" y="1930"/>
                </a:lnTo>
                <a:lnTo>
                  <a:pt x="7128" y="1992"/>
                </a:lnTo>
                <a:lnTo>
                  <a:pt x="7128" y="1984"/>
                </a:lnTo>
                <a:lnTo>
                  <a:pt x="7128" y="1984"/>
                </a:lnTo>
                <a:lnTo>
                  <a:pt x="7086" y="1940"/>
                </a:lnTo>
                <a:lnTo>
                  <a:pt x="7040" y="1894"/>
                </a:lnTo>
                <a:lnTo>
                  <a:pt x="6990" y="1844"/>
                </a:lnTo>
                <a:lnTo>
                  <a:pt x="6934" y="1794"/>
                </a:lnTo>
                <a:lnTo>
                  <a:pt x="6874" y="1742"/>
                </a:lnTo>
                <a:lnTo>
                  <a:pt x="6810" y="1688"/>
                </a:lnTo>
                <a:lnTo>
                  <a:pt x="6740" y="1632"/>
                </a:lnTo>
                <a:lnTo>
                  <a:pt x="6664" y="1576"/>
                </a:lnTo>
                <a:lnTo>
                  <a:pt x="6664" y="1576"/>
                </a:lnTo>
                <a:lnTo>
                  <a:pt x="6594" y="1526"/>
                </a:lnTo>
                <a:lnTo>
                  <a:pt x="6520" y="1476"/>
                </a:lnTo>
                <a:lnTo>
                  <a:pt x="6446" y="1428"/>
                </a:lnTo>
                <a:lnTo>
                  <a:pt x="6372" y="1382"/>
                </a:lnTo>
                <a:lnTo>
                  <a:pt x="6372" y="1382"/>
                </a:lnTo>
                <a:lnTo>
                  <a:pt x="6384" y="1374"/>
                </a:lnTo>
                <a:lnTo>
                  <a:pt x="6384" y="1374"/>
                </a:lnTo>
                <a:lnTo>
                  <a:pt x="6502" y="1440"/>
                </a:lnTo>
                <a:lnTo>
                  <a:pt x="6612" y="1504"/>
                </a:lnTo>
                <a:lnTo>
                  <a:pt x="6716" y="1570"/>
                </a:lnTo>
                <a:lnTo>
                  <a:pt x="6812" y="1638"/>
                </a:lnTo>
                <a:lnTo>
                  <a:pt x="6902" y="1704"/>
                </a:lnTo>
                <a:lnTo>
                  <a:pt x="6984" y="1772"/>
                </a:lnTo>
                <a:lnTo>
                  <a:pt x="7060" y="1838"/>
                </a:lnTo>
                <a:lnTo>
                  <a:pt x="7128" y="1904"/>
                </a:lnTo>
                <a:lnTo>
                  <a:pt x="7128" y="1896"/>
                </a:lnTo>
                <a:lnTo>
                  <a:pt x="7128" y="1896"/>
                </a:lnTo>
                <a:lnTo>
                  <a:pt x="7088" y="1858"/>
                </a:lnTo>
                <a:lnTo>
                  <a:pt x="7044" y="1816"/>
                </a:lnTo>
                <a:lnTo>
                  <a:pt x="6996" y="1774"/>
                </a:lnTo>
                <a:lnTo>
                  <a:pt x="6944" y="1732"/>
                </a:lnTo>
                <a:lnTo>
                  <a:pt x="6886" y="1686"/>
                </a:lnTo>
                <a:lnTo>
                  <a:pt x="6824" y="1640"/>
                </a:lnTo>
                <a:lnTo>
                  <a:pt x="6758" y="1592"/>
                </a:lnTo>
                <a:lnTo>
                  <a:pt x="6686" y="1544"/>
                </a:lnTo>
                <a:lnTo>
                  <a:pt x="6686" y="1544"/>
                </a:lnTo>
                <a:lnTo>
                  <a:pt x="6614" y="1500"/>
                </a:lnTo>
                <a:lnTo>
                  <a:pt x="6540" y="1456"/>
                </a:lnTo>
                <a:lnTo>
                  <a:pt x="6464" y="1412"/>
                </a:lnTo>
                <a:lnTo>
                  <a:pt x="6388" y="1372"/>
                </a:lnTo>
                <a:lnTo>
                  <a:pt x="6388" y="1372"/>
                </a:lnTo>
                <a:lnTo>
                  <a:pt x="6400" y="1364"/>
                </a:lnTo>
                <a:lnTo>
                  <a:pt x="6400" y="1364"/>
                </a:lnTo>
                <a:lnTo>
                  <a:pt x="6478" y="1400"/>
                </a:lnTo>
                <a:lnTo>
                  <a:pt x="6554" y="1438"/>
                </a:lnTo>
                <a:lnTo>
                  <a:pt x="6630" y="1478"/>
                </a:lnTo>
                <a:lnTo>
                  <a:pt x="6702" y="1518"/>
                </a:lnTo>
                <a:lnTo>
                  <a:pt x="6702" y="1518"/>
                </a:lnTo>
                <a:lnTo>
                  <a:pt x="6764" y="1554"/>
                </a:lnTo>
                <a:lnTo>
                  <a:pt x="6822" y="1590"/>
                </a:lnTo>
                <a:lnTo>
                  <a:pt x="6880" y="1628"/>
                </a:lnTo>
                <a:lnTo>
                  <a:pt x="6936" y="1664"/>
                </a:lnTo>
                <a:lnTo>
                  <a:pt x="6988" y="1702"/>
                </a:lnTo>
                <a:lnTo>
                  <a:pt x="7038" y="1740"/>
                </a:lnTo>
                <a:lnTo>
                  <a:pt x="7084" y="1780"/>
                </a:lnTo>
                <a:lnTo>
                  <a:pt x="7128" y="1818"/>
                </a:lnTo>
                <a:lnTo>
                  <a:pt x="7128" y="1810"/>
                </a:lnTo>
                <a:lnTo>
                  <a:pt x="7128" y="1810"/>
                </a:lnTo>
                <a:lnTo>
                  <a:pt x="7084" y="1772"/>
                </a:lnTo>
                <a:lnTo>
                  <a:pt x="7038" y="1734"/>
                </a:lnTo>
                <a:lnTo>
                  <a:pt x="6988" y="1696"/>
                </a:lnTo>
                <a:lnTo>
                  <a:pt x="6936" y="1658"/>
                </a:lnTo>
                <a:lnTo>
                  <a:pt x="6882" y="1620"/>
                </a:lnTo>
                <a:lnTo>
                  <a:pt x="6826" y="1584"/>
                </a:lnTo>
                <a:lnTo>
                  <a:pt x="6766" y="1548"/>
                </a:lnTo>
                <a:lnTo>
                  <a:pt x="6706" y="1512"/>
                </a:lnTo>
                <a:lnTo>
                  <a:pt x="6706" y="1512"/>
                </a:lnTo>
                <a:lnTo>
                  <a:pt x="6634" y="1472"/>
                </a:lnTo>
                <a:lnTo>
                  <a:pt x="6560" y="1434"/>
                </a:lnTo>
                <a:lnTo>
                  <a:pt x="6484" y="1396"/>
                </a:lnTo>
                <a:lnTo>
                  <a:pt x="6406" y="1360"/>
                </a:lnTo>
                <a:lnTo>
                  <a:pt x="6406" y="1360"/>
                </a:lnTo>
                <a:lnTo>
                  <a:pt x="6418" y="1352"/>
                </a:lnTo>
                <a:lnTo>
                  <a:pt x="6418" y="1352"/>
                </a:lnTo>
                <a:lnTo>
                  <a:pt x="6534" y="1398"/>
                </a:lnTo>
                <a:lnTo>
                  <a:pt x="6642" y="1446"/>
                </a:lnTo>
                <a:lnTo>
                  <a:pt x="6742" y="1494"/>
                </a:lnTo>
                <a:lnTo>
                  <a:pt x="6834" y="1542"/>
                </a:lnTo>
                <a:lnTo>
                  <a:pt x="6918" y="1590"/>
                </a:lnTo>
                <a:lnTo>
                  <a:pt x="6996" y="1638"/>
                </a:lnTo>
                <a:lnTo>
                  <a:pt x="7066" y="1686"/>
                </a:lnTo>
                <a:lnTo>
                  <a:pt x="7128" y="1734"/>
                </a:lnTo>
                <a:lnTo>
                  <a:pt x="7128" y="1726"/>
                </a:lnTo>
                <a:lnTo>
                  <a:pt x="7128" y="1726"/>
                </a:lnTo>
                <a:lnTo>
                  <a:pt x="7066" y="1680"/>
                </a:lnTo>
                <a:lnTo>
                  <a:pt x="6996" y="1632"/>
                </a:lnTo>
                <a:lnTo>
                  <a:pt x="6920" y="1584"/>
                </a:lnTo>
                <a:lnTo>
                  <a:pt x="6836" y="1536"/>
                </a:lnTo>
                <a:lnTo>
                  <a:pt x="6744" y="1488"/>
                </a:lnTo>
                <a:lnTo>
                  <a:pt x="6644" y="1440"/>
                </a:lnTo>
                <a:lnTo>
                  <a:pt x="6538" y="1394"/>
                </a:lnTo>
                <a:lnTo>
                  <a:pt x="6424" y="1348"/>
                </a:lnTo>
                <a:lnTo>
                  <a:pt x="6424" y="1348"/>
                </a:lnTo>
                <a:lnTo>
                  <a:pt x="6434" y="1342"/>
                </a:lnTo>
                <a:lnTo>
                  <a:pt x="6434" y="1342"/>
                </a:lnTo>
                <a:lnTo>
                  <a:pt x="6542" y="1376"/>
                </a:lnTo>
                <a:lnTo>
                  <a:pt x="6644" y="1412"/>
                </a:lnTo>
                <a:lnTo>
                  <a:pt x="6740" y="1450"/>
                </a:lnTo>
                <a:lnTo>
                  <a:pt x="6830" y="1488"/>
                </a:lnTo>
                <a:lnTo>
                  <a:pt x="6914" y="1528"/>
                </a:lnTo>
                <a:lnTo>
                  <a:pt x="6992" y="1568"/>
                </a:lnTo>
                <a:lnTo>
                  <a:pt x="7064" y="1610"/>
                </a:lnTo>
                <a:lnTo>
                  <a:pt x="7128" y="1652"/>
                </a:lnTo>
                <a:lnTo>
                  <a:pt x="7128" y="1646"/>
                </a:lnTo>
                <a:lnTo>
                  <a:pt x="7128" y="1646"/>
                </a:lnTo>
                <a:lnTo>
                  <a:pt x="7090" y="1620"/>
                </a:lnTo>
                <a:lnTo>
                  <a:pt x="7048" y="1594"/>
                </a:lnTo>
                <a:lnTo>
                  <a:pt x="7002" y="1568"/>
                </a:lnTo>
                <a:lnTo>
                  <a:pt x="6956" y="1542"/>
                </a:lnTo>
                <a:lnTo>
                  <a:pt x="6906" y="1518"/>
                </a:lnTo>
                <a:lnTo>
                  <a:pt x="6854" y="1494"/>
                </a:lnTo>
                <a:lnTo>
                  <a:pt x="6800" y="1468"/>
                </a:lnTo>
                <a:lnTo>
                  <a:pt x="6742" y="1444"/>
                </a:lnTo>
                <a:lnTo>
                  <a:pt x="6742" y="1444"/>
                </a:lnTo>
                <a:lnTo>
                  <a:pt x="6672" y="1416"/>
                </a:lnTo>
                <a:lnTo>
                  <a:pt x="6596" y="1390"/>
                </a:lnTo>
                <a:lnTo>
                  <a:pt x="6520" y="1364"/>
                </a:lnTo>
                <a:lnTo>
                  <a:pt x="6440" y="1338"/>
                </a:lnTo>
                <a:lnTo>
                  <a:pt x="6440" y="1338"/>
                </a:lnTo>
                <a:lnTo>
                  <a:pt x="6452" y="1330"/>
                </a:lnTo>
                <a:lnTo>
                  <a:pt x="6452" y="1330"/>
                </a:lnTo>
                <a:lnTo>
                  <a:pt x="6558" y="1356"/>
                </a:lnTo>
                <a:lnTo>
                  <a:pt x="6658" y="1384"/>
                </a:lnTo>
                <a:lnTo>
                  <a:pt x="6752" y="1414"/>
                </a:lnTo>
                <a:lnTo>
                  <a:pt x="6840" y="1444"/>
                </a:lnTo>
                <a:lnTo>
                  <a:pt x="6922" y="1474"/>
                </a:lnTo>
                <a:lnTo>
                  <a:pt x="6998" y="1506"/>
                </a:lnTo>
                <a:lnTo>
                  <a:pt x="7066" y="1540"/>
                </a:lnTo>
                <a:lnTo>
                  <a:pt x="7128" y="1574"/>
                </a:lnTo>
                <a:lnTo>
                  <a:pt x="7128" y="1568"/>
                </a:lnTo>
                <a:lnTo>
                  <a:pt x="7128" y="1568"/>
                </a:lnTo>
                <a:lnTo>
                  <a:pt x="7066" y="1534"/>
                </a:lnTo>
                <a:lnTo>
                  <a:pt x="6998" y="1500"/>
                </a:lnTo>
                <a:lnTo>
                  <a:pt x="6924" y="1468"/>
                </a:lnTo>
                <a:lnTo>
                  <a:pt x="6842" y="1438"/>
                </a:lnTo>
                <a:lnTo>
                  <a:pt x="6756" y="1408"/>
                </a:lnTo>
                <a:lnTo>
                  <a:pt x="6662" y="1380"/>
                </a:lnTo>
                <a:lnTo>
                  <a:pt x="6564" y="1352"/>
                </a:lnTo>
                <a:lnTo>
                  <a:pt x="6458" y="1326"/>
                </a:lnTo>
                <a:lnTo>
                  <a:pt x="6458" y="1326"/>
                </a:lnTo>
                <a:lnTo>
                  <a:pt x="6470" y="1316"/>
                </a:lnTo>
                <a:lnTo>
                  <a:pt x="6470" y="1316"/>
                </a:lnTo>
                <a:lnTo>
                  <a:pt x="6576" y="1336"/>
                </a:lnTo>
                <a:lnTo>
                  <a:pt x="6674" y="1356"/>
                </a:lnTo>
                <a:lnTo>
                  <a:pt x="6766" y="1378"/>
                </a:lnTo>
                <a:lnTo>
                  <a:pt x="6852" y="1400"/>
                </a:lnTo>
                <a:lnTo>
                  <a:pt x="6930" y="1424"/>
                </a:lnTo>
                <a:lnTo>
                  <a:pt x="7004" y="1448"/>
                </a:lnTo>
                <a:lnTo>
                  <a:pt x="7070" y="1472"/>
                </a:lnTo>
                <a:lnTo>
                  <a:pt x="7128" y="1500"/>
                </a:lnTo>
                <a:lnTo>
                  <a:pt x="7128" y="1492"/>
                </a:lnTo>
                <a:lnTo>
                  <a:pt x="7128" y="1492"/>
                </a:lnTo>
                <a:lnTo>
                  <a:pt x="7070" y="1466"/>
                </a:lnTo>
                <a:lnTo>
                  <a:pt x="7004" y="1442"/>
                </a:lnTo>
                <a:lnTo>
                  <a:pt x="6932" y="1418"/>
                </a:lnTo>
                <a:lnTo>
                  <a:pt x="6854" y="1394"/>
                </a:lnTo>
                <a:lnTo>
                  <a:pt x="6770" y="1372"/>
                </a:lnTo>
                <a:lnTo>
                  <a:pt x="6678" y="1352"/>
                </a:lnTo>
                <a:lnTo>
                  <a:pt x="6582" y="1332"/>
                </a:lnTo>
                <a:lnTo>
                  <a:pt x="6478" y="1312"/>
                </a:lnTo>
                <a:lnTo>
                  <a:pt x="6478" y="1312"/>
                </a:lnTo>
                <a:lnTo>
                  <a:pt x="6492" y="1302"/>
                </a:lnTo>
                <a:lnTo>
                  <a:pt x="6492" y="1302"/>
                </a:lnTo>
                <a:lnTo>
                  <a:pt x="6592" y="1314"/>
                </a:lnTo>
                <a:lnTo>
                  <a:pt x="6686" y="1326"/>
                </a:lnTo>
                <a:lnTo>
                  <a:pt x="6776" y="1340"/>
                </a:lnTo>
                <a:lnTo>
                  <a:pt x="6858" y="1354"/>
                </a:lnTo>
                <a:lnTo>
                  <a:pt x="6934" y="1370"/>
                </a:lnTo>
                <a:lnTo>
                  <a:pt x="7006" y="1388"/>
                </a:lnTo>
                <a:lnTo>
                  <a:pt x="7070" y="1406"/>
                </a:lnTo>
                <a:lnTo>
                  <a:pt x="7128" y="1426"/>
                </a:lnTo>
                <a:lnTo>
                  <a:pt x="7128" y="1420"/>
                </a:lnTo>
                <a:lnTo>
                  <a:pt x="7128" y="1420"/>
                </a:lnTo>
                <a:lnTo>
                  <a:pt x="7070" y="1400"/>
                </a:lnTo>
                <a:lnTo>
                  <a:pt x="7006" y="1382"/>
                </a:lnTo>
                <a:lnTo>
                  <a:pt x="6936" y="1364"/>
                </a:lnTo>
                <a:lnTo>
                  <a:pt x="6860" y="1348"/>
                </a:lnTo>
                <a:lnTo>
                  <a:pt x="6778" y="1334"/>
                </a:lnTo>
                <a:lnTo>
                  <a:pt x="6690" y="1320"/>
                </a:lnTo>
                <a:lnTo>
                  <a:pt x="6598" y="1308"/>
                </a:lnTo>
                <a:lnTo>
                  <a:pt x="6500" y="1298"/>
                </a:lnTo>
                <a:lnTo>
                  <a:pt x="6500" y="1298"/>
                </a:lnTo>
                <a:lnTo>
                  <a:pt x="6514" y="1286"/>
                </a:lnTo>
                <a:lnTo>
                  <a:pt x="6514" y="1286"/>
                </a:lnTo>
                <a:lnTo>
                  <a:pt x="6610" y="1292"/>
                </a:lnTo>
                <a:lnTo>
                  <a:pt x="6702" y="1296"/>
                </a:lnTo>
                <a:lnTo>
                  <a:pt x="6786" y="1304"/>
                </a:lnTo>
                <a:lnTo>
                  <a:pt x="6866" y="1310"/>
                </a:lnTo>
                <a:lnTo>
                  <a:pt x="6940" y="1320"/>
                </a:lnTo>
                <a:lnTo>
                  <a:pt x="7008" y="1330"/>
                </a:lnTo>
                <a:lnTo>
                  <a:pt x="7072" y="1342"/>
                </a:lnTo>
                <a:lnTo>
                  <a:pt x="7128" y="1356"/>
                </a:lnTo>
                <a:lnTo>
                  <a:pt x="7128" y="1350"/>
                </a:lnTo>
                <a:lnTo>
                  <a:pt x="7128" y="1350"/>
                </a:lnTo>
                <a:lnTo>
                  <a:pt x="7072" y="1336"/>
                </a:lnTo>
                <a:lnTo>
                  <a:pt x="7010" y="1324"/>
                </a:lnTo>
                <a:lnTo>
                  <a:pt x="6942" y="1314"/>
                </a:lnTo>
                <a:lnTo>
                  <a:pt x="6868" y="1306"/>
                </a:lnTo>
                <a:lnTo>
                  <a:pt x="6790" y="1298"/>
                </a:lnTo>
                <a:lnTo>
                  <a:pt x="6706" y="1292"/>
                </a:lnTo>
                <a:lnTo>
                  <a:pt x="6616" y="1286"/>
                </a:lnTo>
                <a:lnTo>
                  <a:pt x="6522" y="1282"/>
                </a:lnTo>
                <a:lnTo>
                  <a:pt x="6522" y="1282"/>
                </a:lnTo>
                <a:lnTo>
                  <a:pt x="6538" y="1270"/>
                </a:lnTo>
                <a:lnTo>
                  <a:pt x="6538" y="1270"/>
                </a:lnTo>
                <a:lnTo>
                  <a:pt x="6718" y="1266"/>
                </a:lnTo>
                <a:lnTo>
                  <a:pt x="6798" y="1268"/>
                </a:lnTo>
                <a:lnTo>
                  <a:pt x="6874" y="1268"/>
                </a:lnTo>
                <a:lnTo>
                  <a:pt x="6946" y="1272"/>
                </a:lnTo>
                <a:lnTo>
                  <a:pt x="7012" y="1276"/>
                </a:lnTo>
                <a:lnTo>
                  <a:pt x="7074" y="1282"/>
                </a:lnTo>
                <a:lnTo>
                  <a:pt x="7128" y="1290"/>
                </a:lnTo>
                <a:lnTo>
                  <a:pt x="7128" y="1284"/>
                </a:lnTo>
                <a:lnTo>
                  <a:pt x="7128" y="1284"/>
                </a:lnTo>
                <a:lnTo>
                  <a:pt x="7074" y="1276"/>
                </a:lnTo>
                <a:lnTo>
                  <a:pt x="7014" y="1270"/>
                </a:lnTo>
                <a:lnTo>
                  <a:pt x="6948" y="1266"/>
                </a:lnTo>
                <a:lnTo>
                  <a:pt x="6878" y="1262"/>
                </a:lnTo>
                <a:lnTo>
                  <a:pt x="6802" y="1262"/>
                </a:lnTo>
                <a:lnTo>
                  <a:pt x="6722" y="1262"/>
                </a:lnTo>
                <a:lnTo>
                  <a:pt x="6548" y="1264"/>
                </a:lnTo>
                <a:lnTo>
                  <a:pt x="6548" y="1264"/>
                </a:lnTo>
                <a:lnTo>
                  <a:pt x="6566" y="1250"/>
                </a:lnTo>
                <a:lnTo>
                  <a:pt x="6566" y="1250"/>
                </a:lnTo>
                <a:lnTo>
                  <a:pt x="6734" y="1236"/>
                </a:lnTo>
                <a:lnTo>
                  <a:pt x="6884" y="1228"/>
                </a:lnTo>
                <a:lnTo>
                  <a:pt x="6954" y="1224"/>
                </a:lnTo>
                <a:lnTo>
                  <a:pt x="7016" y="1224"/>
                </a:lnTo>
                <a:lnTo>
                  <a:pt x="7074" y="1224"/>
                </a:lnTo>
                <a:lnTo>
                  <a:pt x="7128" y="1226"/>
                </a:lnTo>
                <a:lnTo>
                  <a:pt x="7128" y="1220"/>
                </a:lnTo>
                <a:lnTo>
                  <a:pt x="7128" y="1220"/>
                </a:lnTo>
                <a:lnTo>
                  <a:pt x="7076" y="1218"/>
                </a:lnTo>
                <a:lnTo>
                  <a:pt x="7018" y="1218"/>
                </a:lnTo>
                <a:lnTo>
                  <a:pt x="6956" y="1218"/>
                </a:lnTo>
                <a:lnTo>
                  <a:pt x="6888" y="1222"/>
                </a:lnTo>
                <a:lnTo>
                  <a:pt x="6740" y="1230"/>
                </a:lnTo>
                <a:lnTo>
                  <a:pt x="6574" y="1244"/>
                </a:lnTo>
                <a:lnTo>
                  <a:pt x="6574" y="1244"/>
                </a:lnTo>
                <a:lnTo>
                  <a:pt x="6594" y="1230"/>
                </a:lnTo>
                <a:lnTo>
                  <a:pt x="6594" y="1230"/>
                </a:lnTo>
                <a:lnTo>
                  <a:pt x="6752" y="1206"/>
                </a:lnTo>
                <a:lnTo>
                  <a:pt x="6894" y="1186"/>
                </a:lnTo>
                <a:lnTo>
                  <a:pt x="7020" y="1172"/>
                </a:lnTo>
                <a:lnTo>
                  <a:pt x="7076" y="1168"/>
                </a:lnTo>
                <a:lnTo>
                  <a:pt x="7128" y="1164"/>
                </a:lnTo>
                <a:lnTo>
                  <a:pt x="7128" y="1158"/>
                </a:lnTo>
                <a:lnTo>
                  <a:pt x="7128" y="1158"/>
                </a:lnTo>
                <a:lnTo>
                  <a:pt x="7078" y="1162"/>
                </a:lnTo>
                <a:lnTo>
                  <a:pt x="7022" y="1166"/>
                </a:lnTo>
                <a:lnTo>
                  <a:pt x="6900" y="1180"/>
                </a:lnTo>
                <a:lnTo>
                  <a:pt x="6760" y="1198"/>
                </a:lnTo>
                <a:lnTo>
                  <a:pt x="6604" y="1222"/>
                </a:lnTo>
                <a:lnTo>
                  <a:pt x="6604" y="1222"/>
                </a:lnTo>
                <a:lnTo>
                  <a:pt x="6626" y="1206"/>
                </a:lnTo>
                <a:lnTo>
                  <a:pt x="6626" y="1206"/>
                </a:lnTo>
                <a:lnTo>
                  <a:pt x="6698" y="1190"/>
                </a:lnTo>
                <a:lnTo>
                  <a:pt x="6698" y="1190"/>
                </a:lnTo>
                <a:lnTo>
                  <a:pt x="6936" y="1140"/>
                </a:lnTo>
                <a:lnTo>
                  <a:pt x="7038" y="1122"/>
                </a:lnTo>
                <a:lnTo>
                  <a:pt x="7128" y="1106"/>
                </a:lnTo>
                <a:lnTo>
                  <a:pt x="7128" y="1100"/>
                </a:lnTo>
                <a:lnTo>
                  <a:pt x="7128" y="1100"/>
                </a:lnTo>
                <a:lnTo>
                  <a:pt x="7038" y="1116"/>
                </a:lnTo>
                <a:lnTo>
                  <a:pt x="6936" y="1134"/>
                </a:lnTo>
                <a:lnTo>
                  <a:pt x="6696" y="1186"/>
                </a:lnTo>
                <a:lnTo>
                  <a:pt x="6696" y="1186"/>
                </a:lnTo>
                <a:lnTo>
                  <a:pt x="6636" y="1198"/>
                </a:lnTo>
                <a:lnTo>
                  <a:pt x="6636" y="1198"/>
                </a:lnTo>
                <a:lnTo>
                  <a:pt x="6658" y="1182"/>
                </a:lnTo>
                <a:lnTo>
                  <a:pt x="6658" y="1182"/>
                </a:lnTo>
                <a:lnTo>
                  <a:pt x="6822" y="1136"/>
                </a:lnTo>
                <a:lnTo>
                  <a:pt x="6822" y="1136"/>
                </a:lnTo>
                <a:lnTo>
                  <a:pt x="6988" y="1088"/>
                </a:lnTo>
                <a:lnTo>
                  <a:pt x="7062" y="1068"/>
                </a:lnTo>
                <a:lnTo>
                  <a:pt x="7128" y="1052"/>
                </a:lnTo>
                <a:lnTo>
                  <a:pt x="7128" y="1046"/>
                </a:lnTo>
                <a:lnTo>
                  <a:pt x="7128" y="1046"/>
                </a:lnTo>
                <a:lnTo>
                  <a:pt x="7062" y="1062"/>
                </a:lnTo>
                <a:lnTo>
                  <a:pt x="6988" y="1082"/>
                </a:lnTo>
                <a:lnTo>
                  <a:pt x="6820" y="1130"/>
                </a:lnTo>
                <a:lnTo>
                  <a:pt x="6820" y="1130"/>
                </a:lnTo>
                <a:lnTo>
                  <a:pt x="6670" y="1172"/>
                </a:lnTo>
                <a:lnTo>
                  <a:pt x="6670" y="1172"/>
                </a:lnTo>
                <a:lnTo>
                  <a:pt x="6692" y="1156"/>
                </a:lnTo>
                <a:lnTo>
                  <a:pt x="6692" y="1156"/>
                </a:lnTo>
                <a:lnTo>
                  <a:pt x="6930" y="1070"/>
                </a:lnTo>
                <a:lnTo>
                  <a:pt x="6930" y="1070"/>
                </a:lnTo>
                <a:lnTo>
                  <a:pt x="7034" y="1034"/>
                </a:lnTo>
                <a:lnTo>
                  <a:pt x="7128" y="1000"/>
                </a:lnTo>
                <a:lnTo>
                  <a:pt x="7128" y="994"/>
                </a:lnTo>
                <a:lnTo>
                  <a:pt x="7128" y="994"/>
                </a:lnTo>
                <a:lnTo>
                  <a:pt x="7034" y="1028"/>
                </a:lnTo>
                <a:lnTo>
                  <a:pt x="6928" y="1066"/>
                </a:lnTo>
                <a:lnTo>
                  <a:pt x="6928" y="1066"/>
                </a:lnTo>
                <a:lnTo>
                  <a:pt x="6706" y="1144"/>
                </a:lnTo>
                <a:lnTo>
                  <a:pt x="6706" y="1144"/>
                </a:lnTo>
                <a:lnTo>
                  <a:pt x="6726" y="1128"/>
                </a:lnTo>
                <a:lnTo>
                  <a:pt x="6726" y="1128"/>
                </a:lnTo>
                <a:lnTo>
                  <a:pt x="6886" y="1060"/>
                </a:lnTo>
                <a:lnTo>
                  <a:pt x="7024" y="1000"/>
                </a:lnTo>
                <a:lnTo>
                  <a:pt x="7024" y="1000"/>
                </a:lnTo>
                <a:lnTo>
                  <a:pt x="7128" y="954"/>
                </a:lnTo>
                <a:lnTo>
                  <a:pt x="7128" y="948"/>
                </a:lnTo>
                <a:lnTo>
                  <a:pt x="7128" y="948"/>
                </a:lnTo>
                <a:lnTo>
                  <a:pt x="7022" y="994"/>
                </a:lnTo>
                <a:lnTo>
                  <a:pt x="7022" y="994"/>
                </a:lnTo>
                <a:lnTo>
                  <a:pt x="6890" y="1052"/>
                </a:lnTo>
                <a:lnTo>
                  <a:pt x="6742" y="1114"/>
                </a:lnTo>
                <a:lnTo>
                  <a:pt x="6742" y="1114"/>
                </a:lnTo>
                <a:lnTo>
                  <a:pt x="6762" y="1098"/>
                </a:lnTo>
                <a:lnTo>
                  <a:pt x="6762" y="1098"/>
                </a:lnTo>
                <a:lnTo>
                  <a:pt x="6862" y="1050"/>
                </a:lnTo>
                <a:lnTo>
                  <a:pt x="6952" y="1002"/>
                </a:lnTo>
                <a:lnTo>
                  <a:pt x="7112" y="920"/>
                </a:lnTo>
                <a:lnTo>
                  <a:pt x="7112" y="920"/>
                </a:lnTo>
                <a:lnTo>
                  <a:pt x="7128" y="910"/>
                </a:lnTo>
                <a:lnTo>
                  <a:pt x="7128" y="904"/>
                </a:lnTo>
                <a:lnTo>
                  <a:pt x="7128" y="904"/>
                </a:lnTo>
                <a:lnTo>
                  <a:pt x="7108" y="914"/>
                </a:lnTo>
                <a:lnTo>
                  <a:pt x="7108" y="914"/>
                </a:lnTo>
                <a:lnTo>
                  <a:pt x="6960" y="992"/>
                </a:lnTo>
                <a:lnTo>
                  <a:pt x="6874" y="1036"/>
                </a:lnTo>
                <a:lnTo>
                  <a:pt x="6782" y="1082"/>
                </a:lnTo>
                <a:lnTo>
                  <a:pt x="6782" y="1082"/>
                </a:lnTo>
                <a:lnTo>
                  <a:pt x="6800" y="1068"/>
                </a:lnTo>
                <a:lnTo>
                  <a:pt x="6800" y="1068"/>
                </a:lnTo>
                <a:lnTo>
                  <a:pt x="6890" y="1016"/>
                </a:lnTo>
                <a:lnTo>
                  <a:pt x="6976" y="966"/>
                </a:lnTo>
                <a:lnTo>
                  <a:pt x="7128" y="872"/>
                </a:lnTo>
                <a:lnTo>
                  <a:pt x="7128" y="864"/>
                </a:lnTo>
                <a:lnTo>
                  <a:pt x="7128" y="864"/>
                </a:lnTo>
                <a:lnTo>
                  <a:pt x="6990" y="950"/>
                </a:lnTo>
                <a:lnTo>
                  <a:pt x="6912" y="996"/>
                </a:lnTo>
                <a:lnTo>
                  <a:pt x="6826" y="1046"/>
                </a:lnTo>
                <a:lnTo>
                  <a:pt x="6826" y="1046"/>
                </a:lnTo>
                <a:lnTo>
                  <a:pt x="6836" y="1038"/>
                </a:lnTo>
                <a:lnTo>
                  <a:pt x="6836" y="1038"/>
                </a:lnTo>
                <a:lnTo>
                  <a:pt x="6916" y="984"/>
                </a:lnTo>
                <a:lnTo>
                  <a:pt x="6992" y="934"/>
                </a:lnTo>
                <a:lnTo>
                  <a:pt x="7128" y="838"/>
                </a:lnTo>
                <a:lnTo>
                  <a:pt x="7128" y="830"/>
                </a:lnTo>
                <a:lnTo>
                  <a:pt x="7128" y="830"/>
                </a:lnTo>
                <a:lnTo>
                  <a:pt x="7006" y="918"/>
                </a:lnTo>
                <a:lnTo>
                  <a:pt x="6938" y="964"/>
                </a:lnTo>
                <a:lnTo>
                  <a:pt x="6866" y="1012"/>
                </a:lnTo>
                <a:lnTo>
                  <a:pt x="6866" y="1012"/>
                </a:lnTo>
                <a:lnTo>
                  <a:pt x="6870" y="1008"/>
                </a:lnTo>
                <a:lnTo>
                  <a:pt x="6870" y="1008"/>
                </a:lnTo>
                <a:lnTo>
                  <a:pt x="6940" y="956"/>
                </a:lnTo>
                <a:lnTo>
                  <a:pt x="7008" y="906"/>
                </a:lnTo>
                <a:lnTo>
                  <a:pt x="7128" y="808"/>
                </a:lnTo>
                <a:lnTo>
                  <a:pt x="7128" y="798"/>
                </a:lnTo>
                <a:lnTo>
                  <a:pt x="7128" y="798"/>
                </a:lnTo>
                <a:lnTo>
                  <a:pt x="6998" y="900"/>
                </a:lnTo>
                <a:lnTo>
                  <a:pt x="6998" y="900"/>
                </a:lnTo>
                <a:lnTo>
                  <a:pt x="7066" y="840"/>
                </a:lnTo>
                <a:lnTo>
                  <a:pt x="7128" y="784"/>
                </a:lnTo>
                <a:lnTo>
                  <a:pt x="7128" y="774"/>
                </a:lnTo>
                <a:lnTo>
                  <a:pt x="7128" y="774"/>
                </a:lnTo>
                <a:lnTo>
                  <a:pt x="7038" y="854"/>
                </a:lnTo>
                <a:lnTo>
                  <a:pt x="7038" y="854"/>
                </a:lnTo>
                <a:lnTo>
                  <a:pt x="7128" y="766"/>
                </a:lnTo>
                <a:lnTo>
                  <a:pt x="7128" y="756"/>
                </a:lnTo>
                <a:lnTo>
                  <a:pt x="7128" y="756"/>
                </a:lnTo>
                <a:lnTo>
                  <a:pt x="7038" y="846"/>
                </a:lnTo>
                <a:lnTo>
                  <a:pt x="6936" y="940"/>
                </a:lnTo>
                <a:lnTo>
                  <a:pt x="6936" y="940"/>
                </a:lnTo>
                <a:close/>
                <a:moveTo>
                  <a:pt x="6682" y="1138"/>
                </a:moveTo>
                <a:lnTo>
                  <a:pt x="6682" y="1138"/>
                </a:lnTo>
                <a:lnTo>
                  <a:pt x="6678" y="1140"/>
                </a:lnTo>
                <a:lnTo>
                  <a:pt x="6678" y="1142"/>
                </a:lnTo>
                <a:lnTo>
                  <a:pt x="6678" y="1142"/>
                </a:lnTo>
                <a:lnTo>
                  <a:pt x="6682" y="1138"/>
                </a:lnTo>
                <a:lnTo>
                  <a:pt x="6682" y="1138"/>
                </a:lnTo>
                <a:close/>
                <a:moveTo>
                  <a:pt x="6652" y="1158"/>
                </a:moveTo>
                <a:lnTo>
                  <a:pt x="6652" y="1158"/>
                </a:lnTo>
                <a:lnTo>
                  <a:pt x="6658" y="1156"/>
                </a:lnTo>
                <a:lnTo>
                  <a:pt x="6658" y="1156"/>
                </a:lnTo>
                <a:lnTo>
                  <a:pt x="6644" y="1166"/>
                </a:lnTo>
                <a:lnTo>
                  <a:pt x="6644" y="1166"/>
                </a:lnTo>
                <a:lnTo>
                  <a:pt x="6636" y="1168"/>
                </a:lnTo>
                <a:lnTo>
                  <a:pt x="6636" y="1168"/>
                </a:lnTo>
                <a:lnTo>
                  <a:pt x="6652" y="1158"/>
                </a:lnTo>
                <a:lnTo>
                  <a:pt x="6652" y="1158"/>
                </a:lnTo>
                <a:close/>
                <a:moveTo>
                  <a:pt x="6616" y="1180"/>
                </a:moveTo>
                <a:lnTo>
                  <a:pt x="6616" y="1180"/>
                </a:lnTo>
                <a:lnTo>
                  <a:pt x="6626" y="1178"/>
                </a:lnTo>
                <a:lnTo>
                  <a:pt x="6626" y="1178"/>
                </a:lnTo>
                <a:lnTo>
                  <a:pt x="6610" y="1188"/>
                </a:lnTo>
                <a:lnTo>
                  <a:pt x="6610" y="1188"/>
                </a:lnTo>
                <a:lnTo>
                  <a:pt x="6600" y="1192"/>
                </a:lnTo>
                <a:lnTo>
                  <a:pt x="6600" y="1192"/>
                </a:lnTo>
                <a:lnTo>
                  <a:pt x="6616" y="1180"/>
                </a:lnTo>
                <a:lnTo>
                  <a:pt x="6616" y="1180"/>
                </a:lnTo>
                <a:close/>
                <a:moveTo>
                  <a:pt x="6576" y="1188"/>
                </a:moveTo>
                <a:lnTo>
                  <a:pt x="6576" y="1188"/>
                </a:lnTo>
                <a:lnTo>
                  <a:pt x="6584" y="1184"/>
                </a:lnTo>
                <a:lnTo>
                  <a:pt x="6584" y="1184"/>
                </a:lnTo>
                <a:lnTo>
                  <a:pt x="6582" y="1186"/>
                </a:lnTo>
                <a:lnTo>
                  <a:pt x="6582" y="1186"/>
                </a:lnTo>
                <a:lnTo>
                  <a:pt x="6574" y="1188"/>
                </a:lnTo>
                <a:lnTo>
                  <a:pt x="6576" y="1188"/>
                </a:lnTo>
                <a:close/>
                <a:moveTo>
                  <a:pt x="6582" y="1202"/>
                </a:moveTo>
                <a:lnTo>
                  <a:pt x="6582" y="1202"/>
                </a:lnTo>
                <a:lnTo>
                  <a:pt x="6596" y="1198"/>
                </a:lnTo>
                <a:lnTo>
                  <a:pt x="6596" y="1198"/>
                </a:lnTo>
                <a:lnTo>
                  <a:pt x="6580" y="1210"/>
                </a:lnTo>
                <a:lnTo>
                  <a:pt x="6580" y="1210"/>
                </a:lnTo>
                <a:lnTo>
                  <a:pt x="6564" y="1214"/>
                </a:lnTo>
                <a:lnTo>
                  <a:pt x="6564" y="1214"/>
                </a:lnTo>
                <a:lnTo>
                  <a:pt x="6582" y="1202"/>
                </a:lnTo>
                <a:lnTo>
                  <a:pt x="6582" y="1202"/>
                </a:lnTo>
                <a:close/>
                <a:moveTo>
                  <a:pt x="6540" y="1206"/>
                </a:moveTo>
                <a:lnTo>
                  <a:pt x="6540" y="1206"/>
                </a:lnTo>
                <a:lnTo>
                  <a:pt x="6556" y="1202"/>
                </a:lnTo>
                <a:lnTo>
                  <a:pt x="6556" y="1202"/>
                </a:lnTo>
                <a:lnTo>
                  <a:pt x="6548" y="1206"/>
                </a:lnTo>
                <a:lnTo>
                  <a:pt x="6548" y="1206"/>
                </a:lnTo>
                <a:lnTo>
                  <a:pt x="6534" y="1210"/>
                </a:lnTo>
                <a:lnTo>
                  <a:pt x="6534" y="1210"/>
                </a:lnTo>
                <a:lnTo>
                  <a:pt x="6540" y="1206"/>
                </a:lnTo>
                <a:lnTo>
                  <a:pt x="6540" y="1206"/>
                </a:lnTo>
                <a:close/>
                <a:moveTo>
                  <a:pt x="6550" y="1222"/>
                </a:moveTo>
                <a:lnTo>
                  <a:pt x="6550" y="1222"/>
                </a:lnTo>
                <a:lnTo>
                  <a:pt x="6566" y="1218"/>
                </a:lnTo>
                <a:lnTo>
                  <a:pt x="6566" y="1218"/>
                </a:lnTo>
                <a:lnTo>
                  <a:pt x="6550" y="1230"/>
                </a:lnTo>
                <a:lnTo>
                  <a:pt x="6550" y="1230"/>
                </a:lnTo>
                <a:lnTo>
                  <a:pt x="6544" y="1230"/>
                </a:lnTo>
                <a:lnTo>
                  <a:pt x="6544" y="1230"/>
                </a:lnTo>
                <a:lnTo>
                  <a:pt x="6534" y="1232"/>
                </a:lnTo>
                <a:lnTo>
                  <a:pt x="6534" y="1232"/>
                </a:lnTo>
                <a:lnTo>
                  <a:pt x="6550" y="1222"/>
                </a:lnTo>
                <a:lnTo>
                  <a:pt x="6550" y="1222"/>
                </a:lnTo>
                <a:close/>
                <a:moveTo>
                  <a:pt x="522" y="1446"/>
                </a:moveTo>
                <a:lnTo>
                  <a:pt x="522" y="1446"/>
                </a:lnTo>
                <a:lnTo>
                  <a:pt x="544" y="1432"/>
                </a:lnTo>
                <a:lnTo>
                  <a:pt x="544" y="1432"/>
                </a:lnTo>
                <a:lnTo>
                  <a:pt x="586" y="1422"/>
                </a:lnTo>
                <a:lnTo>
                  <a:pt x="586" y="1422"/>
                </a:lnTo>
                <a:lnTo>
                  <a:pt x="562" y="1438"/>
                </a:lnTo>
                <a:lnTo>
                  <a:pt x="562" y="1438"/>
                </a:lnTo>
                <a:lnTo>
                  <a:pt x="522" y="1446"/>
                </a:lnTo>
                <a:lnTo>
                  <a:pt x="522" y="1446"/>
                </a:lnTo>
                <a:close/>
                <a:moveTo>
                  <a:pt x="546" y="1448"/>
                </a:moveTo>
                <a:lnTo>
                  <a:pt x="546" y="1448"/>
                </a:lnTo>
                <a:lnTo>
                  <a:pt x="524" y="1460"/>
                </a:lnTo>
                <a:lnTo>
                  <a:pt x="524" y="1460"/>
                </a:lnTo>
                <a:lnTo>
                  <a:pt x="490" y="1470"/>
                </a:lnTo>
                <a:lnTo>
                  <a:pt x="490" y="1470"/>
                </a:lnTo>
                <a:lnTo>
                  <a:pt x="510" y="1456"/>
                </a:lnTo>
                <a:lnTo>
                  <a:pt x="510" y="1456"/>
                </a:lnTo>
                <a:lnTo>
                  <a:pt x="546" y="1448"/>
                </a:lnTo>
                <a:lnTo>
                  <a:pt x="546" y="1448"/>
                </a:lnTo>
                <a:close/>
                <a:moveTo>
                  <a:pt x="6062" y="1268"/>
                </a:moveTo>
                <a:lnTo>
                  <a:pt x="6062" y="1268"/>
                </a:lnTo>
                <a:lnTo>
                  <a:pt x="6066" y="1270"/>
                </a:lnTo>
                <a:lnTo>
                  <a:pt x="6066" y="1270"/>
                </a:lnTo>
                <a:lnTo>
                  <a:pt x="6050" y="1270"/>
                </a:lnTo>
                <a:lnTo>
                  <a:pt x="6050" y="1270"/>
                </a:lnTo>
                <a:lnTo>
                  <a:pt x="6046" y="1268"/>
                </a:lnTo>
                <a:lnTo>
                  <a:pt x="6046" y="1266"/>
                </a:lnTo>
                <a:lnTo>
                  <a:pt x="6046" y="1266"/>
                </a:lnTo>
                <a:lnTo>
                  <a:pt x="6062" y="1268"/>
                </a:lnTo>
                <a:lnTo>
                  <a:pt x="6062" y="1268"/>
                </a:lnTo>
                <a:close/>
                <a:moveTo>
                  <a:pt x="6062" y="1260"/>
                </a:moveTo>
                <a:lnTo>
                  <a:pt x="6062" y="1260"/>
                </a:lnTo>
                <a:lnTo>
                  <a:pt x="6076" y="1260"/>
                </a:lnTo>
                <a:lnTo>
                  <a:pt x="6076" y="1260"/>
                </a:lnTo>
                <a:lnTo>
                  <a:pt x="6078" y="1262"/>
                </a:lnTo>
                <a:lnTo>
                  <a:pt x="6078" y="1262"/>
                </a:lnTo>
                <a:lnTo>
                  <a:pt x="6066" y="1262"/>
                </a:lnTo>
                <a:lnTo>
                  <a:pt x="6066" y="1262"/>
                </a:lnTo>
                <a:lnTo>
                  <a:pt x="6062" y="1260"/>
                </a:lnTo>
                <a:lnTo>
                  <a:pt x="6062" y="1260"/>
                </a:lnTo>
                <a:close/>
                <a:moveTo>
                  <a:pt x="6154" y="1324"/>
                </a:moveTo>
                <a:lnTo>
                  <a:pt x="6154" y="1324"/>
                </a:lnTo>
                <a:lnTo>
                  <a:pt x="6162" y="1330"/>
                </a:lnTo>
                <a:lnTo>
                  <a:pt x="6162" y="1330"/>
                </a:lnTo>
                <a:lnTo>
                  <a:pt x="6148" y="1334"/>
                </a:lnTo>
                <a:lnTo>
                  <a:pt x="6148" y="1334"/>
                </a:lnTo>
                <a:lnTo>
                  <a:pt x="6142" y="1326"/>
                </a:lnTo>
                <a:lnTo>
                  <a:pt x="6142" y="1326"/>
                </a:lnTo>
                <a:lnTo>
                  <a:pt x="6154" y="1324"/>
                </a:lnTo>
                <a:lnTo>
                  <a:pt x="6154" y="1324"/>
                </a:lnTo>
                <a:close/>
                <a:moveTo>
                  <a:pt x="6150" y="1312"/>
                </a:moveTo>
                <a:lnTo>
                  <a:pt x="6150" y="1312"/>
                </a:lnTo>
                <a:lnTo>
                  <a:pt x="6150" y="1312"/>
                </a:lnTo>
                <a:lnTo>
                  <a:pt x="6158" y="1316"/>
                </a:lnTo>
                <a:lnTo>
                  <a:pt x="6156" y="1316"/>
                </a:lnTo>
                <a:lnTo>
                  <a:pt x="6156" y="1316"/>
                </a:lnTo>
                <a:lnTo>
                  <a:pt x="6150" y="1312"/>
                </a:lnTo>
                <a:lnTo>
                  <a:pt x="6150" y="1312"/>
                </a:lnTo>
                <a:close/>
                <a:moveTo>
                  <a:pt x="6404" y="1294"/>
                </a:moveTo>
                <a:lnTo>
                  <a:pt x="6404" y="1294"/>
                </a:lnTo>
                <a:lnTo>
                  <a:pt x="6394" y="1298"/>
                </a:lnTo>
                <a:lnTo>
                  <a:pt x="6394" y="1298"/>
                </a:lnTo>
                <a:lnTo>
                  <a:pt x="6384" y="1296"/>
                </a:lnTo>
                <a:lnTo>
                  <a:pt x="6384" y="1296"/>
                </a:lnTo>
                <a:lnTo>
                  <a:pt x="6394" y="1292"/>
                </a:lnTo>
                <a:lnTo>
                  <a:pt x="6394" y="1292"/>
                </a:lnTo>
                <a:lnTo>
                  <a:pt x="6404" y="1294"/>
                </a:lnTo>
                <a:lnTo>
                  <a:pt x="6404" y="1294"/>
                </a:lnTo>
                <a:close/>
                <a:moveTo>
                  <a:pt x="6402" y="1288"/>
                </a:moveTo>
                <a:lnTo>
                  <a:pt x="6402" y="1288"/>
                </a:lnTo>
                <a:lnTo>
                  <a:pt x="6412" y="1284"/>
                </a:lnTo>
                <a:lnTo>
                  <a:pt x="6412" y="1284"/>
                </a:lnTo>
                <a:lnTo>
                  <a:pt x="6422" y="1284"/>
                </a:lnTo>
                <a:lnTo>
                  <a:pt x="6422" y="1284"/>
                </a:lnTo>
                <a:lnTo>
                  <a:pt x="6412" y="1288"/>
                </a:lnTo>
                <a:lnTo>
                  <a:pt x="6412" y="1288"/>
                </a:lnTo>
                <a:lnTo>
                  <a:pt x="6402" y="1288"/>
                </a:lnTo>
                <a:lnTo>
                  <a:pt x="6402" y="1288"/>
                </a:lnTo>
                <a:close/>
                <a:moveTo>
                  <a:pt x="688" y="1360"/>
                </a:moveTo>
                <a:lnTo>
                  <a:pt x="688" y="1360"/>
                </a:lnTo>
                <a:lnTo>
                  <a:pt x="712" y="1344"/>
                </a:lnTo>
                <a:lnTo>
                  <a:pt x="712" y="1344"/>
                </a:lnTo>
                <a:lnTo>
                  <a:pt x="764" y="1334"/>
                </a:lnTo>
                <a:lnTo>
                  <a:pt x="764" y="1334"/>
                </a:lnTo>
                <a:lnTo>
                  <a:pt x="736" y="1350"/>
                </a:lnTo>
                <a:lnTo>
                  <a:pt x="736" y="1350"/>
                </a:lnTo>
                <a:lnTo>
                  <a:pt x="688" y="1360"/>
                </a:lnTo>
                <a:lnTo>
                  <a:pt x="688" y="1360"/>
                </a:lnTo>
                <a:close/>
                <a:moveTo>
                  <a:pt x="722" y="1360"/>
                </a:moveTo>
                <a:lnTo>
                  <a:pt x="722" y="1360"/>
                </a:lnTo>
                <a:lnTo>
                  <a:pt x="698" y="1376"/>
                </a:lnTo>
                <a:lnTo>
                  <a:pt x="698" y="1376"/>
                </a:lnTo>
                <a:lnTo>
                  <a:pt x="654" y="1386"/>
                </a:lnTo>
                <a:lnTo>
                  <a:pt x="654" y="1386"/>
                </a:lnTo>
                <a:lnTo>
                  <a:pt x="676" y="1370"/>
                </a:lnTo>
                <a:lnTo>
                  <a:pt x="676" y="1370"/>
                </a:lnTo>
                <a:lnTo>
                  <a:pt x="722" y="1360"/>
                </a:lnTo>
                <a:lnTo>
                  <a:pt x="722" y="1360"/>
                </a:lnTo>
                <a:close/>
                <a:moveTo>
                  <a:pt x="6176" y="1342"/>
                </a:moveTo>
                <a:lnTo>
                  <a:pt x="6176" y="1342"/>
                </a:lnTo>
                <a:lnTo>
                  <a:pt x="6162" y="1346"/>
                </a:lnTo>
                <a:lnTo>
                  <a:pt x="6162" y="1346"/>
                </a:lnTo>
                <a:lnTo>
                  <a:pt x="6154" y="1338"/>
                </a:lnTo>
                <a:lnTo>
                  <a:pt x="6154" y="1338"/>
                </a:lnTo>
                <a:lnTo>
                  <a:pt x="6168" y="1334"/>
                </a:lnTo>
                <a:lnTo>
                  <a:pt x="6168" y="1334"/>
                </a:lnTo>
                <a:lnTo>
                  <a:pt x="6176" y="1342"/>
                </a:lnTo>
                <a:lnTo>
                  <a:pt x="6176" y="1342"/>
                </a:lnTo>
                <a:close/>
                <a:moveTo>
                  <a:pt x="6162" y="1322"/>
                </a:moveTo>
                <a:lnTo>
                  <a:pt x="6164" y="1320"/>
                </a:lnTo>
                <a:lnTo>
                  <a:pt x="6164" y="1320"/>
                </a:lnTo>
                <a:lnTo>
                  <a:pt x="6170" y="1326"/>
                </a:lnTo>
                <a:lnTo>
                  <a:pt x="6170" y="1328"/>
                </a:lnTo>
                <a:lnTo>
                  <a:pt x="6170" y="1328"/>
                </a:lnTo>
                <a:lnTo>
                  <a:pt x="6162" y="1322"/>
                </a:lnTo>
                <a:lnTo>
                  <a:pt x="6162" y="1322"/>
                </a:lnTo>
                <a:close/>
                <a:moveTo>
                  <a:pt x="6230" y="1338"/>
                </a:moveTo>
                <a:lnTo>
                  <a:pt x="6230" y="1338"/>
                </a:lnTo>
                <a:lnTo>
                  <a:pt x="6218" y="1344"/>
                </a:lnTo>
                <a:lnTo>
                  <a:pt x="6218" y="1344"/>
                </a:lnTo>
                <a:lnTo>
                  <a:pt x="6210" y="1336"/>
                </a:lnTo>
                <a:lnTo>
                  <a:pt x="6210" y="1336"/>
                </a:lnTo>
                <a:lnTo>
                  <a:pt x="6220" y="1332"/>
                </a:lnTo>
                <a:lnTo>
                  <a:pt x="6220" y="1332"/>
                </a:lnTo>
                <a:lnTo>
                  <a:pt x="6230" y="1338"/>
                </a:lnTo>
                <a:lnTo>
                  <a:pt x="6230" y="1338"/>
                </a:lnTo>
                <a:close/>
                <a:moveTo>
                  <a:pt x="6228" y="1330"/>
                </a:moveTo>
                <a:lnTo>
                  <a:pt x="6228" y="1330"/>
                </a:lnTo>
                <a:lnTo>
                  <a:pt x="6236" y="1326"/>
                </a:lnTo>
                <a:lnTo>
                  <a:pt x="6236" y="1326"/>
                </a:lnTo>
                <a:lnTo>
                  <a:pt x="6246" y="1332"/>
                </a:lnTo>
                <a:lnTo>
                  <a:pt x="6246" y="1332"/>
                </a:lnTo>
                <a:lnTo>
                  <a:pt x="6236" y="1336"/>
                </a:lnTo>
                <a:lnTo>
                  <a:pt x="6236" y="1336"/>
                </a:lnTo>
                <a:lnTo>
                  <a:pt x="6228" y="1330"/>
                </a:lnTo>
                <a:lnTo>
                  <a:pt x="6228" y="1330"/>
                </a:lnTo>
                <a:close/>
                <a:moveTo>
                  <a:pt x="868" y="1268"/>
                </a:moveTo>
                <a:lnTo>
                  <a:pt x="868" y="1268"/>
                </a:lnTo>
                <a:lnTo>
                  <a:pt x="898" y="1246"/>
                </a:lnTo>
                <a:lnTo>
                  <a:pt x="898" y="1246"/>
                </a:lnTo>
                <a:lnTo>
                  <a:pt x="960" y="1234"/>
                </a:lnTo>
                <a:lnTo>
                  <a:pt x="960" y="1234"/>
                </a:lnTo>
                <a:lnTo>
                  <a:pt x="926" y="1256"/>
                </a:lnTo>
                <a:lnTo>
                  <a:pt x="926" y="1256"/>
                </a:lnTo>
                <a:lnTo>
                  <a:pt x="868" y="1268"/>
                </a:lnTo>
                <a:lnTo>
                  <a:pt x="868" y="1268"/>
                </a:lnTo>
                <a:close/>
                <a:moveTo>
                  <a:pt x="914" y="1264"/>
                </a:moveTo>
                <a:lnTo>
                  <a:pt x="914" y="1264"/>
                </a:lnTo>
                <a:lnTo>
                  <a:pt x="888" y="1282"/>
                </a:lnTo>
                <a:lnTo>
                  <a:pt x="888" y="1282"/>
                </a:lnTo>
                <a:lnTo>
                  <a:pt x="884" y="1284"/>
                </a:lnTo>
                <a:lnTo>
                  <a:pt x="884" y="1284"/>
                </a:lnTo>
                <a:lnTo>
                  <a:pt x="828" y="1296"/>
                </a:lnTo>
                <a:lnTo>
                  <a:pt x="828" y="1296"/>
                </a:lnTo>
                <a:lnTo>
                  <a:pt x="858" y="1276"/>
                </a:lnTo>
                <a:lnTo>
                  <a:pt x="858" y="1276"/>
                </a:lnTo>
                <a:lnTo>
                  <a:pt x="914" y="1264"/>
                </a:lnTo>
                <a:lnTo>
                  <a:pt x="914" y="1264"/>
                </a:lnTo>
                <a:close/>
                <a:moveTo>
                  <a:pt x="6038" y="1316"/>
                </a:moveTo>
                <a:lnTo>
                  <a:pt x="6038" y="1316"/>
                </a:lnTo>
                <a:lnTo>
                  <a:pt x="6032" y="1310"/>
                </a:lnTo>
                <a:lnTo>
                  <a:pt x="6032" y="1310"/>
                </a:lnTo>
                <a:lnTo>
                  <a:pt x="6054" y="1306"/>
                </a:lnTo>
                <a:lnTo>
                  <a:pt x="6054" y="1306"/>
                </a:lnTo>
                <a:lnTo>
                  <a:pt x="6058" y="1312"/>
                </a:lnTo>
                <a:lnTo>
                  <a:pt x="6058" y="1312"/>
                </a:lnTo>
                <a:lnTo>
                  <a:pt x="6038" y="1316"/>
                </a:lnTo>
                <a:lnTo>
                  <a:pt x="6038" y="1316"/>
                </a:lnTo>
                <a:close/>
                <a:moveTo>
                  <a:pt x="6064" y="1318"/>
                </a:moveTo>
                <a:lnTo>
                  <a:pt x="6064" y="1318"/>
                </a:lnTo>
                <a:lnTo>
                  <a:pt x="6070" y="1324"/>
                </a:lnTo>
                <a:lnTo>
                  <a:pt x="6070" y="1324"/>
                </a:lnTo>
                <a:lnTo>
                  <a:pt x="6050" y="1328"/>
                </a:lnTo>
                <a:lnTo>
                  <a:pt x="6050" y="1328"/>
                </a:lnTo>
                <a:lnTo>
                  <a:pt x="6044" y="1320"/>
                </a:lnTo>
                <a:lnTo>
                  <a:pt x="6044" y="1320"/>
                </a:lnTo>
                <a:lnTo>
                  <a:pt x="6064" y="1318"/>
                </a:lnTo>
                <a:lnTo>
                  <a:pt x="6064" y="1318"/>
                </a:lnTo>
                <a:close/>
                <a:moveTo>
                  <a:pt x="6028" y="1304"/>
                </a:moveTo>
                <a:lnTo>
                  <a:pt x="6028" y="1304"/>
                </a:lnTo>
                <a:lnTo>
                  <a:pt x="6022" y="1298"/>
                </a:lnTo>
                <a:lnTo>
                  <a:pt x="6022" y="1298"/>
                </a:lnTo>
                <a:lnTo>
                  <a:pt x="6044" y="1296"/>
                </a:lnTo>
                <a:lnTo>
                  <a:pt x="6044" y="1296"/>
                </a:lnTo>
                <a:lnTo>
                  <a:pt x="6048" y="1302"/>
                </a:lnTo>
                <a:lnTo>
                  <a:pt x="6048" y="1302"/>
                </a:lnTo>
                <a:lnTo>
                  <a:pt x="6028" y="1304"/>
                </a:lnTo>
                <a:lnTo>
                  <a:pt x="6028" y="1304"/>
                </a:lnTo>
                <a:close/>
                <a:moveTo>
                  <a:pt x="6016" y="1294"/>
                </a:moveTo>
                <a:lnTo>
                  <a:pt x="6016" y="1294"/>
                </a:lnTo>
                <a:lnTo>
                  <a:pt x="6012" y="1288"/>
                </a:lnTo>
                <a:lnTo>
                  <a:pt x="6012" y="1288"/>
                </a:lnTo>
                <a:lnTo>
                  <a:pt x="6032" y="1286"/>
                </a:lnTo>
                <a:lnTo>
                  <a:pt x="6032" y="1286"/>
                </a:lnTo>
                <a:lnTo>
                  <a:pt x="6038" y="1292"/>
                </a:lnTo>
                <a:lnTo>
                  <a:pt x="6038" y="1292"/>
                </a:lnTo>
                <a:lnTo>
                  <a:pt x="6016" y="1294"/>
                </a:lnTo>
                <a:lnTo>
                  <a:pt x="6016" y="1294"/>
                </a:lnTo>
                <a:close/>
                <a:moveTo>
                  <a:pt x="6020" y="1306"/>
                </a:moveTo>
                <a:lnTo>
                  <a:pt x="6020" y="1306"/>
                </a:lnTo>
                <a:lnTo>
                  <a:pt x="6000" y="1308"/>
                </a:lnTo>
                <a:lnTo>
                  <a:pt x="6000" y="1308"/>
                </a:lnTo>
                <a:lnTo>
                  <a:pt x="5994" y="1300"/>
                </a:lnTo>
                <a:lnTo>
                  <a:pt x="5994" y="1300"/>
                </a:lnTo>
                <a:lnTo>
                  <a:pt x="6014" y="1300"/>
                </a:lnTo>
                <a:lnTo>
                  <a:pt x="6014" y="1300"/>
                </a:lnTo>
                <a:lnTo>
                  <a:pt x="6020" y="1306"/>
                </a:lnTo>
                <a:lnTo>
                  <a:pt x="6020" y="1306"/>
                </a:lnTo>
                <a:close/>
                <a:moveTo>
                  <a:pt x="6006" y="1282"/>
                </a:moveTo>
                <a:lnTo>
                  <a:pt x="6006" y="1282"/>
                </a:lnTo>
                <a:lnTo>
                  <a:pt x="6000" y="1276"/>
                </a:lnTo>
                <a:lnTo>
                  <a:pt x="6000" y="1276"/>
                </a:lnTo>
                <a:lnTo>
                  <a:pt x="6022" y="1276"/>
                </a:lnTo>
                <a:lnTo>
                  <a:pt x="6022" y="1276"/>
                </a:lnTo>
                <a:lnTo>
                  <a:pt x="6026" y="1282"/>
                </a:lnTo>
                <a:lnTo>
                  <a:pt x="6026" y="1282"/>
                </a:lnTo>
                <a:lnTo>
                  <a:pt x="6006" y="1282"/>
                </a:lnTo>
                <a:lnTo>
                  <a:pt x="6006" y="1282"/>
                </a:lnTo>
                <a:close/>
                <a:moveTo>
                  <a:pt x="6002" y="1288"/>
                </a:moveTo>
                <a:lnTo>
                  <a:pt x="6002" y="1288"/>
                </a:lnTo>
                <a:lnTo>
                  <a:pt x="6008" y="1294"/>
                </a:lnTo>
                <a:lnTo>
                  <a:pt x="6008" y="1294"/>
                </a:lnTo>
                <a:lnTo>
                  <a:pt x="5988" y="1296"/>
                </a:lnTo>
                <a:lnTo>
                  <a:pt x="5988" y="1296"/>
                </a:lnTo>
                <a:lnTo>
                  <a:pt x="5982" y="1288"/>
                </a:lnTo>
                <a:lnTo>
                  <a:pt x="5982" y="1288"/>
                </a:lnTo>
                <a:lnTo>
                  <a:pt x="6002" y="1288"/>
                </a:lnTo>
                <a:lnTo>
                  <a:pt x="6002" y="1288"/>
                </a:lnTo>
                <a:close/>
                <a:moveTo>
                  <a:pt x="5976" y="1282"/>
                </a:moveTo>
                <a:lnTo>
                  <a:pt x="5976" y="1282"/>
                </a:lnTo>
                <a:lnTo>
                  <a:pt x="5970" y="1276"/>
                </a:lnTo>
                <a:lnTo>
                  <a:pt x="5970" y="1276"/>
                </a:lnTo>
                <a:lnTo>
                  <a:pt x="5992" y="1276"/>
                </a:lnTo>
                <a:lnTo>
                  <a:pt x="5992" y="1276"/>
                </a:lnTo>
                <a:lnTo>
                  <a:pt x="5998" y="1282"/>
                </a:lnTo>
                <a:lnTo>
                  <a:pt x="5998" y="1282"/>
                </a:lnTo>
                <a:lnTo>
                  <a:pt x="5976" y="1282"/>
                </a:lnTo>
                <a:lnTo>
                  <a:pt x="5976" y="1282"/>
                </a:lnTo>
                <a:close/>
                <a:moveTo>
                  <a:pt x="1036" y="1192"/>
                </a:moveTo>
                <a:lnTo>
                  <a:pt x="1036" y="1192"/>
                </a:lnTo>
                <a:lnTo>
                  <a:pt x="1078" y="1168"/>
                </a:lnTo>
                <a:lnTo>
                  <a:pt x="1078" y="1168"/>
                </a:lnTo>
                <a:lnTo>
                  <a:pt x="1146" y="1158"/>
                </a:lnTo>
                <a:lnTo>
                  <a:pt x="1146" y="1158"/>
                </a:lnTo>
                <a:lnTo>
                  <a:pt x="1102" y="1184"/>
                </a:lnTo>
                <a:lnTo>
                  <a:pt x="1102" y="1184"/>
                </a:lnTo>
                <a:lnTo>
                  <a:pt x="1036" y="1192"/>
                </a:lnTo>
                <a:lnTo>
                  <a:pt x="1036" y="1192"/>
                </a:lnTo>
                <a:close/>
                <a:moveTo>
                  <a:pt x="1088" y="1192"/>
                </a:moveTo>
                <a:lnTo>
                  <a:pt x="1088" y="1192"/>
                </a:lnTo>
                <a:lnTo>
                  <a:pt x="1048" y="1216"/>
                </a:lnTo>
                <a:lnTo>
                  <a:pt x="1048" y="1216"/>
                </a:lnTo>
                <a:lnTo>
                  <a:pt x="988" y="1224"/>
                </a:lnTo>
                <a:lnTo>
                  <a:pt x="988" y="1224"/>
                </a:lnTo>
                <a:lnTo>
                  <a:pt x="1024" y="1200"/>
                </a:lnTo>
                <a:lnTo>
                  <a:pt x="1024" y="1200"/>
                </a:lnTo>
                <a:lnTo>
                  <a:pt x="1088" y="1192"/>
                </a:lnTo>
                <a:lnTo>
                  <a:pt x="1088" y="1192"/>
                </a:lnTo>
                <a:close/>
                <a:moveTo>
                  <a:pt x="5934" y="1270"/>
                </a:moveTo>
                <a:lnTo>
                  <a:pt x="5934" y="1270"/>
                </a:lnTo>
                <a:lnTo>
                  <a:pt x="5924" y="1260"/>
                </a:lnTo>
                <a:lnTo>
                  <a:pt x="5924" y="1260"/>
                </a:lnTo>
                <a:lnTo>
                  <a:pt x="5946" y="1260"/>
                </a:lnTo>
                <a:lnTo>
                  <a:pt x="5946" y="1260"/>
                </a:lnTo>
                <a:lnTo>
                  <a:pt x="5954" y="1270"/>
                </a:lnTo>
                <a:lnTo>
                  <a:pt x="5954" y="1270"/>
                </a:lnTo>
                <a:lnTo>
                  <a:pt x="5934" y="1270"/>
                </a:lnTo>
                <a:lnTo>
                  <a:pt x="5934" y="1270"/>
                </a:lnTo>
                <a:close/>
                <a:moveTo>
                  <a:pt x="5960" y="1276"/>
                </a:moveTo>
                <a:lnTo>
                  <a:pt x="5960" y="1276"/>
                </a:lnTo>
                <a:lnTo>
                  <a:pt x="5966" y="1284"/>
                </a:lnTo>
                <a:lnTo>
                  <a:pt x="5966" y="1284"/>
                </a:lnTo>
                <a:lnTo>
                  <a:pt x="5946" y="1284"/>
                </a:lnTo>
                <a:lnTo>
                  <a:pt x="5946" y="1284"/>
                </a:lnTo>
                <a:lnTo>
                  <a:pt x="5938" y="1276"/>
                </a:lnTo>
                <a:lnTo>
                  <a:pt x="5938" y="1276"/>
                </a:lnTo>
                <a:lnTo>
                  <a:pt x="5960" y="1276"/>
                </a:lnTo>
                <a:lnTo>
                  <a:pt x="5960" y="1276"/>
                </a:lnTo>
                <a:close/>
                <a:moveTo>
                  <a:pt x="5920" y="1254"/>
                </a:moveTo>
                <a:lnTo>
                  <a:pt x="5920" y="1254"/>
                </a:lnTo>
                <a:lnTo>
                  <a:pt x="5908" y="1242"/>
                </a:lnTo>
                <a:lnTo>
                  <a:pt x="5908" y="1242"/>
                </a:lnTo>
                <a:lnTo>
                  <a:pt x="5930" y="1244"/>
                </a:lnTo>
                <a:lnTo>
                  <a:pt x="5930" y="1244"/>
                </a:lnTo>
                <a:lnTo>
                  <a:pt x="5940" y="1254"/>
                </a:lnTo>
                <a:lnTo>
                  <a:pt x="5940" y="1254"/>
                </a:lnTo>
                <a:lnTo>
                  <a:pt x="5920" y="1254"/>
                </a:lnTo>
                <a:lnTo>
                  <a:pt x="5920" y="1254"/>
                </a:lnTo>
                <a:close/>
                <a:moveTo>
                  <a:pt x="1296" y="1080"/>
                </a:moveTo>
                <a:lnTo>
                  <a:pt x="1296" y="1080"/>
                </a:lnTo>
                <a:lnTo>
                  <a:pt x="1348" y="1052"/>
                </a:lnTo>
                <a:lnTo>
                  <a:pt x="1348" y="1052"/>
                </a:lnTo>
                <a:lnTo>
                  <a:pt x="1426" y="1048"/>
                </a:lnTo>
                <a:lnTo>
                  <a:pt x="1426" y="1048"/>
                </a:lnTo>
                <a:lnTo>
                  <a:pt x="1370" y="1076"/>
                </a:lnTo>
                <a:lnTo>
                  <a:pt x="1370" y="1076"/>
                </a:lnTo>
                <a:lnTo>
                  <a:pt x="1296" y="1080"/>
                </a:lnTo>
                <a:lnTo>
                  <a:pt x="1296" y="1080"/>
                </a:lnTo>
                <a:close/>
                <a:moveTo>
                  <a:pt x="1356" y="1082"/>
                </a:moveTo>
                <a:lnTo>
                  <a:pt x="1356" y="1082"/>
                </a:lnTo>
                <a:lnTo>
                  <a:pt x="1304" y="1108"/>
                </a:lnTo>
                <a:lnTo>
                  <a:pt x="1304" y="1108"/>
                </a:lnTo>
                <a:lnTo>
                  <a:pt x="1232" y="1116"/>
                </a:lnTo>
                <a:lnTo>
                  <a:pt x="1232" y="1116"/>
                </a:lnTo>
                <a:lnTo>
                  <a:pt x="1282" y="1088"/>
                </a:lnTo>
                <a:lnTo>
                  <a:pt x="1282" y="1088"/>
                </a:lnTo>
                <a:lnTo>
                  <a:pt x="1356" y="1082"/>
                </a:lnTo>
                <a:lnTo>
                  <a:pt x="1356" y="1082"/>
                </a:lnTo>
                <a:close/>
                <a:moveTo>
                  <a:pt x="2306" y="972"/>
                </a:moveTo>
                <a:lnTo>
                  <a:pt x="2306" y="972"/>
                </a:lnTo>
                <a:lnTo>
                  <a:pt x="2246" y="944"/>
                </a:lnTo>
                <a:lnTo>
                  <a:pt x="2246" y="944"/>
                </a:lnTo>
                <a:lnTo>
                  <a:pt x="2310" y="928"/>
                </a:lnTo>
                <a:lnTo>
                  <a:pt x="2310" y="928"/>
                </a:lnTo>
                <a:lnTo>
                  <a:pt x="2370" y="960"/>
                </a:lnTo>
                <a:lnTo>
                  <a:pt x="2370" y="960"/>
                </a:lnTo>
                <a:lnTo>
                  <a:pt x="2306" y="972"/>
                </a:lnTo>
                <a:lnTo>
                  <a:pt x="2306" y="972"/>
                </a:lnTo>
                <a:close/>
                <a:moveTo>
                  <a:pt x="2376" y="964"/>
                </a:moveTo>
                <a:lnTo>
                  <a:pt x="2376" y="964"/>
                </a:lnTo>
                <a:lnTo>
                  <a:pt x="2430" y="996"/>
                </a:lnTo>
                <a:lnTo>
                  <a:pt x="2430" y="996"/>
                </a:lnTo>
                <a:lnTo>
                  <a:pt x="2366" y="1004"/>
                </a:lnTo>
                <a:lnTo>
                  <a:pt x="2366" y="1004"/>
                </a:lnTo>
                <a:lnTo>
                  <a:pt x="2314" y="976"/>
                </a:lnTo>
                <a:lnTo>
                  <a:pt x="2314" y="976"/>
                </a:lnTo>
                <a:lnTo>
                  <a:pt x="2376" y="964"/>
                </a:lnTo>
                <a:lnTo>
                  <a:pt x="2376" y="964"/>
                </a:lnTo>
                <a:close/>
                <a:moveTo>
                  <a:pt x="1598" y="974"/>
                </a:moveTo>
                <a:lnTo>
                  <a:pt x="1598" y="974"/>
                </a:lnTo>
                <a:lnTo>
                  <a:pt x="1662" y="946"/>
                </a:lnTo>
                <a:lnTo>
                  <a:pt x="1662" y="946"/>
                </a:lnTo>
                <a:lnTo>
                  <a:pt x="1744" y="952"/>
                </a:lnTo>
                <a:lnTo>
                  <a:pt x="1744" y="952"/>
                </a:lnTo>
                <a:lnTo>
                  <a:pt x="1680" y="978"/>
                </a:lnTo>
                <a:lnTo>
                  <a:pt x="1680" y="978"/>
                </a:lnTo>
                <a:lnTo>
                  <a:pt x="1598" y="974"/>
                </a:lnTo>
                <a:lnTo>
                  <a:pt x="1598" y="974"/>
                </a:lnTo>
                <a:close/>
                <a:moveTo>
                  <a:pt x="1668" y="984"/>
                </a:moveTo>
                <a:lnTo>
                  <a:pt x="1668" y="984"/>
                </a:lnTo>
                <a:lnTo>
                  <a:pt x="1606" y="1008"/>
                </a:lnTo>
                <a:lnTo>
                  <a:pt x="1606" y="1008"/>
                </a:lnTo>
                <a:lnTo>
                  <a:pt x="1526" y="1006"/>
                </a:lnTo>
                <a:lnTo>
                  <a:pt x="1526" y="1006"/>
                </a:lnTo>
                <a:lnTo>
                  <a:pt x="1586" y="980"/>
                </a:lnTo>
                <a:lnTo>
                  <a:pt x="1586" y="980"/>
                </a:lnTo>
                <a:lnTo>
                  <a:pt x="1668" y="984"/>
                </a:lnTo>
                <a:lnTo>
                  <a:pt x="1668" y="984"/>
                </a:lnTo>
                <a:close/>
                <a:moveTo>
                  <a:pt x="2004" y="908"/>
                </a:moveTo>
                <a:lnTo>
                  <a:pt x="2004" y="908"/>
                </a:lnTo>
                <a:lnTo>
                  <a:pt x="1922" y="890"/>
                </a:lnTo>
                <a:lnTo>
                  <a:pt x="1922" y="890"/>
                </a:lnTo>
                <a:lnTo>
                  <a:pt x="1990" y="864"/>
                </a:lnTo>
                <a:lnTo>
                  <a:pt x="1990" y="864"/>
                </a:lnTo>
                <a:lnTo>
                  <a:pt x="2032" y="874"/>
                </a:lnTo>
                <a:lnTo>
                  <a:pt x="2072" y="886"/>
                </a:lnTo>
                <a:lnTo>
                  <a:pt x="2072" y="886"/>
                </a:lnTo>
                <a:lnTo>
                  <a:pt x="2004" y="908"/>
                </a:lnTo>
                <a:lnTo>
                  <a:pt x="2004" y="908"/>
                </a:lnTo>
                <a:close/>
                <a:moveTo>
                  <a:pt x="2080" y="888"/>
                </a:moveTo>
                <a:lnTo>
                  <a:pt x="2080" y="888"/>
                </a:lnTo>
                <a:lnTo>
                  <a:pt x="2154" y="912"/>
                </a:lnTo>
                <a:lnTo>
                  <a:pt x="2154" y="912"/>
                </a:lnTo>
                <a:lnTo>
                  <a:pt x="2086" y="932"/>
                </a:lnTo>
                <a:lnTo>
                  <a:pt x="2086" y="932"/>
                </a:lnTo>
                <a:lnTo>
                  <a:pt x="2014" y="910"/>
                </a:lnTo>
                <a:lnTo>
                  <a:pt x="2014" y="910"/>
                </a:lnTo>
                <a:lnTo>
                  <a:pt x="2080" y="888"/>
                </a:lnTo>
                <a:lnTo>
                  <a:pt x="2080" y="888"/>
                </a:lnTo>
                <a:close/>
                <a:moveTo>
                  <a:pt x="1994" y="910"/>
                </a:moveTo>
                <a:lnTo>
                  <a:pt x="1994" y="910"/>
                </a:lnTo>
                <a:lnTo>
                  <a:pt x="1926" y="934"/>
                </a:lnTo>
                <a:lnTo>
                  <a:pt x="1926" y="934"/>
                </a:lnTo>
                <a:lnTo>
                  <a:pt x="1844" y="918"/>
                </a:lnTo>
                <a:lnTo>
                  <a:pt x="1844" y="918"/>
                </a:lnTo>
                <a:lnTo>
                  <a:pt x="1912" y="894"/>
                </a:lnTo>
                <a:lnTo>
                  <a:pt x="1912" y="894"/>
                </a:lnTo>
                <a:lnTo>
                  <a:pt x="1994" y="910"/>
                </a:lnTo>
                <a:lnTo>
                  <a:pt x="1994" y="910"/>
                </a:lnTo>
                <a:close/>
                <a:moveTo>
                  <a:pt x="1914" y="888"/>
                </a:moveTo>
                <a:lnTo>
                  <a:pt x="1914" y="888"/>
                </a:lnTo>
                <a:lnTo>
                  <a:pt x="1872" y="880"/>
                </a:lnTo>
                <a:lnTo>
                  <a:pt x="1828" y="874"/>
                </a:lnTo>
                <a:lnTo>
                  <a:pt x="1828" y="874"/>
                </a:lnTo>
                <a:lnTo>
                  <a:pt x="1896" y="846"/>
                </a:lnTo>
                <a:lnTo>
                  <a:pt x="1896" y="846"/>
                </a:lnTo>
                <a:lnTo>
                  <a:pt x="1940" y="854"/>
                </a:lnTo>
                <a:lnTo>
                  <a:pt x="1984" y="862"/>
                </a:lnTo>
                <a:lnTo>
                  <a:pt x="1984" y="862"/>
                </a:lnTo>
                <a:lnTo>
                  <a:pt x="1914" y="888"/>
                </a:lnTo>
                <a:lnTo>
                  <a:pt x="1914" y="888"/>
                </a:lnTo>
                <a:close/>
                <a:moveTo>
                  <a:pt x="1902" y="892"/>
                </a:moveTo>
                <a:lnTo>
                  <a:pt x="1902" y="892"/>
                </a:lnTo>
                <a:lnTo>
                  <a:pt x="1836" y="918"/>
                </a:lnTo>
                <a:lnTo>
                  <a:pt x="1836" y="918"/>
                </a:lnTo>
                <a:lnTo>
                  <a:pt x="1750" y="906"/>
                </a:lnTo>
                <a:lnTo>
                  <a:pt x="1750" y="906"/>
                </a:lnTo>
                <a:lnTo>
                  <a:pt x="1818" y="878"/>
                </a:lnTo>
                <a:lnTo>
                  <a:pt x="1818" y="878"/>
                </a:lnTo>
                <a:lnTo>
                  <a:pt x="1860" y="884"/>
                </a:lnTo>
                <a:lnTo>
                  <a:pt x="1902" y="892"/>
                </a:lnTo>
                <a:lnTo>
                  <a:pt x="1902" y="892"/>
                </a:lnTo>
                <a:close/>
                <a:moveTo>
                  <a:pt x="1738" y="906"/>
                </a:moveTo>
                <a:lnTo>
                  <a:pt x="1738" y="906"/>
                </a:lnTo>
                <a:lnTo>
                  <a:pt x="1648" y="900"/>
                </a:lnTo>
                <a:lnTo>
                  <a:pt x="1648" y="900"/>
                </a:lnTo>
                <a:lnTo>
                  <a:pt x="1716" y="870"/>
                </a:lnTo>
                <a:lnTo>
                  <a:pt x="1716" y="870"/>
                </a:lnTo>
                <a:lnTo>
                  <a:pt x="1760" y="872"/>
                </a:lnTo>
                <a:lnTo>
                  <a:pt x="1806" y="876"/>
                </a:lnTo>
                <a:lnTo>
                  <a:pt x="1806" y="876"/>
                </a:lnTo>
                <a:lnTo>
                  <a:pt x="1738" y="906"/>
                </a:lnTo>
                <a:lnTo>
                  <a:pt x="1738" y="906"/>
                </a:lnTo>
                <a:close/>
                <a:moveTo>
                  <a:pt x="1738" y="912"/>
                </a:moveTo>
                <a:lnTo>
                  <a:pt x="1738" y="912"/>
                </a:lnTo>
                <a:lnTo>
                  <a:pt x="1824" y="922"/>
                </a:lnTo>
                <a:lnTo>
                  <a:pt x="1824" y="922"/>
                </a:lnTo>
                <a:lnTo>
                  <a:pt x="1756" y="948"/>
                </a:lnTo>
                <a:lnTo>
                  <a:pt x="1756" y="948"/>
                </a:lnTo>
                <a:lnTo>
                  <a:pt x="1674" y="940"/>
                </a:lnTo>
                <a:lnTo>
                  <a:pt x="1674" y="940"/>
                </a:lnTo>
                <a:lnTo>
                  <a:pt x="1738" y="912"/>
                </a:lnTo>
                <a:lnTo>
                  <a:pt x="1738" y="912"/>
                </a:lnTo>
                <a:close/>
                <a:moveTo>
                  <a:pt x="1756" y="954"/>
                </a:moveTo>
                <a:lnTo>
                  <a:pt x="1756" y="954"/>
                </a:lnTo>
                <a:lnTo>
                  <a:pt x="1836" y="964"/>
                </a:lnTo>
                <a:lnTo>
                  <a:pt x="1836" y="964"/>
                </a:lnTo>
                <a:lnTo>
                  <a:pt x="1770" y="986"/>
                </a:lnTo>
                <a:lnTo>
                  <a:pt x="1770" y="986"/>
                </a:lnTo>
                <a:lnTo>
                  <a:pt x="1692" y="980"/>
                </a:lnTo>
                <a:lnTo>
                  <a:pt x="1692" y="980"/>
                </a:lnTo>
                <a:lnTo>
                  <a:pt x="1756" y="954"/>
                </a:lnTo>
                <a:lnTo>
                  <a:pt x="1756" y="954"/>
                </a:lnTo>
                <a:close/>
                <a:moveTo>
                  <a:pt x="1768" y="948"/>
                </a:moveTo>
                <a:lnTo>
                  <a:pt x="1768" y="948"/>
                </a:lnTo>
                <a:lnTo>
                  <a:pt x="1834" y="922"/>
                </a:lnTo>
                <a:lnTo>
                  <a:pt x="1834" y="922"/>
                </a:lnTo>
                <a:lnTo>
                  <a:pt x="1914" y="938"/>
                </a:lnTo>
                <a:lnTo>
                  <a:pt x="1914" y="938"/>
                </a:lnTo>
                <a:lnTo>
                  <a:pt x="1848" y="960"/>
                </a:lnTo>
                <a:lnTo>
                  <a:pt x="1848" y="960"/>
                </a:lnTo>
                <a:lnTo>
                  <a:pt x="1768" y="948"/>
                </a:lnTo>
                <a:lnTo>
                  <a:pt x="1768" y="948"/>
                </a:lnTo>
                <a:close/>
                <a:moveTo>
                  <a:pt x="1924" y="938"/>
                </a:moveTo>
                <a:lnTo>
                  <a:pt x="1924" y="938"/>
                </a:lnTo>
                <a:lnTo>
                  <a:pt x="1998" y="956"/>
                </a:lnTo>
                <a:lnTo>
                  <a:pt x="1998" y="956"/>
                </a:lnTo>
                <a:lnTo>
                  <a:pt x="1932" y="976"/>
                </a:lnTo>
                <a:lnTo>
                  <a:pt x="1932" y="976"/>
                </a:lnTo>
                <a:lnTo>
                  <a:pt x="1860" y="962"/>
                </a:lnTo>
                <a:lnTo>
                  <a:pt x="1860" y="962"/>
                </a:lnTo>
                <a:lnTo>
                  <a:pt x="1924" y="938"/>
                </a:lnTo>
                <a:lnTo>
                  <a:pt x="1924" y="938"/>
                </a:lnTo>
                <a:close/>
                <a:moveTo>
                  <a:pt x="1936" y="936"/>
                </a:moveTo>
                <a:lnTo>
                  <a:pt x="1936" y="936"/>
                </a:lnTo>
                <a:lnTo>
                  <a:pt x="2002" y="914"/>
                </a:lnTo>
                <a:lnTo>
                  <a:pt x="2002" y="914"/>
                </a:lnTo>
                <a:lnTo>
                  <a:pt x="2076" y="934"/>
                </a:lnTo>
                <a:lnTo>
                  <a:pt x="2076" y="934"/>
                </a:lnTo>
                <a:lnTo>
                  <a:pt x="2010" y="952"/>
                </a:lnTo>
                <a:lnTo>
                  <a:pt x="2010" y="952"/>
                </a:lnTo>
                <a:lnTo>
                  <a:pt x="1936" y="936"/>
                </a:lnTo>
                <a:lnTo>
                  <a:pt x="1936" y="936"/>
                </a:lnTo>
                <a:close/>
                <a:moveTo>
                  <a:pt x="2086" y="936"/>
                </a:moveTo>
                <a:lnTo>
                  <a:pt x="2086" y="936"/>
                </a:lnTo>
                <a:lnTo>
                  <a:pt x="2152" y="960"/>
                </a:lnTo>
                <a:lnTo>
                  <a:pt x="2152" y="960"/>
                </a:lnTo>
                <a:lnTo>
                  <a:pt x="2086" y="976"/>
                </a:lnTo>
                <a:lnTo>
                  <a:pt x="2086" y="976"/>
                </a:lnTo>
                <a:lnTo>
                  <a:pt x="2020" y="956"/>
                </a:lnTo>
                <a:lnTo>
                  <a:pt x="2020" y="956"/>
                </a:lnTo>
                <a:lnTo>
                  <a:pt x="2086" y="936"/>
                </a:lnTo>
                <a:lnTo>
                  <a:pt x="2086" y="936"/>
                </a:lnTo>
                <a:close/>
                <a:moveTo>
                  <a:pt x="2096" y="934"/>
                </a:moveTo>
                <a:lnTo>
                  <a:pt x="2096" y="934"/>
                </a:lnTo>
                <a:lnTo>
                  <a:pt x="2162" y="916"/>
                </a:lnTo>
                <a:lnTo>
                  <a:pt x="2162" y="916"/>
                </a:lnTo>
                <a:lnTo>
                  <a:pt x="2228" y="942"/>
                </a:lnTo>
                <a:lnTo>
                  <a:pt x="2228" y="942"/>
                </a:lnTo>
                <a:lnTo>
                  <a:pt x="2162" y="958"/>
                </a:lnTo>
                <a:lnTo>
                  <a:pt x="2162" y="958"/>
                </a:lnTo>
                <a:lnTo>
                  <a:pt x="2096" y="934"/>
                </a:lnTo>
                <a:lnTo>
                  <a:pt x="2096" y="934"/>
                </a:lnTo>
                <a:close/>
                <a:moveTo>
                  <a:pt x="2236" y="946"/>
                </a:moveTo>
                <a:lnTo>
                  <a:pt x="2236" y="946"/>
                </a:lnTo>
                <a:lnTo>
                  <a:pt x="2296" y="974"/>
                </a:lnTo>
                <a:lnTo>
                  <a:pt x="2296" y="974"/>
                </a:lnTo>
                <a:lnTo>
                  <a:pt x="2232" y="986"/>
                </a:lnTo>
                <a:lnTo>
                  <a:pt x="2232" y="986"/>
                </a:lnTo>
                <a:lnTo>
                  <a:pt x="2170" y="960"/>
                </a:lnTo>
                <a:lnTo>
                  <a:pt x="2170" y="960"/>
                </a:lnTo>
                <a:lnTo>
                  <a:pt x="2236" y="946"/>
                </a:lnTo>
                <a:lnTo>
                  <a:pt x="2236" y="946"/>
                </a:lnTo>
                <a:close/>
                <a:moveTo>
                  <a:pt x="2238" y="940"/>
                </a:moveTo>
                <a:lnTo>
                  <a:pt x="2238" y="940"/>
                </a:lnTo>
                <a:lnTo>
                  <a:pt x="2172" y="914"/>
                </a:lnTo>
                <a:lnTo>
                  <a:pt x="2172" y="914"/>
                </a:lnTo>
                <a:lnTo>
                  <a:pt x="2238" y="896"/>
                </a:lnTo>
                <a:lnTo>
                  <a:pt x="2238" y="896"/>
                </a:lnTo>
                <a:lnTo>
                  <a:pt x="2304" y="926"/>
                </a:lnTo>
                <a:lnTo>
                  <a:pt x="2304" y="926"/>
                </a:lnTo>
                <a:lnTo>
                  <a:pt x="2238" y="940"/>
                </a:lnTo>
                <a:lnTo>
                  <a:pt x="2238" y="940"/>
                </a:lnTo>
                <a:close/>
                <a:moveTo>
                  <a:pt x="2164" y="910"/>
                </a:moveTo>
                <a:lnTo>
                  <a:pt x="2164" y="910"/>
                </a:lnTo>
                <a:lnTo>
                  <a:pt x="2090" y="886"/>
                </a:lnTo>
                <a:lnTo>
                  <a:pt x="2090" y="886"/>
                </a:lnTo>
                <a:lnTo>
                  <a:pt x="2158" y="864"/>
                </a:lnTo>
                <a:lnTo>
                  <a:pt x="2158" y="864"/>
                </a:lnTo>
                <a:lnTo>
                  <a:pt x="2230" y="892"/>
                </a:lnTo>
                <a:lnTo>
                  <a:pt x="2230" y="892"/>
                </a:lnTo>
                <a:lnTo>
                  <a:pt x="2164" y="910"/>
                </a:lnTo>
                <a:lnTo>
                  <a:pt x="2164" y="910"/>
                </a:lnTo>
                <a:close/>
                <a:moveTo>
                  <a:pt x="2082" y="882"/>
                </a:moveTo>
                <a:lnTo>
                  <a:pt x="2082" y="882"/>
                </a:lnTo>
                <a:lnTo>
                  <a:pt x="2042" y="872"/>
                </a:lnTo>
                <a:lnTo>
                  <a:pt x="2000" y="860"/>
                </a:lnTo>
                <a:lnTo>
                  <a:pt x="2000" y="860"/>
                </a:lnTo>
                <a:lnTo>
                  <a:pt x="2070" y="836"/>
                </a:lnTo>
                <a:lnTo>
                  <a:pt x="2070" y="836"/>
                </a:lnTo>
                <a:lnTo>
                  <a:pt x="2110" y="848"/>
                </a:lnTo>
                <a:lnTo>
                  <a:pt x="2150" y="862"/>
                </a:lnTo>
                <a:lnTo>
                  <a:pt x="2150" y="862"/>
                </a:lnTo>
                <a:lnTo>
                  <a:pt x="2082" y="882"/>
                </a:lnTo>
                <a:lnTo>
                  <a:pt x="2082" y="882"/>
                </a:lnTo>
                <a:close/>
                <a:moveTo>
                  <a:pt x="1994" y="860"/>
                </a:moveTo>
                <a:lnTo>
                  <a:pt x="1994" y="860"/>
                </a:lnTo>
                <a:lnTo>
                  <a:pt x="1950" y="850"/>
                </a:lnTo>
                <a:lnTo>
                  <a:pt x="1908" y="842"/>
                </a:lnTo>
                <a:lnTo>
                  <a:pt x="1908" y="842"/>
                </a:lnTo>
                <a:lnTo>
                  <a:pt x="1976" y="814"/>
                </a:lnTo>
                <a:lnTo>
                  <a:pt x="1976" y="814"/>
                </a:lnTo>
                <a:lnTo>
                  <a:pt x="2020" y="824"/>
                </a:lnTo>
                <a:lnTo>
                  <a:pt x="2062" y="834"/>
                </a:lnTo>
                <a:lnTo>
                  <a:pt x="2062" y="834"/>
                </a:lnTo>
                <a:lnTo>
                  <a:pt x="1994" y="860"/>
                </a:lnTo>
                <a:lnTo>
                  <a:pt x="1994" y="860"/>
                </a:lnTo>
                <a:close/>
                <a:moveTo>
                  <a:pt x="1896" y="840"/>
                </a:moveTo>
                <a:lnTo>
                  <a:pt x="1896" y="840"/>
                </a:lnTo>
                <a:lnTo>
                  <a:pt x="1850" y="834"/>
                </a:lnTo>
                <a:lnTo>
                  <a:pt x="1806" y="828"/>
                </a:lnTo>
                <a:lnTo>
                  <a:pt x="1806" y="828"/>
                </a:lnTo>
                <a:lnTo>
                  <a:pt x="1874" y="798"/>
                </a:lnTo>
                <a:lnTo>
                  <a:pt x="1874" y="798"/>
                </a:lnTo>
                <a:lnTo>
                  <a:pt x="1920" y="804"/>
                </a:lnTo>
                <a:lnTo>
                  <a:pt x="1966" y="812"/>
                </a:lnTo>
                <a:lnTo>
                  <a:pt x="1966" y="812"/>
                </a:lnTo>
                <a:lnTo>
                  <a:pt x="1896" y="840"/>
                </a:lnTo>
                <a:lnTo>
                  <a:pt x="1896" y="840"/>
                </a:lnTo>
                <a:close/>
                <a:moveTo>
                  <a:pt x="1886" y="844"/>
                </a:moveTo>
                <a:lnTo>
                  <a:pt x="1886" y="844"/>
                </a:lnTo>
                <a:lnTo>
                  <a:pt x="1816" y="872"/>
                </a:lnTo>
                <a:lnTo>
                  <a:pt x="1816" y="872"/>
                </a:lnTo>
                <a:lnTo>
                  <a:pt x="1772" y="868"/>
                </a:lnTo>
                <a:lnTo>
                  <a:pt x="1726" y="864"/>
                </a:lnTo>
                <a:lnTo>
                  <a:pt x="1726" y="864"/>
                </a:lnTo>
                <a:lnTo>
                  <a:pt x="1794" y="834"/>
                </a:lnTo>
                <a:lnTo>
                  <a:pt x="1794" y="834"/>
                </a:lnTo>
                <a:lnTo>
                  <a:pt x="1840" y="838"/>
                </a:lnTo>
                <a:lnTo>
                  <a:pt x="1886" y="844"/>
                </a:lnTo>
                <a:lnTo>
                  <a:pt x="1886" y="844"/>
                </a:lnTo>
                <a:close/>
                <a:moveTo>
                  <a:pt x="1714" y="864"/>
                </a:moveTo>
                <a:lnTo>
                  <a:pt x="1714" y="864"/>
                </a:lnTo>
                <a:lnTo>
                  <a:pt x="1666" y="860"/>
                </a:lnTo>
                <a:lnTo>
                  <a:pt x="1618" y="860"/>
                </a:lnTo>
                <a:lnTo>
                  <a:pt x="1618" y="860"/>
                </a:lnTo>
                <a:lnTo>
                  <a:pt x="1684" y="828"/>
                </a:lnTo>
                <a:lnTo>
                  <a:pt x="1684" y="828"/>
                </a:lnTo>
                <a:lnTo>
                  <a:pt x="1734" y="828"/>
                </a:lnTo>
                <a:lnTo>
                  <a:pt x="1782" y="832"/>
                </a:lnTo>
                <a:lnTo>
                  <a:pt x="1782" y="832"/>
                </a:lnTo>
                <a:lnTo>
                  <a:pt x="1714" y="864"/>
                </a:lnTo>
                <a:lnTo>
                  <a:pt x="1714" y="864"/>
                </a:lnTo>
                <a:close/>
                <a:moveTo>
                  <a:pt x="1704" y="868"/>
                </a:moveTo>
                <a:lnTo>
                  <a:pt x="1704" y="868"/>
                </a:lnTo>
                <a:lnTo>
                  <a:pt x="1636" y="900"/>
                </a:lnTo>
                <a:lnTo>
                  <a:pt x="1636" y="900"/>
                </a:lnTo>
                <a:lnTo>
                  <a:pt x="1590" y="898"/>
                </a:lnTo>
                <a:lnTo>
                  <a:pt x="1544" y="900"/>
                </a:lnTo>
                <a:lnTo>
                  <a:pt x="1544" y="900"/>
                </a:lnTo>
                <a:lnTo>
                  <a:pt x="1608" y="866"/>
                </a:lnTo>
                <a:lnTo>
                  <a:pt x="1608" y="866"/>
                </a:lnTo>
                <a:lnTo>
                  <a:pt x="1656" y="866"/>
                </a:lnTo>
                <a:lnTo>
                  <a:pt x="1704" y="868"/>
                </a:lnTo>
                <a:lnTo>
                  <a:pt x="1704" y="868"/>
                </a:lnTo>
                <a:close/>
                <a:moveTo>
                  <a:pt x="1638" y="906"/>
                </a:moveTo>
                <a:lnTo>
                  <a:pt x="1638" y="906"/>
                </a:lnTo>
                <a:lnTo>
                  <a:pt x="1726" y="910"/>
                </a:lnTo>
                <a:lnTo>
                  <a:pt x="1726" y="910"/>
                </a:lnTo>
                <a:lnTo>
                  <a:pt x="1660" y="940"/>
                </a:lnTo>
                <a:lnTo>
                  <a:pt x="1660" y="940"/>
                </a:lnTo>
                <a:lnTo>
                  <a:pt x="1574" y="936"/>
                </a:lnTo>
                <a:lnTo>
                  <a:pt x="1574" y="936"/>
                </a:lnTo>
                <a:lnTo>
                  <a:pt x="1638" y="906"/>
                </a:lnTo>
                <a:lnTo>
                  <a:pt x="1638" y="906"/>
                </a:lnTo>
                <a:close/>
                <a:moveTo>
                  <a:pt x="1648" y="944"/>
                </a:moveTo>
                <a:lnTo>
                  <a:pt x="1648" y="944"/>
                </a:lnTo>
                <a:lnTo>
                  <a:pt x="1584" y="974"/>
                </a:lnTo>
                <a:lnTo>
                  <a:pt x="1584" y="974"/>
                </a:lnTo>
                <a:lnTo>
                  <a:pt x="1500" y="974"/>
                </a:lnTo>
                <a:lnTo>
                  <a:pt x="1500" y="974"/>
                </a:lnTo>
                <a:lnTo>
                  <a:pt x="1562" y="942"/>
                </a:lnTo>
                <a:lnTo>
                  <a:pt x="1562" y="942"/>
                </a:lnTo>
                <a:lnTo>
                  <a:pt x="1648" y="944"/>
                </a:lnTo>
                <a:lnTo>
                  <a:pt x="1648" y="944"/>
                </a:lnTo>
                <a:close/>
                <a:moveTo>
                  <a:pt x="1572" y="980"/>
                </a:moveTo>
                <a:lnTo>
                  <a:pt x="1572" y="980"/>
                </a:lnTo>
                <a:lnTo>
                  <a:pt x="1512" y="1008"/>
                </a:lnTo>
                <a:lnTo>
                  <a:pt x="1512" y="1008"/>
                </a:lnTo>
                <a:lnTo>
                  <a:pt x="1430" y="1010"/>
                </a:lnTo>
                <a:lnTo>
                  <a:pt x="1430" y="1010"/>
                </a:lnTo>
                <a:lnTo>
                  <a:pt x="1488" y="980"/>
                </a:lnTo>
                <a:lnTo>
                  <a:pt x="1488" y="980"/>
                </a:lnTo>
                <a:lnTo>
                  <a:pt x="1572" y="980"/>
                </a:lnTo>
                <a:lnTo>
                  <a:pt x="1572" y="980"/>
                </a:lnTo>
                <a:close/>
                <a:moveTo>
                  <a:pt x="1498" y="1014"/>
                </a:moveTo>
                <a:lnTo>
                  <a:pt x="1498" y="1014"/>
                </a:lnTo>
                <a:lnTo>
                  <a:pt x="1440" y="1042"/>
                </a:lnTo>
                <a:lnTo>
                  <a:pt x="1440" y="1042"/>
                </a:lnTo>
                <a:lnTo>
                  <a:pt x="1362" y="1046"/>
                </a:lnTo>
                <a:lnTo>
                  <a:pt x="1362" y="1046"/>
                </a:lnTo>
                <a:lnTo>
                  <a:pt x="1416" y="1016"/>
                </a:lnTo>
                <a:lnTo>
                  <a:pt x="1416" y="1016"/>
                </a:lnTo>
                <a:lnTo>
                  <a:pt x="1498" y="1014"/>
                </a:lnTo>
                <a:lnTo>
                  <a:pt x="1498" y="1014"/>
                </a:lnTo>
                <a:close/>
                <a:moveTo>
                  <a:pt x="1440" y="1048"/>
                </a:moveTo>
                <a:lnTo>
                  <a:pt x="1440" y="1048"/>
                </a:lnTo>
                <a:lnTo>
                  <a:pt x="1518" y="1046"/>
                </a:lnTo>
                <a:lnTo>
                  <a:pt x="1518" y="1046"/>
                </a:lnTo>
                <a:lnTo>
                  <a:pt x="1460" y="1072"/>
                </a:lnTo>
                <a:lnTo>
                  <a:pt x="1460" y="1072"/>
                </a:lnTo>
                <a:lnTo>
                  <a:pt x="1386" y="1074"/>
                </a:lnTo>
                <a:lnTo>
                  <a:pt x="1386" y="1074"/>
                </a:lnTo>
                <a:lnTo>
                  <a:pt x="1440" y="1048"/>
                </a:lnTo>
                <a:lnTo>
                  <a:pt x="1440" y="1048"/>
                </a:lnTo>
                <a:close/>
                <a:moveTo>
                  <a:pt x="1454" y="1040"/>
                </a:moveTo>
                <a:lnTo>
                  <a:pt x="1454" y="1040"/>
                </a:lnTo>
                <a:lnTo>
                  <a:pt x="1512" y="1014"/>
                </a:lnTo>
                <a:lnTo>
                  <a:pt x="1512" y="1014"/>
                </a:lnTo>
                <a:lnTo>
                  <a:pt x="1592" y="1014"/>
                </a:lnTo>
                <a:lnTo>
                  <a:pt x="1592" y="1014"/>
                </a:lnTo>
                <a:lnTo>
                  <a:pt x="1534" y="1040"/>
                </a:lnTo>
                <a:lnTo>
                  <a:pt x="1534" y="1040"/>
                </a:lnTo>
                <a:lnTo>
                  <a:pt x="1454" y="1040"/>
                </a:lnTo>
                <a:lnTo>
                  <a:pt x="1454" y="1040"/>
                </a:lnTo>
                <a:close/>
                <a:moveTo>
                  <a:pt x="1604" y="1016"/>
                </a:moveTo>
                <a:lnTo>
                  <a:pt x="1604" y="1016"/>
                </a:lnTo>
                <a:lnTo>
                  <a:pt x="1682" y="1020"/>
                </a:lnTo>
                <a:lnTo>
                  <a:pt x="1682" y="1020"/>
                </a:lnTo>
                <a:lnTo>
                  <a:pt x="1622" y="1042"/>
                </a:lnTo>
                <a:lnTo>
                  <a:pt x="1622" y="1042"/>
                </a:lnTo>
                <a:lnTo>
                  <a:pt x="1546" y="1040"/>
                </a:lnTo>
                <a:lnTo>
                  <a:pt x="1546" y="1040"/>
                </a:lnTo>
                <a:lnTo>
                  <a:pt x="1604" y="1016"/>
                </a:lnTo>
                <a:lnTo>
                  <a:pt x="1604" y="1016"/>
                </a:lnTo>
                <a:close/>
                <a:moveTo>
                  <a:pt x="1620" y="1008"/>
                </a:moveTo>
                <a:lnTo>
                  <a:pt x="1620" y="1008"/>
                </a:lnTo>
                <a:lnTo>
                  <a:pt x="1680" y="984"/>
                </a:lnTo>
                <a:lnTo>
                  <a:pt x="1680" y="984"/>
                </a:lnTo>
                <a:lnTo>
                  <a:pt x="1758" y="992"/>
                </a:lnTo>
                <a:lnTo>
                  <a:pt x="1758" y="992"/>
                </a:lnTo>
                <a:lnTo>
                  <a:pt x="1696" y="1014"/>
                </a:lnTo>
                <a:lnTo>
                  <a:pt x="1696" y="1014"/>
                </a:lnTo>
                <a:lnTo>
                  <a:pt x="1620" y="1008"/>
                </a:lnTo>
                <a:lnTo>
                  <a:pt x="1620" y="1008"/>
                </a:lnTo>
                <a:close/>
                <a:moveTo>
                  <a:pt x="1770" y="992"/>
                </a:moveTo>
                <a:lnTo>
                  <a:pt x="1770" y="992"/>
                </a:lnTo>
                <a:lnTo>
                  <a:pt x="1844" y="1004"/>
                </a:lnTo>
                <a:lnTo>
                  <a:pt x="1844" y="1004"/>
                </a:lnTo>
                <a:lnTo>
                  <a:pt x="1782" y="1022"/>
                </a:lnTo>
                <a:lnTo>
                  <a:pt x="1782" y="1022"/>
                </a:lnTo>
                <a:lnTo>
                  <a:pt x="1710" y="1016"/>
                </a:lnTo>
                <a:lnTo>
                  <a:pt x="1710" y="1016"/>
                </a:lnTo>
                <a:lnTo>
                  <a:pt x="1770" y="992"/>
                </a:lnTo>
                <a:lnTo>
                  <a:pt x="1770" y="992"/>
                </a:lnTo>
                <a:close/>
                <a:moveTo>
                  <a:pt x="1782" y="988"/>
                </a:moveTo>
                <a:lnTo>
                  <a:pt x="1782" y="988"/>
                </a:lnTo>
                <a:lnTo>
                  <a:pt x="1848" y="966"/>
                </a:lnTo>
                <a:lnTo>
                  <a:pt x="1848" y="966"/>
                </a:lnTo>
                <a:lnTo>
                  <a:pt x="1922" y="980"/>
                </a:lnTo>
                <a:lnTo>
                  <a:pt x="1922" y="980"/>
                </a:lnTo>
                <a:lnTo>
                  <a:pt x="1856" y="1000"/>
                </a:lnTo>
                <a:lnTo>
                  <a:pt x="1856" y="1000"/>
                </a:lnTo>
                <a:lnTo>
                  <a:pt x="1782" y="988"/>
                </a:lnTo>
                <a:lnTo>
                  <a:pt x="1782" y="988"/>
                </a:lnTo>
                <a:close/>
                <a:moveTo>
                  <a:pt x="1932" y="982"/>
                </a:moveTo>
                <a:lnTo>
                  <a:pt x="1932" y="982"/>
                </a:lnTo>
                <a:lnTo>
                  <a:pt x="2000" y="998"/>
                </a:lnTo>
                <a:lnTo>
                  <a:pt x="2000" y="998"/>
                </a:lnTo>
                <a:lnTo>
                  <a:pt x="1936" y="1014"/>
                </a:lnTo>
                <a:lnTo>
                  <a:pt x="1936" y="1014"/>
                </a:lnTo>
                <a:lnTo>
                  <a:pt x="1868" y="1002"/>
                </a:lnTo>
                <a:lnTo>
                  <a:pt x="1868" y="1002"/>
                </a:lnTo>
                <a:lnTo>
                  <a:pt x="1932" y="982"/>
                </a:lnTo>
                <a:lnTo>
                  <a:pt x="1932" y="982"/>
                </a:lnTo>
                <a:close/>
                <a:moveTo>
                  <a:pt x="1944" y="978"/>
                </a:moveTo>
                <a:lnTo>
                  <a:pt x="1944" y="978"/>
                </a:lnTo>
                <a:lnTo>
                  <a:pt x="2008" y="958"/>
                </a:lnTo>
                <a:lnTo>
                  <a:pt x="2008" y="958"/>
                </a:lnTo>
                <a:lnTo>
                  <a:pt x="2076" y="978"/>
                </a:lnTo>
                <a:lnTo>
                  <a:pt x="2076" y="978"/>
                </a:lnTo>
                <a:lnTo>
                  <a:pt x="2012" y="996"/>
                </a:lnTo>
                <a:lnTo>
                  <a:pt x="2012" y="996"/>
                </a:lnTo>
                <a:lnTo>
                  <a:pt x="1944" y="978"/>
                </a:lnTo>
                <a:lnTo>
                  <a:pt x="1944" y="978"/>
                </a:lnTo>
                <a:close/>
                <a:moveTo>
                  <a:pt x="2086" y="982"/>
                </a:moveTo>
                <a:lnTo>
                  <a:pt x="2086" y="982"/>
                </a:lnTo>
                <a:lnTo>
                  <a:pt x="2146" y="1004"/>
                </a:lnTo>
                <a:lnTo>
                  <a:pt x="2146" y="1004"/>
                </a:lnTo>
                <a:lnTo>
                  <a:pt x="2084" y="1016"/>
                </a:lnTo>
                <a:lnTo>
                  <a:pt x="2084" y="1016"/>
                </a:lnTo>
                <a:lnTo>
                  <a:pt x="2022" y="998"/>
                </a:lnTo>
                <a:lnTo>
                  <a:pt x="2022" y="998"/>
                </a:lnTo>
                <a:lnTo>
                  <a:pt x="2086" y="982"/>
                </a:lnTo>
                <a:lnTo>
                  <a:pt x="2086" y="982"/>
                </a:lnTo>
                <a:close/>
                <a:moveTo>
                  <a:pt x="2096" y="980"/>
                </a:moveTo>
                <a:lnTo>
                  <a:pt x="2096" y="980"/>
                </a:lnTo>
                <a:lnTo>
                  <a:pt x="2160" y="964"/>
                </a:lnTo>
                <a:lnTo>
                  <a:pt x="2160" y="964"/>
                </a:lnTo>
                <a:lnTo>
                  <a:pt x="2222" y="988"/>
                </a:lnTo>
                <a:lnTo>
                  <a:pt x="2222" y="988"/>
                </a:lnTo>
                <a:lnTo>
                  <a:pt x="2158" y="1000"/>
                </a:lnTo>
                <a:lnTo>
                  <a:pt x="2158" y="1000"/>
                </a:lnTo>
                <a:lnTo>
                  <a:pt x="2096" y="980"/>
                </a:lnTo>
                <a:lnTo>
                  <a:pt x="2096" y="980"/>
                </a:lnTo>
                <a:close/>
                <a:moveTo>
                  <a:pt x="2230" y="992"/>
                </a:moveTo>
                <a:lnTo>
                  <a:pt x="2230" y="992"/>
                </a:lnTo>
                <a:lnTo>
                  <a:pt x="2286" y="1018"/>
                </a:lnTo>
                <a:lnTo>
                  <a:pt x="2286" y="1018"/>
                </a:lnTo>
                <a:lnTo>
                  <a:pt x="2222" y="1028"/>
                </a:lnTo>
                <a:lnTo>
                  <a:pt x="2222" y="1028"/>
                </a:lnTo>
                <a:lnTo>
                  <a:pt x="2168" y="1004"/>
                </a:lnTo>
                <a:lnTo>
                  <a:pt x="2168" y="1004"/>
                </a:lnTo>
                <a:lnTo>
                  <a:pt x="2230" y="992"/>
                </a:lnTo>
                <a:lnTo>
                  <a:pt x="2230" y="992"/>
                </a:lnTo>
                <a:close/>
                <a:moveTo>
                  <a:pt x="2240" y="990"/>
                </a:moveTo>
                <a:lnTo>
                  <a:pt x="2240" y="990"/>
                </a:lnTo>
                <a:lnTo>
                  <a:pt x="2304" y="978"/>
                </a:lnTo>
                <a:lnTo>
                  <a:pt x="2304" y="978"/>
                </a:lnTo>
                <a:lnTo>
                  <a:pt x="2358" y="1006"/>
                </a:lnTo>
                <a:lnTo>
                  <a:pt x="2358" y="1006"/>
                </a:lnTo>
                <a:lnTo>
                  <a:pt x="2296" y="1016"/>
                </a:lnTo>
                <a:lnTo>
                  <a:pt x="2296" y="1016"/>
                </a:lnTo>
                <a:lnTo>
                  <a:pt x="2240" y="990"/>
                </a:lnTo>
                <a:lnTo>
                  <a:pt x="2240" y="990"/>
                </a:lnTo>
                <a:close/>
                <a:moveTo>
                  <a:pt x="2366" y="1010"/>
                </a:moveTo>
                <a:lnTo>
                  <a:pt x="2366" y="1010"/>
                </a:lnTo>
                <a:lnTo>
                  <a:pt x="2382" y="1020"/>
                </a:lnTo>
                <a:lnTo>
                  <a:pt x="2382" y="1020"/>
                </a:lnTo>
                <a:lnTo>
                  <a:pt x="2414" y="1038"/>
                </a:lnTo>
                <a:lnTo>
                  <a:pt x="2414" y="1038"/>
                </a:lnTo>
                <a:lnTo>
                  <a:pt x="2354" y="1046"/>
                </a:lnTo>
                <a:lnTo>
                  <a:pt x="2354" y="1046"/>
                </a:lnTo>
                <a:lnTo>
                  <a:pt x="2316" y="1026"/>
                </a:lnTo>
                <a:lnTo>
                  <a:pt x="2316" y="1026"/>
                </a:lnTo>
                <a:lnTo>
                  <a:pt x="2304" y="1020"/>
                </a:lnTo>
                <a:lnTo>
                  <a:pt x="2304" y="1020"/>
                </a:lnTo>
                <a:lnTo>
                  <a:pt x="2366" y="1010"/>
                </a:lnTo>
                <a:lnTo>
                  <a:pt x="2366" y="1010"/>
                </a:lnTo>
                <a:close/>
                <a:moveTo>
                  <a:pt x="2384" y="1014"/>
                </a:moveTo>
                <a:lnTo>
                  <a:pt x="2384" y="1014"/>
                </a:lnTo>
                <a:lnTo>
                  <a:pt x="2376" y="1010"/>
                </a:lnTo>
                <a:lnTo>
                  <a:pt x="2376" y="1010"/>
                </a:lnTo>
                <a:lnTo>
                  <a:pt x="2438" y="1000"/>
                </a:lnTo>
                <a:lnTo>
                  <a:pt x="2438" y="1000"/>
                </a:lnTo>
                <a:lnTo>
                  <a:pt x="2448" y="1008"/>
                </a:lnTo>
                <a:lnTo>
                  <a:pt x="2448" y="1008"/>
                </a:lnTo>
                <a:lnTo>
                  <a:pt x="2486" y="1030"/>
                </a:lnTo>
                <a:lnTo>
                  <a:pt x="2486" y="1030"/>
                </a:lnTo>
                <a:lnTo>
                  <a:pt x="2424" y="1036"/>
                </a:lnTo>
                <a:lnTo>
                  <a:pt x="2424" y="1036"/>
                </a:lnTo>
                <a:lnTo>
                  <a:pt x="2384" y="1014"/>
                </a:lnTo>
                <a:lnTo>
                  <a:pt x="2384" y="1014"/>
                </a:lnTo>
                <a:close/>
                <a:moveTo>
                  <a:pt x="2494" y="1036"/>
                </a:moveTo>
                <a:lnTo>
                  <a:pt x="2494" y="1036"/>
                </a:lnTo>
                <a:lnTo>
                  <a:pt x="2540" y="1064"/>
                </a:lnTo>
                <a:lnTo>
                  <a:pt x="2540" y="1064"/>
                </a:lnTo>
                <a:lnTo>
                  <a:pt x="2480" y="1068"/>
                </a:lnTo>
                <a:lnTo>
                  <a:pt x="2480" y="1068"/>
                </a:lnTo>
                <a:lnTo>
                  <a:pt x="2434" y="1042"/>
                </a:lnTo>
                <a:lnTo>
                  <a:pt x="2434" y="1042"/>
                </a:lnTo>
                <a:lnTo>
                  <a:pt x="2494" y="1036"/>
                </a:lnTo>
                <a:lnTo>
                  <a:pt x="2494" y="1036"/>
                </a:lnTo>
                <a:close/>
                <a:moveTo>
                  <a:pt x="2504" y="1034"/>
                </a:moveTo>
                <a:lnTo>
                  <a:pt x="2504" y="1034"/>
                </a:lnTo>
                <a:lnTo>
                  <a:pt x="2564" y="1028"/>
                </a:lnTo>
                <a:lnTo>
                  <a:pt x="2564" y="1028"/>
                </a:lnTo>
                <a:lnTo>
                  <a:pt x="2610" y="1058"/>
                </a:lnTo>
                <a:lnTo>
                  <a:pt x="2610" y="1058"/>
                </a:lnTo>
                <a:lnTo>
                  <a:pt x="2550" y="1064"/>
                </a:lnTo>
                <a:lnTo>
                  <a:pt x="2550" y="1064"/>
                </a:lnTo>
                <a:lnTo>
                  <a:pt x="2504" y="1034"/>
                </a:lnTo>
                <a:lnTo>
                  <a:pt x="2504" y="1034"/>
                </a:lnTo>
                <a:close/>
                <a:moveTo>
                  <a:pt x="5632" y="1212"/>
                </a:moveTo>
                <a:lnTo>
                  <a:pt x="5632" y="1212"/>
                </a:lnTo>
                <a:lnTo>
                  <a:pt x="5368" y="1192"/>
                </a:lnTo>
                <a:lnTo>
                  <a:pt x="5086" y="1176"/>
                </a:lnTo>
                <a:lnTo>
                  <a:pt x="4782" y="1162"/>
                </a:lnTo>
                <a:lnTo>
                  <a:pt x="4456" y="1150"/>
                </a:lnTo>
                <a:lnTo>
                  <a:pt x="4110" y="1140"/>
                </a:lnTo>
                <a:lnTo>
                  <a:pt x="3740" y="1134"/>
                </a:lnTo>
                <a:lnTo>
                  <a:pt x="3344" y="1130"/>
                </a:lnTo>
                <a:lnTo>
                  <a:pt x="2926" y="1128"/>
                </a:lnTo>
                <a:lnTo>
                  <a:pt x="2926" y="1128"/>
                </a:lnTo>
                <a:lnTo>
                  <a:pt x="2884" y="1092"/>
                </a:lnTo>
                <a:lnTo>
                  <a:pt x="2884" y="1092"/>
                </a:lnTo>
                <a:lnTo>
                  <a:pt x="3078" y="1088"/>
                </a:lnTo>
                <a:lnTo>
                  <a:pt x="3270" y="1084"/>
                </a:lnTo>
                <a:lnTo>
                  <a:pt x="3460" y="1082"/>
                </a:lnTo>
                <a:lnTo>
                  <a:pt x="3646" y="1082"/>
                </a:lnTo>
                <a:lnTo>
                  <a:pt x="3828" y="1082"/>
                </a:lnTo>
                <a:lnTo>
                  <a:pt x="4008" y="1086"/>
                </a:lnTo>
                <a:lnTo>
                  <a:pt x="4184" y="1088"/>
                </a:lnTo>
                <a:lnTo>
                  <a:pt x="4358" y="1094"/>
                </a:lnTo>
                <a:lnTo>
                  <a:pt x="4528" y="1100"/>
                </a:lnTo>
                <a:lnTo>
                  <a:pt x="4694" y="1108"/>
                </a:lnTo>
                <a:lnTo>
                  <a:pt x="4856" y="1118"/>
                </a:lnTo>
                <a:lnTo>
                  <a:pt x="5014" y="1128"/>
                </a:lnTo>
                <a:lnTo>
                  <a:pt x="5170" y="1140"/>
                </a:lnTo>
                <a:lnTo>
                  <a:pt x="5320" y="1154"/>
                </a:lnTo>
                <a:lnTo>
                  <a:pt x="5468" y="1168"/>
                </a:lnTo>
                <a:lnTo>
                  <a:pt x="5610" y="1186"/>
                </a:lnTo>
                <a:lnTo>
                  <a:pt x="5610" y="1186"/>
                </a:lnTo>
                <a:lnTo>
                  <a:pt x="5748" y="1202"/>
                </a:lnTo>
                <a:lnTo>
                  <a:pt x="5878" y="1222"/>
                </a:lnTo>
                <a:lnTo>
                  <a:pt x="5878" y="1222"/>
                </a:lnTo>
                <a:lnTo>
                  <a:pt x="5890" y="1234"/>
                </a:lnTo>
                <a:lnTo>
                  <a:pt x="5890" y="1234"/>
                </a:lnTo>
                <a:lnTo>
                  <a:pt x="5764" y="1222"/>
                </a:lnTo>
                <a:lnTo>
                  <a:pt x="5632" y="1212"/>
                </a:lnTo>
                <a:lnTo>
                  <a:pt x="5632" y="1212"/>
                </a:lnTo>
                <a:close/>
                <a:moveTo>
                  <a:pt x="5896" y="1242"/>
                </a:moveTo>
                <a:lnTo>
                  <a:pt x="5896" y="1242"/>
                </a:lnTo>
                <a:lnTo>
                  <a:pt x="5908" y="1252"/>
                </a:lnTo>
                <a:lnTo>
                  <a:pt x="5908" y="1252"/>
                </a:lnTo>
                <a:lnTo>
                  <a:pt x="5732" y="1244"/>
                </a:lnTo>
                <a:lnTo>
                  <a:pt x="5548" y="1236"/>
                </a:lnTo>
                <a:lnTo>
                  <a:pt x="5152" y="1224"/>
                </a:lnTo>
                <a:lnTo>
                  <a:pt x="4722" y="1212"/>
                </a:lnTo>
                <a:lnTo>
                  <a:pt x="4254" y="1200"/>
                </a:lnTo>
                <a:lnTo>
                  <a:pt x="4254" y="1200"/>
                </a:lnTo>
                <a:lnTo>
                  <a:pt x="3636" y="1186"/>
                </a:lnTo>
                <a:lnTo>
                  <a:pt x="2974" y="1168"/>
                </a:lnTo>
                <a:lnTo>
                  <a:pt x="2974" y="1168"/>
                </a:lnTo>
                <a:lnTo>
                  <a:pt x="2932" y="1134"/>
                </a:lnTo>
                <a:lnTo>
                  <a:pt x="2932" y="1134"/>
                </a:lnTo>
                <a:lnTo>
                  <a:pt x="3350" y="1136"/>
                </a:lnTo>
                <a:lnTo>
                  <a:pt x="3744" y="1140"/>
                </a:lnTo>
                <a:lnTo>
                  <a:pt x="4112" y="1146"/>
                </a:lnTo>
                <a:lnTo>
                  <a:pt x="4460" y="1156"/>
                </a:lnTo>
                <a:lnTo>
                  <a:pt x="4784" y="1166"/>
                </a:lnTo>
                <a:lnTo>
                  <a:pt x="5086" y="1182"/>
                </a:lnTo>
                <a:lnTo>
                  <a:pt x="5368" y="1198"/>
                </a:lnTo>
                <a:lnTo>
                  <a:pt x="5632" y="1218"/>
                </a:lnTo>
                <a:lnTo>
                  <a:pt x="5632" y="1218"/>
                </a:lnTo>
                <a:lnTo>
                  <a:pt x="5766" y="1228"/>
                </a:lnTo>
                <a:lnTo>
                  <a:pt x="5896" y="1242"/>
                </a:lnTo>
                <a:lnTo>
                  <a:pt x="5896" y="1242"/>
                </a:lnTo>
                <a:close/>
                <a:moveTo>
                  <a:pt x="2916" y="1128"/>
                </a:moveTo>
                <a:lnTo>
                  <a:pt x="2916" y="1128"/>
                </a:lnTo>
                <a:lnTo>
                  <a:pt x="2858" y="1128"/>
                </a:lnTo>
                <a:lnTo>
                  <a:pt x="2858" y="1128"/>
                </a:lnTo>
                <a:lnTo>
                  <a:pt x="2816" y="1094"/>
                </a:lnTo>
                <a:lnTo>
                  <a:pt x="2816" y="1094"/>
                </a:lnTo>
                <a:lnTo>
                  <a:pt x="2874" y="1094"/>
                </a:lnTo>
                <a:lnTo>
                  <a:pt x="2874" y="1094"/>
                </a:lnTo>
                <a:lnTo>
                  <a:pt x="2916" y="1128"/>
                </a:lnTo>
                <a:lnTo>
                  <a:pt x="2916" y="1128"/>
                </a:lnTo>
                <a:close/>
                <a:moveTo>
                  <a:pt x="2808" y="1090"/>
                </a:moveTo>
                <a:lnTo>
                  <a:pt x="2808" y="1090"/>
                </a:lnTo>
                <a:lnTo>
                  <a:pt x="2764" y="1054"/>
                </a:lnTo>
                <a:lnTo>
                  <a:pt x="2764" y="1054"/>
                </a:lnTo>
                <a:lnTo>
                  <a:pt x="2824" y="1052"/>
                </a:lnTo>
                <a:lnTo>
                  <a:pt x="2824" y="1052"/>
                </a:lnTo>
                <a:lnTo>
                  <a:pt x="2868" y="1088"/>
                </a:lnTo>
                <a:lnTo>
                  <a:pt x="2868" y="1088"/>
                </a:lnTo>
                <a:lnTo>
                  <a:pt x="2808" y="1090"/>
                </a:lnTo>
                <a:lnTo>
                  <a:pt x="2808" y="1090"/>
                </a:lnTo>
                <a:close/>
                <a:moveTo>
                  <a:pt x="2798" y="1090"/>
                </a:moveTo>
                <a:lnTo>
                  <a:pt x="2798" y="1090"/>
                </a:lnTo>
                <a:lnTo>
                  <a:pt x="2740" y="1092"/>
                </a:lnTo>
                <a:lnTo>
                  <a:pt x="2740" y="1092"/>
                </a:lnTo>
                <a:lnTo>
                  <a:pt x="2696" y="1058"/>
                </a:lnTo>
                <a:lnTo>
                  <a:pt x="2696" y="1058"/>
                </a:lnTo>
                <a:lnTo>
                  <a:pt x="2756" y="1056"/>
                </a:lnTo>
                <a:lnTo>
                  <a:pt x="2756" y="1056"/>
                </a:lnTo>
                <a:lnTo>
                  <a:pt x="2798" y="1090"/>
                </a:lnTo>
                <a:lnTo>
                  <a:pt x="2798" y="1090"/>
                </a:lnTo>
                <a:close/>
                <a:moveTo>
                  <a:pt x="2688" y="1054"/>
                </a:moveTo>
                <a:lnTo>
                  <a:pt x="2688" y="1054"/>
                </a:lnTo>
                <a:lnTo>
                  <a:pt x="2642" y="1020"/>
                </a:lnTo>
                <a:lnTo>
                  <a:pt x="2642" y="1020"/>
                </a:lnTo>
                <a:lnTo>
                  <a:pt x="2704" y="1014"/>
                </a:lnTo>
                <a:lnTo>
                  <a:pt x="2704" y="1014"/>
                </a:lnTo>
                <a:lnTo>
                  <a:pt x="2748" y="1050"/>
                </a:lnTo>
                <a:lnTo>
                  <a:pt x="2748" y="1050"/>
                </a:lnTo>
                <a:lnTo>
                  <a:pt x="2688" y="1054"/>
                </a:lnTo>
                <a:lnTo>
                  <a:pt x="2688" y="1054"/>
                </a:lnTo>
                <a:close/>
                <a:moveTo>
                  <a:pt x="2678" y="1054"/>
                </a:moveTo>
                <a:lnTo>
                  <a:pt x="2678" y="1054"/>
                </a:lnTo>
                <a:lnTo>
                  <a:pt x="2618" y="1058"/>
                </a:lnTo>
                <a:lnTo>
                  <a:pt x="2618" y="1058"/>
                </a:lnTo>
                <a:lnTo>
                  <a:pt x="2574" y="1026"/>
                </a:lnTo>
                <a:lnTo>
                  <a:pt x="2574" y="1026"/>
                </a:lnTo>
                <a:lnTo>
                  <a:pt x="2634" y="1020"/>
                </a:lnTo>
                <a:lnTo>
                  <a:pt x="2634" y="1020"/>
                </a:lnTo>
                <a:lnTo>
                  <a:pt x="2678" y="1054"/>
                </a:lnTo>
                <a:lnTo>
                  <a:pt x="2678" y="1054"/>
                </a:lnTo>
                <a:close/>
                <a:moveTo>
                  <a:pt x="2616" y="1064"/>
                </a:moveTo>
                <a:lnTo>
                  <a:pt x="2616" y="1064"/>
                </a:lnTo>
                <a:lnTo>
                  <a:pt x="2662" y="1094"/>
                </a:lnTo>
                <a:lnTo>
                  <a:pt x="2662" y="1094"/>
                </a:lnTo>
                <a:lnTo>
                  <a:pt x="2604" y="1096"/>
                </a:lnTo>
                <a:lnTo>
                  <a:pt x="2604" y="1096"/>
                </a:lnTo>
                <a:lnTo>
                  <a:pt x="2558" y="1068"/>
                </a:lnTo>
                <a:lnTo>
                  <a:pt x="2558" y="1068"/>
                </a:lnTo>
                <a:lnTo>
                  <a:pt x="2616" y="1064"/>
                </a:lnTo>
                <a:lnTo>
                  <a:pt x="2616" y="1064"/>
                </a:lnTo>
                <a:close/>
                <a:moveTo>
                  <a:pt x="2626" y="1064"/>
                </a:moveTo>
                <a:lnTo>
                  <a:pt x="2626" y="1064"/>
                </a:lnTo>
                <a:lnTo>
                  <a:pt x="2686" y="1060"/>
                </a:lnTo>
                <a:lnTo>
                  <a:pt x="2686" y="1060"/>
                </a:lnTo>
                <a:lnTo>
                  <a:pt x="2730" y="1092"/>
                </a:lnTo>
                <a:lnTo>
                  <a:pt x="2730" y="1092"/>
                </a:lnTo>
                <a:lnTo>
                  <a:pt x="2672" y="1094"/>
                </a:lnTo>
                <a:lnTo>
                  <a:pt x="2672" y="1094"/>
                </a:lnTo>
                <a:lnTo>
                  <a:pt x="2626" y="1064"/>
                </a:lnTo>
                <a:lnTo>
                  <a:pt x="2626" y="1064"/>
                </a:lnTo>
                <a:close/>
                <a:moveTo>
                  <a:pt x="2738" y="1098"/>
                </a:moveTo>
                <a:lnTo>
                  <a:pt x="2738" y="1098"/>
                </a:lnTo>
                <a:lnTo>
                  <a:pt x="2782" y="1128"/>
                </a:lnTo>
                <a:lnTo>
                  <a:pt x="2782" y="1128"/>
                </a:lnTo>
                <a:lnTo>
                  <a:pt x="2724" y="1128"/>
                </a:lnTo>
                <a:lnTo>
                  <a:pt x="2724" y="1128"/>
                </a:lnTo>
                <a:lnTo>
                  <a:pt x="2682" y="1100"/>
                </a:lnTo>
                <a:lnTo>
                  <a:pt x="2682" y="1100"/>
                </a:lnTo>
                <a:lnTo>
                  <a:pt x="2738" y="1098"/>
                </a:lnTo>
                <a:lnTo>
                  <a:pt x="2738" y="1098"/>
                </a:lnTo>
                <a:close/>
                <a:moveTo>
                  <a:pt x="2748" y="1098"/>
                </a:moveTo>
                <a:lnTo>
                  <a:pt x="2748" y="1098"/>
                </a:lnTo>
                <a:lnTo>
                  <a:pt x="2806" y="1096"/>
                </a:lnTo>
                <a:lnTo>
                  <a:pt x="2806" y="1096"/>
                </a:lnTo>
                <a:lnTo>
                  <a:pt x="2848" y="1128"/>
                </a:lnTo>
                <a:lnTo>
                  <a:pt x="2848" y="1128"/>
                </a:lnTo>
                <a:lnTo>
                  <a:pt x="2792" y="1128"/>
                </a:lnTo>
                <a:lnTo>
                  <a:pt x="2792" y="1128"/>
                </a:lnTo>
                <a:lnTo>
                  <a:pt x="2748" y="1098"/>
                </a:lnTo>
                <a:lnTo>
                  <a:pt x="2748" y="1098"/>
                </a:lnTo>
                <a:close/>
                <a:moveTo>
                  <a:pt x="2856" y="1134"/>
                </a:moveTo>
                <a:lnTo>
                  <a:pt x="2856" y="1134"/>
                </a:lnTo>
                <a:lnTo>
                  <a:pt x="2898" y="1164"/>
                </a:lnTo>
                <a:lnTo>
                  <a:pt x="2898" y="1164"/>
                </a:lnTo>
                <a:lnTo>
                  <a:pt x="2844" y="1164"/>
                </a:lnTo>
                <a:lnTo>
                  <a:pt x="2844" y="1164"/>
                </a:lnTo>
                <a:lnTo>
                  <a:pt x="2800" y="1134"/>
                </a:lnTo>
                <a:lnTo>
                  <a:pt x="2800" y="1134"/>
                </a:lnTo>
                <a:lnTo>
                  <a:pt x="2856" y="1134"/>
                </a:lnTo>
                <a:lnTo>
                  <a:pt x="2856" y="1134"/>
                </a:lnTo>
                <a:close/>
                <a:moveTo>
                  <a:pt x="2866" y="1134"/>
                </a:moveTo>
                <a:lnTo>
                  <a:pt x="2866" y="1134"/>
                </a:lnTo>
                <a:lnTo>
                  <a:pt x="2922" y="1134"/>
                </a:lnTo>
                <a:lnTo>
                  <a:pt x="2922" y="1134"/>
                </a:lnTo>
                <a:lnTo>
                  <a:pt x="2964" y="1166"/>
                </a:lnTo>
                <a:lnTo>
                  <a:pt x="2964" y="1166"/>
                </a:lnTo>
                <a:lnTo>
                  <a:pt x="2908" y="1166"/>
                </a:lnTo>
                <a:lnTo>
                  <a:pt x="2908" y="1166"/>
                </a:lnTo>
                <a:lnTo>
                  <a:pt x="2866" y="1134"/>
                </a:lnTo>
                <a:lnTo>
                  <a:pt x="2866" y="1134"/>
                </a:lnTo>
                <a:close/>
                <a:moveTo>
                  <a:pt x="2972" y="1172"/>
                </a:moveTo>
                <a:lnTo>
                  <a:pt x="2972" y="1172"/>
                </a:lnTo>
                <a:lnTo>
                  <a:pt x="3010" y="1204"/>
                </a:lnTo>
                <a:lnTo>
                  <a:pt x="3010" y="1204"/>
                </a:lnTo>
                <a:lnTo>
                  <a:pt x="2958" y="1200"/>
                </a:lnTo>
                <a:lnTo>
                  <a:pt x="2958" y="1200"/>
                </a:lnTo>
                <a:lnTo>
                  <a:pt x="2916" y="1172"/>
                </a:lnTo>
                <a:lnTo>
                  <a:pt x="2916" y="1172"/>
                </a:lnTo>
                <a:lnTo>
                  <a:pt x="2972" y="1172"/>
                </a:lnTo>
                <a:lnTo>
                  <a:pt x="2972" y="1172"/>
                </a:lnTo>
                <a:close/>
                <a:moveTo>
                  <a:pt x="2982" y="1174"/>
                </a:moveTo>
                <a:lnTo>
                  <a:pt x="2982" y="1174"/>
                </a:lnTo>
                <a:lnTo>
                  <a:pt x="3640" y="1192"/>
                </a:lnTo>
                <a:lnTo>
                  <a:pt x="4254" y="1206"/>
                </a:lnTo>
                <a:lnTo>
                  <a:pt x="4254" y="1206"/>
                </a:lnTo>
                <a:lnTo>
                  <a:pt x="4724" y="1218"/>
                </a:lnTo>
                <a:lnTo>
                  <a:pt x="5156" y="1230"/>
                </a:lnTo>
                <a:lnTo>
                  <a:pt x="5554" y="1242"/>
                </a:lnTo>
                <a:lnTo>
                  <a:pt x="5738" y="1250"/>
                </a:lnTo>
                <a:lnTo>
                  <a:pt x="5912" y="1258"/>
                </a:lnTo>
                <a:lnTo>
                  <a:pt x="5912" y="1258"/>
                </a:lnTo>
                <a:lnTo>
                  <a:pt x="5922" y="1270"/>
                </a:lnTo>
                <a:lnTo>
                  <a:pt x="5922" y="1270"/>
                </a:lnTo>
                <a:lnTo>
                  <a:pt x="5524" y="1268"/>
                </a:lnTo>
                <a:lnTo>
                  <a:pt x="5524" y="1268"/>
                </a:lnTo>
                <a:lnTo>
                  <a:pt x="4988" y="1264"/>
                </a:lnTo>
                <a:lnTo>
                  <a:pt x="4698" y="1262"/>
                </a:lnTo>
                <a:lnTo>
                  <a:pt x="4392" y="1258"/>
                </a:lnTo>
                <a:lnTo>
                  <a:pt x="4070" y="1250"/>
                </a:lnTo>
                <a:lnTo>
                  <a:pt x="3734" y="1238"/>
                </a:lnTo>
                <a:lnTo>
                  <a:pt x="3384" y="1224"/>
                </a:lnTo>
                <a:lnTo>
                  <a:pt x="3022" y="1204"/>
                </a:lnTo>
                <a:lnTo>
                  <a:pt x="3022" y="1204"/>
                </a:lnTo>
                <a:lnTo>
                  <a:pt x="2982" y="1174"/>
                </a:lnTo>
                <a:lnTo>
                  <a:pt x="2982" y="1174"/>
                </a:lnTo>
                <a:close/>
                <a:moveTo>
                  <a:pt x="5904" y="1236"/>
                </a:moveTo>
                <a:lnTo>
                  <a:pt x="5904" y="1236"/>
                </a:lnTo>
                <a:lnTo>
                  <a:pt x="5892" y="1222"/>
                </a:lnTo>
                <a:lnTo>
                  <a:pt x="5892" y="1222"/>
                </a:lnTo>
                <a:lnTo>
                  <a:pt x="5914" y="1226"/>
                </a:lnTo>
                <a:lnTo>
                  <a:pt x="5914" y="1226"/>
                </a:lnTo>
                <a:lnTo>
                  <a:pt x="5924" y="1238"/>
                </a:lnTo>
                <a:lnTo>
                  <a:pt x="5924" y="1238"/>
                </a:lnTo>
                <a:lnTo>
                  <a:pt x="5904" y="1236"/>
                </a:lnTo>
                <a:lnTo>
                  <a:pt x="5904" y="1236"/>
                </a:lnTo>
                <a:close/>
                <a:moveTo>
                  <a:pt x="5884" y="1216"/>
                </a:moveTo>
                <a:lnTo>
                  <a:pt x="5884" y="1216"/>
                </a:lnTo>
                <a:lnTo>
                  <a:pt x="5872" y="1202"/>
                </a:lnTo>
                <a:lnTo>
                  <a:pt x="5872" y="1202"/>
                </a:lnTo>
                <a:lnTo>
                  <a:pt x="5894" y="1206"/>
                </a:lnTo>
                <a:lnTo>
                  <a:pt x="5894" y="1206"/>
                </a:lnTo>
                <a:lnTo>
                  <a:pt x="5906" y="1220"/>
                </a:lnTo>
                <a:lnTo>
                  <a:pt x="5906" y="1220"/>
                </a:lnTo>
                <a:lnTo>
                  <a:pt x="5884" y="1216"/>
                </a:lnTo>
                <a:lnTo>
                  <a:pt x="5884" y="1216"/>
                </a:lnTo>
                <a:close/>
                <a:moveTo>
                  <a:pt x="5872" y="1214"/>
                </a:moveTo>
                <a:lnTo>
                  <a:pt x="5872" y="1214"/>
                </a:lnTo>
                <a:lnTo>
                  <a:pt x="5744" y="1196"/>
                </a:lnTo>
                <a:lnTo>
                  <a:pt x="5612" y="1180"/>
                </a:lnTo>
                <a:lnTo>
                  <a:pt x="5612" y="1180"/>
                </a:lnTo>
                <a:lnTo>
                  <a:pt x="5468" y="1162"/>
                </a:lnTo>
                <a:lnTo>
                  <a:pt x="5320" y="1148"/>
                </a:lnTo>
                <a:lnTo>
                  <a:pt x="5170" y="1134"/>
                </a:lnTo>
                <a:lnTo>
                  <a:pt x="5014" y="1122"/>
                </a:lnTo>
                <a:lnTo>
                  <a:pt x="4854" y="1112"/>
                </a:lnTo>
                <a:lnTo>
                  <a:pt x="4692" y="1102"/>
                </a:lnTo>
                <a:lnTo>
                  <a:pt x="4524" y="1094"/>
                </a:lnTo>
                <a:lnTo>
                  <a:pt x="4354" y="1088"/>
                </a:lnTo>
                <a:lnTo>
                  <a:pt x="4182" y="1082"/>
                </a:lnTo>
                <a:lnTo>
                  <a:pt x="4004" y="1080"/>
                </a:lnTo>
                <a:lnTo>
                  <a:pt x="3824" y="1078"/>
                </a:lnTo>
                <a:lnTo>
                  <a:pt x="3640" y="1076"/>
                </a:lnTo>
                <a:lnTo>
                  <a:pt x="3454" y="1076"/>
                </a:lnTo>
                <a:lnTo>
                  <a:pt x="3264" y="1080"/>
                </a:lnTo>
                <a:lnTo>
                  <a:pt x="3072" y="1082"/>
                </a:lnTo>
                <a:lnTo>
                  <a:pt x="2876" y="1088"/>
                </a:lnTo>
                <a:lnTo>
                  <a:pt x="2876" y="1088"/>
                </a:lnTo>
                <a:lnTo>
                  <a:pt x="2834" y="1050"/>
                </a:lnTo>
                <a:lnTo>
                  <a:pt x="2834" y="1050"/>
                </a:lnTo>
                <a:lnTo>
                  <a:pt x="3066" y="1038"/>
                </a:lnTo>
                <a:lnTo>
                  <a:pt x="3290" y="1030"/>
                </a:lnTo>
                <a:lnTo>
                  <a:pt x="3506" y="1024"/>
                </a:lnTo>
                <a:lnTo>
                  <a:pt x="3712" y="1022"/>
                </a:lnTo>
                <a:lnTo>
                  <a:pt x="3912" y="1022"/>
                </a:lnTo>
                <a:lnTo>
                  <a:pt x="4104" y="1026"/>
                </a:lnTo>
                <a:lnTo>
                  <a:pt x="4288" y="1030"/>
                </a:lnTo>
                <a:lnTo>
                  <a:pt x="4464" y="1038"/>
                </a:lnTo>
                <a:lnTo>
                  <a:pt x="4632" y="1048"/>
                </a:lnTo>
                <a:lnTo>
                  <a:pt x="4792" y="1058"/>
                </a:lnTo>
                <a:lnTo>
                  <a:pt x="4944" y="1070"/>
                </a:lnTo>
                <a:lnTo>
                  <a:pt x="5088" y="1086"/>
                </a:lnTo>
                <a:lnTo>
                  <a:pt x="5226" y="1100"/>
                </a:lnTo>
                <a:lnTo>
                  <a:pt x="5354" y="1116"/>
                </a:lnTo>
                <a:lnTo>
                  <a:pt x="5476" y="1134"/>
                </a:lnTo>
                <a:lnTo>
                  <a:pt x="5590" y="1150"/>
                </a:lnTo>
                <a:lnTo>
                  <a:pt x="5590" y="1150"/>
                </a:lnTo>
                <a:lnTo>
                  <a:pt x="5726" y="1174"/>
                </a:lnTo>
                <a:lnTo>
                  <a:pt x="5858" y="1198"/>
                </a:lnTo>
                <a:lnTo>
                  <a:pt x="5858" y="1198"/>
                </a:lnTo>
                <a:lnTo>
                  <a:pt x="5872" y="1214"/>
                </a:lnTo>
                <a:lnTo>
                  <a:pt x="5872" y="1214"/>
                </a:lnTo>
                <a:close/>
                <a:moveTo>
                  <a:pt x="5590" y="1144"/>
                </a:moveTo>
                <a:lnTo>
                  <a:pt x="5590" y="1144"/>
                </a:lnTo>
                <a:lnTo>
                  <a:pt x="5476" y="1128"/>
                </a:lnTo>
                <a:lnTo>
                  <a:pt x="5356" y="1110"/>
                </a:lnTo>
                <a:lnTo>
                  <a:pt x="5226" y="1094"/>
                </a:lnTo>
                <a:lnTo>
                  <a:pt x="5088" y="1080"/>
                </a:lnTo>
                <a:lnTo>
                  <a:pt x="4944" y="1066"/>
                </a:lnTo>
                <a:lnTo>
                  <a:pt x="4792" y="1052"/>
                </a:lnTo>
                <a:lnTo>
                  <a:pt x="4630" y="1042"/>
                </a:lnTo>
                <a:lnTo>
                  <a:pt x="4462" y="1032"/>
                </a:lnTo>
                <a:lnTo>
                  <a:pt x="4286" y="1024"/>
                </a:lnTo>
                <a:lnTo>
                  <a:pt x="4102" y="1020"/>
                </a:lnTo>
                <a:lnTo>
                  <a:pt x="3910" y="1016"/>
                </a:lnTo>
                <a:lnTo>
                  <a:pt x="3710" y="1016"/>
                </a:lnTo>
                <a:lnTo>
                  <a:pt x="3500" y="1018"/>
                </a:lnTo>
                <a:lnTo>
                  <a:pt x="3284" y="1024"/>
                </a:lnTo>
                <a:lnTo>
                  <a:pt x="3060" y="1032"/>
                </a:lnTo>
                <a:lnTo>
                  <a:pt x="2826" y="1046"/>
                </a:lnTo>
                <a:lnTo>
                  <a:pt x="2826" y="1046"/>
                </a:lnTo>
                <a:lnTo>
                  <a:pt x="2782" y="1006"/>
                </a:lnTo>
                <a:lnTo>
                  <a:pt x="2782" y="1006"/>
                </a:lnTo>
                <a:lnTo>
                  <a:pt x="3014" y="988"/>
                </a:lnTo>
                <a:lnTo>
                  <a:pt x="3240" y="974"/>
                </a:lnTo>
                <a:lnTo>
                  <a:pt x="3456" y="966"/>
                </a:lnTo>
                <a:lnTo>
                  <a:pt x="3664" y="960"/>
                </a:lnTo>
                <a:lnTo>
                  <a:pt x="3866" y="958"/>
                </a:lnTo>
                <a:lnTo>
                  <a:pt x="4058" y="960"/>
                </a:lnTo>
                <a:lnTo>
                  <a:pt x="4244" y="966"/>
                </a:lnTo>
                <a:lnTo>
                  <a:pt x="4422" y="974"/>
                </a:lnTo>
                <a:lnTo>
                  <a:pt x="4592" y="984"/>
                </a:lnTo>
                <a:lnTo>
                  <a:pt x="4754" y="998"/>
                </a:lnTo>
                <a:lnTo>
                  <a:pt x="4908" y="1014"/>
                </a:lnTo>
                <a:lnTo>
                  <a:pt x="5056" y="1030"/>
                </a:lnTo>
                <a:lnTo>
                  <a:pt x="5196" y="1050"/>
                </a:lnTo>
                <a:lnTo>
                  <a:pt x="5326" y="1070"/>
                </a:lnTo>
                <a:lnTo>
                  <a:pt x="5450" y="1092"/>
                </a:lnTo>
                <a:lnTo>
                  <a:pt x="5568" y="1114"/>
                </a:lnTo>
                <a:lnTo>
                  <a:pt x="5568" y="1114"/>
                </a:lnTo>
                <a:lnTo>
                  <a:pt x="5704" y="1144"/>
                </a:lnTo>
                <a:lnTo>
                  <a:pt x="5834" y="1174"/>
                </a:lnTo>
                <a:lnTo>
                  <a:pt x="5834" y="1174"/>
                </a:lnTo>
                <a:lnTo>
                  <a:pt x="5852" y="1192"/>
                </a:lnTo>
                <a:lnTo>
                  <a:pt x="5852" y="1192"/>
                </a:lnTo>
                <a:lnTo>
                  <a:pt x="5722" y="1168"/>
                </a:lnTo>
                <a:lnTo>
                  <a:pt x="5590" y="1144"/>
                </a:lnTo>
                <a:lnTo>
                  <a:pt x="5590" y="1144"/>
                </a:lnTo>
                <a:close/>
                <a:moveTo>
                  <a:pt x="2818" y="1046"/>
                </a:moveTo>
                <a:lnTo>
                  <a:pt x="2818" y="1046"/>
                </a:lnTo>
                <a:lnTo>
                  <a:pt x="2758" y="1050"/>
                </a:lnTo>
                <a:lnTo>
                  <a:pt x="2758" y="1050"/>
                </a:lnTo>
                <a:lnTo>
                  <a:pt x="2712" y="1012"/>
                </a:lnTo>
                <a:lnTo>
                  <a:pt x="2712" y="1012"/>
                </a:lnTo>
                <a:lnTo>
                  <a:pt x="2774" y="1008"/>
                </a:lnTo>
                <a:lnTo>
                  <a:pt x="2774" y="1008"/>
                </a:lnTo>
                <a:lnTo>
                  <a:pt x="2818" y="1046"/>
                </a:lnTo>
                <a:lnTo>
                  <a:pt x="2818" y="1046"/>
                </a:lnTo>
                <a:close/>
                <a:moveTo>
                  <a:pt x="2706" y="1008"/>
                </a:moveTo>
                <a:lnTo>
                  <a:pt x="2706" y="1008"/>
                </a:lnTo>
                <a:lnTo>
                  <a:pt x="2662" y="970"/>
                </a:lnTo>
                <a:lnTo>
                  <a:pt x="2662" y="970"/>
                </a:lnTo>
                <a:lnTo>
                  <a:pt x="2724" y="962"/>
                </a:lnTo>
                <a:lnTo>
                  <a:pt x="2724" y="962"/>
                </a:lnTo>
                <a:lnTo>
                  <a:pt x="2768" y="1002"/>
                </a:lnTo>
                <a:lnTo>
                  <a:pt x="2768" y="1002"/>
                </a:lnTo>
                <a:lnTo>
                  <a:pt x="2706" y="1008"/>
                </a:lnTo>
                <a:lnTo>
                  <a:pt x="2706" y="1008"/>
                </a:lnTo>
                <a:close/>
                <a:moveTo>
                  <a:pt x="2698" y="1008"/>
                </a:moveTo>
                <a:lnTo>
                  <a:pt x="2698" y="1008"/>
                </a:lnTo>
                <a:lnTo>
                  <a:pt x="2636" y="1014"/>
                </a:lnTo>
                <a:lnTo>
                  <a:pt x="2636" y="1014"/>
                </a:lnTo>
                <a:lnTo>
                  <a:pt x="2590" y="980"/>
                </a:lnTo>
                <a:lnTo>
                  <a:pt x="2590" y="980"/>
                </a:lnTo>
                <a:lnTo>
                  <a:pt x="2652" y="972"/>
                </a:lnTo>
                <a:lnTo>
                  <a:pt x="2652" y="972"/>
                </a:lnTo>
                <a:lnTo>
                  <a:pt x="2698" y="1008"/>
                </a:lnTo>
                <a:lnTo>
                  <a:pt x="2698" y="1008"/>
                </a:lnTo>
                <a:close/>
                <a:moveTo>
                  <a:pt x="2628" y="1016"/>
                </a:moveTo>
                <a:lnTo>
                  <a:pt x="2628" y="1016"/>
                </a:lnTo>
                <a:lnTo>
                  <a:pt x="2566" y="1022"/>
                </a:lnTo>
                <a:lnTo>
                  <a:pt x="2566" y="1022"/>
                </a:lnTo>
                <a:lnTo>
                  <a:pt x="2520" y="990"/>
                </a:lnTo>
                <a:lnTo>
                  <a:pt x="2518" y="988"/>
                </a:lnTo>
                <a:lnTo>
                  <a:pt x="2518" y="988"/>
                </a:lnTo>
                <a:lnTo>
                  <a:pt x="2582" y="980"/>
                </a:lnTo>
                <a:lnTo>
                  <a:pt x="2582" y="980"/>
                </a:lnTo>
                <a:lnTo>
                  <a:pt x="2584" y="982"/>
                </a:lnTo>
                <a:lnTo>
                  <a:pt x="2584" y="982"/>
                </a:lnTo>
                <a:lnTo>
                  <a:pt x="2628" y="1016"/>
                </a:lnTo>
                <a:lnTo>
                  <a:pt x="2628" y="1016"/>
                </a:lnTo>
                <a:close/>
                <a:moveTo>
                  <a:pt x="2556" y="1022"/>
                </a:moveTo>
                <a:lnTo>
                  <a:pt x="2556" y="1022"/>
                </a:lnTo>
                <a:lnTo>
                  <a:pt x="2496" y="1030"/>
                </a:lnTo>
                <a:lnTo>
                  <a:pt x="2496" y="1030"/>
                </a:lnTo>
                <a:lnTo>
                  <a:pt x="2452" y="1002"/>
                </a:lnTo>
                <a:lnTo>
                  <a:pt x="2452" y="1002"/>
                </a:lnTo>
                <a:lnTo>
                  <a:pt x="2448" y="998"/>
                </a:lnTo>
                <a:lnTo>
                  <a:pt x="2448" y="998"/>
                </a:lnTo>
                <a:lnTo>
                  <a:pt x="2510" y="990"/>
                </a:lnTo>
                <a:lnTo>
                  <a:pt x="2510" y="990"/>
                </a:lnTo>
                <a:lnTo>
                  <a:pt x="2516" y="994"/>
                </a:lnTo>
                <a:lnTo>
                  <a:pt x="2516" y="994"/>
                </a:lnTo>
                <a:lnTo>
                  <a:pt x="2556" y="1022"/>
                </a:lnTo>
                <a:lnTo>
                  <a:pt x="2556" y="1022"/>
                </a:lnTo>
                <a:close/>
                <a:moveTo>
                  <a:pt x="2438" y="994"/>
                </a:moveTo>
                <a:lnTo>
                  <a:pt x="2438" y="994"/>
                </a:lnTo>
                <a:lnTo>
                  <a:pt x="2386" y="962"/>
                </a:lnTo>
                <a:lnTo>
                  <a:pt x="2386" y="962"/>
                </a:lnTo>
                <a:lnTo>
                  <a:pt x="2450" y="950"/>
                </a:lnTo>
                <a:lnTo>
                  <a:pt x="2450" y="950"/>
                </a:lnTo>
                <a:lnTo>
                  <a:pt x="2502" y="984"/>
                </a:lnTo>
                <a:lnTo>
                  <a:pt x="2502" y="984"/>
                </a:lnTo>
                <a:lnTo>
                  <a:pt x="2438" y="994"/>
                </a:lnTo>
                <a:lnTo>
                  <a:pt x="2438" y="994"/>
                </a:lnTo>
                <a:close/>
                <a:moveTo>
                  <a:pt x="2380" y="958"/>
                </a:moveTo>
                <a:lnTo>
                  <a:pt x="2380" y="958"/>
                </a:lnTo>
                <a:lnTo>
                  <a:pt x="2320" y="926"/>
                </a:lnTo>
                <a:lnTo>
                  <a:pt x="2320" y="926"/>
                </a:lnTo>
                <a:lnTo>
                  <a:pt x="2386" y="912"/>
                </a:lnTo>
                <a:lnTo>
                  <a:pt x="2386" y="912"/>
                </a:lnTo>
                <a:lnTo>
                  <a:pt x="2444" y="946"/>
                </a:lnTo>
                <a:lnTo>
                  <a:pt x="2444" y="946"/>
                </a:lnTo>
                <a:lnTo>
                  <a:pt x="2380" y="958"/>
                </a:lnTo>
                <a:lnTo>
                  <a:pt x="2380" y="958"/>
                </a:lnTo>
                <a:close/>
                <a:moveTo>
                  <a:pt x="2314" y="924"/>
                </a:moveTo>
                <a:lnTo>
                  <a:pt x="2314" y="924"/>
                </a:lnTo>
                <a:lnTo>
                  <a:pt x="2248" y="892"/>
                </a:lnTo>
                <a:lnTo>
                  <a:pt x="2248" y="892"/>
                </a:lnTo>
                <a:lnTo>
                  <a:pt x="2316" y="876"/>
                </a:lnTo>
                <a:lnTo>
                  <a:pt x="2316" y="876"/>
                </a:lnTo>
                <a:lnTo>
                  <a:pt x="2378" y="908"/>
                </a:lnTo>
                <a:lnTo>
                  <a:pt x="2378" y="908"/>
                </a:lnTo>
                <a:lnTo>
                  <a:pt x="2314" y="924"/>
                </a:lnTo>
                <a:lnTo>
                  <a:pt x="2314" y="924"/>
                </a:lnTo>
                <a:close/>
                <a:moveTo>
                  <a:pt x="2240" y="890"/>
                </a:moveTo>
                <a:lnTo>
                  <a:pt x="2240" y="890"/>
                </a:lnTo>
                <a:lnTo>
                  <a:pt x="2168" y="862"/>
                </a:lnTo>
                <a:lnTo>
                  <a:pt x="2168" y="862"/>
                </a:lnTo>
                <a:lnTo>
                  <a:pt x="2236" y="842"/>
                </a:lnTo>
                <a:lnTo>
                  <a:pt x="2236" y="842"/>
                </a:lnTo>
                <a:lnTo>
                  <a:pt x="2272" y="856"/>
                </a:lnTo>
                <a:lnTo>
                  <a:pt x="2308" y="872"/>
                </a:lnTo>
                <a:lnTo>
                  <a:pt x="2308" y="872"/>
                </a:lnTo>
                <a:lnTo>
                  <a:pt x="2240" y="890"/>
                </a:lnTo>
                <a:lnTo>
                  <a:pt x="2240" y="890"/>
                </a:lnTo>
                <a:close/>
                <a:moveTo>
                  <a:pt x="2160" y="858"/>
                </a:moveTo>
                <a:lnTo>
                  <a:pt x="2160" y="858"/>
                </a:lnTo>
                <a:lnTo>
                  <a:pt x="2120" y="846"/>
                </a:lnTo>
                <a:lnTo>
                  <a:pt x="2080" y="834"/>
                </a:lnTo>
                <a:lnTo>
                  <a:pt x="2080" y="834"/>
                </a:lnTo>
                <a:lnTo>
                  <a:pt x="2148" y="810"/>
                </a:lnTo>
                <a:lnTo>
                  <a:pt x="2148" y="810"/>
                </a:lnTo>
                <a:lnTo>
                  <a:pt x="2190" y="824"/>
                </a:lnTo>
                <a:lnTo>
                  <a:pt x="2230" y="838"/>
                </a:lnTo>
                <a:lnTo>
                  <a:pt x="2230" y="838"/>
                </a:lnTo>
                <a:lnTo>
                  <a:pt x="2160" y="858"/>
                </a:lnTo>
                <a:lnTo>
                  <a:pt x="2160" y="858"/>
                </a:lnTo>
                <a:close/>
                <a:moveTo>
                  <a:pt x="2072" y="832"/>
                </a:moveTo>
                <a:lnTo>
                  <a:pt x="2072" y="832"/>
                </a:lnTo>
                <a:lnTo>
                  <a:pt x="2030" y="820"/>
                </a:lnTo>
                <a:lnTo>
                  <a:pt x="1986" y="810"/>
                </a:lnTo>
                <a:lnTo>
                  <a:pt x="1986" y="810"/>
                </a:lnTo>
                <a:lnTo>
                  <a:pt x="2056" y="784"/>
                </a:lnTo>
                <a:lnTo>
                  <a:pt x="2056" y="784"/>
                </a:lnTo>
                <a:lnTo>
                  <a:pt x="2100" y="796"/>
                </a:lnTo>
                <a:lnTo>
                  <a:pt x="2142" y="808"/>
                </a:lnTo>
                <a:lnTo>
                  <a:pt x="2142" y="808"/>
                </a:lnTo>
                <a:lnTo>
                  <a:pt x="2072" y="832"/>
                </a:lnTo>
                <a:lnTo>
                  <a:pt x="2072" y="832"/>
                </a:lnTo>
                <a:close/>
                <a:moveTo>
                  <a:pt x="1976" y="808"/>
                </a:moveTo>
                <a:lnTo>
                  <a:pt x="1976" y="808"/>
                </a:lnTo>
                <a:lnTo>
                  <a:pt x="1930" y="800"/>
                </a:lnTo>
                <a:lnTo>
                  <a:pt x="1884" y="794"/>
                </a:lnTo>
                <a:lnTo>
                  <a:pt x="1884" y="794"/>
                </a:lnTo>
                <a:lnTo>
                  <a:pt x="1954" y="764"/>
                </a:lnTo>
                <a:lnTo>
                  <a:pt x="1954" y="764"/>
                </a:lnTo>
                <a:lnTo>
                  <a:pt x="2000" y="772"/>
                </a:lnTo>
                <a:lnTo>
                  <a:pt x="2046" y="782"/>
                </a:lnTo>
                <a:lnTo>
                  <a:pt x="2046" y="782"/>
                </a:lnTo>
                <a:lnTo>
                  <a:pt x="1976" y="808"/>
                </a:lnTo>
                <a:lnTo>
                  <a:pt x="1976" y="808"/>
                </a:lnTo>
                <a:close/>
                <a:moveTo>
                  <a:pt x="1874" y="792"/>
                </a:moveTo>
                <a:lnTo>
                  <a:pt x="1874" y="792"/>
                </a:lnTo>
                <a:lnTo>
                  <a:pt x="1824" y="786"/>
                </a:lnTo>
                <a:lnTo>
                  <a:pt x="1774" y="784"/>
                </a:lnTo>
                <a:lnTo>
                  <a:pt x="1774" y="784"/>
                </a:lnTo>
                <a:lnTo>
                  <a:pt x="1842" y="752"/>
                </a:lnTo>
                <a:lnTo>
                  <a:pt x="1842" y="752"/>
                </a:lnTo>
                <a:lnTo>
                  <a:pt x="1892" y="756"/>
                </a:lnTo>
                <a:lnTo>
                  <a:pt x="1944" y="762"/>
                </a:lnTo>
                <a:lnTo>
                  <a:pt x="1944" y="762"/>
                </a:lnTo>
                <a:lnTo>
                  <a:pt x="1874" y="792"/>
                </a:lnTo>
                <a:lnTo>
                  <a:pt x="1874" y="792"/>
                </a:lnTo>
                <a:close/>
                <a:moveTo>
                  <a:pt x="1862" y="796"/>
                </a:moveTo>
                <a:lnTo>
                  <a:pt x="1862" y="796"/>
                </a:lnTo>
                <a:lnTo>
                  <a:pt x="1792" y="828"/>
                </a:lnTo>
                <a:lnTo>
                  <a:pt x="1792" y="828"/>
                </a:lnTo>
                <a:lnTo>
                  <a:pt x="1744" y="824"/>
                </a:lnTo>
                <a:lnTo>
                  <a:pt x="1696" y="822"/>
                </a:lnTo>
                <a:lnTo>
                  <a:pt x="1696" y="822"/>
                </a:lnTo>
                <a:lnTo>
                  <a:pt x="1762" y="788"/>
                </a:lnTo>
                <a:lnTo>
                  <a:pt x="1762" y="788"/>
                </a:lnTo>
                <a:lnTo>
                  <a:pt x="1812" y="792"/>
                </a:lnTo>
                <a:lnTo>
                  <a:pt x="1862" y="796"/>
                </a:lnTo>
                <a:lnTo>
                  <a:pt x="1862" y="796"/>
                </a:lnTo>
                <a:close/>
                <a:moveTo>
                  <a:pt x="1682" y="822"/>
                </a:moveTo>
                <a:lnTo>
                  <a:pt x="1682" y="822"/>
                </a:lnTo>
                <a:lnTo>
                  <a:pt x="1632" y="820"/>
                </a:lnTo>
                <a:lnTo>
                  <a:pt x="1580" y="822"/>
                </a:lnTo>
                <a:lnTo>
                  <a:pt x="1580" y="822"/>
                </a:lnTo>
                <a:lnTo>
                  <a:pt x="1644" y="788"/>
                </a:lnTo>
                <a:lnTo>
                  <a:pt x="1644" y="788"/>
                </a:lnTo>
                <a:lnTo>
                  <a:pt x="1698" y="786"/>
                </a:lnTo>
                <a:lnTo>
                  <a:pt x="1750" y="788"/>
                </a:lnTo>
                <a:lnTo>
                  <a:pt x="1750" y="788"/>
                </a:lnTo>
                <a:lnTo>
                  <a:pt x="1682" y="822"/>
                </a:lnTo>
                <a:lnTo>
                  <a:pt x="1682" y="822"/>
                </a:lnTo>
                <a:close/>
                <a:moveTo>
                  <a:pt x="1672" y="826"/>
                </a:moveTo>
                <a:lnTo>
                  <a:pt x="1672" y="826"/>
                </a:lnTo>
                <a:lnTo>
                  <a:pt x="1606" y="860"/>
                </a:lnTo>
                <a:lnTo>
                  <a:pt x="1606" y="860"/>
                </a:lnTo>
                <a:lnTo>
                  <a:pt x="1556" y="860"/>
                </a:lnTo>
                <a:lnTo>
                  <a:pt x="1506" y="864"/>
                </a:lnTo>
                <a:lnTo>
                  <a:pt x="1506" y="864"/>
                </a:lnTo>
                <a:lnTo>
                  <a:pt x="1568" y="828"/>
                </a:lnTo>
                <a:lnTo>
                  <a:pt x="1568" y="828"/>
                </a:lnTo>
                <a:lnTo>
                  <a:pt x="1620" y="826"/>
                </a:lnTo>
                <a:lnTo>
                  <a:pt x="1672" y="826"/>
                </a:lnTo>
                <a:lnTo>
                  <a:pt x="1672" y="826"/>
                </a:lnTo>
                <a:close/>
                <a:moveTo>
                  <a:pt x="1594" y="866"/>
                </a:moveTo>
                <a:lnTo>
                  <a:pt x="1594" y="866"/>
                </a:lnTo>
                <a:lnTo>
                  <a:pt x="1530" y="900"/>
                </a:lnTo>
                <a:lnTo>
                  <a:pt x="1530" y="900"/>
                </a:lnTo>
                <a:lnTo>
                  <a:pt x="1482" y="902"/>
                </a:lnTo>
                <a:lnTo>
                  <a:pt x="1434" y="904"/>
                </a:lnTo>
                <a:lnTo>
                  <a:pt x="1434" y="904"/>
                </a:lnTo>
                <a:lnTo>
                  <a:pt x="1494" y="870"/>
                </a:lnTo>
                <a:lnTo>
                  <a:pt x="1494" y="870"/>
                </a:lnTo>
                <a:lnTo>
                  <a:pt x="1544" y="868"/>
                </a:lnTo>
                <a:lnTo>
                  <a:pt x="1594" y="866"/>
                </a:lnTo>
                <a:lnTo>
                  <a:pt x="1594" y="866"/>
                </a:lnTo>
                <a:close/>
                <a:moveTo>
                  <a:pt x="1532" y="906"/>
                </a:moveTo>
                <a:lnTo>
                  <a:pt x="1532" y="906"/>
                </a:lnTo>
                <a:lnTo>
                  <a:pt x="1578" y="904"/>
                </a:lnTo>
                <a:lnTo>
                  <a:pt x="1626" y="906"/>
                </a:lnTo>
                <a:lnTo>
                  <a:pt x="1626" y="906"/>
                </a:lnTo>
                <a:lnTo>
                  <a:pt x="1560" y="936"/>
                </a:lnTo>
                <a:lnTo>
                  <a:pt x="1560" y="936"/>
                </a:lnTo>
                <a:lnTo>
                  <a:pt x="1470" y="938"/>
                </a:lnTo>
                <a:lnTo>
                  <a:pt x="1470" y="938"/>
                </a:lnTo>
                <a:lnTo>
                  <a:pt x="1532" y="906"/>
                </a:lnTo>
                <a:lnTo>
                  <a:pt x="1532" y="906"/>
                </a:lnTo>
                <a:close/>
                <a:moveTo>
                  <a:pt x="1550" y="942"/>
                </a:moveTo>
                <a:lnTo>
                  <a:pt x="1550" y="942"/>
                </a:lnTo>
                <a:lnTo>
                  <a:pt x="1488" y="974"/>
                </a:lnTo>
                <a:lnTo>
                  <a:pt x="1488" y="974"/>
                </a:lnTo>
                <a:lnTo>
                  <a:pt x="1400" y="978"/>
                </a:lnTo>
                <a:lnTo>
                  <a:pt x="1400" y="978"/>
                </a:lnTo>
                <a:lnTo>
                  <a:pt x="1458" y="944"/>
                </a:lnTo>
                <a:lnTo>
                  <a:pt x="1458" y="944"/>
                </a:lnTo>
                <a:lnTo>
                  <a:pt x="1550" y="942"/>
                </a:lnTo>
                <a:lnTo>
                  <a:pt x="1550" y="942"/>
                </a:lnTo>
                <a:close/>
                <a:moveTo>
                  <a:pt x="1474" y="980"/>
                </a:moveTo>
                <a:lnTo>
                  <a:pt x="1474" y="980"/>
                </a:lnTo>
                <a:lnTo>
                  <a:pt x="1416" y="1010"/>
                </a:lnTo>
                <a:lnTo>
                  <a:pt x="1416" y="1010"/>
                </a:lnTo>
                <a:lnTo>
                  <a:pt x="1332" y="1016"/>
                </a:lnTo>
                <a:lnTo>
                  <a:pt x="1332" y="1016"/>
                </a:lnTo>
                <a:lnTo>
                  <a:pt x="1388" y="984"/>
                </a:lnTo>
                <a:lnTo>
                  <a:pt x="1388" y="984"/>
                </a:lnTo>
                <a:lnTo>
                  <a:pt x="1474" y="980"/>
                </a:lnTo>
                <a:lnTo>
                  <a:pt x="1474" y="980"/>
                </a:lnTo>
                <a:close/>
                <a:moveTo>
                  <a:pt x="1402" y="1018"/>
                </a:moveTo>
                <a:lnTo>
                  <a:pt x="1402" y="1018"/>
                </a:lnTo>
                <a:lnTo>
                  <a:pt x="1348" y="1046"/>
                </a:lnTo>
                <a:lnTo>
                  <a:pt x="1348" y="1046"/>
                </a:lnTo>
                <a:lnTo>
                  <a:pt x="1266" y="1054"/>
                </a:lnTo>
                <a:lnTo>
                  <a:pt x="1266" y="1054"/>
                </a:lnTo>
                <a:lnTo>
                  <a:pt x="1318" y="1024"/>
                </a:lnTo>
                <a:lnTo>
                  <a:pt x="1318" y="1024"/>
                </a:lnTo>
                <a:lnTo>
                  <a:pt x="1402" y="1018"/>
                </a:lnTo>
                <a:lnTo>
                  <a:pt x="1402" y="1018"/>
                </a:lnTo>
                <a:close/>
                <a:moveTo>
                  <a:pt x="1332" y="1054"/>
                </a:moveTo>
                <a:lnTo>
                  <a:pt x="1332" y="1054"/>
                </a:lnTo>
                <a:lnTo>
                  <a:pt x="1282" y="1082"/>
                </a:lnTo>
                <a:lnTo>
                  <a:pt x="1282" y="1082"/>
                </a:lnTo>
                <a:lnTo>
                  <a:pt x="1204" y="1090"/>
                </a:lnTo>
                <a:lnTo>
                  <a:pt x="1204" y="1090"/>
                </a:lnTo>
                <a:lnTo>
                  <a:pt x="1252" y="1062"/>
                </a:lnTo>
                <a:lnTo>
                  <a:pt x="1252" y="1062"/>
                </a:lnTo>
                <a:lnTo>
                  <a:pt x="1332" y="1054"/>
                </a:lnTo>
                <a:lnTo>
                  <a:pt x="1332" y="1054"/>
                </a:lnTo>
                <a:close/>
                <a:moveTo>
                  <a:pt x="1266" y="1090"/>
                </a:moveTo>
                <a:lnTo>
                  <a:pt x="1266" y="1090"/>
                </a:lnTo>
                <a:lnTo>
                  <a:pt x="1218" y="1118"/>
                </a:lnTo>
                <a:lnTo>
                  <a:pt x="1218" y="1118"/>
                </a:lnTo>
                <a:lnTo>
                  <a:pt x="1144" y="1126"/>
                </a:lnTo>
                <a:lnTo>
                  <a:pt x="1144" y="1126"/>
                </a:lnTo>
                <a:lnTo>
                  <a:pt x="1190" y="1098"/>
                </a:lnTo>
                <a:lnTo>
                  <a:pt x="1190" y="1098"/>
                </a:lnTo>
                <a:lnTo>
                  <a:pt x="1266" y="1090"/>
                </a:lnTo>
                <a:lnTo>
                  <a:pt x="1266" y="1090"/>
                </a:lnTo>
                <a:close/>
                <a:moveTo>
                  <a:pt x="1202" y="1126"/>
                </a:moveTo>
                <a:lnTo>
                  <a:pt x="1202" y="1126"/>
                </a:lnTo>
                <a:lnTo>
                  <a:pt x="1158" y="1150"/>
                </a:lnTo>
                <a:lnTo>
                  <a:pt x="1158" y="1150"/>
                </a:lnTo>
                <a:lnTo>
                  <a:pt x="1090" y="1160"/>
                </a:lnTo>
                <a:lnTo>
                  <a:pt x="1090" y="1160"/>
                </a:lnTo>
                <a:lnTo>
                  <a:pt x="1130" y="1134"/>
                </a:lnTo>
                <a:lnTo>
                  <a:pt x="1130" y="1134"/>
                </a:lnTo>
                <a:lnTo>
                  <a:pt x="1202" y="1126"/>
                </a:lnTo>
                <a:lnTo>
                  <a:pt x="1202" y="1126"/>
                </a:lnTo>
                <a:close/>
                <a:moveTo>
                  <a:pt x="1160" y="1156"/>
                </a:moveTo>
                <a:lnTo>
                  <a:pt x="1160" y="1156"/>
                </a:lnTo>
                <a:lnTo>
                  <a:pt x="1228" y="1148"/>
                </a:lnTo>
                <a:lnTo>
                  <a:pt x="1228" y="1148"/>
                </a:lnTo>
                <a:lnTo>
                  <a:pt x="1180" y="1172"/>
                </a:lnTo>
                <a:lnTo>
                  <a:pt x="1180" y="1172"/>
                </a:lnTo>
                <a:lnTo>
                  <a:pt x="1118" y="1182"/>
                </a:lnTo>
                <a:lnTo>
                  <a:pt x="1118" y="1182"/>
                </a:lnTo>
                <a:lnTo>
                  <a:pt x="1160" y="1156"/>
                </a:lnTo>
                <a:lnTo>
                  <a:pt x="1160" y="1156"/>
                </a:lnTo>
                <a:close/>
                <a:moveTo>
                  <a:pt x="1174" y="1148"/>
                </a:moveTo>
                <a:lnTo>
                  <a:pt x="1174" y="1148"/>
                </a:lnTo>
                <a:lnTo>
                  <a:pt x="1218" y="1124"/>
                </a:lnTo>
                <a:lnTo>
                  <a:pt x="1218" y="1124"/>
                </a:lnTo>
                <a:lnTo>
                  <a:pt x="1288" y="1116"/>
                </a:lnTo>
                <a:lnTo>
                  <a:pt x="1288" y="1116"/>
                </a:lnTo>
                <a:lnTo>
                  <a:pt x="1242" y="1142"/>
                </a:lnTo>
                <a:lnTo>
                  <a:pt x="1242" y="1142"/>
                </a:lnTo>
                <a:lnTo>
                  <a:pt x="1174" y="1148"/>
                </a:lnTo>
                <a:lnTo>
                  <a:pt x="1174" y="1148"/>
                </a:lnTo>
                <a:close/>
                <a:moveTo>
                  <a:pt x="1304" y="1116"/>
                </a:moveTo>
                <a:lnTo>
                  <a:pt x="1304" y="1116"/>
                </a:lnTo>
                <a:lnTo>
                  <a:pt x="1374" y="1110"/>
                </a:lnTo>
                <a:lnTo>
                  <a:pt x="1374" y="1110"/>
                </a:lnTo>
                <a:lnTo>
                  <a:pt x="1326" y="1132"/>
                </a:lnTo>
                <a:lnTo>
                  <a:pt x="1326" y="1132"/>
                </a:lnTo>
                <a:lnTo>
                  <a:pt x="1258" y="1140"/>
                </a:lnTo>
                <a:lnTo>
                  <a:pt x="1258" y="1140"/>
                </a:lnTo>
                <a:lnTo>
                  <a:pt x="1304" y="1116"/>
                </a:lnTo>
                <a:lnTo>
                  <a:pt x="1304" y="1116"/>
                </a:lnTo>
                <a:close/>
                <a:moveTo>
                  <a:pt x="1320" y="1108"/>
                </a:moveTo>
                <a:lnTo>
                  <a:pt x="1320" y="1108"/>
                </a:lnTo>
                <a:lnTo>
                  <a:pt x="1372" y="1082"/>
                </a:lnTo>
                <a:lnTo>
                  <a:pt x="1372" y="1082"/>
                </a:lnTo>
                <a:lnTo>
                  <a:pt x="1446" y="1078"/>
                </a:lnTo>
                <a:lnTo>
                  <a:pt x="1446" y="1078"/>
                </a:lnTo>
                <a:lnTo>
                  <a:pt x="1392" y="1102"/>
                </a:lnTo>
                <a:lnTo>
                  <a:pt x="1392" y="1102"/>
                </a:lnTo>
                <a:lnTo>
                  <a:pt x="1320" y="1108"/>
                </a:lnTo>
                <a:lnTo>
                  <a:pt x="1320" y="1108"/>
                </a:lnTo>
                <a:close/>
                <a:moveTo>
                  <a:pt x="1460" y="1078"/>
                </a:moveTo>
                <a:lnTo>
                  <a:pt x="1460" y="1078"/>
                </a:lnTo>
                <a:lnTo>
                  <a:pt x="1532" y="1076"/>
                </a:lnTo>
                <a:lnTo>
                  <a:pt x="1532" y="1076"/>
                </a:lnTo>
                <a:lnTo>
                  <a:pt x="1476" y="1098"/>
                </a:lnTo>
                <a:lnTo>
                  <a:pt x="1476" y="1098"/>
                </a:lnTo>
                <a:lnTo>
                  <a:pt x="1406" y="1102"/>
                </a:lnTo>
                <a:lnTo>
                  <a:pt x="1406" y="1102"/>
                </a:lnTo>
                <a:lnTo>
                  <a:pt x="1460" y="1078"/>
                </a:lnTo>
                <a:lnTo>
                  <a:pt x="1460" y="1078"/>
                </a:lnTo>
                <a:close/>
                <a:moveTo>
                  <a:pt x="1476" y="1070"/>
                </a:moveTo>
                <a:lnTo>
                  <a:pt x="1476" y="1070"/>
                </a:lnTo>
                <a:lnTo>
                  <a:pt x="1532" y="1046"/>
                </a:lnTo>
                <a:lnTo>
                  <a:pt x="1532" y="1046"/>
                </a:lnTo>
                <a:lnTo>
                  <a:pt x="1606" y="1048"/>
                </a:lnTo>
                <a:lnTo>
                  <a:pt x="1606" y="1048"/>
                </a:lnTo>
                <a:lnTo>
                  <a:pt x="1548" y="1070"/>
                </a:lnTo>
                <a:lnTo>
                  <a:pt x="1548" y="1070"/>
                </a:lnTo>
                <a:lnTo>
                  <a:pt x="1476" y="1070"/>
                </a:lnTo>
                <a:lnTo>
                  <a:pt x="1476" y="1070"/>
                </a:lnTo>
                <a:close/>
                <a:moveTo>
                  <a:pt x="1620" y="1048"/>
                </a:moveTo>
                <a:lnTo>
                  <a:pt x="1620" y="1048"/>
                </a:lnTo>
                <a:lnTo>
                  <a:pt x="1690" y="1052"/>
                </a:lnTo>
                <a:lnTo>
                  <a:pt x="1690" y="1052"/>
                </a:lnTo>
                <a:lnTo>
                  <a:pt x="1634" y="1072"/>
                </a:lnTo>
                <a:lnTo>
                  <a:pt x="1634" y="1072"/>
                </a:lnTo>
                <a:lnTo>
                  <a:pt x="1564" y="1070"/>
                </a:lnTo>
                <a:lnTo>
                  <a:pt x="1564" y="1070"/>
                </a:lnTo>
                <a:lnTo>
                  <a:pt x="1620" y="1048"/>
                </a:lnTo>
                <a:lnTo>
                  <a:pt x="1620" y="1048"/>
                </a:lnTo>
                <a:close/>
                <a:moveTo>
                  <a:pt x="1634" y="1042"/>
                </a:moveTo>
                <a:lnTo>
                  <a:pt x="1634" y="1042"/>
                </a:lnTo>
                <a:lnTo>
                  <a:pt x="1694" y="1020"/>
                </a:lnTo>
                <a:lnTo>
                  <a:pt x="1694" y="1020"/>
                </a:lnTo>
                <a:lnTo>
                  <a:pt x="1768" y="1028"/>
                </a:lnTo>
                <a:lnTo>
                  <a:pt x="1768" y="1028"/>
                </a:lnTo>
                <a:lnTo>
                  <a:pt x="1706" y="1048"/>
                </a:lnTo>
                <a:lnTo>
                  <a:pt x="1706" y="1048"/>
                </a:lnTo>
                <a:lnTo>
                  <a:pt x="1634" y="1042"/>
                </a:lnTo>
                <a:lnTo>
                  <a:pt x="1634" y="1042"/>
                </a:lnTo>
                <a:close/>
                <a:moveTo>
                  <a:pt x="1780" y="1030"/>
                </a:moveTo>
                <a:lnTo>
                  <a:pt x="1780" y="1030"/>
                </a:lnTo>
                <a:lnTo>
                  <a:pt x="1848" y="1038"/>
                </a:lnTo>
                <a:lnTo>
                  <a:pt x="1848" y="1038"/>
                </a:lnTo>
                <a:lnTo>
                  <a:pt x="1788" y="1056"/>
                </a:lnTo>
                <a:lnTo>
                  <a:pt x="1788" y="1056"/>
                </a:lnTo>
                <a:lnTo>
                  <a:pt x="1720" y="1048"/>
                </a:lnTo>
                <a:lnTo>
                  <a:pt x="1720" y="1048"/>
                </a:lnTo>
                <a:lnTo>
                  <a:pt x="1780" y="1030"/>
                </a:lnTo>
                <a:lnTo>
                  <a:pt x="1780" y="1030"/>
                </a:lnTo>
                <a:close/>
                <a:moveTo>
                  <a:pt x="1794" y="1024"/>
                </a:moveTo>
                <a:lnTo>
                  <a:pt x="1794" y="1024"/>
                </a:lnTo>
                <a:lnTo>
                  <a:pt x="1856" y="1006"/>
                </a:lnTo>
                <a:lnTo>
                  <a:pt x="1856" y="1006"/>
                </a:lnTo>
                <a:lnTo>
                  <a:pt x="1924" y="1018"/>
                </a:lnTo>
                <a:lnTo>
                  <a:pt x="1924" y="1018"/>
                </a:lnTo>
                <a:lnTo>
                  <a:pt x="1862" y="1034"/>
                </a:lnTo>
                <a:lnTo>
                  <a:pt x="1862" y="1034"/>
                </a:lnTo>
                <a:lnTo>
                  <a:pt x="1794" y="1024"/>
                </a:lnTo>
                <a:lnTo>
                  <a:pt x="1794" y="1024"/>
                </a:lnTo>
                <a:close/>
                <a:moveTo>
                  <a:pt x="1936" y="1020"/>
                </a:moveTo>
                <a:lnTo>
                  <a:pt x="1936" y="1020"/>
                </a:lnTo>
                <a:lnTo>
                  <a:pt x="1998" y="1036"/>
                </a:lnTo>
                <a:lnTo>
                  <a:pt x="1998" y="1036"/>
                </a:lnTo>
                <a:lnTo>
                  <a:pt x="1938" y="1050"/>
                </a:lnTo>
                <a:lnTo>
                  <a:pt x="1938" y="1050"/>
                </a:lnTo>
                <a:lnTo>
                  <a:pt x="1874" y="1036"/>
                </a:lnTo>
                <a:lnTo>
                  <a:pt x="1874" y="1036"/>
                </a:lnTo>
                <a:lnTo>
                  <a:pt x="1936" y="1020"/>
                </a:lnTo>
                <a:lnTo>
                  <a:pt x="1936" y="1020"/>
                </a:lnTo>
                <a:close/>
                <a:moveTo>
                  <a:pt x="1948" y="1018"/>
                </a:moveTo>
                <a:lnTo>
                  <a:pt x="1948" y="1018"/>
                </a:lnTo>
                <a:lnTo>
                  <a:pt x="2010" y="1000"/>
                </a:lnTo>
                <a:lnTo>
                  <a:pt x="2010" y="1000"/>
                </a:lnTo>
                <a:lnTo>
                  <a:pt x="2072" y="1020"/>
                </a:lnTo>
                <a:lnTo>
                  <a:pt x="2072" y="1020"/>
                </a:lnTo>
                <a:lnTo>
                  <a:pt x="2010" y="1032"/>
                </a:lnTo>
                <a:lnTo>
                  <a:pt x="2010" y="1032"/>
                </a:lnTo>
                <a:lnTo>
                  <a:pt x="1948" y="1018"/>
                </a:lnTo>
                <a:lnTo>
                  <a:pt x="1948" y="1018"/>
                </a:lnTo>
                <a:close/>
                <a:moveTo>
                  <a:pt x="2082" y="1022"/>
                </a:moveTo>
                <a:lnTo>
                  <a:pt x="2082" y="1022"/>
                </a:lnTo>
                <a:lnTo>
                  <a:pt x="2138" y="1042"/>
                </a:lnTo>
                <a:lnTo>
                  <a:pt x="2138" y="1042"/>
                </a:lnTo>
                <a:lnTo>
                  <a:pt x="2078" y="1052"/>
                </a:lnTo>
                <a:lnTo>
                  <a:pt x="2078" y="1052"/>
                </a:lnTo>
                <a:lnTo>
                  <a:pt x="2022" y="1036"/>
                </a:lnTo>
                <a:lnTo>
                  <a:pt x="2022" y="1036"/>
                </a:lnTo>
                <a:lnTo>
                  <a:pt x="2082" y="1022"/>
                </a:lnTo>
                <a:lnTo>
                  <a:pt x="2082" y="1022"/>
                </a:lnTo>
                <a:close/>
                <a:moveTo>
                  <a:pt x="2094" y="1020"/>
                </a:moveTo>
                <a:lnTo>
                  <a:pt x="2094" y="1020"/>
                </a:lnTo>
                <a:lnTo>
                  <a:pt x="2156" y="1006"/>
                </a:lnTo>
                <a:lnTo>
                  <a:pt x="2156" y="1006"/>
                </a:lnTo>
                <a:lnTo>
                  <a:pt x="2212" y="1030"/>
                </a:lnTo>
                <a:lnTo>
                  <a:pt x="2212" y="1030"/>
                </a:lnTo>
                <a:lnTo>
                  <a:pt x="2150" y="1040"/>
                </a:lnTo>
                <a:lnTo>
                  <a:pt x="2150" y="1040"/>
                </a:lnTo>
                <a:lnTo>
                  <a:pt x="2094" y="1020"/>
                </a:lnTo>
                <a:lnTo>
                  <a:pt x="2094" y="1020"/>
                </a:lnTo>
                <a:close/>
                <a:moveTo>
                  <a:pt x="2222" y="1034"/>
                </a:moveTo>
                <a:lnTo>
                  <a:pt x="2222" y="1034"/>
                </a:lnTo>
                <a:lnTo>
                  <a:pt x="2246" y="1044"/>
                </a:lnTo>
                <a:lnTo>
                  <a:pt x="2246" y="1044"/>
                </a:lnTo>
                <a:lnTo>
                  <a:pt x="2272" y="1056"/>
                </a:lnTo>
                <a:lnTo>
                  <a:pt x="2272" y="1056"/>
                </a:lnTo>
                <a:lnTo>
                  <a:pt x="2212" y="1062"/>
                </a:lnTo>
                <a:lnTo>
                  <a:pt x="2212" y="1062"/>
                </a:lnTo>
                <a:lnTo>
                  <a:pt x="2180" y="1050"/>
                </a:lnTo>
                <a:lnTo>
                  <a:pt x="2180" y="1050"/>
                </a:lnTo>
                <a:lnTo>
                  <a:pt x="2162" y="1044"/>
                </a:lnTo>
                <a:lnTo>
                  <a:pt x="2162" y="1044"/>
                </a:lnTo>
                <a:lnTo>
                  <a:pt x="2222" y="1034"/>
                </a:lnTo>
                <a:lnTo>
                  <a:pt x="2222" y="1034"/>
                </a:lnTo>
                <a:close/>
                <a:moveTo>
                  <a:pt x="2248" y="1038"/>
                </a:moveTo>
                <a:lnTo>
                  <a:pt x="2248" y="1038"/>
                </a:lnTo>
                <a:lnTo>
                  <a:pt x="2234" y="1032"/>
                </a:lnTo>
                <a:lnTo>
                  <a:pt x="2234" y="1032"/>
                </a:lnTo>
                <a:lnTo>
                  <a:pt x="2294" y="1022"/>
                </a:lnTo>
                <a:lnTo>
                  <a:pt x="2294" y="1022"/>
                </a:lnTo>
                <a:lnTo>
                  <a:pt x="2314" y="1032"/>
                </a:lnTo>
                <a:lnTo>
                  <a:pt x="2314" y="1032"/>
                </a:lnTo>
                <a:lnTo>
                  <a:pt x="2344" y="1046"/>
                </a:lnTo>
                <a:lnTo>
                  <a:pt x="2344" y="1046"/>
                </a:lnTo>
                <a:lnTo>
                  <a:pt x="2284" y="1054"/>
                </a:lnTo>
                <a:lnTo>
                  <a:pt x="2284" y="1054"/>
                </a:lnTo>
                <a:lnTo>
                  <a:pt x="2248" y="1038"/>
                </a:lnTo>
                <a:lnTo>
                  <a:pt x="2248" y="1038"/>
                </a:lnTo>
                <a:close/>
                <a:moveTo>
                  <a:pt x="2352" y="1052"/>
                </a:moveTo>
                <a:lnTo>
                  <a:pt x="2352" y="1052"/>
                </a:lnTo>
                <a:lnTo>
                  <a:pt x="2400" y="1074"/>
                </a:lnTo>
                <a:lnTo>
                  <a:pt x="2400" y="1074"/>
                </a:lnTo>
                <a:lnTo>
                  <a:pt x="2342" y="1080"/>
                </a:lnTo>
                <a:lnTo>
                  <a:pt x="2342" y="1080"/>
                </a:lnTo>
                <a:lnTo>
                  <a:pt x="2294" y="1058"/>
                </a:lnTo>
                <a:lnTo>
                  <a:pt x="2294" y="1058"/>
                </a:lnTo>
                <a:lnTo>
                  <a:pt x="2352" y="1052"/>
                </a:lnTo>
                <a:lnTo>
                  <a:pt x="2352" y="1052"/>
                </a:lnTo>
                <a:close/>
                <a:moveTo>
                  <a:pt x="2364" y="1050"/>
                </a:moveTo>
                <a:lnTo>
                  <a:pt x="2364" y="1050"/>
                </a:lnTo>
                <a:lnTo>
                  <a:pt x="2424" y="1044"/>
                </a:lnTo>
                <a:lnTo>
                  <a:pt x="2424" y="1044"/>
                </a:lnTo>
                <a:lnTo>
                  <a:pt x="2470" y="1070"/>
                </a:lnTo>
                <a:lnTo>
                  <a:pt x="2470" y="1070"/>
                </a:lnTo>
                <a:lnTo>
                  <a:pt x="2410" y="1074"/>
                </a:lnTo>
                <a:lnTo>
                  <a:pt x="2410" y="1074"/>
                </a:lnTo>
                <a:lnTo>
                  <a:pt x="2364" y="1050"/>
                </a:lnTo>
                <a:lnTo>
                  <a:pt x="2364" y="1050"/>
                </a:lnTo>
                <a:close/>
                <a:moveTo>
                  <a:pt x="2478" y="1074"/>
                </a:moveTo>
                <a:lnTo>
                  <a:pt x="2478" y="1074"/>
                </a:lnTo>
                <a:lnTo>
                  <a:pt x="2524" y="1100"/>
                </a:lnTo>
                <a:lnTo>
                  <a:pt x="2524" y="1100"/>
                </a:lnTo>
                <a:lnTo>
                  <a:pt x="2468" y="1102"/>
                </a:lnTo>
                <a:lnTo>
                  <a:pt x="2468" y="1102"/>
                </a:lnTo>
                <a:lnTo>
                  <a:pt x="2420" y="1078"/>
                </a:lnTo>
                <a:lnTo>
                  <a:pt x="2420" y="1078"/>
                </a:lnTo>
                <a:lnTo>
                  <a:pt x="2478" y="1074"/>
                </a:lnTo>
                <a:lnTo>
                  <a:pt x="2478" y="1074"/>
                </a:lnTo>
                <a:close/>
                <a:moveTo>
                  <a:pt x="2490" y="1074"/>
                </a:moveTo>
                <a:lnTo>
                  <a:pt x="2490" y="1074"/>
                </a:lnTo>
                <a:lnTo>
                  <a:pt x="2548" y="1070"/>
                </a:lnTo>
                <a:lnTo>
                  <a:pt x="2548" y="1070"/>
                </a:lnTo>
                <a:lnTo>
                  <a:pt x="2594" y="1096"/>
                </a:lnTo>
                <a:lnTo>
                  <a:pt x="2594" y="1096"/>
                </a:lnTo>
                <a:lnTo>
                  <a:pt x="2536" y="1098"/>
                </a:lnTo>
                <a:lnTo>
                  <a:pt x="2536" y="1098"/>
                </a:lnTo>
                <a:lnTo>
                  <a:pt x="2490" y="1074"/>
                </a:lnTo>
                <a:lnTo>
                  <a:pt x="2490" y="1074"/>
                </a:lnTo>
                <a:close/>
                <a:moveTo>
                  <a:pt x="2602" y="1102"/>
                </a:moveTo>
                <a:lnTo>
                  <a:pt x="2602" y="1102"/>
                </a:lnTo>
                <a:lnTo>
                  <a:pt x="2646" y="1128"/>
                </a:lnTo>
                <a:lnTo>
                  <a:pt x="2646" y="1128"/>
                </a:lnTo>
                <a:lnTo>
                  <a:pt x="2592" y="1128"/>
                </a:lnTo>
                <a:lnTo>
                  <a:pt x="2592" y="1128"/>
                </a:lnTo>
                <a:lnTo>
                  <a:pt x="2546" y="1104"/>
                </a:lnTo>
                <a:lnTo>
                  <a:pt x="2546" y="1104"/>
                </a:lnTo>
                <a:lnTo>
                  <a:pt x="2602" y="1102"/>
                </a:lnTo>
                <a:lnTo>
                  <a:pt x="2602" y="1102"/>
                </a:lnTo>
                <a:close/>
                <a:moveTo>
                  <a:pt x="2614" y="1102"/>
                </a:moveTo>
                <a:lnTo>
                  <a:pt x="2614" y="1102"/>
                </a:lnTo>
                <a:lnTo>
                  <a:pt x="2670" y="1100"/>
                </a:lnTo>
                <a:lnTo>
                  <a:pt x="2670" y="1100"/>
                </a:lnTo>
                <a:lnTo>
                  <a:pt x="2714" y="1128"/>
                </a:lnTo>
                <a:lnTo>
                  <a:pt x="2714" y="1128"/>
                </a:lnTo>
                <a:lnTo>
                  <a:pt x="2658" y="1128"/>
                </a:lnTo>
                <a:lnTo>
                  <a:pt x="2658" y="1128"/>
                </a:lnTo>
                <a:lnTo>
                  <a:pt x="2614" y="1102"/>
                </a:lnTo>
                <a:lnTo>
                  <a:pt x="2614" y="1102"/>
                </a:lnTo>
                <a:close/>
                <a:moveTo>
                  <a:pt x="2722" y="1134"/>
                </a:moveTo>
                <a:lnTo>
                  <a:pt x="2722" y="1134"/>
                </a:lnTo>
                <a:lnTo>
                  <a:pt x="2766" y="1160"/>
                </a:lnTo>
                <a:lnTo>
                  <a:pt x="2766" y="1160"/>
                </a:lnTo>
                <a:lnTo>
                  <a:pt x="2714" y="1158"/>
                </a:lnTo>
                <a:lnTo>
                  <a:pt x="2714" y="1158"/>
                </a:lnTo>
                <a:lnTo>
                  <a:pt x="2668" y="1134"/>
                </a:lnTo>
                <a:lnTo>
                  <a:pt x="2668" y="1134"/>
                </a:lnTo>
                <a:lnTo>
                  <a:pt x="2722" y="1134"/>
                </a:lnTo>
                <a:lnTo>
                  <a:pt x="2722" y="1134"/>
                </a:lnTo>
                <a:close/>
                <a:moveTo>
                  <a:pt x="2734" y="1134"/>
                </a:moveTo>
                <a:lnTo>
                  <a:pt x="2734" y="1134"/>
                </a:lnTo>
                <a:lnTo>
                  <a:pt x="2790" y="1134"/>
                </a:lnTo>
                <a:lnTo>
                  <a:pt x="2790" y="1134"/>
                </a:lnTo>
                <a:lnTo>
                  <a:pt x="2832" y="1162"/>
                </a:lnTo>
                <a:lnTo>
                  <a:pt x="2832" y="1162"/>
                </a:lnTo>
                <a:lnTo>
                  <a:pt x="2778" y="1160"/>
                </a:lnTo>
                <a:lnTo>
                  <a:pt x="2778" y="1160"/>
                </a:lnTo>
                <a:lnTo>
                  <a:pt x="2734" y="1134"/>
                </a:lnTo>
                <a:lnTo>
                  <a:pt x="2734" y="1134"/>
                </a:lnTo>
                <a:close/>
                <a:moveTo>
                  <a:pt x="2842" y="1168"/>
                </a:moveTo>
                <a:lnTo>
                  <a:pt x="2842" y="1168"/>
                </a:lnTo>
                <a:lnTo>
                  <a:pt x="2882" y="1196"/>
                </a:lnTo>
                <a:lnTo>
                  <a:pt x="2882" y="1196"/>
                </a:lnTo>
                <a:lnTo>
                  <a:pt x="2828" y="1192"/>
                </a:lnTo>
                <a:lnTo>
                  <a:pt x="2828" y="1192"/>
                </a:lnTo>
                <a:lnTo>
                  <a:pt x="2788" y="1168"/>
                </a:lnTo>
                <a:lnTo>
                  <a:pt x="2788" y="1168"/>
                </a:lnTo>
                <a:lnTo>
                  <a:pt x="2842" y="1168"/>
                </a:lnTo>
                <a:lnTo>
                  <a:pt x="2842" y="1168"/>
                </a:lnTo>
                <a:close/>
                <a:moveTo>
                  <a:pt x="2852" y="1170"/>
                </a:moveTo>
                <a:lnTo>
                  <a:pt x="2852" y="1170"/>
                </a:lnTo>
                <a:lnTo>
                  <a:pt x="2906" y="1170"/>
                </a:lnTo>
                <a:lnTo>
                  <a:pt x="2906" y="1170"/>
                </a:lnTo>
                <a:lnTo>
                  <a:pt x="2946" y="1200"/>
                </a:lnTo>
                <a:lnTo>
                  <a:pt x="2946" y="1200"/>
                </a:lnTo>
                <a:lnTo>
                  <a:pt x="2894" y="1196"/>
                </a:lnTo>
                <a:lnTo>
                  <a:pt x="2894" y="1196"/>
                </a:lnTo>
                <a:lnTo>
                  <a:pt x="2852" y="1170"/>
                </a:lnTo>
                <a:lnTo>
                  <a:pt x="2852" y="1170"/>
                </a:lnTo>
                <a:close/>
                <a:moveTo>
                  <a:pt x="2956" y="1206"/>
                </a:moveTo>
                <a:lnTo>
                  <a:pt x="2956" y="1206"/>
                </a:lnTo>
                <a:lnTo>
                  <a:pt x="2994" y="1234"/>
                </a:lnTo>
                <a:lnTo>
                  <a:pt x="2994" y="1234"/>
                </a:lnTo>
                <a:lnTo>
                  <a:pt x="2944" y="1228"/>
                </a:lnTo>
                <a:lnTo>
                  <a:pt x="2944" y="1228"/>
                </a:lnTo>
                <a:lnTo>
                  <a:pt x="2904" y="1204"/>
                </a:lnTo>
                <a:lnTo>
                  <a:pt x="2904" y="1204"/>
                </a:lnTo>
                <a:lnTo>
                  <a:pt x="2956" y="1206"/>
                </a:lnTo>
                <a:lnTo>
                  <a:pt x="2956" y="1206"/>
                </a:lnTo>
                <a:close/>
                <a:moveTo>
                  <a:pt x="2966" y="1206"/>
                </a:moveTo>
                <a:lnTo>
                  <a:pt x="2966" y="1206"/>
                </a:lnTo>
                <a:lnTo>
                  <a:pt x="3020" y="1210"/>
                </a:lnTo>
                <a:lnTo>
                  <a:pt x="3020" y="1210"/>
                </a:lnTo>
                <a:lnTo>
                  <a:pt x="3058" y="1240"/>
                </a:lnTo>
                <a:lnTo>
                  <a:pt x="3058" y="1240"/>
                </a:lnTo>
                <a:lnTo>
                  <a:pt x="3006" y="1234"/>
                </a:lnTo>
                <a:lnTo>
                  <a:pt x="3006" y="1234"/>
                </a:lnTo>
                <a:lnTo>
                  <a:pt x="2966" y="1206"/>
                </a:lnTo>
                <a:lnTo>
                  <a:pt x="2966" y="1206"/>
                </a:lnTo>
                <a:close/>
                <a:moveTo>
                  <a:pt x="3030" y="1210"/>
                </a:moveTo>
                <a:lnTo>
                  <a:pt x="3030" y="1210"/>
                </a:lnTo>
                <a:lnTo>
                  <a:pt x="3392" y="1230"/>
                </a:lnTo>
                <a:lnTo>
                  <a:pt x="3740" y="1244"/>
                </a:lnTo>
                <a:lnTo>
                  <a:pt x="4074" y="1256"/>
                </a:lnTo>
                <a:lnTo>
                  <a:pt x="4394" y="1262"/>
                </a:lnTo>
                <a:lnTo>
                  <a:pt x="4700" y="1268"/>
                </a:lnTo>
                <a:lnTo>
                  <a:pt x="4990" y="1270"/>
                </a:lnTo>
                <a:lnTo>
                  <a:pt x="5522" y="1274"/>
                </a:lnTo>
                <a:lnTo>
                  <a:pt x="5522" y="1274"/>
                </a:lnTo>
                <a:lnTo>
                  <a:pt x="5928" y="1276"/>
                </a:lnTo>
                <a:lnTo>
                  <a:pt x="5928" y="1276"/>
                </a:lnTo>
                <a:lnTo>
                  <a:pt x="5936" y="1284"/>
                </a:lnTo>
                <a:lnTo>
                  <a:pt x="5936" y="1284"/>
                </a:lnTo>
                <a:lnTo>
                  <a:pt x="5652" y="1294"/>
                </a:lnTo>
                <a:lnTo>
                  <a:pt x="5346" y="1304"/>
                </a:lnTo>
                <a:lnTo>
                  <a:pt x="5018" y="1310"/>
                </a:lnTo>
                <a:lnTo>
                  <a:pt x="4846" y="1310"/>
                </a:lnTo>
                <a:lnTo>
                  <a:pt x="4668" y="1310"/>
                </a:lnTo>
                <a:lnTo>
                  <a:pt x="4484" y="1310"/>
                </a:lnTo>
                <a:lnTo>
                  <a:pt x="4296" y="1306"/>
                </a:lnTo>
                <a:lnTo>
                  <a:pt x="4104" y="1302"/>
                </a:lnTo>
                <a:lnTo>
                  <a:pt x="3906" y="1294"/>
                </a:lnTo>
                <a:lnTo>
                  <a:pt x="3704" y="1284"/>
                </a:lnTo>
                <a:lnTo>
                  <a:pt x="3496" y="1272"/>
                </a:lnTo>
                <a:lnTo>
                  <a:pt x="3284" y="1258"/>
                </a:lnTo>
                <a:lnTo>
                  <a:pt x="3068" y="1240"/>
                </a:lnTo>
                <a:lnTo>
                  <a:pt x="3068" y="1240"/>
                </a:lnTo>
                <a:lnTo>
                  <a:pt x="3030" y="1210"/>
                </a:lnTo>
                <a:lnTo>
                  <a:pt x="3030" y="1210"/>
                </a:lnTo>
                <a:close/>
                <a:moveTo>
                  <a:pt x="5940" y="1290"/>
                </a:moveTo>
                <a:lnTo>
                  <a:pt x="5940" y="1290"/>
                </a:lnTo>
                <a:lnTo>
                  <a:pt x="5948" y="1298"/>
                </a:lnTo>
                <a:lnTo>
                  <a:pt x="5948" y="1298"/>
                </a:lnTo>
                <a:lnTo>
                  <a:pt x="5668" y="1320"/>
                </a:lnTo>
                <a:lnTo>
                  <a:pt x="5518" y="1330"/>
                </a:lnTo>
                <a:lnTo>
                  <a:pt x="5364" y="1338"/>
                </a:lnTo>
                <a:lnTo>
                  <a:pt x="5204" y="1346"/>
                </a:lnTo>
                <a:lnTo>
                  <a:pt x="5038" y="1352"/>
                </a:lnTo>
                <a:lnTo>
                  <a:pt x="4866" y="1356"/>
                </a:lnTo>
                <a:lnTo>
                  <a:pt x="4690" y="1358"/>
                </a:lnTo>
                <a:lnTo>
                  <a:pt x="4510" y="1358"/>
                </a:lnTo>
                <a:lnTo>
                  <a:pt x="4324" y="1356"/>
                </a:lnTo>
                <a:lnTo>
                  <a:pt x="4134" y="1350"/>
                </a:lnTo>
                <a:lnTo>
                  <a:pt x="3938" y="1342"/>
                </a:lnTo>
                <a:lnTo>
                  <a:pt x="3738" y="1330"/>
                </a:lnTo>
                <a:lnTo>
                  <a:pt x="3534" y="1316"/>
                </a:lnTo>
                <a:lnTo>
                  <a:pt x="3326" y="1296"/>
                </a:lnTo>
                <a:lnTo>
                  <a:pt x="3114" y="1274"/>
                </a:lnTo>
                <a:lnTo>
                  <a:pt x="3114" y="1274"/>
                </a:lnTo>
                <a:lnTo>
                  <a:pt x="3078" y="1246"/>
                </a:lnTo>
                <a:lnTo>
                  <a:pt x="3078" y="1246"/>
                </a:lnTo>
                <a:lnTo>
                  <a:pt x="3294" y="1264"/>
                </a:lnTo>
                <a:lnTo>
                  <a:pt x="3504" y="1278"/>
                </a:lnTo>
                <a:lnTo>
                  <a:pt x="3712" y="1290"/>
                </a:lnTo>
                <a:lnTo>
                  <a:pt x="3914" y="1300"/>
                </a:lnTo>
                <a:lnTo>
                  <a:pt x="4112" y="1308"/>
                </a:lnTo>
                <a:lnTo>
                  <a:pt x="4304" y="1312"/>
                </a:lnTo>
                <a:lnTo>
                  <a:pt x="4492" y="1316"/>
                </a:lnTo>
                <a:lnTo>
                  <a:pt x="4674" y="1316"/>
                </a:lnTo>
                <a:lnTo>
                  <a:pt x="4852" y="1316"/>
                </a:lnTo>
                <a:lnTo>
                  <a:pt x="5024" y="1316"/>
                </a:lnTo>
                <a:lnTo>
                  <a:pt x="5352" y="1310"/>
                </a:lnTo>
                <a:lnTo>
                  <a:pt x="5658" y="1300"/>
                </a:lnTo>
                <a:lnTo>
                  <a:pt x="5940" y="1290"/>
                </a:lnTo>
                <a:lnTo>
                  <a:pt x="5940" y="1290"/>
                </a:lnTo>
                <a:close/>
                <a:moveTo>
                  <a:pt x="4506" y="1364"/>
                </a:moveTo>
                <a:lnTo>
                  <a:pt x="4506" y="1364"/>
                </a:lnTo>
                <a:lnTo>
                  <a:pt x="4594" y="1366"/>
                </a:lnTo>
                <a:lnTo>
                  <a:pt x="4594" y="1366"/>
                </a:lnTo>
                <a:lnTo>
                  <a:pt x="4784" y="1364"/>
                </a:lnTo>
                <a:lnTo>
                  <a:pt x="4970" y="1360"/>
                </a:lnTo>
                <a:lnTo>
                  <a:pt x="5148" y="1354"/>
                </a:lnTo>
                <a:lnTo>
                  <a:pt x="5322" y="1346"/>
                </a:lnTo>
                <a:lnTo>
                  <a:pt x="5490" y="1338"/>
                </a:lnTo>
                <a:lnTo>
                  <a:pt x="5650" y="1326"/>
                </a:lnTo>
                <a:lnTo>
                  <a:pt x="5954" y="1304"/>
                </a:lnTo>
                <a:lnTo>
                  <a:pt x="5954" y="1304"/>
                </a:lnTo>
                <a:lnTo>
                  <a:pt x="5960" y="1312"/>
                </a:lnTo>
                <a:lnTo>
                  <a:pt x="5960" y="1312"/>
                </a:lnTo>
                <a:lnTo>
                  <a:pt x="5822" y="1330"/>
                </a:lnTo>
                <a:lnTo>
                  <a:pt x="5678" y="1346"/>
                </a:lnTo>
                <a:lnTo>
                  <a:pt x="5528" y="1360"/>
                </a:lnTo>
                <a:lnTo>
                  <a:pt x="5374" y="1374"/>
                </a:lnTo>
                <a:lnTo>
                  <a:pt x="5214" y="1386"/>
                </a:lnTo>
                <a:lnTo>
                  <a:pt x="5050" y="1394"/>
                </a:lnTo>
                <a:lnTo>
                  <a:pt x="4882" y="1402"/>
                </a:lnTo>
                <a:lnTo>
                  <a:pt x="4708" y="1406"/>
                </a:lnTo>
                <a:lnTo>
                  <a:pt x="4530" y="1408"/>
                </a:lnTo>
                <a:lnTo>
                  <a:pt x="4348" y="1406"/>
                </a:lnTo>
                <a:lnTo>
                  <a:pt x="4160" y="1400"/>
                </a:lnTo>
                <a:lnTo>
                  <a:pt x="3968" y="1390"/>
                </a:lnTo>
                <a:lnTo>
                  <a:pt x="3774" y="1378"/>
                </a:lnTo>
                <a:lnTo>
                  <a:pt x="3574" y="1358"/>
                </a:lnTo>
                <a:lnTo>
                  <a:pt x="3370" y="1336"/>
                </a:lnTo>
                <a:lnTo>
                  <a:pt x="3162" y="1308"/>
                </a:lnTo>
                <a:lnTo>
                  <a:pt x="3162" y="1308"/>
                </a:lnTo>
                <a:lnTo>
                  <a:pt x="3126" y="1282"/>
                </a:lnTo>
                <a:lnTo>
                  <a:pt x="3126" y="1282"/>
                </a:lnTo>
                <a:lnTo>
                  <a:pt x="3296" y="1300"/>
                </a:lnTo>
                <a:lnTo>
                  <a:pt x="3466" y="1316"/>
                </a:lnTo>
                <a:lnTo>
                  <a:pt x="3636" y="1330"/>
                </a:lnTo>
                <a:lnTo>
                  <a:pt x="3808" y="1342"/>
                </a:lnTo>
                <a:lnTo>
                  <a:pt x="3982" y="1352"/>
                </a:lnTo>
                <a:lnTo>
                  <a:pt x="4156" y="1358"/>
                </a:lnTo>
                <a:lnTo>
                  <a:pt x="4330" y="1362"/>
                </a:lnTo>
                <a:lnTo>
                  <a:pt x="4506" y="1364"/>
                </a:lnTo>
                <a:lnTo>
                  <a:pt x="4506" y="1364"/>
                </a:lnTo>
                <a:close/>
                <a:moveTo>
                  <a:pt x="5958" y="1298"/>
                </a:moveTo>
                <a:lnTo>
                  <a:pt x="5958" y="1298"/>
                </a:lnTo>
                <a:lnTo>
                  <a:pt x="5952" y="1290"/>
                </a:lnTo>
                <a:lnTo>
                  <a:pt x="5952" y="1290"/>
                </a:lnTo>
                <a:lnTo>
                  <a:pt x="5972" y="1288"/>
                </a:lnTo>
                <a:lnTo>
                  <a:pt x="5972" y="1288"/>
                </a:lnTo>
                <a:lnTo>
                  <a:pt x="5980" y="1296"/>
                </a:lnTo>
                <a:lnTo>
                  <a:pt x="5980" y="1296"/>
                </a:lnTo>
                <a:lnTo>
                  <a:pt x="5958" y="1298"/>
                </a:lnTo>
                <a:lnTo>
                  <a:pt x="5958" y="1298"/>
                </a:lnTo>
                <a:close/>
                <a:moveTo>
                  <a:pt x="5964" y="1270"/>
                </a:moveTo>
                <a:lnTo>
                  <a:pt x="5964" y="1270"/>
                </a:lnTo>
                <a:lnTo>
                  <a:pt x="5956" y="1262"/>
                </a:lnTo>
                <a:lnTo>
                  <a:pt x="5956" y="1262"/>
                </a:lnTo>
                <a:lnTo>
                  <a:pt x="5978" y="1262"/>
                </a:lnTo>
                <a:lnTo>
                  <a:pt x="5978" y="1262"/>
                </a:lnTo>
                <a:lnTo>
                  <a:pt x="5986" y="1270"/>
                </a:lnTo>
                <a:lnTo>
                  <a:pt x="5986" y="1270"/>
                </a:lnTo>
                <a:lnTo>
                  <a:pt x="5964" y="1270"/>
                </a:lnTo>
                <a:lnTo>
                  <a:pt x="5964" y="1270"/>
                </a:lnTo>
                <a:close/>
                <a:moveTo>
                  <a:pt x="5950" y="1256"/>
                </a:moveTo>
                <a:lnTo>
                  <a:pt x="5950" y="1256"/>
                </a:lnTo>
                <a:lnTo>
                  <a:pt x="5942" y="1246"/>
                </a:lnTo>
                <a:lnTo>
                  <a:pt x="5942" y="1246"/>
                </a:lnTo>
                <a:lnTo>
                  <a:pt x="5964" y="1248"/>
                </a:lnTo>
                <a:lnTo>
                  <a:pt x="5964" y="1248"/>
                </a:lnTo>
                <a:lnTo>
                  <a:pt x="5972" y="1256"/>
                </a:lnTo>
                <a:lnTo>
                  <a:pt x="5972" y="1256"/>
                </a:lnTo>
                <a:lnTo>
                  <a:pt x="5950" y="1256"/>
                </a:lnTo>
                <a:lnTo>
                  <a:pt x="5950" y="1256"/>
                </a:lnTo>
                <a:close/>
                <a:moveTo>
                  <a:pt x="5936" y="1240"/>
                </a:moveTo>
                <a:lnTo>
                  <a:pt x="5936" y="1240"/>
                </a:lnTo>
                <a:lnTo>
                  <a:pt x="5924" y="1228"/>
                </a:lnTo>
                <a:lnTo>
                  <a:pt x="5924" y="1228"/>
                </a:lnTo>
                <a:lnTo>
                  <a:pt x="5948" y="1232"/>
                </a:lnTo>
                <a:lnTo>
                  <a:pt x="5948" y="1232"/>
                </a:lnTo>
                <a:lnTo>
                  <a:pt x="5958" y="1242"/>
                </a:lnTo>
                <a:lnTo>
                  <a:pt x="5958" y="1242"/>
                </a:lnTo>
                <a:lnTo>
                  <a:pt x="5936" y="1240"/>
                </a:lnTo>
                <a:lnTo>
                  <a:pt x="5936" y="1240"/>
                </a:lnTo>
                <a:close/>
                <a:moveTo>
                  <a:pt x="5918" y="1222"/>
                </a:moveTo>
                <a:lnTo>
                  <a:pt x="5918" y="1222"/>
                </a:lnTo>
                <a:lnTo>
                  <a:pt x="5906" y="1208"/>
                </a:lnTo>
                <a:lnTo>
                  <a:pt x="5906" y="1208"/>
                </a:lnTo>
                <a:lnTo>
                  <a:pt x="5928" y="1214"/>
                </a:lnTo>
                <a:lnTo>
                  <a:pt x="5928" y="1214"/>
                </a:lnTo>
                <a:lnTo>
                  <a:pt x="5940" y="1224"/>
                </a:lnTo>
                <a:lnTo>
                  <a:pt x="5940" y="1224"/>
                </a:lnTo>
                <a:lnTo>
                  <a:pt x="5918" y="1222"/>
                </a:lnTo>
                <a:lnTo>
                  <a:pt x="5918" y="1222"/>
                </a:lnTo>
                <a:close/>
                <a:moveTo>
                  <a:pt x="5900" y="1200"/>
                </a:moveTo>
                <a:lnTo>
                  <a:pt x="5900" y="1200"/>
                </a:lnTo>
                <a:lnTo>
                  <a:pt x="5884" y="1186"/>
                </a:lnTo>
                <a:lnTo>
                  <a:pt x="5884" y="1186"/>
                </a:lnTo>
                <a:lnTo>
                  <a:pt x="5908" y="1192"/>
                </a:lnTo>
                <a:lnTo>
                  <a:pt x="5908" y="1192"/>
                </a:lnTo>
                <a:lnTo>
                  <a:pt x="5920" y="1206"/>
                </a:lnTo>
                <a:lnTo>
                  <a:pt x="5920" y="1206"/>
                </a:lnTo>
                <a:lnTo>
                  <a:pt x="5900" y="1200"/>
                </a:lnTo>
                <a:lnTo>
                  <a:pt x="5900" y="1200"/>
                </a:lnTo>
                <a:close/>
                <a:moveTo>
                  <a:pt x="5886" y="1198"/>
                </a:moveTo>
                <a:lnTo>
                  <a:pt x="5886" y="1198"/>
                </a:lnTo>
                <a:lnTo>
                  <a:pt x="5864" y="1194"/>
                </a:lnTo>
                <a:lnTo>
                  <a:pt x="5864" y="1194"/>
                </a:lnTo>
                <a:lnTo>
                  <a:pt x="5850" y="1178"/>
                </a:lnTo>
                <a:lnTo>
                  <a:pt x="5850" y="1178"/>
                </a:lnTo>
                <a:lnTo>
                  <a:pt x="5872" y="1182"/>
                </a:lnTo>
                <a:lnTo>
                  <a:pt x="5872" y="1182"/>
                </a:lnTo>
                <a:lnTo>
                  <a:pt x="5886" y="1198"/>
                </a:lnTo>
                <a:lnTo>
                  <a:pt x="5886" y="1198"/>
                </a:lnTo>
                <a:close/>
                <a:moveTo>
                  <a:pt x="5842" y="1170"/>
                </a:moveTo>
                <a:lnTo>
                  <a:pt x="5842" y="1170"/>
                </a:lnTo>
                <a:lnTo>
                  <a:pt x="5826" y="1152"/>
                </a:lnTo>
                <a:lnTo>
                  <a:pt x="5826" y="1152"/>
                </a:lnTo>
                <a:lnTo>
                  <a:pt x="5846" y="1158"/>
                </a:lnTo>
                <a:lnTo>
                  <a:pt x="5846" y="1158"/>
                </a:lnTo>
                <a:lnTo>
                  <a:pt x="5864" y="1174"/>
                </a:lnTo>
                <a:lnTo>
                  <a:pt x="5864" y="1174"/>
                </a:lnTo>
                <a:lnTo>
                  <a:pt x="5842" y="1170"/>
                </a:lnTo>
                <a:lnTo>
                  <a:pt x="5842" y="1170"/>
                </a:lnTo>
                <a:close/>
                <a:moveTo>
                  <a:pt x="5828" y="1166"/>
                </a:moveTo>
                <a:lnTo>
                  <a:pt x="5828" y="1166"/>
                </a:lnTo>
                <a:lnTo>
                  <a:pt x="5700" y="1136"/>
                </a:lnTo>
                <a:lnTo>
                  <a:pt x="5568" y="1108"/>
                </a:lnTo>
                <a:lnTo>
                  <a:pt x="5568" y="1108"/>
                </a:lnTo>
                <a:lnTo>
                  <a:pt x="5472" y="1090"/>
                </a:lnTo>
                <a:lnTo>
                  <a:pt x="5372" y="1072"/>
                </a:lnTo>
                <a:lnTo>
                  <a:pt x="5272" y="1056"/>
                </a:lnTo>
                <a:lnTo>
                  <a:pt x="5170" y="1040"/>
                </a:lnTo>
                <a:lnTo>
                  <a:pt x="5066" y="1026"/>
                </a:lnTo>
                <a:lnTo>
                  <a:pt x="4962" y="1012"/>
                </a:lnTo>
                <a:lnTo>
                  <a:pt x="4856" y="1002"/>
                </a:lnTo>
                <a:lnTo>
                  <a:pt x="4750" y="990"/>
                </a:lnTo>
                <a:lnTo>
                  <a:pt x="4642" y="982"/>
                </a:lnTo>
                <a:lnTo>
                  <a:pt x="4532" y="974"/>
                </a:lnTo>
                <a:lnTo>
                  <a:pt x="4422" y="966"/>
                </a:lnTo>
                <a:lnTo>
                  <a:pt x="4310" y="962"/>
                </a:lnTo>
                <a:lnTo>
                  <a:pt x="4198" y="956"/>
                </a:lnTo>
                <a:lnTo>
                  <a:pt x="4084" y="954"/>
                </a:lnTo>
                <a:lnTo>
                  <a:pt x="3970" y="952"/>
                </a:lnTo>
                <a:lnTo>
                  <a:pt x="3854" y="952"/>
                </a:lnTo>
                <a:lnTo>
                  <a:pt x="3854" y="952"/>
                </a:lnTo>
                <a:lnTo>
                  <a:pt x="3830" y="952"/>
                </a:lnTo>
                <a:lnTo>
                  <a:pt x="3830" y="952"/>
                </a:lnTo>
                <a:lnTo>
                  <a:pt x="3702" y="952"/>
                </a:lnTo>
                <a:lnTo>
                  <a:pt x="3574" y="954"/>
                </a:lnTo>
                <a:lnTo>
                  <a:pt x="3444" y="958"/>
                </a:lnTo>
                <a:lnTo>
                  <a:pt x="3312" y="964"/>
                </a:lnTo>
                <a:lnTo>
                  <a:pt x="3180" y="972"/>
                </a:lnTo>
                <a:lnTo>
                  <a:pt x="3046" y="980"/>
                </a:lnTo>
                <a:lnTo>
                  <a:pt x="2912" y="990"/>
                </a:lnTo>
                <a:lnTo>
                  <a:pt x="2776" y="1002"/>
                </a:lnTo>
                <a:lnTo>
                  <a:pt x="2776" y="1002"/>
                </a:lnTo>
                <a:lnTo>
                  <a:pt x="2732" y="962"/>
                </a:lnTo>
                <a:lnTo>
                  <a:pt x="2732" y="962"/>
                </a:lnTo>
                <a:lnTo>
                  <a:pt x="2926" y="940"/>
                </a:lnTo>
                <a:lnTo>
                  <a:pt x="3118" y="924"/>
                </a:lnTo>
                <a:lnTo>
                  <a:pt x="3306" y="910"/>
                </a:lnTo>
                <a:lnTo>
                  <a:pt x="3494" y="900"/>
                </a:lnTo>
                <a:lnTo>
                  <a:pt x="3678" y="894"/>
                </a:lnTo>
                <a:lnTo>
                  <a:pt x="3862" y="892"/>
                </a:lnTo>
                <a:lnTo>
                  <a:pt x="4042" y="892"/>
                </a:lnTo>
                <a:lnTo>
                  <a:pt x="4220" y="898"/>
                </a:lnTo>
                <a:lnTo>
                  <a:pt x="4394" y="908"/>
                </a:lnTo>
                <a:lnTo>
                  <a:pt x="4568" y="920"/>
                </a:lnTo>
                <a:lnTo>
                  <a:pt x="4738" y="936"/>
                </a:lnTo>
                <a:lnTo>
                  <a:pt x="4904" y="956"/>
                </a:lnTo>
                <a:lnTo>
                  <a:pt x="5068" y="980"/>
                </a:lnTo>
                <a:lnTo>
                  <a:pt x="5230" y="1008"/>
                </a:lnTo>
                <a:lnTo>
                  <a:pt x="5388" y="1040"/>
                </a:lnTo>
                <a:lnTo>
                  <a:pt x="5544" y="1076"/>
                </a:lnTo>
                <a:lnTo>
                  <a:pt x="5544" y="1076"/>
                </a:lnTo>
                <a:lnTo>
                  <a:pt x="5678" y="1110"/>
                </a:lnTo>
                <a:lnTo>
                  <a:pt x="5810" y="1146"/>
                </a:lnTo>
                <a:lnTo>
                  <a:pt x="5810" y="1146"/>
                </a:lnTo>
                <a:lnTo>
                  <a:pt x="5828" y="1166"/>
                </a:lnTo>
                <a:lnTo>
                  <a:pt x="5828" y="1166"/>
                </a:lnTo>
                <a:close/>
                <a:moveTo>
                  <a:pt x="5546" y="1070"/>
                </a:moveTo>
                <a:lnTo>
                  <a:pt x="5546" y="1070"/>
                </a:lnTo>
                <a:lnTo>
                  <a:pt x="5446" y="1046"/>
                </a:lnTo>
                <a:lnTo>
                  <a:pt x="5344" y="1024"/>
                </a:lnTo>
                <a:lnTo>
                  <a:pt x="5240" y="1004"/>
                </a:lnTo>
                <a:lnTo>
                  <a:pt x="5136" y="986"/>
                </a:lnTo>
                <a:lnTo>
                  <a:pt x="5032" y="968"/>
                </a:lnTo>
                <a:lnTo>
                  <a:pt x="4924" y="954"/>
                </a:lnTo>
                <a:lnTo>
                  <a:pt x="4816" y="940"/>
                </a:lnTo>
                <a:lnTo>
                  <a:pt x="4708" y="926"/>
                </a:lnTo>
                <a:lnTo>
                  <a:pt x="4598" y="916"/>
                </a:lnTo>
                <a:lnTo>
                  <a:pt x="4486" y="906"/>
                </a:lnTo>
                <a:lnTo>
                  <a:pt x="4374" y="900"/>
                </a:lnTo>
                <a:lnTo>
                  <a:pt x="4260" y="894"/>
                </a:lnTo>
                <a:lnTo>
                  <a:pt x="4146" y="888"/>
                </a:lnTo>
                <a:lnTo>
                  <a:pt x="4030" y="886"/>
                </a:lnTo>
                <a:lnTo>
                  <a:pt x="3912" y="884"/>
                </a:lnTo>
                <a:lnTo>
                  <a:pt x="3796" y="884"/>
                </a:lnTo>
                <a:lnTo>
                  <a:pt x="3796" y="884"/>
                </a:lnTo>
                <a:lnTo>
                  <a:pt x="3666" y="886"/>
                </a:lnTo>
                <a:lnTo>
                  <a:pt x="3534" y="890"/>
                </a:lnTo>
                <a:lnTo>
                  <a:pt x="3402" y="896"/>
                </a:lnTo>
                <a:lnTo>
                  <a:pt x="3270" y="904"/>
                </a:lnTo>
                <a:lnTo>
                  <a:pt x="3134" y="914"/>
                </a:lnTo>
                <a:lnTo>
                  <a:pt x="3000" y="926"/>
                </a:lnTo>
                <a:lnTo>
                  <a:pt x="2864" y="940"/>
                </a:lnTo>
                <a:lnTo>
                  <a:pt x="2726" y="956"/>
                </a:lnTo>
                <a:lnTo>
                  <a:pt x="2724" y="954"/>
                </a:lnTo>
                <a:lnTo>
                  <a:pt x="2724" y="954"/>
                </a:lnTo>
                <a:lnTo>
                  <a:pt x="2678" y="914"/>
                </a:lnTo>
                <a:lnTo>
                  <a:pt x="2678" y="914"/>
                </a:lnTo>
                <a:lnTo>
                  <a:pt x="2872" y="886"/>
                </a:lnTo>
                <a:lnTo>
                  <a:pt x="3064" y="864"/>
                </a:lnTo>
                <a:lnTo>
                  <a:pt x="3254" y="846"/>
                </a:lnTo>
                <a:lnTo>
                  <a:pt x="3444" y="832"/>
                </a:lnTo>
                <a:lnTo>
                  <a:pt x="3630" y="824"/>
                </a:lnTo>
                <a:lnTo>
                  <a:pt x="3812" y="820"/>
                </a:lnTo>
                <a:lnTo>
                  <a:pt x="3994" y="820"/>
                </a:lnTo>
                <a:lnTo>
                  <a:pt x="4172" y="824"/>
                </a:lnTo>
                <a:lnTo>
                  <a:pt x="4350" y="834"/>
                </a:lnTo>
                <a:lnTo>
                  <a:pt x="4436" y="842"/>
                </a:lnTo>
                <a:lnTo>
                  <a:pt x="4524" y="850"/>
                </a:lnTo>
                <a:lnTo>
                  <a:pt x="4610" y="858"/>
                </a:lnTo>
                <a:lnTo>
                  <a:pt x="4696" y="868"/>
                </a:lnTo>
                <a:lnTo>
                  <a:pt x="4780" y="880"/>
                </a:lnTo>
                <a:lnTo>
                  <a:pt x="4866" y="892"/>
                </a:lnTo>
                <a:lnTo>
                  <a:pt x="4948" y="906"/>
                </a:lnTo>
                <a:lnTo>
                  <a:pt x="5032" y="922"/>
                </a:lnTo>
                <a:lnTo>
                  <a:pt x="5114" y="938"/>
                </a:lnTo>
                <a:lnTo>
                  <a:pt x="5196" y="954"/>
                </a:lnTo>
                <a:lnTo>
                  <a:pt x="5278" y="972"/>
                </a:lnTo>
                <a:lnTo>
                  <a:pt x="5358" y="992"/>
                </a:lnTo>
                <a:lnTo>
                  <a:pt x="5440" y="1012"/>
                </a:lnTo>
                <a:lnTo>
                  <a:pt x="5518" y="1034"/>
                </a:lnTo>
                <a:lnTo>
                  <a:pt x="5518" y="1034"/>
                </a:lnTo>
                <a:lnTo>
                  <a:pt x="5652" y="1074"/>
                </a:lnTo>
                <a:lnTo>
                  <a:pt x="5780" y="1118"/>
                </a:lnTo>
                <a:lnTo>
                  <a:pt x="5780" y="1118"/>
                </a:lnTo>
                <a:lnTo>
                  <a:pt x="5800" y="1138"/>
                </a:lnTo>
                <a:lnTo>
                  <a:pt x="5800" y="1138"/>
                </a:lnTo>
                <a:lnTo>
                  <a:pt x="5674" y="1102"/>
                </a:lnTo>
                <a:lnTo>
                  <a:pt x="5546" y="1070"/>
                </a:lnTo>
                <a:lnTo>
                  <a:pt x="5546" y="1070"/>
                </a:lnTo>
                <a:close/>
                <a:moveTo>
                  <a:pt x="2718" y="956"/>
                </a:moveTo>
                <a:lnTo>
                  <a:pt x="2718" y="956"/>
                </a:lnTo>
                <a:lnTo>
                  <a:pt x="2654" y="964"/>
                </a:lnTo>
                <a:lnTo>
                  <a:pt x="2654" y="964"/>
                </a:lnTo>
                <a:lnTo>
                  <a:pt x="2604" y="924"/>
                </a:lnTo>
                <a:lnTo>
                  <a:pt x="2604" y="924"/>
                </a:lnTo>
                <a:lnTo>
                  <a:pt x="2670" y="914"/>
                </a:lnTo>
                <a:lnTo>
                  <a:pt x="2670" y="914"/>
                </a:lnTo>
                <a:lnTo>
                  <a:pt x="2718" y="956"/>
                </a:lnTo>
                <a:lnTo>
                  <a:pt x="2718" y="956"/>
                </a:lnTo>
                <a:close/>
                <a:moveTo>
                  <a:pt x="2646" y="966"/>
                </a:moveTo>
                <a:lnTo>
                  <a:pt x="2646" y="966"/>
                </a:lnTo>
                <a:lnTo>
                  <a:pt x="2582" y="974"/>
                </a:lnTo>
                <a:lnTo>
                  <a:pt x="2582" y="974"/>
                </a:lnTo>
                <a:lnTo>
                  <a:pt x="2532" y="936"/>
                </a:lnTo>
                <a:lnTo>
                  <a:pt x="2532" y="936"/>
                </a:lnTo>
                <a:lnTo>
                  <a:pt x="2596" y="926"/>
                </a:lnTo>
                <a:lnTo>
                  <a:pt x="2596" y="926"/>
                </a:lnTo>
                <a:lnTo>
                  <a:pt x="2646" y="966"/>
                </a:lnTo>
                <a:lnTo>
                  <a:pt x="2646" y="966"/>
                </a:lnTo>
                <a:close/>
                <a:moveTo>
                  <a:pt x="2574" y="974"/>
                </a:moveTo>
                <a:lnTo>
                  <a:pt x="2574" y="974"/>
                </a:lnTo>
                <a:lnTo>
                  <a:pt x="2510" y="984"/>
                </a:lnTo>
                <a:lnTo>
                  <a:pt x="2510" y="984"/>
                </a:lnTo>
                <a:lnTo>
                  <a:pt x="2458" y="948"/>
                </a:lnTo>
                <a:lnTo>
                  <a:pt x="2458" y="948"/>
                </a:lnTo>
                <a:lnTo>
                  <a:pt x="2522" y="938"/>
                </a:lnTo>
                <a:lnTo>
                  <a:pt x="2522" y="938"/>
                </a:lnTo>
                <a:lnTo>
                  <a:pt x="2574" y="974"/>
                </a:lnTo>
                <a:lnTo>
                  <a:pt x="2574" y="974"/>
                </a:lnTo>
                <a:close/>
                <a:moveTo>
                  <a:pt x="2452" y="944"/>
                </a:moveTo>
                <a:lnTo>
                  <a:pt x="2452" y="944"/>
                </a:lnTo>
                <a:lnTo>
                  <a:pt x="2394" y="910"/>
                </a:lnTo>
                <a:lnTo>
                  <a:pt x="2394" y="910"/>
                </a:lnTo>
                <a:lnTo>
                  <a:pt x="2460" y="896"/>
                </a:lnTo>
                <a:lnTo>
                  <a:pt x="2460" y="896"/>
                </a:lnTo>
                <a:lnTo>
                  <a:pt x="2518" y="934"/>
                </a:lnTo>
                <a:lnTo>
                  <a:pt x="2518" y="934"/>
                </a:lnTo>
                <a:lnTo>
                  <a:pt x="2452" y="944"/>
                </a:lnTo>
                <a:lnTo>
                  <a:pt x="2452" y="944"/>
                </a:lnTo>
                <a:close/>
                <a:moveTo>
                  <a:pt x="2388" y="906"/>
                </a:moveTo>
                <a:lnTo>
                  <a:pt x="2388" y="906"/>
                </a:lnTo>
                <a:lnTo>
                  <a:pt x="2324" y="874"/>
                </a:lnTo>
                <a:lnTo>
                  <a:pt x="2324" y="874"/>
                </a:lnTo>
                <a:lnTo>
                  <a:pt x="2392" y="856"/>
                </a:lnTo>
                <a:lnTo>
                  <a:pt x="2392" y="856"/>
                </a:lnTo>
                <a:lnTo>
                  <a:pt x="2454" y="894"/>
                </a:lnTo>
                <a:lnTo>
                  <a:pt x="2454" y="894"/>
                </a:lnTo>
                <a:lnTo>
                  <a:pt x="2388" y="906"/>
                </a:lnTo>
                <a:lnTo>
                  <a:pt x="2388" y="906"/>
                </a:lnTo>
                <a:close/>
                <a:moveTo>
                  <a:pt x="2316" y="870"/>
                </a:moveTo>
                <a:lnTo>
                  <a:pt x="2316" y="870"/>
                </a:lnTo>
                <a:lnTo>
                  <a:pt x="2282" y="854"/>
                </a:lnTo>
                <a:lnTo>
                  <a:pt x="2246" y="838"/>
                </a:lnTo>
                <a:lnTo>
                  <a:pt x="2246" y="838"/>
                </a:lnTo>
                <a:lnTo>
                  <a:pt x="2316" y="820"/>
                </a:lnTo>
                <a:lnTo>
                  <a:pt x="2316" y="820"/>
                </a:lnTo>
                <a:lnTo>
                  <a:pt x="2350" y="836"/>
                </a:lnTo>
                <a:lnTo>
                  <a:pt x="2386" y="854"/>
                </a:lnTo>
                <a:lnTo>
                  <a:pt x="2386" y="854"/>
                </a:lnTo>
                <a:lnTo>
                  <a:pt x="2316" y="870"/>
                </a:lnTo>
                <a:lnTo>
                  <a:pt x="2316" y="870"/>
                </a:lnTo>
                <a:close/>
                <a:moveTo>
                  <a:pt x="2238" y="836"/>
                </a:moveTo>
                <a:lnTo>
                  <a:pt x="2238" y="836"/>
                </a:lnTo>
                <a:lnTo>
                  <a:pt x="2198" y="820"/>
                </a:lnTo>
                <a:lnTo>
                  <a:pt x="2158" y="806"/>
                </a:lnTo>
                <a:lnTo>
                  <a:pt x="2158" y="806"/>
                </a:lnTo>
                <a:lnTo>
                  <a:pt x="2228" y="784"/>
                </a:lnTo>
                <a:lnTo>
                  <a:pt x="2228" y="784"/>
                </a:lnTo>
                <a:lnTo>
                  <a:pt x="2268" y="800"/>
                </a:lnTo>
                <a:lnTo>
                  <a:pt x="2308" y="816"/>
                </a:lnTo>
                <a:lnTo>
                  <a:pt x="2308" y="816"/>
                </a:lnTo>
                <a:lnTo>
                  <a:pt x="2238" y="836"/>
                </a:lnTo>
                <a:lnTo>
                  <a:pt x="2238" y="836"/>
                </a:lnTo>
                <a:close/>
                <a:moveTo>
                  <a:pt x="2152" y="804"/>
                </a:moveTo>
                <a:lnTo>
                  <a:pt x="2152" y="804"/>
                </a:lnTo>
                <a:lnTo>
                  <a:pt x="2110" y="792"/>
                </a:lnTo>
                <a:lnTo>
                  <a:pt x="2066" y="780"/>
                </a:lnTo>
                <a:lnTo>
                  <a:pt x="2066" y="780"/>
                </a:lnTo>
                <a:lnTo>
                  <a:pt x="2138" y="754"/>
                </a:lnTo>
                <a:lnTo>
                  <a:pt x="2138" y="754"/>
                </a:lnTo>
                <a:lnTo>
                  <a:pt x="2180" y="768"/>
                </a:lnTo>
                <a:lnTo>
                  <a:pt x="2222" y="782"/>
                </a:lnTo>
                <a:lnTo>
                  <a:pt x="2222" y="782"/>
                </a:lnTo>
                <a:lnTo>
                  <a:pt x="2152" y="804"/>
                </a:lnTo>
                <a:lnTo>
                  <a:pt x="2152" y="804"/>
                </a:lnTo>
                <a:close/>
                <a:moveTo>
                  <a:pt x="2056" y="778"/>
                </a:moveTo>
                <a:lnTo>
                  <a:pt x="2056" y="778"/>
                </a:lnTo>
                <a:lnTo>
                  <a:pt x="2010" y="768"/>
                </a:lnTo>
                <a:lnTo>
                  <a:pt x="1964" y="760"/>
                </a:lnTo>
                <a:lnTo>
                  <a:pt x="1964" y="760"/>
                </a:lnTo>
                <a:lnTo>
                  <a:pt x="2036" y="730"/>
                </a:lnTo>
                <a:lnTo>
                  <a:pt x="2036" y="730"/>
                </a:lnTo>
                <a:lnTo>
                  <a:pt x="2082" y="740"/>
                </a:lnTo>
                <a:lnTo>
                  <a:pt x="2128" y="752"/>
                </a:lnTo>
                <a:lnTo>
                  <a:pt x="2128" y="752"/>
                </a:lnTo>
                <a:lnTo>
                  <a:pt x="2056" y="778"/>
                </a:lnTo>
                <a:lnTo>
                  <a:pt x="2056" y="778"/>
                </a:lnTo>
                <a:close/>
                <a:moveTo>
                  <a:pt x="1954" y="758"/>
                </a:moveTo>
                <a:lnTo>
                  <a:pt x="1954" y="758"/>
                </a:lnTo>
                <a:lnTo>
                  <a:pt x="1904" y="752"/>
                </a:lnTo>
                <a:lnTo>
                  <a:pt x="1854" y="746"/>
                </a:lnTo>
                <a:lnTo>
                  <a:pt x="1854" y="746"/>
                </a:lnTo>
                <a:lnTo>
                  <a:pt x="1924" y="714"/>
                </a:lnTo>
                <a:lnTo>
                  <a:pt x="1924" y="714"/>
                </a:lnTo>
                <a:lnTo>
                  <a:pt x="1974" y="720"/>
                </a:lnTo>
                <a:lnTo>
                  <a:pt x="2024" y="728"/>
                </a:lnTo>
                <a:lnTo>
                  <a:pt x="2024" y="728"/>
                </a:lnTo>
                <a:lnTo>
                  <a:pt x="1954" y="758"/>
                </a:lnTo>
                <a:lnTo>
                  <a:pt x="1954" y="758"/>
                </a:lnTo>
                <a:close/>
                <a:moveTo>
                  <a:pt x="1840" y="744"/>
                </a:moveTo>
                <a:lnTo>
                  <a:pt x="1840" y="744"/>
                </a:lnTo>
                <a:lnTo>
                  <a:pt x="1786" y="742"/>
                </a:lnTo>
                <a:lnTo>
                  <a:pt x="1732" y="740"/>
                </a:lnTo>
                <a:lnTo>
                  <a:pt x="1732" y="740"/>
                </a:lnTo>
                <a:lnTo>
                  <a:pt x="1800" y="708"/>
                </a:lnTo>
                <a:lnTo>
                  <a:pt x="1800" y="708"/>
                </a:lnTo>
                <a:lnTo>
                  <a:pt x="1856" y="710"/>
                </a:lnTo>
                <a:lnTo>
                  <a:pt x="1910" y="714"/>
                </a:lnTo>
                <a:lnTo>
                  <a:pt x="1910" y="714"/>
                </a:lnTo>
                <a:lnTo>
                  <a:pt x="1840" y="744"/>
                </a:lnTo>
                <a:lnTo>
                  <a:pt x="1840" y="744"/>
                </a:lnTo>
                <a:close/>
                <a:moveTo>
                  <a:pt x="1830" y="750"/>
                </a:moveTo>
                <a:lnTo>
                  <a:pt x="1830" y="750"/>
                </a:lnTo>
                <a:lnTo>
                  <a:pt x="1762" y="782"/>
                </a:lnTo>
                <a:lnTo>
                  <a:pt x="1762" y="782"/>
                </a:lnTo>
                <a:lnTo>
                  <a:pt x="1708" y="782"/>
                </a:lnTo>
                <a:lnTo>
                  <a:pt x="1656" y="782"/>
                </a:lnTo>
                <a:lnTo>
                  <a:pt x="1656" y="782"/>
                </a:lnTo>
                <a:lnTo>
                  <a:pt x="1720" y="746"/>
                </a:lnTo>
                <a:lnTo>
                  <a:pt x="1720" y="746"/>
                </a:lnTo>
                <a:lnTo>
                  <a:pt x="1776" y="748"/>
                </a:lnTo>
                <a:lnTo>
                  <a:pt x="1830" y="750"/>
                </a:lnTo>
                <a:lnTo>
                  <a:pt x="1830" y="750"/>
                </a:lnTo>
                <a:close/>
                <a:moveTo>
                  <a:pt x="1642" y="782"/>
                </a:moveTo>
                <a:lnTo>
                  <a:pt x="1642" y="782"/>
                </a:lnTo>
                <a:lnTo>
                  <a:pt x="1586" y="784"/>
                </a:lnTo>
                <a:lnTo>
                  <a:pt x="1530" y="788"/>
                </a:lnTo>
                <a:lnTo>
                  <a:pt x="1530" y="788"/>
                </a:lnTo>
                <a:lnTo>
                  <a:pt x="1592" y="752"/>
                </a:lnTo>
                <a:lnTo>
                  <a:pt x="1592" y="752"/>
                </a:lnTo>
                <a:lnTo>
                  <a:pt x="1650" y="748"/>
                </a:lnTo>
                <a:lnTo>
                  <a:pt x="1708" y="746"/>
                </a:lnTo>
                <a:lnTo>
                  <a:pt x="1708" y="746"/>
                </a:lnTo>
                <a:lnTo>
                  <a:pt x="1642" y="782"/>
                </a:lnTo>
                <a:lnTo>
                  <a:pt x="1642" y="782"/>
                </a:lnTo>
                <a:close/>
                <a:moveTo>
                  <a:pt x="1630" y="788"/>
                </a:moveTo>
                <a:lnTo>
                  <a:pt x="1630" y="788"/>
                </a:lnTo>
                <a:lnTo>
                  <a:pt x="1566" y="822"/>
                </a:lnTo>
                <a:lnTo>
                  <a:pt x="1566" y="822"/>
                </a:lnTo>
                <a:lnTo>
                  <a:pt x="1512" y="826"/>
                </a:lnTo>
                <a:lnTo>
                  <a:pt x="1458" y="830"/>
                </a:lnTo>
                <a:lnTo>
                  <a:pt x="1458" y="830"/>
                </a:lnTo>
                <a:lnTo>
                  <a:pt x="1518" y="796"/>
                </a:lnTo>
                <a:lnTo>
                  <a:pt x="1518" y="796"/>
                </a:lnTo>
                <a:lnTo>
                  <a:pt x="1574" y="790"/>
                </a:lnTo>
                <a:lnTo>
                  <a:pt x="1630" y="788"/>
                </a:lnTo>
                <a:lnTo>
                  <a:pt x="1630" y="788"/>
                </a:lnTo>
                <a:close/>
                <a:moveTo>
                  <a:pt x="1554" y="830"/>
                </a:moveTo>
                <a:lnTo>
                  <a:pt x="1554" y="830"/>
                </a:lnTo>
                <a:lnTo>
                  <a:pt x="1492" y="864"/>
                </a:lnTo>
                <a:lnTo>
                  <a:pt x="1492" y="864"/>
                </a:lnTo>
                <a:lnTo>
                  <a:pt x="1440" y="868"/>
                </a:lnTo>
                <a:lnTo>
                  <a:pt x="1388" y="874"/>
                </a:lnTo>
                <a:lnTo>
                  <a:pt x="1388" y="874"/>
                </a:lnTo>
                <a:lnTo>
                  <a:pt x="1446" y="838"/>
                </a:lnTo>
                <a:lnTo>
                  <a:pt x="1446" y="838"/>
                </a:lnTo>
                <a:lnTo>
                  <a:pt x="1500" y="832"/>
                </a:lnTo>
                <a:lnTo>
                  <a:pt x="1554" y="830"/>
                </a:lnTo>
                <a:lnTo>
                  <a:pt x="1554" y="830"/>
                </a:lnTo>
                <a:close/>
                <a:moveTo>
                  <a:pt x="1480" y="870"/>
                </a:moveTo>
                <a:lnTo>
                  <a:pt x="1480" y="870"/>
                </a:lnTo>
                <a:lnTo>
                  <a:pt x="1420" y="906"/>
                </a:lnTo>
                <a:lnTo>
                  <a:pt x="1420" y="906"/>
                </a:lnTo>
                <a:lnTo>
                  <a:pt x="1320" y="916"/>
                </a:lnTo>
                <a:lnTo>
                  <a:pt x="1320" y="916"/>
                </a:lnTo>
                <a:lnTo>
                  <a:pt x="1376" y="880"/>
                </a:lnTo>
                <a:lnTo>
                  <a:pt x="1376" y="880"/>
                </a:lnTo>
                <a:lnTo>
                  <a:pt x="1428" y="874"/>
                </a:lnTo>
                <a:lnTo>
                  <a:pt x="1480" y="870"/>
                </a:lnTo>
                <a:lnTo>
                  <a:pt x="1480" y="870"/>
                </a:lnTo>
                <a:close/>
                <a:moveTo>
                  <a:pt x="1422" y="912"/>
                </a:moveTo>
                <a:lnTo>
                  <a:pt x="1422" y="912"/>
                </a:lnTo>
                <a:lnTo>
                  <a:pt x="1470" y="908"/>
                </a:lnTo>
                <a:lnTo>
                  <a:pt x="1518" y="906"/>
                </a:lnTo>
                <a:lnTo>
                  <a:pt x="1518" y="906"/>
                </a:lnTo>
                <a:lnTo>
                  <a:pt x="1456" y="940"/>
                </a:lnTo>
                <a:lnTo>
                  <a:pt x="1456" y="940"/>
                </a:lnTo>
                <a:lnTo>
                  <a:pt x="1362" y="946"/>
                </a:lnTo>
                <a:lnTo>
                  <a:pt x="1362" y="946"/>
                </a:lnTo>
                <a:lnTo>
                  <a:pt x="1422" y="912"/>
                </a:lnTo>
                <a:lnTo>
                  <a:pt x="1422" y="912"/>
                </a:lnTo>
                <a:close/>
                <a:moveTo>
                  <a:pt x="1444" y="946"/>
                </a:moveTo>
                <a:lnTo>
                  <a:pt x="1444" y="946"/>
                </a:lnTo>
                <a:lnTo>
                  <a:pt x="1386" y="978"/>
                </a:lnTo>
                <a:lnTo>
                  <a:pt x="1386" y="978"/>
                </a:lnTo>
                <a:lnTo>
                  <a:pt x="1296" y="986"/>
                </a:lnTo>
                <a:lnTo>
                  <a:pt x="1296" y="986"/>
                </a:lnTo>
                <a:lnTo>
                  <a:pt x="1352" y="952"/>
                </a:lnTo>
                <a:lnTo>
                  <a:pt x="1352" y="952"/>
                </a:lnTo>
                <a:lnTo>
                  <a:pt x="1444" y="946"/>
                </a:lnTo>
                <a:lnTo>
                  <a:pt x="1444" y="946"/>
                </a:lnTo>
                <a:close/>
                <a:moveTo>
                  <a:pt x="1372" y="986"/>
                </a:moveTo>
                <a:lnTo>
                  <a:pt x="1372" y="986"/>
                </a:lnTo>
                <a:lnTo>
                  <a:pt x="1318" y="1016"/>
                </a:lnTo>
                <a:lnTo>
                  <a:pt x="1318" y="1016"/>
                </a:lnTo>
                <a:lnTo>
                  <a:pt x="1234" y="1026"/>
                </a:lnTo>
                <a:lnTo>
                  <a:pt x="1234" y="1026"/>
                </a:lnTo>
                <a:lnTo>
                  <a:pt x="1284" y="994"/>
                </a:lnTo>
                <a:lnTo>
                  <a:pt x="1284" y="994"/>
                </a:lnTo>
                <a:lnTo>
                  <a:pt x="1372" y="986"/>
                </a:lnTo>
                <a:lnTo>
                  <a:pt x="1372" y="986"/>
                </a:lnTo>
                <a:close/>
                <a:moveTo>
                  <a:pt x="1304" y="1024"/>
                </a:moveTo>
                <a:lnTo>
                  <a:pt x="1304" y="1024"/>
                </a:lnTo>
                <a:lnTo>
                  <a:pt x="1252" y="1054"/>
                </a:lnTo>
                <a:lnTo>
                  <a:pt x="1252" y="1054"/>
                </a:lnTo>
                <a:lnTo>
                  <a:pt x="1172" y="1064"/>
                </a:lnTo>
                <a:lnTo>
                  <a:pt x="1172" y="1064"/>
                </a:lnTo>
                <a:lnTo>
                  <a:pt x="1220" y="1034"/>
                </a:lnTo>
                <a:lnTo>
                  <a:pt x="1220" y="1034"/>
                </a:lnTo>
                <a:lnTo>
                  <a:pt x="1304" y="1024"/>
                </a:lnTo>
                <a:lnTo>
                  <a:pt x="1304" y="1024"/>
                </a:lnTo>
                <a:close/>
                <a:moveTo>
                  <a:pt x="1238" y="1062"/>
                </a:moveTo>
                <a:lnTo>
                  <a:pt x="1238" y="1062"/>
                </a:lnTo>
                <a:lnTo>
                  <a:pt x="1190" y="1092"/>
                </a:lnTo>
                <a:lnTo>
                  <a:pt x="1190" y="1092"/>
                </a:lnTo>
                <a:lnTo>
                  <a:pt x="1112" y="1102"/>
                </a:lnTo>
                <a:lnTo>
                  <a:pt x="1112" y="1102"/>
                </a:lnTo>
                <a:lnTo>
                  <a:pt x="1158" y="1072"/>
                </a:lnTo>
                <a:lnTo>
                  <a:pt x="1158" y="1072"/>
                </a:lnTo>
                <a:lnTo>
                  <a:pt x="1238" y="1062"/>
                </a:lnTo>
                <a:lnTo>
                  <a:pt x="1238" y="1062"/>
                </a:lnTo>
                <a:close/>
                <a:moveTo>
                  <a:pt x="1176" y="1100"/>
                </a:moveTo>
                <a:lnTo>
                  <a:pt x="1176" y="1100"/>
                </a:lnTo>
                <a:lnTo>
                  <a:pt x="1130" y="1128"/>
                </a:lnTo>
                <a:lnTo>
                  <a:pt x="1130" y="1128"/>
                </a:lnTo>
                <a:lnTo>
                  <a:pt x="1058" y="1138"/>
                </a:lnTo>
                <a:lnTo>
                  <a:pt x="1058" y="1138"/>
                </a:lnTo>
                <a:lnTo>
                  <a:pt x="1100" y="1110"/>
                </a:lnTo>
                <a:lnTo>
                  <a:pt x="1100" y="1110"/>
                </a:lnTo>
                <a:lnTo>
                  <a:pt x="1176" y="1100"/>
                </a:lnTo>
                <a:lnTo>
                  <a:pt x="1176" y="1100"/>
                </a:lnTo>
                <a:close/>
                <a:moveTo>
                  <a:pt x="1116" y="1136"/>
                </a:moveTo>
                <a:lnTo>
                  <a:pt x="1116" y="1136"/>
                </a:lnTo>
                <a:lnTo>
                  <a:pt x="1076" y="1162"/>
                </a:lnTo>
                <a:lnTo>
                  <a:pt x="1076" y="1162"/>
                </a:lnTo>
                <a:lnTo>
                  <a:pt x="1006" y="1172"/>
                </a:lnTo>
                <a:lnTo>
                  <a:pt x="1006" y="1172"/>
                </a:lnTo>
                <a:lnTo>
                  <a:pt x="1044" y="1148"/>
                </a:lnTo>
                <a:lnTo>
                  <a:pt x="1044" y="1148"/>
                </a:lnTo>
                <a:lnTo>
                  <a:pt x="1116" y="1136"/>
                </a:lnTo>
                <a:lnTo>
                  <a:pt x="1116" y="1136"/>
                </a:lnTo>
                <a:close/>
                <a:moveTo>
                  <a:pt x="1064" y="1170"/>
                </a:moveTo>
                <a:lnTo>
                  <a:pt x="1064" y="1170"/>
                </a:lnTo>
                <a:lnTo>
                  <a:pt x="1022" y="1196"/>
                </a:lnTo>
                <a:lnTo>
                  <a:pt x="1022" y="1196"/>
                </a:lnTo>
                <a:lnTo>
                  <a:pt x="956" y="1206"/>
                </a:lnTo>
                <a:lnTo>
                  <a:pt x="956" y="1206"/>
                </a:lnTo>
                <a:lnTo>
                  <a:pt x="996" y="1180"/>
                </a:lnTo>
                <a:lnTo>
                  <a:pt x="996" y="1180"/>
                </a:lnTo>
                <a:lnTo>
                  <a:pt x="1064" y="1170"/>
                </a:lnTo>
                <a:lnTo>
                  <a:pt x="1064" y="1170"/>
                </a:lnTo>
                <a:close/>
                <a:moveTo>
                  <a:pt x="1010" y="1204"/>
                </a:moveTo>
                <a:lnTo>
                  <a:pt x="1010" y="1204"/>
                </a:lnTo>
                <a:lnTo>
                  <a:pt x="972" y="1226"/>
                </a:lnTo>
                <a:lnTo>
                  <a:pt x="972" y="1226"/>
                </a:lnTo>
                <a:lnTo>
                  <a:pt x="910" y="1238"/>
                </a:lnTo>
                <a:lnTo>
                  <a:pt x="910" y="1238"/>
                </a:lnTo>
                <a:lnTo>
                  <a:pt x="946" y="1214"/>
                </a:lnTo>
                <a:lnTo>
                  <a:pt x="946" y="1214"/>
                </a:lnTo>
                <a:lnTo>
                  <a:pt x="1010" y="1204"/>
                </a:lnTo>
                <a:lnTo>
                  <a:pt x="1010" y="1204"/>
                </a:lnTo>
                <a:close/>
                <a:moveTo>
                  <a:pt x="976" y="1232"/>
                </a:moveTo>
                <a:lnTo>
                  <a:pt x="976" y="1232"/>
                </a:lnTo>
                <a:lnTo>
                  <a:pt x="1034" y="1224"/>
                </a:lnTo>
                <a:lnTo>
                  <a:pt x="1034" y="1224"/>
                </a:lnTo>
                <a:lnTo>
                  <a:pt x="998" y="1244"/>
                </a:lnTo>
                <a:lnTo>
                  <a:pt x="998" y="1244"/>
                </a:lnTo>
                <a:lnTo>
                  <a:pt x="942" y="1254"/>
                </a:lnTo>
                <a:lnTo>
                  <a:pt x="942" y="1254"/>
                </a:lnTo>
                <a:lnTo>
                  <a:pt x="976" y="1232"/>
                </a:lnTo>
                <a:lnTo>
                  <a:pt x="976" y="1232"/>
                </a:lnTo>
                <a:close/>
                <a:moveTo>
                  <a:pt x="1050" y="1220"/>
                </a:moveTo>
                <a:lnTo>
                  <a:pt x="1050" y="1220"/>
                </a:lnTo>
                <a:lnTo>
                  <a:pt x="1108" y="1212"/>
                </a:lnTo>
                <a:lnTo>
                  <a:pt x="1108" y="1212"/>
                </a:lnTo>
                <a:lnTo>
                  <a:pt x="1070" y="1232"/>
                </a:lnTo>
                <a:lnTo>
                  <a:pt x="1070" y="1232"/>
                </a:lnTo>
                <a:lnTo>
                  <a:pt x="1016" y="1242"/>
                </a:lnTo>
                <a:lnTo>
                  <a:pt x="1016" y="1242"/>
                </a:lnTo>
                <a:lnTo>
                  <a:pt x="1050" y="1220"/>
                </a:lnTo>
                <a:lnTo>
                  <a:pt x="1050" y="1220"/>
                </a:lnTo>
                <a:close/>
                <a:moveTo>
                  <a:pt x="1062" y="1212"/>
                </a:moveTo>
                <a:lnTo>
                  <a:pt x="1062" y="1212"/>
                </a:lnTo>
                <a:lnTo>
                  <a:pt x="1104" y="1188"/>
                </a:lnTo>
                <a:lnTo>
                  <a:pt x="1104" y="1188"/>
                </a:lnTo>
                <a:lnTo>
                  <a:pt x="1166" y="1180"/>
                </a:lnTo>
                <a:lnTo>
                  <a:pt x="1166" y="1180"/>
                </a:lnTo>
                <a:lnTo>
                  <a:pt x="1124" y="1204"/>
                </a:lnTo>
                <a:lnTo>
                  <a:pt x="1124" y="1204"/>
                </a:lnTo>
                <a:lnTo>
                  <a:pt x="1062" y="1212"/>
                </a:lnTo>
                <a:lnTo>
                  <a:pt x="1062" y="1212"/>
                </a:lnTo>
                <a:close/>
                <a:moveTo>
                  <a:pt x="1182" y="1178"/>
                </a:moveTo>
                <a:lnTo>
                  <a:pt x="1182" y="1178"/>
                </a:lnTo>
                <a:lnTo>
                  <a:pt x="1244" y="1170"/>
                </a:lnTo>
                <a:lnTo>
                  <a:pt x="1244" y="1170"/>
                </a:lnTo>
                <a:lnTo>
                  <a:pt x="1200" y="1192"/>
                </a:lnTo>
                <a:lnTo>
                  <a:pt x="1200" y="1192"/>
                </a:lnTo>
                <a:lnTo>
                  <a:pt x="1140" y="1200"/>
                </a:lnTo>
                <a:lnTo>
                  <a:pt x="1140" y="1200"/>
                </a:lnTo>
                <a:lnTo>
                  <a:pt x="1182" y="1178"/>
                </a:lnTo>
                <a:lnTo>
                  <a:pt x="1182" y="1178"/>
                </a:lnTo>
                <a:close/>
                <a:moveTo>
                  <a:pt x="1196" y="1170"/>
                </a:moveTo>
                <a:lnTo>
                  <a:pt x="1196" y="1170"/>
                </a:lnTo>
                <a:lnTo>
                  <a:pt x="1244" y="1146"/>
                </a:lnTo>
                <a:lnTo>
                  <a:pt x="1244" y="1146"/>
                </a:lnTo>
                <a:lnTo>
                  <a:pt x="1310" y="1140"/>
                </a:lnTo>
                <a:lnTo>
                  <a:pt x="1310" y="1140"/>
                </a:lnTo>
                <a:lnTo>
                  <a:pt x="1260" y="1164"/>
                </a:lnTo>
                <a:lnTo>
                  <a:pt x="1260" y="1164"/>
                </a:lnTo>
                <a:lnTo>
                  <a:pt x="1196" y="1170"/>
                </a:lnTo>
                <a:lnTo>
                  <a:pt x="1196" y="1170"/>
                </a:lnTo>
                <a:close/>
                <a:moveTo>
                  <a:pt x="1326" y="1138"/>
                </a:moveTo>
                <a:lnTo>
                  <a:pt x="1326" y="1138"/>
                </a:lnTo>
                <a:lnTo>
                  <a:pt x="1390" y="1134"/>
                </a:lnTo>
                <a:lnTo>
                  <a:pt x="1390" y="1134"/>
                </a:lnTo>
                <a:lnTo>
                  <a:pt x="1340" y="1156"/>
                </a:lnTo>
                <a:lnTo>
                  <a:pt x="1340" y="1156"/>
                </a:lnTo>
                <a:lnTo>
                  <a:pt x="1278" y="1162"/>
                </a:lnTo>
                <a:lnTo>
                  <a:pt x="1278" y="1162"/>
                </a:lnTo>
                <a:lnTo>
                  <a:pt x="1326" y="1138"/>
                </a:lnTo>
                <a:lnTo>
                  <a:pt x="1326" y="1138"/>
                </a:lnTo>
                <a:close/>
                <a:moveTo>
                  <a:pt x="1342" y="1132"/>
                </a:moveTo>
                <a:lnTo>
                  <a:pt x="1342" y="1132"/>
                </a:lnTo>
                <a:lnTo>
                  <a:pt x="1390" y="1110"/>
                </a:lnTo>
                <a:lnTo>
                  <a:pt x="1390" y="1110"/>
                </a:lnTo>
                <a:lnTo>
                  <a:pt x="1460" y="1106"/>
                </a:lnTo>
                <a:lnTo>
                  <a:pt x="1460" y="1106"/>
                </a:lnTo>
                <a:lnTo>
                  <a:pt x="1408" y="1126"/>
                </a:lnTo>
                <a:lnTo>
                  <a:pt x="1408" y="1126"/>
                </a:lnTo>
                <a:lnTo>
                  <a:pt x="1342" y="1132"/>
                </a:lnTo>
                <a:lnTo>
                  <a:pt x="1342" y="1132"/>
                </a:lnTo>
                <a:close/>
                <a:moveTo>
                  <a:pt x="1476" y="1106"/>
                </a:moveTo>
                <a:lnTo>
                  <a:pt x="1476" y="1106"/>
                </a:lnTo>
                <a:lnTo>
                  <a:pt x="1542" y="1104"/>
                </a:lnTo>
                <a:lnTo>
                  <a:pt x="1542" y="1104"/>
                </a:lnTo>
                <a:lnTo>
                  <a:pt x="1488" y="1122"/>
                </a:lnTo>
                <a:lnTo>
                  <a:pt x="1488" y="1122"/>
                </a:lnTo>
                <a:lnTo>
                  <a:pt x="1426" y="1126"/>
                </a:lnTo>
                <a:lnTo>
                  <a:pt x="1426" y="1126"/>
                </a:lnTo>
                <a:lnTo>
                  <a:pt x="1476" y="1106"/>
                </a:lnTo>
                <a:lnTo>
                  <a:pt x="1476" y="1106"/>
                </a:lnTo>
                <a:close/>
                <a:moveTo>
                  <a:pt x="1492" y="1098"/>
                </a:moveTo>
                <a:lnTo>
                  <a:pt x="1492" y="1098"/>
                </a:lnTo>
                <a:lnTo>
                  <a:pt x="1548" y="1076"/>
                </a:lnTo>
                <a:lnTo>
                  <a:pt x="1548" y="1076"/>
                </a:lnTo>
                <a:lnTo>
                  <a:pt x="1616" y="1078"/>
                </a:lnTo>
                <a:lnTo>
                  <a:pt x="1616" y="1078"/>
                </a:lnTo>
                <a:lnTo>
                  <a:pt x="1560" y="1098"/>
                </a:lnTo>
                <a:lnTo>
                  <a:pt x="1560" y="1098"/>
                </a:lnTo>
                <a:lnTo>
                  <a:pt x="1492" y="1098"/>
                </a:lnTo>
                <a:lnTo>
                  <a:pt x="1492" y="1098"/>
                </a:lnTo>
                <a:close/>
                <a:moveTo>
                  <a:pt x="1632" y="1078"/>
                </a:moveTo>
                <a:lnTo>
                  <a:pt x="1632" y="1078"/>
                </a:lnTo>
                <a:lnTo>
                  <a:pt x="1698" y="1082"/>
                </a:lnTo>
                <a:lnTo>
                  <a:pt x="1698" y="1082"/>
                </a:lnTo>
                <a:lnTo>
                  <a:pt x="1640" y="1098"/>
                </a:lnTo>
                <a:lnTo>
                  <a:pt x="1640" y="1098"/>
                </a:lnTo>
                <a:lnTo>
                  <a:pt x="1576" y="1098"/>
                </a:lnTo>
                <a:lnTo>
                  <a:pt x="1576" y="1098"/>
                </a:lnTo>
                <a:lnTo>
                  <a:pt x="1632" y="1078"/>
                </a:lnTo>
                <a:lnTo>
                  <a:pt x="1632" y="1078"/>
                </a:lnTo>
                <a:close/>
                <a:moveTo>
                  <a:pt x="1648" y="1072"/>
                </a:moveTo>
                <a:lnTo>
                  <a:pt x="1648" y="1072"/>
                </a:lnTo>
                <a:lnTo>
                  <a:pt x="1706" y="1054"/>
                </a:lnTo>
                <a:lnTo>
                  <a:pt x="1706" y="1054"/>
                </a:lnTo>
                <a:lnTo>
                  <a:pt x="1772" y="1060"/>
                </a:lnTo>
                <a:lnTo>
                  <a:pt x="1772" y="1060"/>
                </a:lnTo>
                <a:lnTo>
                  <a:pt x="1714" y="1076"/>
                </a:lnTo>
                <a:lnTo>
                  <a:pt x="1714" y="1076"/>
                </a:lnTo>
                <a:lnTo>
                  <a:pt x="1648" y="1072"/>
                </a:lnTo>
                <a:lnTo>
                  <a:pt x="1648" y="1072"/>
                </a:lnTo>
                <a:close/>
                <a:moveTo>
                  <a:pt x="1786" y="1062"/>
                </a:moveTo>
                <a:lnTo>
                  <a:pt x="1786" y="1062"/>
                </a:lnTo>
                <a:lnTo>
                  <a:pt x="1848" y="1070"/>
                </a:lnTo>
                <a:lnTo>
                  <a:pt x="1848" y="1070"/>
                </a:lnTo>
                <a:lnTo>
                  <a:pt x="1790" y="1084"/>
                </a:lnTo>
                <a:lnTo>
                  <a:pt x="1790" y="1084"/>
                </a:lnTo>
                <a:lnTo>
                  <a:pt x="1730" y="1078"/>
                </a:lnTo>
                <a:lnTo>
                  <a:pt x="1730" y="1078"/>
                </a:lnTo>
                <a:lnTo>
                  <a:pt x="1786" y="1062"/>
                </a:lnTo>
                <a:lnTo>
                  <a:pt x="1786" y="1062"/>
                </a:lnTo>
                <a:close/>
                <a:moveTo>
                  <a:pt x="1802" y="1058"/>
                </a:moveTo>
                <a:lnTo>
                  <a:pt x="1802" y="1058"/>
                </a:lnTo>
                <a:lnTo>
                  <a:pt x="1860" y="1040"/>
                </a:lnTo>
                <a:lnTo>
                  <a:pt x="1860" y="1040"/>
                </a:lnTo>
                <a:lnTo>
                  <a:pt x="1924" y="1052"/>
                </a:lnTo>
                <a:lnTo>
                  <a:pt x="1924" y="1052"/>
                </a:lnTo>
                <a:lnTo>
                  <a:pt x="1864" y="1066"/>
                </a:lnTo>
                <a:lnTo>
                  <a:pt x="1864" y="1066"/>
                </a:lnTo>
                <a:lnTo>
                  <a:pt x="1802" y="1058"/>
                </a:lnTo>
                <a:lnTo>
                  <a:pt x="1802" y="1058"/>
                </a:lnTo>
                <a:close/>
                <a:moveTo>
                  <a:pt x="1936" y="1054"/>
                </a:moveTo>
                <a:lnTo>
                  <a:pt x="1936" y="1054"/>
                </a:lnTo>
                <a:lnTo>
                  <a:pt x="1992" y="1068"/>
                </a:lnTo>
                <a:lnTo>
                  <a:pt x="1992" y="1068"/>
                </a:lnTo>
                <a:lnTo>
                  <a:pt x="1934" y="1078"/>
                </a:lnTo>
                <a:lnTo>
                  <a:pt x="1934" y="1078"/>
                </a:lnTo>
                <a:lnTo>
                  <a:pt x="1878" y="1068"/>
                </a:lnTo>
                <a:lnTo>
                  <a:pt x="1878" y="1068"/>
                </a:lnTo>
                <a:lnTo>
                  <a:pt x="1936" y="1054"/>
                </a:lnTo>
                <a:lnTo>
                  <a:pt x="1936" y="1054"/>
                </a:lnTo>
                <a:close/>
                <a:moveTo>
                  <a:pt x="1950" y="1052"/>
                </a:moveTo>
                <a:lnTo>
                  <a:pt x="1950" y="1052"/>
                </a:lnTo>
                <a:lnTo>
                  <a:pt x="2010" y="1038"/>
                </a:lnTo>
                <a:lnTo>
                  <a:pt x="2010" y="1038"/>
                </a:lnTo>
                <a:lnTo>
                  <a:pt x="2066" y="1054"/>
                </a:lnTo>
                <a:lnTo>
                  <a:pt x="2066" y="1054"/>
                </a:lnTo>
                <a:lnTo>
                  <a:pt x="2006" y="1064"/>
                </a:lnTo>
                <a:lnTo>
                  <a:pt x="2006" y="1064"/>
                </a:lnTo>
                <a:lnTo>
                  <a:pt x="1950" y="1052"/>
                </a:lnTo>
                <a:lnTo>
                  <a:pt x="1950" y="1052"/>
                </a:lnTo>
                <a:close/>
                <a:moveTo>
                  <a:pt x="2078" y="1058"/>
                </a:moveTo>
                <a:lnTo>
                  <a:pt x="2078" y="1058"/>
                </a:lnTo>
                <a:lnTo>
                  <a:pt x="2110" y="1068"/>
                </a:lnTo>
                <a:lnTo>
                  <a:pt x="2110" y="1068"/>
                </a:lnTo>
                <a:lnTo>
                  <a:pt x="2128" y="1074"/>
                </a:lnTo>
                <a:lnTo>
                  <a:pt x="2128" y="1074"/>
                </a:lnTo>
                <a:lnTo>
                  <a:pt x="2072" y="1082"/>
                </a:lnTo>
                <a:lnTo>
                  <a:pt x="2072" y="1082"/>
                </a:lnTo>
                <a:lnTo>
                  <a:pt x="2044" y="1074"/>
                </a:lnTo>
                <a:lnTo>
                  <a:pt x="2044" y="1074"/>
                </a:lnTo>
                <a:lnTo>
                  <a:pt x="2020" y="1068"/>
                </a:lnTo>
                <a:lnTo>
                  <a:pt x="2020" y="1068"/>
                </a:lnTo>
                <a:lnTo>
                  <a:pt x="2078" y="1058"/>
                </a:lnTo>
                <a:lnTo>
                  <a:pt x="2078" y="1058"/>
                </a:lnTo>
                <a:close/>
                <a:moveTo>
                  <a:pt x="2112" y="1062"/>
                </a:moveTo>
                <a:lnTo>
                  <a:pt x="2112" y="1062"/>
                </a:lnTo>
                <a:lnTo>
                  <a:pt x="2092" y="1056"/>
                </a:lnTo>
                <a:lnTo>
                  <a:pt x="2092" y="1056"/>
                </a:lnTo>
                <a:lnTo>
                  <a:pt x="2150" y="1046"/>
                </a:lnTo>
                <a:lnTo>
                  <a:pt x="2150" y="1046"/>
                </a:lnTo>
                <a:lnTo>
                  <a:pt x="2178" y="1056"/>
                </a:lnTo>
                <a:lnTo>
                  <a:pt x="2178" y="1056"/>
                </a:lnTo>
                <a:lnTo>
                  <a:pt x="2200" y="1064"/>
                </a:lnTo>
                <a:lnTo>
                  <a:pt x="2200" y="1064"/>
                </a:lnTo>
                <a:lnTo>
                  <a:pt x="2142" y="1072"/>
                </a:lnTo>
                <a:lnTo>
                  <a:pt x="2142" y="1072"/>
                </a:lnTo>
                <a:lnTo>
                  <a:pt x="2112" y="1062"/>
                </a:lnTo>
                <a:lnTo>
                  <a:pt x="2112" y="1062"/>
                </a:lnTo>
                <a:close/>
                <a:moveTo>
                  <a:pt x="2212" y="1068"/>
                </a:moveTo>
                <a:lnTo>
                  <a:pt x="2212" y="1068"/>
                </a:lnTo>
                <a:lnTo>
                  <a:pt x="2260" y="1086"/>
                </a:lnTo>
                <a:lnTo>
                  <a:pt x="2260" y="1086"/>
                </a:lnTo>
                <a:lnTo>
                  <a:pt x="2202" y="1092"/>
                </a:lnTo>
                <a:lnTo>
                  <a:pt x="2202" y="1092"/>
                </a:lnTo>
                <a:lnTo>
                  <a:pt x="2154" y="1076"/>
                </a:lnTo>
                <a:lnTo>
                  <a:pt x="2154" y="1076"/>
                </a:lnTo>
                <a:lnTo>
                  <a:pt x="2212" y="1068"/>
                </a:lnTo>
                <a:lnTo>
                  <a:pt x="2212" y="1068"/>
                </a:lnTo>
                <a:close/>
                <a:moveTo>
                  <a:pt x="2224" y="1068"/>
                </a:moveTo>
                <a:lnTo>
                  <a:pt x="2224" y="1068"/>
                </a:lnTo>
                <a:lnTo>
                  <a:pt x="2282" y="1060"/>
                </a:lnTo>
                <a:lnTo>
                  <a:pt x="2282" y="1060"/>
                </a:lnTo>
                <a:lnTo>
                  <a:pt x="2330" y="1080"/>
                </a:lnTo>
                <a:lnTo>
                  <a:pt x="2330" y="1080"/>
                </a:lnTo>
                <a:lnTo>
                  <a:pt x="2272" y="1086"/>
                </a:lnTo>
                <a:lnTo>
                  <a:pt x="2272" y="1086"/>
                </a:lnTo>
                <a:lnTo>
                  <a:pt x="2224" y="1068"/>
                </a:lnTo>
                <a:lnTo>
                  <a:pt x="2224" y="1068"/>
                </a:lnTo>
                <a:close/>
                <a:moveTo>
                  <a:pt x="2340" y="1086"/>
                </a:moveTo>
                <a:lnTo>
                  <a:pt x="2340" y="1086"/>
                </a:lnTo>
                <a:lnTo>
                  <a:pt x="2386" y="1106"/>
                </a:lnTo>
                <a:lnTo>
                  <a:pt x="2386" y="1106"/>
                </a:lnTo>
                <a:lnTo>
                  <a:pt x="2332" y="1108"/>
                </a:lnTo>
                <a:lnTo>
                  <a:pt x="2332" y="1108"/>
                </a:lnTo>
                <a:lnTo>
                  <a:pt x="2284" y="1090"/>
                </a:lnTo>
                <a:lnTo>
                  <a:pt x="2284" y="1090"/>
                </a:lnTo>
                <a:lnTo>
                  <a:pt x="2340" y="1086"/>
                </a:lnTo>
                <a:lnTo>
                  <a:pt x="2340" y="1086"/>
                </a:lnTo>
                <a:close/>
                <a:moveTo>
                  <a:pt x="2352" y="1084"/>
                </a:moveTo>
                <a:lnTo>
                  <a:pt x="2352" y="1084"/>
                </a:lnTo>
                <a:lnTo>
                  <a:pt x="2410" y="1080"/>
                </a:lnTo>
                <a:lnTo>
                  <a:pt x="2410" y="1080"/>
                </a:lnTo>
                <a:lnTo>
                  <a:pt x="2456" y="1102"/>
                </a:lnTo>
                <a:lnTo>
                  <a:pt x="2456" y="1102"/>
                </a:lnTo>
                <a:lnTo>
                  <a:pt x="2400" y="1104"/>
                </a:lnTo>
                <a:lnTo>
                  <a:pt x="2400" y="1104"/>
                </a:lnTo>
                <a:lnTo>
                  <a:pt x="2352" y="1084"/>
                </a:lnTo>
                <a:lnTo>
                  <a:pt x="2352" y="1084"/>
                </a:lnTo>
                <a:close/>
                <a:moveTo>
                  <a:pt x="2466" y="1108"/>
                </a:moveTo>
                <a:lnTo>
                  <a:pt x="2466" y="1108"/>
                </a:lnTo>
                <a:lnTo>
                  <a:pt x="2512" y="1128"/>
                </a:lnTo>
                <a:lnTo>
                  <a:pt x="2512" y="1128"/>
                </a:lnTo>
                <a:lnTo>
                  <a:pt x="2458" y="1128"/>
                </a:lnTo>
                <a:lnTo>
                  <a:pt x="2458" y="1128"/>
                </a:lnTo>
                <a:lnTo>
                  <a:pt x="2412" y="1110"/>
                </a:lnTo>
                <a:lnTo>
                  <a:pt x="2412" y="1110"/>
                </a:lnTo>
                <a:lnTo>
                  <a:pt x="2466" y="1108"/>
                </a:lnTo>
                <a:lnTo>
                  <a:pt x="2466" y="1108"/>
                </a:lnTo>
                <a:close/>
                <a:moveTo>
                  <a:pt x="2480" y="1108"/>
                </a:moveTo>
                <a:lnTo>
                  <a:pt x="2480" y="1108"/>
                </a:lnTo>
                <a:lnTo>
                  <a:pt x="2534" y="1104"/>
                </a:lnTo>
                <a:lnTo>
                  <a:pt x="2534" y="1104"/>
                </a:lnTo>
                <a:lnTo>
                  <a:pt x="2580" y="1128"/>
                </a:lnTo>
                <a:lnTo>
                  <a:pt x="2580" y="1128"/>
                </a:lnTo>
                <a:lnTo>
                  <a:pt x="2524" y="1128"/>
                </a:lnTo>
                <a:lnTo>
                  <a:pt x="2524" y="1128"/>
                </a:lnTo>
                <a:lnTo>
                  <a:pt x="2480" y="1108"/>
                </a:lnTo>
                <a:lnTo>
                  <a:pt x="2480" y="1108"/>
                </a:lnTo>
                <a:close/>
                <a:moveTo>
                  <a:pt x="2590" y="1134"/>
                </a:moveTo>
                <a:lnTo>
                  <a:pt x="2590" y="1134"/>
                </a:lnTo>
                <a:lnTo>
                  <a:pt x="2632" y="1156"/>
                </a:lnTo>
                <a:lnTo>
                  <a:pt x="2632" y="1156"/>
                </a:lnTo>
                <a:lnTo>
                  <a:pt x="2582" y="1154"/>
                </a:lnTo>
                <a:lnTo>
                  <a:pt x="2582" y="1154"/>
                </a:lnTo>
                <a:lnTo>
                  <a:pt x="2538" y="1134"/>
                </a:lnTo>
                <a:lnTo>
                  <a:pt x="2538" y="1134"/>
                </a:lnTo>
                <a:lnTo>
                  <a:pt x="2590" y="1134"/>
                </a:lnTo>
                <a:lnTo>
                  <a:pt x="2590" y="1134"/>
                </a:lnTo>
                <a:close/>
                <a:moveTo>
                  <a:pt x="2604" y="1134"/>
                </a:moveTo>
                <a:lnTo>
                  <a:pt x="2604" y="1134"/>
                </a:lnTo>
                <a:lnTo>
                  <a:pt x="2656" y="1134"/>
                </a:lnTo>
                <a:lnTo>
                  <a:pt x="2656" y="1134"/>
                </a:lnTo>
                <a:lnTo>
                  <a:pt x="2700" y="1158"/>
                </a:lnTo>
                <a:lnTo>
                  <a:pt x="2700" y="1158"/>
                </a:lnTo>
                <a:lnTo>
                  <a:pt x="2648" y="1156"/>
                </a:lnTo>
                <a:lnTo>
                  <a:pt x="2648" y="1156"/>
                </a:lnTo>
                <a:lnTo>
                  <a:pt x="2604" y="1134"/>
                </a:lnTo>
                <a:lnTo>
                  <a:pt x="2604" y="1134"/>
                </a:lnTo>
                <a:close/>
                <a:moveTo>
                  <a:pt x="2710" y="1164"/>
                </a:moveTo>
                <a:lnTo>
                  <a:pt x="2710" y="1164"/>
                </a:lnTo>
                <a:lnTo>
                  <a:pt x="2752" y="1188"/>
                </a:lnTo>
                <a:lnTo>
                  <a:pt x="2752" y="1188"/>
                </a:lnTo>
                <a:lnTo>
                  <a:pt x="2702" y="1184"/>
                </a:lnTo>
                <a:lnTo>
                  <a:pt x="2702" y="1184"/>
                </a:lnTo>
                <a:lnTo>
                  <a:pt x="2660" y="1162"/>
                </a:lnTo>
                <a:lnTo>
                  <a:pt x="2660" y="1162"/>
                </a:lnTo>
                <a:lnTo>
                  <a:pt x="2710" y="1164"/>
                </a:lnTo>
                <a:lnTo>
                  <a:pt x="2710" y="1164"/>
                </a:lnTo>
                <a:close/>
                <a:moveTo>
                  <a:pt x="2724" y="1166"/>
                </a:moveTo>
                <a:lnTo>
                  <a:pt x="2724" y="1166"/>
                </a:lnTo>
                <a:lnTo>
                  <a:pt x="2776" y="1166"/>
                </a:lnTo>
                <a:lnTo>
                  <a:pt x="2776" y="1166"/>
                </a:lnTo>
                <a:lnTo>
                  <a:pt x="2816" y="1192"/>
                </a:lnTo>
                <a:lnTo>
                  <a:pt x="2816" y="1192"/>
                </a:lnTo>
                <a:lnTo>
                  <a:pt x="2766" y="1188"/>
                </a:lnTo>
                <a:lnTo>
                  <a:pt x="2766" y="1188"/>
                </a:lnTo>
                <a:lnTo>
                  <a:pt x="2724" y="1166"/>
                </a:lnTo>
                <a:lnTo>
                  <a:pt x="2724" y="1166"/>
                </a:lnTo>
                <a:close/>
                <a:moveTo>
                  <a:pt x="2828" y="1198"/>
                </a:moveTo>
                <a:lnTo>
                  <a:pt x="2828" y="1198"/>
                </a:lnTo>
                <a:lnTo>
                  <a:pt x="2866" y="1222"/>
                </a:lnTo>
                <a:lnTo>
                  <a:pt x="2866" y="1222"/>
                </a:lnTo>
                <a:lnTo>
                  <a:pt x="2820" y="1216"/>
                </a:lnTo>
                <a:lnTo>
                  <a:pt x="2820" y="1216"/>
                </a:lnTo>
                <a:lnTo>
                  <a:pt x="2778" y="1194"/>
                </a:lnTo>
                <a:lnTo>
                  <a:pt x="2778" y="1194"/>
                </a:lnTo>
                <a:lnTo>
                  <a:pt x="2828" y="1198"/>
                </a:lnTo>
                <a:lnTo>
                  <a:pt x="2828" y="1198"/>
                </a:lnTo>
                <a:close/>
                <a:moveTo>
                  <a:pt x="2840" y="1198"/>
                </a:moveTo>
                <a:lnTo>
                  <a:pt x="2840" y="1198"/>
                </a:lnTo>
                <a:lnTo>
                  <a:pt x="2892" y="1202"/>
                </a:lnTo>
                <a:lnTo>
                  <a:pt x="2892" y="1202"/>
                </a:lnTo>
                <a:lnTo>
                  <a:pt x="2930" y="1228"/>
                </a:lnTo>
                <a:lnTo>
                  <a:pt x="2930" y="1228"/>
                </a:lnTo>
                <a:lnTo>
                  <a:pt x="2880" y="1222"/>
                </a:lnTo>
                <a:lnTo>
                  <a:pt x="2880" y="1222"/>
                </a:lnTo>
                <a:lnTo>
                  <a:pt x="2840" y="1198"/>
                </a:lnTo>
                <a:lnTo>
                  <a:pt x="2840" y="1198"/>
                </a:lnTo>
                <a:close/>
                <a:moveTo>
                  <a:pt x="2942" y="1234"/>
                </a:moveTo>
                <a:lnTo>
                  <a:pt x="2942" y="1234"/>
                </a:lnTo>
                <a:lnTo>
                  <a:pt x="2978" y="1258"/>
                </a:lnTo>
                <a:lnTo>
                  <a:pt x="2978" y="1258"/>
                </a:lnTo>
                <a:lnTo>
                  <a:pt x="2930" y="1250"/>
                </a:lnTo>
                <a:lnTo>
                  <a:pt x="2930" y="1250"/>
                </a:lnTo>
                <a:lnTo>
                  <a:pt x="2892" y="1230"/>
                </a:lnTo>
                <a:lnTo>
                  <a:pt x="2892" y="1230"/>
                </a:lnTo>
                <a:lnTo>
                  <a:pt x="2942" y="1234"/>
                </a:lnTo>
                <a:lnTo>
                  <a:pt x="2942" y="1234"/>
                </a:lnTo>
                <a:close/>
                <a:moveTo>
                  <a:pt x="2956" y="1236"/>
                </a:moveTo>
                <a:lnTo>
                  <a:pt x="2956" y="1236"/>
                </a:lnTo>
                <a:lnTo>
                  <a:pt x="3004" y="1240"/>
                </a:lnTo>
                <a:lnTo>
                  <a:pt x="3004" y="1240"/>
                </a:lnTo>
                <a:lnTo>
                  <a:pt x="3040" y="1266"/>
                </a:lnTo>
                <a:lnTo>
                  <a:pt x="3040" y="1266"/>
                </a:lnTo>
                <a:lnTo>
                  <a:pt x="2994" y="1260"/>
                </a:lnTo>
                <a:lnTo>
                  <a:pt x="2994" y="1260"/>
                </a:lnTo>
                <a:lnTo>
                  <a:pt x="2956" y="1236"/>
                </a:lnTo>
                <a:lnTo>
                  <a:pt x="2956" y="1236"/>
                </a:lnTo>
                <a:close/>
                <a:moveTo>
                  <a:pt x="3016" y="1242"/>
                </a:moveTo>
                <a:lnTo>
                  <a:pt x="3016" y="1242"/>
                </a:lnTo>
                <a:lnTo>
                  <a:pt x="3066" y="1246"/>
                </a:lnTo>
                <a:lnTo>
                  <a:pt x="3066" y="1246"/>
                </a:lnTo>
                <a:lnTo>
                  <a:pt x="3102" y="1272"/>
                </a:lnTo>
                <a:lnTo>
                  <a:pt x="3102" y="1272"/>
                </a:lnTo>
                <a:lnTo>
                  <a:pt x="3054" y="1266"/>
                </a:lnTo>
                <a:lnTo>
                  <a:pt x="3054" y="1266"/>
                </a:lnTo>
                <a:lnTo>
                  <a:pt x="3016" y="1242"/>
                </a:lnTo>
                <a:lnTo>
                  <a:pt x="3016" y="1242"/>
                </a:lnTo>
                <a:close/>
                <a:moveTo>
                  <a:pt x="3114" y="1280"/>
                </a:moveTo>
                <a:lnTo>
                  <a:pt x="3114" y="1280"/>
                </a:lnTo>
                <a:lnTo>
                  <a:pt x="3148" y="1306"/>
                </a:lnTo>
                <a:lnTo>
                  <a:pt x="3148" y="1306"/>
                </a:lnTo>
                <a:lnTo>
                  <a:pt x="3102" y="1300"/>
                </a:lnTo>
                <a:lnTo>
                  <a:pt x="3102" y="1300"/>
                </a:lnTo>
                <a:lnTo>
                  <a:pt x="3066" y="1276"/>
                </a:lnTo>
                <a:lnTo>
                  <a:pt x="3066" y="1276"/>
                </a:lnTo>
                <a:lnTo>
                  <a:pt x="3114" y="1280"/>
                </a:lnTo>
                <a:lnTo>
                  <a:pt x="3114" y="1280"/>
                </a:lnTo>
                <a:close/>
                <a:moveTo>
                  <a:pt x="3158" y="1312"/>
                </a:moveTo>
                <a:lnTo>
                  <a:pt x="3158" y="1312"/>
                </a:lnTo>
                <a:lnTo>
                  <a:pt x="3192" y="1336"/>
                </a:lnTo>
                <a:lnTo>
                  <a:pt x="3192" y="1336"/>
                </a:lnTo>
                <a:lnTo>
                  <a:pt x="3148" y="1328"/>
                </a:lnTo>
                <a:lnTo>
                  <a:pt x="3148" y="1328"/>
                </a:lnTo>
                <a:lnTo>
                  <a:pt x="3112" y="1306"/>
                </a:lnTo>
                <a:lnTo>
                  <a:pt x="3112" y="1306"/>
                </a:lnTo>
                <a:lnTo>
                  <a:pt x="3158" y="1312"/>
                </a:lnTo>
                <a:lnTo>
                  <a:pt x="3158" y="1312"/>
                </a:lnTo>
                <a:close/>
                <a:moveTo>
                  <a:pt x="3170" y="1314"/>
                </a:moveTo>
                <a:lnTo>
                  <a:pt x="3170" y="1314"/>
                </a:lnTo>
                <a:lnTo>
                  <a:pt x="3358" y="1340"/>
                </a:lnTo>
                <a:lnTo>
                  <a:pt x="3544" y="1360"/>
                </a:lnTo>
                <a:lnTo>
                  <a:pt x="3734" y="1378"/>
                </a:lnTo>
                <a:lnTo>
                  <a:pt x="3922" y="1392"/>
                </a:lnTo>
                <a:lnTo>
                  <a:pt x="4112" y="1402"/>
                </a:lnTo>
                <a:lnTo>
                  <a:pt x="4302" y="1410"/>
                </a:lnTo>
                <a:lnTo>
                  <a:pt x="4492" y="1412"/>
                </a:lnTo>
                <a:lnTo>
                  <a:pt x="4682" y="1412"/>
                </a:lnTo>
                <a:lnTo>
                  <a:pt x="4682" y="1412"/>
                </a:lnTo>
                <a:lnTo>
                  <a:pt x="4862" y="1408"/>
                </a:lnTo>
                <a:lnTo>
                  <a:pt x="5034" y="1400"/>
                </a:lnTo>
                <a:lnTo>
                  <a:pt x="5204" y="1392"/>
                </a:lnTo>
                <a:lnTo>
                  <a:pt x="5366" y="1380"/>
                </a:lnTo>
                <a:lnTo>
                  <a:pt x="5524" y="1366"/>
                </a:lnTo>
                <a:lnTo>
                  <a:pt x="5678" y="1352"/>
                </a:lnTo>
                <a:lnTo>
                  <a:pt x="5824" y="1336"/>
                </a:lnTo>
                <a:lnTo>
                  <a:pt x="5966" y="1318"/>
                </a:lnTo>
                <a:lnTo>
                  <a:pt x="5966" y="1318"/>
                </a:lnTo>
                <a:lnTo>
                  <a:pt x="5974" y="1326"/>
                </a:lnTo>
                <a:lnTo>
                  <a:pt x="5974" y="1326"/>
                </a:lnTo>
                <a:lnTo>
                  <a:pt x="5836" y="1350"/>
                </a:lnTo>
                <a:lnTo>
                  <a:pt x="5694" y="1370"/>
                </a:lnTo>
                <a:lnTo>
                  <a:pt x="5546" y="1390"/>
                </a:lnTo>
                <a:lnTo>
                  <a:pt x="5392" y="1406"/>
                </a:lnTo>
                <a:lnTo>
                  <a:pt x="5234" y="1422"/>
                </a:lnTo>
                <a:lnTo>
                  <a:pt x="5072" y="1434"/>
                </a:lnTo>
                <a:lnTo>
                  <a:pt x="4904" y="1444"/>
                </a:lnTo>
                <a:lnTo>
                  <a:pt x="4732" y="1450"/>
                </a:lnTo>
                <a:lnTo>
                  <a:pt x="4556" y="1454"/>
                </a:lnTo>
                <a:lnTo>
                  <a:pt x="4376" y="1452"/>
                </a:lnTo>
                <a:lnTo>
                  <a:pt x="4190" y="1446"/>
                </a:lnTo>
                <a:lnTo>
                  <a:pt x="4002" y="1436"/>
                </a:lnTo>
                <a:lnTo>
                  <a:pt x="3906" y="1428"/>
                </a:lnTo>
                <a:lnTo>
                  <a:pt x="3808" y="1420"/>
                </a:lnTo>
                <a:lnTo>
                  <a:pt x="3710" y="1410"/>
                </a:lnTo>
                <a:lnTo>
                  <a:pt x="3612" y="1400"/>
                </a:lnTo>
                <a:lnTo>
                  <a:pt x="3512" y="1386"/>
                </a:lnTo>
                <a:lnTo>
                  <a:pt x="3412" y="1372"/>
                </a:lnTo>
                <a:lnTo>
                  <a:pt x="3310" y="1356"/>
                </a:lnTo>
                <a:lnTo>
                  <a:pt x="3206" y="1340"/>
                </a:lnTo>
                <a:lnTo>
                  <a:pt x="3206" y="1340"/>
                </a:lnTo>
                <a:lnTo>
                  <a:pt x="3170" y="1314"/>
                </a:lnTo>
                <a:lnTo>
                  <a:pt x="3170" y="1314"/>
                </a:lnTo>
                <a:close/>
                <a:moveTo>
                  <a:pt x="5970" y="1312"/>
                </a:moveTo>
                <a:lnTo>
                  <a:pt x="5970" y="1312"/>
                </a:lnTo>
                <a:lnTo>
                  <a:pt x="5964" y="1304"/>
                </a:lnTo>
                <a:lnTo>
                  <a:pt x="5964" y="1304"/>
                </a:lnTo>
                <a:lnTo>
                  <a:pt x="5984" y="1302"/>
                </a:lnTo>
                <a:lnTo>
                  <a:pt x="5984" y="1302"/>
                </a:lnTo>
                <a:lnTo>
                  <a:pt x="5990" y="1310"/>
                </a:lnTo>
                <a:lnTo>
                  <a:pt x="5990" y="1310"/>
                </a:lnTo>
                <a:lnTo>
                  <a:pt x="5970" y="1312"/>
                </a:lnTo>
                <a:lnTo>
                  <a:pt x="5970" y="1312"/>
                </a:lnTo>
                <a:close/>
                <a:moveTo>
                  <a:pt x="5996" y="1314"/>
                </a:moveTo>
                <a:lnTo>
                  <a:pt x="5996" y="1314"/>
                </a:lnTo>
                <a:lnTo>
                  <a:pt x="6002" y="1322"/>
                </a:lnTo>
                <a:lnTo>
                  <a:pt x="6002" y="1322"/>
                </a:lnTo>
                <a:lnTo>
                  <a:pt x="5982" y="1326"/>
                </a:lnTo>
                <a:lnTo>
                  <a:pt x="5982" y="1326"/>
                </a:lnTo>
                <a:lnTo>
                  <a:pt x="5974" y="1316"/>
                </a:lnTo>
                <a:lnTo>
                  <a:pt x="5974" y="1316"/>
                </a:lnTo>
                <a:lnTo>
                  <a:pt x="5996" y="1314"/>
                </a:lnTo>
                <a:lnTo>
                  <a:pt x="5996" y="1314"/>
                </a:lnTo>
                <a:close/>
                <a:moveTo>
                  <a:pt x="6008" y="1328"/>
                </a:moveTo>
                <a:lnTo>
                  <a:pt x="6008" y="1328"/>
                </a:lnTo>
                <a:lnTo>
                  <a:pt x="6014" y="1334"/>
                </a:lnTo>
                <a:lnTo>
                  <a:pt x="6014" y="1334"/>
                </a:lnTo>
                <a:lnTo>
                  <a:pt x="5994" y="1340"/>
                </a:lnTo>
                <a:lnTo>
                  <a:pt x="5994" y="1340"/>
                </a:lnTo>
                <a:lnTo>
                  <a:pt x="5986" y="1330"/>
                </a:lnTo>
                <a:lnTo>
                  <a:pt x="5986" y="1330"/>
                </a:lnTo>
                <a:lnTo>
                  <a:pt x="6008" y="1328"/>
                </a:lnTo>
                <a:lnTo>
                  <a:pt x="6008" y="1328"/>
                </a:lnTo>
                <a:close/>
                <a:moveTo>
                  <a:pt x="6010" y="1320"/>
                </a:moveTo>
                <a:lnTo>
                  <a:pt x="6010" y="1320"/>
                </a:lnTo>
                <a:lnTo>
                  <a:pt x="6004" y="1314"/>
                </a:lnTo>
                <a:lnTo>
                  <a:pt x="6004" y="1314"/>
                </a:lnTo>
                <a:lnTo>
                  <a:pt x="6024" y="1310"/>
                </a:lnTo>
                <a:lnTo>
                  <a:pt x="6024" y="1310"/>
                </a:lnTo>
                <a:lnTo>
                  <a:pt x="6032" y="1318"/>
                </a:lnTo>
                <a:lnTo>
                  <a:pt x="6032" y="1318"/>
                </a:lnTo>
                <a:lnTo>
                  <a:pt x="6010" y="1320"/>
                </a:lnTo>
                <a:lnTo>
                  <a:pt x="6010" y="1320"/>
                </a:lnTo>
                <a:close/>
                <a:moveTo>
                  <a:pt x="6036" y="1322"/>
                </a:moveTo>
                <a:lnTo>
                  <a:pt x="6036" y="1322"/>
                </a:lnTo>
                <a:lnTo>
                  <a:pt x="6042" y="1328"/>
                </a:lnTo>
                <a:lnTo>
                  <a:pt x="6042" y="1328"/>
                </a:lnTo>
                <a:lnTo>
                  <a:pt x="6022" y="1334"/>
                </a:lnTo>
                <a:lnTo>
                  <a:pt x="6022" y="1334"/>
                </a:lnTo>
                <a:lnTo>
                  <a:pt x="6016" y="1326"/>
                </a:lnTo>
                <a:lnTo>
                  <a:pt x="6016" y="1326"/>
                </a:lnTo>
                <a:lnTo>
                  <a:pt x="6036" y="1322"/>
                </a:lnTo>
                <a:lnTo>
                  <a:pt x="6036" y="1322"/>
                </a:lnTo>
                <a:close/>
                <a:moveTo>
                  <a:pt x="6048" y="1334"/>
                </a:moveTo>
                <a:lnTo>
                  <a:pt x="6048" y="1334"/>
                </a:lnTo>
                <a:lnTo>
                  <a:pt x="6056" y="1344"/>
                </a:lnTo>
                <a:lnTo>
                  <a:pt x="6056" y="1344"/>
                </a:lnTo>
                <a:lnTo>
                  <a:pt x="6036" y="1348"/>
                </a:lnTo>
                <a:lnTo>
                  <a:pt x="6036" y="1348"/>
                </a:lnTo>
                <a:lnTo>
                  <a:pt x="6028" y="1338"/>
                </a:lnTo>
                <a:lnTo>
                  <a:pt x="6028" y="1338"/>
                </a:lnTo>
                <a:lnTo>
                  <a:pt x="6048" y="1334"/>
                </a:lnTo>
                <a:lnTo>
                  <a:pt x="6048" y="1334"/>
                </a:lnTo>
                <a:close/>
                <a:moveTo>
                  <a:pt x="6054" y="1332"/>
                </a:moveTo>
                <a:lnTo>
                  <a:pt x="6054" y="1332"/>
                </a:lnTo>
                <a:lnTo>
                  <a:pt x="6076" y="1328"/>
                </a:lnTo>
                <a:lnTo>
                  <a:pt x="6076" y="1328"/>
                </a:lnTo>
                <a:lnTo>
                  <a:pt x="6084" y="1336"/>
                </a:lnTo>
                <a:lnTo>
                  <a:pt x="6084" y="1336"/>
                </a:lnTo>
                <a:lnTo>
                  <a:pt x="6064" y="1342"/>
                </a:lnTo>
                <a:lnTo>
                  <a:pt x="6064" y="1342"/>
                </a:lnTo>
                <a:lnTo>
                  <a:pt x="6054" y="1332"/>
                </a:lnTo>
                <a:lnTo>
                  <a:pt x="6054" y="1332"/>
                </a:lnTo>
                <a:close/>
                <a:moveTo>
                  <a:pt x="6088" y="1340"/>
                </a:moveTo>
                <a:lnTo>
                  <a:pt x="6088" y="1340"/>
                </a:lnTo>
                <a:lnTo>
                  <a:pt x="6096" y="1350"/>
                </a:lnTo>
                <a:lnTo>
                  <a:pt x="6096" y="1350"/>
                </a:lnTo>
                <a:lnTo>
                  <a:pt x="6076" y="1356"/>
                </a:lnTo>
                <a:lnTo>
                  <a:pt x="6076" y="1356"/>
                </a:lnTo>
                <a:lnTo>
                  <a:pt x="6068" y="1346"/>
                </a:lnTo>
                <a:lnTo>
                  <a:pt x="6068" y="1346"/>
                </a:lnTo>
                <a:lnTo>
                  <a:pt x="6088" y="1340"/>
                </a:lnTo>
                <a:lnTo>
                  <a:pt x="6088" y="1340"/>
                </a:lnTo>
                <a:close/>
                <a:moveTo>
                  <a:pt x="6102" y="1354"/>
                </a:moveTo>
                <a:lnTo>
                  <a:pt x="6102" y="1354"/>
                </a:lnTo>
                <a:lnTo>
                  <a:pt x="6112" y="1364"/>
                </a:lnTo>
                <a:lnTo>
                  <a:pt x="6112" y="1364"/>
                </a:lnTo>
                <a:lnTo>
                  <a:pt x="6092" y="1372"/>
                </a:lnTo>
                <a:lnTo>
                  <a:pt x="6092" y="1372"/>
                </a:lnTo>
                <a:lnTo>
                  <a:pt x="6082" y="1360"/>
                </a:lnTo>
                <a:lnTo>
                  <a:pt x="6082" y="1360"/>
                </a:lnTo>
                <a:lnTo>
                  <a:pt x="6102" y="1354"/>
                </a:lnTo>
                <a:lnTo>
                  <a:pt x="6102" y="1354"/>
                </a:lnTo>
                <a:close/>
                <a:moveTo>
                  <a:pt x="6116" y="1370"/>
                </a:moveTo>
                <a:lnTo>
                  <a:pt x="6116" y="1370"/>
                </a:lnTo>
                <a:lnTo>
                  <a:pt x="6126" y="1380"/>
                </a:lnTo>
                <a:lnTo>
                  <a:pt x="6126" y="1380"/>
                </a:lnTo>
                <a:lnTo>
                  <a:pt x="6106" y="1388"/>
                </a:lnTo>
                <a:lnTo>
                  <a:pt x="6106" y="1388"/>
                </a:lnTo>
                <a:lnTo>
                  <a:pt x="6096" y="1376"/>
                </a:lnTo>
                <a:lnTo>
                  <a:pt x="6096" y="1376"/>
                </a:lnTo>
                <a:lnTo>
                  <a:pt x="6116" y="1370"/>
                </a:lnTo>
                <a:lnTo>
                  <a:pt x="6116" y="1370"/>
                </a:lnTo>
                <a:close/>
                <a:moveTo>
                  <a:pt x="6148" y="1372"/>
                </a:moveTo>
                <a:lnTo>
                  <a:pt x="6148" y="1372"/>
                </a:lnTo>
                <a:lnTo>
                  <a:pt x="6132" y="1378"/>
                </a:lnTo>
                <a:lnTo>
                  <a:pt x="6132" y="1378"/>
                </a:lnTo>
                <a:lnTo>
                  <a:pt x="6122" y="1368"/>
                </a:lnTo>
                <a:lnTo>
                  <a:pt x="6122" y="1368"/>
                </a:lnTo>
                <a:lnTo>
                  <a:pt x="6138" y="1362"/>
                </a:lnTo>
                <a:lnTo>
                  <a:pt x="6138" y="1362"/>
                </a:lnTo>
                <a:lnTo>
                  <a:pt x="6148" y="1372"/>
                </a:lnTo>
                <a:lnTo>
                  <a:pt x="6148" y="1372"/>
                </a:lnTo>
                <a:close/>
                <a:moveTo>
                  <a:pt x="6146" y="1360"/>
                </a:moveTo>
                <a:lnTo>
                  <a:pt x="6146" y="1360"/>
                </a:lnTo>
                <a:lnTo>
                  <a:pt x="6162" y="1354"/>
                </a:lnTo>
                <a:lnTo>
                  <a:pt x="6162" y="1354"/>
                </a:lnTo>
                <a:lnTo>
                  <a:pt x="6172" y="1362"/>
                </a:lnTo>
                <a:lnTo>
                  <a:pt x="6172" y="1362"/>
                </a:lnTo>
                <a:lnTo>
                  <a:pt x="6156" y="1370"/>
                </a:lnTo>
                <a:lnTo>
                  <a:pt x="6156" y="1370"/>
                </a:lnTo>
                <a:lnTo>
                  <a:pt x="6146" y="1360"/>
                </a:lnTo>
                <a:lnTo>
                  <a:pt x="6146" y="1360"/>
                </a:lnTo>
                <a:close/>
                <a:moveTo>
                  <a:pt x="6134" y="1388"/>
                </a:moveTo>
                <a:lnTo>
                  <a:pt x="6134" y="1388"/>
                </a:lnTo>
                <a:lnTo>
                  <a:pt x="6150" y="1406"/>
                </a:lnTo>
                <a:lnTo>
                  <a:pt x="6150" y="1406"/>
                </a:lnTo>
                <a:lnTo>
                  <a:pt x="6130" y="1414"/>
                </a:lnTo>
                <a:lnTo>
                  <a:pt x="6130" y="1414"/>
                </a:lnTo>
                <a:lnTo>
                  <a:pt x="6114" y="1396"/>
                </a:lnTo>
                <a:lnTo>
                  <a:pt x="6114" y="1396"/>
                </a:lnTo>
                <a:lnTo>
                  <a:pt x="6134" y="1388"/>
                </a:lnTo>
                <a:lnTo>
                  <a:pt x="6134" y="1388"/>
                </a:lnTo>
                <a:close/>
                <a:moveTo>
                  <a:pt x="6138" y="1386"/>
                </a:moveTo>
                <a:lnTo>
                  <a:pt x="6138" y="1386"/>
                </a:lnTo>
                <a:lnTo>
                  <a:pt x="6156" y="1380"/>
                </a:lnTo>
                <a:lnTo>
                  <a:pt x="6156" y="1380"/>
                </a:lnTo>
                <a:lnTo>
                  <a:pt x="6172" y="1396"/>
                </a:lnTo>
                <a:lnTo>
                  <a:pt x="6172" y="1396"/>
                </a:lnTo>
                <a:lnTo>
                  <a:pt x="6156" y="1404"/>
                </a:lnTo>
                <a:lnTo>
                  <a:pt x="6156" y="1404"/>
                </a:lnTo>
                <a:lnTo>
                  <a:pt x="6138" y="1386"/>
                </a:lnTo>
                <a:lnTo>
                  <a:pt x="6138" y="1386"/>
                </a:lnTo>
                <a:close/>
                <a:moveTo>
                  <a:pt x="6162" y="1376"/>
                </a:moveTo>
                <a:lnTo>
                  <a:pt x="6162" y="1376"/>
                </a:lnTo>
                <a:lnTo>
                  <a:pt x="6180" y="1370"/>
                </a:lnTo>
                <a:lnTo>
                  <a:pt x="6180" y="1370"/>
                </a:lnTo>
                <a:lnTo>
                  <a:pt x="6196" y="1384"/>
                </a:lnTo>
                <a:lnTo>
                  <a:pt x="6196" y="1384"/>
                </a:lnTo>
                <a:lnTo>
                  <a:pt x="6180" y="1392"/>
                </a:lnTo>
                <a:lnTo>
                  <a:pt x="6180" y="1392"/>
                </a:lnTo>
                <a:lnTo>
                  <a:pt x="6162" y="1376"/>
                </a:lnTo>
                <a:lnTo>
                  <a:pt x="6162" y="1376"/>
                </a:lnTo>
                <a:close/>
                <a:moveTo>
                  <a:pt x="6186" y="1366"/>
                </a:moveTo>
                <a:lnTo>
                  <a:pt x="6186" y="1366"/>
                </a:lnTo>
                <a:lnTo>
                  <a:pt x="6200" y="1360"/>
                </a:lnTo>
                <a:lnTo>
                  <a:pt x="6200" y="1360"/>
                </a:lnTo>
                <a:lnTo>
                  <a:pt x="6218" y="1376"/>
                </a:lnTo>
                <a:lnTo>
                  <a:pt x="6218" y="1376"/>
                </a:lnTo>
                <a:lnTo>
                  <a:pt x="6202" y="1382"/>
                </a:lnTo>
                <a:lnTo>
                  <a:pt x="6202" y="1382"/>
                </a:lnTo>
                <a:lnTo>
                  <a:pt x="6186" y="1366"/>
                </a:lnTo>
                <a:lnTo>
                  <a:pt x="6186" y="1366"/>
                </a:lnTo>
                <a:close/>
                <a:moveTo>
                  <a:pt x="6206" y="1358"/>
                </a:moveTo>
                <a:lnTo>
                  <a:pt x="6206" y="1358"/>
                </a:lnTo>
                <a:lnTo>
                  <a:pt x="6210" y="1356"/>
                </a:lnTo>
                <a:lnTo>
                  <a:pt x="6210" y="1356"/>
                </a:lnTo>
                <a:lnTo>
                  <a:pt x="6228" y="1370"/>
                </a:lnTo>
                <a:lnTo>
                  <a:pt x="6228" y="1370"/>
                </a:lnTo>
                <a:lnTo>
                  <a:pt x="6224" y="1372"/>
                </a:lnTo>
                <a:lnTo>
                  <a:pt x="6224" y="1372"/>
                </a:lnTo>
                <a:lnTo>
                  <a:pt x="6206" y="1358"/>
                </a:lnTo>
                <a:lnTo>
                  <a:pt x="6206" y="1358"/>
                </a:lnTo>
                <a:close/>
                <a:moveTo>
                  <a:pt x="6202" y="1332"/>
                </a:moveTo>
                <a:lnTo>
                  <a:pt x="6202" y="1332"/>
                </a:lnTo>
                <a:lnTo>
                  <a:pt x="6194" y="1326"/>
                </a:lnTo>
                <a:lnTo>
                  <a:pt x="6194" y="1326"/>
                </a:lnTo>
                <a:lnTo>
                  <a:pt x="6206" y="1322"/>
                </a:lnTo>
                <a:lnTo>
                  <a:pt x="6206" y="1322"/>
                </a:lnTo>
                <a:lnTo>
                  <a:pt x="6214" y="1328"/>
                </a:lnTo>
                <a:lnTo>
                  <a:pt x="6214" y="1328"/>
                </a:lnTo>
                <a:lnTo>
                  <a:pt x="6202" y="1332"/>
                </a:lnTo>
                <a:lnTo>
                  <a:pt x="6202" y="1332"/>
                </a:lnTo>
                <a:close/>
                <a:moveTo>
                  <a:pt x="6202" y="1350"/>
                </a:moveTo>
                <a:lnTo>
                  <a:pt x="6202" y="1350"/>
                </a:lnTo>
                <a:lnTo>
                  <a:pt x="6200" y="1352"/>
                </a:lnTo>
                <a:lnTo>
                  <a:pt x="6200" y="1352"/>
                </a:lnTo>
                <a:lnTo>
                  <a:pt x="6190" y="1344"/>
                </a:lnTo>
                <a:lnTo>
                  <a:pt x="6190" y="1344"/>
                </a:lnTo>
                <a:lnTo>
                  <a:pt x="6192" y="1342"/>
                </a:lnTo>
                <a:lnTo>
                  <a:pt x="6192" y="1342"/>
                </a:lnTo>
                <a:lnTo>
                  <a:pt x="6202" y="1350"/>
                </a:lnTo>
                <a:lnTo>
                  <a:pt x="6202" y="1350"/>
                </a:lnTo>
                <a:close/>
                <a:moveTo>
                  <a:pt x="6192" y="1354"/>
                </a:moveTo>
                <a:lnTo>
                  <a:pt x="6192" y="1354"/>
                </a:lnTo>
                <a:lnTo>
                  <a:pt x="6178" y="1360"/>
                </a:lnTo>
                <a:lnTo>
                  <a:pt x="6178" y="1360"/>
                </a:lnTo>
                <a:lnTo>
                  <a:pt x="6168" y="1352"/>
                </a:lnTo>
                <a:lnTo>
                  <a:pt x="6168" y="1352"/>
                </a:lnTo>
                <a:lnTo>
                  <a:pt x="6182" y="1346"/>
                </a:lnTo>
                <a:lnTo>
                  <a:pt x="6182" y="1346"/>
                </a:lnTo>
                <a:lnTo>
                  <a:pt x="6192" y="1354"/>
                </a:lnTo>
                <a:lnTo>
                  <a:pt x="6192" y="1354"/>
                </a:lnTo>
                <a:close/>
                <a:moveTo>
                  <a:pt x="6184" y="1338"/>
                </a:moveTo>
                <a:lnTo>
                  <a:pt x="6184" y="1338"/>
                </a:lnTo>
                <a:lnTo>
                  <a:pt x="6174" y="1332"/>
                </a:lnTo>
                <a:lnTo>
                  <a:pt x="6176" y="1330"/>
                </a:lnTo>
                <a:lnTo>
                  <a:pt x="6176" y="1330"/>
                </a:lnTo>
                <a:lnTo>
                  <a:pt x="6186" y="1338"/>
                </a:lnTo>
                <a:lnTo>
                  <a:pt x="6186" y="1338"/>
                </a:lnTo>
                <a:lnTo>
                  <a:pt x="6184" y="1338"/>
                </a:lnTo>
                <a:lnTo>
                  <a:pt x="6184" y="1338"/>
                </a:lnTo>
                <a:close/>
                <a:moveTo>
                  <a:pt x="6156" y="1348"/>
                </a:moveTo>
                <a:lnTo>
                  <a:pt x="6156" y="1348"/>
                </a:lnTo>
                <a:lnTo>
                  <a:pt x="6140" y="1354"/>
                </a:lnTo>
                <a:lnTo>
                  <a:pt x="6140" y="1354"/>
                </a:lnTo>
                <a:lnTo>
                  <a:pt x="6130" y="1346"/>
                </a:lnTo>
                <a:lnTo>
                  <a:pt x="6130" y="1346"/>
                </a:lnTo>
                <a:lnTo>
                  <a:pt x="6148" y="1340"/>
                </a:lnTo>
                <a:lnTo>
                  <a:pt x="6148" y="1340"/>
                </a:lnTo>
                <a:lnTo>
                  <a:pt x="6156" y="1348"/>
                </a:lnTo>
                <a:lnTo>
                  <a:pt x="6156" y="1348"/>
                </a:lnTo>
                <a:close/>
                <a:moveTo>
                  <a:pt x="6132" y="1358"/>
                </a:moveTo>
                <a:lnTo>
                  <a:pt x="6132" y="1358"/>
                </a:lnTo>
                <a:lnTo>
                  <a:pt x="6116" y="1362"/>
                </a:lnTo>
                <a:lnTo>
                  <a:pt x="6116" y="1362"/>
                </a:lnTo>
                <a:lnTo>
                  <a:pt x="6106" y="1354"/>
                </a:lnTo>
                <a:lnTo>
                  <a:pt x="6106" y="1354"/>
                </a:lnTo>
                <a:lnTo>
                  <a:pt x="6122" y="1348"/>
                </a:lnTo>
                <a:lnTo>
                  <a:pt x="6122" y="1348"/>
                </a:lnTo>
                <a:lnTo>
                  <a:pt x="6132" y="1358"/>
                </a:lnTo>
                <a:lnTo>
                  <a:pt x="6132" y="1358"/>
                </a:lnTo>
                <a:close/>
                <a:moveTo>
                  <a:pt x="6102" y="1348"/>
                </a:moveTo>
                <a:lnTo>
                  <a:pt x="6102" y="1348"/>
                </a:lnTo>
                <a:lnTo>
                  <a:pt x="6092" y="1340"/>
                </a:lnTo>
                <a:lnTo>
                  <a:pt x="6092" y="1340"/>
                </a:lnTo>
                <a:lnTo>
                  <a:pt x="6108" y="1336"/>
                </a:lnTo>
                <a:lnTo>
                  <a:pt x="6108" y="1336"/>
                </a:lnTo>
                <a:lnTo>
                  <a:pt x="6118" y="1344"/>
                </a:lnTo>
                <a:lnTo>
                  <a:pt x="6118" y="1344"/>
                </a:lnTo>
                <a:lnTo>
                  <a:pt x="6102" y="1348"/>
                </a:lnTo>
                <a:lnTo>
                  <a:pt x="6102" y="1348"/>
                </a:lnTo>
                <a:close/>
                <a:moveTo>
                  <a:pt x="6088" y="1336"/>
                </a:moveTo>
                <a:lnTo>
                  <a:pt x="6088" y="1336"/>
                </a:lnTo>
                <a:lnTo>
                  <a:pt x="6080" y="1328"/>
                </a:lnTo>
                <a:lnTo>
                  <a:pt x="6080" y="1328"/>
                </a:lnTo>
                <a:lnTo>
                  <a:pt x="6096" y="1324"/>
                </a:lnTo>
                <a:lnTo>
                  <a:pt x="6096" y="1324"/>
                </a:lnTo>
                <a:lnTo>
                  <a:pt x="6104" y="1332"/>
                </a:lnTo>
                <a:lnTo>
                  <a:pt x="6104" y="1332"/>
                </a:lnTo>
                <a:lnTo>
                  <a:pt x="6088" y="1336"/>
                </a:lnTo>
                <a:lnTo>
                  <a:pt x="6088" y="1336"/>
                </a:lnTo>
                <a:close/>
                <a:moveTo>
                  <a:pt x="6076" y="1322"/>
                </a:moveTo>
                <a:lnTo>
                  <a:pt x="6076" y="1322"/>
                </a:lnTo>
                <a:lnTo>
                  <a:pt x="6070" y="1316"/>
                </a:lnTo>
                <a:lnTo>
                  <a:pt x="6070" y="1316"/>
                </a:lnTo>
                <a:lnTo>
                  <a:pt x="6086" y="1314"/>
                </a:lnTo>
                <a:lnTo>
                  <a:pt x="6086" y="1314"/>
                </a:lnTo>
                <a:lnTo>
                  <a:pt x="6090" y="1318"/>
                </a:lnTo>
                <a:lnTo>
                  <a:pt x="6090" y="1318"/>
                </a:lnTo>
                <a:lnTo>
                  <a:pt x="6076" y="1322"/>
                </a:lnTo>
                <a:lnTo>
                  <a:pt x="6076" y="1322"/>
                </a:lnTo>
                <a:close/>
                <a:moveTo>
                  <a:pt x="6064" y="1312"/>
                </a:moveTo>
                <a:lnTo>
                  <a:pt x="6064" y="1312"/>
                </a:lnTo>
                <a:lnTo>
                  <a:pt x="6060" y="1306"/>
                </a:lnTo>
                <a:lnTo>
                  <a:pt x="6060" y="1306"/>
                </a:lnTo>
                <a:lnTo>
                  <a:pt x="6074" y="1304"/>
                </a:lnTo>
                <a:lnTo>
                  <a:pt x="6074" y="1304"/>
                </a:lnTo>
                <a:lnTo>
                  <a:pt x="6080" y="1308"/>
                </a:lnTo>
                <a:lnTo>
                  <a:pt x="6080" y="1308"/>
                </a:lnTo>
                <a:lnTo>
                  <a:pt x="6064" y="1312"/>
                </a:lnTo>
                <a:lnTo>
                  <a:pt x="6064" y="1312"/>
                </a:lnTo>
                <a:close/>
                <a:moveTo>
                  <a:pt x="6054" y="1300"/>
                </a:moveTo>
                <a:lnTo>
                  <a:pt x="6054" y="1300"/>
                </a:lnTo>
                <a:lnTo>
                  <a:pt x="6050" y="1296"/>
                </a:lnTo>
                <a:lnTo>
                  <a:pt x="6050" y="1296"/>
                </a:lnTo>
                <a:lnTo>
                  <a:pt x="6066" y="1294"/>
                </a:lnTo>
                <a:lnTo>
                  <a:pt x="6066" y="1294"/>
                </a:lnTo>
                <a:lnTo>
                  <a:pt x="6070" y="1298"/>
                </a:lnTo>
                <a:lnTo>
                  <a:pt x="6070" y="1298"/>
                </a:lnTo>
                <a:lnTo>
                  <a:pt x="6054" y="1300"/>
                </a:lnTo>
                <a:lnTo>
                  <a:pt x="6054" y="1300"/>
                </a:lnTo>
                <a:close/>
                <a:moveTo>
                  <a:pt x="6044" y="1290"/>
                </a:moveTo>
                <a:lnTo>
                  <a:pt x="6044" y="1290"/>
                </a:lnTo>
                <a:lnTo>
                  <a:pt x="6040" y="1286"/>
                </a:lnTo>
                <a:lnTo>
                  <a:pt x="6040" y="1286"/>
                </a:lnTo>
                <a:lnTo>
                  <a:pt x="6044" y="1286"/>
                </a:lnTo>
                <a:lnTo>
                  <a:pt x="6044" y="1286"/>
                </a:lnTo>
                <a:lnTo>
                  <a:pt x="6056" y="1286"/>
                </a:lnTo>
                <a:lnTo>
                  <a:pt x="6056" y="1286"/>
                </a:lnTo>
                <a:lnTo>
                  <a:pt x="6060" y="1290"/>
                </a:lnTo>
                <a:lnTo>
                  <a:pt x="6060" y="1290"/>
                </a:lnTo>
                <a:lnTo>
                  <a:pt x="6044" y="1290"/>
                </a:lnTo>
                <a:lnTo>
                  <a:pt x="6044" y="1290"/>
                </a:lnTo>
                <a:close/>
                <a:moveTo>
                  <a:pt x="6044" y="1280"/>
                </a:moveTo>
                <a:lnTo>
                  <a:pt x="6044" y="1280"/>
                </a:lnTo>
                <a:lnTo>
                  <a:pt x="6034" y="1280"/>
                </a:lnTo>
                <a:lnTo>
                  <a:pt x="6034" y="1280"/>
                </a:lnTo>
                <a:lnTo>
                  <a:pt x="6028" y="1276"/>
                </a:lnTo>
                <a:lnTo>
                  <a:pt x="6028" y="1276"/>
                </a:lnTo>
                <a:lnTo>
                  <a:pt x="6044" y="1276"/>
                </a:lnTo>
                <a:lnTo>
                  <a:pt x="6044" y="1276"/>
                </a:lnTo>
                <a:lnTo>
                  <a:pt x="6050" y="1280"/>
                </a:lnTo>
                <a:lnTo>
                  <a:pt x="6050" y="1280"/>
                </a:lnTo>
                <a:lnTo>
                  <a:pt x="6044" y="1280"/>
                </a:lnTo>
                <a:lnTo>
                  <a:pt x="6044" y="1280"/>
                </a:lnTo>
                <a:close/>
                <a:moveTo>
                  <a:pt x="6022" y="1270"/>
                </a:moveTo>
                <a:lnTo>
                  <a:pt x="6022" y="1270"/>
                </a:lnTo>
                <a:lnTo>
                  <a:pt x="6016" y="1264"/>
                </a:lnTo>
                <a:lnTo>
                  <a:pt x="6016" y="1264"/>
                </a:lnTo>
                <a:lnTo>
                  <a:pt x="6034" y="1266"/>
                </a:lnTo>
                <a:lnTo>
                  <a:pt x="6034" y="1266"/>
                </a:lnTo>
                <a:lnTo>
                  <a:pt x="6038" y="1270"/>
                </a:lnTo>
                <a:lnTo>
                  <a:pt x="6038" y="1270"/>
                </a:lnTo>
                <a:lnTo>
                  <a:pt x="6022" y="1270"/>
                </a:lnTo>
                <a:lnTo>
                  <a:pt x="6022" y="1270"/>
                </a:lnTo>
                <a:close/>
                <a:moveTo>
                  <a:pt x="6010" y="1258"/>
                </a:moveTo>
                <a:lnTo>
                  <a:pt x="6010" y="1258"/>
                </a:lnTo>
                <a:lnTo>
                  <a:pt x="6004" y="1252"/>
                </a:lnTo>
                <a:lnTo>
                  <a:pt x="6004" y="1252"/>
                </a:lnTo>
                <a:lnTo>
                  <a:pt x="6020" y="1254"/>
                </a:lnTo>
                <a:lnTo>
                  <a:pt x="6020" y="1254"/>
                </a:lnTo>
                <a:lnTo>
                  <a:pt x="6026" y="1260"/>
                </a:lnTo>
                <a:lnTo>
                  <a:pt x="6026" y="1260"/>
                </a:lnTo>
                <a:lnTo>
                  <a:pt x="6010" y="1258"/>
                </a:lnTo>
                <a:lnTo>
                  <a:pt x="6010" y="1258"/>
                </a:lnTo>
                <a:close/>
                <a:moveTo>
                  <a:pt x="6010" y="1264"/>
                </a:moveTo>
                <a:lnTo>
                  <a:pt x="6010" y="1264"/>
                </a:lnTo>
                <a:lnTo>
                  <a:pt x="6016" y="1270"/>
                </a:lnTo>
                <a:lnTo>
                  <a:pt x="6016" y="1270"/>
                </a:lnTo>
                <a:lnTo>
                  <a:pt x="5994" y="1270"/>
                </a:lnTo>
                <a:lnTo>
                  <a:pt x="5994" y="1270"/>
                </a:lnTo>
                <a:lnTo>
                  <a:pt x="5988" y="1262"/>
                </a:lnTo>
                <a:lnTo>
                  <a:pt x="5988" y="1262"/>
                </a:lnTo>
                <a:lnTo>
                  <a:pt x="6010" y="1264"/>
                </a:lnTo>
                <a:lnTo>
                  <a:pt x="6010" y="1264"/>
                </a:lnTo>
                <a:close/>
                <a:moveTo>
                  <a:pt x="5982" y="1256"/>
                </a:moveTo>
                <a:lnTo>
                  <a:pt x="5982" y="1256"/>
                </a:lnTo>
                <a:lnTo>
                  <a:pt x="5974" y="1250"/>
                </a:lnTo>
                <a:lnTo>
                  <a:pt x="5974" y="1250"/>
                </a:lnTo>
                <a:lnTo>
                  <a:pt x="5996" y="1252"/>
                </a:lnTo>
                <a:lnTo>
                  <a:pt x="5996" y="1252"/>
                </a:lnTo>
                <a:lnTo>
                  <a:pt x="6004" y="1258"/>
                </a:lnTo>
                <a:lnTo>
                  <a:pt x="6004" y="1258"/>
                </a:lnTo>
                <a:lnTo>
                  <a:pt x="5982" y="1256"/>
                </a:lnTo>
                <a:lnTo>
                  <a:pt x="5982" y="1256"/>
                </a:lnTo>
                <a:close/>
                <a:moveTo>
                  <a:pt x="5968" y="1242"/>
                </a:moveTo>
                <a:lnTo>
                  <a:pt x="5968" y="1242"/>
                </a:lnTo>
                <a:lnTo>
                  <a:pt x="5958" y="1234"/>
                </a:lnTo>
                <a:lnTo>
                  <a:pt x="5958" y="1234"/>
                </a:lnTo>
                <a:lnTo>
                  <a:pt x="5980" y="1236"/>
                </a:lnTo>
                <a:lnTo>
                  <a:pt x="5980" y="1236"/>
                </a:lnTo>
                <a:lnTo>
                  <a:pt x="5990" y="1244"/>
                </a:lnTo>
                <a:lnTo>
                  <a:pt x="5990" y="1244"/>
                </a:lnTo>
                <a:lnTo>
                  <a:pt x="5968" y="1242"/>
                </a:lnTo>
                <a:lnTo>
                  <a:pt x="5968" y="1242"/>
                </a:lnTo>
                <a:close/>
                <a:moveTo>
                  <a:pt x="5950" y="1226"/>
                </a:moveTo>
                <a:lnTo>
                  <a:pt x="5950" y="1226"/>
                </a:lnTo>
                <a:lnTo>
                  <a:pt x="5940" y="1216"/>
                </a:lnTo>
                <a:lnTo>
                  <a:pt x="5940" y="1216"/>
                </a:lnTo>
                <a:lnTo>
                  <a:pt x="5964" y="1220"/>
                </a:lnTo>
                <a:lnTo>
                  <a:pt x="5964" y="1220"/>
                </a:lnTo>
                <a:lnTo>
                  <a:pt x="5974" y="1230"/>
                </a:lnTo>
                <a:lnTo>
                  <a:pt x="5974" y="1230"/>
                </a:lnTo>
                <a:lnTo>
                  <a:pt x="5950" y="1226"/>
                </a:lnTo>
                <a:lnTo>
                  <a:pt x="5950" y="1226"/>
                </a:lnTo>
                <a:close/>
                <a:moveTo>
                  <a:pt x="5932" y="1208"/>
                </a:moveTo>
                <a:lnTo>
                  <a:pt x="5932" y="1208"/>
                </a:lnTo>
                <a:lnTo>
                  <a:pt x="5920" y="1196"/>
                </a:lnTo>
                <a:lnTo>
                  <a:pt x="5920" y="1196"/>
                </a:lnTo>
                <a:lnTo>
                  <a:pt x="5944" y="1202"/>
                </a:lnTo>
                <a:lnTo>
                  <a:pt x="5944" y="1202"/>
                </a:lnTo>
                <a:lnTo>
                  <a:pt x="5956" y="1212"/>
                </a:lnTo>
                <a:lnTo>
                  <a:pt x="5956" y="1212"/>
                </a:lnTo>
                <a:lnTo>
                  <a:pt x="5932" y="1208"/>
                </a:lnTo>
                <a:lnTo>
                  <a:pt x="5932" y="1208"/>
                </a:lnTo>
                <a:close/>
                <a:moveTo>
                  <a:pt x="5910" y="1188"/>
                </a:moveTo>
                <a:lnTo>
                  <a:pt x="5910" y="1188"/>
                </a:lnTo>
                <a:lnTo>
                  <a:pt x="5896" y="1174"/>
                </a:lnTo>
                <a:lnTo>
                  <a:pt x="5896" y="1174"/>
                </a:lnTo>
                <a:lnTo>
                  <a:pt x="5920" y="1180"/>
                </a:lnTo>
                <a:lnTo>
                  <a:pt x="5920" y="1180"/>
                </a:lnTo>
                <a:lnTo>
                  <a:pt x="5934" y="1194"/>
                </a:lnTo>
                <a:lnTo>
                  <a:pt x="5934" y="1194"/>
                </a:lnTo>
                <a:lnTo>
                  <a:pt x="5910" y="1188"/>
                </a:lnTo>
                <a:lnTo>
                  <a:pt x="5910" y="1188"/>
                </a:lnTo>
                <a:close/>
                <a:moveTo>
                  <a:pt x="5898" y="1184"/>
                </a:moveTo>
                <a:lnTo>
                  <a:pt x="5898" y="1184"/>
                </a:lnTo>
                <a:lnTo>
                  <a:pt x="5876" y="1178"/>
                </a:lnTo>
                <a:lnTo>
                  <a:pt x="5876" y="1178"/>
                </a:lnTo>
                <a:lnTo>
                  <a:pt x="5860" y="1162"/>
                </a:lnTo>
                <a:lnTo>
                  <a:pt x="5860" y="1162"/>
                </a:lnTo>
                <a:lnTo>
                  <a:pt x="5884" y="1170"/>
                </a:lnTo>
                <a:lnTo>
                  <a:pt x="5884" y="1170"/>
                </a:lnTo>
                <a:lnTo>
                  <a:pt x="5898" y="1184"/>
                </a:lnTo>
                <a:lnTo>
                  <a:pt x="5898" y="1184"/>
                </a:lnTo>
                <a:close/>
                <a:moveTo>
                  <a:pt x="5852" y="1154"/>
                </a:moveTo>
                <a:lnTo>
                  <a:pt x="5852" y="1154"/>
                </a:lnTo>
                <a:lnTo>
                  <a:pt x="5834" y="1136"/>
                </a:lnTo>
                <a:lnTo>
                  <a:pt x="5834" y="1136"/>
                </a:lnTo>
                <a:lnTo>
                  <a:pt x="5858" y="1144"/>
                </a:lnTo>
                <a:lnTo>
                  <a:pt x="5858" y="1144"/>
                </a:lnTo>
                <a:lnTo>
                  <a:pt x="5874" y="1160"/>
                </a:lnTo>
                <a:lnTo>
                  <a:pt x="5874" y="1160"/>
                </a:lnTo>
                <a:lnTo>
                  <a:pt x="5852" y="1154"/>
                </a:lnTo>
                <a:lnTo>
                  <a:pt x="5852" y="1154"/>
                </a:lnTo>
                <a:close/>
                <a:moveTo>
                  <a:pt x="5838" y="1150"/>
                </a:moveTo>
                <a:lnTo>
                  <a:pt x="5838" y="1150"/>
                </a:lnTo>
                <a:lnTo>
                  <a:pt x="5818" y="1142"/>
                </a:lnTo>
                <a:lnTo>
                  <a:pt x="5818" y="1142"/>
                </a:lnTo>
                <a:lnTo>
                  <a:pt x="5798" y="1124"/>
                </a:lnTo>
                <a:lnTo>
                  <a:pt x="5798" y="1124"/>
                </a:lnTo>
                <a:lnTo>
                  <a:pt x="5820" y="1130"/>
                </a:lnTo>
                <a:lnTo>
                  <a:pt x="5820" y="1130"/>
                </a:lnTo>
                <a:lnTo>
                  <a:pt x="5838" y="1150"/>
                </a:lnTo>
                <a:lnTo>
                  <a:pt x="5838" y="1150"/>
                </a:lnTo>
                <a:close/>
                <a:moveTo>
                  <a:pt x="5790" y="1114"/>
                </a:moveTo>
                <a:lnTo>
                  <a:pt x="5790" y="1114"/>
                </a:lnTo>
                <a:lnTo>
                  <a:pt x="5768" y="1092"/>
                </a:lnTo>
                <a:lnTo>
                  <a:pt x="5768" y="1092"/>
                </a:lnTo>
                <a:lnTo>
                  <a:pt x="5788" y="1100"/>
                </a:lnTo>
                <a:lnTo>
                  <a:pt x="5788" y="1100"/>
                </a:lnTo>
                <a:lnTo>
                  <a:pt x="5810" y="1122"/>
                </a:lnTo>
                <a:lnTo>
                  <a:pt x="5810" y="1122"/>
                </a:lnTo>
                <a:lnTo>
                  <a:pt x="5790" y="1114"/>
                </a:lnTo>
                <a:lnTo>
                  <a:pt x="5790" y="1114"/>
                </a:lnTo>
                <a:close/>
                <a:moveTo>
                  <a:pt x="5772" y="1108"/>
                </a:moveTo>
                <a:lnTo>
                  <a:pt x="5772" y="1108"/>
                </a:lnTo>
                <a:lnTo>
                  <a:pt x="5648" y="1068"/>
                </a:lnTo>
                <a:lnTo>
                  <a:pt x="5520" y="1030"/>
                </a:lnTo>
                <a:lnTo>
                  <a:pt x="5520" y="1030"/>
                </a:lnTo>
                <a:lnTo>
                  <a:pt x="5420" y="1002"/>
                </a:lnTo>
                <a:lnTo>
                  <a:pt x="5316" y="976"/>
                </a:lnTo>
                <a:lnTo>
                  <a:pt x="5212" y="952"/>
                </a:lnTo>
                <a:lnTo>
                  <a:pt x="5108" y="930"/>
                </a:lnTo>
                <a:lnTo>
                  <a:pt x="5000" y="910"/>
                </a:lnTo>
                <a:lnTo>
                  <a:pt x="4894" y="892"/>
                </a:lnTo>
                <a:lnTo>
                  <a:pt x="4784" y="876"/>
                </a:lnTo>
                <a:lnTo>
                  <a:pt x="4674" y="862"/>
                </a:lnTo>
                <a:lnTo>
                  <a:pt x="4564" y="848"/>
                </a:lnTo>
                <a:lnTo>
                  <a:pt x="4452" y="838"/>
                </a:lnTo>
                <a:lnTo>
                  <a:pt x="4338" y="830"/>
                </a:lnTo>
                <a:lnTo>
                  <a:pt x="4224" y="824"/>
                </a:lnTo>
                <a:lnTo>
                  <a:pt x="4110" y="818"/>
                </a:lnTo>
                <a:lnTo>
                  <a:pt x="3994" y="816"/>
                </a:lnTo>
                <a:lnTo>
                  <a:pt x="3876" y="814"/>
                </a:lnTo>
                <a:lnTo>
                  <a:pt x="3758" y="816"/>
                </a:lnTo>
                <a:lnTo>
                  <a:pt x="3758" y="816"/>
                </a:lnTo>
                <a:lnTo>
                  <a:pt x="3626" y="820"/>
                </a:lnTo>
                <a:lnTo>
                  <a:pt x="3494" y="824"/>
                </a:lnTo>
                <a:lnTo>
                  <a:pt x="3360" y="834"/>
                </a:lnTo>
                <a:lnTo>
                  <a:pt x="3224" y="844"/>
                </a:lnTo>
                <a:lnTo>
                  <a:pt x="3088" y="856"/>
                </a:lnTo>
                <a:lnTo>
                  <a:pt x="2950" y="872"/>
                </a:lnTo>
                <a:lnTo>
                  <a:pt x="2812" y="890"/>
                </a:lnTo>
                <a:lnTo>
                  <a:pt x="2672" y="910"/>
                </a:lnTo>
                <a:lnTo>
                  <a:pt x="2672" y="910"/>
                </a:lnTo>
                <a:lnTo>
                  <a:pt x="2618" y="866"/>
                </a:lnTo>
                <a:lnTo>
                  <a:pt x="2618" y="866"/>
                </a:lnTo>
                <a:lnTo>
                  <a:pt x="2718" y="850"/>
                </a:lnTo>
                <a:lnTo>
                  <a:pt x="2816" y="832"/>
                </a:lnTo>
                <a:lnTo>
                  <a:pt x="2912" y="818"/>
                </a:lnTo>
                <a:lnTo>
                  <a:pt x="3010" y="806"/>
                </a:lnTo>
                <a:lnTo>
                  <a:pt x="3106" y="794"/>
                </a:lnTo>
                <a:lnTo>
                  <a:pt x="3202" y="782"/>
                </a:lnTo>
                <a:lnTo>
                  <a:pt x="3298" y="774"/>
                </a:lnTo>
                <a:lnTo>
                  <a:pt x="3392" y="766"/>
                </a:lnTo>
                <a:lnTo>
                  <a:pt x="3486" y="760"/>
                </a:lnTo>
                <a:lnTo>
                  <a:pt x="3580" y="754"/>
                </a:lnTo>
                <a:lnTo>
                  <a:pt x="3674" y="750"/>
                </a:lnTo>
                <a:lnTo>
                  <a:pt x="3766" y="748"/>
                </a:lnTo>
                <a:lnTo>
                  <a:pt x="3858" y="748"/>
                </a:lnTo>
                <a:lnTo>
                  <a:pt x="3948" y="748"/>
                </a:lnTo>
                <a:lnTo>
                  <a:pt x="4040" y="750"/>
                </a:lnTo>
                <a:lnTo>
                  <a:pt x="4130" y="754"/>
                </a:lnTo>
                <a:lnTo>
                  <a:pt x="4220" y="758"/>
                </a:lnTo>
                <a:lnTo>
                  <a:pt x="4308" y="764"/>
                </a:lnTo>
                <a:lnTo>
                  <a:pt x="4396" y="772"/>
                </a:lnTo>
                <a:lnTo>
                  <a:pt x="4484" y="780"/>
                </a:lnTo>
                <a:lnTo>
                  <a:pt x="4572" y="790"/>
                </a:lnTo>
                <a:lnTo>
                  <a:pt x="4658" y="802"/>
                </a:lnTo>
                <a:lnTo>
                  <a:pt x="4744" y="814"/>
                </a:lnTo>
                <a:lnTo>
                  <a:pt x="4830" y="828"/>
                </a:lnTo>
                <a:lnTo>
                  <a:pt x="4914" y="844"/>
                </a:lnTo>
                <a:lnTo>
                  <a:pt x="5000" y="862"/>
                </a:lnTo>
                <a:lnTo>
                  <a:pt x="5082" y="880"/>
                </a:lnTo>
                <a:lnTo>
                  <a:pt x="5166" y="900"/>
                </a:lnTo>
                <a:lnTo>
                  <a:pt x="5248" y="920"/>
                </a:lnTo>
                <a:lnTo>
                  <a:pt x="5330" y="944"/>
                </a:lnTo>
                <a:lnTo>
                  <a:pt x="5410" y="968"/>
                </a:lnTo>
                <a:lnTo>
                  <a:pt x="5492" y="992"/>
                </a:lnTo>
                <a:lnTo>
                  <a:pt x="5492" y="992"/>
                </a:lnTo>
                <a:lnTo>
                  <a:pt x="5624" y="1038"/>
                </a:lnTo>
                <a:lnTo>
                  <a:pt x="5750" y="1086"/>
                </a:lnTo>
                <a:lnTo>
                  <a:pt x="5750" y="1086"/>
                </a:lnTo>
                <a:lnTo>
                  <a:pt x="5772" y="1108"/>
                </a:lnTo>
                <a:lnTo>
                  <a:pt x="5772" y="1108"/>
                </a:lnTo>
                <a:close/>
                <a:moveTo>
                  <a:pt x="2664" y="910"/>
                </a:moveTo>
                <a:lnTo>
                  <a:pt x="2664" y="910"/>
                </a:lnTo>
                <a:lnTo>
                  <a:pt x="2598" y="920"/>
                </a:lnTo>
                <a:lnTo>
                  <a:pt x="2598" y="920"/>
                </a:lnTo>
                <a:lnTo>
                  <a:pt x="2544" y="880"/>
                </a:lnTo>
                <a:lnTo>
                  <a:pt x="2544" y="880"/>
                </a:lnTo>
                <a:lnTo>
                  <a:pt x="2610" y="868"/>
                </a:lnTo>
                <a:lnTo>
                  <a:pt x="2610" y="868"/>
                </a:lnTo>
                <a:lnTo>
                  <a:pt x="2664" y="910"/>
                </a:lnTo>
                <a:lnTo>
                  <a:pt x="2664" y="910"/>
                </a:lnTo>
                <a:close/>
                <a:moveTo>
                  <a:pt x="2590" y="922"/>
                </a:moveTo>
                <a:lnTo>
                  <a:pt x="2590" y="922"/>
                </a:lnTo>
                <a:lnTo>
                  <a:pt x="2526" y="932"/>
                </a:lnTo>
                <a:lnTo>
                  <a:pt x="2526" y="932"/>
                </a:lnTo>
                <a:lnTo>
                  <a:pt x="2470" y="896"/>
                </a:lnTo>
                <a:lnTo>
                  <a:pt x="2470" y="896"/>
                </a:lnTo>
                <a:lnTo>
                  <a:pt x="2536" y="882"/>
                </a:lnTo>
                <a:lnTo>
                  <a:pt x="2536" y="882"/>
                </a:lnTo>
                <a:lnTo>
                  <a:pt x="2590" y="922"/>
                </a:lnTo>
                <a:lnTo>
                  <a:pt x="2590" y="922"/>
                </a:lnTo>
                <a:close/>
                <a:moveTo>
                  <a:pt x="2464" y="892"/>
                </a:moveTo>
                <a:lnTo>
                  <a:pt x="2464" y="892"/>
                </a:lnTo>
                <a:lnTo>
                  <a:pt x="2400" y="854"/>
                </a:lnTo>
                <a:lnTo>
                  <a:pt x="2400" y="854"/>
                </a:lnTo>
                <a:lnTo>
                  <a:pt x="2468" y="840"/>
                </a:lnTo>
                <a:lnTo>
                  <a:pt x="2468" y="840"/>
                </a:lnTo>
                <a:lnTo>
                  <a:pt x="2530" y="878"/>
                </a:lnTo>
                <a:lnTo>
                  <a:pt x="2530" y="878"/>
                </a:lnTo>
                <a:lnTo>
                  <a:pt x="2464" y="892"/>
                </a:lnTo>
                <a:lnTo>
                  <a:pt x="2464" y="892"/>
                </a:lnTo>
                <a:close/>
                <a:moveTo>
                  <a:pt x="2394" y="852"/>
                </a:moveTo>
                <a:lnTo>
                  <a:pt x="2394" y="852"/>
                </a:lnTo>
                <a:lnTo>
                  <a:pt x="2360" y="834"/>
                </a:lnTo>
                <a:lnTo>
                  <a:pt x="2324" y="816"/>
                </a:lnTo>
                <a:lnTo>
                  <a:pt x="2324" y="816"/>
                </a:lnTo>
                <a:lnTo>
                  <a:pt x="2392" y="798"/>
                </a:lnTo>
                <a:lnTo>
                  <a:pt x="2392" y="798"/>
                </a:lnTo>
                <a:lnTo>
                  <a:pt x="2428" y="816"/>
                </a:lnTo>
                <a:lnTo>
                  <a:pt x="2462" y="836"/>
                </a:lnTo>
                <a:lnTo>
                  <a:pt x="2462" y="836"/>
                </a:lnTo>
                <a:lnTo>
                  <a:pt x="2394" y="852"/>
                </a:lnTo>
                <a:lnTo>
                  <a:pt x="2394" y="852"/>
                </a:lnTo>
                <a:close/>
                <a:moveTo>
                  <a:pt x="2318" y="814"/>
                </a:moveTo>
                <a:lnTo>
                  <a:pt x="2318" y="814"/>
                </a:lnTo>
                <a:lnTo>
                  <a:pt x="2278" y="796"/>
                </a:lnTo>
                <a:lnTo>
                  <a:pt x="2238" y="780"/>
                </a:lnTo>
                <a:lnTo>
                  <a:pt x="2238" y="780"/>
                </a:lnTo>
                <a:lnTo>
                  <a:pt x="2308" y="760"/>
                </a:lnTo>
                <a:lnTo>
                  <a:pt x="2308" y="760"/>
                </a:lnTo>
                <a:lnTo>
                  <a:pt x="2348" y="776"/>
                </a:lnTo>
                <a:lnTo>
                  <a:pt x="2388" y="794"/>
                </a:lnTo>
                <a:lnTo>
                  <a:pt x="2388" y="794"/>
                </a:lnTo>
                <a:lnTo>
                  <a:pt x="2318" y="814"/>
                </a:lnTo>
                <a:lnTo>
                  <a:pt x="2318" y="814"/>
                </a:lnTo>
                <a:close/>
                <a:moveTo>
                  <a:pt x="2232" y="778"/>
                </a:moveTo>
                <a:lnTo>
                  <a:pt x="2232" y="778"/>
                </a:lnTo>
                <a:lnTo>
                  <a:pt x="2190" y="764"/>
                </a:lnTo>
                <a:lnTo>
                  <a:pt x="2148" y="752"/>
                </a:lnTo>
                <a:lnTo>
                  <a:pt x="2148" y="752"/>
                </a:lnTo>
                <a:lnTo>
                  <a:pt x="2220" y="726"/>
                </a:lnTo>
                <a:lnTo>
                  <a:pt x="2220" y="726"/>
                </a:lnTo>
                <a:lnTo>
                  <a:pt x="2262" y="740"/>
                </a:lnTo>
                <a:lnTo>
                  <a:pt x="2304" y="758"/>
                </a:lnTo>
                <a:lnTo>
                  <a:pt x="2304" y="758"/>
                </a:lnTo>
                <a:lnTo>
                  <a:pt x="2232" y="778"/>
                </a:lnTo>
                <a:lnTo>
                  <a:pt x="2232" y="778"/>
                </a:lnTo>
                <a:close/>
                <a:moveTo>
                  <a:pt x="2138" y="748"/>
                </a:moveTo>
                <a:lnTo>
                  <a:pt x="2138" y="748"/>
                </a:lnTo>
                <a:lnTo>
                  <a:pt x="2092" y="736"/>
                </a:lnTo>
                <a:lnTo>
                  <a:pt x="2046" y="726"/>
                </a:lnTo>
                <a:lnTo>
                  <a:pt x="2046" y="726"/>
                </a:lnTo>
                <a:lnTo>
                  <a:pt x="2118" y="698"/>
                </a:lnTo>
                <a:lnTo>
                  <a:pt x="2118" y="698"/>
                </a:lnTo>
                <a:lnTo>
                  <a:pt x="2164" y="710"/>
                </a:lnTo>
                <a:lnTo>
                  <a:pt x="2210" y="724"/>
                </a:lnTo>
                <a:lnTo>
                  <a:pt x="2210" y="724"/>
                </a:lnTo>
                <a:lnTo>
                  <a:pt x="2138" y="748"/>
                </a:lnTo>
                <a:lnTo>
                  <a:pt x="2138" y="748"/>
                </a:lnTo>
                <a:close/>
                <a:moveTo>
                  <a:pt x="2034" y="724"/>
                </a:moveTo>
                <a:lnTo>
                  <a:pt x="2034" y="724"/>
                </a:lnTo>
                <a:lnTo>
                  <a:pt x="1984" y="716"/>
                </a:lnTo>
                <a:lnTo>
                  <a:pt x="1934" y="710"/>
                </a:lnTo>
                <a:lnTo>
                  <a:pt x="1934" y="710"/>
                </a:lnTo>
                <a:lnTo>
                  <a:pt x="2004" y="678"/>
                </a:lnTo>
                <a:lnTo>
                  <a:pt x="2004" y="678"/>
                </a:lnTo>
                <a:lnTo>
                  <a:pt x="2056" y="686"/>
                </a:lnTo>
                <a:lnTo>
                  <a:pt x="2108" y="696"/>
                </a:lnTo>
                <a:lnTo>
                  <a:pt x="2108" y="696"/>
                </a:lnTo>
                <a:lnTo>
                  <a:pt x="2034" y="724"/>
                </a:lnTo>
                <a:lnTo>
                  <a:pt x="2034" y="724"/>
                </a:lnTo>
                <a:close/>
                <a:moveTo>
                  <a:pt x="1922" y="708"/>
                </a:moveTo>
                <a:lnTo>
                  <a:pt x="1922" y="708"/>
                </a:lnTo>
                <a:lnTo>
                  <a:pt x="1866" y="704"/>
                </a:lnTo>
                <a:lnTo>
                  <a:pt x="1812" y="702"/>
                </a:lnTo>
                <a:lnTo>
                  <a:pt x="1812" y="702"/>
                </a:lnTo>
                <a:lnTo>
                  <a:pt x="1880" y="668"/>
                </a:lnTo>
                <a:lnTo>
                  <a:pt x="1880" y="668"/>
                </a:lnTo>
                <a:lnTo>
                  <a:pt x="1936" y="672"/>
                </a:lnTo>
                <a:lnTo>
                  <a:pt x="1992" y="678"/>
                </a:lnTo>
                <a:lnTo>
                  <a:pt x="1992" y="678"/>
                </a:lnTo>
                <a:lnTo>
                  <a:pt x="1922" y="708"/>
                </a:lnTo>
                <a:lnTo>
                  <a:pt x="1922" y="708"/>
                </a:lnTo>
                <a:close/>
                <a:moveTo>
                  <a:pt x="1798" y="702"/>
                </a:moveTo>
                <a:lnTo>
                  <a:pt x="1798" y="702"/>
                </a:lnTo>
                <a:lnTo>
                  <a:pt x="1738" y="702"/>
                </a:lnTo>
                <a:lnTo>
                  <a:pt x="1678" y="704"/>
                </a:lnTo>
                <a:lnTo>
                  <a:pt x="1678" y="704"/>
                </a:lnTo>
                <a:lnTo>
                  <a:pt x="1744" y="668"/>
                </a:lnTo>
                <a:lnTo>
                  <a:pt x="1744" y="668"/>
                </a:lnTo>
                <a:lnTo>
                  <a:pt x="1804" y="666"/>
                </a:lnTo>
                <a:lnTo>
                  <a:pt x="1866" y="668"/>
                </a:lnTo>
                <a:lnTo>
                  <a:pt x="1866" y="668"/>
                </a:lnTo>
                <a:lnTo>
                  <a:pt x="1798" y="702"/>
                </a:lnTo>
                <a:lnTo>
                  <a:pt x="1798" y="702"/>
                </a:lnTo>
                <a:close/>
                <a:moveTo>
                  <a:pt x="1786" y="706"/>
                </a:moveTo>
                <a:lnTo>
                  <a:pt x="1786" y="706"/>
                </a:lnTo>
                <a:lnTo>
                  <a:pt x="1720" y="740"/>
                </a:lnTo>
                <a:lnTo>
                  <a:pt x="1720" y="740"/>
                </a:lnTo>
                <a:lnTo>
                  <a:pt x="1662" y="742"/>
                </a:lnTo>
                <a:lnTo>
                  <a:pt x="1604" y="746"/>
                </a:lnTo>
                <a:lnTo>
                  <a:pt x="1604" y="746"/>
                </a:lnTo>
                <a:lnTo>
                  <a:pt x="1666" y="710"/>
                </a:lnTo>
                <a:lnTo>
                  <a:pt x="1666" y="710"/>
                </a:lnTo>
                <a:lnTo>
                  <a:pt x="1726" y="708"/>
                </a:lnTo>
                <a:lnTo>
                  <a:pt x="1786" y="706"/>
                </a:lnTo>
                <a:lnTo>
                  <a:pt x="1786" y="706"/>
                </a:lnTo>
                <a:close/>
                <a:moveTo>
                  <a:pt x="1590" y="746"/>
                </a:moveTo>
                <a:lnTo>
                  <a:pt x="1590" y="746"/>
                </a:lnTo>
                <a:lnTo>
                  <a:pt x="1528" y="752"/>
                </a:lnTo>
                <a:lnTo>
                  <a:pt x="1468" y="762"/>
                </a:lnTo>
                <a:lnTo>
                  <a:pt x="1468" y="762"/>
                </a:lnTo>
                <a:lnTo>
                  <a:pt x="1524" y="726"/>
                </a:lnTo>
                <a:lnTo>
                  <a:pt x="1524" y="726"/>
                </a:lnTo>
                <a:lnTo>
                  <a:pt x="1588" y="718"/>
                </a:lnTo>
                <a:lnTo>
                  <a:pt x="1652" y="712"/>
                </a:lnTo>
                <a:lnTo>
                  <a:pt x="1652" y="712"/>
                </a:lnTo>
                <a:lnTo>
                  <a:pt x="1590" y="746"/>
                </a:lnTo>
                <a:lnTo>
                  <a:pt x="1590" y="746"/>
                </a:lnTo>
                <a:close/>
                <a:moveTo>
                  <a:pt x="1576" y="754"/>
                </a:moveTo>
                <a:lnTo>
                  <a:pt x="1576" y="754"/>
                </a:lnTo>
                <a:lnTo>
                  <a:pt x="1516" y="790"/>
                </a:lnTo>
                <a:lnTo>
                  <a:pt x="1516" y="790"/>
                </a:lnTo>
                <a:lnTo>
                  <a:pt x="1458" y="796"/>
                </a:lnTo>
                <a:lnTo>
                  <a:pt x="1400" y="804"/>
                </a:lnTo>
                <a:lnTo>
                  <a:pt x="1400" y="804"/>
                </a:lnTo>
                <a:lnTo>
                  <a:pt x="1454" y="768"/>
                </a:lnTo>
                <a:lnTo>
                  <a:pt x="1454" y="768"/>
                </a:lnTo>
                <a:lnTo>
                  <a:pt x="1516" y="760"/>
                </a:lnTo>
                <a:lnTo>
                  <a:pt x="1576" y="754"/>
                </a:lnTo>
                <a:lnTo>
                  <a:pt x="1576" y="754"/>
                </a:lnTo>
                <a:close/>
                <a:moveTo>
                  <a:pt x="1504" y="796"/>
                </a:moveTo>
                <a:lnTo>
                  <a:pt x="1504" y="796"/>
                </a:lnTo>
                <a:lnTo>
                  <a:pt x="1444" y="832"/>
                </a:lnTo>
                <a:lnTo>
                  <a:pt x="1444" y="832"/>
                </a:lnTo>
                <a:lnTo>
                  <a:pt x="1388" y="838"/>
                </a:lnTo>
                <a:lnTo>
                  <a:pt x="1332" y="848"/>
                </a:lnTo>
                <a:lnTo>
                  <a:pt x="1332" y="848"/>
                </a:lnTo>
                <a:lnTo>
                  <a:pt x="1388" y="812"/>
                </a:lnTo>
                <a:lnTo>
                  <a:pt x="1388" y="812"/>
                </a:lnTo>
                <a:lnTo>
                  <a:pt x="1446" y="804"/>
                </a:lnTo>
                <a:lnTo>
                  <a:pt x="1504" y="796"/>
                </a:lnTo>
                <a:lnTo>
                  <a:pt x="1504" y="796"/>
                </a:lnTo>
                <a:close/>
                <a:moveTo>
                  <a:pt x="1432" y="840"/>
                </a:moveTo>
                <a:lnTo>
                  <a:pt x="1432" y="840"/>
                </a:lnTo>
                <a:lnTo>
                  <a:pt x="1374" y="874"/>
                </a:lnTo>
                <a:lnTo>
                  <a:pt x="1374" y="874"/>
                </a:lnTo>
                <a:lnTo>
                  <a:pt x="1322" y="882"/>
                </a:lnTo>
                <a:lnTo>
                  <a:pt x="1268" y="890"/>
                </a:lnTo>
                <a:lnTo>
                  <a:pt x="1268" y="890"/>
                </a:lnTo>
                <a:lnTo>
                  <a:pt x="1320" y="856"/>
                </a:lnTo>
                <a:lnTo>
                  <a:pt x="1320" y="856"/>
                </a:lnTo>
                <a:lnTo>
                  <a:pt x="1376" y="846"/>
                </a:lnTo>
                <a:lnTo>
                  <a:pt x="1432" y="840"/>
                </a:lnTo>
                <a:lnTo>
                  <a:pt x="1432" y="840"/>
                </a:lnTo>
                <a:close/>
                <a:moveTo>
                  <a:pt x="1362" y="882"/>
                </a:moveTo>
                <a:lnTo>
                  <a:pt x="1362" y="882"/>
                </a:lnTo>
                <a:lnTo>
                  <a:pt x="1306" y="918"/>
                </a:lnTo>
                <a:lnTo>
                  <a:pt x="1306" y="918"/>
                </a:lnTo>
                <a:lnTo>
                  <a:pt x="1206" y="934"/>
                </a:lnTo>
                <a:lnTo>
                  <a:pt x="1206" y="934"/>
                </a:lnTo>
                <a:lnTo>
                  <a:pt x="1256" y="898"/>
                </a:lnTo>
                <a:lnTo>
                  <a:pt x="1256" y="898"/>
                </a:lnTo>
                <a:lnTo>
                  <a:pt x="1310" y="890"/>
                </a:lnTo>
                <a:lnTo>
                  <a:pt x="1362" y="882"/>
                </a:lnTo>
                <a:lnTo>
                  <a:pt x="1362" y="882"/>
                </a:lnTo>
                <a:close/>
                <a:moveTo>
                  <a:pt x="1308" y="924"/>
                </a:moveTo>
                <a:lnTo>
                  <a:pt x="1308" y="924"/>
                </a:lnTo>
                <a:lnTo>
                  <a:pt x="1406" y="912"/>
                </a:lnTo>
                <a:lnTo>
                  <a:pt x="1406" y="912"/>
                </a:lnTo>
                <a:lnTo>
                  <a:pt x="1350" y="948"/>
                </a:lnTo>
                <a:lnTo>
                  <a:pt x="1350" y="948"/>
                </a:lnTo>
                <a:lnTo>
                  <a:pt x="1254" y="958"/>
                </a:lnTo>
                <a:lnTo>
                  <a:pt x="1254" y="958"/>
                </a:lnTo>
                <a:lnTo>
                  <a:pt x="1308" y="924"/>
                </a:lnTo>
                <a:lnTo>
                  <a:pt x="1308" y="924"/>
                </a:lnTo>
                <a:close/>
                <a:moveTo>
                  <a:pt x="1338" y="954"/>
                </a:moveTo>
                <a:lnTo>
                  <a:pt x="1338" y="954"/>
                </a:lnTo>
                <a:lnTo>
                  <a:pt x="1282" y="988"/>
                </a:lnTo>
                <a:lnTo>
                  <a:pt x="1282" y="988"/>
                </a:lnTo>
                <a:lnTo>
                  <a:pt x="1190" y="1000"/>
                </a:lnTo>
                <a:lnTo>
                  <a:pt x="1190" y="1000"/>
                </a:lnTo>
                <a:lnTo>
                  <a:pt x="1244" y="966"/>
                </a:lnTo>
                <a:lnTo>
                  <a:pt x="1244" y="966"/>
                </a:lnTo>
                <a:lnTo>
                  <a:pt x="1338" y="954"/>
                </a:lnTo>
                <a:lnTo>
                  <a:pt x="1338" y="954"/>
                </a:lnTo>
                <a:close/>
                <a:moveTo>
                  <a:pt x="1270" y="996"/>
                </a:moveTo>
                <a:lnTo>
                  <a:pt x="1270" y="996"/>
                </a:lnTo>
                <a:lnTo>
                  <a:pt x="1220" y="1026"/>
                </a:lnTo>
                <a:lnTo>
                  <a:pt x="1220" y="1026"/>
                </a:lnTo>
                <a:lnTo>
                  <a:pt x="1134" y="1038"/>
                </a:lnTo>
                <a:lnTo>
                  <a:pt x="1134" y="1038"/>
                </a:lnTo>
                <a:lnTo>
                  <a:pt x="1180" y="1008"/>
                </a:lnTo>
                <a:lnTo>
                  <a:pt x="1180" y="1008"/>
                </a:lnTo>
                <a:lnTo>
                  <a:pt x="1270" y="996"/>
                </a:lnTo>
                <a:lnTo>
                  <a:pt x="1270" y="996"/>
                </a:lnTo>
                <a:close/>
                <a:moveTo>
                  <a:pt x="1206" y="1036"/>
                </a:moveTo>
                <a:lnTo>
                  <a:pt x="1206" y="1036"/>
                </a:lnTo>
                <a:lnTo>
                  <a:pt x="1158" y="1066"/>
                </a:lnTo>
                <a:lnTo>
                  <a:pt x="1158" y="1066"/>
                </a:lnTo>
                <a:lnTo>
                  <a:pt x="1076" y="1078"/>
                </a:lnTo>
                <a:lnTo>
                  <a:pt x="1076" y="1078"/>
                </a:lnTo>
                <a:lnTo>
                  <a:pt x="1120" y="1048"/>
                </a:lnTo>
                <a:lnTo>
                  <a:pt x="1120" y="1048"/>
                </a:lnTo>
                <a:lnTo>
                  <a:pt x="1206" y="1036"/>
                </a:lnTo>
                <a:lnTo>
                  <a:pt x="1206" y="1036"/>
                </a:lnTo>
                <a:close/>
                <a:moveTo>
                  <a:pt x="1144" y="1074"/>
                </a:moveTo>
                <a:lnTo>
                  <a:pt x="1144" y="1074"/>
                </a:lnTo>
                <a:lnTo>
                  <a:pt x="1100" y="1104"/>
                </a:lnTo>
                <a:lnTo>
                  <a:pt x="1100" y="1104"/>
                </a:lnTo>
                <a:lnTo>
                  <a:pt x="1022" y="1116"/>
                </a:lnTo>
                <a:lnTo>
                  <a:pt x="1022" y="1116"/>
                </a:lnTo>
                <a:lnTo>
                  <a:pt x="1062" y="1088"/>
                </a:lnTo>
                <a:lnTo>
                  <a:pt x="1062" y="1088"/>
                </a:lnTo>
                <a:lnTo>
                  <a:pt x="1144" y="1074"/>
                </a:lnTo>
                <a:lnTo>
                  <a:pt x="1144" y="1074"/>
                </a:lnTo>
                <a:close/>
                <a:moveTo>
                  <a:pt x="1086" y="1112"/>
                </a:moveTo>
                <a:lnTo>
                  <a:pt x="1086" y="1112"/>
                </a:lnTo>
                <a:lnTo>
                  <a:pt x="1044" y="1140"/>
                </a:lnTo>
                <a:lnTo>
                  <a:pt x="1044" y="1140"/>
                </a:lnTo>
                <a:lnTo>
                  <a:pt x="970" y="1152"/>
                </a:lnTo>
                <a:lnTo>
                  <a:pt x="970" y="1152"/>
                </a:lnTo>
                <a:lnTo>
                  <a:pt x="1008" y="1126"/>
                </a:lnTo>
                <a:lnTo>
                  <a:pt x="1008" y="1126"/>
                </a:lnTo>
                <a:lnTo>
                  <a:pt x="1086" y="1112"/>
                </a:lnTo>
                <a:lnTo>
                  <a:pt x="1086" y="1112"/>
                </a:lnTo>
                <a:close/>
                <a:moveTo>
                  <a:pt x="1030" y="1150"/>
                </a:moveTo>
                <a:lnTo>
                  <a:pt x="1030" y="1150"/>
                </a:lnTo>
                <a:lnTo>
                  <a:pt x="992" y="1174"/>
                </a:lnTo>
                <a:lnTo>
                  <a:pt x="992" y="1174"/>
                </a:lnTo>
                <a:lnTo>
                  <a:pt x="924" y="1186"/>
                </a:lnTo>
                <a:lnTo>
                  <a:pt x="924" y="1186"/>
                </a:lnTo>
                <a:lnTo>
                  <a:pt x="958" y="1162"/>
                </a:lnTo>
                <a:lnTo>
                  <a:pt x="958" y="1162"/>
                </a:lnTo>
                <a:lnTo>
                  <a:pt x="1030" y="1150"/>
                </a:lnTo>
                <a:lnTo>
                  <a:pt x="1030" y="1150"/>
                </a:lnTo>
                <a:close/>
                <a:moveTo>
                  <a:pt x="980" y="1182"/>
                </a:moveTo>
                <a:lnTo>
                  <a:pt x="980" y="1182"/>
                </a:lnTo>
                <a:lnTo>
                  <a:pt x="942" y="1208"/>
                </a:lnTo>
                <a:lnTo>
                  <a:pt x="942" y="1208"/>
                </a:lnTo>
                <a:lnTo>
                  <a:pt x="878" y="1220"/>
                </a:lnTo>
                <a:lnTo>
                  <a:pt x="878" y="1220"/>
                </a:lnTo>
                <a:lnTo>
                  <a:pt x="912" y="1194"/>
                </a:lnTo>
                <a:lnTo>
                  <a:pt x="912" y="1194"/>
                </a:lnTo>
                <a:lnTo>
                  <a:pt x="980" y="1182"/>
                </a:lnTo>
                <a:lnTo>
                  <a:pt x="980" y="1182"/>
                </a:lnTo>
                <a:close/>
                <a:moveTo>
                  <a:pt x="932" y="1216"/>
                </a:moveTo>
                <a:lnTo>
                  <a:pt x="932" y="1216"/>
                </a:lnTo>
                <a:lnTo>
                  <a:pt x="896" y="1240"/>
                </a:lnTo>
                <a:lnTo>
                  <a:pt x="896" y="1240"/>
                </a:lnTo>
                <a:lnTo>
                  <a:pt x="834" y="1252"/>
                </a:lnTo>
                <a:lnTo>
                  <a:pt x="834" y="1252"/>
                </a:lnTo>
                <a:lnTo>
                  <a:pt x="866" y="1228"/>
                </a:lnTo>
                <a:lnTo>
                  <a:pt x="866" y="1228"/>
                </a:lnTo>
                <a:lnTo>
                  <a:pt x="932" y="1216"/>
                </a:lnTo>
                <a:lnTo>
                  <a:pt x="932" y="1216"/>
                </a:lnTo>
                <a:close/>
                <a:moveTo>
                  <a:pt x="884" y="1248"/>
                </a:moveTo>
                <a:lnTo>
                  <a:pt x="884" y="1248"/>
                </a:lnTo>
                <a:lnTo>
                  <a:pt x="854" y="1270"/>
                </a:lnTo>
                <a:lnTo>
                  <a:pt x="854" y="1270"/>
                </a:lnTo>
                <a:lnTo>
                  <a:pt x="796" y="1280"/>
                </a:lnTo>
                <a:lnTo>
                  <a:pt x="796" y="1280"/>
                </a:lnTo>
                <a:lnTo>
                  <a:pt x="824" y="1260"/>
                </a:lnTo>
                <a:lnTo>
                  <a:pt x="824" y="1260"/>
                </a:lnTo>
                <a:lnTo>
                  <a:pt x="884" y="1248"/>
                </a:lnTo>
                <a:lnTo>
                  <a:pt x="884" y="1248"/>
                </a:lnTo>
                <a:close/>
                <a:moveTo>
                  <a:pt x="842" y="1278"/>
                </a:moveTo>
                <a:lnTo>
                  <a:pt x="842" y="1278"/>
                </a:lnTo>
                <a:lnTo>
                  <a:pt x="820" y="1294"/>
                </a:lnTo>
                <a:lnTo>
                  <a:pt x="820" y="1294"/>
                </a:lnTo>
                <a:lnTo>
                  <a:pt x="814" y="1298"/>
                </a:lnTo>
                <a:lnTo>
                  <a:pt x="814" y="1298"/>
                </a:lnTo>
                <a:lnTo>
                  <a:pt x="758" y="1308"/>
                </a:lnTo>
                <a:lnTo>
                  <a:pt x="758" y="1308"/>
                </a:lnTo>
                <a:lnTo>
                  <a:pt x="786" y="1288"/>
                </a:lnTo>
                <a:lnTo>
                  <a:pt x="786" y="1288"/>
                </a:lnTo>
                <a:lnTo>
                  <a:pt x="842" y="1278"/>
                </a:lnTo>
                <a:lnTo>
                  <a:pt x="842" y="1278"/>
                </a:lnTo>
                <a:close/>
                <a:moveTo>
                  <a:pt x="802" y="1306"/>
                </a:moveTo>
                <a:lnTo>
                  <a:pt x="802" y="1306"/>
                </a:lnTo>
                <a:lnTo>
                  <a:pt x="776" y="1324"/>
                </a:lnTo>
                <a:lnTo>
                  <a:pt x="776" y="1324"/>
                </a:lnTo>
                <a:lnTo>
                  <a:pt x="722" y="1336"/>
                </a:lnTo>
                <a:lnTo>
                  <a:pt x="722" y="1336"/>
                </a:lnTo>
                <a:lnTo>
                  <a:pt x="748" y="1316"/>
                </a:lnTo>
                <a:lnTo>
                  <a:pt x="748" y="1316"/>
                </a:lnTo>
                <a:lnTo>
                  <a:pt x="802" y="1306"/>
                </a:lnTo>
                <a:lnTo>
                  <a:pt x="802" y="1306"/>
                </a:lnTo>
                <a:close/>
                <a:moveTo>
                  <a:pt x="778" y="1330"/>
                </a:moveTo>
                <a:lnTo>
                  <a:pt x="778" y="1330"/>
                </a:lnTo>
                <a:lnTo>
                  <a:pt x="828" y="1320"/>
                </a:lnTo>
                <a:lnTo>
                  <a:pt x="828" y="1320"/>
                </a:lnTo>
                <a:lnTo>
                  <a:pt x="800" y="1336"/>
                </a:lnTo>
                <a:lnTo>
                  <a:pt x="800" y="1336"/>
                </a:lnTo>
                <a:lnTo>
                  <a:pt x="752" y="1348"/>
                </a:lnTo>
                <a:lnTo>
                  <a:pt x="752" y="1348"/>
                </a:lnTo>
                <a:lnTo>
                  <a:pt x="778" y="1330"/>
                </a:lnTo>
                <a:lnTo>
                  <a:pt x="778" y="1330"/>
                </a:lnTo>
                <a:close/>
                <a:moveTo>
                  <a:pt x="790" y="1322"/>
                </a:moveTo>
                <a:lnTo>
                  <a:pt x="790" y="1322"/>
                </a:lnTo>
                <a:lnTo>
                  <a:pt x="818" y="1304"/>
                </a:lnTo>
                <a:lnTo>
                  <a:pt x="818" y="1304"/>
                </a:lnTo>
                <a:lnTo>
                  <a:pt x="870" y="1292"/>
                </a:lnTo>
                <a:lnTo>
                  <a:pt x="870" y="1292"/>
                </a:lnTo>
                <a:lnTo>
                  <a:pt x="842" y="1312"/>
                </a:lnTo>
                <a:lnTo>
                  <a:pt x="842" y="1312"/>
                </a:lnTo>
                <a:lnTo>
                  <a:pt x="790" y="1322"/>
                </a:lnTo>
                <a:lnTo>
                  <a:pt x="790" y="1322"/>
                </a:lnTo>
                <a:close/>
                <a:moveTo>
                  <a:pt x="886" y="1290"/>
                </a:moveTo>
                <a:lnTo>
                  <a:pt x="886" y="1290"/>
                </a:lnTo>
                <a:lnTo>
                  <a:pt x="938" y="1280"/>
                </a:lnTo>
                <a:lnTo>
                  <a:pt x="938" y="1280"/>
                </a:lnTo>
                <a:lnTo>
                  <a:pt x="908" y="1298"/>
                </a:lnTo>
                <a:lnTo>
                  <a:pt x="908" y="1298"/>
                </a:lnTo>
                <a:lnTo>
                  <a:pt x="858" y="1308"/>
                </a:lnTo>
                <a:lnTo>
                  <a:pt x="858" y="1308"/>
                </a:lnTo>
                <a:lnTo>
                  <a:pt x="886" y="1290"/>
                </a:lnTo>
                <a:lnTo>
                  <a:pt x="886" y="1290"/>
                </a:lnTo>
                <a:close/>
                <a:moveTo>
                  <a:pt x="900" y="1282"/>
                </a:moveTo>
                <a:lnTo>
                  <a:pt x="900" y="1282"/>
                </a:lnTo>
                <a:lnTo>
                  <a:pt x="930" y="1262"/>
                </a:lnTo>
                <a:lnTo>
                  <a:pt x="930" y="1262"/>
                </a:lnTo>
                <a:lnTo>
                  <a:pt x="984" y="1252"/>
                </a:lnTo>
                <a:lnTo>
                  <a:pt x="984" y="1252"/>
                </a:lnTo>
                <a:lnTo>
                  <a:pt x="956" y="1268"/>
                </a:lnTo>
                <a:lnTo>
                  <a:pt x="956" y="1268"/>
                </a:lnTo>
                <a:lnTo>
                  <a:pt x="952" y="1272"/>
                </a:lnTo>
                <a:lnTo>
                  <a:pt x="952" y="1272"/>
                </a:lnTo>
                <a:lnTo>
                  <a:pt x="900" y="1282"/>
                </a:lnTo>
                <a:lnTo>
                  <a:pt x="900" y="1282"/>
                </a:lnTo>
                <a:close/>
                <a:moveTo>
                  <a:pt x="1002" y="1250"/>
                </a:moveTo>
                <a:lnTo>
                  <a:pt x="1002" y="1250"/>
                </a:lnTo>
                <a:lnTo>
                  <a:pt x="1056" y="1240"/>
                </a:lnTo>
                <a:lnTo>
                  <a:pt x="1056" y="1240"/>
                </a:lnTo>
                <a:lnTo>
                  <a:pt x="1024" y="1256"/>
                </a:lnTo>
                <a:lnTo>
                  <a:pt x="1024" y="1256"/>
                </a:lnTo>
                <a:lnTo>
                  <a:pt x="1022" y="1258"/>
                </a:lnTo>
                <a:lnTo>
                  <a:pt x="1022" y="1258"/>
                </a:lnTo>
                <a:lnTo>
                  <a:pt x="970" y="1268"/>
                </a:lnTo>
                <a:lnTo>
                  <a:pt x="970" y="1268"/>
                </a:lnTo>
                <a:lnTo>
                  <a:pt x="1002" y="1250"/>
                </a:lnTo>
                <a:lnTo>
                  <a:pt x="1002" y="1250"/>
                </a:lnTo>
                <a:close/>
                <a:moveTo>
                  <a:pt x="1074" y="1238"/>
                </a:moveTo>
                <a:lnTo>
                  <a:pt x="1074" y="1238"/>
                </a:lnTo>
                <a:lnTo>
                  <a:pt x="1126" y="1228"/>
                </a:lnTo>
                <a:lnTo>
                  <a:pt x="1126" y="1228"/>
                </a:lnTo>
                <a:lnTo>
                  <a:pt x="1092" y="1244"/>
                </a:lnTo>
                <a:lnTo>
                  <a:pt x="1092" y="1244"/>
                </a:lnTo>
                <a:lnTo>
                  <a:pt x="1090" y="1246"/>
                </a:lnTo>
                <a:lnTo>
                  <a:pt x="1090" y="1246"/>
                </a:lnTo>
                <a:lnTo>
                  <a:pt x="1040" y="1254"/>
                </a:lnTo>
                <a:lnTo>
                  <a:pt x="1040" y="1254"/>
                </a:lnTo>
                <a:lnTo>
                  <a:pt x="1074" y="1238"/>
                </a:lnTo>
                <a:lnTo>
                  <a:pt x="1074" y="1238"/>
                </a:lnTo>
                <a:close/>
                <a:moveTo>
                  <a:pt x="1088" y="1228"/>
                </a:moveTo>
                <a:lnTo>
                  <a:pt x="1088" y="1228"/>
                </a:lnTo>
                <a:lnTo>
                  <a:pt x="1126" y="1208"/>
                </a:lnTo>
                <a:lnTo>
                  <a:pt x="1126" y="1208"/>
                </a:lnTo>
                <a:lnTo>
                  <a:pt x="1182" y="1200"/>
                </a:lnTo>
                <a:lnTo>
                  <a:pt x="1182" y="1200"/>
                </a:lnTo>
                <a:lnTo>
                  <a:pt x="1144" y="1220"/>
                </a:lnTo>
                <a:lnTo>
                  <a:pt x="1144" y="1220"/>
                </a:lnTo>
                <a:lnTo>
                  <a:pt x="1088" y="1228"/>
                </a:lnTo>
                <a:lnTo>
                  <a:pt x="1088" y="1228"/>
                </a:lnTo>
                <a:close/>
                <a:moveTo>
                  <a:pt x="1200" y="1198"/>
                </a:moveTo>
                <a:lnTo>
                  <a:pt x="1200" y="1198"/>
                </a:lnTo>
                <a:lnTo>
                  <a:pt x="1256" y="1190"/>
                </a:lnTo>
                <a:lnTo>
                  <a:pt x="1256" y="1190"/>
                </a:lnTo>
                <a:lnTo>
                  <a:pt x="1216" y="1208"/>
                </a:lnTo>
                <a:lnTo>
                  <a:pt x="1216" y="1208"/>
                </a:lnTo>
                <a:lnTo>
                  <a:pt x="1164" y="1216"/>
                </a:lnTo>
                <a:lnTo>
                  <a:pt x="1164" y="1216"/>
                </a:lnTo>
                <a:lnTo>
                  <a:pt x="1200" y="1198"/>
                </a:lnTo>
                <a:lnTo>
                  <a:pt x="1200" y="1198"/>
                </a:lnTo>
                <a:close/>
                <a:moveTo>
                  <a:pt x="1216" y="1190"/>
                </a:moveTo>
                <a:lnTo>
                  <a:pt x="1216" y="1190"/>
                </a:lnTo>
                <a:lnTo>
                  <a:pt x="1262" y="1168"/>
                </a:lnTo>
                <a:lnTo>
                  <a:pt x="1262" y="1168"/>
                </a:lnTo>
                <a:lnTo>
                  <a:pt x="1322" y="1162"/>
                </a:lnTo>
                <a:lnTo>
                  <a:pt x="1322" y="1162"/>
                </a:lnTo>
                <a:lnTo>
                  <a:pt x="1276" y="1182"/>
                </a:lnTo>
                <a:lnTo>
                  <a:pt x="1276" y="1182"/>
                </a:lnTo>
                <a:lnTo>
                  <a:pt x="1216" y="1190"/>
                </a:lnTo>
                <a:lnTo>
                  <a:pt x="1216" y="1190"/>
                </a:lnTo>
                <a:close/>
                <a:moveTo>
                  <a:pt x="1340" y="1160"/>
                </a:moveTo>
                <a:lnTo>
                  <a:pt x="1340" y="1160"/>
                </a:lnTo>
                <a:lnTo>
                  <a:pt x="1398" y="1156"/>
                </a:lnTo>
                <a:lnTo>
                  <a:pt x="1398" y="1156"/>
                </a:lnTo>
                <a:lnTo>
                  <a:pt x="1350" y="1174"/>
                </a:lnTo>
                <a:lnTo>
                  <a:pt x="1350" y="1174"/>
                </a:lnTo>
                <a:lnTo>
                  <a:pt x="1296" y="1180"/>
                </a:lnTo>
                <a:lnTo>
                  <a:pt x="1296" y="1180"/>
                </a:lnTo>
                <a:lnTo>
                  <a:pt x="1340" y="1160"/>
                </a:lnTo>
                <a:lnTo>
                  <a:pt x="1340" y="1160"/>
                </a:lnTo>
                <a:close/>
                <a:moveTo>
                  <a:pt x="1360" y="1154"/>
                </a:moveTo>
                <a:lnTo>
                  <a:pt x="1360" y="1154"/>
                </a:lnTo>
                <a:lnTo>
                  <a:pt x="1408" y="1132"/>
                </a:lnTo>
                <a:lnTo>
                  <a:pt x="1408" y="1132"/>
                </a:lnTo>
                <a:lnTo>
                  <a:pt x="1470" y="1130"/>
                </a:lnTo>
                <a:lnTo>
                  <a:pt x="1470" y="1130"/>
                </a:lnTo>
                <a:lnTo>
                  <a:pt x="1418" y="1148"/>
                </a:lnTo>
                <a:lnTo>
                  <a:pt x="1418" y="1148"/>
                </a:lnTo>
                <a:lnTo>
                  <a:pt x="1360" y="1154"/>
                </a:lnTo>
                <a:lnTo>
                  <a:pt x="1360" y="1154"/>
                </a:lnTo>
                <a:close/>
                <a:moveTo>
                  <a:pt x="1490" y="1128"/>
                </a:moveTo>
                <a:lnTo>
                  <a:pt x="1490" y="1128"/>
                </a:lnTo>
                <a:lnTo>
                  <a:pt x="1548" y="1126"/>
                </a:lnTo>
                <a:lnTo>
                  <a:pt x="1548" y="1126"/>
                </a:lnTo>
                <a:lnTo>
                  <a:pt x="1496" y="1142"/>
                </a:lnTo>
                <a:lnTo>
                  <a:pt x="1496" y="1142"/>
                </a:lnTo>
                <a:lnTo>
                  <a:pt x="1440" y="1146"/>
                </a:lnTo>
                <a:lnTo>
                  <a:pt x="1440" y="1146"/>
                </a:lnTo>
                <a:lnTo>
                  <a:pt x="1490" y="1128"/>
                </a:lnTo>
                <a:lnTo>
                  <a:pt x="1490" y="1128"/>
                </a:lnTo>
                <a:close/>
                <a:moveTo>
                  <a:pt x="1506" y="1122"/>
                </a:moveTo>
                <a:lnTo>
                  <a:pt x="1506" y="1122"/>
                </a:lnTo>
                <a:lnTo>
                  <a:pt x="1558" y="1104"/>
                </a:lnTo>
                <a:lnTo>
                  <a:pt x="1558" y="1104"/>
                </a:lnTo>
                <a:lnTo>
                  <a:pt x="1622" y="1104"/>
                </a:lnTo>
                <a:lnTo>
                  <a:pt x="1622" y="1104"/>
                </a:lnTo>
                <a:lnTo>
                  <a:pt x="1568" y="1120"/>
                </a:lnTo>
                <a:lnTo>
                  <a:pt x="1568" y="1120"/>
                </a:lnTo>
                <a:lnTo>
                  <a:pt x="1506" y="1122"/>
                </a:lnTo>
                <a:lnTo>
                  <a:pt x="1506" y="1122"/>
                </a:lnTo>
                <a:close/>
                <a:moveTo>
                  <a:pt x="1640" y="1104"/>
                </a:moveTo>
                <a:lnTo>
                  <a:pt x="1640" y="1104"/>
                </a:lnTo>
                <a:lnTo>
                  <a:pt x="1698" y="1106"/>
                </a:lnTo>
                <a:lnTo>
                  <a:pt x="1698" y="1106"/>
                </a:lnTo>
                <a:lnTo>
                  <a:pt x="1644" y="1120"/>
                </a:lnTo>
                <a:lnTo>
                  <a:pt x="1644" y="1120"/>
                </a:lnTo>
                <a:lnTo>
                  <a:pt x="1628" y="1120"/>
                </a:lnTo>
                <a:lnTo>
                  <a:pt x="1628" y="1120"/>
                </a:lnTo>
                <a:lnTo>
                  <a:pt x="1588" y="1120"/>
                </a:lnTo>
                <a:lnTo>
                  <a:pt x="1588" y="1120"/>
                </a:lnTo>
                <a:lnTo>
                  <a:pt x="1640" y="1104"/>
                </a:lnTo>
                <a:lnTo>
                  <a:pt x="1640" y="1104"/>
                </a:lnTo>
                <a:close/>
                <a:moveTo>
                  <a:pt x="1658" y="1100"/>
                </a:moveTo>
                <a:lnTo>
                  <a:pt x="1658" y="1100"/>
                </a:lnTo>
                <a:lnTo>
                  <a:pt x="1712" y="1082"/>
                </a:lnTo>
                <a:lnTo>
                  <a:pt x="1712" y="1082"/>
                </a:lnTo>
                <a:lnTo>
                  <a:pt x="1774" y="1088"/>
                </a:lnTo>
                <a:lnTo>
                  <a:pt x="1774" y="1088"/>
                </a:lnTo>
                <a:lnTo>
                  <a:pt x="1718" y="1102"/>
                </a:lnTo>
                <a:lnTo>
                  <a:pt x="1718" y="1102"/>
                </a:lnTo>
                <a:lnTo>
                  <a:pt x="1658" y="1100"/>
                </a:lnTo>
                <a:lnTo>
                  <a:pt x="1658" y="1100"/>
                </a:lnTo>
                <a:close/>
                <a:moveTo>
                  <a:pt x="1790" y="1090"/>
                </a:moveTo>
                <a:lnTo>
                  <a:pt x="1790" y="1090"/>
                </a:lnTo>
                <a:lnTo>
                  <a:pt x="1844" y="1096"/>
                </a:lnTo>
                <a:lnTo>
                  <a:pt x="1844" y="1096"/>
                </a:lnTo>
                <a:lnTo>
                  <a:pt x="1790" y="1106"/>
                </a:lnTo>
                <a:lnTo>
                  <a:pt x="1790" y="1106"/>
                </a:lnTo>
                <a:lnTo>
                  <a:pt x="1736" y="1102"/>
                </a:lnTo>
                <a:lnTo>
                  <a:pt x="1736" y="1102"/>
                </a:lnTo>
                <a:lnTo>
                  <a:pt x="1790" y="1090"/>
                </a:lnTo>
                <a:lnTo>
                  <a:pt x="1790" y="1090"/>
                </a:lnTo>
                <a:close/>
                <a:moveTo>
                  <a:pt x="1806" y="1086"/>
                </a:moveTo>
                <a:lnTo>
                  <a:pt x="1806" y="1086"/>
                </a:lnTo>
                <a:lnTo>
                  <a:pt x="1862" y="1072"/>
                </a:lnTo>
                <a:lnTo>
                  <a:pt x="1862" y="1072"/>
                </a:lnTo>
                <a:lnTo>
                  <a:pt x="1918" y="1082"/>
                </a:lnTo>
                <a:lnTo>
                  <a:pt x="1918" y="1082"/>
                </a:lnTo>
                <a:lnTo>
                  <a:pt x="1862" y="1092"/>
                </a:lnTo>
                <a:lnTo>
                  <a:pt x="1862" y="1092"/>
                </a:lnTo>
                <a:lnTo>
                  <a:pt x="1806" y="1086"/>
                </a:lnTo>
                <a:lnTo>
                  <a:pt x="1806" y="1086"/>
                </a:lnTo>
                <a:close/>
                <a:moveTo>
                  <a:pt x="1934" y="1084"/>
                </a:moveTo>
                <a:lnTo>
                  <a:pt x="1934" y="1084"/>
                </a:lnTo>
                <a:lnTo>
                  <a:pt x="1976" y="1092"/>
                </a:lnTo>
                <a:lnTo>
                  <a:pt x="1976" y="1092"/>
                </a:lnTo>
                <a:lnTo>
                  <a:pt x="1984" y="1094"/>
                </a:lnTo>
                <a:lnTo>
                  <a:pt x="1984" y="1094"/>
                </a:lnTo>
                <a:lnTo>
                  <a:pt x="1930" y="1102"/>
                </a:lnTo>
                <a:lnTo>
                  <a:pt x="1930" y="1102"/>
                </a:lnTo>
                <a:lnTo>
                  <a:pt x="1908" y="1098"/>
                </a:lnTo>
                <a:lnTo>
                  <a:pt x="1908" y="1098"/>
                </a:lnTo>
                <a:lnTo>
                  <a:pt x="1880" y="1094"/>
                </a:lnTo>
                <a:lnTo>
                  <a:pt x="1880" y="1094"/>
                </a:lnTo>
                <a:lnTo>
                  <a:pt x="1934" y="1084"/>
                </a:lnTo>
                <a:lnTo>
                  <a:pt x="1934" y="1084"/>
                </a:lnTo>
                <a:close/>
                <a:moveTo>
                  <a:pt x="1976" y="1086"/>
                </a:moveTo>
                <a:lnTo>
                  <a:pt x="1976" y="1086"/>
                </a:lnTo>
                <a:lnTo>
                  <a:pt x="1950" y="1082"/>
                </a:lnTo>
                <a:lnTo>
                  <a:pt x="1950" y="1082"/>
                </a:lnTo>
                <a:lnTo>
                  <a:pt x="2006" y="1070"/>
                </a:lnTo>
                <a:lnTo>
                  <a:pt x="2006" y="1070"/>
                </a:lnTo>
                <a:lnTo>
                  <a:pt x="2042" y="1080"/>
                </a:lnTo>
                <a:lnTo>
                  <a:pt x="2042" y="1080"/>
                </a:lnTo>
                <a:lnTo>
                  <a:pt x="2056" y="1084"/>
                </a:lnTo>
                <a:lnTo>
                  <a:pt x="2056" y="1084"/>
                </a:lnTo>
                <a:lnTo>
                  <a:pt x="2000" y="1092"/>
                </a:lnTo>
                <a:lnTo>
                  <a:pt x="2000" y="1092"/>
                </a:lnTo>
                <a:lnTo>
                  <a:pt x="1976" y="1086"/>
                </a:lnTo>
                <a:lnTo>
                  <a:pt x="1976" y="1086"/>
                </a:lnTo>
                <a:close/>
                <a:moveTo>
                  <a:pt x="2072" y="1088"/>
                </a:moveTo>
                <a:lnTo>
                  <a:pt x="2072" y="1088"/>
                </a:lnTo>
                <a:lnTo>
                  <a:pt x="2118" y="1100"/>
                </a:lnTo>
                <a:lnTo>
                  <a:pt x="2118" y="1100"/>
                </a:lnTo>
                <a:lnTo>
                  <a:pt x="2064" y="1104"/>
                </a:lnTo>
                <a:lnTo>
                  <a:pt x="2064" y="1104"/>
                </a:lnTo>
                <a:lnTo>
                  <a:pt x="2018" y="1096"/>
                </a:lnTo>
                <a:lnTo>
                  <a:pt x="2018" y="1096"/>
                </a:lnTo>
                <a:lnTo>
                  <a:pt x="2072" y="1088"/>
                </a:lnTo>
                <a:lnTo>
                  <a:pt x="2072" y="1088"/>
                </a:lnTo>
                <a:close/>
                <a:moveTo>
                  <a:pt x="2086" y="1086"/>
                </a:moveTo>
                <a:lnTo>
                  <a:pt x="2086" y="1086"/>
                </a:lnTo>
                <a:lnTo>
                  <a:pt x="2142" y="1078"/>
                </a:lnTo>
                <a:lnTo>
                  <a:pt x="2142" y="1078"/>
                </a:lnTo>
                <a:lnTo>
                  <a:pt x="2188" y="1094"/>
                </a:lnTo>
                <a:lnTo>
                  <a:pt x="2188" y="1094"/>
                </a:lnTo>
                <a:lnTo>
                  <a:pt x="2134" y="1098"/>
                </a:lnTo>
                <a:lnTo>
                  <a:pt x="2134" y="1098"/>
                </a:lnTo>
                <a:lnTo>
                  <a:pt x="2086" y="1086"/>
                </a:lnTo>
                <a:lnTo>
                  <a:pt x="2086" y="1086"/>
                </a:lnTo>
                <a:close/>
                <a:moveTo>
                  <a:pt x="2202" y="1098"/>
                </a:moveTo>
                <a:lnTo>
                  <a:pt x="2202" y="1098"/>
                </a:lnTo>
                <a:lnTo>
                  <a:pt x="2246" y="1112"/>
                </a:lnTo>
                <a:lnTo>
                  <a:pt x="2246" y="1112"/>
                </a:lnTo>
                <a:lnTo>
                  <a:pt x="2196" y="1114"/>
                </a:lnTo>
                <a:lnTo>
                  <a:pt x="2196" y="1114"/>
                </a:lnTo>
                <a:lnTo>
                  <a:pt x="2150" y="1102"/>
                </a:lnTo>
                <a:lnTo>
                  <a:pt x="2150" y="1102"/>
                </a:lnTo>
                <a:lnTo>
                  <a:pt x="2202" y="1098"/>
                </a:lnTo>
                <a:lnTo>
                  <a:pt x="2202" y="1098"/>
                </a:lnTo>
                <a:close/>
                <a:moveTo>
                  <a:pt x="2216" y="1096"/>
                </a:moveTo>
                <a:lnTo>
                  <a:pt x="2216" y="1096"/>
                </a:lnTo>
                <a:lnTo>
                  <a:pt x="2272" y="1092"/>
                </a:lnTo>
                <a:lnTo>
                  <a:pt x="2272" y="1092"/>
                </a:lnTo>
                <a:lnTo>
                  <a:pt x="2318" y="1108"/>
                </a:lnTo>
                <a:lnTo>
                  <a:pt x="2318" y="1108"/>
                </a:lnTo>
                <a:lnTo>
                  <a:pt x="2264" y="1112"/>
                </a:lnTo>
                <a:lnTo>
                  <a:pt x="2264" y="1112"/>
                </a:lnTo>
                <a:lnTo>
                  <a:pt x="2216" y="1096"/>
                </a:lnTo>
                <a:lnTo>
                  <a:pt x="2216" y="1096"/>
                </a:lnTo>
                <a:close/>
                <a:moveTo>
                  <a:pt x="2332" y="1114"/>
                </a:moveTo>
                <a:lnTo>
                  <a:pt x="2332" y="1114"/>
                </a:lnTo>
                <a:lnTo>
                  <a:pt x="2374" y="1130"/>
                </a:lnTo>
                <a:lnTo>
                  <a:pt x="2374" y="1130"/>
                </a:lnTo>
                <a:lnTo>
                  <a:pt x="2324" y="1130"/>
                </a:lnTo>
                <a:lnTo>
                  <a:pt x="2324" y="1130"/>
                </a:lnTo>
                <a:lnTo>
                  <a:pt x="2280" y="1116"/>
                </a:lnTo>
                <a:lnTo>
                  <a:pt x="2280" y="1116"/>
                </a:lnTo>
                <a:lnTo>
                  <a:pt x="2332" y="1114"/>
                </a:lnTo>
                <a:lnTo>
                  <a:pt x="2332" y="1114"/>
                </a:lnTo>
                <a:close/>
                <a:moveTo>
                  <a:pt x="2346" y="1112"/>
                </a:moveTo>
                <a:lnTo>
                  <a:pt x="2346" y="1112"/>
                </a:lnTo>
                <a:lnTo>
                  <a:pt x="2398" y="1110"/>
                </a:lnTo>
                <a:lnTo>
                  <a:pt x="2398" y="1110"/>
                </a:lnTo>
                <a:lnTo>
                  <a:pt x="2444" y="1128"/>
                </a:lnTo>
                <a:lnTo>
                  <a:pt x="2444" y="1128"/>
                </a:lnTo>
                <a:lnTo>
                  <a:pt x="2392" y="1130"/>
                </a:lnTo>
                <a:lnTo>
                  <a:pt x="2392" y="1130"/>
                </a:lnTo>
                <a:lnTo>
                  <a:pt x="2346" y="1112"/>
                </a:lnTo>
                <a:lnTo>
                  <a:pt x="2346" y="1112"/>
                </a:lnTo>
                <a:close/>
                <a:moveTo>
                  <a:pt x="2458" y="1134"/>
                </a:moveTo>
                <a:lnTo>
                  <a:pt x="2458" y="1134"/>
                </a:lnTo>
                <a:lnTo>
                  <a:pt x="2498" y="1152"/>
                </a:lnTo>
                <a:lnTo>
                  <a:pt x="2498" y="1152"/>
                </a:lnTo>
                <a:lnTo>
                  <a:pt x="2450" y="1150"/>
                </a:lnTo>
                <a:lnTo>
                  <a:pt x="2450" y="1150"/>
                </a:lnTo>
                <a:lnTo>
                  <a:pt x="2408" y="1134"/>
                </a:lnTo>
                <a:lnTo>
                  <a:pt x="2408" y="1134"/>
                </a:lnTo>
                <a:lnTo>
                  <a:pt x="2458" y="1134"/>
                </a:lnTo>
                <a:lnTo>
                  <a:pt x="2458" y="1134"/>
                </a:lnTo>
                <a:close/>
                <a:moveTo>
                  <a:pt x="2472" y="1134"/>
                </a:moveTo>
                <a:lnTo>
                  <a:pt x="2472" y="1134"/>
                </a:lnTo>
                <a:lnTo>
                  <a:pt x="2524" y="1134"/>
                </a:lnTo>
                <a:lnTo>
                  <a:pt x="2524" y="1134"/>
                </a:lnTo>
                <a:lnTo>
                  <a:pt x="2566" y="1154"/>
                </a:lnTo>
                <a:lnTo>
                  <a:pt x="2566" y="1154"/>
                </a:lnTo>
                <a:lnTo>
                  <a:pt x="2516" y="1152"/>
                </a:lnTo>
                <a:lnTo>
                  <a:pt x="2516" y="1152"/>
                </a:lnTo>
                <a:lnTo>
                  <a:pt x="2472" y="1134"/>
                </a:lnTo>
                <a:lnTo>
                  <a:pt x="2472" y="1134"/>
                </a:lnTo>
                <a:close/>
                <a:moveTo>
                  <a:pt x="2580" y="1160"/>
                </a:moveTo>
                <a:lnTo>
                  <a:pt x="2580" y="1160"/>
                </a:lnTo>
                <a:lnTo>
                  <a:pt x="2620" y="1178"/>
                </a:lnTo>
                <a:lnTo>
                  <a:pt x="2620" y="1178"/>
                </a:lnTo>
                <a:lnTo>
                  <a:pt x="2574" y="1174"/>
                </a:lnTo>
                <a:lnTo>
                  <a:pt x="2574" y="1174"/>
                </a:lnTo>
                <a:lnTo>
                  <a:pt x="2532" y="1158"/>
                </a:lnTo>
                <a:lnTo>
                  <a:pt x="2532" y="1158"/>
                </a:lnTo>
                <a:lnTo>
                  <a:pt x="2580" y="1160"/>
                </a:lnTo>
                <a:lnTo>
                  <a:pt x="2580" y="1160"/>
                </a:lnTo>
                <a:close/>
                <a:moveTo>
                  <a:pt x="2596" y="1160"/>
                </a:moveTo>
                <a:lnTo>
                  <a:pt x="2596" y="1160"/>
                </a:lnTo>
                <a:lnTo>
                  <a:pt x="2644" y="1162"/>
                </a:lnTo>
                <a:lnTo>
                  <a:pt x="2644" y="1162"/>
                </a:lnTo>
                <a:lnTo>
                  <a:pt x="2686" y="1182"/>
                </a:lnTo>
                <a:lnTo>
                  <a:pt x="2686" y="1182"/>
                </a:lnTo>
                <a:lnTo>
                  <a:pt x="2638" y="1180"/>
                </a:lnTo>
                <a:lnTo>
                  <a:pt x="2638" y="1180"/>
                </a:lnTo>
                <a:lnTo>
                  <a:pt x="2596" y="1160"/>
                </a:lnTo>
                <a:lnTo>
                  <a:pt x="2596" y="1160"/>
                </a:lnTo>
                <a:close/>
                <a:moveTo>
                  <a:pt x="2700" y="1190"/>
                </a:moveTo>
                <a:lnTo>
                  <a:pt x="2700" y="1190"/>
                </a:lnTo>
                <a:lnTo>
                  <a:pt x="2738" y="1208"/>
                </a:lnTo>
                <a:lnTo>
                  <a:pt x="2738" y="1208"/>
                </a:lnTo>
                <a:lnTo>
                  <a:pt x="2694" y="1204"/>
                </a:lnTo>
                <a:lnTo>
                  <a:pt x="2694" y="1204"/>
                </a:lnTo>
                <a:lnTo>
                  <a:pt x="2654" y="1186"/>
                </a:lnTo>
                <a:lnTo>
                  <a:pt x="2654" y="1186"/>
                </a:lnTo>
                <a:lnTo>
                  <a:pt x="2700" y="1190"/>
                </a:lnTo>
                <a:lnTo>
                  <a:pt x="2700" y="1190"/>
                </a:lnTo>
                <a:close/>
                <a:moveTo>
                  <a:pt x="2716" y="1190"/>
                </a:moveTo>
                <a:lnTo>
                  <a:pt x="2716" y="1190"/>
                </a:lnTo>
                <a:lnTo>
                  <a:pt x="2764" y="1194"/>
                </a:lnTo>
                <a:lnTo>
                  <a:pt x="2764" y="1194"/>
                </a:lnTo>
                <a:lnTo>
                  <a:pt x="2802" y="1214"/>
                </a:lnTo>
                <a:lnTo>
                  <a:pt x="2802" y="1214"/>
                </a:lnTo>
                <a:lnTo>
                  <a:pt x="2756" y="1210"/>
                </a:lnTo>
                <a:lnTo>
                  <a:pt x="2756" y="1210"/>
                </a:lnTo>
                <a:lnTo>
                  <a:pt x="2716" y="1190"/>
                </a:lnTo>
                <a:lnTo>
                  <a:pt x="2716" y="1190"/>
                </a:lnTo>
                <a:close/>
                <a:moveTo>
                  <a:pt x="2816" y="1222"/>
                </a:moveTo>
                <a:lnTo>
                  <a:pt x="2816" y="1222"/>
                </a:lnTo>
                <a:lnTo>
                  <a:pt x="2852" y="1240"/>
                </a:lnTo>
                <a:lnTo>
                  <a:pt x="2852" y="1240"/>
                </a:lnTo>
                <a:lnTo>
                  <a:pt x="2810" y="1234"/>
                </a:lnTo>
                <a:lnTo>
                  <a:pt x="2810" y="1234"/>
                </a:lnTo>
                <a:lnTo>
                  <a:pt x="2772" y="1218"/>
                </a:lnTo>
                <a:lnTo>
                  <a:pt x="2772" y="1218"/>
                </a:lnTo>
                <a:lnTo>
                  <a:pt x="2816" y="1222"/>
                </a:lnTo>
                <a:lnTo>
                  <a:pt x="2816" y="1222"/>
                </a:lnTo>
                <a:close/>
                <a:moveTo>
                  <a:pt x="2832" y="1224"/>
                </a:moveTo>
                <a:lnTo>
                  <a:pt x="2832" y="1224"/>
                </a:lnTo>
                <a:lnTo>
                  <a:pt x="2878" y="1228"/>
                </a:lnTo>
                <a:lnTo>
                  <a:pt x="2878" y="1228"/>
                </a:lnTo>
                <a:lnTo>
                  <a:pt x="2914" y="1248"/>
                </a:lnTo>
                <a:lnTo>
                  <a:pt x="2914" y="1248"/>
                </a:lnTo>
                <a:lnTo>
                  <a:pt x="2870" y="1244"/>
                </a:lnTo>
                <a:lnTo>
                  <a:pt x="2870" y="1244"/>
                </a:lnTo>
                <a:lnTo>
                  <a:pt x="2832" y="1224"/>
                </a:lnTo>
                <a:lnTo>
                  <a:pt x="2832" y="1224"/>
                </a:lnTo>
                <a:close/>
                <a:moveTo>
                  <a:pt x="2930" y="1258"/>
                </a:moveTo>
                <a:lnTo>
                  <a:pt x="2930" y="1258"/>
                </a:lnTo>
                <a:lnTo>
                  <a:pt x="2964" y="1278"/>
                </a:lnTo>
                <a:lnTo>
                  <a:pt x="2964" y="1278"/>
                </a:lnTo>
                <a:lnTo>
                  <a:pt x="2926" y="1270"/>
                </a:lnTo>
                <a:lnTo>
                  <a:pt x="2926" y="1270"/>
                </a:lnTo>
                <a:lnTo>
                  <a:pt x="2888" y="1252"/>
                </a:lnTo>
                <a:lnTo>
                  <a:pt x="2888" y="1252"/>
                </a:lnTo>
                <a:lnTo>
                  <a:pt x="2930" y="1258"/>
                </a:lnTo>
                <a:lnTo>
                  <a:pt x="2930" y="1258"/>
                </a:lnTo>
                <a:close/>
                <a:moveTo>
                  <a:pt x="2944" y="1260"/>
                </a:moveTo>
                <a:lnTo>
                  <a:pt x="2944" y="1260"/>
                </a:lnTo>
                <a:lnTo>
                  <a:pt x="2992" y="1266"/>
                </a:lnTo>
                <a:lnTo>
                  <a:pt x="2992" y="1266"/>
                </a:lnTo>
                <a:lnTo>
                  <a:pt x="3028" y="1288"/>
                </a:lnTo>
                <a:lnTo>
                  <a:pt x="3028" y="1288"/>
                </a:lnTo>
                <a:lnTo>
                  <a:pt x="2982" y="1280"/>
                </a:lnTo>
                <a:lnTo>
                  <a:pt x="2982" y="1280"/>
                </a:lnTo>
                <a:lnTo>
                  <a:pt x="2944" y="1260"/>
                </a:lnTo>
                <a:lnTo>
                  <a:pt x="2944" y="1260"/>
                </a:lnTo>
                <a:close/>
                <a:moveTo>
                  <a:pt x="3006" y="1268"/>
                </a:moveTo>
                <a:lnTo>
                  <a:pt x="3006" y="1268"/>
                </a:lnTo>
                <a:lnTo>
                  <a:pt x="3052" y="1274"/>
                </a:lnTo>
                <a:lnTo>
                  <a:pt x="3052" y="1274"/>
                </a:lnTo>
                <a:lnTo>
                  <a:pt x="3088" y="1298"/>
                </a:lnTo>
                <a:lnTo>
                  <a:pt x="3088" y="1298"/>
                </a:lnTo>
                <a:lnTo>
                  <a:pt x="3044" y="1290"/>
                </a:lnTo>
                <a:lnTo>
                  <a:pt x="3044" y="1290"/>
                </a:lnTo>
                <a:lnTo>
                  <a:pt x="3006" y="1268"/>
                </a:lnTo>
                <a:lnTo>
                  <a:pt x="3006" y="1268"/>
                </a:lnTo>
                <a:close/>
                <a:moveTo>
                  <a:pt x="3098" y="1304"/>
                </a:moveTo>
                <a:lnTo>
                  <a:pt x="3098" y="1304"/>
                </a:lnTo>
                <a:lnTo>
                  <a:pt x="3132" y="1326"/>
                </a:lnTo>
                <a:lnTo>
                  <a:pt x="3132" y="1326"/>
                </a:lnTo>
                <a:lnTo>
                  <a:pt x="3094" y="1318"/>
                </a:lnTo>
                <a:lnTo>
                  <a:pt x="3094" y="1318"/>
                </a:lnTo>
                <a:lnTo>
                  <a:pt x="3056" y="1296"/>
                </a:lnTo>
                <a:lnTo>
                  <a:pt x="3056" y="1296"/>
                </a:lnTo>
                <a:lnTo>
                  <a:pt x="3098" y="1304"/>
                </a:lnTo>
                <a:lnTo>
                  <a:pt x="3098" y="1304"/>
                </a:lnTo>
                <a:close/>
                <a:moveTo>
                  <a:pt x="3146" y="1334"/>
                </a:moveTo>
                <a:lnTo>
                  <a:pt x="3146" y="1334"/>
                </a:lnTo>
                <a:lnTo>
                  <a:pt x="3176" y="1352"/>
                </a:lnTo>
                <a:lnTo>
                  <a:pt x="3176" y="1352"/>
                </a:lnTo>
                <a:lnTo>
                  <a:pt x="3140" y="1344"/>
                </a:lnTo>
                <a:lnTo>
                  <a:pt x="3140" y="1344"/>
                </a:lnTo>
                <a:lnTo>
                  <a:pt x="3108" y="1328"/>
                </a:lnTo>
                <a:lnTo>
                  <a:pt x="3108" y="1328"/>
                </a:lnTo>
                <a:lnTo>
                  <a:pt x="3146" y="1334"/>
                </a:lnTo>
                <a:lnTo>
                  <a:pt x="3146" y="1334"/>
                </a:lnTo>
                <a:close/>
                <a:moveTo>
                  <a:pt x="3162" y="1338"/>
                </a:moveTo>
                <a:lnTo>
                  <a:pt x="3162" y="1338"/>
                </a:lnTo>
                <a:lnTo>
                  <a:pt x="3204" y="1344"/>
                </a:lnTo>
                <a:lnTo>
                  <a:pt x="3204" y="1344"/>
                </a:lnTo>
                <a:lnTo>
                  <a:pt x="3234" y="1366"/>
                </a:lnTo>
                <a:lnTo>
                  <a:pt x="3234" y="1366"/>
                </a:lnTo>
                <a:lnTo>
                  <a:pt x="3194" y="1356"/>
                </a:lnTo>
                <a:lnTo>
                  <a:pt x="3194" y="1356"/>
                </a:lnTo>
                <a:lnTo>
                  <a:pt x="3162" y="1338"/>
                </a:lnTo>
                <a:lnTo>
                  <a:pt x="3162" y="1338"/>
                </a:lnTo>
                <a:close/>
                <a:moveTo>
                  <a:pt x="3218" y="1348"/>
                </a:moveTo>
                <a:lnTo>
                  <a:pt x="3218" y="1348"/>
                </a:lnTo>
                <a:lnTo>
                  <a:pt x="3320" y="1364"/>
                </a:lnTo>
                <a:lnTo>
                  <a:pt x="3422" y="1380"/>
                </a:lnTo>
                <a:lnTo>
                  <a:pt x="3522" y="1394"/>
                </a:lnTo>
                <a:lnTo>
                  <a:pt x="3622" y="1406"/>
                </a:lnTo>
                <a:lnTo>
                  <a:pt x="3720" y="1418"/>
                </a:lnTo>
                <a:lnTo>
                  <a:pt x="3818" y="1426"/>
                </a:lnTo>
                <a:lnTo>
                  <a:pt x="3916" y="1434"/>
                </a:lnTo>
                <a:lnTo>
                  <a:pt x="4010" y="1442"/>
                </a:lnTo>
                <a:lnTo>
                  <a:pt x="4200" y="1452"/>
                </a:lnTo>
                <a:lnTo>
                  <a:pt x="4384" y="1458"/>
                </a:lnTo>
                <a:lnTo>
                  <a:pt x="4564" y="1458"/>
                </a:lnTo>
                <a:lnTo>
                  <a:pt x="4740" y="1456"/>
                </a:lnTo>
                <a:lnTo>
                  <a:pt x="4912" y="1450"/>
                </a:lnTo>
                <a:lnTo>
                  <a:pt x="5078" y="1440"/>
                </a:lnTo>
                <a:lnTo>
                  <a:pt x="5242" y="1428"/>
                </a:lnTo>
                <a:lnTo>
                  <a:pt x="5398" y="1412"/>
                </a:lnTo>
                <a:lnTo>
                  <a:pt x="5552" y="1394"/>
                </a:lnTo>
                <a:lnTo>
                  <a:pt x="5698" y="1376"/>
                </a:lnTo>
                <a:lnTo>
                  <a:pt x="5840" y="1354"/>
                </a:lnTo>
                <a:lnTo>
                  <a:pt x="5978" y="1332"/>
                </a:lnTo>
                <a:lnTo>
                  <a:pt x="5978" y="1332"/>
                </a:lnTo>
                <a:lnTo>
                  <a:pt x="5986" y="1342"/>
                </a:lnTo>
                <a:lnTo>
                  <a:pt x="5986" y="1342"/>
                </a:lnTo>
                <a:lnTo>
                  <a:pt x="5850" y="1368"/>
                </a:lnTo>
                <a:lnTo>
                  <a:pt x="5708" y="1394"/>
                </a:lnTo>
                <a:lnTo>
                  <a:pt x="5562" y="1418"/>
                </a:lnTo>
                <a:lnTo>
                  <a:pt x="5410" y="1438"/>
                </a:lnTo>
                <a:lnTo>
                  <a:pt x="5254" y="1458"/>
                </a:lnTo>
                <a:lnTo>
                  <a:pt x="5092" y="1472"/>
                </a:lnTo>
                <a:lnTo>
                  <a:pt x="4926" y="1484"/>
                </a:lnTo>
                <a:lnTo>
                  <a:pt x="4756" y="1492"/>
                </a:lnTo>
                <a:lnTo>
                  <a:pt x="4580" y="1496"/>
                </a:lnTo>
                <a:lnTo>
                  <a:pt x="4492" y="1496"/>
                </a:lnTo>
                <a:lnTo>
                  <a:pt x="4402" y="1496"/>
                </a:lnTo>
                <a:lnTo>
                  <a:pt x="4312" y="1494"/>
                </a:lnTo>
                <a:lnTo>
                  <a:pt x="4220" y="1490"/>
                </a:lnTo>
                <a:lnTo>
                  <a:pt x="4126" y="1484"/>
                </a:lnTo>
                <a:lnTo>
                  <a:pt x="4032" y="1478"/>
                </a:lnTo>
                <a:lnTo>
                  <a:pt x="3938" y="1470"/>
                </a:lnTo>
                <a:lnTo>
                  <a:pt x="3842" y="1460"/>
                </a:lnTo>
                <a:lnTo>
                  <a:pt x="3746" y="1450"/>
                </a:lnTo>
                <a:lnTo>
                  <a:pt x="3648" y="1436"/>
                </a:lnTo>
                <a:lnTo>
                  <a:pt x="3550" y="1422"/>
                </a:lnTo>
                <a:lnTo>
                  <a:pt x="3450" y="1406"/>
                </a:lnTo>
                <a:lnTo>
                  <a:pt x="3350" y="1388"/>
                </a:lnTo>
                <a:lnTo>
                  <a:pt x="3250" y="1368"/>
                </a:lnTo>
                <a:lnTo>
                  <a:pt x="3250" y="1368"/>
                </a:lnTo>
                <a:lnTo>
                  <a:pt x="3218" y="1348"/>
                </a:lnTo>
                <a:lnTo>
                  <a:pt x="3218" y="1348"/>
                </a:lnTo>
                <a:close/>
                <a:moveTo>
                  <a:pt x="4952" y="1492"/>
                </a:moveTo>
                <a:lnTo>
                  <a:pt x="4952" y="1492"/>
                </a:lnTo>
                <a:lnTo>
                  <a:pt x="5094" y="1480"/>
                </a:lnTo>
                <a:lnTo>
                  <a:pt x="5232" y="1468"/>
                </a:lnTo>
                <a:lnTo>
                  <a:pt x="5368" y="1452"/>
                </a:lnTo>
                <a:lnTo>
                  <a:pt x="5500" y="1434"/>
                </a:lnTo>
                <a:lnTo>
                  <a:pt x="5628" y="1414"/>
                </a:lnTo>
                <a:lnTo>
                  <a:pt x="5752" y="1392"/>
                </a:lnTo>
                <a:lnTo>
                  <a:pt x="5874" y="1370"/>
                </a:lnTo>
                <a:lnTo>
                  <a:pt x="5990" y="1346"/>
                </a:lnTo>
                <a:lnTo>
                  <a:pt x="5990" y="1346"/>
                </a:lnTo>
                <a:lnTo>
                  <a:pt x="6000" y="1358"/>
                </a:lnTo>
                <a:lnTo>
                  <a:pt x="6000" y="1358"/>
                </a:lnTo>
                <a:lnTo>
                  <a:pt x="5864" y="1392"/>
                </a:lnTo>
                <a:lnTo>
                  <a:pt x="5724" y="1422"/>
                </a:lnTo>
                <a:lnTo>
                  <a:pt x="5578" y="1450"/>
                </a:lnTo>
                <a:lnTo>
                  <a:pt x="5428" y="1476"/>
                </a:lnTo>
                <a:lnTo>
                  <a:pt x="5272" y="1498"/>
                </a:lnTo>
                <a:lnTo>
                  <a:pt x="5114" y="1516"/>
                </a:lnTo>
                <a:lnTo>
                  <a:pt x="5032" y="1524"/>
                </a:lnTo>
                <a:lnTo>
                  <a:pt x="4950" y="1532"/>
                </a:lnTo>
                <a:lnTo>
                  <a:pt x="4866" y="1536"/>
                </a:lnTo>
                <a:lnTo>
                  <a:pt x="4782" y="1542"/>
                </a:lnTo>
                <a:lnTo>
                  <a:pt x="4696" y="1544"/>
                </a:lnTo>
                <a:lnTo>
                  <a:pt x="4610" y="1546"/>
                </a:lnTo>
                <a:lnTo>
                  <a:pt x="4522" y="1546"/>
                </a:lnTo>
                <a:lnTo>
                  <a:pt x="4434" y="1546"/>
                </a:lnTo>
                <a:lnTo>
                  <a:pt x="4344" y="1542"/>
                </a:lnTo>
                <a:lnTo>
                  <a:pt x="4252" y="1538"/>
                </a:lnTo>
                <a:lnTo>
                  <a:pt x="4162" y="1532"/>
                </a:lnTo>
                <a:lnTo>
                  <a:pt x="4070" y="1526"/>
                </a:lnTo>
                <a:lnTo>
                  <a:pt x="3976" y="1516"/>
                </a:lnTo>
                <a:lnTo>
                  <a:pt x="3882" y="1506"/>
                </a:lnTo>
                <a:lnTo>
                  <a:pt x="3786" y="1492"/>
                </a:lnTo>
                <a:lnTo>
                  <a:pt x="3690" y="1478"/>
                </a:lnTo>
                <a:lnTo>
                  <a:pt x="3594" y="1462"/>
                </a:lnTo>
                <a:lnTo>
                  <a:pt x="3496" y="1444"/>
                </a:lnTo>
                <a:lnTo>
                  <a:pt x="3398" y="1424"/>
                </a:lnTo>
                <a:lnTo>
                  <a:pt x="3300" y="1400"/>
                </a:lnTo>
                <a:lnTo>
                  <a:pt x="3300" y="1400"/>
                </a:lnTo>
                <a:lnTo>
                  <a:pt x="3262" y="1376"/>
                </a:lnTo>
                <a:lnTo>
                  <a:pt x="3262" y="1376"/>
                </a:lnTo>
                <a:lnTo>
                  <a:pt x="3366" y="1396"/>
                </a:lnTo>
                <a:lnTo>
                  <a:pt x="3470" y="1416"/>
                </a:lnTo>
                <a:lnTo>
                  <a:pt x="3574" y="1432"/>
                </a:lnTo>
                <a:lnTo>
                  <a:pt x="3680" y="1448"/>
                </a:lnTo>
                <a:lnTo>
                  <a:pt x="3784" y="1460"/>
                </a:lnTo>
                <a:lnTo>
                  <a:pt x="3890" y="1472"/>
                </a:lnTo>
                <a:lnTo>
                  <a:pt x="3994" y="1482"/>
                </a:lnTo>
                <a:lnTo>
                  <a:pt x="4100" y="1490"/>
                </a:lnTo>
                <a:lnTo>
                  <a:pt x="4206" y="1496"/>
                </a:lnTo>
                <a:lnTo>
                  <a:pt x="4312" y="1500"/>
                </a:lnTo>
                <a:lnTo>
                  <a:pt x="4418" y="1504"/>
                </a:lnTo>
                <a:lnTo>
                  <a:pt x="4524" y="1504"/>
                </a:lnTo>
                <a:lnTo>
                  <a:pt x="4632" y="1504"/>
                </a:lnTo>
                <a:lnTo>
                  <a:pt x="4738" y="1502"/>
                </a:lnTo>
                <a:lnTo>
                  <a:pt x="4844" y="1498"/>
                </a:lnTo>
                <a:lnTo>
                  <a:pt x="4952" y="1492"/>
                </a:lnTo>
                <a:lnTo>
                  <a:pt x="4952" y="1492"/>
                </a:lnTo>
                <a:close/>
                <a:moveTo>
                  <a:pt x="6000" y="1344"/>
                </a:moveTo>
                <a:lnTo>
                  <a:pt x="6000" y="1344"/>
                </a:lnTo>
                <a:lnTo>
                  <a:pt x="6020" y="1340"/>
                </a:lnTo>
                <a:lnTo>
                  <a:pt x="6020" y="1340"/>
                </a:lnTo>
                <a:lnTo>
                  <a:pt x="6030" y="1350"/>
                </a:lnTo>
                <a:lnTo>
                  <a:pt x="6030" y="1350"/>
                </a:lnTo>
                <a:lnTo>
                  <a:pt x="6010" y="1356"/>
                </a:lnTo>
                <a:lnTo>
                  <a:pt x="6010" y="1356"/>
                </a:lnTo>
                <a:lnTo>
                  <a:pt x="6000" y="1344"/>
                </a:lnTo>
                <a:lnTo>
                  <a:pt x="6000" y="1344"/>
                </a:lnTo>
                <a:close/>
                <a:moveTo>
                  <a:pt x="6034" y="1356"/>
                </a:moveTo>
                <a:lnTo>
                  <a:pt x="6034" y="1356"/>
                </a:lnTo>
                <a:lnTo>
                  <a:pt x="6042" y="1366"/>
                </a:lnTo>
                <a:lnTo>
                  <a:pt x="6042" y="1366"/>
                </a:lnTo>
                <a:lnTo>
                  <a:pt x="6022" y="1372"/>
                </a:lnTo>
                <a:lnTo>
                  <a:pt x="6022" y="1372"/>
                </a:lnTo>
                <a:lnTo>
                  <a:pt x="6012" y="1360"/>
                </a:lnTo>
                <a:lnTo>
                  <a:pt x="6012" y="1360"/>
                </a:lnTo>
                <a:lnTo>
                  <a:pt x="6034" y="1356"/>
                </a:lnTo>
                <a:lnTo>
                  <a:pt x="6034" y="1356"/>
                </a:lnTo>
                <a:close/>
                <a:moveTo>
                  <a:pt x="6040" y="1354"/>
                </a:moveTo>
                <a:lnTo>
                  <a:pt x="6040" y="1354"/>
                </a:lnTo>
                <a:lnTo>
                  <a:pt x="6060" y="1348"/>
                </a:lnTo>
                <a:lnTo>
                  <a:pt x="6060" y="1348"/>
                </a:lnTo>
                <a:lnTo>
                  <a:pt x="6070" y="1358"/>
                </a:lnTo>
                <a:lnTo>
                  <a:pt x="6070" y="1358"/>
                </a:lnTo>
                <a:lnTo>
                  <a:pt x="6050" y="1364"/>
                </a:lnTo>
                <a:lnTo>
                  <a:pt x="6050" y="1364"/>
                </a:lnTo>
                <a:lnTo>
                  <a:pt x="6040" y="1354"/>
                </a:lnTo>
                <a:lnTo>
                  <a:pt x="6040" y="1354"/>
                </a:lnTo>
                <a:close/>
                <a:moveTo>
                  <a:pt x="6074" y="1362"/>
                </a:moveTo>
                <a:lnTo>
                  <a:pt x="6074" y="1362"/>
                </a:lnTo>
                <a:lnTo>
                  <a:pt x="6084" y="1374"/>
                </a:lnTo>
                <a:lnTo>
                  <a:pt x="6084" y="1374"/>
                </a:lnTo>
                <a:lnTo>
                  <a:pt x="6064" y="1380"/>
                </a:lnTo>
                <a:lnTo>
                  <a:pt x="6064" y="1380"/>
                </a:lnTo>
                <a:lnTo>
                  <a:pt x="6054" y="1368"/>
                </a:lnTo>
                <a:lnTo>
                  <a:pt x="6054" y="1368"/>
                </a:lnTo>
                <a:lnTo>
                  <a:pt x="6074" y="1362"/>
                </a:lnTo>
                <a:lnTo>
                  <a:pt x="6074" y="1362"/>
                </a:lnTo>
                <a:close/>
                <a:moveTo>
                  <a:pt x="6090" y="1380"/>
                </a:moveTo>
                <a:lnTo>
                  <a:pt x="6090" y="1380"/>
                </a:lnTo>
                <a:lnTo>
                  <a:pt x="6100" y="1390"/>
                </a:lnTo>
                <a:lnTo>
                  <a:pt x="6100" y="1390"/>
                </a:lnTo>
                <a:lnTo>
                  <a:pt x="6080" y="1398"/>
                </a:lnTo>
                <a:lnTo>
                  <a:pt x="6080" y="1398"/>
                </a:lnTo>
                <a:lnTo>
                  <a:pt x="6070" y="1386"/>
                </a:lnTo>
                <a:lnTo>
                  <a:pt x="6070" y="1386"/>
                </a:lnTo>
                <a:lnTo>
                  <a:pt x="6090" y="1380"/>
                </a:lnTo>
                <a:lnTo>
                  <a:pt x="6090" y="1380"/>
                </a:lnTo>
                <a:close/>
                <a:moveTo>
                  <a:pt x="6108" y="1398"/>
                </a:moveTo>
                <a:lnTo>
                  <a:pt x="6108" y="1398"/>
                </a:lnTo>
                <a:lnTo>
                  <a:pt x="6124" y="1416"/>
                </a:lnTo>
                <a:lnTo>
                  <a:pt x="6124" y="1416"/>
                </a:lnTo>
                <a:lnTo>
                  <a:pt x="6104" y="1426"/>
                </a:lnTo>
                <a:lnTo>
                  <a:pt x="6104" y="1426"/>
                </a:lnTo>
                <a:lnTo>
                  <a:pt x="6088" y="1406"/>
                </a:lnTo>
                <a:lnTo>
                  <a:pt x="6088" y="1406"/>
                </a:lnTo>
                <a:lnTo>
                  <a:pt x="6108" y="1398"/>
                </a:lnTo>
                <a:lnTo>
                  <a:pt x="6108" y="1398"/>
                </a:lnTo>
                <a:close/>
                <a:moveTo>
                  <a:pt x="6126" y="1418"/>
                </a:moveTo>
                <a:lnTo>
                  <a:pt x="6126" y="1418"/>
                </a:lnTo>
                <a:lnTo>
                  <a:pt x="6138" y="1432"/>
                </a:lnTo>
                <a:lnTo>
                  <a:pt x="6138" y="1432"/>
                </a:lnTo>
                <a:lnTo>
                  <a:pt x="6118" y="1440"/>
                </a:lnTo>
                <a:lnTo>
                  <a:pt x="6118" y="1440"/>
                </a:lnTo>
                <a:lnTo>
                  <a:pt x="6106" y="1428"/>
                </a:lnTo>
                <a:lnTo>
                  <a:pt x="6106" y="1428"/>
                </a:lnTo>
                <a:lnTo>
                  <a:pt x="6126" y="1418"/>
                </a:lnTo>
                <a:lnTo>
                  <a:pt x="6126" y="1418"/>
                </a:lnTo>
                <a:close/>
                <a:moveTo>
                  <a:pt x="6132" y="1416"/>
                </a:moveTo>
                <a:lnTo>
                  <a:pt x="6132" y="1416"/>
                </a:lnTo>
                <a:lnTo>
                  <a:pt x="6152" y="1406"/>
                </a:lnTo>
                <a:lnTo>
                  <a:pt x="6152" y="1406"/>
                </a:lnTo>
                <a:lnTo>
                  <a:pt x="6164" y="1418"/>
                </a:lnTo>
                <a:lnTo>
                  <a:pt x="6164" y="1418"/>
                </a:lnTo>
                <a:lnTo>
                  <a:pt x="6144" y="1428"/>
                </a:lnTo>
                <a:lnTo>
                  <a:pt x="6144" y="1428"/>
                </a:lnTo>
                <a:lnTo>
                  <a:pt x="6132" y="1416"/>
                </a:lnTo>
                <a:lnTo>
                  <a:pt x="6132" y="1416"/>
                </a:lnTo>
                <a:close/>
                <a:moveTo>
                  <a:pt x="6158" y="1404"/>
                </a:moveTo>
                <a:lnTo>
                  <a:pt x="6158" y="1404"/>
                </a:lnTo>
                <a:lnTo>
                  <a:pt x="6174" y="1398"/>
                </a:lnTo>
                <a:lnTo>
                  <a:pt x="6174" y="1398"/>
                </a:lnTo>
                <a:lnTo>
                  <a:pt x="6184" y="1408"/>
                </a:lnTo>
                <a:lnTo>
                  <a:pt x="6184" y="1408"/>
                </a:lnTo>
                <a:lnTo>
                  <a:pt x="6168" y="1416"/>
                </a:lnTo>
                <a:lnTo>
                  <a:pt x="6168" y="1416"/>
                </a:lnTo>
                <a:lnTo>
                  <a:pt x="6158" y="1404"/>
                </a:lnTo>
                <a:lnTo>
                  <a:pt x="6158" y="1404"/>
                </a:lnTo>
                <a:close/>
                <a:moveTo>
                  <a:pt x="6182" y="1394"/>
                </a:moveTo>
                <a:lnTo>
                  <a:pt x="6182" y="1394"/>
                </a:lnTo>
                <a:lnTo>
                  <a:pt x="6198" y="1386"/>
                </a:lnTo>
                <a:lnTo>
                  <a:pt x="6198" y="1386"/>
                </a:lnTo>
                <a:lnTo>
                  <a:pt x="6210" y="1396"/>
                </a:lnTo>
                <a:lnTo>
                  <a:pt x="6210" y="1396"/>
                </a:lnTo>
                <a:lnTo>
                  <a:pt x="6192" y="1404"/>
                </a:lnTo>
                <a:lnTo>
                  <a:pt x="6192" y="1404"/>
                </a:lnTo>
                <a:lnTo>
                  <a:pt x="6182" y="1394"/>
                </a:lnTo>
                <a:lnTo>
                  <a:pt x="6182" y="1394"/>
                </a:lnTo>
                <a:close/>
                <a:moveTo>
                  <a:pt x="6204" y="1384"/>
                </a:moveTo>
                <a:lnTo>
                  <a:pt x="6204" y="1384"/>
                </a:lnTo>
                <a:lnTo>
                  <a:pt x="6220" y="1376"/>
                </a:lnTo>
                <a:lnTo>
                  <a:pt x="6220" y="1376"/>
                </a:lnTo>
                <a:lnTo>
                  <a:pt x="6230" y="1386"/>
                </a:lnTo>
                <a:lnTo>
                  <a:pt x="6230" y="1386"/>
                </a:lnTo>
                <a:lnTo>
                  <a:pt x="6216" y="1394"/>
                </a:lnTo>
                <a:lnTo>
                  <a:pt x="6216" y="1394"/>
                </a:lnTo>
                <a:lnTo>
                  <a:pt x="6204" y="1384"/>
                </a:lnTo>
                <a:lnTo>
                  <a:pt x="6204" y="1384"/>
                </a:lnTo>
                <a:close/>
                <a:moveTo>
                  <a:pt x="6226" y="1374"/>
                </a:moveTo>
                <a:lnTo>
                  <a:pt x="6226" y="1374"/>
                </a:lnTo>
                <a:lnTo>
                  <a:pt x="6230" y="1372"/>
                </a:lnTo>
                <a:lnTo>
                  <a:pt x="6230" y="1372"/>
                </a:lnTo>
                <a:lnTo>
                  <a:pt x="6242" y="1380"/>
                </a:lnTo>
                <a:lnTo>
                  <a:pt x="6242" y="1380"/>
                </a:lnTo>
                <a:lnTo>
                  <a:pt x="6236" y="1384"/>
                </a:lnTo>
                <a:lnTo>
                  <a:pt x="6236" y="1384"/>
                </a:lnTo>
                <a:lnTo>
                  <a:pt x="6226" y="1374"/>
                </a:lnTo>
                <a:lnTo>
                  <a:pt x="6226" y="1374"/>
                </a:lnTo>
                <a:close/>
                <a:moveTo>
                  <a:pt x="6226" y="1350"/>
                </a:moveTo>
                <a:lnTo>
                  <a:pt x="6226" y="1350"/>
                </a:lnTo>
                <a:lnTo>
                  <a:pt x="6240" y="1344"/>
                </a:lnTo>
                <a:lnTo>
                  <a:pt x="6240" y="1344"/>
                </a:lnTo>
                <a:lnTo>
                  <a:pt x="6256" y="1356"/>
                </a:lnTo>
                <a:lnTo>
                  <a:pt x="6256" y="1356"/>
                </a:lnTo>
                <a:lnTo>
                  <a:pt x="6244" y="1362"/>
                </a:lnTo>
                <a:lnTo>
                  <a:pt x="6244" y="1362"/>
                </a:lnTo>
                <a:lnTo>
                  <a:pt x="6226" y="1350"/>
                </a:lnTo>
                <a:lnTo>
                  <a:pt x="6226" y="1350"/>
                </a:lnTo>
                <a:close/>
                <a:moveTo>
                  <a:pt x="6272" y="1350"/>
                </a:moveTo>
                <a:lnTo>
                  <a:pt x="6272" y="1350"/>
                </a:lnTo>
                <a:lnTo>
                  <a:pt x="6262" y="1354"/>
                </a:lnTo>
                <a:lnTo>
                  <a:pt x="6262" y="1354"/>
                </a:lnTo>
                <a:lnTo>
                  <a:pt x="6246" y="1342"/>
                </a:lnTo>
                <a:lnTo>
                  <a:pt x="6246" y="1342"/>
                </a:lnTo>
                <a:lnTo>
                  <a:pt x="6254" y="1338"/>
                </a:lnTo>
                <a:lnTo>
                  <a:pt x="6254" y="1338"/>
                </a:lnTo>
                <a:lnTo>
                  <a:pt x="6272" y="1350"/>
                </a:lnTo>
                <a:lnTo>
                  <a:pt x="6272" y="1350"/>
                </a:lnTo>
                <a:close/>
                <a:moveTo>
                  <a:pt x="6262" y="1336"/>
                </a:moveTo>
                <a:lnTo>
                  <a:pt x="6262" y="1336"/>
                </a:lnTo>
                <a:lnTo>
                  <a:pt x="6272" y="1332"/>
                </a:lnTo>
                <a:lnTo>
                  <a:pt x="6272" y="1332"/>
                </a:lnTo>
                <a:lnTo>
                  <a:pt x="6290" y="1340"/>
                </a:lnTo>
                <a:lnTo>
                  <a:pt x="6290" y="1340"/>
                </a:lnTo>
                <a:lnTo>
                  <a:pt x="6278" y="1346"/>
                </a:lnTo>
                <a:lnTo>
                  <a:pt x="6278" y="1346"/>
                </a:lnTo>
                <a:lnTo>
                  <a:pt x="6262" y="1336"/>
                </a:lnTo>
                <a:lnTo>
                  <a:pt x="6262" y="1336"/>
                </a:lnTo>
                <a:close/>
                <a:moveTo>
                  <a:pt x="6258" y="1358"/>
                </a:moveTo>
                <a:lnTo>
                  <a:pt x="6258" y="1358"/>
                </a:lnTo>
                <a:lnTo>
                  <a:pt x="6268" y="1366"/>
                </a:lnTo>
                <a:lnTo>
                  <a:pt x="6268" y="1366"/>
                </a:lnTo>
                <a:lnTo>
                  <a:pt x="6256" y="1372"/>
                </a:lnTo>
                <a:lnTo>
                  <a:pt x="6256" y="1372"/>
                </a:lnTo>
                <a:lnTo>
                  <a:pt x="6246" y="1364"/>
                </a:lnTo>
                <a:lnTo>
                  <a:pt x="6246" y="1364"/>
                </a:lnTo>
                <a:lnTo>
                  <a:pt x="6258" y="1358"/>
                </a:lnTo>
                <a:lnTo>
                  <a:pt x="6258" y="1358"/>
                </a:lnTo>
                <a:close/>
                <a:moveTo>
                  <a:pt x="6264" y="1356"/>
                </a:moveTo>
                <a:lnTo>
                  <a:pt x="6264" y="1356"/>
                </a:lnTo>
                <a:lnTo>
                  <a:pt x="6274" y="1352"/>
                </a:lnTo>
                <a:lnTo>
                  <a:pt x="6274" y="1352"/>
                </a:lnTo>
                <a:lnTo>
                  <a:pt x="6284" y="1358"/>
                </a:lnTo>
                <a:lnTo>
                  <a:pt x="6284" y="1358"/>
                </a:lnTo>
                <a:lnTo>
                  <a:pt x="6274" y="1362"/>
                </a:lnTo>
                <a:lnTo>
                  <a:pt x="6274" y="1362"/>
                </a:lnTo>
                <a:lnTo>
                  <a:pt x="6264" y="1356"/>
                </a:lnTo>
                <a:lnTo>
                  <a:pt x="6264" y="1356"/>
                </a:lnTo>
                <a:close/>
                <a:moveTo>
                  <a:pt x="6282" y="1348"/>
                </a:moveTo>
                <a:lnTo>
                  <a:pt x="6282" y="1348"/>
                </a:lnTo>
                <a:lnTo>
                  <a:pt x="6292" y="1342"/>
                </a:lnTo>
                <a:lnTo>
                  <a:pt x="6292" y="1342"/>
                </a:lnTo>
                <a:lnTo>
                  <a:pt x="6302" y="1348"/>
                </a:lnTo>
                <a:lnTo>
                  <a:pt x="6302" y="1348"/>
                </a:lnTo>
                <a:lnTo>
                  <a:pt x="6292" y="1354"/>
                </a:lnTo>
                <a:lnTo>
                  <a:pt x="6292" y="1354"/>
                </a:lnTo>
                <a:lnTo>
                  <a:pt x="6282" y="1348"/>
                </a:lnTo>
                <a:lnTo>
                  <a:pt x="6282" y="1348"/>
                </a:lnTo>
                <a:close/>
                <a:moveTo>
                  <a:pt x="6298" y="1340"/>
                </a:moveTo>
                <a:lnTo>
                  <a:pt x="6298" y="1340"/>
                </a:lnTo>
                <a:lnTo>
                  <a:pt x="6306" y="1336"/>
                </a:lnTo>
                <a:lnTo>
                  <a:pt x="6306" y="1336"/>
                </a:lnTo>
                <a:lnTo>
                  <a:pt x="6316" y="1340"/>
                </a:lnTo>
                <a:lnTo>
                  <a:pt x="6316" y="1340"/>
                </a:lnTo>
                <a:lnTo>
                  <a:pt x="6308" y="1346"/>
                </a:lnTo>
                <a:lnTo>
                  <a:pt x="6308" y="1346"/>
                </a:lnTo>
                <a:lnTo>
                  <a:pt x="6298" y="1340"/>
                </a:lnTo>
                <a:lnTo>
                  <a:pt x="6298" y="1340"/>
                </a:lnTo>
                <a:close/>
                <a:moveTo>
                  <a:pt x="6312" y="1332"/>
                </a:moveTo>
                <a:lnTo>
                  <a:pt x="6312" y="1332"/>
                </a:lnTo>
                <a:lnTo>
                  <a:pt x="6320" y="1330"/>
                </a:lnTo>
                <a:lnTo>
                  <a:pt x="6320" y="1330"/>
                </a:lnTo>
                <a:lnTo>
                  <a:pt x="6330" y="1334"/>
                </a:lnTo>
                <a:lnTo>
                  <a:pt x="6330" y="1334"/>
                </a:lnTo>
                <a:lnTo>
                  <a:pt x="6322" y="1338"/>
                </a:lnTo>
                <a:lnTo>
                  <a:pt x="6322" y="1338"/>
                </a:lnTo>
                <a:lnTo>
                  <a:pt x="6312" y="1332"/>
                </a:lnTo>
                <a:lnTo>
                  <a:pt x="6312" y="1332"/>
                </a:lnTo>
                <a:close/>
                <a:moveTo>
                  <a:pt x="6328" y="1326"/>
                </a:moveTo>
                <a:lnTo>
                  <a:pt x="6328" y="1326"/>
                </a:lnTo>
                <a:lnTo>
                  <a:pt x="6334" y="1322"/>
                </a:lnTo>
                <a:lnTo>
                  <a:pt x="6334" y="1322"/>
                </a:lnTo>
                <a:lnTo>
                  <a:pt x="6344" y="1326"/>
                </a:lnTo>
                <a:lnTo>
                  <a:pt x="6344" y="1326"/>
                </a:lnTo>
                <a:lnTo>
                  <a:pt x="6338" y="1330"/>
                </a:lnTo>
                <a:lnTo>
                  <a:pt x="6338" y="1330"/>
                </a:lnTo>
                <a:lnTo>
                  <a:pt x="6328" y="1326"/>
                </a:lnTo>
                <a:lnTo>
                  <a:pt x="6328" y="1326"/>
                </a:lnTo>
                <a:close/>
                <a:moveTo>
                  <a:pt x="6342" y="1318"/>
                </a:moveTo>
                <a:lnTo>
                  <a:pt x="6342" y="1318"/>
                </a:lnTo>
                <a:lnTo>
                  <a:pt x="6348" y="1316"/>
                </a:lnTo>
                <a:lnTo>
                  <a:pt x="6348" y="1316"/>
                </a:lnTo>
                <a:lnTo>
                  <a:pt x="6358" y="1318"/>
                </a:lnTo>
                <a:lnTo>
                  <a:pt x="6358" y="1318"/>
                </a:lnTo>
                <a:lnTo>
                  <a:pt x="6352" y="1322"/>
                </a:lnTo>
                <a:lnTo>
                  <a:pt x="6352" y="1322"/>
                </a:lnTo>
                <a:lnTo>
                  <a:pt x="6342" y="1318"/>
                </a:lnTo>
                <a:lnTo>
                  <a:pt x="6342" y="1318"/>
                </a:lnTo>
                <a:close/>
                <a:moveTo>
                  <a:pt x="6356" y="1312"/>
                </a:moveTo>
                <a:lnTo>
                  <a:pt x="6356" y="1312"/>
                </a:lnTo>
                <a:lnTo>
                  <a:pt x="6362" y="1308"/>
                </a:lnTo>
                <a:lnTo>
                  <a:pt x="6362" y="1308"/>
                </a:lnTo>
                <a:lnTo>
                  <a:pt x="6372" y="1312"/>
                </a:lnTo>
                <a:lnTo>
                  <a:pt x="6372" y="1312"/>
                </a:lnTo>
                <a:lnTo>
                  <a:pt x="6364" y="1314"/>
                </a:lnTo>
                <a:lnTo>
                  <a:pt x="6364" y="1314"/>
                </a:lnTo>
                <a:lnTo>
                  <a:pt x="6356" y="1312"/>
                </a:lnTo>
                <a:lnTo>
                  <a:pt x="6356" y="1312"/>
                </a:lnTo>
                <a:close/>
                <a:moveTo>
                  <a:pt x="6370" y="1304"/>
                </a:moveTo>
                <a:lnTo>
                  <a:pt x="6370" y="1304"/>
                </a:lnTo>
                <a:lnTo>
                  <a:pt x="6376" y="1302"/>
                </a:lnTo>
                <a:lnTo>
                  <a:pt x="6376" y="1302"/>
                </a:lnTo>
                <a:lnTo>
                  <a:pt x="6386" y="1302"/>
                </a:lnTo>
                <a:lnTo>
                  <a:pt x="6386" y="1302"/>
                </a:lnTo>
                <a:lnTo>
                  <a:pt x="6380" y="1306"/>
                </a:lnTo>
                <a:lnTo>
                  <a:pt x="6380" y="1306"/>
                </a:lnTo>
                <a:lnTo>
                  <a:pt x="6370" y="1304"/>
                </a:lnTo>
                <a:lnTo>
                  <a:pt x="6370" y="1304"/>
                </a:lnTo>
                <a:close/>
                <a:moveTo>
                  <a:pt x="6380" y="1296"/>
                </a:moveTo>
                <a:lnTo>
                  <a:pt x="6380" y="1296"/>
                </a:lnTo>
                <a:lnTo>
                  <a:pt x="6358" y="1292"/>
                </a:lnTo>
                <a:lnTo>
                  <a:pt x="6358" y="1292"/>
                </a:lnTo>
                <a:lnTo>
                  <a:pt x="6364" y="1290"/>
                </a:lnTo>
                <a:lnTo>
                  <a:pt x="6364" y="1290"/>
                </a:lnTo>
                <a:lnTo>
                  <a:pt x="6388" y="1292"/>
                </a:lnTo>
                <a:lnTo>
                  <a:pt x="6388" y="1292"/>
                </a:lnTo>
                <a:lnTo>
                  <a:pt x="6380" y="1296"/>
                </a:lnTo>
                <a:lnTo>
                  <a:pt x="6380" y="1296"/>
                </a:lnTo>
                <a:close/>
                <a:moveTo>
                  <a:pt x="6370" y="1300"/>
                </a:moveTo>
                <a:lnTo>
                  <a:pt x="6370" y="1300"/>
                </a:lnTo>
                <a:lnTo>
                  <a:pt x="6364" y="1304"/>
                </a:lnTo>
                <a:lnTo>
                  <a:pt x="6364" y="1304"/>
                </a:lnTo>
                <a:lnTo>
                  <a:pt x="6344" y="1300"/>
                </a:lnTo>
                <a:lnTo>
                  <a:pt x="6344" y="1300"/>
                </a:lnTo>
                <a:lnTo>
                  <a:pt x="6348" y="1298"/>
                </a:lnTo>
                <a:lnTo>
                  <a:pt x="6348" y="1298"/>
                </a:lnTo>
                <a:lnTo>
                  <a:pt x="6370" y="1300"/>
                </a:lnTo>
                <a:lnTo>
                  <a:pt x="6370" y="1300"/>
                </a:lnTo>
                <a:close/>
                <a:moveTo>
                  <a:pt x="6356" y="1308"/>
                </a:moveTo>
                <a:lnTo>
                  <a:pt x="6356" y="1308"/>
                </a:lnTo>
                <a:lnTo>
                  <a:pt x="6350" y="1310"/>
                </a:lnTo>
                <a:lnTo>
                  <a:pt x="6350" y="1310"/>
                </a:lnTo>
                <a:lnTo>
                  <a:pt x="6330" y="1306"/>
                </a:lnTo>
                <a:lnTo>
                  <a:pt x="6330" y="1306"/>
                </a:lnTo>
                <a:lnTo>
                  <a:pt x="6336" y="1304"/>
                </a:lnTo>
                <a:lnTo>
                  <a:pt x="6336" y="1304"/>
                </a:lnTo>
                <a:lnTo>
                  <a:pt x="6356" y="1308"/>
                </a:lnTo>
                <a:lnTo>
                  <a:pt x="6356" y="1308"/>
                </a:lnTo>
                <a:close/>
                <a:moveTo>
                  <a:pt x="6342" y="1314"/>
                </a:moveTo>
                <a:lnTo>
                  <a:pt x="6342" y="1314"/>
                </a:lnTo>
                <a:lnTo>
                  <a:pt x="6338" y="1318"/>
                </a:lnTo>
                <a:lnTo>
                  <a:pt x="6338" y="1318"/>
                </a:lnTo>
                <a:lnTo>
                  <a:pt x="6318" y="1310"/>
                </a:lnTo>
                <a:lnTo>
                  <a:pt x="6318" y="1310"/>
                </a:lnTo>
                <a:lnTo>
                  <a:pt x="6322" y="1308"/>
                </a:lnTo>
                <a:lnTo>
                  <a:pt x="6322" y="1308"/>
                </a:lnTo>
                <a:lnTo>
                  <a:pt x="6342" y="1314"/>
                </a:lnTo>
                <a:lnTo>
                  <a:pt x="6342" y="1314"/>
                </a:lnTo>
                <a:close/>
                <a:moveTo>
                  <a:pt x="6330" y="1320"/>
                </a:moveTo>
                <a:lnTo>
                  <a:pt x="6330" y="1320"/>
                </a:lnTo>
                <a:lnTo>
                  <a:pt x="6324" y="1324"/>
                </a:lnTo>
                <a:lnTo>
                  <a:pt x="6324" y="1324"/>
                </a:lnTo>
                <a:lnTo>
                  <a:pt x="6306" y="1316"/>
                </a:lnTo>
                <a:lnTo>
                  <a:pt x="6306" y="1316"/>
                </a:lnTo>
                <a:lnTo>
                  <a:pt x="6310" y="1314"/>
                </a:lnTo>
                <a:lnTo>
                  <a:pt x="6310" y="1314"/>
                </a:lnTo>
                <a:lnTo>
                  <a:pt x="6330" y="1320"/>
                </a:lnTo>
                <a:lnTo>
                  <a:pt x="6330" y="1320"/>
                </a:lnTo>
                <a:close/>
                <a:moveTo>
                  <a:pt x="6316" y="1328"/>
                </a:moveTo>
                <a:lnTo>
                  <a:pt x="6316" y="1328"/>
                </a:lnTo>
                <a:lnTo>
                  <a:pt x="6310" y="1332"/>
                </a:lnTo>
                <a:lnTo>
                  <a:pt x="6310" y="1332"/>
                </a:lnTo>
                <a:lnTo>
                  <a:pt x="6292" y="1322"/>
                </a:lnTo>
                <a:lnTo>
                  <a:pt x="6292" y="1322"/>
                </a:lnTo>
                <a:lnTo>
                  <a:pt x="6298" y="1320"/>
                </a:lnTo>
                <a:lnTo>
                  <a:pt x="6298" y="1320"/>
                </a:lnTo>
                <a:lnTo>
                  <a:pt x="6316" y="1328"/>
                </a:lnTo>
                <a:lnTo>
                  <a:pt x="6316" y="1328"/>
                </a:lnTo>
                <a:close/>
                <a:moveTo>
                  <a:pt x="6304" y="1334"/>
                </a:moveTo>
                <a:lnTo>
                  <a:pt x="6304" y="1334"/>
                </a:lnTo>
                <a:lnTo>
                  <a:pt x="6294" y="1338"/>
                </a:lnTo>
                <a:lnTo>
                  <a:pt x="6294" y="1338"/>
                </a:lnTo>
                <a:lnTo>
                  <a:pt x="6278" y="1328"/>
                </a:lnTo>
                <a:lnTo>
                  <a:pt x="6278" y="1328"/>
                </a:lnTo>
                <a:lnTo>
                  <a:pt x="6286" y="1326"/>
                </a:lnTo>
                <a:lnTo>
                  <a:pt x="6286" y="1326"/>
                </a:lnTo>
                <a:lnTo>
                  <a:pt x="6304" y="1334"/>
                </a:lnTo>
                <a:lnTo>
                  <a:pt x="6304" y="1334"/>
                </a:lnTo>
                <a:close/>
                <a:moveTo>
                  <a:pt x="6282" y="1318"/>
                </a:moveTo>
                <a:lnTo>
                  <a:pt x="6282" y="1318"/>
                </a:lnTo>
                <a:lnTo>
                  <a:pt x="6272" y="1312"/>
                </a:lnTo>
                <a:lnTo>
                  <a:pt x="6272" y="1312"/>
                </a:lnTo>
                <a:lnTo>
                  <a:pt x="6276" y="1310"/>
                </a:lnTo>
                <a:lnTo>
                  <a:pt x="6276" y="1310"/>
                </a:lnTo>
                <a:lnTo>
                  <a:pt x="6286" y="1314"/>
                </a:lnTo>
                <a:lnTo>
                  <a:pt x="6286" y="1314"/>
                </a:lnTo>
                <a:lnTo>
                  <a:pt x="6282" y="1318"/>
                </a:lnTo>
                <a:lnTo>
                  <a:pt x="6282" y="1318"/>
                </a:lnTo>
                <a:close/>
                <a:moveTo>
                  <a:pt x="6274" y="1320"/>
                </a:moveTo>
                <a:lnTo>
                  <a:pt x="6274" y="1320"/>
                </a:lnTo>
                <a:lnTo>
                  <a:pt x="6268" y="1322"/>
                </a:lnTo>
                <a:lnTo>
                  <a:pt x="6268" y="1322"/>
                </a:lnTo>
                <a:lnTo>
                  <a:pt x="6258" y="1318"/>
                </a:lnTo>
                <a:lnTo>
                  <a:pt x="6258" y="1318"/>
                </a:lnTo>
                <a:lnTo>
                  <a:pt x="6264" y="1316"/>
                </a:lnTo>
                <a:lnTo>
                  <a:pt x="6264" y="1316"/>
                </a:lnTo>
                <a:lnTo>
                  <a:pt x="6274" y="1320"/>
                </a:lnTo>
                <a:lnTo>
                  <a:pt x="6274" y="1320"/>
                </a:lnTo>
                <a:close/>
                <a:moveTo>
                  <a:pt x="6262" y="1326"/>
                </a:moveTo>
                <a:lnTo>
                  <a:pt x="6262" y="1326"/>
                </a:lnTo>
                <a:lnTo>
                  <a:pt x="6252" y="1330"/>
                </a:lnTo>
                <a:lnTo>
                  <a:pt x="6252" y="1330"/>
                </a:lnTo>
                <a:lnTo>
                  <a:pt x="6244" y="1324"/>
                </a:lnTo>
                <a:lnTo>
                  <a:pt x="6244" y="1324"/>
                </a:lnTo>
                <a:lnTo>
                  <a:pt x="6252" y="1320"/>
                </a:lnTo>
                <a:lnTo>
                  <a:pt x="6252" y="1320"/>
                </a:lnTo>
                <a:lnTo>
                  <a:pt x="6262" y="1326"/>
                </a:lnTo>
                <a:lnTo>
                  <a:pt x="6262" y="1326"/>
                </a:lnTo>
                <a:close/>
                <a:moveTo>
                  <a:pt x="6236" y="1318"/>
                </a:moveTo>
                <a:lnTo>
                  <a:pt x="6236" y="1318"/>
                </a:lnTo>
                <a:lnTo>
                  <a:pt x="6228" y="1314"/>
                </a:lnTo>
                <a:lnTo>
                  <a:pt x="6228" y="1314"/>
                </a:lnTo>
                <a:lnTo>
                  <a:pt x="6236" y="1312"/>
                </a:lnTo>
                <a:lnTo>
                  <a:pt x="6236" y="1312"/>
                </a:lnTo>
                <a:lnTo>
                  <a:pt x="6244" y="1316"/>
                </a:lnTo>
                <a:lnTo>
                  <a:pt x="6244" y="1316"/>
                </a:lnTo>
                <a:lnTo>
                  <a:pt x="6236" y="1318"/>
                </a:lnTo>
                <a:lnTo>
                  <a:pt x="6236" y="1318"/>
                </a:lnTo>
                <a:close/>
                <a:moveTo>
                  <a:pt x="6228" y="1322"/>
                </a:moveTo>
                <a:lnTo>
                  <a:pt x="6228" y="1322"/>
                </a:lnTo>
                <a:lnTo>
                  <a:pt x="6220" y="1324"/>
                </a:lnTo>
                <a:lnTo>
                  <a:pt x="6220" y="1324"/>
                </a:lnTo>
                <a:lnTo>
                  <a:pt x="6212" y="1320"/>
                </a:lnTo>
                <a:lnTo>
                  <a:pt x="6212" y="1320"/>
                </a:lnTo>
                <a:lnTo>
                  <a:pt x="6220" y="1316"/>
                </a:lnTo>
                <a:lnTo>
                  <a:pt x="6220" y="1316"/>
                </a:lnTo>
                <a:lnTo>
                  <a:pt x="6228" y="1322"/>
                </a:lnTo>
                <a:lnTo>
                  <a:pt x="6228" y="1322"/>
                </a:lnTo>
                <a:close/>
                <a:moveTo>
                  <a:pt x="6206" y="1316"/>
                </a:moveTo>
                <a:lnTo>
                  <a:pt x="6206" y="1316"/>
                </a:lnTo>
                <a:lnTo>
                  <a:pt x="6200" y="1310"/>
                </a:lnTo>
                <a:lnTo>
                  <a:pt x="6200" y="1310"/>
                </a:lnTo>
                <a:lnTo>
                  <a:pt x="6206" y="1308"/>
                </a:lnTo>
                <a:lnTo>
                  <a:pt x="6206" y="1308"/>
                </a:lnTo>
                <a:lnTo>
                  <a:pt x="6214" y="1312"/>
                </a:lnTo>
                <a:lnTo>
                  <a:pt x="6214" y="1312"/>
                </a:lnTo>
                <a:lnTo>
                  <a:pt x="6206" y="1316"/>
                </a:lnTo>
                <a:lnTo>
                  <a:pt x="6206" y="1316"/>
                </a:lnTo>
                <a:close/>
                <a:moveTo>
                  <a:pt x="6194" y="1306"/>
                </a:moveTo>
                <a:lnTo>
                  <a:pt x="6194" y="1306"/>
                </a:lnTo>
                <a:lnTo>
                  <a:pt x="6188" y="1302"/>
                </a:lnTo>
                <a:lnTo>
                  <a:pt x="6188" y="1302"/>
                </a:lnTo>
                <a:lnTo>
                  <a:pt x="6194" y="1302"/>
                </a:lnTo>
                <a:lnTo>
                  <a:pt x="6194" y="1302"/>
                </a:lnTo>
                <a:lnTo>
                  <a:pt x="6200" y="1304"/>
                </a:lnTo>
                <a:lnTo>
                  <a:pt x="6200" y="1304"/>
                </a:lnTo>
                <a:lnTo>
                  <a:pt x="6194" y="1306"/>
                </a:lnTo>
                <a:lnTo>
                  <a:pt x="6194" y="1306"/>
                </a:lnTo>
                <a:close/>
                <a:moveTo>
                  <a:pt x="6192" y="1312"/>
                </a:moveTo>
                <a:lnTo>
                  <a:pt x="6192" y="1312"/>
                </a:lnTo>
                <a:lnTo>
                  <a:pt x="6200" y="1318"/>
                </a:lnTo>
                <a:lnTo>
                  <a:pt x="6200" y="1318"/>
                </a:lnTo>
                <a:lnTo>
                  <a:pt x="6188" y="1320"/>
                </a:lnTo>
                <a:lnTo>
                  <a:pt x="6188" y="1320"/>
                </a:lnTo>
                <a:lnTo>
                  <a:pt x="6182" y="1316"/>
                </a:lnTo>
                <a:lnTo>
                  <a:pt x="6182" y="1316"/>
                </a:lnTo>
                <a:lnTo>
                  <a:pt x="6192" y="1312"/>
                </a:lnTo>
                <a:lnTo>
                  <a:pt x="6192" y="1312"/>
                </a:lnTo>
                <a:close/>
                <a:moveTo>
                  <a:pt x="6176" y="1312"/>
                </a:moveTo>
                <a:lnTo>
                  <a:pt x="6176" y="1312"/>
                </a:lnTo>
                <a:lnTo>
                  <a:pt x="6170" y="1306"/>
                </a:lnTo>
                <a:lnTo>
                  <a:pt x="6170" y="1306"/>
                </a:lnTo>
                <a:lnTo>
                  <a:pt x="6180" y="1304"/>
                </a:lnTo>
                <a:lnTo>
                  <a:pt x="6180" y="1304"/>
                </a:lnTo>
                <a:lnTo>
                  <a:pt x="6186" y="1308"/>
                </a:lnTo>
                <a:lnTo>
                  <a:pt x="6186" y="1308"/>
                </a:lnTo>
                <a:lnTo>
                  <a:pt x="6176" y="1312"/>
                </a:lnTo>
                <a:lnTo>
                  <a:pt x="6176" y="1312"/>
                </a:lnTo>
                <a:close/>
                <a:moveTo>
                  <a:pt x="6164" y="1302"/>
                </a:moveTo>
                <a:lnTo>
                  <a:pt x="6164" y="1302"/>
                </a:lnTo>
                <a:lnTo>
                  <a:pt x="6160" y="1300"/>
                </a:lnTo>
                <a:lnTo>
                  <a:pt x="6160" y="1300"/>
                </a:lnTo>
                <a:lnTo>
                  <a:pt x="6172" y="1298"/>
                </a:lnTo>
                <a:lnTo>
                  <a:pt x="6172" y="1298"/>
                </a:lnTo>
                <a:lnTo>
                  <a:pt x="6174" y="1300"/>
                </a:lnTo>
                <a:lnTo>
                  <a:pt x="6174" y="1300"/>
                </a:lnTo>
                <a:lnTo>
                  <a:pt x="6164" y="1302"/>
                </a:lnTo>
                <a:lnTo>
                  <a:pt x="6164" y="1302"/>
                </a:lnTo>
                <a:close/>
                <a:moveTo>
                  <a:pt x="6142" y="1336"/>
                </a:moveTo>
                <a:lnTo>
                  <a:pt x="6142" y="1336"/>
                </a:lnTo>
                <a:lnTo>
                  <a:pt x="6126" y="1340"/>
                </a:lnTo>
                <a:lnTo>
                  <a:pt x="6126" y="1340"/>
                </a:lnTo>
                <a:lnTo>
                  <a:pt x="6118" y="1334"/>
                </a:lnTo>
                <a:lnTo>
                  <a:pt x="6118" y="1334"/>
                </a:lnTo>
                <a:lnTo>
                  <a:pt x="6134" y="1328"/>
                </a:lnTo>
                <a:lnTo>
                  <a:pt x="6134" y="1328"/>
                </a:lnTo>
                <a:lnTo>
                  <a:pt x="6142" y="1336"/>
                </a:lnTo>
                <a:lnTo>
                  <a:pt x="6142" y="1336"/>
                </a:lnTo>
                <a:close/>
                <a:moveTo>
                  <a:pt x="6112" y="1328"/>
                </a:moveTo>
                <a:lnTo>
                  <a:pt x="6112" y="1328"/>
                </a:lnTo>
                <a:lnTo>
                  <a:pt x="6106" y="1322"/>
                </a:lnTo>
                <a:lnTo>
                  <a:pt x="6106" y="1322"/>
                </a:lnTo>
                <a:lnTo>
                  <a:pt x="6122" y="1318"/>
                </a:lnTo>
                <a:lnTo>
                  <a:pt x="6122" y="1318"/>
                </a:lnTo>
                <a:lnTo>
                  <a:pt x="6130" y="1324"/>
                </a:lnTo>
                <a:lnTo>
                  <a:pt x="6130" y="1324"/>
                </a:lnTo>
                <a:lnTo>
                  <a:pt x="6112" y="1328"/>
                </a:lnTo>
                <a:lnTo>
                  <a:pt x="6112" y="1328"/>
                </a:lnTo>
                <a:close/>
                <a:moveTo>
                  <a:pt x="6100" y="1316"/>
                </a:moveTo>
                <a:lnTo>
                  <a:pt x="6100" y="1316"/>
                </a:lnTo>
                <a:lnTo>
                  <a:pt x="6094" y="1312"/>
                </a:lnTo>
                <a:lnTo>
                  <a:pt x="6094" y="1312"/>
                </a:lnTo>
                <a:lnTo>
                  <a:pt x="6112" y="1308"/>
                </a:lnTo>
                <a:lnTo>
                  <a:pt x="6112" y="1308"/>
                </a:lnTo>
                <a:lnTo>
                  <a:pt x="6116" y="1312"/>
                </a:lnTo>
                <a:lnTo>
                  <a:pt x="6116" y="1312"/>
                </a:lnTo>
                <a:lnTo>
                  <a:pt x="6100" y="1316"/>
                </a:lnTo>
                <a:lnTo>
                  <a:pt x="6100" y="1316"/>
                </a:lnTo>
                <a:close/>
                <a:moveTo>
                  <a:pt x="6090" y="1306"/>
                </a:moveTo>
                <a:lnTo>
                  <a:pt x="6090" y="1306"/>
                </a:lnTo>
                <a:lnTo>
                  <a:pt x="6084" y="1302"/>
                </a:lnTo>
                <a:lnTo>
                  <a:pt x="6084" y="1302"/>
                </a:lnTo>
                <a:lnTo>
                  <a:pt x="6102" y="1300"/>
                </a:lnTo>
                <a:lnTo>
                  <a:pt x="6102" y="1300"/>
                </a:lnTo>
                <a:lnTo>
                  <a:pt x="6106" y="1304"/>
                </a:lnTo>
                <a:lnTo>
                  <a:pt x="6106" y="1304"/>
                </a:lnTo>
                <a:lnTo>
                  <a:pt x="6090" y="1306"/>
                </a:lnTo>
                <a:lnTo>
                  <a:pt x="6090" y="1306"/>
                </a:lnTo>
                <a:close/>
                <a:moveTo>
                  <a:pt x="6080" y="1298"/>
                </a:moveTo>
                <a:lnTo>
                  <a:pt x="6080" y="1298"/>
                </a:lnTo>
                <a:lnTo>
                  <a:pt x="6076" y="1294"/>
                </a:lnTo>
                <a:lnTo>
                  <a:pt x="6076" y="1294"/>
                </a:lnTo>
                <a:lnTo>
                  <a:pt x="6092" y="1292"/>
                </a:lnTo>
                <a:lnTo>
                  <a:pt x="6092" y="1292"/>
                </a:lnTo>
                <a:lnTo>
                  <a:pt x="6096" y="1296"/>
                </a:lnTo>
                <a:lnTo>
                  <a:pt x="6096" y="1296"/>
                </a:lnTo>
                <a:lnTo>
                  <a:pt x="6080" y="1298"/>
                </a:lnTo>
                <a:lnTo>
                  <a:pt x="6080" y="1298"/>
                </a:lnTo>
                <a:close/>
                <a:moveTo>
                  <a:pt x="6070" y="1288"/>
                </a:moveTo>
                <a:lnTo>
                  <a:pt x="6070" y="1288"/>
                </a:lnTo>
                <a:lnTo>
                  <a:pt x="6066" y="1286"/>
                </a:lnTo>
                <a:lnTo>
                  <a:pt x="6066" y="1286"/>
                </a:lnTo>
                <a:lnTo>
                  <a:pt x="6084" y="1284"/>
                </a:lnTo>
                <a:lnTo>
                  <a:pt x="6084" y="1284"/>
                </a:lnTo>
                <a:lnTo>
                  <a:pt x="6086" y="1288"/>
                </a:lnTo>
                <a:lnTo>
                  <a:pt x="6086" y="1288"/>
                </a:lnTo>
                <a:lnTo>
                  <a:pt x="6070" y="1288"/>
                </a:lnTo>
                <a:lnTo>
                  <a:pt x="6070" y="1288"/>
                </a:lnTo>
                <a:close/>
                <a:moveTo>
                  <a:pt x="6060" y="1280"/>
                </a:moveTo>
                <a:lnTo>
                  <a:pt x="6060" y="1280"/>
                </a:lnTo>
                <a:lnTo>
                  <a:pt x="6056" y="1276"/>
                </a:lnTo>
                <a:lnTo>
                  <a:pt x="6056" y="1276"/>
                </a:lnTo>
                <a:lnTo>
                  <a:pt x="6074" y="1276"/>
                </a:lnTo>
                <a:lnTo>
                  <a:pt x="6074" y="1276"/>
                </a:lnTo>
                <a:lnTo>
                  <a:pt x="6076" y="1280"/>
                </a:lnTo>
                <a:lnTo>
                  <a:pt x="6076" y="1280"/>
                </a:lnTo>
                <a:lnTo>
                  <a:pt x="6060" y="1280"/>
                </a:lnTo>
                <a:lnTo>
                  <a:pt x="6060" y="1280"/>
                </a:lnTo>
                <a:close/>
                <a:moveTo>
                  <a:pt x="6038" y="1260"/>
                </a:moveTo>
                <a:lnTo>
                  <a:pt x="6038" y="1260"/>
                </a:lnTo>
                <a:lnTo>
                  <a:pt x="6034" y="1256"/>
                </a:lnTo>
                <a:lnTo>
                  <a:pt x="6034" y="1256"/>
                </a:lnTo>
                <a:lnTo>
                  <a:pt x="6052" y="1258"/>
                </a:lnTo>
                <a:lnTo>
                  <a:pt x="6052" y="1258"/>
                </a:lnTo>
                <a:lnTo>
                  <a:pt x="6056" y="1262"/>
                </a:lnTo>
                <a:lnTo>
                  <a:pt x="6056" y="1262"/>
                </a:lnTo>
                <a:lnTo>
                  <a:pt x="6038" y="1260"/>
                </a:lnTo>
                <a:lnTo>
                  <a:pt x="6038" y="1260"/>
                </a:lnTo>
                <a:close/>
                <a:moveTo>
                  <a:pt x="6026" y="1250"/>
                </a:moveTo>
                <a:lnTo>
                  <a:pt x="6026" y="1250"/>
                </a:lnTo>
                <a:lnTo>
                  <a:pt x="6020" y="1244"/>
                </a:lnTo>
                <a:lnTo>
                  <a:pt x="6020" y="1244"/>
                </a:lnTo>
                <a:lnTo>
                  <a:pt x="6038" y="1246"/>
                </a:lnTo>
                <a:lnTo>
                  <a:pt x="6038" y="1246"/>
                </a:lnTo>
                <a:lnTo>
                  <a:pt x="6044" y="1252"/>
                </a:lnTo>
                <a:lnTo>
                  <a:pt x="6044" y="1252"/>
                </a:lnTo>
                <a:lnTo>
                  <a:pt x="6026" y="1250"/>
                </a:lnTo>
                <a:lnTo>
                  <a:pt x="6026" y="1250"/>
                </a:lnTo>
                <a:close/>
                <a:moveTo>
                  <a:pt x="6010" y="1236"/>
                </a:moveTo>
                <a:lnTo>
                  <a:pt x="6010" y="1236"/>
                </a:lnTo>
                <a:lnTo>
                  <a:pt x="6004" y="1230"/>
                </a:lnTo>
                <a:lnTo>
                  <a:pt x="6004" y="1230"/>
                </a:lnTo>
                <a:lnTo>
                  <a:pt x="6022" y="1234"/>
                </a:lnTo>
                <a:lnTo>
                  <a:pt x="6022" y="1234"/>
                </a:lnTo>
                <a:lnTo>
                  <a:pt x="6028" y="1238"/>
                </a:lnTo>
                <a:lnTo>
                  <a:pt x="6028" y="1238"/>
                </a:lnTo>
                <a:lnTo>
                  <a:pt x="6010" y="1236"/>
                </a:lnTo>
                <a:lnTo>
                  <a:pt x="6010" y="1236"/>
                </a:lnTo>
                <a:close/>
                <a:moveTo>
                  <a:pt x="6006" y="1240"/>
                </a:moveTo>
                <a:lnTo>
                  <a:pt x="6006" y="1240"/>
                </a:lnTo>
                <a:lnTo>
                  <a:pt x="6012" y="1248"/>
                </a:lnTo>
                <a:lnTo>
                  <a:pt x="6012" y="1248"/>
                </a:lnTo>
                <a:lnTo>
                  <a:pt x="5996" y="1246"/>
                </a:lnTo>
                <a:lnTo>
                  <a:pt x="5996" y="1246"/>
                </a:lnTo>
                <a:lnTo>
                  <a:pt x="5988" y="1238"/>
                </a:lnTo>
                <a:lnTo>
                  <a:pt x="5988" y="1238"/>
                </a:lnTo>
                <a:lnTo>
                  <a:pt x="6006" y="1240"/>
                </a:lnTo>
                <a:lnTo>
                  <a:pt x="6006" y="1240"/>
                </a:lnTo>
                <a:close/>
                <a:moveTo>
                  <a:pt x="5982" y="1232"/>
                </a:moveTo>
                <a:lnTo>
                  <a:pt x="5982" y="1232"/>
                </a:lnTo>
                <a:lnTo>
                  <a:pt x="5972" y="1222"/>
                </a:lnTo>
                <a:lnTo>
                  <a:pt x="5972" y="1222"/>
                </a:lnTo>
                <a:lnTo>
                  <a:pt x="5988" y="1226"/>
                </a:lnTo>
                <a:lnTo>
                  <a:pt x="5988" y="1226"/>
                </a:lnTo>
                <a:lnTo>
                  <a:pt x="5998" y="1234"/>
                </a:lnTo>
                <a:lnTo>
                  <a:pt x="5998" y="1234"/>
                </a:lnTo>
                <a:lnTo>
                  <a:pt x="5982" y="1232"/>
                </a:lnTo>
                <a:lnTo>
                  <a:pt x="5982" y="1232"/>
                </a:lnTo>
                <a:close/>
                <a:moveTo>
                  <a:pt x="5964" y="1214"/>
                </a:moveTo>
                <a:lnTo>
                  <a:pt x="5964" y="1214"/>
                </a:lnTo>
                <a:lnTo>
                  <a:pt x="5960" y="1212"/>
                </a:lnTo>
                <a:lnTo>
                  <a:pt x="5960" y="1212"/>
                </a:lnTo>
                <a:lnTo>
                  <a:pt x="5952" y="1204"/>
                </a:lnTo>
                <a:lnTo>
                  <a:pt x="5952" y="1204"/>
                </a:lnTo>
                <a:lnTo>
                  <a:pt x="5968" y="1208"/>
                </a:lnTo>
                <a:lnTo>
                  <a:pt x="5968" y="1208"/>
                </a:lnTo>
                <a:lnTo>
                  <a:pt x="5978" y="1218"/>
                </a:lnTo>
                <a:lnTo>
                  <a:pt x="5978" y="1218"/>
                </a:lnTo>
                <a:lnTo>
                  <a:pt x="5964" y="1214"/>
                </a:lnTo>
                <a:lnTo>
                  <a:pt x="5964" y="1214"/>
                </a:lnTo>
                <a:close/>
                <a:moveTo>
                  <a:pt x="5944" y="1196"/>
                </a:moveTo>
                <a:lnTo>
                  <a:pt x="5944" y="1196"/>
                </a:lnTo>
                <a:lnTo>
                  <a:pt x="5930" y="1184"/>
                </a:lnTo>
                <a:lnTo>
                  <a:pt x="5930" y="1184"/>
                </a:lnTo>
                <a:lnTo>
                  <a:pt x="5946" y="1188"/>
                </a:lnTo>
                <a:lnTo>
                  <a:pt x="5946" y="1188"/>
                </a:lnTo>
                <a:lnTo>
                  <a:pt x="5958" y="1200"/>
                </a:lnTo>
                <a:lnTo>
                  <a:pt x="5958" y="1200"/>
                </a:lnTo>
                <a:lnTo>
                  <a:pt x="5944" y="1196"/>
                </a:lnTo>
                <a:lnTo>
                  <a:pt x="5944" y="1196"/>
                </a:lnTo>
                <a:close/>
                <a:moveTo>
                  <a:pt x="5920" y="1174"/>
                </a:moveTo>
                <a:lnTo>
                  <a:pt x="5920" y="1174"/>
                </a:lnTo>
                <a:lnTo>
                  <a:pt x="5906" y="1162"/>
                </a:lnTo>
                <a:lnTo>
                  <a:pt x="5906" y="1162"/>
                </a:lnTo>
                <a:lnTo>
                  <a:pt x="5920" y="1168"/>
                </a:lnTo>
                <a:lnTo>
                  <a:pt x="5920" y="1168"/>
                </a:lnTo>
                <a:lnTo>
                  <a:pt x="5934" y="1178"/>
                </a:lnTo>
                <a:lnTo>
                  <a:pt x="5934" y="1178"/>
                </a:lnTo>
                <a:lnTo>
                  <a:pt x="5920" y="1174"/>
                </a:lnTo>
                <a:lnTo>
                  <a:pt x="5920" y="1174"/>
                </a:lnTo>
                <a:close/>
                <a:moveTo>
                  <a:pt x="5910" y="1172"/>
                </a:moveTo>
                <a:lnTo>
                  <a:pt x="5910" y="1172"/>
                </a:lnTo>
                <a:lnTo>
                  <a:pt x="5888" y="1164"/>
                </a:lnTo>
                <a:lnTo>
                  <a:pt x="5888" y="1164"/>
                </a:lnTo>
                <a:lnTo>
                  <a:pt x="5872" y="1150"/>
                </a:lnTo>
                <a:lnTo>
                  <a:pt x="5872" y="1150"/>
                </a:lnTo>
                <a:lnTo>
                  <a:pt x="5896" y="1158"/>
                </a:lnTo>
                <a:lnTo>
                  <a:pt x="5896" y="1158"/>
                </a:lnTo>
                <a:lnTo>
                  <a:pt x="5910" y="1172"/>
                </a:lnTo>
                <a:lnTo>
                  <a:pt x="5910" y="1172"/>
                </a:lnTo>
                <a:close/>
                <a:moveTo>
                  <a:pt x="5862" y="1140"/>
                </a:moveTo>
                <a:lnTo>
                  <a:pt x="5862" y="1140"/>
                </a:lnTo>
                <a:lnTo>
                  <a:pt x="5844" y="1124"/>
                </a:lnTo>
                <a:lnTo>
                  <a:pt x="5844" y="1124"/>
                </a:lnTo>
                <a:lnTo>
                  <a:pt x="5868" y="1134"/>
                </a:lnTo>
                <a:lnTo>
                  <a:pt x="5868" y="1134"/>
                </a:lnTo>
                <a:lnTo>
                  <a:pt x="5884" y="1148"/>
                </a:lnTo>
                <a:lnTo>
                  <a:pt x="5884" y="1148"/>
                </a:lnTo>
                <a:lnTo>
                  <a:pt x="5862" y="1140"/>
                </a:lnTo>
                <a:lnTo>
                  <a:pt x="5862" y="1140"/>
                </a:lnTo>
                <a:close/>
                <a:moveTo>
                  <a:pt x="5846" y="1134"/>
                </a:moveTo>
                <a:lnTo>
                  <a:pt x="5846" y="1134"/>
                </a:lnTo>
                <a:lnTo>
                  <a:pt x="5826" y="1126"/>
                </a:lnTo>
                <a:lnTo>
                  <a:pt x="5826" y="1126"/>
                </a:lnTo>
                <a:lnTo>
                  <a:pt x="5808" y="1108"/>
                </a:lnTo>
                <a:lnTo>
                  <a:pt x="5808" y="1108"/>
                </a:lnTo>
                <a:lnTo>
                  <a:pt x="5828" y="1118"/>
                </a:lnTo>
                <a:lnTo>
                  <a:pt x="5828" y="1118"/>
                </a:lnTo>
                <a:lnTo>
                  <a:pt x="5846" y="1134"/>
                </a:lnTo>
                <a:lnTo>
                  <a:pt x="5846" y="1134"/>
                </a:lnTo>
                <a:close/>
                <a:moveTo>
                  <a:pt x="5796" y="1098"/>
                </a:moveTo>
                <a:lnTo>
                  <a:pt x="5796" y="1098"/>
                </a:lnTo>
                <a:lnTo>
                  <a:pt x="5778" y="1080"/>
                </a:lnTo>
                <a:lnTo>
                  <a:pt x="5778" y="1080"/>
                </a:lnTo>
                <a:lnTo>
                  <a:pt x="5798" y="1088"/>
                </a:lnTo>
                <a:lnTo>
                  <a:pt x="5798" y="1088"/>
                </a:lnTo>
                <a:lnTo>
                  <a:pt x="5816" y="1106"/>
                </a:lnTo>
                <a:lnTo>
                  <a:pt x="5816" y="1106"/>
                </a:lnTo>
                <a:lnTo>
                  <a:pt x="5796" y="1098"/>
                </a:lnTo>
                <a:lnTo>
                  <a:pt x="5796" y="1098"/>
                </a:lnTo>
                <a:close/>
                <a:moveTo>
                  <a:pt x="5778" y="1090"/>
                </a:moveTo>
                <a:lnTo>
                  <a:pt x="5778" y="1090"/>
                </a:lnTo>
                <a:lnTo>
                  <a:pt x="5758" y="1082"/>
                </a:lnTo>
                <a:lnTo>
                  <a:pt x="5758" y="1082"/>
                </a:lnTo>
                <a:lnTo>
                  <a:pt x="5738" y="1062"/>
                </a:lnTo>
                <a:lnTo>
                  <a:pt x="5738" y="1062"/>
                </a:lnTo>
                <a:lnTo>
                  <a:pt x="5758" y="1070"/>
                </a:lnTo>
                <a:lnTo>
                  <a:pt x="5758" y="1070"/>
                </a:lnTo>
                <a:lnTo>
                  <a:pt x="5778" y="1090"/>
                </a:lnTo>
                <a:lnTo>
                  <a:pt x="5778" y="1090"/>
                </a:lnTo>
                <a:close/>
                <a:moveTo>
                  <a:pt x="5740" y="1074"/>
                </a:moveTo>
                <a:lnTo>
                  <a:pt x="5740" y="1074"/>
                </a:lnTo>
                <a:lnTo>
                  <a:pt x="5618" y="1030"/>
                </a:lnTo>
                <a:lnTo>
                  <a:pt x="5494" y="988"/>
                </a:lnTo>
                <a:lnTo>
                  <a:pt x="5494" y="988"/>
                </a:lnTo>
                <a:lnTo>
                  <a:pt x="5392" y="956"/>
                </a:lnTo>
                <a:lnTo>
                  <a:pt x="5288" y="926"/>
                </a:lnTo>
                <a:lnTo>
                  <a:pt x="5182" y="898"/>
                </a:lnTo>
                <a:lnTo>
                  <a:pt x="5076" y="872"/>
                </a:lnTo>
                <a:lnTo>
                  <a:pt x="4970" y="850"/>
                </a:lnTo>
                <a:lnTo>
                  <a:pt x="4860" y="830"/>
                </a:lnTo>
                <a:lnTo>
                  <a:pt x="4752" y="810"/>
                </a:lnTo>
                <a:lnTo>
                  <a:pt x="4640" y="794"/>
                </a:lnTo>
                <a:lnTo>
                  <a:pt x="4528" y="780"/>
                </a:lnTo>
                <a:lnTo>
                  <a:pt x="4416" y="768"/>
                </a:lnTo>
                <a:lnTo>
                  <a:pt x="4302" y="758"/>
                </a:lnTo>
                <a:lnTo>
                  <a:pt x="4188" y="752"/>
                </a:lnTo>
                <a:lnTo>
                  <a:pt x="4072" y="746"/>
                </a:lnTo>
                <a:lnTo>
                  <a:pt x="3954" y="744"/>
                </a:lnTo>
                <a:lnTo>
                  <a:pt x="3838" y="744"/>
                </a:lnTo>
                <a:lnTo>
                  <a:pt x="3718" y="746"/>
                </a:lnTo>
                <a:lnTo>
                  <a:pt x="3718" y="746"/>
                </a:lnTo>
                <a:lnTo>
                  <a:pt x="3584" y="750"/>
                </a:lnTo>
                <a:lnTo>
                  <a:pt x="3450" y="758"/>
                </a:lnTo>
                <a:lnTo>
                  <a:pt x="3312" y="768"/>
                </a:lnTo>
                <a:lnTo>
                  <a:pt x="3176" y="782"/>
                </a:lnTo>
                <a:lnTo>
                  <a:pt x="3036" y="798"/>
                </a:lnTo>
                <a:lnTo>
                  <a:pt x="2896" y="816"/>
                </a:lnTo>
                <a:lnTo>
                  <a:pt x="2756" y="838"/>
                </a:lnTo>
                <a:lnTo>
                  <a:pt x="2614" y="862"/>
                </a:lnTo>
                <a:lnTo>
                  <a:pt x="2614" y="862"/>
                </a:lnTo>
                <a:lnTo>
                  <a:pt x="2552" y="820"/>
                </a:lnTo>
                <a:lnTo>
                  <a:pt x="2552" y="820"/>
                </a:lnTo>
                <a:lnTo>
                  <a:pt x="2652" y="800"/>
                </a:lnTo>
                <a:lnTo>
                  <a:pt x="2752" y="780"/>
                </a:lnTo>
                <a:lnTo>
                  <a:pt x="2850" y="762"/>
                </a:lnTo>
                <a:lnTo>
                  <a:pt x="2950" y="746"/>
                </a:lnTo>
                <a:lnTo>
                  <a:pt x="3046" y="732"/>
                </a:lnTo>
                <a:lnTo>
                  <a:pt x="3144" y="720"/>
                </a:lnTo>
                <a:lnTo>
                  <a:pt x="3240" y="708"/>
                </a:lnTo>
                <a:lnTo>
                  <a:pt x="3336" y="698"/>
                </a:lnTo>
                <a:lnTo>
                  <a:pt x="3432" y="690"/>
                </a:lnTo>
                <a:lnTo>
                  <a:pt x="3526" y="684"/>
                </a:lnTo>
                <a:lnTo>
                  <a:pt x="3620" y="680"/>
                </a:lnTo>
                <a:lnTo>
                  <a:pt x="3714" y="676"/>
                </a:lnTo>
                <a:lnTo>
                  <a:pt x="3808" y="676"/>
                </a:lnTo>
                <a:lnTo>
                  <a:pt x="3900" y="676"/>
                </a:lnTo>
                <a:lnTo>
                  <a:pt x="3992" y="676"/>
                </a:lnTo>
                <a:lnTo>
                  <a:pt x="4084" y="680"/>
                </a:lnTo>
                <a:lnTo>
                  <a:pt x="4174" y="684"/>
                </a:lnTo>
                <a:lnTo>
                  <a:pt x="4264" y="692"/>
                </a:lnTo>
                <a:lnTo>
                  <a:pt x="4354" y="700"/>
                </a:lnTo>
                <a:lnTo>
                  <a:pt x="4442" y="708"/>
                </a:lnTo>
                <a:lnTo>
                  <a:pt x="4530" y="720"/>
                </a:lnTo>
                <a:lnTo>
                  <a:pt x="4618" y="732"/>
                </a:lnTo>
                <a:lnTo>
                  <a:pt x="4706" y="748"/>
                </a:lnTo>
                <a:lnTo>
                  <a:pt x="4792" y="764"/>
                </a:lnTo>
                <a:lnTo>
                  <a:pt x="4878" y="780"/>
                </a:lnTo>
                <a:lnTo>
                  <a:pt x="4964" y="800"/>
                </a:lnTo>
                <a:lnTo>
                  <a:pt x="5048" y="820"/>
                </a:lnTo>
                <a:lnTo>
                  <a:pt x="5132" y="844"/>
                </a:lnTo>
                <a:lnTo>
                  <a:pt x="5216" y="868"/>
                </a:lnTo>
                <a:lnTo>
                  <a:pt x="5298" y="894"/>
                </a:lnTo>
                <a:lnTo>
                  <a:pt x="5380" y="920"/>
                </a:lnTo>
                <a:lnTo>
                  <a:pt x="5462" y="950"/>
                </a:lnTo>
                <a:lnTo>
                  <a:pt x="5462" y="950"/>
                </a:lnTo>
                <a:lnTo>
                  <a:pt x="5528" y="974"/>
                </a:lnTo>
                <a:lnTo>
                  <a:pt x="5592" y="1000"/>
                </a:lnTo>
                <a:lnTo>
                  <a:pt x="5718" y="1052"/>
                </a:lnTo>
                <a:lnTo>
                  <a:pt x="5718" y="1052"/>
                </a:lnTo>
                <a:lnTo>
                  <a:pt x="5740" y="1074"/>
                </a:lnTo>
                <a:lnTo>
                  <a:pt x="5740" y="1074"/>
                </a:lnTo>
                <a:close/>
                <a:moveTo>
                  <a:pt x="2606" y="864"/>
                </a:moveTo>
                <a:lnTo>
                  <a:pt x="2606" y="864"/>
                </a:lnTo>
                <a:lnTo>
                  <a:pt x="2538" y="876"/>
                </a:lnTo>
                <a:lnTo>
                  <a:pt x="2538" y="876"/>
                </a:lnTo>
                <a:lnTo>
                  <a:pt x="2476" y="838"/>
                </a:lnTo>
                <a:lnTo>
                  <a:pt x="2476" y="838"/>
                </a:lnTo>
                <a:lnTo>
                  <a:pt x="2544" y="822"/>
                </a:lnTo>
                <a:lnTo>
                  <a:pt x="2544" y="822"/>
                </a:lnTo>
                <a:lnTo>
                  <a:pt x="2606" y="864"/>
                </a:lnTo>
                <a:lnTo>
                  <a:pt x="2606" y="864"/>
                </a:lnTo>
                <a:close/>
                <a:moveTo>
                  <a:pt x="2470" y="834"/>
                </a:moveTo>
                <a:lnTo>
                  <a:pt x="2470" y="834"/>
                </a:lnTo>
                <a:lnTo>
                  <a:pt x="2436" y="814"/>
                </a:lnTo>
                <a:lnTo>
                  <a:pt x="2402" y="796"/>
                </a:lnTo>
                <a:lnTo>
                  <a:pt x="2402" y="796"/>
                </a:lnTo>
                <a:lnTo>
                  <a:pt x="2472" y="778"/>
                </a:lnTo>
                <a:lnTo>
                  <a:pt x="2472" y="778"/>
                </a:lnTo>
                <a:lnTo>
                  <a:pt x="2506" y="798"/>
                </a:lnTo>
                <a:lnTo>
                  <a:pt x="2540" y="818"/>
                </a:lnTo>
                <a:lnTo>
                  <a:pt x="2540" y="818"/>
                </a:lnTo>
                <a:lnTo>
                  <a:pt x="2470" y="834"/>
                </a:lnTo>
                <a:lnTo>
                  <a:pt x="2470" y="834"/>
                </a:lnTo>
                <a:close/>
                <a:moveTo>
                  <a:pt x="2396" y="792"/>
                </a:moveTo>
                <a:lnTo>
                  <a:pt x="2396" y="792"/>
                </a:lnTo>
                <a:lnTo>
                  <a:pt x="2356" y="774"/>
                </a:lnTo>
                <a:lnTo>
                  <a:pt x="2318" y="756"/>
                </a:lnTo>
                <a:lnTo>
                  <a:pt x="2318" y="756"/>
                </a:lnTo>
                <a:lnTo>
                  <a:pt x="2388" y="736"/>
                </a:lnTo>
                <a:lnTo>
                  <a:pt x="2388" y="736"/>
                </a:lnTo>
                <a:lnTo>
                  <a:pt x="2428" y="754"/>
                </a:lnTo>
                <a:lnTo>
                  <a:pt x="2466" y="774"/>
                </a:lnTo>
                <a:lnTo>
                  <a:pt x="2466" y="774"/>
                </a:lnTo>
                <a:lnTo>
                  <a:pt x="2396" y="792"/>
                </a:lnTo>
                <a:lnTo>
                  <a:pt x="2396" y="792"/>
                </a:lnTo>
                <a:close/>
                <a:moveTo>
                  <a:pt x="2312" y="754"/>
                </a:moveTo>
                <a:lnTo>
                  <a:pt x="2312" y="754"/>
                </a:lnTo>
                <a:lnTo>
                  <a:pt x="2270" y="738"/>
                </a:lnTo>
                <a:lnTo>
                  <a:pt x="2228" y="724"/>
                </a:lnTo>
                <a:lnTo>
                  <a:pt x="2228" y="724"/>
                </a:lnTo>
                <a:lnTo>
                  <a:pt x="2300" y="700"/>
                </a:lnTo>
                <a:lnTo>
                  <a:pt x="2300" y="700"/>
                </a:lnTo>
                <a:lnTo>
                  <a:pt x="2342" y="716"/>
                </a:lnTo>
                <a:lnTo>
                  <a:pt x="2384" y="734"/>
                </a:lnTo>
                <a:lnTo>
                  <a:pt x="2384" y="734"/>
                </a:lnTo>
                <a:lnTo>
                  <a:pt x="2312" y="754"/>
                </a:lnTo>
                <a:lnTo>
                  <a:pt x="2312" y="754"/>
                </a:lnTo>
                <a:close/>
                <a:moveTo>
                  <a:pt x="2220" y="720"/>
                </a:moveTo>
                <a:lnTo>
                  <a:pt x="2220" y="720"/>
                </a:lnTo>
                <a:lnTo>
                  <a:pt x="2174" y="706"/>
                </a:lnTo>
                <a:lnTo>
                  <a:pt x="2128" y="694"/>
                </a:lnTo>
                <a:lnTo>
                  <a:pt x="2128" y="694"/>
                </a:lnTo>
                <a:lnTo>
                  <a:pt x="2200" y="668"/>
                </a:lnTo>
                <a:lnTo>
                  <a:pt x="2200" y="668"/>
                </a:lnTo>
                <a:lnTo>
                  <a:pt x="2246" y="680"/>
                </a:lnTo>
                <a:lnTo>
                  <a:pt x="2292" y="696"/>
                </a:lnTo>
                <a:lnTo>
                  <a:pt x="2292" y="696"/>
                </a:lnTo>
                <a:lnTo>
                  <a:pt x="2220" y="720"/>
                </a:lnTo>
                <a:lnTo>
                  <a:pt x="2220" y="720"/>
                </a:lnTo>
                <a:close/>
                <a:moveTo>
                  <a:pt x="2118" y="692"/>
                </a:moveTo>
                <a:lnTo>
                  <a:pt x="2118" y="692"/>
                </a:lnTo>
                <a:lnTo>
                  <a:pt x="2066" y="682"/>
                </a:lnTo>
                <a:lnTo>
                  <a:pt x="2016" y="674"/>
                </a:lnTo>
                <a:lnTo>
                  <a:pt x="2016" y="674"/>
                </a:lnTo>
                <a:lnTo>
                  <a:pt x="2088" y="644"/>
                </a:lnTo>
                <a:lnTo>
                  <a:pt x="2088" y="644"/>
                </a:lnTo>
                <a:lnTo>
                  <a:pt x="2140" y="654"/>
                </a:lnTo>
                <a:lnTo>
                  <a:pt x="2190" y="666"/>
                </a:lnTo>
                <a:lnTo>
                  <a:pt x="2190" y="666"/>
                </a:lnTo>
                <a:lnTo>
                  <a:pt x="2118" y="692"/>
                </a:lnTo>
                <a:lnTo>
                  <a:pt x="2118" y="692"/>
                </a:lnTo>
                <a:close/>
                <a:moveTo>
                  <a:pt x="2004" y="672"/>
                </a:moveTo>
                <a:lnTo>
                  <a:pt x="2004" y="672"/>
                </a:lnTo>
                <a:lnTo>
                  <a:pt x="1948" y="666"/>
                </a:lnTo>
                <a:lnTo>
                  <a:pt x="1892" y="662"/>
                </a:lnTo>
                <a:lnTo>
                  <a:pt x="1892" y="662"/>
                </a:lnTo>
                <a:lnTo>
                  <a:pt x="1962" y="630"/>
                </a:lnTo>
                <a:lnTo>
                  <a:pt x="1962" y="630"/>
                </a:lnTo>
                <a:lnTo>
                  <a:pt x="2020" y="634"/>
                </a:lnTo>
                <a:lnTo>
                  <a:pt x="2076" y="642"/>
                </a:lnTo>
                <a:lnTo>
                  <a:pt x="2076" y="642"/>
                </a:lnTo>
                <a:lnTo>
                  <a:pt x="2004" y="672"/>
                </a:lnTo>
                <a:lnTo>
                  <a:pt x="2004" y="672"/>
                </a:lnTo>
                <a:close/>
                <a:moveTo>
                  <a:pt x="1878" y="662"/>
                </a:moveTo>
                <a:lnTo>
                  <a:pt x="1878" y="662"/>
                </a:lnTo>
                <a:lnTo>
                  <a:pt x="1818" y="660"/>
                </a:lnTo>
                <a:lnTo>
                  <a:pt x="1756" y="662"/>
                </a:lnTo>
                <a:lnTo>
                  <a:pt x="1756" y="662"/>
                </a:lnTo>
                <a:lnTo>
                  <a:pt x="1822" y="628"/>
                </a:lnTo>
                <a:lnTo>
                  <a:pt x="1822" y="628"/>
                </a:lnTo>
                <a:lnTo>
                  <a:pt x="1886" y="626"/>
                </a:lnTo>
                <a:lnTo>
                  <a:pt x="1948" y="628"/>
                </a:lnTo>
                <a:lnTo>
                  <a:pt x="1948" y="628"/>
                </a:lnTo>
                <a:lnTo>
                  <a:pt x="1878" y="662"/>
                </a:lnTo>
                <a:lnTo>
                  <a:pt x="1878" y="662"/>
                </a:lnTo>
                <a:close/>
                <a:moveTo>
                  <a:pt x="1742" y="664"/>
                </a:moveTo>
                <a:lnTo>
                  <a:pt x="1742" y="664"/>
                </a:lnTo>
                <a:lnTo>
                  <a:pt x="1676" y="668"/>
                </a:lnTo>
                <a:lnTo>
                  <a:pt x="1608" y="676"/>
                </a:lnTo>
                <a:lnTo>
                  <a:pt x="1608" y="676"/>
                </a:lnTo>
                <a:lnTo>
                  <a:pt x="1668" y="642"/>
                </a:lnTo>
                <a:lnTo>
                  <a:pt x="1668" y="642"/>
                </a:lnTo>
                <a:lnTo>
                  <a:pt x="1738" y="634"/>
                </a:lnTo>
                <a:lnTo>
                  <a:pt x="1806" y="628"/>
                </a:lnTo>
                <a:lnTo>
                  <a:pt x="1806" y="628"/>
                </a:lnTo>
                <a:lnTo>
                  <a:pt x="1742" y="664"/>
                </a:lnTo>
                <a:lnTo>
                  <a:pt x="1742" y="664"/>
                </a:lnTo>
                <a:close/>
                <a:moveTo>
                  <a:pt x="1728" y="670"/>
                </a:moveTo>
                <a:lnTo>
                  <a:pt x="1728" y="670"/>
                </a:lnTo>
                <a:lnTo>
                  <a:pt x="1664" y="704"/>
                </a:lnTo>
                <a:lnTo>
                  <a:pt x="1664" y="704"/>
                </a:lnTo>
                <a:lnTo>
                  <a:pt x="1600" y="710"/>
                </a:lnTo>
                <a:lnTo>
                  <a:pt x="1536" y="718"/>
                </a:lnTo>
                <a:lnTo>
                  <a:pt x="1536" y="718"/>
                </a:lnTo>
                <a:lnTo>
                  <a:pt x="1596" y="684"/>
                </a:lnTo>
                <a:lnTo>
                  <a:pt x="1596" y="684"/>
                </a:lnTo>
                <a:lnTo>
                  <a:pt x="1662" y="676"/>
                </a:lnTo>
                <a:lnTo>
                  <a:pt x="1728" y="670"/>
                </a:lnTo>
                <a:lnTo>
                  <a:pt x="1728" y="670"/>
                </a:lnTo>
                <a:close/>
                <a:moveTo>
                  <a:pt x="1522" y="720"/>
                </a:moveTo>
                <a:lnTo>
                  <a:pt x="1522" y="720"/>
                </a:lnTo>
                <a:lnTo>
                  <a:pt x="1456" y="732"/>
                </a:lnTo>
                <a:lnTo>
                  <a:pt x="1388" y="744"/>
                </a:lnTo>
                <a:lnTo>
                  <a:pt x="1388" y="744"/>
                </a:lnTo>
                <a:lnTo>
                  <a:pt x="1438" y="712"/>
                </a:lnTo>
                <a:lnTo>
                  <a:pt x="1438" y="712"/>
                </a:lnTo>
                <a:lnTo>
                  <a:pt x="1508" y="698"/>
                </a:lnTo>
                <a:lnTo>
                  <a:pt x="1578" y="686"/>
                </a:lnTo>
                <a:lnTo>
                  <a:pt x="1578" y="686"/>
                </a:lnTo>
                <a:lnTo>
                  <a:pt x="1522" y="720"/>
                </a:lnTo>
                <a:lnTo>
                  <a:pt x="1522" y="720"/>
                </a:lnTo>
                <a:close/>
                <a:moveTo>
                  <a:pt x="1508" y="728"/>
                </a:moveTo>
                <a:lnTo>
                  <a:pt x="1508" y="728"/>
                </a:lnTo>
                <a:lnTo>
                  <a:pt x="1452" y="764"/>
                </a:lnTo>
                <a:lnTo>
                  <a:pt x="1452" y="764"/>
                </a:lnTo>
                <a:lnTo>
                  <a:pt x="1390" y="774"/>
                </a:lnTo>
                <a:lnTo>
                  <a:pt x="1326" y="786"/>
                </a:lnTo>
                <a:lnTo>
                  <a:pt x="1326" y="786"/>
                </a:lnTo>
                <a:lnTo>
                  <a:pt x="1374" y="754"/>
                </a:lnTo>
                <a:lnTo>
                  <a:pt x="1374" y="754"/>
                </a:lnTo>
                <a:lnTo>
                  <a:pt x="1442" y="740"/>
                </a:lnTo>
                <a:lnTo>
                  <a:pt x="1508" y="728"/>
                </a:lnTo>
                <a:lnTo>
                  <a:pt x="1508" y="728"/>
                </a:lnTo>
                <a:close/>
                <a:moveTo>
                  <a:pt x="1440" y="772"/>
                </a:moveTo>
                <a:lnTo>
                  <a:pt x="1440" y="772"/>
                </a:lnTo>
                <a:lnTo>
                  <a:pt x="1384" y="806"/>
                </a:lnTo>
                <a:lnTo>
                  <a:pt x="1384" y="806"/>
                </a:lnTo>
                <a:lnTo>
                  <a:pt x="1324" y="816"/>
                </a:lnTo>
                <a:lnTo>
                  <a:pt x="1264" y="830"/>
                </a:lnTo>
                <a:lnTo>
                  <a:pt x="1264" y="830"/>
                </a:lnTo>
                <a:lnTo>
                  <a:pt x="1314" y="796"/>
                </a:lnTo>
                <a:lnTo>
                  <a:pt x="1314" y="796"/>
                </a:lnTo>
                <a:lnTo>
                  <a:pt x="1376" y="782"/>
                </a:lnTo>
                <a:lnTo>
                  <a:pt x="1440" y="772"/>
                </a:lnTo>
                <a:lnTo>
                  <a:pt x="1440" y="772"/>
                </a:lnTo>
                <a:close/>
                <a:moveTo>
                  <a:pt x="1372" y="814"/>
                </a:moveTo>
                <a:lnTo>
                  <a:pt x="1372" y="814"/>
                </a:lnTo>
                <a:lnTo>
                  <a:pt x="1318" y="850"/>
                </a:lnTo>
                <a:lnTo>
                  <a:pt x="1318" y="850"/>
                </a:lnTo>
                <a:lnTo>
                  <a:pt x="1262" y="860"/>
                </a:lnTo>
                <a:lnTo>
                  <a:pt x="1206" y="872"/>
                </a:lnTo>
                <a:lnTo>
                  <a:pt x="1206" y="872"/>
                </a:lnTo>
                <a:lnTo>
                  <a:pt x="1252" y="838"/>
                </a:lnTo>
                <a:lnTo>
                  <a:pt x="1252" y="838"/>
                </a:lnTo>
                <a:lnTo>
                  <a:pt x="1312" y="826"/>
                </a:lnTo>
                <a:lnTo>
                  <a:pt x="1372" y="814"/>
                </a:lnTo>
                <a:lnTo>
                  <a:pt x="1372" y="814"/>
                </a:lnTo>
                <a:close/>
                <a:moveTo>
                  <a:pt x="1306" y="858"/>
                </a:moveTo>
                <a:lnTo>
                  <a:pt x="1306" y="858"/>
                </a:lnTo>
                <a:lnTo>
                  <a:pt x="1254" y="892"/>
                </a:lnTo>
                <a:lnTo>
                  <a:pt x="1254" y="892"/>
                </a:lnTo>
                <a:lnTo>
                  <a:pt x="1146" y="914"/>
                </a:lnTo>
                <a:lnTo>
                  <a:pt x="1146" y="914"/>
                </a:lnTo>
                <a:lnTo>
                  <a:pt x="1194" y="880"/>
                </a:lnTo>
                <a:lnTo>
                  <a:pt x="1194" y="880"/>
                </a:lnTo>
                <a:lnTo>
                  <a:pt x="1250" y="868"/>
                </a:lnTo>
                <a:lnTo>
                  <a:pt x="1306" y="858"/>
                </a:lnTo>
                <a:lnTo>
                  <a:pt x="1306" y="858"/>
                </a:lnTo>
                <a:close/>
                <a:moveTo>
                  <a:pt x="1242" y="900"/>
                </a:moveTo>
                <a:lnTo>
                  <a:pt x="1242" y="900"/>
                </a:lnTo>
                <a:lnTo>
                  <a:pt x="1192" y="936"/>
                </a:lnTo>
                <a:lnTo>
                  <a:pt x="1192" y="936"/>
                </a:lnTo>
                <a:lnTo>
                  <a:pt x="1090" y="956"/>
                </a:lnTo>
                <a:lnTo>
                  <a:pt x="1090" y="956"/>
                </a:lnTo>
                <a:lnTo>
                  <a:pt x="1136" y="922"/>
                </a:lnTo>
                <a:lnTo>
                  <a:pt x="1136" y="922"/>
                </a:lnTo>
                <a:lnTo>
                  <a:pt x="1242" y="900"/>
                </a:lnTo>
                <a:lnTo>
                  <a:pt x="1242" y="900"/>
                </a:lnTo>
                <a:close/>
                <a:moveTo>
                  <a:pt x="1194" y="940"/>
                </a:moveTo>
                <a:lnTo>
                  <a:pt x="1194" y="940"/>
                </a:lnTo>
                <a:lnTo>
                  <a:pt x="1294" y="926"/>
                </a:lnTo>
                <a:lnTo>
                  <a:pt x="1294" y="926"/>
                </a:lnTo>
                <a:lnTo>
                  <a:pt x="1240" y="960"/>
                </a:lnTo>
                <a:lnTo>
                  <a:pt x="1240" y="960"/>
                </a:lnTo>
                <a:lnTo>
                  <a:pt x="1146" y="976"/>
                </a:lnTo>
                <a:lnTo>
                  <a:pt x="1146" y="976"/>
                </a:lnTo>
                <a:lnTo>
                  <a:pt x="1194" y="940"/>
                </a:lnTo>
                <a:lnTo>
                  <a:pt x="1194" y="940"/>
                </a:lnTo>
                <a:close/>
                <a:moveTo>
                  <a:pt x="1230" y="968"/>
                </a:moveTo>
                <a:lnTo>
                  <a:pt x="1230" y="968"/>
                </a:lnTo>
                <a:lnTo>
                  <a:pt x="1178" y="1002"/>
                </a:lnTo>
                <a:lnTo>
                  <a:pt x="1178" y="1002"/>
                </a:lnTo>
                <a:lnTo>
                  <a:pt x="1086" y="1016"/>
                </a:lnTo>
                <a:lnTo>
                  <a:pt x="1086" y="1016"/>
                </a:lnTo>
                <a:lnTo>
                  <a:pt x="1134" y="984"/>
                </a:lnTo>
                <a:lnTo>
                  <a:pt x="1134" y="984"/>
                </a:lnTo>
                <a:lnTo>
                  <a:pt x="1230" y="968"/>
                </a:lnTo>
                <a:lnTo>
                  <a:pt x="1230" y="968"/>
                </a:lnTo>
                <a:close/>
                <a:moveTo>
                  <a:pt x="1166" y="1010"/>
                </a:moveTo>
                <a:lnTo>
                  <a:pt x="1166" y="1010"/>
                </a:lnTo>
                <a:lnTo>
                  <a:pt x="1120" y="1040"/>
                </a:lnTo>
                <a:lnTo>
                  <a:pt x="1120" y="1040"/>
                </a:lnTo>
                <a:lnTo>
                  <a:pt x="1032" y="1056"/>
                </a:lnTo>
                <a:lnTo>
                  <a:pt x="1032" y="1056"/>
                </a:lnTo>
                <a:lnTo>
                  <a:pt x="1076" y="1024"/>
                </a:lnTo>
                <a:lnTo>
                  <a:pt x="1076" y="1024"/>
                </a:lnTo>
                <a:lnTo>
                  <a:pt x="1166" y="1010"/>
                </a:lnTo>
                <a:lnTo>
                  <a:pt x="1166" y="1010"/>
                </a:lnTo>
                <a:close/>
                <a:moveTo>
                  <a:pt x="1106" y="1050"/>
                </a:moveTo>
                <a:lnTo>
                  <a:pt x="1106" y="1050"/>
                </a:lnTo>
                <a:lnTo>
                  <a:pt x="1062" y="1080"/>
                </a:lnTo>
                <a:lnTo>
                  <a:pt x="1062" y="1080"/>
                </a:lnTo>
                <a:lnTo>
                  <a:pt x="980" y="1094"/>
                </a:lnTo>
                <a:lnTo>
                  <a:pt x="980" y="1094"/>
                </a:lnTo>
                <a:lnTo>
                  <a:pt x="1020" y="1064"/>
                </a:lnTo>
                <a:lnTo>
                  <a:pt x="1020" y="1064"/>
                </a:lnTo>
                <a:lnTo>
                  <a:pt x="1106" y="1050"/>
                </a:lnTo>
                <a:lnTo>
                  <a:pt x="1106" y="1050"/>
                </a:lnTo>
                <a:close/>
                <a:moveTo>
                  <a:pt x="1050" y="1090"/>
                </a:moveTo>
                <a:lnTo>
                  <a:pt x="1050" y="1090"/>
                </a:lnTo>
                <a:lnTo>
                  <a:pt x="1008" y="1118"/>
                </a:lnTo>
                <a:lnTo>
                  <a:pt x="1008" y="1118"/>
                </a:lnTo>
                <a:lnTo>
                  <a:pt x="930" y="1132"/>
                </a:lnTo>
                <a:lnTo>
                  <a:pt x="930" y="1132"/>
                </a:lnTo>
                <a:lnTo>
                  <a:pt x="968" y="1104"/>
                </a:lnTo>
                <a:lnTo>
                  <a:pt x="968" y="1104"/>
                </a:lnTo>
                <a:lnTo>
                  <a:pt x="1050" y="1090"/>
                </a:lnTo>
                <a:lnTo>
                  <a:pt x="1050" y="1090"/>
                </a:lnTo>
                <a:close/>
                <a:moveTo>
                  <a:pt x="994" y="1128"/>
                </a:moveTo>
                <a:lnTo>
                  <a:pt x="994" y="1128"/>
                </a:lnTo>
                <a:lnTo>
                  <a:pt x="956" y="1154"/>
                </a:lnTo>
                <a:lnTo>
                  <a:pt x="956" y="1154"/>
                </a:lnTo>
                <a:lnTo>
                  <a:pt x="884" y="1168"/>
                </a:lnTo>
                <a:lnTo>
                  <a:pt x="884" y="1168"/>
                </a:lnTo>
                <a:lnTo>
                  <a:pt x="918" y="1142"/>
                </a:lnTo>
                <a:lnTo>
                  <a:pt x="918" y="1142"/>
                </a:lnTo>
                <a:lnTo>
                  <a:pt x="994" y="1128"/>
                </a:lnTo>
                <a:lnTo>
                  <a:pt x="994" y="1128"/>
                </a:lnTo>
                <a:close/>
                <a:moveTo>
                  <a:pt x="944" y="1164"/>
                </a:moveTo>
                <a:lnTo>
                  <a:pt x="944" y="1164"/>
                </a:lnTo>
                <a:lnTo>
                  <a:pt x="910" y="1188"/>
                </a:lnTo>
                <a:lnTo>
                  <a:pt x="910" y="1188"/>
                </a:lnTo>
                <a:lnTo>
                  <a:pt x="840" y="1202"/>
                </a:lnTo>
                <a:lnTo>
                  <a:pt x="840" y="1202"/>
                </a:lnTo>
                <a:lnTo>
                  <a:pt x="872" y="1178"/>
                </a:lnTo>
                <a:lnTo>
                  <a:pt x="872" y="1178"/>
                </a:lnTo>
                <a:lnTo>
                  <a:pt x="944" y="1164"/>
                </a:lnTo>
                <a:lnTo>
                  <a:pt x="944" y="1164"/>
                </a:lnTo>
                <a:close/>
                <a:moveTo>
                  <a:pt x="898" y="1196"/>
                </a:moveTo>
                <a:lnTo>
                  <a:pt x="898" y="1196"/>
                </a:lnTo>
                <a:lnTo>
                  <a:pt x="864" y="1222"/>
                </a:lnTo>
                <a:lnTo>
                  <a:pt x="864" y="1222"/>
                </a:lnTo>
                <a:lnTo>
                  <a:pt x="798" y="1234"/>
                </a:lnTo>
                <a:lnTo>
                  <a:pt x="798" y="1234"/>
                </a:lnTo>
                <a:lnTo>
                  <a:pt x="830" y="1210"/>
                </a:lnTo>
                <a:lnTo>
                  <a:pt x="830" y="1210"/>
                </a:lnTo>
                <a:lnTo>
                  <a:pt x="898" y="1196"/>
                </a:lnTo>
                <a:lnTo>
                  <a:pt x="898" y="1196"/>
                </a:lnTo>
                <a:close/>
                <a:moveTo>
                  <a:pt x="854" y="1230"/>
                </a:moveTo>
                <a:lnTo>
                  <a:pt x="854" y="1230"/>
                </a:lnTo>
                <a:lnTo>
                  <a:pt x="822" y="1254"/>
                </a:lnTo>
                <a:lnTo>
                  <a:pt x="822" y="1254"/>
                </a:lnTo>
                <a:lnTo>
                  <a:pt x="758" y="1266"/>
                </a:lnTo>
                <a:lnTo>
                  <a:pt x="758" y="1266"/>
                </a:lnTo>
                <a:lnTo>
                  <a:pt x="788" y="1242"/>
                </a:lnTo>
                <a:lnTo>
                  <a:pt x="788" y="1242"/>
                </a:lnTo>
                <a:lnTo>
                  <a:pt x="854" y="1230"/>
                </a:lnTo>
                <a:lnTo>
                  <a:pt x="854" y="1230"/>
                </a:lnTo>
                <a:close/>
                <a:moveTo>
                  <a:pt x="812" y="1262"/>
                </a:moveTo>
                <a:lnTo>
                  <a:pt x="812" y="1262"/>
                </a:lnTo>
                <a:lnTo>
                  <a:pt x="782" y="1284"/>
                </a:lnTo>
                <a:lnTo>
                  <a:pt x="782" y="1284"/>
                </a:lnTo>
                <a:lnTo>
                  <a:pt x="724" y="1294"/>
                </a:lnTo>
                <a:lnTo>
                  <a:pt x="724" y="1294"/>
                </a:lnTo>
                <a:lnTo>
                  <a:pt x="750" y="1274"/>
                </a:lnTo>
                <a:lnTo>
                  <a:pt x="750" y="1274"/>
                </a:lnTo>
                <a:lnTo>
                  <a:pt x="812" y="1262"/>
                </a:lnTo>
                <a:lnTo>
                  <a:pt x="812" y="1262"/>
                </a:lnTo>
                <a:close/>
                <a:moveTo>
                  <a:pt x="772" y="1292"/>
                </a:moveTo>
                <a:lnTo>
                  <a:pt x="772" y="1292"/>
                </a:lnTo>
                <a:lnTo>
                  <a:pt x="754" y="1306"/>
                </a:lnTo>
                <a:lnTo>
                  <a:pt x="754" y="1306"/>
                </a:lnTo>
                <a:lnTo>
                  <a:pt x="746" y="1312"/>
                </a:lnTo>
                <a:lnTo>
                  <a:pt x="746" y="1312"/>
                </a:lnTo>
                <a:lnTo>
                  <a:pt x="688" y="1322"/>
                </a:lnTo>
                <a:lnTo>
                  <a:pt x="690" y="1322"/>
                </a:lnTo>
                <a:lnTo>
                  <a:pt x="690" y="1322"/>
                </a:lnTo>
                <a:lnTo>
                  <a:pt x="714" y="1302"/>
                </a:lnTo>
                <a:lnTo>
                  <a:pt x="714" y="1302"/>
                </a:lnTo>
                <a:lnTo>
                  <a:pt x="772" y="1292"/>
                </a:lnTo>
                <a:lnTo>
                  <a:pt x="772" y="1292"/>
                </a:lnTo>
                <a:close/>
                <a:moveTo>
                  <a:pt x="734" y="1320"/>
                </a:moveTo>
                <a:lnTo>
                  <a:pt x="734" y="1320"/>
                </a:lnTo>
                <a:lnTo>
                  <a:pt x="708" y="1338"/>
                </a:lnTo>
                <a:lnTo>
                  <a:pt x="708" y="1338"/>
                </a:lnTo>
                <a:lnTo>
                  <a:pt x="656" y="1348"/>
                </a:lnTo>
                <a:lnTo>
                  <a:pt x="656" y="1348"/>
                </a:lnTo>
                <a:lnTo>
                  <a:pt x="680" y="1330"/>
                </a:lnTo>
                <a:lnTo>
                  <a:pt x="680" y="1330"/>
                </a:lnTo>
                <a:lnTo>
                  <a:pt x="734" y="1320"/>
                </a:lnTo>
                <a:lnTo>
                  <a:pt x="734" y="1320"/>
                </a:lnTo>
                <a:close/>
                <a:moveTo>
                  <a:pt x="698" y="1346"/>
                </a:moveTo>
                <a:lnTo>
                  <a:pt x="698" y="1346"/>
                </a:lnTo>
                <a:lnTo>
                  <a:pt x="672" y="1364"/>
                </a:lnTo>
                <a:lnTo>
                  <a:pt x="672" y="1364"/>
                </a:lnTo>
                <a:lnTo>
                  <a:pt x="622" y="1374"/>
                </a:lnTo>
                <a:lnTo>
                  <a:pt x="622" y="1374"/>
                </a:lnTo>
                <a:lnTo>
                  <a:pt x="646" y="1356"/>
                </a:lnTo>
                <a:lnTo>
                  <a:pt x="646" y="1356"/>
                </a:lnTo>
                <a:lnTo>
                  <a:pt x="698" y="1346"/>
                </a:lnTo>
                <a:lnTo>
                  <a:pt x="698" y="1346"/>
                </a:lnTo>
                <a:close/>
                <a:moveTo>
                  <a:pt x="660" y="1372"/>
                </a:moveTo>
                <a:lnTo>
                  <a:pt x="660" y="1372"/>
                </a:lnTo>
                <a:lnTo>
                  <a:pt x="636" y="1390"/>
                </a:lnTo>
                <a:lnTo>
                  <a:pt x="636" y="1390"/>
                </a:lnTo>
                <a:lnTo>
                  <a:pt x="590" y="1400"/>
                </a:lnTo>
                <a:lnTo>
                  <a:pt x="590" y="1400"/>
                </a:lnTo>
                <a:lnTo>
                  <a:pt x="612" y="1382"/>
                </a:lnTo>
                <a:lnTo>
                  <a:pt x="612" y="1382"/>
                </a:lnTo>
                <a:lnTo>
                  <a:pt x="660" y="1372"/>
                </a:lnTo>
                <a:lnTo>
                  <a:pt x="660" y="1372"/>
                </a:lnTo>
                <a:close/>
                <a:moveTo>
                  <a:pt x="624" y="1398"/>
                </a:moveTo>
                <a:lnTo>
                  <a:pt x="624" y="1398"/>
                </a:lnTo>
                <a:lnTo>
                  <a:pt x="600" y="1414"/>
                </a:lnTo>
                <a:lnTo>
                  <a:pt x="600" y="1414"/>
                </a:lnTo>
                <a:lnTo>
                  <a:pt x="556" y="1424"/>
                </a:lnTo>
                <a:lnTo>
                  <a:pt x="556" y="1424"/>
                </a:lnTo>
                <a:lnTo>
                  <a:pt x="578" y="1408"/>
                </a:lnTo>
                <a:lnTo>
                  <a:pt x="578" y="1408"/>
                </a:lnTo>
                <a:lnTo>
                  <a:pt x="624" y="1398"/>
                </a:lnTo>
                <a:lnTo>
                  <a:pt x="624" y="1398"/>
                </a:lnTo>
                <a:close/>
                <a:moveTo>
                  <a:pt x="604" y="1418"/>
                </a:moveTo>
                <a:lnTo>
                  <a:pt x="604" y="1418"/>
                </a:lnTo>
                <a:lnTo>
                  <a:pt x="642" y="1410"/>
                </a:lnTo>
                <a:lnTo>
                  <a:pt x="642" y="1410"/>
                </a:lnTo>
                <a:lnTo>
                  <a:pt x="618" y="1422"/>
                </a:lnTo>
                <a:lnTo>
                  <a:pt x="618" y="1422"/>
                </a:lnTo>
                <a:lnTo>
                  <a:pt x="582" y="1432"/>
                </a:lnTo>
                <a:lnTo>
                  <a:pt x="582" y="1432"/>
                </a:lnTo>
                <a:lnTo>
                  <a:pt x="604" y="1418"/>
                </a:lnTo>
                <a:lnTo>
                  <a:pt x="604" y="1418"/>
                </a:lnTo>
                <a:close/>
                <a:moveTo>
                  <a:pt x="618" y="1410"/>
                </a:moveTo>
                <a:lnTo>
                  <a:pt x="618" y="1410"/>
                </a:lnTo>
                <a:lnTo>
                  <a:pt x="640" y="1394"/>
                </a:lnTo>
                <a:lnTo>
                  <a:pt x="640" y="1394"/>
                </a:lnTo>
                <a:lnTo>
                  <a:pt x="682" y="1386"/>
                </a:lnTo>
                <a:lnTo>
                  <a:pt x="682" y="1386"/>
                </a:lnTo>
                <a:lnTo>
                  <a:pt x="658" y="1400"/>
                </a:lnTo>
                <a:lnTo>
                  <a:pt x="658" y="1400"/>
                </a:lnTo>
                <a:lnTo>
                  <a:pt x="618" y="1410"/>
                </a:lnTo>
                <a:lnTo>
                  <a:pt x="618" y="1410"/>
                </a:lnTo>
                <a:close/>
                <a:moveTo>
                  <a:pt x="700" y="1380"/>
                </a:moveTo>
                <a:lnTo>
                  <a:pt x="700" y="1380"/>
                </a:lnTo>
                <a:lnTo>
                  <a:pt x="740" y="1372"/>
                </a:lnTo>
                <a:lnTo>
                  <a:pt x="740" y="1372"/>
                </a:lnTo>
                <a:lnTo>
                  <a:pt x="716" y="1386"/>
                </a:lnTo>
                <a:lnTo>
                  <a:pt x="716" y="1386"/>
                </a:lnTo>
                <a:lnTo>
                  <a:pt x="678" y="1394"/>
                </a:lnTo>
                <a:lnTo>
                  <a:pt x="678" y="1394"/>
                </a:lnTo>
                <a:lnTo>
                  <a:pt x="700" y="1380"/>
                </a:lnTo>
                <a:lnTo>
                  <a:pt x="700" y="1380"/>
                </a:lnTo>
                <a:close/>
                <a:moveTo>
                  <a:pt x="716" y="1372"/>
                </a:moveTo>
                <a:lnTo>
                  <a:pt x="716" y="1372"/>
                </a:lnTo>
                <a:lnTo>
                  <a:pt x="740" y="1356"/>
                </a:lnTo>
                <a:lnTo>
                  <a:pt x="740" y="1356"/>
                </a:lnTo>
                <a:lnTo>
                  <a:pt x="784" y="1346"/>
                </a:lnTo>
                <a:lnTo>
                  <a:pt x="784" y="1346"/>
                </a:lnTo>
                <a:lnTo>
                  <a:pt x="758" y="1362"/>
                </a:lnTo>
                <a:lnTo>
                  <a:pt x="758" y="1362"/>
                </a:lnTo>
                <a:lnTo>
                  <a:pt x="716" y="1372"/>
                </a:lnTo>
                <a:lnTo>
                  <a:pt x="716" y="1372"/>
                </a:lnTo>
                <a:close/>
                <a:moveTo>
                  <a:pt x="802" y="1342"/>
                </a:moveTo>
                <a:lnTo>
                  <a:pt x="802" y="1342"/>
                </a:lnTo>
                <a:lnTo>
                  <a:pt x="846" y="1332"/>
                </a:lnTo>
                <a:lnTo>
                  <a:pt x="846" y="1332"/>
                </a:lnTo>
                <a:lnTo>
                  <a:pt x="818" y="1346"/>
                </a:lnTo>
                <a:lnTo>
                  <a:pt x="818" y="1346"/>
                </a:lnTo>
                <a:lnTo>
                  <a:pt x="778" y="1356"/>
                </a:lnTo>
                <a:lnTo>
                  <a:pt x="778" y="1356"/>
                </a:lnTo>
                <a:lnTo>
                  <a:pt x="802" y="1342"/>
                </a:lnTo>
                <a:lnTo>
                  <a:pt x="802" y="1342"/>
                </a:lnTo>
                <a:close/>
                <a:moveTo>
                  <a:pt x="818" y="1332"/>
                </a:moveTo>
                <a:lnTo>
                  <a:pt x="818" y="1332"/>
                </a:lnTo>
                <a:lnTo>
                  <a:pt x="844" y="1316"/>
                </a:lnTo>
                <a:lnTo>
                  <a:pt x="844" y="1316"/>
                </a:lnTo>
                <a:lnTo>
                  <a:pt x="892" y="1306"/>
                </a:lnTo>
                <a:lnTo>
                  <a:pt x="892" y="1306"/>
                </a:lnTo>
                <a:lnTo>
                  <a:pt x="864" y="1322"/>
                </a:lnTo>
                <a:lnTo>
                  <a:pt x="864" y="1322"/>
                </a:lnTo>
                <a:lnTo>
                  <a:pt x="818" y="1332"/>
                </a:lnTo>
                <a:lnTo>
                  <a:pt x="818" y="1332"/>
                </a:lnTo>
                <a:close/>
                <a:moveTo>
                  <a:pt x="910" y="1302"/>
                </a:moveTo>
                <a:lnTo>
                  <a:pt x="910" y="1302"/>
                </a:lnTo>
                <a:lnTo>
                  <a:pt x="956" y="1294"/>
                </a:lnTo>
                <a:lnTo>
                  <a:pt x="956" y="1294"/>
                </a:lnTo>
                <a:lnTo>
                  <a:pt x="926" y="1308"/>
                </a:lnTo>
                <a:lnTo>
                  <a:pt x="926" y="1308"/>
                </a:lnTo>
                <a:lnTo>
                  <a:pt x="884" y="1318"/>
                </a:lnTo>
                <a:lnTo>
                  <a:pt x="884" y="1318"/>
                </a:lnTo>
                <a:lnTo>
                  <a:pt x="910" y="1302"/>
                </a:lnTo>
                <a:lnTo>
                  <a:pt x="910" y="1302"/>
                </a:lnTo>
                <a:close/>
                <a:moveTo>
                  <a:pt x="926" y="1294"/>
                </a:moveTo>
                <a:lnTo>
                  <a:pt x="926" y="1294"/>
                </a:lnTo>
                <a:lnTo>
                  <a:pt x="954" y="1276"/>
                </a:lnTo>
                <a:lnTo>
                  <a:pt x="954" y="1276"/>
                </a:lnTo>
                <a:lnTo>
                  <a:pt x="1004" y="1268"/>
                </a:lnTo>
                <a:lnTo>
                  <a:pt x="1004" y="1268"/>
                </a:lnTo>
                <a:lnTo>
                  <a:pt x="974" y="1284"/>
                </a:lnTo>
                <a:lnTo>
                  <a:pt x="974" y="1284"/>
                </a:lnTo>
                <a:lnTo>
                  <a:pt x="926" y="1294"/>
                </a:lnTo>
                <a:lnTo>
                  <a:pt x="926" y="1294"/>
                </a:lnTo>
                <a:close/>
                <a:moveTo>
                  <a:pt x="1024" y="1264"/>
                </a:moveTo>
                <a:lnTo>
                  <a:pt x="1024" y="1264"/>
                </a:lnTo>
                <a:lnTo>
                  <a:pt x="1070" y="1256"/>
                </a:lnTo>
                <a:lnTo>
                  <a:pt x="1070" y="1256"/>
                </a:lnTo>
                <a:lnTo>
                  <a:pt x="1040" y="1270"/>
                </a:lnTo>
                <a:lnTo>
                  <a:pt x="1040" y="1270"/>
                </a:lnTo>
                <a:lnTo>
                  <a:pt x="994" y="1280"/>
                </a:lnTo>
                <a:lnTo>
                  <a:pt x="994" y="1280"/>
                </a:lnTo>
                <a:lnTo>
                  <a:pt x="1024" y="1264"/>
                </a:lnTo>
                <a:lnTo>
                  <a:pt x="1024" y="1264"/>
                </a:lnTo>
                <a:close/>
                <a:moveTo>
                  <a:pt x="1092" y="1252"/>
                </a:moveTo>
                <a:lnTo>
                  <a:pt x="1092" y="1252"/>
                </a:lnTo>
                <a:lnTo>
                  <a:pt x="1136" y="1244"/>
                </a:lnTo>
                <a:lnTo>
                  <a:pt x="1136" y="1244"/>
                </a:lnTo>
                <a:lnTo>
                  <a:pt x="1106" y="1256"/>
                </a:lnTo>
                <a:lnTo>
                  <a:pt x="1106" y="1256"/>
                </a:lnTo>
                <a:lnTo>
                  <a:pt x="1064" y="1264"/>
                </a:lnTo>
                <a:lnTo>
                  <a:pt x="1064" y="1264"/>
                </a:lnTo>
                <a:lnTo>
                  <a:pt x="1092" y="1252"/>
                </a:lnTo>
                <a:lnTo>
                  <a:pt x="1092" y="1252"/>
                </a:lnTo>
                <a:close/>
                <a:moveTo>
                  <a:pt x="1112" y="1242"/>
                </a:moveTo>
                <a:lnTo>
                  <a:pt x="1112" y="1242"/>
                </a:lnTo>
                <a:lnTo>
                  <a:pt x="1146" y="1226"/>
                </a:lnTo>
                <a:lnTo>
                  <a:pt x="1146" y="1226"/>
                </a:lnTo>
                <a:lnTo>
                  <a:pt x="1196" y="1218"/>
                </a:lnTo>
                <a:lnTo>
                  <a:pt x="1196" y="1218"/>
                </a:lnTo>
                <a:lnTo>
                  <a:pt x="1160" y="1232"/>
                </a:lnTo>
                <a:lnTo>
                  <a:pt x="1160" y="1232"/>
                </a:lnTo>
                <a:lnTo>
                  <a:pt x="1160" y="1232"/>
                </a:lnTo>
                <a:lnTo>
                  <a:pt x="1112" y="1242"/>
                </a:lnTo>
                <a:lnTo>
                  <a:pt x="1112" y="1242"/>
                </a:lnTo>
                <a:close/>
                <a:moveTo>
                  <a:pt x="1218" y="1214"/>
                </a:moveTo>
                <a:lnTo>
                  <a:pt x="1218" y="1214"/>
                </a:lnTo>
                <a:lnTo>
                  <a:pt x="1264" y="1206"/>
                </a:lnTo>
                <a:lnTo>
                  <a:pt x="1264" y="1206"/>
                </a:lnTo>
                <a:lnTo>
                  <a:pt x="1228" y="1220"/>
                </a:lnTo>
                <a:lnTo>
                  <a:pt x="1228" y="1220"/>
                </a:lnTo>
                <a:lnTo>
                  <a:pt x="1228" y="1220"/>
                </a:lnTo>
                <a:lnTo>
                  <a:pt x="1186" y="1228"/>
                </a:lnTo>
                <a:lnTo>
                  <a:pt x="1186" y="1228"/>
                </a:lnTo>
                <a:lnTo>
                  <a:pt x="1218" y="1214"/>
                </a:lnTo>
                <a:lnTo>
                  <a:pt x="1218" y="1214"/>
                </a:lnTo>
                <a:close/>
                <a:moveTo>
                  <a:pt x="1238" y="1204"/>
                </a:moveTo>
                <a:lnTo>
                  <a:pt x="1238" y="1204"/>
                </a:lnTo>
                <a:lnTo>
                  <a:pt x="1276" y="1188"/>
                </a:lnTo>
                <a:lnTo>
                  <a:pt x="1276" y="1188"/>
                </a:lnTo>
                <a:lnTo>
                  <a:pt x="1328" y="1182"/>
                </a:lnTo>
                <a:lnTo>
                  <a:pt x="1328" y="1182"/>
                </a:lnTo>
                <a:lnTo>
                  <a:pt x="1288" y="1198"/>
                </a:lnTo>
                <a:lnTo>
                  <a:pt x="1288" y="1198"/>
                </a:lnTo>
                <a:lnTo>
                  <a:pt x="1238" y="1204"/>
                </a:lnTo>
                <a:lnTo>
                  <a:pt x="1238" y="1204"/>
                </a:lnTo>
                <a:close/>
                <a:moveTo>
                  <a:pt x="1352" y="1180"/>
                </a:moveTo>
                <a:lnTo>
                  <a:pt x="1352" y="1180"/>
                </a:lnTo>
                <a:lnTo>
                  <a:pt x="1398" y="1174"/>
                </a:lnTo>
                <a:lnTo>
                  <a:pt x="1398" y="1174"/>
                </a:lnTo>
                <a:lnTo>
                  <a:pt x="1362" y="1186"/>
                </a:lnTo>
                <a:lnTo>
                  <a:pt x="1362" y="1186"/>
                </a:lnTo>
                <a:lnTo>
                  <a:pt x="1314" y="1194"/>
                </a:lnTo>
                <a:lnTo>
                  <a:pt x="1314" y="1194"/>
                </a:lnTo>
                <a:lnTo>
                  <a:pt x="1352" y="1180"/>
                </a:lnTo>
                <a:lnTo>
                  <a:pt x="1352" y="1180"/>
                </a:lnTo>
                <a:close/>
                <a:moveTo>
                  <a:pt x="1372" y="1172"/>
                </a:moveTo>
                <a:lnTo>
                  <a:pt x="1372" y="1172"/>
                </a:lnTo>
                <a:lnTo>
                  <a:pt x="1420" y="1154"/>
                </a:lnTo>
                <a:lnTo>
                  <a:pt x="1420" y="1154"/>
                </a:lnTo>
                <a:lnTo>
                  <a:pt x="1474" y="1150"/>
                </a:lnTo>
                <a:lnTo>
                  <a:pt x="1474" y="1150"/>
                </a:lnTo>
                <a:lnTo>
                  <a:pt x="1426" y="1166"/>
                </a:lnTo>
                <a:lnTo>
                  <a:pt x="1426" y="1166"/>
                </a:lnTo>
                <a:lnTo>
                  <a:pt x="1372" y="1172"/>
                </a:lnTo>
                <a:lnTo>
                  <a:pt x="1372" y="1172"/>
                </a:lnTo>
                <a:close/>
                <a:moveTo>
                  <a:pt x="1498" y="1148"/>
                </a:moveTo>
                <a:lnTo>
                  <a:pt x="1498" y="1148"/>
                </a:lnTo>
                <a:lnTo>
                  <a:pt x="1546" y="1146"/>
                </a:lnTo>
                <a:lnTo>
                  <a:pt x="1546" y="1146"/>
                </a:lnTo>
                <a:lnTo>
                  <a:pt x="1500" y="1158"/>
                </a:lnTo>
                <a:lnTo>
                  <a:pt x="1500" y="1158"/>
                </a:lnTo>
                <a:lnTo>
                  <a:pt x="1454" y="1162"/>
                </a:lnTo>
                <a:lnTo>
                  <a:pt x="1454" y="1162"/>
                </a:lnTo>
                <a:lnTo>
                  <a:pt x="1498" y="1148"/>
                </a:lnTo>
                <a:lnTo>
                  <a:pt x="1498" y="1148"/>
                </a:lnTo>
                <a:close/>
                <a:moveTo>
                  <a:pt x="1520" y="1142"/>
                </a:moveTo>
                <a:lnTo>
                  <a:pt x="1520" y="1142"/>
                </a:lnTo>
                <a:lnTo>
                  <a:pt x="1568" y="1126"/>
                </a:lnTo>
                <a:lnTo>
                  <a:pt x="1568" y="1126"/>
                </a:lnTo>
                <a:lnTo>
                  <a:pt x="1624" y="1126"/>
                </a:lnTo>
                <a:lnTo>
                  <a:pt x="1624" y="1126"/>
                </a:lnTo>
                <a:lnTo>
                  <a:pt x="1572" y="1138"/>
                </a:lnTo>
                <a:lnTo>
                  <a:pt x="1572" y="1138"/>
                </a:lnTo>
                <a:lnTo>
                  <a:pt x="1520" y="1142"/>
                </a:lnTo>
                <a:lnTo>
                  <a:pt x="1520" y="1142"/>
                </a:lnTo>
                <a:close/>
                <a:moveTo>
                  <a:pt x="1644" y="1126"/>
                </a:moveTo>
                <a:lnTo>
                  <a:pt x="1644" y="1126"/>
                </a:lnTo>
                <a:lnTo>
                  <a:pt x="1694" y="1126"/>
                </a:lnTo>
                <a:lnTo>
                  <a:pt x="1694" y="1126"/>
                </a:lnTo>
                <a:lnTo>
                  <a:pt x="1648" y="1136"/>
                </a:lnTo>
                <a:lnTo>
                  <a:pt x="1648" y="1136"/>
                </a:lnTo>
                <a:lnTo>
                  <a:pt x="1600" y="1138"/>
                </a:lnTo>
                <a:lnTo>
                  <a:pt x="1600" y="1138"/>
                </a:lnTo>
                <a:lnTo>
                  <a:pt x="1644" y="1126"/>
                </a:lnTo>
                <a:lnTo>
                  <a:pt x="1644" y="1126"/>
                </a:lnTo>
                <a:close/>
                <a:moveTo>
                  <a:pt x="1666" y="1120"/>
                </a:moveTo>
                <a:lnTo>
                  <a:pt x="1666" y="1120"/>
                </a:lnTo>
                <a:lnTo>
                  <a:pt x="1718" y="1108"/>
                </a:lnTo>
                <a:lnTo>
                  <a:pt x="1718" y="1108"/>
                </a:lnTo>
                <a:lnTo>
                  <a:pt x="1770" y="1110"/>
                </a:lnTo>
                <a:lnTo>
                  <a:pt x="1770" y="1110"/>
                </a:lnTo>
                <a:lnTo>
                  <a:pt x="1718" y="1122"/>
                </a:lnTo>
                <a:lnTo>
                  <a:pt x="1718" y="1122"/>
                </a:lnTo>
                <a:lnTo>
                  <a:pt x="1666" y="1120"/>
                </a:lnTo>
                <a:lnTo>
                  <a:pt x="1666" y="1120"/>
                </a:lnTo>
                <a:close/>
                <a:moveTo>
                  <a:pt x="1792" y="1112"/>
                </a:moveTo>
                <a:lnTo>
                  <a:pt x="1792" y="1112"/>
                </a:lnTo>
                <a:lnTo>
                  <a:pt x="1836" y="1116"/>
                </a:lnTo>
                <a:lnTo>
                  <a:pt x="1836" y="1116"/>
                </a:lnTo>
                <a:lnTo>
                  <a:pt x="1788" y="1124"/>
                </a:lnTo>
                <a:lnTo>
                  <a:pt x="1788" y="1124"/>
                </a:lnTo>
                <a:lnTo>
                  <a:pt x="1772" y="1122"/>
                </a:lnTo>
                <a:lnTo>
                  <a:pt x="1772" y="1122"/>
                </a:lnTo>
                <a:lnTo>
                  <a:pt x="1744" y="1122"/>
                </a:lnTo>
                <a:lnTo>
                  <a:pt x="1744" y="1122"/>
                </a:lnTo>
                <a:lnTo>
                  <a:pt x="1792" y="1112"/>
                </a:lnTo>
                <a:lnTo>
                  <a:pt x="1792" y="1112"/>
                </a:lnTo>
                <a:close/>
                <a:moveTo>
                  <a:pt x="1812" y="1108"/>
                </a:moveTo>
                <a:lnTo>
                  <a:pt x="1812" y="1108"/>
                </a:lnTo>
                <a:lnTo>
                  <a:pt x="1862" y="1098"/>
                </a:lnTo>
                <a:lnTo>
                  <a:pt x="1862" y="1098"/>
                </a:lnTo>
                <a:lnTo>
                  <a:pt x="1908" y="1104"/>
                </a:lnTo>
                <a:lnTo>
                  <a:pt x="1908" y="1104"/>
                </a:lnTo>
                <a:lnTo>
                  <a:pt x="1910" y="1104"/>
                </a:lnTo>
                <a:lnTo>
                  <a:pt x="1910" y="1104"/>
                </a:lnTo>
                <a:lnTo>
                  <a:pt x="1858" y="1112"/>
                </a:lnTo>
                <a:lnTo>
                  <a:pt x="1858" y="1112"/>
                </a:lnTo>
                <a:lnTo>
                  <a:pt x="1840" y="1110"/>
                </a:lnTo>
                <a:lnTo>
                  <a:pt x="1840" y="1110"/>
                </a:lnTo>
                <a:lnTo>
                  <a:pt x="1812" y="1108"/>
                </a:lnTo>
                <a:lnTo>
                  <a:pt x="1812" y="1108"/>
                </a:lnTo>
                <a:close/>
                <a:moveTo>
                  <a:pt x="1930" y="1108"/>
                </a:moveTo>
                <a:lnTo>
                  <a:pt x="1930" y="1108"/>
                </a:lnTo>
                <a:lnTo>
                  <a:pt x="1972" y="1114"/>
                </a:lnTo>
                <a:lnTo>
                  <a:pt x="1972" y="1114"/>
                </a:lnTo>
                <a:lnTo>
                  <a:pt x="1924" y="1120"/>
                </a:lnTo>
                <a:lnTo>
                  <a:pt x="1924" y="1120"/>
                </a:lnTo>
                <a:lnTo>
                  <a:pt x="1882" y="1114"/>
                </a:lnTo>
                <a:lnTo>
                  <a:pt x="1882" y="1114"/>
                </a:lnTo>
                <a:lnTo>
                  <a:pt x="1930" y="1108"/>
                </a:lnTo>
                <a:lnTo>
                  <a:pt x="1930" y="1108"/>
                </a:lnTo>
                <a:close/>
                <a:moveTo>
                  <a:pt x="1950" y="1106"/>
                </a:moveTo>
                <a:lnTo>
                  <a:pt x="1950" y="1106"/>
                </a:lnTo>
                <a:lnTo>
                  <a:pt x="2000" y="1098"/>
                </a:lnTo>
                <a:lnTo>
                  <a:pt x="2000" y="1098"/>
                </a:lnTo>
                <a:lnTo>
                  <a:pt x="2046" y="1106"/>
                </a:lnTo>
                <a:lnTo>
                  <a:pt x="2046" y="1106"/>
                </a:lnTo>
                <a:lnTo>
                  <a:pt x="1996" y="1112"/>
                </a:lnTo>
                <a:lnTo>
                  <a:pt x="1996" y="1112"/>
                </a:lnTo>
                <a:lnTo>
                  <a:pt x="1950" y="1106"/>
                </a:lnTo>
                <a:lnTo>
                  <a:pt x="1950" y="1106"/>
                </a:lnTo>
                <a:close/>
                <a:moveTo>
                  <a:pt x="2064" y="1110"/>
                </a:moveTo>
                <a:lnTo>
                  <a:pt x="2064" y="1110"/>
                </a:lnTo>
                <a:lnTo>
                  <a:pt x="2104" y="1120"/>
                </a:lnTo>
                <a:lnTo>
                  <a:pt x="2104" y="1120"/>
                </a:lnTo>
                <a:lnTo>
                  <a:pt x="2058" y="1122"/>
                </a:lnTo>
                <a:lnTo>
                  <a:pt x="2058" y="1122"/>
                </a:lnTo>
                <a:lnTo>
                  <a:pt x="2018" y="1116"/>
                </a:lnTo>
                <a:lnTo>
                  <a:pt x="2018" y="1116"/>
                </a:lnTo>
                <a:lnTo>
                  <a:pt x="2064" y="1110"/>
                </a:lnTo>
                <a:lnTo>
                  <a:pt x="2064" y="1110"/>
                </a:lnTo>
                <a:close/>
                <a:moveTo>
                  <a:pt x="2084" y="1108"/>
                </a:moveTo>
                <a:lnTo>
                  <a:pt x="2084" y="1108"/>
                </a:lnTo>
                <a:lnTo>
                  <a:pt x="2134" y="1104"/>
                </a:lnTo>
                <a:lnTo>
                  <a:pt x="2134" y="1104"/>
                </a:lnTo>
                <a:lnTo>
                  <a:pt x="2176" y="1116"/>
                </a:lnTo>
                <a:lnTo>
                  <a:pt x="2176" y="1116"/>
                </a:lnTo>
                <a:lnTo>
                  <a:pt x="2128" y="1118"/>
                </a:lnTo>
                <a:lnTo>
                  <a:pt x="2128" y="1118"/>
                </a:lnTo>
                <a:lnTo>
                  <a:pt x="2084" y="1108"/>
                </a:lnTo>
                <a:lnTo>
                  <a:pt x="2084" y="1108"/>
                </a:lnTo>
                <a:close/>
                <a:moveTo>
                  <a:pt x="2194" y="1120"/>
                </a:moveTo>
                <a:lnTo>
                  <a:pt x="2194" y="1120"/>
                </a:lnTo>
                <a:lnTo>
                  <a:pt x="2234" y="1130"/>
                </a:lnTo>
                <a:lnTo>
                  <a:pt x="2234" y="1130"/>
                </a:lnTo>
                <a:lnTo>
                  <a:pt x="2190" y="1130"/>
                </a:lnTo>
                <a:lnTo>
                  <a:pt x="2190" y="1130"/>
                </a:lnTo>
                <a:lnTo>
                  <a:pt x="2150" y="1122"/>
                </a:lnTo>
                <a:lnTo>
                  <a:pt x="2150" y="1122"/>
                </a:lnTo>
                <a:lnTo>
                  <a:pt x="2194" y="1120"/>
                </a:lnTo>
                <a:lnTo>
                  <a:pt x="2194" y="1120"/>
                </a:lnTo>
                <a:close/>
                <a:moveTo>
                  <a:pt x="2214" y="1120"/>
                </a:moveTo>
                <a:lnTo>
                  <a:pt x="2214" y="1120"/>
                </a:lnTo>
                <a:lnTo>
                  <a:pt x="2264" y="1116"/>
                </a:lnTo>
                <a:lnTo>
                  <a:pt x="2264" y="1116"/>
                </a:lnTo>
                <a:lnTo>
                  <a:pt x="2304" y="1130"/>
                </a:lnTo>
                <a:lnTo>
                  <a:pt x="2304" y="1130"/>
                </a:lnTo>
                <a:lnTo>
                  <a:pt x="2258" y="1130"/>
                </a:lnTo>
                <a:lnTo>
                  <a:pt x="2258" y="1130"/>
                </a:lnTo>
                <a:lnTo>
                  <a:pt x="2214" y="1120"/>
                </a:lnTo>
                <a:lnTo>
                  <a:pt x="2214" y="1120"/>
                </a:lnTo>
                <a:close/>
                <a:moveTo>
                  <a:pt x="2324" y="1136"/>
                </a:moveTo>
                <a:lnTo>
                  <a:pt x="2324" y="1136"/>
                </a:lnTo>
                <a:lnTo>
                  <a:pt x="2362" y="1146"/>
                </a:lnTo>
                <a:lnTo>
                  <a:pt x="2362" y="1146"/>
                </a:lnTo>
                <a:lnTo>
                  <a:pt x="2320" y="1146"/>
                </a:lnTo>
                <a:lnTo>
                  <a:pt x="2320" y="1146"/>
                </a:lnTo>
                <a:lnTo>
                  <a:pt x="2282" y="1136"/>
                </a:lnTo>
                <a:lnTo>
                  <a:pt x="2282" y="1136"/>
                </a:lnTo>
                <a:lnTo>
                  <a:pt x="2324" y="1136"/>
                </a:lnTo>
                <a:lnTo>
                  <a:pt x="2324" y="1136"/>
                </a:lnTo>
                <a:close/>
                <a:moveTo>
                  <a:pt x="2344" y="1136"/>
                </a:moveTo>
                <a:lnTo>
                  <a:pt x="2344" y="1136"/>
                </a:lnTo>
                <a:lnTo>
                  <a:pt x="2392" y="1134"/>
                </a:lnTo>
                <a:lnTo>
                  <a:pt x="2392" y="1134"/>
                </a:lnTo>
                <a:lnTo>
                  <a:pt x="2432" y="1150"/>
                </a:lnTo>
                <a:lnTo>
                  <a:pt x="2432" y="1150"/>
                </a:lnTo>
                <a:lnTo>
                  <a:pt x="2384" y="1148"/>
                </a:lnTo>
                <a:lnTo>
                  <a:pt x="2384" y="1148"/>
                </a:lnTo>
                <a:lnTo>
                  <a:pt x="2344" y="1136"/>
                </a:lnTo>
                <a:lnTo>
                  <a:pt x="2344" y="1136"/>
                </a:lnTo>
                <a:close/>
                <a:moveTo>
                  <a:pt x="2452" y="1156"/>
                </a:moveTo>
                <a:lnTo>
                  <a:pt x="2452" y="1156"/>
                </a:lnTo>
                <a:lnTo>
                  <a:pt x="2486" y="1168"/>
                </a:lnTo>
                <a:lnTo>
                  <a:pt x="2486" y="1168"/>
                </a:lnTo>
                <a:lnTo>
                  <a:pt x="2444" y="1164"/>
                </a:lnTo>
                <a:lnTo>
                  <a:pt x="2444" y="1164"/>
                </a:lnTo>
                <a:lnTo>
                  <a:pt x="2408" y="1154"/>
                </a:lnTo>
                <a:lnTo>
                  <a:pt x="2408" y="1154"/>
                </a:lnTo>
                <a:lnTo>
                  <a:pt x="2452" y="1156"/>
                </a:lnTo>
                <a:lnTo>
                  <a:pt x="2452" y="1156"/>
                </a:lnTo>
                <a:close/>
                <a:moveTo>
                  <a:pt x="2470" y="1156"/>
                </a:moveTo>
                <a:lnTo>
                  <a:pt x="2470" y="1156"/>
                </a:lnTo>
                <a:lnTo>
                  <a:pt x="2514" y="1158"/>
                </a:lnTo>
                <a:lnTo>
                  <a:pt x="2514" y="1158"/>
                </a:lnTo>
                <a:lnTo>
                  <a:pt x="2554" y="1174"/>
                </a:lnTo>
                <a:lnTo>
                  <a:pt x="2554" y="1174"/>
                </a:lnTo>
                <a:lnTo>
                  <a:pt x="2510" y="1170"/>
                </a:lnTo>
                <a:lnTo>
                  <a:pt x="2510" y="1170"/>
                </a:lnTo>
                <a:lnTo>
                  <a:pt x="2470" y="1156"/>
                </a:lnTo>
                <a:lnTo>
                  <a:pt x="2470" y="1156"/>
                </a:lnTo>
                <a:close/>
                <a:moveTo>
                  <a:pt x="2572" y="1180"/>
                </a:moveTo>
                <a:lnTo>
                  <a:pt x="2572" y="1180"/>
                </a:lnTo>
                <a:lnTo>
                  <a:pt x="2606" y="1194"/>
                </a:lnTo>
                <a:lnTo>
                  <a:pt x="2606" y="1194"/>
                </a:lnTo>
                <a:lnTo>
                  <a:pt x="2568" y="1188"/>
                </a:lnTo>
                <a:lnTo>
                  <a:pt x="2568" y="1188"/>
                </a:lnTo>
                <a:lnTo>
                  <a:pt x="2532" y="1178"/>
                </a:lnTo>
                <a:lnTo>
                  <a:pt x="2532" y="1178"/>
                </a:lnTo>
                <a:lnTo>
                  <a:pt x="2572" y="1180"/>
                </a:lnTo>
                <a:lnTo>
                  <a:pt x="2572" y="1180"/>
                </a:lnTo>
                <a:close/>
                <a:moveTo>
                  <a:pt x="2592" y="1182"/>
                </a:moveTo>
                <a:lnTo>
                  <a:pt x="2592" y="1182"/>
                </a:lnTo>
                <a:lnTo>
                  <a:pt x="2636" y="1184"/>
                </a:lnTo>
                <a:lnTo>
                  <a:pt x="2636" y="1184"/>
                </a:lnTo>
                <a:lnTo>
                  <a:pt x="2672" y="1200"/>
                </a:lnTo>
                <a:lnTo>
                  <a:pt x="2672" y="1200"/>
                </a:lnTo>
                <a:lnTo>
                  <a:pt x="2628" y="1196"/>
                </a:lnTo>
                <a:lnTo>
                  <a:pt x="2628" y="1196"/>
                </a:lnTo>
                <a:lnTo>
                  <a:pt x="2592" y="1182"/>
                </a:lnTo>
                <a:lnTo>
                  <a:pt x="2592" y="1182"/>
                </a:lnTo>
                <a:close/>
                <a:moveTo>
                  <a:pt x="2690" y="1208"/>
                </a:moveTo>
                <a:lnTo>
                  <a:pt x="2690" y="1208"/>
                </a:lnTo>
                <a:lnTo>
                  <a:pt x="2722" y="1222"/>
                </a:lnTo>
                <a:lnTo>
                  <a:pt x="2722" y="1222"/>
                </a:lnTo>
                <a:lnTo>
                  <a:pt x="2686" y="1216"/>
                </a:lnTo>
                <a:lnTo>
                  <a:pt x="2686" y="1216"/>
                </a:lnTo>
                <a:lnTo>
                  <a:pt x="2652" y="1204"/>
                </a:lnTo>
                <a:lnTo>
                  <a:pt x="2652" y="1204"/>
                </a:lnTo>
                <a:lnTo>
                  <a:pt x="2690" y="1208"/>
                </a:lnTo>
                <a:lnTo>
                  <a:pt x="2690" y="1208"/>
                </a:lnTo>
                <a:close/>
                <a:moveTo>
                  <a:pt x="2712" y="1210"/>
                </a:moveTo>
                <a:lnTo>
                  <a:pt x="2712" y="1210"/>
                </a:lnTo>
                <a:lnTo>
                  <a:pt x="2754" y="1216"/>
                </a:lnTo>
                <a:lnTo>
                  <a:pt x="2754" y="1216"/>
                </a:lnTo>
                <a:lnTo>
                  <a:pt x="2788" y="1232"/>
                </a:lnTo>
                <a:lnTo>
                  <a:pt x="2788" y="1232"/>
                </a:lnTo>
                <a:lnTo>
                  <a:pt x="2746" y="1226"/>
                </a:lnTo>
                <a:lnTo>
                  <a:pt x="2746" y="1226"/>
                </a:lnTo>
                <a:lnTo>
                  <a:pt x="2712" y="1210"/>
                </a:lnTo>
                <a:lnTo>
                  <a:pt x="2712" y="1210"/>
                </a:lnTo>
                <a:close/>
                <a:moveTo>
                  <a:pt x="2808" y="1240"/>
                </a:moveTo>
                <a:lnTo>
                  <a:pt x="2808" y="1240"/>
                </a:lnTo>
                <a:lnTo>
                  <a:pt x="2840" y="1254"/>
                </a:lnTo>
                <a:lnTo>
                  <a:pt x="2840" y="1254"/>
                </a:lnTo>
                <a:lnTo>
                  <a:pt x="2804" y="1248"/>
                </a:lnTo>
                <a:lnTo>
                  <a:pt x="2804" y="1248"/>
                </a:lnTo>
                <a:lnTo>
                  <a:pt x="2772" y="1236"/>
                </a:lnTo>
                <a:lnTo>
                  <a:pt x="2772" y="1236"/>
                </a:lnTo>
                <a:lnTo>
                  <a:pt x="2808" y="1240"/>
                </a:lnTo>
                <a:lnTo>
                  <a:pt x="2808" y="1240"/>
                </a:lnTo>
                <a:close/>
                <a:moveTo>
                  <a:pt x="2830" y="1244"/>
                </a:moveTo>
                <a:lnTo>
                  <a:pt x="2830" y="1244"/>
                </a:lnTo>
                <a:lnTo>
                  <a:pt x="2870" y="1250"/>
                </a:lnTo>
                <a:lnTo>
                  <a:pt x="2870" y="1250"/>
                </a:lnTo>
                <a:lnTo>
                  <a:pt x="2902" y="1266"/>
                </a:lnTo>
                <a:lnTo>
                  <a:pt x="2902" y="1266"/>
                </a:lnTo>
                <a:lnTo>
                  <a:pt x="2864" y="1260"/>
                </a:lnTo>
                <a:lnTo>
                  <a:pt x="2864" y="1260"/>
                </a:lnTo>
                <a:lnTo>
                  <a:pt x="2830" y="1244"/>
                </a:lnTo>
                <a:lnTo>
                  <a:pt x="2830" y="1244"/>
                </a:lnTo>
                <a:close/>
                <a:moveTo>
                  <a:pt x="2918" y="1274"/>
                </a:moveTo>
                <a:lnTo>
                  <a:pt x="2918" y="1274"/>
                </a:lnTo>
                <a:lnTo>
                  <a:pt x="2950" y="1290"/>
                </a:lnTo>
                <a:lnTo>
                  <a:pt x="2950" y="1290"/>
                </a:lnTo>
                <a:lnTo>
                  <a:pt x="2918" y="1282"/>
                </a:lnTo>
                <a:lnTo>
                  <a:pt x="2918" y="1282"/>
                </a:lnTo>
                <a:lnTo>
                  <a:pt x="2884" y="1268"/>
                </a:lnTo>
                <a:lnTo>
                  <a:pt x="2884" y="1268"/>
                </a:lnTo>
                <a:lnTo>
                  <a:pt x="2918" y="1274"/>
                </a:lnTo>
                <a:lnTo>
                  <a:pt x="2918" y="1274"/>
                </a:lnTo>
                <a:close/>
                <a:moveTo>
                  <a:pt x="2940" y="1278"/>
                </a:moveTo>
                <a:lnTo>
                  <a:pt x="2940" y="1278"/>
                </a:lnTo>
                <a:lnTo>
                  <a:pt x="2976" y="1284"/>
                </a:lnTo>
                <a:lnTo>
                  <a:pt x="2976" y="1284"/>
                </a:lnTo>
                <a:lnTo>
                  <a:pt x="3012" y="1302"/>
                </a:lnTo>
                <a:lnTo>
                  <a:pt x="3012" y="1302"/>
                </a:lnTo>
                <a:lnTo>
                  <a:pt x="2976" y="1296"/>
                </a:lnTo>
                <a:lnTo>
                  <a:pt x="2976" y="1296"/>
                </a:lnTo>
                <a:lnTo>
                  <a:pt x="2940" y="1278"/>
                </a:lnTo>
                <a:lnTo>
                  <a:pt x="2940" y="1278"/>
                </a:lnTo>
                <a:close/>
                <a:moveTo>
                  <a:pt x="2994" y="1288"/>
                </a:moveTo>
                <a:lnTo>
                  <a:pt x="2994" y="1288"/>
                </a:lnTo>
                <a:lnTo>
                  <a:pt x="3038" y="1294"/>
                </a:lnTo>
                <a:lnTo>
                  <a:pt x="3038" y="1294"/>
                </a:lnTo>
                <a:lnTo>
                  <a:pt x="3072" y="1314"/>
                </a:lnTo>
                <a:lnTo>
                  <a:pt x="3072" y="1314"/>
                </a:lnTo>
                <a:lnTo>
                  <a:pt x="3030" y="1306"/>
                </a:lnTo>
                <a:lnTo>
                  <a:pt x="3030" y="1306"/>
                </a:lnTo>
                <a:lnTo>
                  <a:pt x="2994" y="1288"/>
                </a:lnTo>
                <a:lnTo>
                  <a:pt x="2994" y="1288"/>
                </a:lnTo>
                <a:close/>
                <a:moveTo>
                  <a:pt x="3088" y="1324"/>
                </a:moveTo>
                <a:lnTo>
                  <a:pt x="3088" y="1324"/>
                </a:lnTo>
                <a:lnTo>
                  <a:pt x="3118" y="1340"/>
                </a:lnTo>
                <a:lnTo>
                  <a:pt x="3118" y="1340"/>
                </a:lnTo>
                <a:lnTo>
                  <a:pt x="3076" y="1330"/>
                </a:lnTo>
                <a:lnTo>
                  <a:pt x="3076" y="1330"/>
                </a:lnTo>
                <a:lnTo>
                  <a:pt x="3048" y="1316"/>
                </a:lnTo>
                <a:lnTo>
                  <a:pt x="3048" y="1316"/>
                </a:lnTo>
                <a:lnTo>
                  <a:pt x="3088" y="1324"/>
                </a:lnTo>
                <a:lnTo>
                  <a:pt x="3088" y="1324"/>
                </a:lnTo>
                <a:close/>
                <a:moveTo>
                  <a:pt x="3134" y="1350"/>
                </a:moveTo>
                <a:lnTo>
                  <a:pt x="3134" y="1350"/>
                </a:lnTo>
                <a:lnTo>
                  <a:pt x="3166" y="1366"/>
                </a:lnTo>
                <a:lnTo>
                  <a:pt x="3166" y="1366"/>
                </a:lnTo>
                <a:lnTo>
                  <a:pt x="3128" y="1358"/>
                </a:lnTo>
                <a:lnTo>
                  <a:pt x="3128" y="1358"/>
                </a:lnTo>
                <a:lnTo>
                  <a:pt x="3096" y="1340"/>
                </a:lnTo>
                <a:lnTo>
                  <a:pt x="3096" y="1340"/>
                </a:lnTo>
                <a:lnTo>
                  <a:pt x="3134" y="1350"/>
                </a:lnTo>
                <a:lnTo>
                  <a:pt x="3134" y="1350"/>
                </a:lnTo>
                <a:close/>
                <a:moveTo>
                  <a:pt x="3158" y="1354"/>
                </a:moveTo>
                <a:lnTo>
                  <a:pt x="3158" y="1354"/>
                </a:lnTo>
                <a:lnTo>
                  <a:pt x="3190" y="1362"/>
                </a:lnTo>
                <a:lnTo>
                  <a:pt x="3190" y="1362"/>
                </a:lnTo>
                <a:lnTo>
                  <a:pt x="3224" y="1382"/>
                </a:lnTo>
                <a:lnTo>
                  <a:pt x="3224" y="1382"/>
                </a:lnTo>
                <a:lnTo>
                  <a:pt x="3194" y="1374"/>
                </a:lnTo>
                <a:lnTo>
                  <a:pt x="3194" y="1374"/>
                </a:lnTo>
                <a:lnTo>
                  <a:pt x="3158" y="1354"/>
                </a:lnTo>
                <a:lnTo>
                  <a:pt x="3158" y="1354"/>
                </a:lnTo>
                <a:close/>
                <a:moveTo>
                  <a:pt x="3208" y="1366"/>
                </a:moveTo>
                <a:lnTo>
                  <a:pt x="3208" y="1366"/>
                </a:lnTo>
                <a:lnTo>
                  <a:pt x="3248" y="1374"/>
                </a:lnTo>
                <a:lnTo>
                  <a:pt x="3248" y="1374"/>
                </a:lnTo>
                <a:lnTo>
                  <a:pt x="3280" y="1396"/>
                </a:lnTo>
                <a:lnTo>
                  <a:pt x="3280" y="1396"/>
                </a:lnTo>
                <a:lnTo>
                  <a:pt x="3244" y="1386"/>
                </a:lnTo>
                <a:lnTo>
                  <a:pt x="3244" y="1386"/>
                </a:lnTo>
                <a:lnTo>
                  <a:pt x="3208" y="1366"/>
                </a:lnTo>
                <a:lnTo>
                  <a:pt x="3208" y="1366"/>
                </a:lnTo>
                <a:close/>
                <a:moveTo>
                  <a:pt x="3292" y="1404"/>
                </a:moveTo>
                <a:lnTo>
                  <a:pt x="3292" y="1404"/>
                </a:lnTo>
                <a:lnTo>
                  <a:pt x="3322" y="1422"/>
                </a:lnTo>
                <a:lnTo>
                  <a:pt x="3322" y="1422"/>
                </a:lnTo>
                <a:lnTo>
                  <a:pt x="3288" y="1412"/>
                </a:lnTo>
                <a:lnTo>
                  <a:pt x="3288" y="1412"/>
                </a:lnTo>
                <a:lnTo>
                  <a:pt x="3258" y="1394"/>
                </a:lnTo>
                <a:lnTo>
                  <a:pt x="3258" y="1394"/>
                </a:lnTo>
                <a:lnTo>
                  <a:pt x="3292" y="1404"/>
                </a:lnTo>
                <a:lnTo>
                  <a:pt x="3292" y="1404"/>
                </a:lnTo>
                <a:close/>
                <a:moveTo>
                  <a:pt x="3310" y="1408"/>
                </a:moveTo>
                <a:lnTo>
                  <a:pt x="3310" y="1408"/>
                </a:lnTo>
                <a:lnTo>
                  <a:pt x="3418" y="1432"/>
                </a:lnTo>
                <a:lnTo>
                  <a:pt x="3526" y="1454"/>
                </a:lnTo>
                <a:lnTo>
                  <a:pt x="3634" y="1472"/>
                </a:lnTo>
                <a:lnTo>
                  <a:pt x="3744" y="1490"/>
                </a:lnTo>
                <a:lnTo>
                  <a:pt x="3852" y="1506"/>
                </a:lnTo>
                <a:lnTo>
                  <a:pt x="3962" y="1518"/>
                </a:lnTo>
                <a:lnTo>
                  <a:pt x="4072" y="1530"/>
                </a:lnTo>
                <a:lnTo>
                  <a:pt x="4182" y="1538"/>
                </a:lnTo>
                <a:lnTo>
                  <a:pt x="4292" y="1544"/>
                </a:lnTo>
                <a:lnTo>
                  <a:pt x="4402" y="1548"/>
                </a:lnTo>
                <a:lnTo>
                  <a:pt x="4512" y="1550"/>
                </a:lnTo>
                <a:lnTo>
                  <a:pt x="4622" y="1550"/>
                </a:lnTo>
                <a:lnTo>
                  <a:pt x="4734" y="1546"/>
                </a:lnTo>
                <a:lnTo>
                  <a:pt x="4844" y="1542"/>
                </a:lnTo>
                <a:lnTo>
                  <a:pt x="4956" y="1534"/>
                </a:lnTo>
                <a:lnTo>
                  <a:pt x="5068" y="1526"/>
                </a:lnTo>
                <a:lnTo>
                  <a:pt x="5068" y="1526"/>
                </a:lnTo>
                <a:lnTo>
                  <a:pt x="5196" y="1512"/>
                </a:lnTo>
                <a:lnTo>
                  <a:pt x="5320" y="1496"/>
                </a:lnTo>
                <a:lnTo>
                  <a:pt x="5442" y="1478"/>
                </a:lnTo>
                <a:lnTo>
                  <a:pt x="5560" y="1458"/>
                </a:lnTo>
                <a:lnTo>
                  <a:pt x="5676" y="1436"/>
                </a:lnTo>
                <a:lnTo>
                  <a:pt x="5788" y="1414"/>
                </a:lnTo>
                <a:lnTo>
                  <a:pt x="5898" y="1388"/>
                </a:lnTo>
                <a:lnTo>
                  <a:pt x="6004" y="1362"/>
                </a:lnTo>
                <a:lnTo>
                  <a:pt x="6004" y="1362"/>
                </a:lnTo>
                <a:lnTo>
                  <a:pt x="6014" y="1374"/>
                </a:lnTo>
                <a:lnTo>
                  <a:pt x="6014" y="1374"/>
                </a:lnTo>
                <a:lnTo>
                  <a:pt x="5880" y="1412"/>
                </a:lnTo>
                <a:lnTo>
                  <a:pt x="5740" y="1448"/>
                </a:lnTo>
                <a:lnTo>
                  <a:pt x="5596" y="1480"/>
                </a:lnTo>
                <a:lnTo>
                  <a:pt x="5446" y="1510"/>
                </a:lnTo>
                <a:lnTo>
                  <a:pt x="5294" y="1534"/>
                </a:lnTo>
                <a:lnTo>
                  <a:pt x="5214" y="1546"/>
                </a:lnTo>
                <a:lnTo>
                  <a:pt x="5134" y="1556"/>
                </a:lnTo>
                <a:lnTo>
                  <a:pt x="5054" y="1564"/>
                </a:lnTo>
                <a:lnTo>
                  <a:pt x="4972" y="1572"/>
                </a:lnTo>
                <a:lnTo>
                  <a:pt x="4890" y="1578"/>
                </a:lnTo>
                <a:lnTo>
                  <a:pt x="4806" y="1584"/>
                </a:lnTo>
                <a:lnTo>
                  <a:pt x="4720" y="1586"/>
                </a:lnTo>
                <a:lnTo>
                  <a:pt x="4636" y="1588"/>
                </a:lnTo>
                <a:lnTo>
                  <a:pt x="4548" y="1590"/>
                </a:lnTo>
                <a:lnTo>
                  <a:pt x="4460" y="1588"/>
                </a:lnTo>
                <a:lnTo>
                  <a:pt x="4372" y="1586"/>
                </a:lnTo>
                <a:lnTo>
                  <a:pt x="4282" y="1582"/>
                </a:lnTo>
                <a:lnTo>
                  <a:pt x="4192" y="1574"/>
                </a:lnTo>
                <a:lnTo>
                  <a:pt x="4100" y="1566"/>
                </a:lnTo>
                <a:lnTo>
                  <a:pt x="4008" y="1556"/>
                </a:lnTo>
                <a:lnTo>
                  <a:pt x="3916" y="1544"/>
                </a:lnTo>
                <a:lnTo>
                  <a:pt x="3822" y="1530"/>
                </a:lnTo>
                <a:lnTo>
                  <a:pt x="3728" y="1514"/>
                </a:lnTo>
                <a:lnTo>
                  <a:pt x="3632" y="1496"/>
                </a:lnTo>
                <a:lnTo>
                  <a:pt x="3536" y="1476"/>
                </a:lnTo>
                <a:lnTo>
                  <a:pt x="3438" y="1452"/>
                </a:lnTo>
                <a:lnTo>
                  <a:pt x="3342" y="1428"/>
                </a:lnTo>
                <a:lnTo>
                  <a:pt x="3342" y="1428"/>
                </a:lnTo>
                <a:lnTo>
                  <a:pt x="3310" y="1408"/>
                </a:lnTo>
                <a:lnTo>
                  <a:pt x="3310" y="1408"/>
                </a:lnTo>
                <a:close/>
                <a:moveTo>
                  <a:pt x="4564" y="1596"/>
                </a:moveTo>
                <a:lnTo>
                  <a:pt x="4564" y="1596"/>
                </a:lnTo>
                <a:lnTo>
                  <a:pt x="4666" y="1594"/>
                </a:lnTo>
                <a:lnTo>
                  <a:pt x="4768" y="1592"/>
                </a:lnTo>
                <a:lnTo>
                  <a:pt x="4866" y="1586"/>
                </a:lnTo>
                <a:lnTo>
                  <a:pt x="4964" y="1578"/>
                </a:lnTo>
                <a:lnTo>
                  <a:pt x="5062" y="1570"/>
                </a:lnTo>
                <a:lnTo>
                  <a:pt x="5156" y="1560"/>
                </a:lnTo>
                <a:lnTo>
                  <a:pt x="5250" y="1546"/>
                </a:lnTo>
                <a:lnTo>
                  <a:pt x="5342" y="1532"/>
                </a:lnTo>
                <a:lnTo>
                  <a:pt x="5432" y="1518"/>
                </a:lnTo>
                <a:lnTo>
                  <a:pt x="5520" y="1502"/>
                </a:lnTo>
                <a:lnTo>
                  <a:pt x="5608" y="1484"/>
                </a:lnTo>
                <a:lnTo>
                  <a:pt x="5694" y="1464"/>
                </a:lnTo>
                <a:lnTo>
                  <a:pt x="5778" y="1444"/>
                </a:lnTo>
                <a:lnTo>
                  <a:pt x="5860" y="1424"/>
                </a:lnTo>
                <a:lnTo>
                  <a:pt x="6018" y="1380"/>
                </a:lnTo>
                <a:lnTo>
                  <a:pt x="6018" y="1380"/>
                </a:lnTo>
                <a:lnTo>
                  <a:pt x="6030" y="1392"/>
                </a:lnTo>
                <a:lnTo>
                  <a:pt x="6030" y="1392"/>
                </a:lnTo>
                <a:lnTo>
                  <a:pt x="5896" y="1434"/>
                </a:lnTo>
                <a:lnTo>
                  <a:pt x="5758" y="1474"/>
                </a:lnTo>
                <a:lnTo>
                  <a:pt x="5614" y="1510"/>
                </a:lnTo>
                <a:lnTo>
                  <a:pt x="5540" y="1528"/>
                </a:lnTo>
                <a:lnTo>
                  <a:pt x="5466" y="1542"/>
                </a:lnTo>
                <a:lnTo>
                  <a:pt x="5390" y="1558"/>
                </a:lnTo>
                <a:lnTo>
                  <a:pt x="5314" y="1572"/>
                </a:lnTo>
                <a:lnTo>
                  <a:pt x="5236" y="1584"/>
                </a:lnTo>
                <a:lnTo>
                  <a:pt x="5156" y="1596"/>
                </a:lnTo>
                <a:lnTo>
                  <a:pt x="5076" y="1604"/>
                </a:lnTo>
                <a:lnTo>
                  <a:pt x="4996" y="1614"/>
                </a:lnTo>
                <a:lnTo>
                  <a:pt x="4914" y="1620"/>
                </a:lnTo>
                <a:lnTo>
                  <a:pt x="4830" y="1626"/>
                </a:lnTo>
                <a:lnTo>
                  <a:pt x="4746" y="1630"/>
                </a:lnTo>
                <a:lnTo>
                  <a:pt x="4662" y="1632"/>
                </a:lnTo>
                <a:lnTo>
                  <a:pt x="4576" y="1632"/>
                </a:lnTo>
                <a:lnTo>
                  <a:pt x="4488" y="1632"/>
                </a:lnTo>
                <a:lnTo>
                  <a:pt x="4402" y="1628"/>
                </a:lnTo>
                <a:lnTo>
                  <a:pt x="4312" y="1624"/>
                </a:lnTo>
                <a:lnTo>
                  <a:pt x="4224" y="1616"/>
                </a:lnTo>
                <a:lnTo>
                  <a:pt x="4132" y="1608"/>
                </a:lnTo>
                <a:lnTo>
                  <a:pt x="4042" y="1596"/>
                </a:lnTo>
                <a:lnTo>
                  <a:pt x="3950" y="1582"/>
                </a:lnTo>
                <a:lnTo>
                  <a:pt x="3858" y="1568"/>
                </a:lnTo>
                <a:lnTo>
                  <a:pt x="3764" y="1550"/>
                </a:lnTo>
                <a:lnTo>
                  <a:pt x="3670" y="1530"/>
                </a:lnTo>
                <a:lnTo>
                  <a:pt x="3576" y="1506"/>
                </a:lnTo>
                <a:lnTo>
                  <a:pt x="3480" y="1480"/>
                </a:lnTo>
                <a:lnTo>
                  <a:pt x="3384" y="1454"/>
                </a:lnTo>
                <a:lnTo>
                  <a:pt x="3384" y="1454"/>
                </a:lnTo>
                <a:lnTo>
                  <a:pt x="3358" y="1438"/>
                </a:lnTo>
                <a:lnTo>
                  <a:pt x="3358" y="1438"/>
                </a:lnTo>
                <a:lnTo>
                  <a:pt x="3438" y="1458"/>
                </a:lnTo>
                <a:lnTo>
                  <a:pt x="3516" y="1478"/>
                </a:lnTo>
                <a:lnTo>
                  <a:pt x="3596" y="1494"/>
                </a:lnTo>
                <a:lnTo>
                  <a:pt x="3672" y="1510"/>
                </a:lnTo>
                <a:lnTo>
                  <a:pt x="3750" y="1524"/>
                </a:lnTo>
                <a:lnTo>
                  <a:pt x="3828" y="1538"/>
                </a:lnTo>
                <a:lnTo>
                  <a:pt x="3904" y="1548"/>
                </a:lnTo>
                <a:lnTo>
                  <a:pt x="3980" y="1558"/>
                </a:lnTo>
                <a:lnTo>
                  <a:pt x="4054" y="1568"/>
                </a:lnTo>
                <a:lnTo>
                  <a:pt x="4128" y="1576"/>
                </a:lnTo>
                <a:lnTo>
                  <a:pt x="4276" y="1586"/>
                </a:lnTo>
                <a:lnTo>
                  <a:pt x="4422" y="1594"/>
                </a:lnTo>
                <a:lnTo>
                  <a:pt x="4564" y="1596"/>
                </a:lnTo>
                <a:lnTo>
                  <a:pt x="4564" y="1596"/>
                </a:lnTo>
                <a:close/>
                <a:moveTo>
                  <a:pt x="6026" y="1378"/>
                </a:moveTo>
                <a:lnTo>
                  <a:pt x="6026" y="1378"/>
                </a:lnTo>
                <a:lnTo>
                  <a:pt x="6048" y="1372"/>
                </a:lnTo>
                <a:lnTo>
                  <a:pt x="6048" y="1372"/>
                </a:lnTo>
                <a:lnTo>
                  <a:pt x="6058" y="1382"/>
                </a:lnTo>
                <a:lnTo>
                  <a:pt x="6058" y="1382"/>
                </a:lnTo>
                <a:lnTo>
                  <a:pt x="6038" y="1390"/>
                </a:lnTo>
                <a:lnTo>
                  <a:pt x="6038" y="1390"/>
                </a:lnTo>
                <a:lnTo>
                  <a:pt x="6026" y="1378"/>
                </a:lnTo>
                <a:lnTo>
                  <a:pt x="6026" y="1378"/>
                </a:lnTo>
                <a:close/>
                <a:moveTo>
                  <a:pt x="6062" y="1388"/>
                </a:moveTo>
                <a:lnTo>
                  <a:pt x="6062" y="1388"/>
                </a:lnTo>
                <a:lnTo>
                  <a:pt x="6074" y="1400"/>
                </a:lnTo>
                <a:lnTo>
                  <a:pt x="6074" y="1400"/>
                </a:lnTo>
                <a:lnTo>
                  <a:pt x="6054" y="1408"/>
                </a:lnTo>
                <a:lnTo>
                  <a:pt x="6054" y="1408"/>
                </a:lnTo>
                <a:lnTo>
                  <a:pt x="6042" y="1396"/>
                </a:lnTo>
                <a:lnTo>
                  <a:pt x="6042" y="1396"/>
                </a:lnTo>
                <a:lnTo>
                  <a:pt x="6062" y="1388"/>
                </a:lnTo>
                <a:lnTo>
                  <a:pt x="6062" y="1388"/>
                </a:lnTo>
                <a:close/>
                <a:moveTo>
                  <a:pt x="6080" y="1408"/>
                </a:moveTo>
                <a:lnTo>
                  <a:pt x="6080" y="1408"/>
                </a:lnTo>
                <a:lnTo>
                  <a:pt x="6098" y="1428"/>
                </a:lnTo>
                <a:lnTo>
                  <a:pt x="6098" y="1428"/>
                </a:lnTo>
                <a:lnTo>
                  <a:pt x="6078" y="1436"/>
                </a:lnTo>
                <a:lnTo>
                  <a:pt x="6078" y="1436"/>
                </a:lnTo>
                <a:lnTo>
                  <a:pt x="6060" y="1416"/>
                </a:lnTo>
                <a:lnTo>
                  <a:pt x="6060" y="1416"/>
                </a:lnTo>
                <a:lnTo>
                  <a:pt x="6080" y="1408"/>
                </a:lnTo>
                <a:lnTo>
                  <a:pt x="6080" y="1408"/>
                </a:lnTo>
                <a:close/>
                <a:moveTo>
                  <a:pt x="6100" y="1430"/>
                </a:moveTo>
                <a:lnTo>
                  <a:pt x="6100" y="1430"/>
                </a:lnTo>
                <a:lnTo>
                  <a:pt x="6112" y="1444"/>
                </a:lnTo>
                <a:lnTo>
                  <a:pt x="6112" y="1444"/>
                </a:lnTo>
                <a:lnTo>
                  <a:pt x="6090" y="1454"/>
                </a:lnTo>
                <a:lnTo>
                  <a:pt x="6090" y="1454"/>
                </a:lnTo>
                <a:lnTo>
                  <a:pt x="6078" y="1438"/>
                </a:lnTo>
                <a:lnTo>
                  <a:pt x="6078" y="1438"/>
                </a:lnTo>
                <a:lnTo>
                  <a:pt x="6100" y="1430"/>
                </a:lnTo>
                <a:lnTo>
                  <a:pt x="6100" y="1430"/>
                </a:lnTo>
                <a:close/>
                <a:moveTo>
                  <a:pt x="6120" y="1454"/>
                </a:moveTo>
                <a:lnTo>
                  <a:pt x="6120" y="1454"/>
                </a:lnTo>
                <a:lnTo>
                  <a:pt x="6136" y="1474"/>
                </a:lnTo>
                <a:lnTo>
                  <a:pt x="6136" y="1474"/>
                </a:lnTo>
                <a:lnTo>
                  <a:pt x="6116" y="1484"/>
                </a:lnTo>
                <a:lnTo>
                  <a:pt x="6116" y="1484"/>
                </a:lnTo>
                <a:lnTo>
                  <a:pt x="6100" y="1462"/>
                </a:lnTo>
                <a:lnTo>
                  <a:pt x="6100" y="1462"/>
                </a:lnTo>
                <a:lnTo>
                  <a:pt x="6120" y="1454"/>
                </a:lnTo>
                <a:lnTo>
                  <a:pt x="6120" y="1454"/>
                </a:lnTo>
                <a:close/>
                <a:moveTo>
                  <a:pt x="6126" y="1450"/>
                </a:moveTo>
                <a:lnTo>
                  <a:pt x="6126" y="1450"/>
                </a:lnTo>
                <a:lnTo>
                  <a:pt x="6146" y="1440"/>
                </a:lnTo>
                <a:lnTo>
                  <a:pt x="6146" y="1440"/>
                </a:lnTo>
                <a:lnTo>
                  <a:pt x="6164" y="1460"/>
                </a:lnTo>
                <a:lnTo>
                  <a:pt x="6164" y="1460"/>
                </a:lnTo>
                <a:lnTo>
                  <a:pt x="6142" y="1470"/>
                </a:lnTo>
                <a:lnTo>
                  <a:pt x="6142" y="1470"/>
                </a:lnTo>
                <a:lnTo>
                  <a:pt x="6126" y="1450"/>
                </a:lnTo>
                <a:lnTo>
                  <a:pt x="6126" y="1450"/>
                </a:lnTo>
                <a:close/>
                <a:moveTo>
                  <a:pt x="6152" y="1438"/>
                </a:moveTo>
                <a:lnTo>
                  <a:pt x="6152" y="1438"/>
                </a:lnTo>
                <a:lnTo>
                  <a:pt x="6172" y="1428"/>
                </a:lnTo>
                <a:lnTo>
                  <a:pt x="6172" y="1428"/>
                </a:lnTo>
                <a:lnTo>
                  <a:pt x="6190" y="1446"/>
                </a:lnTo>
                <a:lnTo>
                  <a:pt x="6190" y="1446"/>
                </a:lnTo>
                <a:lnTo>
                  <a:pt x="6168" y="1456"/>
                </a:lnTo>
                <a:lnTo>
                  <a:pt x="6168" y="1456"/>
                </a:lnTo>
                <a:lnTo>
                  <a:pt x="6152" y="1438"/>
                </a:lnTo>
                <a:lnTo>
                  <a:pt x="6152" y="1438"/>
                </a:lnTo>
                <a:close/>
                <a:moveTo>
                  <a:pt x="6178" y="1426"/>
                </a:moveTo>
                <a:lnTo>
                  <a:pt x="6178" y="1426"/>
                </a:lnTo>
                <a:lnTo>
                  <a:pt x="6194" y="1418"/>
                </a:lnTo>
                <a:lnTo>
                  <a:pt x="6194" y="1418"/>
                </a:lnTo>
                <a:lnTo>
                  <a:pt x="6212" y="1434"/>
                </a:lnTo>
                <a:lnTo>
                  <a:pt x="6212" y="1434"/>
                </a:lnTo>
                <a:lnTo>
                  <a:pt x="6194" y="1444"/>
                </a:lnTo>
                <a:lnTo>
                  <a:pt x="6194" y="1444"/>
                </a:lnTo>
                <a:lnTo>
                  <a:pt x="6178" y="1426"/>
                </a:lnTo>
                <a:lnTo>
                  <a:pt x="6178" y="1426"/>
                </a:lnTo>
                <a:close/>
                <a:moveTo>
                  <a:pt x="6202" y="1414"/>
                </a:moveTo>
                <a:lnTo>
                  <a:pt x="6202" y="1414"/>
                </a:lnTo>
                <a:lnTo>
                  <a:pt x="6220" y="1406"/>
                </a:lnTo>
                <a:lnTo>
                  <a:pt x="6220" y="1406"/>
                </a:lnTo>
                <a:lnTo>
                  <a:pt x="6236" y="1420"/>
                </a:lnTo>
                <a:lnTo>
                  <a:pt x="6236" y="1420"/>
                </a:lnTo>
                <a:lnTo>
                  <a:pt x="6218" y="1430"/>
                </a:lnTo>
                <a:lnTo>
                  <a:pt x="6218" y="1430"/>
                </a:lnTo>
                <a:lnTo>
                  <a:pt x="6202" y="1414"/>
                </a:lnTo>
                <a:lnTo>
                  <a:pt x="6202" y="1414"/>
                </a:lnTo>
                <a:close/>
                <a:moveTo>
                  <a:pt x="6226" y="1402"/>
                </a:moveTo>
                <a:lnTo>
                  <a:pt x="6226" y="1402"/>
                </a:lnTo>
                <a:lnTo>
                  <a:pt x="6240" y="1394"/>
                </a:lnTo>
                <a:lnTo>
                  <a:pt x="6240" y="1394"/>
                </a:lnTo>
                <a:lnTo>
                  <a:pt x="6256" y="1408"/>
                </a:lnTo>
                <a:lnTo>
                  <a:pt x="6256" y="1408"/>
                </a:lnTo>
                <a:lnTo>
                  <a:pt x="6242" y="1418"/>
                </a:lnTo>
                <a:lnTo>
                  <a:pt x="6242" y="1418"/>
                </a:lnTo>
                <a:lnTo>
                  <a:pt x="6226" y="1402"/>
                </a:lnTo>
                <a:lnTo>
                  <a:pt x="6226" y="1402"/>
                </a:lnTo>
                <a:close/>
                <a:moveTo>
                  <a:pt x="6246" y="1392"/>
                </a:moveTo>
                <a:lnTo>
                  <a:pt x="6246" y="1392"/>
                </a:lnTo>
                <a:lnTo>
                  <a:pt x="6252" y="1390"/>
                </a:lnTo>
                <a:lnTo>
                  <a:pt x="6252" y="1390"/>
                </a:lnTo>
                <a:lnTo>
                  <a:pt x="6268" y="1402"/>
                </a:lnTo>
                <a:lnTo>
                  <a:pt x="6268" y="1402"/>
                </a:lnTo>
                <a:lnTo>
                  <a:pt x="6262" y="1406"/>
                </a:lnTo>
                <a:lnTo>
                  <a:pt x="6262" y="1406"/>
                </a:lnTo>
                <a:lnTo>
                  <a:pt x="6246" y="1392"/>
                </a:lnTo>
                <a:lnTo>
                  <a:pt x="6246" y="1392"/>
                </a:lnTo>
                <a:close/>
                <a:moveTo>
                  <a:pt x="6266" y="1382"/>
                </a:moveTo>
                <a:lnTo>
                  <a:pt x="6266" y="1382"/>
                </a:lnTo>
                <a:lnTo>
                  <a:pt x="6280" y="1374"/>
                </a:lnTo>
                <a:lnTo>
                  <a:pt x="6280" y="1374"/>
                </a:lnTo>
                <a:lnTo>
                  <a:pt x="6298" y="1386"/>
                </a:lnTo>
                <a:lnTo>
                  <a:pt x="6298" y="1386"/>
                </a:lnTo>
                <a:lnTo>
                  <a:pt x="6284" y="1394"/>
                </a:lnTo>
                <a:lnTo>
                  <a:pt x="6284" y="1394"/>
                </a:lnTo>
                <a:lnTo>
                  <a:pt x="6266" y="1382"/>
                </a:lnTo>
                <a:lnTo>
                  <a:pt x="6266" y="1382"/>
                </a:lnTo>
                <a:close/>
                <a:moveTo>
                  <a:pt x="6286" y="1372"/>
                </a:moveTo>
                <a:lnTo>
                  <a:pt x="6286" y="1372"/>
                </a:lnTo>
                <a:lnTo>
                  <a:pt x="6298" y="1366"/>
                </a:lnTo>
                <a:lnTo>
                  <a:pt x="6298" y="1366"/>
                </a:lnTo>
                <a:lnTo>
                  <a:pt x="6314" y="1376"/>
                </a:lnTo>
                <a:lnTo>
                  <a:pt x="6314" y="1376"/>
                </a:lnTo>
                <a:lnTo>
                  <a:pt x="6304" y="1382"/>
                </a:lnTo>
                <a:lnTo>
                  <a:pt x="6304" y="1382"/>
                </a:lnTo>
                <a:lnTo>
                  <a:pt x="6286" y="1372"/>
                </a:lnTo>
                <a:lnTo>
                  <a:pt x="6286" y="1372"/>
                </a:lnTo>
                <a:close/>
                <a:moveTo>
                  <a:pt x="6304" y="1362"/>
                </a:moveTo>
                <a:lnTo>
                  <a:pt x="6304" y="1362"/>
                </a:lnTo>
                <a:lnTo>
                  <a:pt x="6316" y="1356"/>
                </a:lnTo>
                <a:lnTo>
                  <a:pt x="6316" y="1356"/>
                </a:lnTo>
                <a:lnTo>
                  <a:pt x="6332" y="1366"/>
                </a:lnTo>
                <a:lnTo>
                  <a:pt x="6332" y="1366"/>
                </a:lnTo>
                <a:lnTo>
                  <a:pt x="6320" y="1372"/>
                </a:lnTo>
                <a:lnTo>
                  <a:pt x="6320" y="1372"/>
                </a:lnTo>
                <a:lnTo>
                  <a:pt x="6304" y="1362"/>
                </a:lnTo>
                <a:lnTo>
                  <a:pt x="6304" y="1362"/>
                </a:lnTo>
                <a:close/>
                <a:moveTo>
                  <a:pt x="6320" y="1354"/>
                </a:moveTo>
                <a:lnTo>
                  <a:pt x="6320" y="1354"/>
                </a:lnTo>
                <a:lnTo>
                  <a:pt x="6330" y="1348"/>
                </a:lnTo>
                <a:lnTo>
                  <a:pt x="6330" y="1348"/>
                </a:lnTo>
                <a:lnTo>
                  <a:pt x="6348" y="1356"/>
                </a:lnTo>
                <a:lnTo>
                  <a:pt x="6348" y="1356"/>
                </a:lnTo>
                <a:lnTo>
                  <a:pt x="6338" y="1362"/>
                </a:lnTo>
                <a:lnTo>
                  <a:pt x="6338" y="1362"/>
                </a:lnTo>
                <a:lnTo>
                  <a:pt x="6320" y="1354"/>
                </a:lnTo>
                <a:lnTo>
                  <a:pt x="6320" y="1354"/>
                </a:lnTo>
                <a:close/>
                <a:moveTo>
                  <a:pt x="6336" y="1344"/>
                </a:moveTo>
                <a:lnTo>
                  <a:pt x="6336" y="1344"/>
                </a:lnTo>
                <a:lnTo>
                  <a:pt x="6346" y="1340"/>
                </a:lnTo>
                <a:lnTo>
                  <a:pt x="6346" y="1340"/>
                </a:lnTo>
                <a:lnTo>
                  <a:pt x="6364" y="1348"/>
                </a:lnTo>
                <a:lnTo>
                  <a:pt x="6364" y="1348"/>
                </a:lnTo>
                <a:lnTo>
                  <a:pt x="6354" y="1354"/>
                </a:lnTo>
                <a:lnTo>
                  <a:pt x="6354" y="1354"/>
                </a:lnTo>
                <a:lnTo>
                  <a:pt x="6336" y="1344"/>
                </a:lnTo>
                <a:lnTo>
                  <a:pt x="6336" y="1344"/>
                </a:lnTo>
                <a:close/>
                <a:moveTo>
                  <a:pt x="6352" y="1336"/>
                </a:moveTo>
                <a:lnTo>
                  <a:pt x="6352" y="1336"/>
                </a:lnTo>
                <a:lnTo>
                  <a:pt x="6360" y="1332"/>
                </a:lnTo>
                <a:lnTo>
                  <a:pt x="6360" y="1332"/>
                </a:lnTo>
                <a:lnTo>
                  <a:pt x="6378" y="1338"/>
                </a:lnTo>
                <a:lnTo>
                  <a:pt x="6378" y="1338"/>
                </a:lnTo>
                <a:lnTo>
                  <a:pt x="6370" y="1344"/>
                </a:lnTo>
                <a:lnTo>
                  <a:pt x="6370" y="1344"/>
                </a:lnTo>
                <a:lnTo>
                  <a:pt x="6352" y="1336"/>
                </a:lnTo>
                <a:lnTo>
                  <a:pt x="6352" y="1336"/>
                </a:lnTo>
                <a:close/>
                <a:moveTo>
                  <a:pt x="6368" y="1328"/>
                </a:moveTo>
                <a:lnTo>
                  <a:pt x="6368" y="1328"/>
                </a:lnTo>
                <a:lnTo>
                  <a:pt x="6374" y="1324"/>
                </a:lnTo>
                <a:lnTo>
                  <a:pt x="6374" y="1324"/>
                </a:lnTo>
                <a:lnTo>
                  <a:pt x="6394" y="1330"/>
                </a:lnTo>
                <a:lnTo>
                  <a:pt x="6394" y="1330"/>
                </a:lnTo>
                <a:lnTo>
                  <a:pt x="6386" y="1334"/>
                </a:lnTo>
                <a:lnTo>
                  <a:pt x="6386" y="1334"/>
                </a:lnTo>
                <a:lnTo>
                  <a:pt x="6368" y="1328"/>
                </a:lnTo>
                <a:lnTo>
                  <a:pt x="6368" y="1328"/>
                </a:lnTo>
                <a:close/>
                <a:moveTo>
                  <a:pt x="6382" y="1320"/>
                </a:moveTo>
                <a:lnTo>
                  <a:pt x="6382" y="1320"/>
                </a:lnTo>
                <a:lnTo>
                  <a:pt x="6390" y="1316"/>
                </a:lnTo>
                <a:lnTo>
                  <a:pt x="6390" y="1316"/>
                </a:lnTo>
                <a:lnTo>
                  <a:pt x="6410" y="1320"/>
                </a:lnTo>
                <a:lnTo>
                  <a:pt x="6410" y="1320"/>
                </a:lnTo>
                <a:lnTo>
                  <a:pt x="6400" y="1326"/>
                </a:lnTo>
                <a:lnTo>
                  <a:pt x="6400" y="1326"/>
                </a:lnTo>
                <a:lnTo>
                  <a:pt x="6382" y="1320"/>
                </a:lnTo>
                <a:lnTo>
                  <a:pt x="6382" y="1320"/>
                </a:lnTo>
                <a:close/>
                <a:moveTo>
                  <a:pt x="6398" y="1312"/>
                </a:moveTo>
                <a:lnTo>
                  <a:pt x="6398" y="1312"/>
                </a:lnTo>
                <a:lnTo>
                  <a:pt x="6406" y="1306"/>
                </a:lnTo>
                <a:lnTo>
                  <a:pt x="6406" y="1306"/>
                </a:lnTo>
                <a:lnTo>
                  <a:pt x="6426" y="1310"/>
                </a:lnTo>
                <a:lnTo>
                  <a:pt x="6426" y="1310"/>
                </a:lnTo>
                <a:lnTo>
                  <a:pt x="6416" y="1316"/>
                </a:lnTo>
                <a:lnTo>
                  <a:pt x="6416" y="1316"/>
                </a:lnTo>
                <a:lnTo>
                  <a:pt x="6398" y="1312"/>
                </a:lnTo>
                <a:lnTo>
                  <a:pt x="6398" y="1312"/>
                </a:lnTo>
                <a:close/>
                <a:moveTo>
                  <a:pt x="6414" y="1302"/>
                </a:moveTo>
                <a:lnTo>
                  <a:pt x="6414" y="1302"/>
                </a:lnTo>
                <a:lnTo>
                  <a:pt x="6426" y="1296"/>
                </a:lnTo>
                <a:lnTo>
                  <a:pt x="6426" y="1296"/>
                </a:lnTo>
                <a:lnTo>
                  <a:pt x="6446" y="1298"/>
                </a:lnTo>
                <a:lnTo>
                  <a:pt x="6446" y="1298"/>
                </a:lnTo>
                <a:lnTo>
                  <a:pt x="6434" y="1304"/>
                </a:lnTo>
                <a:lnTo>
                  <a:pt x="6434" y="1304"/>
                </a:lnTo>
                <a:lnTo>
                  <a:pt x="6414" y="1302"/>
                </a:lnTo>
                <a:lnTo>
                  <a:pt x="6414" y="1302"/>
                </a:lnTo>
                <a:close/>
                <a:moveTo>
                  <a:pt x="6422" y="1278"/>
                </a:moveTo>
                <a:lnTo>
                  <a:pt x="6422" y="1278"/>
                </a:lnTo>
                <a:lnTo>
                  <a:pt x="6432" y="1272"/>
                </a:lnTo>
                <a:lnTo>
                  <a:pt x="6432" y="1272"/>
                </a:lnTo>
                <a:lnTo>
                  <a:pt x="6440" y="1272"/>
                </a:lnTo>
                <a:lnTo>
                  <a:pt x="6440" y="1272"/>
                </a:lnTo>
                <a:lnTo>
                  <a:pt x="6430" y="1278"/>
                </a:lnTo>
                <a:lnTo>
                  <a:pt x="6430" y="1278"/>
                </a:lnTo>
                <a:lnTo>
                  <a:pt x="6422" y="1278"/>
                </a:lnTo>
                <a:lnTo>
                  <a:pt x="6422" y="1278"/>
                </a:lnTo>
                <a:close/>
                <a:moveTo>
                  <a:pt x="6434" y="1290"/>
                </a:moveTo>
                <a:lnTo>
                  <a:pt x="6434" y="1290"/>
                </a:lnTo>
                <a:lnTo>
                  <a:pt x="6446" y="1284"/>
                </a:lnTo>
                <a:lnTo>
                  <a:pt x="6446" y="1284"/>
                </a:lnTo>
                <a:lnTo>
                  <a:pt x="6466" y="1284"/>
                </a:lnTo>
                <a:lnTo>
                  <a:pt x="6466" y="1284"/>
                </a:lnTo>
                <a:lnTo>
                  <a:pt x="6454" y="1292"/>
                </a:lnTo>
                <a:lnTo>
                  <a:pt x="6454" y="1292"/>
                </a:lnTo>
                <a:lnTo>
                  <a:pt x="6434" y="1290"/>
                </a:lnTo>
                <a:lnTo>
                  <a:pt x="6434" y="1290"/>
                </a:lnTo>
                <a:close/>
                <a:moveTo>
                  <a:pt x="6444" y="1266"/>
                </a:moveTo>
                <a:lnTo>
                  <a:pt x="6444" y="1266"/>
                </a:lnTo>
                <a:lnTo>
                  <a:pt x="6456" y="1260"/>
                </a:lnTo>
                <a:lnTo>
                  <a:pt x="6456" y="1260"/>
                </a:lnTo>
                <a:lnTo>
                  <a:pt x="6462" y="1260"/>
                </a:lnTo>
                <a:lnTo>
                  <a:pt x="6462" y="1260"/>
                </a:lnTo>
                <a:lnTo>
                  <a:pt x="6452" y="1266"/>
                </a:lnTo>
                <a:lnTo>
                  <a:pt x="6452" y="1266"/>
                </a:lnTo>
                <a:lnTo>
                  <a:pt x="6444" y="1266"/>
                </a:lnTo>
                <a:lnTo>
                  <a:pt x="6444" y="1266"/>
                </a:lnTo>
                <a:close/>
                <a:moveTo>
                  <a:pt x="6454" y="1278"/>
                </a:moveTo>
                <a:lnTo>
                  <a:pt x="6454" y="1278"/>
                </a:lnTo>
                <a:lnTo>
                  <a:pt x="6468" y="1272"/>
                </a:lnTo>
                <a:lnTo>
                  <a:pt x="6468" y="1272"/>
                </a:lnTo>
                <a:lnTo>
                  <a:pt x="6488" y="1270"/>
                </a:lnTo>
                <a:lnTo>
                  <a:pt x="6488" y="1270"/>
                </a:lnTo>
                <a:lnTo>
                  <a:pt x="6474" y="1280"/>
                </a:lnTo>
                <a:lnTo>
                  <a:pt x="6474" y="1280"/>
                </a:lnTo>
                <a:lnTo>
                  <a:pt x="6454" y="1278"/>
                </a:lnTo>
                <a:lnTo>
                  <a:pt x="6454" y="1278"/>
                </a:lnTo>
                <a:close/>
                <a:moveTo>
                  <a:pt x="6470" y="1252"/>
                </a:moveTo>
                <a:lnTo>
                  <a:pt x="6470" y="1252"/>
                </a:lnTo>
                <a:lnTo>
                  <a:pt x="6482" y="1246"/>
                </a:lnTo>
                <a:lnTo>
                  <a:pt x="6482" y="1246"/>
                </a:lnTo>
                <a:lnTo>
                  <a:pt x="6486" y="1246"/>
                </a:lnTo>
                <a:lnTo>
                  <a:pt x="6486" y="1246"/>
                </a:lnTo>
                <a:lnTo>
                  <a:pt x="6474" y="1252"/>
                </a:lnTo>
                <a:lnTo>
                  <a:pt x="6474" y="1252"/>
                </a:lnTo>
                <a:lnTo>
                  <a:pt x="6470" y="1252"/>
                </a:lnTo>
                <a:lnTo>
                  <a:pt x="6470" y="1252"/>
                </a:lnTo>
                <a:close/>
                <a:moveTo>
                  <a:pt x="6478" y="1266"/>
                </a:moveTo>
                <a:lnTo>
                  <a:pt x="6478" y="1266"/>
                </a:lnTo>
                <a:lnTo>
                  <a:pt x="6492" y="1256"/>
                </a:lnTo>
                <a:lnTo>
                  <a:pt x="6492" y="1256"/>
                </a:lnTo>
                <a:lnTo>
                  <a:pt x="6512" y="1254"/>
                </a:lnTo>
                <a:lnTo>
                  <a:pt x="6512" y="1254"/>
                </a:lnTo>
                <a:lnTo>
                  <a:pt x="6498" y="1264"/>
                </a:lnTo>
                <a:lnTo>
                  <a:pt x="6498" y="1264"/>
                </a:lnTo>
                <a:lnTo>
                  <a:pt x="6478" y="1266"/>
                </a:lnTo>
                <a:lnTo>
                  <a:pt x="6478" y="1266"/>
                </a:lnTo>
                <a:close/>
                <a:moveTo>
                  <a:pt x="6498" y="1238"/>
                </a:moveTo>
                <a:lnTo>
                  <a:pt x="6498" y="1238"/>
                </a:lnTo>
                <a:lnTo>
                  <a:pt x="6512" y="1230"/>
                </a:lnTo>
                <a:lnTo>
                  <a:pt x="6512" y="1230"/>
                </a:lnTo>
                <a:lnTo>
                  <a:pt x="6512" y="1230"/>
                </a:lnTo>
                <a:lnTo>
                  <a:pt x="6500" y="1238"/>
                </a:lnTo>
                <a:lnTo>
                  <a:pt x="6500" y="1238"/>
                </a:lnTo>
                <a:lnTo>
                  <a:pt x="6498" y="1238"/>
                </a:lnTo>
                <a:lnTo>
                  <a:pt x="6498" y="1238"/>
                </a:lnTo>
                <a:close/>
                <a:moveTo>
                  <a:pt x="6504" y="1250"/>
                </a:moveTo>
                <a:lnTo>
                  <a:pt x="6504" y="1250"/>
                </a:lnTo>
                <a:lnTo>
                  <a:pt x="6520" y="1240"/>
                </a:lnTo>
                <a:lnTo>
                  <a:pt x="6520" y="1240"/>
                </a:lnTo>
                <a:lnTo>
                  <a:pt x="6538" y="1238"/>
                </a:lnTo>
                <a:lnTo>
                  <a:pt x="6538" y="1238"/>
                </a:lnTo>
                <a:lnTo>
                  <a:pt x="6522" y="1248"/>
                </a:lnTo>
                <a:lnTo>
                  <a:pt x="6522" y="1248"/>
                </a:lnTo>
                <a:lnTo>
                  <a:pt x="6504" y="1250"/>
                </a:lnTo>
                <a:lnTo>
                  <a:pt x="6504" y="1250"/>
                </a:lnTo>
                <a:close/>
                <a:moveTo>
                  <a:pt x="6508" y="1222"/>
                </a:moveTo>
                <a:lnTo>
                  <a:pt x="6508" y="1222"/>
                </a:lnTo>
                <a:lnTo>
                  <a:pt x="6528" y="1218"/>
                </a:lnTo>
                <a:lnTo>
                  <a:pt x="6528" y="1218"/>
                </a:lnTo>
                <a:lnTo>
                  <a:pt x="6516" y="1224"/>
                </a:lnTo>
                <a:lnTo>
                  <a:pt x="6516" y="1224"/>
                </a:lnTo>
                <a:lnTo>
                  <a:pt x="6498" y="1228"/>
                </a:lnTo>
                <a:lnTo>
                  <a:pt x="6498" y="1228"/>
                </a:lnTo>
                <a:lnTo>
                  <a:pt x="6508" y="1222"/>
                </a:lnTo>
                <a:lnTo>
                  <a:pt x="6508" y="1222"/>
                </a:lnTo>
                <a:close/>
                <a:moveTo>
                  <a:pt x="6476" y="1238"/>
                </a:moveTo>
                <a:lnTo>
                  <a:pt x="6476" y="1238"/>
                </a:lnTo>
                <a:lnTo>
                  <a:pt x="6498" y="1232"/>
                </a:lnTo>
                <a:lnTo>
                  <a:pt x="6498" y="1232"/>
                </a:lnTo>
                <a:lnTo>
                  <a:pt x="6486" y="1240"/>
                </a:lnTo>
                <a:lnTo>
                  <a:pt x="6486" y="1240"/>
                </a:lnTo>
                <a:lnTo>
                  <a:pt x="6466" y="1242"/>
                </a:lnTo>
                <a:lnTo>
                  <a:pt x="6466" y="1242"/>
                </a:lnTo>
                <a:lnTo>
                  <a:pt x="6476" y="1238"/>
                </a:lnTo>
                <a:lnTo>
                  <a:pt x="6476" y="1238"/>
                </a:lnTo>
                <a:close/>
                <a:moveTo>
                  <a:pt x="6472" y="1248"/>
                </a:moveTo>
                <a:lnTo>
                  <a:pt x="6472" y="1248"/>
                </a:lnTo>
                <a:lnTo>
                  <a:pt x="6460" y="1254"/>
                </a:lnTo>
                <a:lnTo>
                  <a:pt x="6460" y="1254"/>
                </a:lnTo>
                <a:lnTo>
                  <a:pt x="6438" y="1256"/>
                </a:lnTo>
                <a:lnTo>
                  <a:pt x="6438" y="1256"/>
                </a:lnTo>
                <a:lnTo>
                  <a:pt x="6448" y="1250"/>
                </a:lnTo>
                <a:lnTo>
                  <a:pt x="6448" y="1250"/>
                </a:lnTo>
                <a:lnTo>
                  <a:pt x="6472" y="1248"/>
                </a:lnTo>
                <a:lnTo>
                  <a:pt x="6472" y="1248"/>
                </a:lnTo>
                <a:close/>
                <a:moveTo>
                  <a:pt x="6438" y="1246"/>
                </a:moveTo>
                <a:lnTo>
                  <a:pt x="6438" y="1246"/>
                </a:lnTo>
                <a:lnTo>
                  <a:pt x="6442" y="1244"/>
                </a:lnTo>
                <a:lnTo>
                  <a:pt x="6442" y="1244"/>
                </a:lnTo>
                <a:lnTo>
                  <a:pt x="6438" y="1246"/>
                </a:lnTo>
                <a:lnTo>
                  <a:pt x="6438" y="1246"/>
                </a:lnTo>
                <a:lnTo>
                  <a:pt x="6434" y="1248"/>
                </a:lnTo>
                <a:lnTo>
                  <a:pt x="6434" y="1248"/>
                </a:lnTo>
                <a:lnTo>
                  <a:pt x="6438" y="1246"/>
                </a:lnTo>
                <a:lnTo>
                  <a:pt x="6438" y="1246"/>
                </a:lnTo>
                <a:close/>
                <a:moveTo>
                  <a:pt x="6448" y="1260"/>
                </a:moveTo>
                <a:lnTo>
                  <a:pt x="6448" y="1260"/>
                </a:lnTo>
                <a:lnTo>
                  <a:pt x="6436" y="1266"/>
                </a:lnTo>
                <a:lnTo>
                  <a:pt x="6436" y="1266"/>
                </a:lnTo>
                <a:lnTo>
                  <a:pt x="6414" y="1268"/>
                </a:lnTo>
                <a:lnTo>
                  <a:pt x="6414" y="1268"/>
                </a:lnTo>
                <a:lnTo>
                  <a:pt x="6424" y="1262"/>
                </a:lnTo>
                <a:lnTo>
                  <a:pt x="6424" y="1262"/>
                </a:lnTo>
                <a:lnTo>
                  <a:pt x="6448" y="1260"/>
                </a:lnTo>
                <a:lnTo>
                  <a:pt x="6448" y="1260"/>
                </a:lnTo>
                <a:close/>
                <a:moveTo>
                  <a:pt x="6412" y="1256"/>
                </a:moveTo>
                <a:lnTo>
                  <a:pt x="6412" y="1256"/>
                </a:lnTo>
                <a:lnTo>
                  <a:pt x="6420" y="1256"/>
                </a:lnTo>
                <a:lnTo>
                  <a:pt x="6420" y="1256"/>
                </a:lnTo>
                <a:lnTo>
                  <a:pt x="6414" y="1258"/>
                </a:lnTo>
                <a:lnTo>
                  <a:pt x="6414" y="1258"/>
                </a:lnTo>
                <a:lnTo>
                  <a:pt x="6408" y="1258"/>
                </a:lnTo>
                <a:lnTo>
                  <a:pt x="6408" y="1258"/>
                </a:lnTo>
                <a:lnTo>
                  <a:pt x="6412" y="1256"/>
                </a:lnTo>
                <a:lnTo>
                  <a:pt x="6412" y="1256"/>
                </a:lnTo>
                <a:close/>
                <a:moveTo>
                  <a:pt x="6424" y="1272"/>
                </a:moveTo>
                <a:lnTo>
                  <a:pt x="6424" y="1272"/>
                </a:lnTo>
                <a:lnTo>
                  <a:pt x="6416" y="1278"/>
                </a:lnTo>
                <a:lnTo>
                  <a:pt x="6416" y="1278"/>
                </a:lnTo>
                <a:lnTo>
                  <a:pt x="6394" y="1276"/>
                </a:lnTo>
                <a:lnTo>
                  <a:pt x="6394" y="1276"/>
                </a:lnTo>
                <a:lnTo>
                  <a:pt x="6400" y="1274"/>
                </a:lnTo>
                <a:lnTo>
                  <a:pt x="6400" y="1274"/>
                </a:lnTo>
                <a:lnTo>
                  <a:pt x="6424" y="1272"/>
                </a:lnTo>
                <a:lnTo>
                  <a:pt x="6424" y="1272"/>
                </a:lnTo>
                <a:close/>
                <a:moveTo>
                  <a:pt x="6398" y="1266"/>
                </a:moveTo>
                <a:lnTo>
                  <a:pt x="6398" y="1266"/>
                </a:lnTo>
                <a:lnTo>
                  <a:pt x="6392" y="1268"/>
                </a:lnTo>
                <a:lnTo>
                  <a:pt x="6392" y="1268"/>
                </a:lnTo>
                <a:lnTo>
                  <a:pt x="6384" y="1268"/>
                </a:lnTo>
                <a:lnTo>
                  <a:pt x="6384" y="1268"/>
                </a:lnTo>
                <a:lnTo>
                  <a:pt x="6390" y="1266"/>
                </a:lnTo>
                <a:lnTo>
                  <a:pt x="6390" y="1266"/>
                </a:lnTo>
                <a:lnTo>
                  <a:pt x="6398" y="1266"/>
                </a:lnTo>
                <a:lnTo>
                  <a:pt x="6398" y="1266"/>
                </a:lnTo>
                <a:close/>
                <a:moveTo>
                  <a:pt x="6384" y="1260"/>
                </a:moveTo>
                <a:lnTo>
                  <a:pt x="6384" y="1260"/>
                </a:lnTo>
                <a:lnTo>
                  <a:pt x="6386" y="1260"/>
                </a:lnTo>
                <a:lnTo>
                  <a:pt x="6386" y="1260"/>
                </a:lnTo>
                <a:lnTo>
                  <a:pt x="6386" y="1260"/>
                </a:lnTo>
                <a:lnTo>
                  <a:pt x="6382" y="1260"/>
                </a:lnTo>
                <a:lnTo>
                  <a:pt x="6384" y="1260"/>
                </a:lnTo>
                <a:close/>
                <a:moveTo>
                  <a:pt x="6404" y="1282"/>
                </a:moveTo>
                <a:lnTo>
                  <a:pt x="6404" y="1282"/>
                </a:lnTo>
                <a:lnTo>
                  <a:pt x="6396" y="1288"/>
                </a:lnTo>
                <a:lnTo>
                  <a:pt x="6396" y="1288"/>
                </a:lnTo>
                <a:lnTo>
                  <a:pt x="6376" y="1286"/>
                </a:lnTo>
                <a:lnTo>
                  <a:pt x="6376" y="1286"/>
                </a:lnTo>
                <a:lnTo>
                  <a:pt x="6382" y="1282"/>
                </a:lnTo>
                <a:lnTo>
                  <a:pt x="6382" y="1282"/>
                </a:lnTo>
                <a:lnTo>
                  <a:pt x="6404" y="1282"/>
                </a:lnTo>
                <a:lnTo>
                  <a:pt x="6404" y="1282"/>
                </a:lnTo>
                <a:close/>
                <a:moveTo>
                  <a:pt x="6380" y="1274"/>
                </a:moveTo>
                <a:lnTo>
                  <a:pt x="6380" y="1274"/>
                </a:lnTo>
                <a:lnTo>
                  <a:pt x="6374" y="1276"/>
                </a:lnTo>
                <a:lnTo>
                  <a:pt x="6374" y="1276"/>
                </a:lnTo>
                <a:lnTo>
                  <a:pt x="6364" y="1276"/>
                </a:lnTo>
                <a:lnTo>
                  <a:pt x="6364" y="1276"/>
                </a:lnTo>
                <a:lnTo>
                  <a:pt x="6368" y="1274"/>
                </a:lnTo>
                <a:lnTo>
                  <a:pt x="6368" y="1274"/>
                </a:lnTo>
                <a:lnTo>
                  <a:pt x="6380" y="1274"/>
                </a:lnTo>
                <a:lnTo>
                  <a:pt x="6380" y="1274"/>
                </a:lnTo>
                <a:close/>
                <a:moveTo>
                  <a:pt x="6360" y="1268"/>
                </a:moveTo>
                <a:lnTo>
                  <a:pt x="6360" y="1268"/>
                </a:lnTo>
                <a:lnTo>
                  <a:pt x="6368" y="1268"/>
                </a:lnTo>
                <a:lnTo>
                  <a:pt x="6366" y="1268"/>
                </a:lnTo>
                <a:lnTo>
                  <a:pt x="6366" y="1268"/>
                </a:lnTo>
                <a:lnTo>
                  <a:pt x="6360" y="1268"/>
                </a:lnTo>
                <a:lnTo>
                  <a:pt x="6360" y="1268"/>
                </a:lnTo>
                <a:close/>
                <a:moveTo>
                  <a:pt x="6362" y="1282"/>
                </a:moveTo>
                <a:lnTo>
                  <a:pt x="6362" y="1282"/>
                </a:lnTo>
                <a:lnTo>
                  <a:pt x="6358" y="1284"/>
                </a:lnTo>
                <a:lnTo>
                  <a:pt x="6358" y="1284"/>
                </a:lnTo>
                <a:lnTo>
                  <a:pt x="6348" y="1282"/>
                </a:lnTo>
                <a:lnTo>
                  <a:pt x="6348" y="1282"/>
                </a:lnTo>
                <a:lnTo>
                  <a:pt x="6350" y="1282"/>
                </a:lnTo>
                <a:lnTo>
                  <a:pt x="6350" y="1282"/>
                </a:lnTo>
                <a:lnTo>
                  <a:pt x="6362" y="1282"/>
                </a:lnTo>
                <a:lnTo>
                  <a:pt x="6362" y="1282"/>
                </a:lnTo>
                <a:close/>
                <a:moveTo>
                  <a:pt x="6342" y="1276"/>
                </a:moveTo>
                <a:lnTo>
                  <a:pt x="6342" y="1276"/>
                </a:lnTo>
                <a:lnTo>
                  <a:pt x="6350" y="1274"/>
                </a:lnTo>
                <a:lnTo>
                  <a:pt x="6348" y="1276"/>
                </a:lnTo>
                <a:lnTo>
                  <a:pt x="6348" y="1276"/>
                </a:lnTo>
                <a:lnTo>
                  <a:pt x="6342" y="1276"/>
                </a:lnTo>
                <a:lnTo>
                  <a:pt x="6342" y="1276"/>
                </a:lnTo>
                <a:close/>
                <a:moveTo>
                  <a:pt x="6346" y="1288"/>
                </a:moveTo>
                <a:lnTo>
                  <a:pt x="6346" y="1288"/>
                </a:lnTo>
                <a:lnTo>
                  <a:pt x="6342" y="1290"/>
                </a:lnTo>
                <a:lnTo>
                  <a:pt x="6342" y="1290"/>
                </a:lnTo>
                <a:lnTo>
                  <a:pt x="6332" y="1288"/>
                </a:lnTo>
                <a:lnTo>
                  <a:pt x="6332" y="1288"/>
                </a:lnTo>
                <a:lnTo>
                  <a:pt x="6336" y="1288"/>
                </a:lnTo>
                <a:lnTo>
                  <a:pt x="6336" y="1288"/>
                </a:lnTo>
                <a:lnTo>
                  <a:pt x="6346" y="1288"/>
                </a:lnTo>
                <a:lnTo>
                  <a:pt x="6346" y="1288"/>
                </a:lnTo>
                <a:close/>
                <a:moveTo>
                  <a:pt x="6326" y="1280"/>
                </a:moveTo>
                <a:lnTo>
                  <a:pt x="6326" y="1280"/>
                </a:lnTo>
                <a:lnTo>
                  <a:pt x="6334" y="1280"/>
                </a:lnTo>
                <a:lnTo>
                  <a:pt x="6334" y="1282"/>
                </a:lnTo>
                <a:lnTo>
                  <a:pt x="6334" y="1282"/>
                </a:lnTo>
                <a:lnTo>
                  <a:pt x="6326" y="1280"/>
                </a:lnTo>
                <a:lnTo>
                  <a:pt x="6326" y="1280"/>
                </a:lnTo>
                <a:close/>
                <a:moveTo>
                  <a:pt x="6332" y="1294"/>
                </a:moveTo>
                <a:lnTo>
                  <a:pt x="6332" y="1294"/>
                </a:lnTo>
                <a:lnTo>
                  <a:pt x="6330" y="1296"/>
                </a:lnTo>
                <a:lnTo>
                  <a:pt x="6330" y="1296"/>
                </a:lnTo>
                <a:lnTo>
                  <a:pt x="6320" y="1294"/>
                </a:lnTo>
                <a:lnTo>
                  <a:pt x="6322" y="1294"/>
                </a:lnTo>
                <a:lnTo>
                  <a:pt x="6322" y="1294"/>
                </a:lnTo>
                <a:lnTo>
                  <a:pt x="6332" y="1294"/>
                </a:lnTo>
                <a:lnTo>
                  <a:pt x="6332" y="1294"/>
                </a:lnTo>
                <a:close/>
                <a:moveTo>
                  <a:pt x="6312" y="1286"/>
                </a:moveTo>
                <a:lnTo>
                  <a:pt x="6312" y="1286"/>
                </a:lnTo>
                <a:lnTo>
                  <a:pt x="6322" y="1286"/>
                </a:lnTo>
                <a:lnTo>
                  <a:pt x="6320" y="1286"/>
                </a:lnTo>
                <a:lnTo>
                  <a:pt x="6320" y="1286"/>
                </a:lnTo>
                <a:lnTo>
                  <a:pt x="6312" y="1286"/>
                </a:lnTo>
                <a:lnTo>
                  <a:pt x="6312" y="1286"/>
                </a:lnTo>
                <a:close/>
                <a:moveTo>
                  <a:pt x="6320" y="1300"/>
                </a:moveTo>
                <a:lnTo>
                  <a:pt x="6320" y="1300"/>
                </a:lnTo>
                <a:lnTo>
                  <a:pt x="6318" y="1302"/>
                </a:lnTo>
                <a:lnTo>
                  <a:pt x="6318" y="1302"/>
                </a:lnTo>
                <a:lnTo>
                  <a:pt x="6308" y="1298"/>
                </a:lnTo>
                <a:lnTo>
                  <a:pt x="6308" y="1298"/>
                </a:lnTo>
                <a:lnTo>
                  <a:pt x="6310" y="1298"/>
                </a:lnTo>
                <a:lnTo>
                  <a:pt x="6310" y="1298"/>
                </a:lnTo>
                <a:lnTo>
                  <a:pt x="6320" y="1300"/>
                </a:lnTo>
                <a:lnTo>
                  <a:pt x="6320" y="1300"/>
                </a:lnTo>
                <a:close/>
                <a:moveTo>
                  <a:pt x="6308" y="1292"/>
                </a:moveTo>
                <a:lnTo>
                  <a:pt x="6308" y="1292"/>
                </a:lnTo>
                <a:lnTo>
                  <a:pt x="6308" y="1292"/>
                </a:lnTo>
                <a:lnTo>
                  <a:pt x="6304" y="1290"/>
                </a:lnTo>
                <a:lnTo>
                  <a:pt x="6304" y="1290"/>
                </a:lnTo>
                <a:lnTo>
                  <a:pt x="6308" y="1292"/>
                </a:lnTo>
                <a:lnTo>
                  <a:pt x="6308" y="1292"/>
                </a:lnTo>
                <a:close/>
                <a:moveTo>
                  <a:pt x="6308" y="1306"/>
                </a:moveTo>
                <a:lnTo>
                  <a:pt x="6308" y="1306"/>
                </a:lnTo>
                <a:lnTo>
                  <a:pt x="6306" y="1306"/>
                </a:lnTo>
                <a:lnTo>
                  <a:pt x="6306" y="1306"/>
                </a:lnTo>
                <a:lnTo>
                  <a:pt x="6296" y="1302"/>
                </a:lnTo>
                <a:lnTo>
                  <a:pt x="6298" y="1302"/>
                </a:lnTo>
                <a:lnTo>
                  <a:pt x="6298" y="1302"/>
                </a:lnTo>
                <a:lnTo>
                  <a:pt x="6308" y="1306"/>
                </a:lnTo>
                <a:lnTo>
                  <a:pt x="6308" y="1306"/>
                </a:lnTo>
                <a:close/>
                <a:moveTo>
                  <a:pt x="6298" y="1296"/>
                </a:moveTo>
                <a:lnTo>
                  <a:pt x="6298" y="1296"/>
                </a:lnTo>
                <a:lnTo>
                  <a:pt x="6298" y="1296"/>
                </a:lnTo>
                <a:lnTo>
                  <a:pt x="6290" y="1294"/>
                </a:lnTo>
                <a:lnTo>
                  <a:pt x="6290" y="1294"/>
                </a:lnTo>
                <a:lnTo>
                  <a:pt x="6298" y="1296"/>
                </a:lnTo>
                <a:lnTo>
                  <a:pt x="6298" y="1296"/>
                </a:lnTo>
                <a:close/>
                <a:moveTo>
                  <a:pt x="6298" y="1310"/>
                </a:moveTo>
                <a:lnTo>
                  <a:pt x="6298" y="1310"/>
                </a:lnTo>
                <a:lnTo>
                  <a:pt x="6294" y="1312"/>
                </a:lnTo>
                <a:lnTo>
                  <a:pt x="6294" y="1312"/>
                </a:lnTo>
                <a:lnTo>
                  <a:pt x="6284" y="1308"/>
                </a:lnTo>
                <a:lnTo>
                  <a:pt x="6284" y="1308"/>
                </a:lnTo>
                <a:lnTo>
                  <a:pt x="6288" y="1306"/>
                </a:lnTo>
                <a:lnTo>
                  <a:pt x="6288" y="1306"/>
                </a:lnTo>
                <a:lnTo>
                  <a:pt x="6298" y="1310"/>
                </a:lnTo>
                <a:lnTo>
                  <a:pt x="6298" y="1310"/>
                </a:lnTo>
                <a:close/>
                <a:moveTo>
                  <a:pt x="6280" y="1296"/>
                </a:moveTo>
                <a:lnTo>
                  <a:pt x="6280" y="1296"/>
                </a:lnTo>
                <a:lnTo>
                  <a:pt x="6288" y="1300"/>
                </a:lnTo>
                <a:lnTo>
                  <a:pt x="6286" y="1300"/>
                </a:lnTo>
                <a:lnTo>
                  <a:pt x="6286" y="1300"/>
                </a:lnTo>
                <a:lnTo>
                  <a:pt x="6280" y="1296"/>
                </a:lnTo>
                <a:lnTo>
                  <a:pt x="6280" y="1296"/>
                </a:lnTo>
                <a:close/>
                <a:moveTo>
                  <a:pt x="6270" y="1300"/>
                </a:moveTo>
                <a:lnTo>
                  <a:pt x="6270" y="1300"/>
                </a:lnTo>
                <a:lnTo>
                  <a:pt x="6278" y="1302"/>
                </a:lnTo>
                <a:lnTo>
                  <a:pt x="6278" y="1302"/>
                </a:lnTo>
                <a:lnTo>
                  <a:pt x="6276" y="1304"/>
                </a:lnTo>
                <a:lnTo>
                  <a:pt x="6276" y="1304"/>
                </a:lnTo>
                <a:lnTo>
                  <a:pt x="6268" y="1300"/>
                </a:lnTo>
                <a:lnTo>
                  <a:pt x="6268" y="1300"/>
                </a:lnTo>
                <a:lnTo>
                  <a:pt x="6270" y="1300"/>
                </a:lnTo>
                <a:lnTo>
                  <a:pt x="6270" y="1300"/>
                </a:lnTo>
                <a:close/>
                <a:moveTo>
                  <a:pt x="6264" y="1308"/>
                </a:moveTo>
                <a:lnTo>
                  <a:pt x="6264" y="1308"/>
                </a:lnTo>
                <a:lnTo>
                  <a:pt x="6256" y="1304"/>
                </a:lnTo>
                <a:lnTo>
                  <a:pt x="6256" y="1304"/>
                </a:lnTo>
                <a:lnTo>
                  <a:pt x="6260" y="1304"/>
                </a:lnTo>
                <a:lnTo>
                  <a:pt x="6260" y="1304"/>
                </a:lnTo>
                <a:lnTo>
                  <a:pt x="6268" y="1308"/>
                </a:lnTo>
                <a:lnTo>
                  <a:pt x="6268" y="1308"/>
                </a:lnTo>
                <a:lnTo>
                  <a:pt x="6264" y="1308"/>
                </a:lnTo>
                <a:lnTo>
                  <a:pt x="6264" y="1308"/>
                </a:lnTo>
                <a:close/>
                <a:moveTo>
                  <a:pt x="6254" y="1294"/>
                </a:moveTo>
                <a:lnTo>
                  <a:pt x="6254" y="1294"/>
                </a:lnTo>
                <a:lnTo>
                  <a:pt x="6260" y="1298"/>
                </a:lnTo>
                <a:lnTo>
                  <a:pt x="6260" y="1298"/>
                </a:lnTo>
                <a:lnTo>
                  <a:pt x="6260" y="1298"/>
                </a:lnTo>
                <a:lnTo>
                  <a:pt x="6254" y="1296"/>
                </a:lnTo>
                <a:lnTo>
                  <a:pt x="6254" y="1294"/>
                </a:lnTo>
                <a:close/>
                <a:moveTo>
                  <a:pt x="6256" y="1312"/>
                </a:moveTo>
                <a:lnTo>
                  <a:pt x="6256" y="1312"/>
                </a:lnTo>
                <a:lnTo>
                  <a:pt x="6250" y="1314"/>
                </a:lnTo>
                <a:lnTo>
                  <a:pt x="6250" y="1314"/>
                </a:lnTo>
                <a:lnTo>
                  <a:pt x="6242" y="1310"/>
                </a:lnTo>
                <a:lnTo>
                  <a:pt x="6242" y="1310"/>
                </a:lnTo>
                <a:lnTo>
                  <a:pt x="6248" y="1308"/>
                </a:lnTo>
                <a:lnTo>
                  <a:pt x="6248" y="1308"/>
                </a:lnTo>
                <a:lnTo>
                  <a:pt x="6256" y="1312"/>
                </a:lnTo>
                <a:lnTo>
                  <a:pt x="6256" y="1312"/>
                </a:lnTo>
                <a:close/>
                <a:moveTo>
                  <a:pt x="6244" y="1298"/>
                </a:moveTo>
                <a:lnTo>
                  <a:pt x="6244" y="1298"/>
                </a:lnTo>
                <a:lnTo>
                  <a:pt x="6252" y="1300"/>
                </a:lnTo>
                <a:lnTo>
                  <a:pt x="6252" y="1300"/>
                </a:lnTo>
                <a:lnTo>
                  <a:pt x="6248" y="1302"/>
                </a:lnTo>
                <a:lnTo>
                  <a:pt x="6248" y="1302"/>
                </a:lnTo>
                <a:lnTo>
                  <a:pt x="6242" y="1298"/>
                </a:lnTo>
                <a:lnTo>
                  <a:pt x="6242" y="1298"/>
                </a:lnTo>
                <a:lnTo>
                  <a:pt x="6244" y="1298"/>
                </a:lnTo>
                <a:lnTo>
                  <a:pt x="6244" y="1298"/>
                </a:lnTo>
                <a:close/>
                <a:moveTo>
                  <a:pt x="6236" y="1306"/>
                </a:moveTo>
                <a:lnTo>
                  <a:pt x="6236" y="1306"/>
                </a:lnTo>
                <a:lnTo>
                  <a:pt x="6230" y="1302"/>
                </a:lnTo>
                <a:lnTo>
                  <a:pt x="6230" y="1302"/>
                </a:lnTo>
                <a:lnTo>
                  <a:pt x="6234" y="1300"/>
                </a:lnTo>
                <a:lnTo>
                  <a:pt x="6234" y="1300"/>
                </a:lnTo>
                <a:lnTo>
                  <a:pt x="6240" y="1304"/>
                </a:lnTo>
                <a:lnTo>
                  <a:pt x="6240" y="1304"/>
                </a:lnTo>
                <a:lnTo>
                  <a:pt x="6236" y="1306"/>
                </a:lnTo>
                <a:lnTo>
                  <a:pt x="6236" y="1306"/>
                </a:lnTo>
                <a:close/>
                <a:moveTo>
                  <a:pt x="6232" y="1292"/>
                </a:moveTo>
                <a:lnTo>
                  <a:pt x="6232" y="1292"/>
                </a:lnTo>
                <a:lnTo>
                  <a:pt x="6236" y="1294"/>
                </a:lnTo>
                <a:lnTo>
                  <a:pt x="6236" y="1294"/>
                </a:lnTo>
                <a:lnTo>
                  <a:pt x="6234" y="1294"/>
                </a:lnTo>
                <a:lnTo>
                  <a:pt x="6234" y="1294"/>
                </a:lnTo>
                <a:lnTo>
                  <a:pt x="6230" y="1292"/>
                </a:lnTo>
                <a:lnTo>
                  <a:pt x="6232" y="1292"/>
                </a:lnTo>
                <a:close/>
                <a:moveTo>
                  <a:pt x="6222" y="1310"/>
                </a:moveTo>
                <a:lnTo>
                  <a:pt x="6222" y="1310"/>
                </a:lnTo>
                <a:lnTo>
                  <a:pt x="6216" y="1306"/>
                </a:lnTo>
                <a:lnTo>
                  <a:pt x="6216" y="1306"/>
                </a:lnTo>
                <a:lnTo>
                  <a:pt x="6222" y="1304"/>
                </a:lnTo>
                <a:lnTo>
                  <a:pt x="6222" y="1304"/>
                </a:lnTo>
                <a:lnTo>
                  <a:pt x="6228" y="1308"/>
                </a:lnTo>
                <a:lnTo>
                  <a:pt x="6228" y="1308"/>
                </a:lnTo>
                <a:lnTo>
                  <a:pt x="6222" y="1310"/>
                </a:lnTo>
                <a:lnTo>
                  <a:pt x="6222" y="1310"/>
                </a:lnTo>
                <a:close/>
                <a:moveTo>
                  <a:pt x="6222" y="1288"/>
                </a:moveTo>
                <a:lnTo>
                  <a:pt x="6222" y="1288"/>
                </a:lnTo>
                <a:lnTo>
                  <a:pt x="6220" y="1288"/>
                </a:lnTo>
                <a:lnTo>
                  <a:pt x="6220" y="1288"/>
                </a:lnTo>
                <a:lnTo>
                  <a:pt x="6222" y="1288"/>
                </a:lnTo>
                <a:close/>
                <a:moveTo>
                  <a:pt x="6222" y="1294"/>
                </a:moveTo>
                <a:lnTo>
                  <a:pt x="6222" y="1294"/>
                </a:lnTo>
                <a:lnTo>
                  <a:pt x="6226" y="1298"/>
                </a:lnTo>
                <a:lnTo>
                  <a:pt x="6226" y="1298"/>
                </a:lnTo>
                <a:lnTo>
                  <a:pt x="6222" y="1298"/>
                </a:lnTo>
                <a:lnTo>
                  <a:pt x="6222" y="1298"/>
                </a:lnTo>
                <a:lnTo>
                  <a:pt x="6218" y="1296"/>
                </a:lnTo>
                <a:lnTo>
                  <a:pt x="6218" y="1296"/>
                </a:lnTo>
                <a:lnTo>
                  <a:pt x="6222" y="1294"/>
                </a:lnTo>
                <a:lnTo>
                  <a:pt x="6222" y="1294"/>
                </a:lnTo>
                <a:close/>
                <a:moveTo>
                  <a:pt x="6212" y="1290"/>
                </a:moveTo>
                <a:lnTo>
                  <a:pt x="6212" y="1290"/>
                </a:lnTo>
                <a:lnTo>
                  <a:pt x="6212" y="1290"/>
                </a:lnTo>
                <a:lnTo>
                  <a:pt x="6210" y="1292"/>
                </a:lnTo>
                <a:lnTo>
                  <a:pt x="6208" y="1290"/>
                </a:lnTo>
                <a:lnTo>
                  <a:pt x="6208" y="1290"/>
                </a:lnTo>
                <a:lnTo>
                  <a:pt x="6212" y="1290"/>
                </a:lnTo>
                <a:lnTo>
                  <a:pt x="6212" y="1290"/>
                </a:lnTo>
                <a:close/>
                <a:moveTo>
                  <a:pt x="6210" y="1298"/>
                </a:moveTo>
                <a:lnTo>
                  <a:pt x="6210" y="1298"/>
                </a:lnTo>
                <a:lnTo>
                  <a:pt x="6216" y="1300"/>
                </a:lnTo>
                <a:lnTo>
                  <a:pt x="6216" y="1300"/>
                </a:lnTo>
                <a:lnTo>
                  <a:pt x="6208" y="1302"/>
                </a:lnTo>
                <a:lnTo>
                  <a:pt x="6208" y="1302"/>
                </a:lnTo>
                <a:lnTo>
                  <a:pt x="6204" y="1298"/>
                </a:lnTo>
                <a:lnTo>
                  <a:pt x="6204" y="1298"/>
                </a:lnTo>
                <a:lnTo>
                  <a:pt x="6210" y="1298"/>
                </a:lnTo>
                <a:lnTo>
                  <a:pt x="6210" y="1298"/>
                </a:lnTo>
                <a:close/>
                <a:moveTo>
                  <a:pt x="6200" y="1292"/>
                </a:moveTo>
                <a:lnTo>
                  <a:pt x="6202" y="1294"/>
                </a:lnTo>
                <a:lnTo>
                  <a:pt x="6202" y="1294"/>
                </a:lnTo>
                <a:lnTo>
                  <a:pt x="6196" y="1294"/>
                </a:lnTo>
                <a:lnTo>
                  <a:pt x="6194" y="1294"/>
                </a:lnTo>
                <a:lnTo>
                  <a:pt x="6194" y="1294"/>
                </a:lnTo>
                <a:lnTo>
                  <a:pt x="6200" y="1292"/>
                </a:lnTo>
                <a:lnTo>
                  <a:pt x="6200" y="1292"/>
                </a:lnTo>
                <a:close/>
                <a:moveTo>
                  <a:pt x="6192" y="1288"/>
                </a:moveTo>
                <a:lnTo>
                  <a:pt x="6192" y="1288"/>
                </a:lnTo>
                <a:lnTo>
                  <a:pt x="6192" y="1288"/>
                </a:lnTo>
                <a:lnTo>
                  <a:pt x="6188" y="1288"/>
                </a:lnTo>
                <a:lnTo>
                  <a:pt x="6186" y="1288"/>
                </a:lnTo>
                <a:lnTo>
                  <a:pt x="6186" y="1288"/>
                </a:lnTo>
                <a:lnTo>
                  <a:pt x="6192" y="1288"/>
                </a:lnTo>
                <a:lnTo>
                  <a:pt x="6192" y="1288"/>
                </a:lnTo>
                <a:close/>
                <a:moveTo>
                  <a:pt x="6184" y="1296"/>
                </a:moveTo>
                <a:lnTo>
                  <a:pt x="6184" y="1296"/>
                </a:lnTo>
                <a:lnTo>
                  <a:pt x="6188" y="1296"/>
                </a:lnTo>
                <a:lnTo>
                  <a:pt x="6188" y="1296"/>
                </a:lnTo>
                <a:lnTo>
                  <a:pt x="6182" y="1298"/>
                </a:lnTo>
                <a:lnTo>
                  <a:pt x="6182" y="1298"/>
                </a:lnTo>
                <a:lnTo>
                  <a:pt x="6180" y="1296"/>
                </a:lnTo>
                <a:lnTo>
                  <a:pt x="6180" y="1296"/>
                </a:lnTo>
                <a:lnTo>
                  <a:pt x="6184" y="1296"/>
                </a:lnTo>
                <a:lnTo>
                  <a:pt x="6184" y="1296"/>
                </a:lnTo>
                <a:close/>
                <a:moveTo>
                  <a:pt x="6176" y="1290"/>
                </a:moveTo>
                <a:lnTo>
                  <a:pt x="6178" y="1290"/>
                </a:lnTo>
                <a:lnTo>
                  <a:pt x="6178" y="1290"/>
                </a:lnTo>
                <a:lnTo>
                  <a:pt x="6172" y="1292"/>
                </a:lnTo>
                <a:lnTo>
                  <a:pt x="6170" y="1290"/>
                </a:lnTo>
                <a:lnTo>
                  <a:pt x="6170" y="1290"/>
                </a:lnTo>
                <a:lnTo>
                  <a:pt x="6176" y="1290"/>
                </a:lnTo>
                <a:lnTo>
                  <a:pt x="6176" y="1290"/>
                </a:lnTo>
                <a:close/>
                <a:moveTo>
                  <a:pt x="6162" y="1292"/>
                </a:moveTo>
                <a:lnTo>
                  <a:pt x="6164" y="1294"/>
                </a:lnTo>
                <a:lnTo>
                  <a:pt x="6164" y="1294"/>
                </a:lnTo>
                <a:lnTo>
                  <a:pt x="6154" y="1296"/>
                </a:lnTo>
                <a:lnTo>
                  <a:pt x="6152" y="1294"/>
                </a:lnTo>
                <a:lnTo>
                  <a:pt x="6152" y="1294"/>
                </a:lnTo>
                <a:lnTo>
                  <a:pt x="6162" y="1292"/>
                </a:lnTo>
                <a:lnTo>
                  <a:pt x="6162" y="1292"/>
                </a:lnTo>
                <a:close/>
                <a:moveTo>
                  <a:pt x="6156" y="1286"/>
                </a:moveTo>
                <a:lnTo>
                  <a:pt x="6156" y="1288"/>
                </a:lnTo>
                <a:lnTo>
                  <a:pt x="6156" y="1288"/>
                </a:lnTo>
                <a:lnTo>
                  <a:pt x="6146" y="1288"/>
                </a:lnTo>
                <a:lnTo>
                  <a:pt x="6144" y="1288"/>
                </a:lnTo>
                <a:lnTo>
                  <a:pt x="6144" y="1288"/>
                </a:lnTo>
                <a:lnTo>
                  <a:pt x="6156" y="1286"/>
                </a:lnTo>
                <a:lnTo>
                  <a:pt x="6156" y="1286"/>
                </a:lnTo>
                <a:close/>
                <a:moveTo>
                  <a:pt x="6144" y="1306"/>
                </a:moveTo>
                <a:lnTo>
                  <a:pt x="6144" y="1306"/>
                </a:lnTo>
                <a:lnTo>
                  <a:pt x="6144" y="1306"/>
                </a:lnTo>
                <a:lnTo>
                  <a:pt x="6144" y="1306"/>
                </a:lnTo>
                <a:close/>
                <a:moveTo>
                  <a:pt x="6150" y="1318"/>
                </a:moveTo>
                <a:lnTo>
                  <a:pt x="6150" y="1318"/>
                </a:lnTo>
                <a:lnTo>
                  <a:pt x="6136" y="1322"/>
                </a:lnTo>
                <a:lnTo>
                  <a:pt x="6136" y="1322"/>
                </a:lnTo>
                <a:lnTo>
                  <a:pt x="6130" y="1316"/>
                </a:lnTo>
                <a:lnTo>
                  <a:pt x="6130" y="1316"/>
                </a:lnTo>
                <a:lnTo>
                  <a:pt x="6142" y="1314"/>
                </a:lnTo>
                <a:lnTo>
                  <a:pt x="6142" y="1314"/>
                </a:lnTo>
                <a:lnTo>
                  <a:pt x="6150" y="1318"/>
                </a:lnTo>
                <a:lnTo>
                  <a:pt x="6150" y="1318"/>
                </a:lnTo>
                <a:close/>
                <a:moveTo>
                  <a:pt x="6138" y="1282"/>
                </a:moveTo>
                <a:lnTo>
                  <a:pt x="6138" y="1282"/>
                </a:lnTo>
                <a:lnTo>
                  <a:pt x="6136" y="1282"/>
                </a:lnTo>
                <a:lnTo>
                  <a:pt x="6138" y="1282"/>
                </a:lnTo>
                <a:close/>
                <a:moveTo>
                  <a:pt x="6132" y="1304"/>
                </a:moveTo>
                <a:lnTo>
                  <a:pt x="6132" y="1304"/>
                </a:lnTo>
                <a:lnTo>
                  <a:pt x="6136" y="1308"/>
                </a:lnTo>
                <a:lnTo>
                  <a:pt x="6136" y="1308"/>
                </a:lnTo>
                <a:lnTo>
                  <a:pt x="6124" y="1312"/>
                </a:lnTo>
                <a:lnTo>
                  <a:pt x="6124" y="1312"/>
                </a:lnTo>
                <a:lnTo>
                  <a:pt x="6118" y="1308"/>
                </a:lnTo>
                <a:lnTo>
                  <a:pt x="6118" y="1308"/>
                </a:lnTo>
                <a:lnTo>
                  <a:pt x="6132" y="1304"/>
                </a:lnTo>
                <a:lnTo>
                  <a:pt x="6132" y="1304"/>
                </a:lnTo>
                <a:close/>
                <a:moveTo>
                  <a:pt x="6126" y="1300"/>
                </a:moveTo>
                <a:lnTo>
                  <a:pt x="6126" y="1300"/>
                </a:lnTo>
                <a:lnTo>
                  <a:pt x="6114" y="1302"/>
                </a:lnTo>
                <a:lnTo>
                  <a:pt x="6114" y="1302"/>
                </a:lnTo>
                <a:lnTo>
                  <a:pt x="6110" y="1300"/>
                </a:lnTo>
                <a:lnTo>
                  <a:pt x="6110" y="1300"/>
                </a:lnTo>
                <a:lnTo>
                  <a:pt x="6122" y="1298"/>
                </a:lnTo>
                <a:lnTo>
                  <a:pt x="6122" y="1298"/>
                </a:lnTo>
                <a:lnTo>
                  <a:pt x="6126" y="1300"/>
                </a:lnTo>
                <a:lnTo>
                  <a:pt x="6126" y="1300"/>
                </a:lnTo>
                <a:close/>
                <a:moveTo>
                  <a:pt x="6122" y="1272"/>
                </a:moveTo>
                <a:lnTo>
                  <a:pt x="6122" y="1272"/>
                </a:lnTo>
                <a:lnTo>
                  <a:pt x="6122" y="1272"/>
                </a:lnTo>
                <a:lnTo>
                  <a:pt x="6122" y="1272"/>
                </a:lnTo>
                <a:close/>
                <a:moveTo>
                  <a:pt x="6116" y="1292"/>
                </a:moveTo>
                <a:lnTo>
                  <a:pt x="6116" y="1292"/>
                </a:lnTo>
                <a:lnTo>
                  <a:pt x="6104" y="1294"/>
                </a:lnTo>
                <a:lnTo>
                  <a:pt x="6104" y="1294"/>
                </a:lnTo>
                <a:lnTo>
                  <a:pt x="6100" y="1292"/>
                </a:lnTo>
                <a:lnTo>
                  <a:pt x="6100" y="1292"/>
                </a:lnTo>
                <a:lnTo>
                  <a:pt x="6114" y="1290"/>
                </a:lnTo>
                <a:lnTo>
                  <a:pt x="6114" y="1290"/>
                </a:lnTo>
                <a:lnTo>
                  <a:pt x="6116" y="1292"/>
                </a:lnTo>
                <a:lnTo>
                  <a:pt x="6116" y="1292"/>
                </a:lnTo>
                <a:close/>
                <a:moveTo>
                  <a:pt x="6110" y="1260"/>
                </a:moveTo>
                <a:lnTo>
                  <a:pt x="6110" y="1260"/>
                </a:lnTo>
                <a:lnTo>
                  <a:pt x="6102" y="1258"/>
                </a:lnTo>
                <a:lnTo>
                  <a:pt x="6102" y="1258"/>
                </a:lnTo>
                <a:lnTo>
                  <a:pt x="6102" y="1258"/>
                </a:lnTo>
                <a:lnTo>
                  <a:pt x="6110" y="1260"/>
                </a:lnTo>
                <a:lnTo>
                  <a:pt x="6110" y="1260"/>
                </a:lnTo>
                <a:close/>
                <a:moveTo>
                  <a:pt x="6106" y="1284"/>
                </a:moveTo>
                <a:lnTo>
                  <a:pt x="6108" y="1286"/>
                </a:lnTo>
                <a:lnTo>
                  <a:pt x="6108" y="1286"/>
                </a:lnTo>
                <a:lnTo>
                  <a:pt x="6094" y="1286"/>
                </a:lnTo>
                <a:lnTo>
                  <a:pt x="6094" y="1286"/>
                </a:lnTo>
                <a:lnTo>
                  <a:pt x="6092" y="1284"/>
                </a:lnTo>
                <a:lnTo>
                  <a:pt x="6092" y="1284"/>
                </a:lnTo>
                <a:lnTo>
                  <a:pt x="6106" y="1284"/>
                </a:lnTo>
                <a:lnTo>
                  <a:pt x="6106" y="1284"/>
                </a:lnTo>
                <a:close/>
                <a:moveTo>
                  <a:pt x="6098" y="1278"/>
                </a:moveTo>
                <a:lnTo>
                  <a:pt x="6098" y="1278"/>
                </a:lnTo>
                <a:lnTo>
                  <a:pt x="6086" y="1278"/>
                </a:lnTo>
                <a:lnTo>
                  <a:pt x="6086" y="1278"/>
                </a:lnTo>
                <a:lnTo>
                  <a:pt x="6084" y="1276"/>
                </a:lnTo>
                <a:lnTo>
                  <a:pt x="6084" y="1276"/>
                </a:lnTo>
                <a:lnTo>
                  <a:pt x="6096" y="1276"/>
                </a:lnTo>
                <a:lnTo>
                  <a:pt x="6098" y="1278"/>
                </a:lnTo>
                <a:close/>
                <a:moveTo>
                  <a:pt x="6096" y="1250"/>
                </a:moveTo>
                <a:lnTo>
                  <a:pt x="6096" y="1250"/>
                </a:lnTo>
                <a:lnTo>
                  <a:pt x="6092" y="1250"/>
                </a:lnTo>
                <a:lnTo>
                  <a:pt x="6090" y="1250"/>
                </a:lnTo>
                <a:lnTo>
                  <a:pt x="6090" y="1250"/>
                </a:lnTo>
                <a:lnTo>
                  <a:pt x="6096" y="1250"/>
                </a:lnTo>
                <a:lnTo>
                  <a:pt x="6096" y="1250"/>
                </a:lnTo>
                <a:close/>
                <a:moveTo>
                  <a:pt x="6090" y="1270"/>
                </a:moveTo>
                <a:lnTo>
                  <a:pt x="6090" y="1270"/>
                </a:lnTo>
                <a:lnTo>
                  <a:pt x="6076" y="1270"/>
                </a:lnTo>
                <a:lnTo>
                  <a:pt x="6076" y="1270"/>
                </a:lnTo>
                <a:lnTo>
                  <a:pt x="6074" y="1268"/>
                </a:lnTo>
                <a:lnTo>
                  <a:pt x="6074" y="1268"/>
                </a:lnTo>
                <a:lnTo>
                  <a:pt x="6086" y="1268"/>
                </a:lnTo>
                <a:lnTo>
                  <a:pt x="6086" y="1268"/>
                </a:lnTo>
                <a:lnTo>
                  <a:pt x="6090" y="1270"/>
                </a:lnTo>
                <a:lnTo>
                  <a:pt x="6090" y="1270"/>
                </a:lnTo>
                <a:close/>
                <a:moveTo>
                  <a:pt x="6086" y="1242"/>
                </a:moveTo>
                <a:lnTo>
                  <a:pt x="6086" y="1242"/>
                </a:lnTo>
                <a:lnTo>
                  <a:pt x="6086" y="1242"/>
                </a:lnTo>
                <a:lnTo>
                  <a:pt x="6078" y="1240"/>
                </a:lnTo>
                <a:lnTo>
                  <a:pt x="6076" y="1238"/>
                </a:lnTo>
                <a:lnTo>
                  <a:pt x="6076" y="1238"/>
                </a:lnTo>
                <a:lnTo>
                  <a:pt x="6086" y="1242"/>
                </a:lnTo>
                <a:lnTo>
                  <a:pt x="6086" y="1242"/>
                </a:lnTo>
                <a:close/>
                <a:moveTo>
                  <a:pt x="6068" y="1254"/>
                </a:moveTo>
                <a:lnTo>
                  <a:pt x="6068" y="1254"/>
                </a:lnTo>
                <a:lnTo>
                  <a:pt x="6054" y="1252"/>
                </a:lnTo>
                <a:lnTo>
                  <a:pt x="6054" y="1252"/>
                </a:lnTo>
                <a:lnTo>
                  <a:pt x="6050" y="1248"/>
                </a:lnTo>
                <a:lnTo>
                  <a:pt x="6050" y="1248"/>
                </a:lnTo>
                <a:lnTo>
                  <a:pt x="6064" y="1250"/>
                </a:lnTo>
                <a:lnTo>
                  <a:pt x="6064" y="1250"/>
                </a:lnTo>
                <a:lnTo>
                  <a:pt x="6068" y="1254"/>
                </a:lnTo>
                <a:lnTo>
                  <a:pt x="6068" y="1254"/>
                </a:lnTo>
                <a:close/>
                <a:moveTo>
                  <a:pt x="6062" y="1228"/>
                </a:moveTo>
                <a:lnTo>
                  <a:pt x="6062" y="1228"/>
                </a:lnTo>
                <a:lnTo>
                  <a:pt x="6060" y="1228"/>
                </a:lnTo>
                <a:lnTo>
                  <a:pt x="6060" y="1228"/>
                </a:lnTo>
                <a:lnTo>
                  <a:pt x="6060" y="1228"/>
                </a:lnTo>
                <a:lnTo>
                  <a:pt x="6062" y="1228"/>
                </a:lnTo>
                <a:lnTo>
                  <a:pt x="6062" y="1228"/>
                </a:lnTo>
                <a:close/>
                <a:moveTo>
                  <a:pt x="6048" y="1240"/>
                </a:moveTo>
                <a:lnTo>
                  <a:pt x="6048" y="1240"/>
                </a:lnTo>
                <a:lnTo>
                  <a:pt x="6054" y="1244"/>
                </a:lnTo>
                <a:lnTo>
                  <a:pt x="6054" y="1244"/>
                </a:lnTo>
                <a:lnTo>
                  <a:pt x="6040" y="1240"/>
                </a:lnTo>
                <a:lnTo>
                  <a:pt x="6040" y="1240"/>
                </a:lnTo>
                <a:lnTo>
                  <a:pt x="6036" y="1236"/>
                </a:lnTo>
                <a:lnTo>
                  <a:pt x="6036" y="1236"/>
                </a:lnTo>
                <a:lnTo>
                  <a:pt x="6048" y="1240"/>
                </a:lnTo>
                <a:lnTo>
                  <a:pt x="6048" y="1240"/>
                </a:lnTo>
                <a:close/>
                <a:moveTo>
                  <a:pt x="6030" y="1226"/>
                </a:moveTo>
                <a:lnTo>
                  <a:pt x="6030" y="1226"/>
                </a:lnTo>
                <a:lnTo>
                  <a:pt x="6036" y="1230"/>
                </a:lnTo>
                <a:lnTo>
                  <a:pt x="6036" y="1230"/>
                </a:lnTo>
                <a:lnTo>
                  <a:pt x="6024" y="1228"/>
                </a:lnTo>
                <a:lnTo>
                  <a:pt x="6024" y="1228"/>
                </a:lnTo>
                <a:lnTo>
                  <a:pt x="6018" y="1222"/>
                </a:lnTo>
                <a:lnTo>
                  <a:pt x="6018" y="1222"/>
                </a:lnTo>
                <a:lnTo>
                  <a:pt x="6030" y="1226"/>
                </a:lnTo>
                <a:lnTo>
                  <a:pt x="6030" y="1226"/>
                </a:lnTo>
                <a:close/>
                <a:moveTo>
                  <a:pt x="6008" y="1210"/>
                </a:moveTo>
                <a:lnTo>
                  <a:pt x="6008" y="1210"/>
                </a:lnTo>
                <a:lnTo>
                  <a:pt x="6016" y="1216"/>
                </a:lnTo>
                <a:lnTo>
                  <a:pt x="6016" y="1216"/>
                </a:lnTo>
                <a:lnTo>
                  <a:pt x="6006" y="1212"/>
                </a:lnTo>
                <a:lnTo>
                  <a:pt x="6006" y="1212"/>
                </a:lnTo>
                <a:lnTo>
                  <a:pt x="6000" y="1206"/>
                </a:lnTo>
                <a:lnTo>
                  <a:pt x="6000" y="1206"/>
                </a:lnTo>
                <a:lnTo>
                  <a:pt x="6008" y="1210"/>
                </a:lnTo>
                <a:lnTo>
                  <a:pt x="6008" y="1210"/>
                </a:lnTo>
                <a:close/>
                <a:moveTo>
                  <a:pt x="6004" y="1218"/>
                </a:moveTo>
                <a:lnTo>
                  <a:pt x="6004" y="1218"/>
                </a:lnTo>
                <a:lnTo>
                  <a:pt x="6012" y="1224"/>
                </a:lnTo>
                <a:lnTo>
                  <a:pt x="6012" y="1224"/>
                </a:lnTo>
                <a:lnTo>
                  <a:pt x="5994" y="1220"/>
                </a:lnTo>
                <a:lnTo>
                  <a:pt x="5994" y="1220"/>
                </a:lnTo>
                <a:lnTo>
                  <a:pt x="5984" y="1212"/>
                </a:lnTo>
                <a:lnTo>
                  <a:pt x="5984" y="1212"/>
                </a:lnTo>
                <a:lnTo>
                  <a:pt x="6004" y="1218"/>
                </a:lnTo>
                <a:lnTo>
                  <a:pt x="6004" y="1218"/>
                </a:lnTo>
                <a:close/>
                <a:moveTo>
                  <a:pt x="5974" y="1204"/>
                </a:moveTo>
                <a:lnTo>
                  <a:pt x="5974" y="1204"/>
                </a:lnTo>
                <a:lnTo>
                  <a:pt x="5964" y="1196"/>
                </a:lnTo>
                <a:lnTo>
                  <a:pt x="5964" y="1196"/>
                </a:lnTo>
                <a:lnTo>
                  <a:pt x="5982" y="1202"/>
                </a:lnTo>
                <a:lnTo>
                  <a:pt x="5982" y="1202"/>
                </a:lnTo>
                <a:lnTo>
                  <a:pt x="5992" y="1208"/>
                </a:lnTo>
                <a:lnTo>
                  <a:pt x="5992" y="1208"/>
                </a:lnTo>
                <a:lnTo>
                  <a:pt x="5974" y="1204"/>
                </a:lnTo>
                <a:lnTo>
                  <a:pt x="5974" y="1204"/>
                </a:lnTo>
                <a:close/>
                <a:moveTo>
                  <a:pt x="5982" y="1192"/>
                </a:moveTo>
                <a:lnTo>
                  <a:pt x="5982" y="1192"/>
                </a:lnTo>
                <a:lnTo>
                  <a:pt x="5990" y="1198"/>
                </a:lnTo>
                <a:lnTo>
                  <a:pt x="5990" y="1198"/>
                </a:lnTo>
                <a:lnTo>
                  <a:pt x="5986" y="1196"/>
                </a:lnTo>
                <a:lnTo>
                  <a:pt x="5986" y="1196"/>
                </a:lnTo>
                <a:lnTo>
                  <a:pt x="5978" y="1190"/>
                </a:lnTo>
                <a:lnTo>
                  <a:pt x="5978" y="1190"/>
                </a:lnTo>
                <a:lnTo>
                  <a:pt x="5982" y="1192"/>
                </a:lnTo>
                <a:lnTo>
                  <a:pt x="5982" y="1192"/>
                </a:lnTo>
                <a:close/>
                <a:moveTo>
                  <a:pt x="5970" y="1190"/>
                </a:moveTo>
                <a:lnTo>
                  <a:pt x="5970" y="1190"/>
                </a:lnTo>
                <a:lnTo>
                  <a:pt x="5954" y="1186"/>
                </a:lnTo>
                <a:lnTo>
                  <a:pt x="5954" y="1186"/>
                </a:lnTo>
                <a:lnTo>
                  <a:pt x="5944" y="1176"/>
                </a:lnTo>
                <a:lnTo>
                  <a:pt x="5944" y="1176"/>
                </a:lnTo>
                <a:lnTo>
                  <a:pt x="5960" y="1182"/>
                </a:lnTo>
                <a:lnTo>
                  <a:pt x="5960" y="1182"/>
                </a:lnTo>
                <a:lnTo>
                  <a:pt x="5970" y="1190"/>
                </a:lnTo>
                <a:lnTo>
                  <a:pt x="5970" y="1190"/>
                </a:lnTo>
                <a:close/>
                <a:moveTo>
                  <a:pt x="5932" y="1162"/>
                </a:moveTo>
                <a:lnTo>
                  <a:pt x="5932" y="1162"/>
                </a:lnTo>
                <a:lnTo>
                  <a:pt x="5944" y="1172"/>
                </a:lnTo>
                <a:lnTo>
                  <a:pt x="5944" y="1172"/>
                </a:lnTo>
                <a:lnTo>
                  <a:pt x="5930" y="1166"/>
                </a:lnTo>
                <a:lnTo>
                  <a:pt x="5930" y="1166"/>
                </a:lnTo>
                <a:lnTo>
                  <a:pt x="5918" y="1154"/>
                </a:lnTo>
                <a:lnTo>
                  <a:pt x="5918" y="1154"/>
                </a:lnTo>
                <a:lnTo>
                  <a:pt x="5932" y="1162"/>
                </a:lnTo>
                <a:lnTo>
                  <a:pt x="5932" y="1162"/>
                </a:lnTo>
                <a:close/>
                <a:moveTo>
                  <a:pt x="5900" y="1138"/>
                </a:moveTo>
                <a:lnTo>
                  <a:pt x="5900" y="1138"/>
                </a:lnTo>
                <a:lnTo>
                  <a:pt x="5914" y="1148"/>
                </a:lnTo>
                <a:lnTo>
                  <a:pt x="5914" y="1148"/>
                </a:lnTo>
                <a:lnTo>
                  <a:pt x="5900" y="1142"/>
                </a:lnTo>
                <a:lnTo>
                  <a:pt x="5900" y="1142"/>
                </a:lnTo>
                <a:lnTo>
                  <a:pt x="5892" y="1134"/>
                </a:lnTo>
                <a:lnTo>
                  <a:pt x="5892" y="1134"/>
                </a:lnTo>
                <a:lnTo>
                  <a:pt x="5900" y="1138"/>
                </a:lnTo>
                <a:lnTo>
                  <a:pt x="5900" y="1138"/>
                </a:lnTo>
                <a:close/>
                <a:moveTo>
                  <a:pt x="5892" y="1144"/>
                </a:moveTo>
                <a:lnTo>
                  <a:pt x="5892" y="1144"/>
                </a:lnTo>
                <a:lnTo>
                  <a:pt x="5908" y="1158"/>
                </a:lnTo>
                <a:lnTo>
                  <a:pt x="5908" y="1158"/>
                </a:lnTo>
                <a:lnTo>
                  <a:pt x="5896" y="1152"/>
                </a:lnTo>
                <a:lnTo>
                  <a:pt x="5896" y="1152"/>
                </a:lnTo>
                <a:lnTo>
                  <a:pt x="5880" y="1138"/>
                </a:lnTo>
                <a:lnTo>
                  <a:pt x="5880" y="1138"/>
                </a:lnTo>
                <a:lnTo>
                  <a:pt x="5892" y="1144"/>
                </a:lnTo>
                <a:lnTo>
                  <a:pt x="5892" y="1144"/>
                </a:lnTo>
                <a:close/>
                <a:moveTo>
                  <a:pt x="5864" y="1120"/>
                </a:moveTo>
                <a:lnTo>
                  <a:pt x="5864" y="1120"/>
                </a:lnTo>
                <a:lnTo>
                  <a:pt x="5876" y="1130"/>
                </a:lnTo>
                <a:lnTo>
                  <a:pt x="5876" y="1130"/>
                </a:lnTo>
                <a:lnTo>
                  <a:pt x="5868" y="1128"/>
                </a:lnTo>
                <a:lnTo>
                  <a:pt x="5868" y="1128"/>
                </a:lnTo>
                <a:lnTo>
                  <a:pt x="5856" y="1116"/>
                </a:lnTo>
                <a:lnTo>
                  <a:pt x="5856" y="1116"/>
                </a:lnTo>
                <a:lnTo>
                  <a:pt x="5864" y="1120"/>
                </a:lnTo>
                <a:lnTo>
                  <a:pt x="5864" y="1120"/>
                </a:lnTo>
                <a:close/>
                <a:moveTo>
                  <a:pt x="5832" y="1112"/>
                </a:moveTo>
                <a:lnTo>
                  <a:pt x="5832" y="1112"/>
                </a:lnTo>
                <a:lnTo>
                  <a:pt x="5816" y="1098"/>
                </a:lnTo>
                <a:lnTo>
                  <a:pt x="5816" y="1098"/>
                </a:lnTo>
                <a:lnTo>
                  <a:pt x="5840" y="1108"/>
                </a:lnTo>
                <a:lnTo>
                  <a:pt x="5840" y="1108"/>
                </a:lnTo>
                <a:lnTo>
                  <a:pt x="5854" y="1122"/>
                </a:lnTo>
                <a:lnTo>
                  <a:pt x="5854" y="1122"/>
                </a:lnTo>
                <a:lnTo>
                  <a:pt x="5832" y="1112"/>
                </a:lnTo>
                <a:lnTo>
                  <a:pt x="5832" y="1112"/>
                </a:lnTo>
                <a:close/>
                <a:moveTo>
                  <a:pt x="5836" y="1098"/>
                </a:moveTo>
                <a:lnTo>
                  <a:pt x="5836" y="1098"/>
                </a:lnTo>
                <a:lnTo>
                  <a:pt x="5842" y="1102"/>
                </a:lnTo>
                <a:lnTo>
                  <a:pt x="5842" y="1102"/>
                </a:lnTo>
                <a:lnTo>
                  <a:pt x="5836" y="1100"/>
                </a:lnTo>
                <a:lnTo>
                  <a:pt x="5836" y="1100"/>
                </a:lnTo>
                <a:lnTo>
                  <a:pt x="5828" y="1094"/>
                </a:lnTo>
                <a:lnTo>
                  <a:pt x="5828" y="1094"/>
                </a:lnTo>
                <a:lnTo>
                  <a:pt x="5836" y="1098"/>
                </a:lnTo>
                <a:lnTo>
                  <a:pt x="5836" y="1098"/>
                </a:lnTo>
                <a:close/>
                <a:moveTo>
                  <a:pt x="5806" y="1080"/>
                </a:moveTo>
                <a:lnTo>
                  <a:pt x="5806" y="1080"/>
                </a:lnTo>
                <a:lnTo>
                  <a:pt x="5822" y="1094"/>
                </a:lnTo>
                <a:lnTo>
                  <a:pt x="5822" y="1094"/>
                </a:lnTo>
                <a:lnTo>
                  <a:pt x="5802" y="1084"/>
                </a:lnTo>
                <a:lnTo>
                  <a:pt x="5802" y="1084"/>
                </a:lnTo>
                <a:lnTo>
                  <a:pt x="5780" y="1064"/>
                </a:lnTo>
                <a:lnTo>
                  <a:pt x="5780" y="1064"/>
                </a:lnTo>
                <a:lnTo>
                  <a:pt x="5806" y="1080"/>
                </a:lnTo>
                <a:lnTo>
                  <a:pt x="5806" y="1080"/>
                </a:lnTo>
                <a:close/>
                <a:moveTo>
                  <a:pt x="5784" y="1074"/>
                </a:moveTo>
                <a:lnTo>
                  <a:pt x="5784" y="1074"/>
                </a:lnTo>
                <a:lnTo>
                  <a:pt x="5764" y="1066"/>
                </a:lnTo>
                <a:lnTo>
                  <a:pt x="5764" y="1066"/>
                </a:lnTo>
                <a:lnTo>
                  <a:pt x="5740" y="1044"/>
                </a:lnTo>
                <a:lnTo>
                  <a:pt x="5740" y="1044"/>
                </a:lnTo>
                <a:lnTo>
                  <a:pt x="5758" y="1052"/>
                </a:lnTo>
                <a:lnTo>
                  <a:pt x="5758" y="1052"/>
                </a:lnTo>
                <a:lnTo>
                  <a:pt x="5784" y="1074"/>
                </a:lnTo>
                <a:lnTo>
                  <a:pt x="5784" y="1074"/>
                </a:lnTo>
                <a:close/>
                <a:moveTo>
                  <a:pt x="5742" y="1026"/>
                </a:moveTo>
                <a:lnTo>
                  <a:pt x="5742" y="1026"/>
                </a:lnTo>
                <a:lnTo>
                  <a:pt x="5748" y="1030"/>
                </a:lnTo>
                <a:lnTo>
                  <a:pt x="5748" y="1030"/>
                </a:lnTo>
                <a:lnTo>
                  <a:pt x="5734" y="1022"/>
                </a:lnTo>
                <a:lnTo>
                  <a:pt x="5734" y="1022"/>
                </a:lnTo>
                <a:lnTo>
                  <a:pt x="5726" y="1016"/>
                </a:lnTo>
                <a:lnTo>
                  <a:pt x="5726" y="1016"/>
                </a:lnTo>
                <a:lnTo>
                  <a:pt x="5742" y="1026"/>
                </a:lnTo>
                <a:lnTo>
                  <a:pt x="5742" y="1026"/>
                </a:lnTo>
                <a:close/>
                <a:moveTo>
                  <a:pt x="5744" y="1058"/>
                </a:moveTo>
                <a:lnTo>
                  <a:pt x="5744" y="1058"/>
                </a:lnTo>
                <a:lnTo>
                  <a:pt x="5728" y="1050"/>
                </a:lnTo>
                <a:lnTo>
                  <a:pt x="5728" y="1050"/>
                </a:lnTo>
                <a:lnTo>
                  <a:pt x="5700" y="1024"/>
                </a:lnTo>
                <a:lnTo>
                  <a:pt x="5700" y="1024"/>
                </a:lnTo>
                <a:lnTo>
                  <a:pt x="5716" y="1032"/>
                </a:lnTo>
                <a:lnTo>
                  <a:pt x="5716" y="1032"/>
                </a:lnTo>
                <a:lnTo>
                  <a:pt x="5744" y="1058"/>
                </a:lnTo>
                <a:lnTo>
                  <a:pt x="5744" y="1058"/>
                </a:lnTo>
                <a:close/>
                <a:moveTo>
                  <a:pt x="5692" y="1014"/>
                </a:moveTo>
                <a:lnTo>
                  <a:pt x="5692" y="1014"/>
                </a:lnTo>
                <a:lnTo>
                  <a:pt x="5688" y="1012"/>
                </a:lnTo>
                <a:lnTo>
                  <a:pt x="5688" y="1012"/>
                </a:lnTo>
                <a:lnTo>
                  <a:pt x="5706" y="1022"/>
                </a:lnTo>
                <a:lnTo>
                  <a:pt x="5708" y="1022"/>
                </a:lnTo>
                <a:lnTo>
                  <a:pt x="5708" y="1022"/>
                </a:lnTo>
                <a:lnTo>
                  <a:pt x="5692" y="1014"/>
                </a:lnTo>
                <a:lnTo>
                  <a:pt x="5692" y="1014"/>
                </a:lnTo>
                <a:close/>
                <a:moveTo>
                  <a:pt x="5694" y="996"/>
                </a:moveTo>
                <a:lnTo>
                  <a:pt x="5694" y="996"/>
                </a:lnTo>
                <a:lnTo>
                  <a:pt x="5708" y="1008"/>
                </a:lnTo>
                <a:lnTo>
                  <a:pt x="5708" y="1008"/>
                </a:lnTo>
                <a:lnTo>
                  <a:pt x="5696" y="1002"/>
                </a:lnTo>
                <a:lnTo>
                  <a:pt x="5696" y="1002"/>
                </a:lnTo>
                <a:lnTo>
                  <a:pt x="5682" y="988"/>
                </a:lnTo>
                <a:lnTo>
                  <a:pt x="5682" y="988"/>
                </a:lnTo>
                <a:lnTo>
                  <a:pt x="5694" y="996"/>
                </a:lnTo>
                <a:lnTo>
                  <a:pt x="5694" y="996"/>
                </a:lnTo>
                <a:close/>
                <a:moveTo>
                  <a:pt x="5676" y="1012"/>
                </a:moveTo>
                <a:lnTo>
                  <a:pt x="5676" y="1012"/>
                </a:lnTo>
                <a:lnTo>
                  <a:pt x="5706" y="1040"/>
                </a:lnTo>
                <a:lnTo>
                  <a:pt x="5706" y="1040"/>
                </a:lnTo>
                <a:lnTo>
                  <a:pt x="5586" y="990"/>
                </a:lnTo>
                <a:lnTo>
                  <a:pt x="5464" y="944"/>
                </a:lnTo>
                <a:lnTo>
                  <a:pt x="5464" y="944"/>
                </a:lnTo>
                <a:lnTo>
                  <a:pt x="5362" y="908"/>
                </a:lnTo>
                <a:lnTo>
                  <a:pt x="5256" y="874"/>
                </a:lnTo>
                <a:lnTo>
                  <a:pt x="5150" y="842"/>
                </a:lnTo>
                <a:lnTo>
                  <a:pt x="5044" y="814"/>
                </a:lnTo>
                <a:lnTo>
                  <a:pt x="4936" y="788"/>
                </a:lnTo>
                <a:lnTo>
                  <a:pt x="4826" y="764"/>
                </a:lnTo>
                <a:lnTo>
                  <a:pt x="4716" y="744"/>
                </a:lnTo>
                <a:lnTo>
                  <a:pt x="4604" y="726"/>
                </a:lnTo>
                <a:lnTo>
                  <a:pt x="4492" y="710"/>
                </a:lnTo>
                <a:lnTo>
                  <a:pt x="4378" y="696"/>
                </a:lnTo>
                <a:lnTo>
                  <a:pt x="4264" y="686"/>
                </a:lnTo>
                <a:lnTo>
                  <a:pt x="4148" y="678"/>
                </a:lnTo>
                <a:lnTo>
                  <a:pt x="4032" y="674"/>
                </a:lnTo>
                <a:lnTo>
                  <a:pt x="3914" y="670"/>
                </a:lnTo>
                <a:lnTo>
                  <a:pt x="3796" y="670"/>
                </a:lnTo>
                <a:lnTo>
                  <a:pt x="3676" y="674"/>
                </a:lnTo>
                <a:lnTo>
                  <a:pt x="3676" y="674"/>
                </a:lnTo>
                <a:lnTo>
                  <a:pt x="3540" y="680"/>
                </a:lnTo>
                <a:lnTo>
                  <a:pt x="3402" y="688"/>
                </a:lnTo>
                <a:lnTo>
                  <a:pt x="3262" y="702"/>
                </a:lnTo>
                <a:lnTo>
                  <a:pt x="3122" y="718"/>
                </a:lnTo>
                <a:lnTo>
                  <a:pt x="2980" y="738"/>
                </a:lnTo>
                <a:lnTo>
                  <a:pt x="2836" y="760"/>
                </a:lnTo>
                <a:lnTo>
                  <a:pt x="2692" y="788"/>
                </a:lnTo>
                <a:lnTo>
                  <a:pt x="2548" y="816"/>
                </a:lnTo>
                <a:lnTo>
                  <a:pt x="2548" y="816"/>
                </a:lnTo>
                <a:lnTo>
                  <a:pt x="2514" y="796"/>
                </a:lnTo>
                <a:lnTo>
                  <a:pt x="2480" y="776"/>
                </a:lnTo>
                <a:lnTo>
                  <a:pt x="2480" y="776"/>
                </a:lnTo>
                <a:lnTo>
                  <a:pt x="2606" y="746"/>
                </a:lnTo>
                <a:lnTo>
                  <a:pt x="2730" y="718"/>
                </a:lnTo>
                <a:lnTo>
                  <a:pt x="2852" y="694"/>
                </a:lnTo>
                <a:lnTo>
                  <a:pt x="2974" y="672"/>
                </a:lnTo>
                <a:lnTo>
                  <a:pt x="3092" y="654"/>
                </a:lnTo>
                <a:lnTo>
                  <a:pt x="3210" y="638"/>
                </a:lnTo>
                <a:lnTo>
                  <a:pt x="3324" y="626"/>
                </a:lnTo>
                <a:lnTo>
                  <a:pt x="3438" y="616"/>
                </a:lnTo>
                <a:lnTo>
                  <a:pt x="3550" y="608"/>
                </a:lnTo>
                <a:lnTo>
                  <a:pt x="3662" y="602"/>
                </a:lnTo>
                <a:lnTo>
                  <a:pt x="3770" y="600"/>
                </a:lnTo>
                <a:lnTo>
                  <a:pt x="3876" y="600"/>
                </a:lnTo>
                <a:lnTo>
                  <a:pt x="3982" y="602"/>
                </a:lnTo>
                <a:lnTo>
                  <a:pt x="4086" y="606"/>
                </a:lnTo>
                <a:lnTo>
                  <a:pt x="4188" y="612"/>
                </a:lnTo>
                <a:lnTo>
                  <a:pt x="4288" y="622"/>
                </a:lnTo>
                <a:lnTo>
                  <a:pt x="4386" y="632"/>
                </a:lnTo>
                <a:lnTo>
                  <a:pt x="4484" y="646"/>
                </a:lnTo>
                <a:lnTo>
                  <a:pt x="4580" y="660"/>
                </a:lnTo>
                <a:lnTo>
                  <a:pt x="4674" y="678"/>
                </a:lnTo>
                <a:lnTo>
                  <a:pt x="4766" y="696"/>
                </a:lnTo>
                <a:lnTo>
                  <a:pt x="4856" y="718"/>
                </a:lnTo>
                <a:lnTo>
                  <a:pt x="4946" y="740"/>
                </a:lnTo>
                <a:lnTo>
                  <a:pt x="5032" y="764"/>
                </a:lnTo>
                <a:lnTo>
                  <a:pt x="5118" y="790"/>
                </a:lnTo>
                <a:lnTo>
                  <a:pt x="5202" y="818"/>
                </a:lnTo>
                <a:lnTo>
                  <a:pt x="5286" y="846"/>
                </a:lnTo>
                <a:lnTo>
                  <a:pt x="5366" y="876"/>
                </a:lnTo>
                <a:lnTo>
                  <a:pt x="5446" y="908"/>
                </a:lnTo>
                <a:lnTo>
                  <a:pt x="5524" y="942"/>
                </a:lnTo>
                <a:lnTo>
                  <a:pt x="5602" y="976"/>
                </a:lnTo>
                <a:lnTo>
                  <a:pt x="5676" y="1012"/>
                </a:lnTo>
                <a:lnTo>
                  <a:pt x="5676" y="1012"/>
                </a:lnTo>
                <a:close/>
                <a:moveTo>
                  <a:pt x="5434" y="900"/>
                </a:moveTo>
                <a:lnTo>
                  <a:pt x="5434" y="900"/>
                </a:lnTo>
                <a:lnTo>
                  <a:pt x="5330" y="858"/>
                </a:lnTo>
                <a:lnTo>
                  <a:pt x="5224" y="822"/>
                </a:lnTo>
                <a:lnTo>
                  <a:pt x="5118" y="786"/>
                </a:lnTo>
                <a:lnTo>
                  <a:pt x="5010" y="754"/>
                </a:lnTo>
                <a:lnTo>
                  <a:pt x="4900" y="726"/>
                </a:lnTo>
                <a:lnTo>
                  <a:pt x="4790" y="700"/>
                </a:lnTo>
                <a:lnTo>
                  <a:pt x="4678" y="676"/>
                </a:lnTo>
                <a:lnTo>
                  <a:pt x="4566" y="656"/>
                </a:lnTo>
                <a:lnTo>
                  <a:pt x="4454" y="638"/>
                </a:lnTo>
                <a:lnTo>
                  <a:pt x="4340" y="624"/>
                </a:lnTo>
                <a:lnTo>
                  <a:pt x="4224" y="614"/>
                </a:lnTo>
                <a:lnTo>
                  <a:pt x="4108" y="604"/>
                </a:lnTo>
                <a:lnTo>
                  <a:pt x="3990" y="600"/>
                </a:lnTo>
                <a:lnTo>
                  <a:pt x="3872" y="596"/>
                </a:lnTo>
                <a:lnTo>
                  <a:pt x="3754" y="596"/>
                </a:lnTo>
                <a:lnTo>
                  <a:pt x="3634" y="600"/>
                </a:lnTo>
                <a:lnTo>
                  <a:pt x="3634" y="600"/>
                </a:lnTo>
                <a:lnTo>
                  <a:pt x="3492" y="608"/>
                </a:lnTo>
                <a:lnTo>
                  <a:pt x="3352" y="620"/>
                </a:lnTo>
                <a:lnTo>
                  <a:pt x="3208" y="634"/>
                </a:lnTo>
                <a:lnTo>
                  <a:pt x="3064" y="654"/>
                </a:lnTo>
                <a:lnTo>
                  <a:pt x="2918" y="678"/>
                </a:lnTo>
                <a:lnTo>
                  <a:pt x="2772" y="706"/>
                </a:lnTo>
                <a:lnTo>
                  <a:pt x="2624" y="738"/>
                </a:lnTo>
                <a:lnTo>
                  <a:pt x="2474" y="772"/>
                </a:lnTo>
                <a:lnTo>
                  <a:pt x="2474" y="772"/>
                </a:lnTo>
                <a:lnTo>
                  <a:pt x="2436" y="752"/>
                </a:lnTo>
                <a:lnTo>
                  <a:pt x="2398" y="734"/>
                </a:lnTo>
                <a:lnTo>
                  <a:pt x="2398" y="734"/>
                </a:lnTo>
                <a:lnTo>
                  <a:pt x="2512" y="702"/>
                </a:lnTo>
                <a:lnTo>
                  <a:pt x="2624" y="672"/>
                </a:lnTo>
                <a:lnTo>
                  <a:pt x="2736" y="646"/>
                </a:lnTo>
                <a:lnTo>
                  <a:pt x="2848" y="622"/>
                </a:lnTo>
                <a:lnTo>
                  <a:pt x="2958" y="602"/>
                </a:lnTo>
                <a:lnTo>
                  <a:pt x="3068" y="582"/>
                </a:lnTo>
                <a:lnTo>
                  <a:pt x="3178" y="566"/>
                </a:lnTo>
                <a:lnTo>
                  <a:pt x="3286" y="554"/>
                </a:lnTo>
                <a:lnTo>
                  <a:pt x="3394" y="542"/>
                </a:lnTo>
                <a:lnTo>
                  <a:pt x="3500" y="534"/>
                </a:lnTo>
                <a:lnTo>
                  <a:pt x="3608" y="528"/>
                </a:lnTo>
                <a:lnTo>
                  <a:pt x="3712" y="524"/>
                </a:lnTo>
                <a:lnTo>
                  <a:pt x="3818" y="524"/>
                </a:lnTo>
                <a:lnTo>
                  <a:pt x="3922" y="526"/>
                </a:lnTo>
                <a:lnTo>
                  <a:pt x="4024" y="530"/>
                </a:lnTo>
                <a:lnTo>
                  <a:pt x="4126" y="536"/>
                </a:lnTo>
                <a:lnTo>
                  <a:pt x="4228" y="546"/>
                </a:lnTo>
                <a:lnTo>
                  <a:pt x="4330" y="558"/>
                </a:lnTo>
                <a:lnTo>
                  <a:pt x="4430" y="574"/>
                </a:lnTo>
                <a:lnTo>
                  <a:pt x="4528" y="590"/>
                </a:lnTo>
                <a:lnTo>
                  <a:pt x="4628" y="610"/>
                </a:lnTo>
                <a:lnTo>
                  <a:pt x="4724" y="632"/>
                </a:lnTo>
                <a:lnTo>
                  <a:pt x="4822" y="658"/>
                </a:lnTo>
                <a:lnTo>
                  <a:pt x="4918" y="684"/>
                </a:lnTo>
                <a:lnTo>
                  <a:pt x="5014" y="714"/>
                </a:lnTo>
                <a:lnTo>
                  <a:pt x="5108" y="746"/>
                </a:lnTo>
                <a:lnTo>
                  <a:pt x="5202" y="782"/>
                </a:lnTo>
                <a:lnTo>
                  <a:pt x="5296" y="820"/>
                </a:lnTo>
                <a:lnTo>
                  <a:pt x="5388" y="860"/>
                </a:lnTo>
                <a:lnTo>
                  <a:pt x="5480" y="902"/>
                </a:lnTo>
                <a:lnTo>
                  <a:pt x="5570" y="948"/>
                </a:lnTo>
                <a:lnTo>
                  <a:pt x="5660" y="996"/>
                </a:lnTo>
                <a:lnTo>
                  <a:pt x="5660" y="996"/>
                </a:lnTo>
                <a:lnTo>
                  <a:pt x="5668" y="1004"/>
                </a:lnTo>
                <a:lnTo>
                  <a:pt x="5668" y="1004"/>
                </a:lnTo>
                <a:lnTo>
                  <a:pt x="5552" y="950"/>
                </a:lnTo>
                <a:lnTo>
                  <a:pt x="5434" y="900"/>
                </a:lnTo>
                <a:lnTo>
                  <a:pt x="5434" y="900"/>
                </a:lnTo>
                <a:close/>
                <a:moveTo>
                  <a:pt x="5652" y="960"/>
                </a:moveTo>
                <a:lnTo>
                  <a:pt x="5652" y="960"/>
                </a:lnTo>
                <a:lnTo>
                  <a:pt x="5666" y="972"/>
                </a:lnTo>
                <a:lnTo>
                  <a:pt x="5666" y="972"/>
                </a:lnTo>
                <a:lnTo>
                  <a:pt x="5658" y="968"/>
                </a:lnTo>
                <a:lnTo>
                  <a:pt x="5658" y="968"/>
                </a:lnTo>
                <a:lnTo>
                  <a:pt x="5646" y="956"/>
                </a:lnTo>
                <a:lnTo>
                  <a:pt x="5646" y="956"/>
                </a:lnTo>
                <a:lnTo>
                  <a:pt x="5652" y="960"/>
                </a:lnTo>
                <a:lnTo>
                  <a:pt x="5652" y="960"/>
                </a:lnTo>
                <a:close/>
                <a:moveTo>
                  <a:pt x="5650" y="970"/>
                </a:moveTo>
                <a:lnTo>
                  <a:pt x="5650" y="970"/>
                </a:lnTo>
                <a:lnTo>
                  <a:pt x="5668" y="986"/>
                </a:lnTo>
                <a:lnTo>
                  <a:pt x="5668" y="986"/>
                </a:lnTo>
                <a:lnTo>
                  <a:pt x="5656" y="980"/>
                </a:lnTo>
                <a:lnTo>
                  <a:pt x="5656" y="980"/>
                </a:lnTo>
                <a:lnTo>
                  <a:pt x="5638" y="962"/>
                </a:lnTo>
                <a:lnTo>
                  <a:pt x="5638" y="962"/>
                </a:lnTo>
                <a:lnTo>
                  <a:pt x="5650" y="970"/>
                </a:lnTo>
                <a:lnTo>
                  <a:pt x="5650" y="970"/>
                </a:lnTo>
                <a:close/>
                <a:moveTo>
                  <a:pt x="5606" y="930"/>
                </a:moveTo>
                <a:lnTo>
                  <a:pt x="5606" y="930"/>
                </a:lnTo>
                <a:lnTo>
                  <a:pt x="5626" y="948"/>
                </a:lnTo>
                <a:lnTo>
                  <a:pt x="5626" y="948"/>
                </a:lnTo>
                <a:lnTo>
                  <a:pt x="5620" y="944"/>
                </a:lnTo>
                <a:lnTo>
                  <a:pt x="5620" y="944"/>
                </a:lnTo>
                <a:lnTo>
                  <a:pt x="5602" y="928"/>
                </a:lnTo>
                <a:lnTo>
                  <a:pt x="5602" y="928"/>
                </a:lnTo>
                <a:lnTo>
                  <a:pt x="5606" y="930"/>
                </a:lnTo>
                <a:lnTo>
                  <a:pt x="5606" y="930"/>
                </a:lnTo>
                <a:close/>
                <a:moveTo>
                  <a:pt x="5606" y="944"/>
                </a:moveTo>
                <a:lnTo>
                  <a:pt x="5606" y="944"/>
                </a:lnTo>
                <a:lnTo>
                  <a:pt x="5630" y="966"/>
                </a:lnTo>
                <a:lnTo>
                  <a:pt x="5630" y="966"/>
                </a:lnTo>
                <a:lnTo>
                  <a:pt x="5518" y="908"/>
                </a:lnTo>
                <a:lnTo>
                  <a:pt x="5402" y="854"/>
                </a:lnTo>
                <a:lnTo>
                  <a:pt x="5402" y="854"/>
                </a:lnTo>
                <a:lnTo>
                  <a:pt x="5296" y="810"/>
                </a:lnTo>
                <a:lnTo>
                  <a:pt x="5190" y="768"/>
                </a:lnTo>
                <a:lnTo>
                  <a:pt x="5082" y="730"/>
                </a:lnTo>
                <a:lnTo>
                  <a:pt x="4972" y="694"/>
                </a:lnTo>
                <a:lnTo>
                  <a:pt x="4862" y="662"/>
                </a:lnTo>
                <a:lnTo>
                  <a:pt x="4752" y="634"/>
                </a:lnTo>
                <a:lnTo>
                  <a:pt x="4640" y="608"/>
                </a:lnTo>
                <a:lnTo>
                  <a:pt x="4526" y="586"/>
                </a:lnTo>
                <a:lnTo>
                  <a:pt x="4412" y="568"/>
                </a:lnTo>
                <a:lnTo>
                  <a:pt x="4298" y="552"/>
                </a:lnTo>
                <a:lnTo>
                  <a:pt x="4182" y="540"/>
                </a:lnTo>
                <a:lnTo>
                  <a:pt x="4064" y="530"/>
                </a:lnTo>
                <a:lnTo>
                  <a:pt x="3946" y="524"/>
                </a:lnTo>
                <a:lnTo>
                  <a:pt x="3828" y="522"/>
                </a:lnTo>
                <a:lnTo>
                  <a:pt x="3708" y="522"/>
                </a:lnTo>
                <a:lnTo>
                  <a:pt x="3588" y="526"/>
                </a:lnTo>
                <a:lnTo>
                  <a:pt x="3588" y="526"/>
                </a:lnTo>
                <a:lnTo>
                  <a:pt x="3442" y="536"/>
                </a:lnTo>
                <a:lnTo>
                  <a:pt x="3296" y="550"/>
                </a:lnTo>
                <a:lnTo>
                  <a:pt x="3150" y="568"/>
                </a:lnTo>
                <a:lnTo>
                  <a:pt x="3000" y="592"/>
                </a:lnTo>
                <a:lnTo>
                  <a:pt x="2850" y="620"/>
                </a:lnTo>
                <a:lnTo>
                  <a:pt x="2700" y="652"/>
                </a:lnTo>
                <a:lnTo>
                  <a:pt x="2546" y="688"/>
                </a:lnTo>
                <a:lnTo>
                  <a:pt x="2392" y="730"/>
                </a:lnTo>
                <a:lnTo>
                  <a:pt x="2392" y="730"/>
                </a:lnTo>
                <a:lnTo>
                  <a:pt x="2352" y="712"/>
                </a:lnTo>
                <a:lnTo>
                  <a:pt x="2310" y="696"/>
                </a:lnTo>
                <a:lnTo>
                  <a:pt x="2310" y="696"/>
                </a:lnTo>
                <a:lnTo>
                  <a:pt x="2442" y="656"/>
                </a:lnTo>
                <a:lnTo>
                  <a:pt x="2574" y="618"/>
                </a:lnTo>
                <a:lnTo>
                  <a:pt x="2702" y="586"/>
                </a:lnTo>
                <a:lnTo>
                  <a:pt x="2828" y="556"/>
                </a:lnTo>
                <a:lnTo>
                  <a:pt x="2954" y="532"/>
                </a:lnTo>
                <a:lnTo>
                  <a:pt x="3076" y="510"/>
                </a:lnTo>
                <a:lnTo>
                  <a:pt x="3196" y="492"/>
                </a:lnTo>
                <a:lnTo>
                  <a:pt x="3316" y="478"/>
                </a:lnTo>
                <a:lnTo>
                  <a:pt x="3432" y="466"/>
                </a:lnTo>
                <a:lnTo>
                  <a:pt x="3546" y="458"/>
                </a:lnTo>
                <a:lnTo>
                  <a:pt x="3660" y="454"/>
                </a:lnTo>
                <a:lnTo>
                  <a:pt x="3770" y="452"/>
                </a:lnTo>
                <a:lnTo>
                  <a:pt x="3880" y="454"/>
                </a:lnTo>
                <a:lnTo>
                  <a:pt x="3988" y="460"/>
                </a:lnTo>
                <a:lnTo>
                  <a:pt x="4092" y="466"/>
                </a:lnTo>
                <a:lnTo>
                  <a:pt x="4196" y="476"/>
                </a:lnTo>
                <a:lnTo>
                  <a:pt x="4298" y="490"/>
                </a:lnTo>
                <a:lnTo>
                  <a:pt x="4398" y="506"/>
                </a:lnTo>
                <a:lnTo>
                  <a:pt x="4496" y="524"/>
                </a:lnTo>
                <a:lnTo>
                  <a:pt x="4592" y="544"/>
                </a:lnTo>
                <a:lnTo>
                  <a:pt x="4686" y="566"/>
                </a:lnTo>
                <a:lnTo>
                  <a:pt x="4778" y="592"/>
                </a:lnTo>
                <a:lnTo>
                  <a:pt x="4870" y="620"/>
                </a:lnTo>
                <a:lnTo>
                  <a:pt x="4958" y="648"/>
                </a:lnTo>
                <a:lnTo>
                  <a:pt x="5046" y="680"/>
                </a:lnTo>
                <a:lnTo>
                  <a:pt x="5130" y="712"/>
                </a:lnTo>
                <a:lnTo>
                  <a:pt x="5214" y="748"/>
                </a:lnTo>
                <a:lnTo>
                  <a:pt x="5296" y="784"/>
                </a:lnTo>
                <a:lnTo>
                  <a:pt x="5376" y="822"/>
                </a:lnTo>
                <a:lnTo>
                  <a:pt x="5454" y="862"/>
                </a:lnTo>
                <a:lnTo>
                  <a:pt x="5532" y="902"/>
                </a:lnTo>
                <a:lnTo>
                  <a:pt x="5606" y="944"/>
                </a:lnTo>
                <a:lnTo>
                  <a:pt x="5606" y="944"/>
                </a:lnTo>
                <a:close/>
                <a:moveTo>
                  <a:pt x="5586" y="926"/>
                </a:moveTo>
                <a:lnTo>
                  <a:pt x="5586" y="926"/>
                </a:lnTo>
                <a:lnTo>
                  <a:pt x="5512" y="884"/>
                </a:lnTo>
                <a:lnTo>
                  <a:pt x="5436" y="844"/>
                </a:lnTo>
                <a:lnTo>
                  <a:pt x="5356" y="806"/>
                </a:lnTo>
                <a:lnTo>
                  <a:pt x="5276" y="768"/>
                </a:lnTo>
                <a:lnTo>
                  <a:pt x="5194" y="732"/>
                </a:lnTo>
                <a:lnTo>
                  <a:pt x="5112" y="698"/>
                </a:lnTo>
                <a:lnTo>
                  <a:pt x="5026" y="666"/>
                </a:lnTo>
                <a:lnTo>
                  <a:pt x="4938" y="636"/>
                </a:lnTo>
                <a:lnTo>
                  <a:pt x="4850" y="606"/>
                </a:lnTo>
                <a:lnTo>
                  <a:pt x="4760" y="580"/>
                </a:lnTo>
                <a:lnTo>
                  <a:pt x="4668" y="556"/>
                </a:lnTo>
                <a:lnTo>
                  <a:pt x="4574" y="534"/>
                </a:lnTo>
                <a:lnTo>
                  <a:pt x="4478" y="514"/>
                </a:lnTo>
                <a:lnTo>
                  <a:pt x="4380" y="496"/>
                </a:lnTo>
                <a:lnTo>
                  <a:pt x="4280" y="482"/>
                </a:lnTo>
                <a:lnTo>
                  <a:pt x="4178" y="468"/>
                </a:lnTo>
                <a:lnTo>
                  <a:pt x="4076" y="460"/>
                </a:lnTo>
                <a:lnTo>
                  <a:pt x="3970" y="452"/>
                </a:lnTo>
                <a:lnTo>
                  <a:pt x="3864" y="448"/>
                </a:lnTo>
                <a:lnTo>
                  <a:pt x="3754" y="446"/>
                </a:lnTo>
                <a:lnTo>
                  <a:pt x="3644" y="448"/>
                </a:lnTo>
                <a:lnTo>
                  <a:pt x="3532" y="454"/>
                </a:lnTo>
                <a:lnTo>
                  <a:pt x="3418" y="462"/>
                </a:lnTo>
                <a:lnTo>
                  <a:pt x="3302" y="472"/>
                </a:lnTo>
                <a:lnTo>
                  <a:pt x="3182" y="488"/>
                </a:lnTo>
                <a:lnTo>
                  <a:pt x="3062" y="506"/>
                </a:lnTo>
                <a:lnTo>
                  <a:pt x="2940" y="528"/>
                </a:lnTo>
                <a:lnTo>
                  <a:pt x="2816" y="552"/>
                </a:lnTo>
                <a:lnTo>
                  <a:pt x="2690" y="582"/>
                </a:lnTo>
                <a:lnTo>
                  <a:pt x="2562" y="616"/>
                </a:lnTo>
                <a:lnTo>
                  <a:pt x="2432" y="652"/>
                </a:lnTo>
                <a:lnTo>
                  <a:pt x="2302" y="694"/>
                </a:lnTo>
                <a:lnTo>
                  <a:pt x="2302" y="694"/>
                </a:lnTo>
                <a:lnTo>
                  <a:pt x="2256" y="678"/>
                </a:lnTo>
                <a:lnTo>
                  <a:pt x="2210" y="664"/>
                </a:lnTo>
                <a:lnTo>
                  <a:pt x="2210" y="664"/>
                </a:lnTo>
                <a:lnTo>
                  <a:pt x="2352" y="616"/>
                </a:lnTo>
                <a:lnTo>
                  <a:pt x="2492" y="570"/>
                </a:lnTo>
                <a:lnTo>
                  <a:pt x="2632" y="530"/>
                </a:lnTo>
                <a:lnTo>
                  <a:pt x="2770" y="496"/>
                </a:lnTo>
                <a:lnTo>
                  <a:pt x="2908" y="464"/>
                </a:lnTo>
                <a:lnTo>
                  <a:pt x="3044" y="438"/>
                </a:lnTo>
                <a:lnTo>
                  <a:pt x="3178" y="418"/>
                </a:lnTo>
                <a:lnTo>
                  <a:pt x="3314" y="400"/>
                </a:lnTo>
                <a:lnTo>
                  <a:pt x="3446" y="388"/>
                </a:lnTo>
                <a:lnTo>
                  <a:pt x="3578" y="380"/>
                </a:lnTo>
                <a:lnTo>
                  <a:pt x="3710" y="378"/>
                </a:lnTo>
                <a:lnTo>
                  <a:pt x="3838" y="378"/>
                </a:lnTo>
                <a:lnTo>
                  <a:pt x="3968" y="386"/>
                </a:lnTo>
                <a:lnTo>
                  <a:pt x="4096" y="396"/>
                </a:lnTo>
                <a:lnTo>
                  <a:pt x="4222" y="412"/>
                </a:lnTo>
                <a:lnTo>
                  <a:pt x="4346" y="432"/>
                </a:lnTo>
                <a:lnTo>
                  <a:pt x="4346" y="432"/>
                </a:lnTo>
                <a:lnTo>
                  <a:pt x="4434" y="448"/>
                </a:lnTo>
                <a:lnTo>
                  <a:pt x="4518" y="468"/>
                </a:lnTo>
                <a:lnTo>
                  <a:pt x="4602" y="488"/>
                </a:lnTo>
                <a:lnTo>
                  <a:pt x="4684" y="510"/>
                </a:lnTo>
                <a:lnTo>
                  <a:pt x="4764" y="536"/>
                </a:lnTo>
                <a:lnTo>
                  <a:pt x="4844" y="562"/>
                </a:lnTo>
                <a:lnTo>
                  <a:pt x="4922" y="588"/>
                </a:lnTo>
                <a:lnTo>
                  <a:pt x="4998" y="618"/>
                </a:lnTo>
                <a:lnTo>
                  <a:pt x="5074" y="650"/>
                </a:lnTo>
                <a:lnTo>
                  <a:pt x="5148" y="682"/>
                </a:lnTo>
                <a:lnTo>
                  <a:pt x="5220" y="716"/>
                </a:lnTo>
                <a:lnTo>
                  <a:pt x="5292" y="750"/>
                </a:lnTo>
                <a:lnTo>
                  <a:pt x="5360" y="788"/>
                </a:lnTo>
                <a:lnTo>
                  <a:pt x="5430" y="824"/>
                </a:lnTo>
                <a:lnTo>
                  <a:pt x="5496" y="864"/>
                </a:lnTo>
                <a:lnTo>
                  <a:pt x="5562" y="904"/>
                </a:lnTo>
                <a:lnTo>
                  <a:pt x="5562" y="904"/>
                </a:lnTo>
                <a:lnTo>
                  <a:pt x="5586" y="926"/>
                </a:lnTo>
                <a:lnTo>
                  <a:pt x="5586" y="926"/>
                </a:lnTo>
                <a:close/>
                <a:moveTo>
                  <a:pt x="5530" y="874"/>
                </a:moveTo>
                <a:lnTo>
                  <a:pt x="5530" y="874"/>
                </a:lnTo>
                <a:lnTo>
                  <a:pt x="5540" y="882"/>
                </a:lnTo>
                <a:lnTo>
                  <a:pt x="5540" y="882"/>
                </a:lnTo>
                <a:lnTo>
                  <a:pt x="5476" y="844"/>
                </a:lnTo>
                <a:lnTo>
                  <a:pt x="5410" y="806"/>
                </a:lnTo>
                <a:lnTo>
                  <a:pt x="5342" y="770"/>
                </a:lnTo>
                <a:lnTo>
                  <a:pt x="5274" y="736"/>
                </a:lnTo>
                <a:lnTo>
                  <a:pt x="5204" y="702"/>
                </a:lnTo>
                <a:lnTo>
                  <a:pt x="5132" y="668"/>
                </a:lnTo>
                <a:lnTo>
                  <a:pt x="5060" y="638"/>
                </a:lnTo>
                <a:lnTo>
                  <a:pt x="4986" y="608"/>
                </a:lnTo>
                <a:lnTo>
                  <a:pt x="4910" y="578"/>
                </a:lnTo>
                <a:lnTo>
                  <a:pt x="4834" y="552"/>
                </a:lnTo>
                <a:lnTo>
                  <a:pt x="4756" y="526"/>
                </a:lnTo>
                <a:lnTo>
                  <a:pt x="4678" y="502"/>
                </a:lnTo>
                <a:lnTo>
                  <a:pt x="4598" y="480"/>
                </a:lnTo>
                <a:lnTo>
                  <a:pt x="4516" y="460"/>
                </a:lnTo>
                <a:lnTo>
                  <a:pt x="4432" y="442"/>
                </a:lnTo>
                <a:lnTo>
                  <a:pt x="4348" y="426"/>
                </a:lnTo>
                <a:lnTo>
                  <a:pt x="4348" y="426"/>
                </a:lnTo>
                <a:lnTo>
                  <a:pt x="4258" y="412"/>
                </a:lnTo>
                <a:lnTo>
                  <a:pt x="4168" y="398"/>
                </a:lnTo>
                <a:lnTo>
                  <a:pt x="4076" y="388"/>
                </a:lnTo>
                <a:lnTo>
                  <a:pt x="3984" y="380"/>
                </a:lnTo>
                <a:lnTo>
                  <a:pt x="3890" y="376"/>
                </a:lnTo>
                <a:lnTo>
                  <a:pt x="3796" y="372"/>
                </a:lnTo>
                <a:lnTo>
                  <a:pt x="3702" y="372"/>
                </a:lnTo>
                <a:lnTo>
                  <a:pt x="3608" y="374"/>
                </a:lnTo>
                <a:lnTo>
                  <a:pt x="3514" y="378"/>
                </a:lnTo>
                <a:lnTo>
                  <a:pt x="3418" y="384"/>
                </a:lnTo>
                <a:lnTo>
                  <a:pt x="3322" y="392"/>
                </a:lnTo>
                <a:lnTo>
                  <a:pt x="3224" y="404"/>
                </a:lnTo>
                <a:lnTo>
                  <a:pt x="3128" y="418"/>
                </a:lnTo>
                <a:lnTo>
                  <a:pt x="3030" y="434"/>
                </a:lnTo>
                <a:lnTo>
                  <a:pt x="2932" y="452"/>
                </a:lnTo>
                <a:lnTo>
                  <a:pt x="2832" y="474"/>
                </a:lnTo>
                <a:lnTo>
                  <a:pt x="2832" y="474"/>
                </a:lnTo>
                <a:lnTo>
                  <a:pt x="2756" y="492"/>
                </a:lnTo>
                <a:lnTo>
                  <a:pt x="2676" y="512"/>
                </a:lnTo>
                <a:lnTo>
                  <a:pt x="2598" y="532"/>
                </a:lnTo>
                <a:lnTo>
                  <a:pt x="2520" y="556"/>
                </a:lnTo>
                <a:lnTo>
                  <a:pt x="2440" y="580"/>
                </a:lnTo>
                <a:lnTo>
                  <a:pt x="2360" y="606"/>
                </a:lnTo>
                <a:lnTo>
                  <a:pt x="2280" y="632"/>
                </a:lnTo>
                <a:lnTo>
                  <a:pt x="2200" y="662"/>
                </a:lnTo>
                <a:lnTo>
                  <a:pt x="2200" y="662"/>
                </a:lnTo>
                <a:lnTo>
                  <a:pt x="2150" y="650"/>
                </a:lnTo>
                <a:lnTo>
                  <a:pt x="2098" y="640"/>
                </a:lnTo>
                <a:lnTo>
                  <a:pt x="2098" y="640"/>
                </a:lnTo>
                <a:lnTo>
                  <a:pt x="2238" y="584"/>
                </a:lnTo>
                <a:lnTo>
                  <a:pt x="2378" y="534"/>
                </a:lnTo>
                <a:lnTo>
                  <a:pt x="2516" y="490"/>
                </a:lnTo>
                <a:lnTo>
                  <a:pt x="2654" y="448"/>
                </a:lnTo>
                <a:lnTo>
                  <a:pt x="2792" y="414"/>
                </a:lnTo>
                <a:lnTo>
                  <a:pt x="2926" y="382"/>
                </a:lnTo>
                <a:lnTo>
                  <a:pt x="3062" y="358"/>
                </a:lnTo>
                <a:lnTo>
                  <a:pt x="3196" y="336"/>
                </a:lnTo>
                <a:lnTo>
                  <a:pt x="3328" y="320"/>
                </a:lnTo>
                <a:lnTo>
                  <a:pt x="3460" y="310"/>
                </a:lnTo>
                <a:lnTo>
                  <a:pt x="3524" y="306"/>
                </a:lnTo>
                <a:lnTo>
                  <a:pt x="3590" y="304"/>
                </a:lnTo>
                <a:lnTo>
                  <a:pt x="3654" y="302"/>
                </a:lnTo>
                <a:lnTo>
                  <a:pt x="3720" y="302"/>
                </a:lnTo>
                <a:lnTo>
                  <a:pt x="3784" y="304"/>
                </a:lnTo>
                <a:lnTo>
                  <a:pt x="3848" y="306"/>
                </a:lnTo>
                <a:lnTo>
                  <a:pt x="3912" y="310"/>
                </a:lnTo>
                <a:lnTo>
                  <a:pt x="3974" y="314"/>
                </a:lnTo>
                <a:lnTo>
                  <a:pt x="4038" y="320"/>
                </a:lnTo>
                <a:lnTo>
                  <a:pt x="4102" y="328"/>
                </a:lnTo>
                <a:lnTo>
                  <a:pt x="4164" y="336"/>
                </a:lnTo>
                <a:lnTo>
                  <a:pt x="4226" y="346"/>
                </a:lnTo>
                <a:lnTo>
                  <a:pt x="4226" y="346"/>
                </a:lnTo>
                <a:lnTo>
                  <a:pt x="4318" y="364"/>
                </a:lnTo>
                <a:lnTo>
                  <a:pt x="4410" y="384"/>
                </a:lnTo>
                <a:lnTo>
                  <a:pt x="4500" y="406"/>
                </a:lnTo>
                <a:lnTo>
                  <a:pt x="4588" y="430"/>
                </a:lnTo>
                <a:lnTo>
                  <a:pt x="4674" y="456"/>
                </a:lnTo>
                <a:lnTo>
                  <a:pt x="4760" y="484"/>
                </a:lnTo>
                <a:lnTo>
                  <a:pt x="4844" y="516"/>
                </a:lnTo>
                <a:lnTo>
                  <a:pt x="4926" y="548"/>
                </a:lnTo>
                <a:lnTo>
                  <a:pt x="5006" y="584"/>
                </a:lnTo>
                <a:lnTo>
                  <a:pt x="5086" y="620"/>
                </a:lnTo>
                <a:lnTo>
                  <a:pt x="5164" y="658"/>
                </a:lnTo>
                <a:lnTo>
                  <a:pt x="5240" y="698"/>
                </a:lnTo>
                <a:lnTo>
                  <a:pt x="5314" y="740"/>
                </a:lnTo>
                <a:lnTo>
                  <a:pt x="5388" y="784"/>
                </a:lnTo>
                <a:lnTo>
                  <a:pt x="5460" y="828"/>
                </a:lnTo>
                <a:lnTo>
                  <a:pt x="5530" y="874"/>
                </a:lnTo>
                <a:lnTo>
                  <a:pt x="5530" y="874"/>
                </a:lnTo>
                <a:close/>
                <a:moveTo>
                  <a:pt x="5496" y="842"/>
                </a:moveTo>
                <a:lnTo>
                  <a:pt x="5496" y="842"/>
                </a:lnTo>
                <a:lnTo>
                  <a:pt x="5420" y="796"/>
                </a:lnTo>
                <a:lnTo>
                  <a:pt x="5344" y="750"/>
                </a:lnTo>
                <a:lnTo>
                  <a:pt x="5268" y="706"/>
                </a:lnTo>
                <a:lnTo>
                  <a:pt x="5190" y="666"/>
                </a:lnTo>
                <a:lnTo>
                  <a:pt x="5112" y="626"/>
                </a:lnTo>
                <a:lnTo>
                  <a:pt x="5034" y="590"/>
                </a:lnTo>
                <a:lnTo>
                  <a:pt x="4956" y="554"/>
                </a:lnTo>
                <a:lnTo>
                  <a:pt x="4876" y="522"/>
                </a:lnTo>
                <a:lnTo>
                  <a:pt x="4796" y="492"/>
                </a:lnTo>
                <a:lnTo>
                  <a:pt x="4716" y="464"/>
                </a:lnTo>
                <a:lnTo>
                  <a:pt x="4636" y="438"/>
                </a:lnTo>
                <a:lnTo>
                  <a:pt x="4556" y="414"/>
                </a:lnTo>
                <a:lnTo>
                  <a:pt x="4474" y="392"/>
                </a:lnTo>
                <a:lnTo>
                  <a:pt x="4392" y="372"/>
                </a:lnTo>
                <a:lnTo>
                  <a:pt x="4310" y="356"/>
                </a:lnTo>
                <a:lnTo>
                  <a:pt x="4228" y="340"/>
                </a:lnTo>
                <a:lnTo>
                  <a:pt x="4228" y="340"/>
                </a:lnTo>
                <a:lnTo>
                  <a:pt x="4138" y="328"/>
                </a:lnTo>
                <a:lnTo>
                  <a:pt x="4048" y="316"/>
                </a:lnTo>
                <a:lnTo>
                  <a:pt x="3958" y="308"/>
                </a:lnTo>
                <a:lnTo>
                  <a:pt x="3866" y="302"/>
                </a:lnTo>
                <a:lnTo>
                  <a:pt x="3774" y="298"/>
                </a:lnTo>
                <a:lnTo>
                  <a:pt x="3682" y="296"/>
                </a:lnTo>
                <a:lnTo>
                  <a:pt x="3588" y="298"/>
                </a:lnTo>
                <a:lnTo>
                  <a:pt x="3496" y="302"/>
                </a:lnTo>
                <a:lnTo>
                  <a:pt x="3402" y="308"/>
                </a:lnTo>
                <a:lnTo>
                  <a:pt x="3306" y="316"/>
                </a:lnTo>
                <a:lnTo>
                  <a:pt x="3212" y="328"/>
                </a:lnTo>
                <a:lnTo>
                  <a:pt x="3116" y="342"/>
                </a:lnTo>
                <a:lnTo>
                  <a:pt x="3020" y="358"/>
                </a:lnTo>
                <a:lnTo>
                  <a:pt x="2924" y="376"/>
                </a:lnTo>
                <a:lnTo>
                  <a:pt x="2826" y="398"/>
                </a:lnTo>
                <a:lnTo>
                  <a:pt x="2730" y="422"/>
                </a:lnTo>
                <a:lnTo>
                  <a:pt x="2730" y="422"/>
                </a:lnTo>
                <a:lnTo>
                  <a:pt x="2650" y="442"/>
                </a:lnTo>
                <a:lnTo>
                  <a:pt x="2572" y="466"/>
                </a:lnTo>
                <a:lnTo>
                  <a:pt x="2492" y="490"/>
                </a:lnTo>
                <a:lnTo>
                  <a:pt x="2412" y="516"/>
                </a:lnTo>
                <a:lnTo>
                  <a:pt x="2330" y="544"/>
                </a:lnTo>
                <a:lnTo>
                  <a:pt x="2250" y="574"/>
                </a:lnTo>
                <a:lnTo>
                  <a:pt x="2168" y="604"/>
                </a:lnTo>
                <a:lnTo>
                  <a:pt x="2086" y="638"/>
                </a:lnTo>
                <a:lnTo>
                  <a:pt x="2086" y="638"/>
                </a:lnTo>
                <a:lnTo>
                  <a:pt x="2030" y="630"/>
                </a:lnTo>
                <a:lnTo>
                  <a:pt x="1974" y="624"/>
                </a:lnTo>
                <a:lnTo>
                  <a:pt x="1974" y="624"/>
                </a:lnTo>
                <a:lnTo>
                  <a:pt x="2114" y="562"/>
                </a:lnTo>
                <a:lnTo>
                  <a:pt x="2256" y="506"/>
                </a:lnTo>
                <a:lnTo>
                  <a:pt x="2394" y="454"/>
                </a:lnTo>
                <a:lnTo>
                  <a:pt x="2534" y="408"/>
                </a:lnTo>
                <a:lnTo>
                  <a:pt x="2670" y="368"/>
                </a:lnTo>
                <a:lnTo>
                  <a:pt x="2740" y="348"/>
                </a:lnTo>
                <a:lnTo>
                  <a:pt x="2808" y="332"/>
                </a:lnTo>
                <a:lnTo>
                  <a:pt x="2876" y="316"/>
                </a:lnTo>
                <a:lnTo>
                  <a:pt x="2942" y="300"/>
                </a:lnTo>
                <a:lnTo>
                  <a:pt x="3010" y="288"/>
                </a:lnTo>
                <a:lnTo>
                  <a:pt x="3078" y="276"/>
                </a:lnTo>
                <a:lnTo>
                  <a:pt x="3144" y="266"/>
                </a:lnTo>
                <a:lnTo>
                  <a:pt x="3210" y="256"/>
                </a:lnTo>
                <a:lnTo>
                  <a:pt x="3278" y="248"/>
                </a:lnTo>
                <a:lnTo>
                  <a:pt x="3344" y="242"/>
                </a:lnTo>
                <a:lnTo>
                  <a:pt x="3410" y="236"/>
                </a:lnTo>
                <a:lnTo>
                  <a:pt x="3476" y="232"/>
                </a:lnTo>
                <a:lnTo>
                  <a:pt x="3540" y="228"/>
                </a:lnTo>
                <a:lnTo>
                  <a:pt x="3606" y="228"/>
                </a:lnTo>
                <a:lnTo>
                  <a:pt x="3670" y="228"/>
                </a:lnTo>
                <a:lnTo>
                  <a:pt x="3734" y="228"/>
                </a:lnTo>
                <a:lnTo>
                  <a:pt x="3800" y="232"/>
                </a:lnTo>
                <a:lnTo>
                  <a:pt x="3864" y="234"/>
                </a:lnTo>
                <a:lnTo>
                  <a:pt x="3926" y="240"/>
                </a:lnTo>
                <a:lnTo>
                  <a:pt x="3990" y="246"/>
                </a:lnTo>
                <a:lnTo>
                  <a:pt x="4054" y="254"/>
                </a:lnTo>
                <a:lnTo>
                  <a:pt x="4116" y="264"/>
                </a:lnTo>
                <a:lnTo>
                  <a:pt x="4116" y="264"/>
                </a:lnTo>
                <a:lnTo>
                  <a:pt x="4212" y="280"/>
                </a:lnTo>
                <a:lnTo>
                  <a:pt x="4308" y="300"/>
                </a:lnTo>
                <a:lnTo>
                  <a:pt x="4400" y="322"/>
                </a:lnTo>
                <a:lnTo>
                  <a:pt x="4492" y="348"/>
                </a:lnTo>
                <a:lnTo>
                  <a:pt x="4582" y="374"/>
                </a:lnTo>
                <a:lnTo>
                  <a:pt x="4670" y="404"/>
                </a:lnTo>
                <a:lnTo>
                  <a:pt x="4758" y="436"/>
                </a:lnTo>
                <a:lnTo>
                  <a:pt x="4842" y="472"/>
                </a:lnTo>
                <a:lnTo>
                  <a:pt x="4926" y="508"/>
                </a:lnTo>
                <a:lnTo>
                  <a:pt x="5008" y="546"/>
                </a:lnTo>
                <a:lnTo>
                  <a:pt x="5088" y="588"/>
                </a:lnTo>
                <a:lnTo>
                  <a:pt x="5166" y="630"/>
                </a:lnTo>
                <a:lnTo>
                  <a:pt x="5244" y="674"/>
                </a:lnTo>
                <a:lnTo>
                  <a:pt x="5320" y="720"/>
                </a:lnTo>
                <a:lnTo>
                  <a:pt x="5394" y="768"/>
                </a:lnTo>
                <a:lnTo>
                  <a:pt x="5466" y="818"/>
                </a:lnTo>
                <a:lnTo>
                  <a:pt x="5466" y="818"/>
                </a:lnTo>
                <a:lnTo>
                  <a:pt x="5496" y="842"/>
                </a:lnTo>
                <a:lnTo>
                  <a:pt x="5496" y="842"/>
                </a:lnTo>
                <a:close/>
                <a:moveTo>
                  <a:pt x="5426" y="782"/>
                </a:moveTo>
                <a:lnTo>
                  <a:pt x="5426" y="782"/>
                </a:lnTo>
                <a:lnTo>
                  <a:pt x="5440" y="794"/>
                </a:lnTo>
                <a:lnTo>
                  <a:pt x="5440" y="794"/>
                </a:lnTo>
                <a:lnTo>
                  <a:pt x="5366" y="744"/>
                </a:lnTo>
                <a:lnTo>
                  <a:pt x="5292" y="698"/>
                </a:lnTo>
                <a:lnTo>
                  <a:pt x="5218" y="654"/>
                </a:lnTo>
                <a:lnTo>
                  <a:pt x="5144" y="612"/>
                </a:lnTo>
                <a:lnTo>
                  <a:pt x="5144" y="612"/>
                </a:lnTo>
                <a:lnTo>
                  <a:pt x="5082" y="578"/>
                </a:lnTo>
                <a:lnTo>
                  <a:pt x="5020" y="548"/>
                </a:lnTo>
                <a:lnTo>
                  <a:pt x="4958" y="518"/>
                </a:lnTo>
                <a:lnTo>
                  <a:pt x="4894" y="488"/>
                </a:lnTo>
                <a:lnTo>
                  <a:pt x="4832" y="462"/>
                </a:lnTo>
                <a:lnTo>
                  <a:pt x="4768" y="436"/>
                </a:lnTo>
                <a:lnTo>
                  <a:pt x="4704" y="412"/>
                </a:lnTo>
                <a:lnTo>
                  <a:pt x="4640" y="388"/>
                </a:lnTo>
                <a:lnTo>
                  <a:pt x="4576" y="366"/>
                </a:lnTo>
                <a:lnTo>
                  <a:pt x="4510" y="346"/>
                </a:lnTo>
                <a:lnTo>
                  <a:pt x="4446" y="328"/>
                </a:lnTo>
                <a:lnTo>
                  <a:pt x="4380" y="312"/>
                </a:lnTo>
                <a:lnTo>
                  <a:pt x="4316" y="296"/>
                </a:lnTo>
                <a:lnTo>
                  <a:pt x="4250" y="282"/>
                </a:lnTo>
                <a:lnTo>
                  <a:pt x="4184" y="268"/>
                </a:lnTo>
                <a:lnTo>
                  <a:pt x="4118" y="258"/>
                </a:lnTo>
                <a:lnTo>
                  <a:pt x="4118" y="258"/>
                </a:lnTo>
                <a:lnTo>
                  <a:pt x="4028" y="246"/>
                </a:lnTo>
                <a:lnTo>
                  <a:pt x="3940" y="236"/>
                </a:lnTo>
                <a:lnTo>
                  <a:pt x="3850" y="228"/>
                </a:lnTo>
                <a:lnTo>
                  <a:pt x="3760" y="224"/>
                </a:lnTo>
                <a:lnTo>
                  <a:pt x="3668" y="222"/>
                </a:lnTo>
                <a:lnTo>
                  <a:pt x="3576" y="222"/>
                </a:lnTo>
                <a:lnTo>
                  <a:pt x="3484" y="226"/>
                </a:lnTo>
                <a:lnTo>
                  <a:pt x="3392" y="230"/>
                </a:lnTo>
                <a:lnTo>
                  <a:pt x="3298" y="240"/>
                </a:lnTo>
                <a:lnTo>
                  <a:pt x="3204" y="250"/>
                </a:lnTo>
                <a:lnTo>
                  <a:pt x="3110" y="264"/>
                </a:lnTo>
                <a:lnTo>
                  <a:pt x="3016" y="280"/>
                </a:lnTo>
                <a:lnTo>
                  <a:pt x="2920" y="298"/>
                </a:lnTo>
                <a:lnTo>
                  <a:pt x="2826" y="320"/>
                </a:lnTo>
                <a:lnTo>
                  <a:pt x="2730" y="344"/>
                </a:lnTo>
                <a:lnTo>
                  <a:pt x="2634" y="370"/>
                </a:lnTo>
                <a:lnTo>
                  <a:pt x="2634" y="370"/>
                </a:lnTo>
                <a:lnTo>
                  <a:pt x="2550" y="396"/>
                </a:lnTo>
                <a:lnTo>
                  <a:pt x="2468" y="422"/>
                </a:lnTo>
                <a:lnTo>
                  <a:pt x="2384" y="450"/>
                </a:lnTo>
                <a:lnTo>
                  <a:pt x="2300" y="482"/>
                </a:lnTo>
                <a:lnTo>
                  <a:pt x="2216" y="514"/>
                </a:lnTo>
                <a:lnTo>
                  <a:pt x="2130" y="548"/>
                </a:lnTo>
                <a:lnTo>
                  <a:pt x="2046" y="586"/>
                </a:lnTo>
                <a:lnTo>
                  <a:pt x="1960" y="624"/>
                </a:lnTo>
                <a:lnTo>
                  <a:pt x="1960" y="624"/>
                </a:lnTo>
                <a:lnTo>
                  <a:pt x="1898" y="622"/>
                </a:lnTo>
                <a:lnTo>
                  <a:pt x="1834" y="622"/>
                </a:lnTo>
                <a:lnTo>
                  <a:pt x="1834" y="622"/>
                </a:lnTo>
                <a:lnTo>
                  <a:pt x="1978" y="552"/>
                </a:lnTo>
                <a:lnTo>
                  <a:pt x="2050" y="518"/>
                </a:lnTo>
                <a:lnTo>
                  <a:pt x="2120" y="486"/>
                </a:lnTo>
                <a:lnTo>
                  <a:pt x="2192" y="456"/>
                </a:lnTo>
                <a:lnTo>
                  <a:pt x="2262" y="428"/>
                </a:lnTo>
                <a:lnTo>
                  <a:pt x="2332" y="400"/>
                </a:lnTo>
                <a:lnTo>
                  <a:pt x="2404" y="374"/>
                </a:lnTo>
                <a:lnTo>
                  <a:pt x="2474" y="350"/>
                </a:lnTo>
                <a:lnTo>
                  <a:pt x="2542" y="326"/>
                </a:lnTo>
                <a:lnTo>
                  <a:pt x="2612" y="304"/>
                </a:lnTo>
                <a:lnTo>
                  <a:pt x="2682" y="284"/>
                </a:lnTo>
                <a:lnTo>
                  <a:pt x="2752" y="266"/>
                </a:lnTo>
                <a:lnTo>
                  <a:pt x="2820" y="248"/>
                </a:lnTo>
                <a:lnTo>
                  <a:pt x="2888" y="232"/>
                </a:lnTo>
                <a:lnTo>
                  <a:pt x="2956" y="218"/>
                </a:lnTo>
                <a:lnTo>
                  <a:pt x="3026" y="206"/>
                </a:lnTo>
                <a:lnTo>
                  <a:pt x="3092" y="194"/>
                </a:lnTo>
                <a:lnTo>
                  <a:pt x="3160" y="184"/>
                </a:lnTo>
                <a:lnTo>
                  <a:pt x="3228" y="174"/>
                </a:lnTo>
                <a:lnTo>
                  <a:pt x="3294" y="168"/>
                </a:lnTo>
                <a:lnTo>
                  <a:pt x="3362" y="162"/>
                </a:lnTo>
                <a:lnTo>
                  <a:pt x="3428" y="158"/>
                </a:lnTo>
                <a:lnTo>
                  <a:pt x="3494" y="154"/>
                </a:lnTo>
                <a:lnTo>
                  <a:pt x="3560" y="152"/>
                </a:lnTo>
                <a:lnTo>
                  <a:pt x="3626" y="152"/>
                </a:lnTo>
                <a:lnTo>
                  <a:pt x="3692" y="154"/>
                </a:lnTo>
                <a:lnTo>
                  <a:pt x="3756" y="158"/>
                </a:lnTo>
                <a:lnTo>
                  <a:pt x="3822" y="162"/>
                </a:lnTo>
                <a:lnTo>
                  <a:pt x="3886" y="168"/>
                </a:lnTo>
                <a:lnTo>
                  <a:pt x="3950" y="174"/>
                </a:lnTo>
                <a:lnTo>
                  <a:pt x="4014" y="182"/>
                </a:lnTo>
                <a:lnTo>
                  <a:pt x="4014" y="182"/>
                </a:lnTo>
                <a:lnTo>
                  <a:pt x="4116" y="200"/>
                </a:lnTo>
                <a:lnTo>
                  <a:pt x="4216" y="220"/>
                </a:lnTo>
                <a:lnTo>
                  <a:pt x="4312" y="242"/>
                </a:lnTo>
                <a:lnTo>
                  <a:pt x="4408" y="268"/>
                </a:lnTo>
                <a:lnTo>
                  <a:pt x="4502" y="298"/>
                </a:lnTo>
                <a:lnTo>
                  <a:pt x="4594" y="330"/>
                </a:lnTo>
                <a:lnTo>
                  <a:pt x="4686" y="366"/>
                </a:lnTo>
                <a:lnTo>
                  <a:pt x="4774" y="402"/>
                </a:lnTo>
                <a:lnTo>
                  <a:pt x="4862" y="442"/>
                </a:lnTo>
                <a:lnTo>
                  <a:pt x="4948" y="484"/>
                </a:lnTo>
                <a:lnTo>
                  <a:pt x="5032" y="530"/>
                </a:lnTo>
                <a:lnTo>
                  <a:pt x="5114" y="576"/>
                </a:lnTo>
                <a:lnTo>
                  <a:pt x="5194" y="626"/>
                </a:lnTo>
                <a:lnTo>
                  <a:pt x="5274" y="676"/>
                </a:lnTo>
                <a:lnTo>
                  <a:pt x="5350" y="728"/>
                </a:lnTo>
                <a:lnTo>
                  <a:pt x="5426" y="782"/>
                </a:lnTo>
                <a:lnTo>
                  <a:pt x="5426" y="782"/>
                </a:lnTo>
                <a:close/>
                <a:moveTo>
                  <a:pt x="4016" y="178"/>
                </a:moveTo>
                <a:lnTo>
                  <a:pt x="4016" y="178"/>
                </a:lnTo>
                <a:lnTo>
                  <a:pt x="3928" y="166"/>
                </a:lnTo>
                <a:lnTo>
                  <a:pt x="3838" y="156"/>
                </a:lnTo>
                <a:lnTo>
                  <a:pt x="3750" y="150"/>
                </a:lnTo>
                <a:lnTo>
                  <a:pt x="3660" y="148"/>
                </a:lnTo>
                <a:lnTo>
                  <a:pt x="3570" y="146"/>
                </a:lnTo>
                <a:lnTo>
                  <a:pt x="3478" y="150"/>
                </a:lnTo>
                <a:lnTo>
                  <a:pt x="3386" y="154"/>
                </a:lnTo>
                <a:lnTo>
                  <a:pt x="3294" y="162"/>
                </a:lnTo>
                <a:lnTo>
                  <a:pt x="3202" y="172"/>
                </a:lnTo>
                <a:lnTo>
                  <a:pt x="3108" y="184"/>
                </a:lnTo>
                <a:lnTo>
                  <a:pt x="3016" y="200"/>
                </a:lnTo>
                <a:lnTo>
                  <a:pt x="2922" y="218"/>
                </a:lnTo>
                <a:lnTo>
                  <a:pt x="2828" y="240"/>
                </a:lnTo>
                <a:lnTo>
                  <a:pt x="2732" y="264"/>
                </a:lnTo>
                <a:lnTo>
                  <a:pt x="2638" y="290"/>
                </a:lnTo>
                <a:lnTo>
                  <a:pt x="2542" y="320"/>
                </a:lnTo>
                <a:lnTo>
                  <a:pt x="2542" y="320"/>
                </a:lnTo>
                <a:lnTo>
                  <a:pt x="2454" y="348"/>
                </a:lnTo>
                <a:lnTo>
                  <a:pt x="2364" y="380"/>
                </a:lnTo>
                <a:lnTo>
                  <a:pt x="2276" y="414"/>
                </a:lnTo>
                <a:lnTo>
                  <a:pt x="2184" y="452"/>
                </a:lnTo>
                <a:lnTo>
                  <a:pt x="2094" y="490"/>
                </a:lnTo>
                <a:lnTo>
                  <a:pt x="2004" y="532"/>
                </a:lnTo>
                <a:lnTo>
                  <a:pt x="1912" y="576"/>
                </a:lnTo>
                <a:lnTo>
                  <a:pt x="1820" y="622"/>
                </a:lnTo>
                <a:lnTo>
                  <a:pt x="1820" y="622"/>
                </a:lnTo>
                <a:lnTo>
                  <a:pt x="1752" y="626"/>
                </a:lnTo>
                <a:lnTo>
                  <a:pt x="1682" y="634"/>
                </a:lnTo>
                <a:lnTo>
                  <a:pt x="1682" y="634"/>
                </a:lnTo>
                <a:lnTo>
                  <a:pt x="1756" y="592"/>
                </a:lnTo>
                <a:lnTo>
                  <a:pt x="1830" y="552"/>
                </a:lnTo>
                <a:lnTo>
                  <a:pt x="1902" y="514"/>
                </a:lnTo>
                <a:lnTo>
                  <a:pt x="1976" y="478"/>
                </a:lnTo>
                <a:lnTo>
                  <a:pt x="2048" y="444"/>
                </a:lnTo>
                <a:lnTo>
                  <a:pt x="2122" y="410"/>
                </a:lnTo>
                <a:lnTo>
                  <a:pt x="2194" y="378"/>
                </a:lnTo>
                <a:lnTo>
                  <a:pt x="2266" y="348"/>
                </a:lnTo>
                <a:lnTo>
                  <a:pt x="2338" y="320"/>
                </a:lnTo>
                <a:lnTo>
                  <a:pt x="2410" y="294"/>
                </a:lnTo>
                <a:lnTo>
                  <a:pt x="2480" y="268"/>
                </a:lnTo>
                <a:lnTo>
                  <a:pt x="2552" y="244"/>
                </a:lnTo>
                <a:lnTo>
                  <a:pt x="2622" y="222"/>
                </a:lnTo>
                <a:lnTo>
                  <a:pt x="2694" y="202"/>
                </a:lnTo>
                <a:lnTo>
                  <a:pt x="2764" y="182"/>
                </a:lnTo>
                <a:lnTo>
                  <a:pt x="2834" y="166"/>
                </a:lnTo>
                <a:lnTo>
                  <a:pt x="2904" y="150"/>
                </a:lnTo>
                <a:lnTo>
                  <a:pt x="2974" y="136"/>
                </a:lnTo>
                <a:lnTo>
                  <a:pt x="3042" y="122"/>
                </a:lnTo>
                <a:lnTo>
                  <a:pt x="3112" y="112"/>
                </a:lnTo>
                <a:lnTo>
                  <a:pt x="3180" y="102"/>
                </a:lnTo>
                <a:lnTo>
                  <a:pt x="3250" y="94"/>
                </a:lnTo>
                <a:lnTo>
                  <a:pt x="3318" y="88"/>
                </a:lnTo>
                <a:lnTo>
                  <a:pt x="3386" y="84"/>
                </a:lnTo>
                <a:lnTo>
                  <a:pt x="3454" y="80"/>
                </a:lnTo>
                <a:lnTo>
                  <a:pt x="3520" y="78"/>
                </a:lnTo>
                <a:lnTo>
                  <a:pt x="3588" y="80"/>
                </a:lnTo>
                <a:lnTo>
                  <a:pt x="3654" y="80"/>
                </a:lnTo>
                <a:lnTo>
                  <a:pt x="3722" y="84"/>
                </a:lnTo>
                <a:lnTo>
                  <a:pt x="3788" y="90"/>
                </a:lnTo>
                <a:lnTo>
                  <a:pt x="3854" y="96"/>
                </a:lnTo>
                <a:lnTo>
                  <a:pt x="3920" y="104"/>
                </a:lnTo>
                <a:lnTo>
                  <a:pt x="3920" y="104"/>
                </a:lnTo>
                <a:lnTo>
                  <a:pt x="4020" y="120"/>
                </a:lnTo>
                <a:lnTo>
                  <a:pt x="4120" y="138"/>
                </a:lnTo>
                <a:lnTo>
                  <a:pt x="4218" y="162"/>
                </a:lnTo>
                <a:lnTo>
                  <a:pt x="4314" y="188"/>
                </a:lnTo>
                <a:lnTo>
                  <a:pt x="4410" y="218"/>
                </a:lnTo>
                <a:lnTo>
                  <a:pt x="4502" y="250"/>
                </a:lnTo>
                <a:lnTo>
                  <a:pt x="4594" y="286"/>
                </a:lnTo>
                <a:lnTo>
                  <a:pt x="4682" y="324"/>
                </a:lnTo>
                <a:lnTo>
                  <a:pt x="4770" y="364"/>
                </a:lnTo>
                <a:lnTo>
                  <a:pt x="4858" y="408"/>
                </a:lnTo>
                <a:lnTo>
                  <a:pt x="4942" y="454"/>
                </a:lnTo>
                <a:lnTo>
                  <a:pt x="5026" y="502"/>
                </a:lnTo>
                <a:lnTo>
                  <a:pt x="5108" y="552"/>
                </a:lnTo>
                <a:lnTo>
                  <a:pt x="5188" y="604"/>
                </a:lnTo>
                <a:lnTo>
                  <a:pt x="5266" y="660"/>
                </a:lnTo>
                <a:lnTo>
                  <a:pt x="5342" y="716"/>
                </a:lnTo>
                <a:lnTo>
                  <a:pt x="5342" y="716"/>
                </a:lnTo>
                <a:lnTo>
                  <a:pt x="5270" y="666"/>
                </a:lnTo>
                <a:lnTo>
                  <a:pt x="5196" y="620"/>
                </a:lnTo>
                <a:lnTo>
                  <a:pt x="5122" y="574"/>
                </a:lnTo>
                <a:lnTo>
                  <a:pt x="5046" y="530"/>
                </a:lnTo>
                <a:lnTo>
                  <a:pt x="4968" y="488"/>
                </a:lnTo>
                <a:lnTo>
                  <a:pt x="4888" y="448"/>
                </a:lnTo>
                <a:lnTo>
                  <a:pt x="4808" y="410"/>
                </a:lnTo>
                <a:lnTo>
                  <a:pt x="4726" y="376"/>
                </a:lnTo>
                <a:lnTo>
                  <a:pt x="4642" y="342"/>
                </a:lnTo>
                <a:lnTo>
                  <a:pt x="4558" y="310"/>
                </a:lnTo>
                <a:lnTo>
                  <a:pt x="4470" y="282"/>
                </a:lnTo>
                <a:lnTo>
                  <a:pt x="4382" y="256"/>
                </a:lnTo>
                <a:lnTo>
                  <a:pt x="4294" y="232"/>
                </a:lnTo>
                <a:lnTo>
                  <a:pt x="4202" y="210"/>
                </a:lnTo>
                <a:lnTo>
                  <a:pt x="4110" y="192"/>
                </a:lnTo>
                <a:lnTo>
                  <a:pt x="4016" y="178"/>
                </a:lnTo>
                <a:lnTo>
                  <a:pt x="4016" y="178"/>
                </a:lnTo>
                <a:close/>
                <a:moveTo>
                  <a:pt x="3830" y="26"/>
                </a:moveTo>
                <a:lnTo>
                  <a:pt x="3830" y="26"/>
                </a:lnTo>
                <a:lnTo>
                  <a:pt x="3928" y="40"/>
                </a:lnTo>
                <a:lnTo>
                  <a:pt x="4026" y="60"/>
                </a:lnTo>
                <a:lnTo>
                  <a:pt x="4122" y="80"/>
                </a:lnTo>
                <a:lnTo>
                  <a:pt x="4216" y="106"/>
                </a:lnTo>
                <a:lnTo>
                  <a:pt x="4310" y="134"/>
                </a:lnTo>
                <a:lnTo>
                  <a:pt x="4400" y="166"/>
                </a:lnTo>
                <a:lnTo>
                  <a:pt x="4490" y="200"/>
                </a:lnTo>
                <a:lnTo>
                  <a:pt x="4580" y="238"/>
                </a:lnTo>
                <a:lnTo>
                  <a:pt x="4666" y="278"/>
                </a:lnTo>
                <a:lnTo>
                  <a:pt x="4752" y="322"/>
                </a:lnTo>
                <a:lnTo>
                  <a:pt x="4836" y="366"/>
                </a:lnTo>
                <a:lnTo>
                  <a:pt x="4918" y="414"/>
                </a:lnTo>
                <a:lnTo>
                  <a:pt x="4998" y="464"/>
                </a:lnTo>
                <a:lnTo>
                  <a:pt x="5078" y="516"/>
                </a:lnTo>
                <a:lnTo>
                  <a:pt x="5156" y="572"/>
                </a:lnTo>
                <a:lnTo>
                  <a:pt x="5234" y="628"/>
                </a:lnTo>
                <a:lnTo>
                  <a:pt x="5234" y="628"/>
                </a:lnTo>
                <a:lnTo>
                  <a:pt x="5166" y="582"/>
                </a:lnTo>
                <a:lnTo>
                  <a:pt x="5100" y="540"/>
                </a:lnTo>
                <a:lnTo>
                  <a:pt x="5032" y="498"/>
                </a:lnTo>
                <a:lnTo>
                  <a:pt x="4966" y="458"/>
                </a:lnTo>
                <a:lnTo>
                  <a:pt x="4966" y="458"/>
                </a:lnTo>
                <a:lnTo>
                  <a:pt x="4902" y="424"/>
                </a:lnTo>
                <a:lnTo>
                  <a:pt x="4840" y="390"/>
                </a:lnTo>
                <a:lnTo>
                  <a:pt x="4776" y="358"/>
                </a:lnTo>
                <a:lnTo>
                  <a:pt x="4712" y="328"/>
                </a:lnTo>
                <a:lnTo>
                  <a:pt x="4646" y="300"/>
                </a:lnTo>
                <a:lnTo>
                  <a:pt x="4582" y="274"/>
                </a:lnTo>
                <a:lnTo>
                  <a:pt x="4518" y="248"/>
                </a:lnTo>
                <a:lnTo>
                  <a:pt x="4452" y="226"/>
                </a:lnTo>
                <a:lnTo>
                  <a:pt x="4386" y="204"/>
                </a:lnTo>
                <a:lnTo>
                  <a:pt x="4320" y="184"/>
                </a:lnTo>
                <a:lnTo>
                  <a:pt x="4254" y="164"/>
                </a:lnTo>
                <a:lnTo>
                  <a:pt x="4188" y="148"/>
                </a:lnTo>
                <a:lnTo>
                  <a:pt x="4122" y="134"/>
                </a:lnTo>
                <a:lnTo>
                  <a:pt x="4054" y="120"/>
                </a:lnTo>
                <a:lnTo>
                  <a:pt x="3988" y="108"/>
                </a:lnTo>
                <a:lnTo>
                  <a:pt x="3920" y="98"/>
                </a:lnTo>
                <a:lnTo>
                  <a:pt x="3920" y="98"/>
                </a:lnTo>
                <a:lnTo>
                  <a:pt x="3832" y="88"/>
                </a:lnTo>
                <a:lnTo>
                  <a:pt x="3744" y="80"/>
                </a:lnTo>
                <a:lnTo>
                  <a:pt x="3656" y="74"/>
                </a:lnTo>
                <a:lnTo>
                  <a:pt x="3566" y="72"/>
                </a:lnTo>
                <a:lnTo>
                  <a:pt x="3476" y="74"/>
                </a:lnTo>
                <a:lnTo>
                  <a:pt x="3386" y="78"/>
                </a:lnTo>
                <a:lnTo>
                  <a:pt x="3294" y="84"/>
                </a:lnTo>
                <a:lnTo>
                  <a:pt x="3202" y="94"/>
                </a:lnTo>
                <a:lnTo>
                  <a:pt x="3110" y="106"/>
                </a:lnTo>
                <a:lnTo>
                  <a:pt x="3018" y="120"/>
                </a:lnTo>
                <a:lnTo>
                  <a:pt x="2926" y="138"/>
                </a:lnTo>
                <a:lnTo>
                  <a:pt x="2832" y="158"/>
                </a:lnTo>
                <a:lnTo>
                  <a:pt x="2738" y="182"/>
                </a:lnTo>
                <a:lnTo>
                  <a:pt x="2644" y="208"/>
                </a:lnTo>
                <a:lnTo>
                  <a:pt x="2550" y="236"/>
                </a:lnTo>
                <a:lnTo>
                  <a:pt x="2456" y="268"/>
                </a:lnTo>
                <a:lnTo>
                  <a:pt x="2456" y="268"/>
                </a:lnTo>
                <a:lnTo>
                  <a:pt x="2358" y="304"/>
                </a:lnTo>
                <a:lnTo>
                  <a:pt x="2262" y="342"/>
                </a:lnTo>
                <a:lnTo>
                  <a:pt x="2164" y="384"/>
                </a:lnTo>
                <a:lnTo>
                  <a:pt x="2064" y="428"/>
                </a:lnTo>
                <a:lnTo>
                  <a:pt x="1966" y="476"/>
                </a:lnTo>
                <a:lnTo>
                  <a:pt x="1866" y="526"/>
                </a:lnTo>
                <a:lnTo>
                  <a:pt x="1766" y="580"/>
                </a:lnTo>
                <a:lnTo>
                  <a:pt x="1666" y="636"/>
                </a:lnTo>
                <a:lnTo>
                  <a:pt x="1666" y="636"/>
                </a:lnTo>
                <a:lnTo>
                  <a:pt x="1592" y="646"/>
                </a:lnTo>
                <a:lnTo>
                  <a:pt x="1518" y="660"/>
                </a:lnTo>
                <a:lnTo>
                  <a:pt x="1518" y="660"/>
                </a:lnTo>
                <a:lnTo>
                  <a:pt x="1594" y="614"/>
                </a:lnTo>
                <a:lnTo>
                  <a:pt x="1670" y="568"/>
                </a:lnTo>
                <a:lnTo>
                  <a:pt x="1746" y="524"/>
                </a:lnTo>
                <a:lnTo>
                  <a:pt x="1820" y="482"/>
                </a:lnTo>
                <a:lnTo>
                  <a:pt x="1896" y="442"/>
                </a:lnTo>
                <a:lnTo>
                  <a:pt x="1972" y="404"/>
                </a:lnTo>
                <a:lnTo>
                  <a:pt x="2046" y="368"/>
                </a:lnTo>
                <a:lnTo>
                  <a:pt x="2120" y="332"/>
                </a:lnTo>
                <a:lnTo>
                  <a:pt x="2194" y="298"/>
                </a:lnTo>
                <a:lnTo>
                  <a:pt x="2268" y="268"/>
                </a:lnTo>
                <a:lnTo>
                  <a:pt x="2342" y="238"/>
                </a:lnTo>
                <a:lnTo>
                  <a:pt x="2416" y="210"/>
                </a:lnTo>
                <a:lnTo>
                  <a:pt x="2488" y="184"/>
                </a:lnTo>
                <a:lnTo>
                  <a:pt x="2562" y="160"/>
                </a:lnTo>
                <a:lnTo>
                  <a:pt x="2634" y="138"/>
                </a:lnTo>
                <a:lnTo>
                  <a:pt x="2708" y="116"/>
                </a:lnTo>
                <a:lnTo>
                  <a:pt x="2780" y="98"/>
                </a:lnTo>
                <a:lnTo>
                  <a:pt x="2852" y="80"/>
                </a:lnTo>
                <a:lnTo>
                  <a:pt x="2924" y="64"/>
                </a:lnTo>
                <a:lnTo>
                  <a:pt x="2994" y="52"/>
                </a:lnTo>
                <a:lnTo>
                  <a:pt x="3066" y="40"/>
                </a:lnTo>
                <a:lnTo>
                  <a:pt x="3136" y="30"/>
                </a:lnTo>
                <a:lnTo>
                  <a:pt x="3206" y="20"/>
                </a:lnTo>
                <a:lnTo>
                  <a:pt x="3278" y="14"/>
                </a:lnTo>
                <a:lnTo>
                  <a:pt x="3348" y="10"/>
                </a:lnTo>
                <a:lnTo>
                  <a:pt x="3418" y="6"/>
                </a:lnTo>
                <a:lnTo>
                  <a:pt x="3486" y="6"/>
                </a:lnTo>
                <a:lnTo>
                  <a:pt x="3556" y="6"/>
                </a:lnTo>
                <a:lnTo>
                  <a:pt x="3624" y="8"/>
                </a:lnTo>
                <a:lnTo>
                  <a:pt x="3694" y="12"/>
                </a:lnTo>
                <a:lnTo>
                  <a:pt x="3762" y="18"/>
                </a:lnTo>
                <a:lnTo>
                  <a:pt x="3830" y="26"/>
                </a:lnTo>
                <a:lnTo>
                  <a:pt x="3830" y="26"/>
                </a:lnTo>
                <a:close/>
                <a:moveTo>
                  <a:pt x="1504" y="670"/>
                </a:moveTo>
                <a:lnTo>
                  <a:pt x="1504" y="670"/>
                </a:lnTo>
                <a:lnTo>
                  <a:pt x="1578" y="656"/>
                </a:lnTo>
                <a:lnTo>
                  <a:pt x="1652" y="644"/>
                </a:lnTo>
                <a:lnTo>
                  <a:pt x="1652" y="644"/>
                </a:lnTo>
                <a:lnTo>
                  <a:pt x="1592" y="678"/>
                </a:lnTo>
                <a:lnTo>
                  <a:pt x="1592" y="678"/>
                </a:lnTo>
                <a:lnTo>
                  <a:pt x="1522" y="688"/>
                </a:lnTo>
                <a:lnTo>
                  <a:pt x="1452" y="702"/>
                </a:lnTo>
                <a:lnTo>
                  <a:pt x="1452" y="702"/>
                </a:lnTo>
                <a:lnTo>
                  <a:pt x="1504" y="670"/>
                </a:lnTo>
                <a:lnTo>
                  <a:pt x="1504" y="670"/>
                </a:lnTo>
                <a:close/>
                <a:moveTo>
                  <a:pt x="1484" y="674"/>
                </a:moveTo>
                <a:lnTo>
                  <a:pt x="1484" y="674"/>
                </a:lnTo>
                <a:lnTo>
                  <a:pt x="1436" y="706"/>
                </a:lnTo>
                <a:lnTo>
                  <a:pt x="1436" y="706"/>
                </a:lnTo>
                <a:lnTo>
                  <a:pt x="1342" y="728"/>
                </a:lnTo>
                <a:lnTo>
                  <a:pt x="1246" y="756"/>
                </a:lnTo>
                <a:lnTo>
                  <a:pt x="1150" y="786"/>
                </a:lnTo>
                <a:lnTo>
                  <a:pt x="1054" y="822"/>
                </a:lnTo>
                <a:lnTo>
                  <a:pt x="956" y="860"/>
                </a:lnTo>
                <a:lnTo>
                  <a:pt x="858" y="900"/>
                </a:lnTo>
                <a:lnTo>
                  <a:pt x="758" y="944"/>
                </a:lnTo>
                <a:lnTo>
                  <a:pt x="658" y="990"/>
                </a:lnTo>
                <a:lnTo>
                  <a:pt x="658" y="990"/>
                </a:lnTo>
                <a:lnTo>
                  <a:pt x="766" y="938"/>
                </a:lnTo>
                <a:lnTo>
                  <a:pt x="870" y="890"/>
                </a:lnTo>
                <a:lnTo>
                  <a:pt x="976" y="844"/>
                </a:lnTo>
                <a:lnTo>
                  <a:pt x="1080" y="802"/>
                </a:lnTo>
                <a:lnTo>
                  <a:pt x="1182" y="764"/>
                </a:lnTo>
                <a:lnTo>
                  <a:pt x="1284" y="730"/>
                </a:lnTo>
                <a:lnTo>
                  <a:pt x="1384" y="700"/>
                </a:lnTo>
                <a:lnTo>
                  <a:pt x="1484" y="674"/>
                </a:lnTo>
                <a:lnTo>
                  <a:pt x="1484" y="674"/>
                </a:lnTo>
                <a:close/>
                <a:moveTo>
                  <a:pt x="1420" y="716"/>
                </a:moveTo>
                <a:lnTo>
                  <a:pt x="1420" y="716"/>
                </a:lnTo>
                <a:lnTo>
                  <a:pt x="1372" y="748"/>
                </a:lnTo>
                <a:lnTo>
                  <a:pt x="1372" y="748"/>
                </a:lnTo>
                <a:lnTo>
                  <a:pt x="1272" y="772"/>
                </a:lnTo>
                <a:lnTo>
                  <a:pt x="1170" y="802"/>
                </a:lnTo>
                <a:lnTo>
                  <a:pt x="1068" y="834"/>
                </a:lnTo>
                <a:lnTo>
                  <a:pt x="966" y="872"/>
                </a:lnTo>
                <a:lnTo>
                  <a:pt x="862" y="912"/>
                </a:lnTo>
                <a:lnTo>
                  <a:pt x="756" y="956"/>
                </a:lnTo>
                <a:lnTo>
                  <a:pt x="650" y="1004"/>
                </a:lnTo>
                <a:lnTo>
                  <a:pt x="544" y="1054"/>
                </a:lnTo>
                <a:lnTo>
                  <a:pt x="544" y="1054"/>
                </a:lnTo>
                <a:lnTo>
                  <a:pt x="658" y="998"/>
                </a:lnTo>
                <a:lnTo>
                  <a:pt x="770" y="946"/>
                </a:lnTo>
                <a:lnTo>
                  <a:pt x="880" y="896"/>
                </a:lnTo>
                <a:lnTo>
                  <a:pt x="990" y="852"/>
                </a:lnTo>
                <a:lnTo>
                  <a:pt x="1100" y="810"/>
                </a:lnTo>
                <a:lnTo>
                  <a:pt x="1208" y="774"/>
                </a:lnTo>
                <a:lnTo>
                  <a:pt x="1314" y="742"/>
                </a:lnTo>
                <a:lnTo>
                  <a:pt x="1368" y="728"/>
                </a:lnTo>
                <a:lnTo>
                  <a:pt x="1420" y="716"/>
                </a:lnTo>
                <a:lnTo>
                  <a:pt x="1420" y="716"/>
                </a:lnTo>
                <a:close/>
                <a:moveTo>
                  <a:pt x="1358" y="758"/>
                </a:moveTo>
                <a:lnTo>
                  <a:pt x="1358" y="758"/>
                </a:lnTo>
                <a:lnTo>
                  <a:pt x="1310" y="790"/>
                </a:lnTo>
                <a:lnTo>
                  <a:pt x="1310" y="790"/>
                </a:lnTo>
                <a:lnTo>
                  <a:pt x="1204" y="816"/>
                </a:lnTo>
                <a:lnTo>
                  <a:pt x="1096" y="846"/>
                </a:lnTo>
                <a:lnTo>
                  <a:pt x="988" y="882"/>
                </a:lnTo>
                <a:lnTo>
                  <a:pt x="878" y="922"/>
                </a:lnTo>
                <a:lnTo>
                  <a:pt x="768" y="966"/>
                </a:lnTo>
                <a:lnTo>
                  <a:pt x="656" y="1012"/>
                </a:lnTo>
                <a:lnTo>
                  <a:pt x="544" y="1062"/>
                </a:lnTo>
                <a:lnTo>
                  <a:pt x="432" y="1116"/>
                </a:lnTo>
                <a:lnTo>
                  <a:pt x="432" y="1116"/>
                </a:lnTo>
                <a:lnTo>
                  <a:pt x="550" y="1056"/>
                </a:lnTo>
                <a:lnTo>
                  <a:pt x="670" y="1002"/>
                </a:lnTo>
                <a:lnTo>
                  <a:pt x="786" y="950"/>
                </a:lnTo>
                <a:lnTo>
                  <a:pt x="904" y="902"/>
                </a:lnTo>
                <a:lnTo>
                  <a:pt x="1018" y="858"/>
                </a:lnTo>
                <a:lnTo>
                  <a:pt x="1134" y="820"/>
                </a:lnTo>
                <a:lnTo>
                  <a:pt x="1190" y="802"/>
                </a:lnTo>
                <a:lnTo>
                  <a:pt x="1246" y="786"/>
                </a:lnTo>
                <a:lnTo>
                  <a:pt x="1302" y="770"/>
                </a:lnTo>
                <a:lnTo>
                  <a:pt x="1358" y="758"/>
                </a:lnTo>
                <a:lnTo>
                  <a:pt x="1358" y="758"/>
                </a:lnTo>
                <a:close/>
                <a:moveTo>
                  <a:pt x="1296" y="800"/>
                </a:moveTo>
                <a:lnTo>
                  <a:pt x="1296" y="800"/>
                </a:lnTo>
                <a:lnTo>
                  <a:pt x="1250" y="832"/>
                </a:lnTo>
                <a:lnTo>
                  <a:pt x="1250" y="832"/>
                </a:lnTo>
                <a:lnTo>
                  <a:pt x="1194" y="846"/>
                </a:lnTo>
                <a:lnTo>
                  <a:pt x="1136" y="860"/>
                </a:lnTo>
                <a:lnTo>
                  <a:pt x="1022" y="892"/>
                </a:lnTo>
                <a:lnTo>
                  <a:pt x="908" y="930"/>
                </a:lnTo>
                <a:lnTo>
                  <a:pt x="792" y="972"/>
                </a:lnTo>
                <a:lnTo>
                  <a:pt x="674" y="1018"/>
                </a:lnTo>
                <a:lnTo>
                  <a:pt x="556" y="1068"/>
                </a:lnTo>
                <a:lnTo>
                  <a:pt x="438" y="1122"/>
                </a:lnTo>
                <a:lnTo>
                  <a:pt x="318" y="1178"/>
                </a:lnTo>
                <a:lnTo>
                  <a:pt x="318" y="1178"/>
                </a:lnTo>
                <a:lnTo>
                  <a:pt x="444" y="1116"/>
                </a:lnTo>
                <a:lnTo>
                  <a:pt x="568" y="1058"/>
                </a:lnTo>
                <a:lnTo>
                  <a:pt x="692" y="1002"/>
                </a:lnTo>
                <a:lnTo>
                  <a:pt x="816" y="952"/>
                </a:lnTo>
                <a:lnTo>
                  <a:pt x="938" y="906"/>
                </a:lnTo>
                <a:lnTo>
                  <a:pt x="1058" y="866"/>
                </a:lnTo>
                <a:lnTo>
                  <a:pt x="1118" y="846"/>
                </a:lnTo>
                <a:lnTo>
                  <a:pt x="1178" y="830"/>
                </a:lnTo>
                <a:lnTo>
                  <a:pt x="1238" y="814"/>
                </a:lnTo>
                <a:lnTo>
                  <a:pt x="1296" y="800"/>
                </a:lnTo>
                <a:lnTo>
                  <a:pt x="1296" y="800"/>
                </a:lnTo>
                <a:close/>
                <a:moveTo>
                  <a:pt x="1238" y="842"/>
                </a:moveTo>
                <a:lnTo>
                  <a:pt x="1238" y="842"/>
                </a:lnTo>
                <a:lnTo>
                  <a:pt x="1190" y="874"/>
                </a:lnTo>
                <a:lnTo>
                  <a:pt x="1190" y="874"/>
                </a:lnTo>
                <a:lnTo>
                  <a:pt x="1130" y="888"/>
                </a:lnTo>
                <a:lnTo>
                  <a:pt x="1070" y="904"/>
                </a:lnTo>
                <a:lnTo>
                  <a:pt x="950" y="938"/>
                </a:lnTo>
                <a:lnTo>
                  <a:pt x="830" y="978"/>
                </a:lnTo>
                <a:lnTo>
                  <a:pt x="706" y="1022"/>
                </a:lnTo>
                <a:lnTo>
                  <a:pt x="584" y="1070"/>
                </a:lnTo>
                <a:lnTo>
                  <a:pt x="460" y="1124"/>
                </a:lnTo>
                <a:lnTo>
                  <a:pt x="334" y="1178"/>
                </a:lnTo>
                <a:lnTo>
                  <a:pt x="208" y="1236"/>
                </a:lnTo>
                <a:lnTo>
                  <a:pt x="208" y="1236"/>
                </a:lnTo>
                <a:lnTo>
                  <a:pt x="340" y="1172"/>
                </a:lnTo>
                <a:lnTo>
                  <a:pt x="472" y="1112"/>
                </a:lnTo>
                <a:lnTo>
                  <a:pt x="602" y="1054"/>
                </a:lnTo>
                <a:lnTo>
                  <a:pt x="732" y="1002"/>
                </a:lnTo>
                <a:lnTo>
                  <a:pt x="860" y="954"/>
                </a:lnTo>
                <a:lnTo>
                  <a:pt x="924" y="932"/>
                </a:lnTo>
                <a:lnTo>
                  <a:pt x="986" y="910"/>
                </a:lnTo>
                <a:lnTo>
                  <a:pt x="1050" y="890"/>
                </a:lnTo>
                <a:lnTo>
                  <a:pt x="1112" y="872"/>
                </a:lnTo>
                <a:lnTo>
                  <a:pt x="1176" y="856"/>
                </a:lnTo>
                <a:lnTo>
                  <a:pt x="1238" y="842"/>
                </a:lnTo>
                <a:lnTo>
                  <a:pt x="1238" y="842"/>
                </a:lnTo>
                <a:close/>
                <a:moveTo>
                  <a:pt x="1178" y="884"/>
                </a:moveTo>
                <a:lnTo>
                  <a:pt x="1178" y="884"/>
                </a:lnTo>
                <a:lnTo>
                  <a:pt x="1132" y="916"/>
                </a:lnTo>
                <a:lnTo>
                  <a:pt x="1132" y="916"/>
                </a:lnTo>
                <a:lnTo>
                  <a:pt x="1070" y="932"/>
                </a:lnTo>
                <a:lnTo>
                  <a:pt x="1008" y="948"/>
                </a:lnTo>
                <a:lnTo>
                  <a:pt x="944" y="964"/>
                </a:lnTo>
                <a:lnTo>
                  <a:pt x="882" y="984"/>
                </a:lnTo>
                <a:lnTo>
                  <a:pt x="754" y="1024"/>
                </a:lnTo>
                <a:lnTo>
                  <a:pt x="626" y="1070"/>
                </a:lnTo>
                <a:lnTo>
                  <a:pt x="498" y="1122"/>
                </a:lnTo>
                <a:lnTo>
                  <a:pt x="368" y="1176"/>
                </a:lnTo>
                <a:lnTo>
                  <a:pt x="236" y="1232"/>
                </a:lnTo>
                <a:lnTo>
                  <a:pt x="104" y="1292"/>
                </a:lnTo>
                <a:lnTo>
                  <a:pt x="104" y="1292"/>
                </a:lnTo>
                <a:lnTo>
                  <a:pt x="242" y="1228"/>
                </a:lnTo>
                <a:lnTo>
                  <a:pt x="380" y="1164"/>
                </a:lnTo>
                <a:lnTo>
                  <a:pt x="516" y="1106"/>
                </a:lnTo>
                <a:lnTo>
                  <a:pt x="650" y="1050"/>
                </a:lnTo>
                <a:lnTo>
                  <a:pt x="784" y="1000"/>
                </a:lnTo>
                <a:lnTo>
                  <a:pt x="850" y="978"/>
                </a:lnTo>
                <a:lnTo>
                  <a:pt x="916" y="956"/>
                </a:lnTo>
                <a:lnTo>
                  <a:pt x="982" y="936"/>
                </a:lnTo>
                <a:lnTo>
                  <a:pt x="1048" y="916"/>
                </a:lnTo>
                <a:lnTo>
                  <a:pt x="1112" y="900"/>
                </a:lnTo>
                <a:lnTo>
                  <a:pt x="1178" y="884"/>
                </a:lnTo>
                <a:lnTo>
                  <a:pt x="1178" y="884"/>
                </a:lnTo>
                <a:close/>
                <a:moveTo>
                  <a:pt x="22" y="1338"/>
                </a:moveTo>
                <a:lnTo>
                  <a:pt x="22" y="1338"/>
                </a:lnTo>
                <a:lnTo>
                  <a:pt x="24" y="1336"/>
                </a:lnTo>
                <a:lnTo>
                  <a:pt x="24" y="1336"/>
                </a:lnTo>
                <a:lnTo>
                  <a:pt x="166" y="1272"/>
                </a:lnTo>
                <a:lnTo>
                  <a:pt x="306" y="1208"/>
                </a:lnTo>
                <a:lnTo>
                  <a:pt x="444" y="1150"/>
                </a:lnTo>
                <a:lnTo>
                  <a:pt x="582" y="1094"/>
                </a:lnTo>
                <a:lnTo>
                  <a:pt x="718" y="1044"/>
                </a:lnTo>
                <a:lnTo>
                  <a:pt x="786" y="1020"/>
                </a:lnTo>
                <a:lnTo>
                  <a:pt x="854" y="998"/>
                </a:lnTo>
                <a:lnTo>
                  <a:pt x="920" y="978"/>
                </a:lnTo>
                <a:lnTo>
                  <a:pt x="988" y="958"/>
                </a:lnTo>
                <a:lnTo>
                  <a:pt x="1054" y="942"/>
                </a:lnTo>
                <a:lnTo>
                  <a:pt x="1120" y="926"/>
                </a:lnTo>
                <a:lnTo>
                  <a:pt x="1120" y="926"/>
                </a:lnTo>
                <a:lnTo>
                  <a:pt x="1076" y="960"/>
                </a:lnTo>
                <a:lnTo>
                  <a:pt x="1076" y="960"/>
                </a:lnTo>
                <a:lnTo>
                  <a:pt x="1012" y="974"/>
                </a:lnTo>
                <a:lnTo>
                  <a:pt x="946" y="990"/>
                </a:lnTo>
                <a:lnTo>
                  <a:pt x="882" y="1008"/>
                </a:lnTo>
                <a:lnTo>
                  <a:pt x="818" y="1028"/>
                </a:lnTo>
                <a:lnTo>
                  <a:pt x="688" y="1070"/>
                </a:lnTo>
                <a:lnTo>
                  <a:pt x="556" y="1116"/>
                </a:lnTo>
                <a:lnTo>
                  <a:pt x="424" y="1166"/>
                </a:lnTo>
                <a:lnTo>
                  <a:pt x="292" y="1220"/>
                </a:lnTo>
                <a:lnTo>
                  <a:pt x="158" y="1278"/>
                </a:lnTo>
                <a:lnTo>
                  <a:pt x="22" y="1338"/>
                </a:lnTo>
                <a:lnTo>
                  <a:pt x="22" y="1338"/>
                </a:lnTo>
                <a:close/>
                <a:moveTo>
                  <a:pt x="1078" y="964"/>
                </a:moveTo>
                <a:lnTo>
                  <a:pt x="1078" y="964"/>
                </a:lnTo>
                <a:lnTo>
                  <a:pt x="1180" y="944"/>
                </a:lnTo>
                <a:lnTo>
                  <a:pt x="1180" y="944"/>
                </a:lnTo>
                <a:lnTo>
                  <a:pt x="1130" y="978"/>
                </a:lnTo>
                <a:lnTo>
                  <a:pt x="1130" y="978"/>
                </a:lnTo>
                <a:lnTo>
                  <a:pt x="1034" y="998"/>
                </a:lnTo>
                <a:lnTo>
                  <a:pt x="1034" y="998"/>
                </a:lnTo>
                <a:lnTo>
                  <a:pt x="1078" y="964"/>
                </a:lnTo>
                <a:lnTo>
                  <a:pt x="1078" y="964"/>
                </a:lnTo>
                <a:close/>
                <a:moveTo>
                  <a:pt x="1024" y="1006"/>
                </a:moveTo>
                <a:lnTo>
                  <a:pt x="1024" y="1006"/>
                </a:lnTo>
                <a:lnTo>
                  <a:pt x="1120" y="986"/>
                </a:lnTo>
                <a:lnTo>
                  <a:pt x="1120" y="986"/>
                </a:lnTo>
                <a:lnTo>
                  <a:pt x="1074" y="1020"/>
                </a:lnTo>
                <a:lnTo>
                  <a:pt x="1074" y="1020"/>
                </a:lnTo>
                <a:lnTo>
                  <a:pt x="982" y="1038"/>
                </a:lnTo>
                <a:lnTo>
                  <a:pt x="982" y="1038"/>
                </a:lnTo>
                <a:lnTo>
                  <a:pt x="1024" y="1006"/>
                </a:lnTo>
                <a:lnTo>
                  <a:pt x="1024" y="1006"/>
                </a:lnTo>
                <a:close/>
                <a:moveTo>
                  <a:pt x="972" y="1046"/>
                </a:moveTo>
                <a:lnTo>
                  <a:pt x="972" y="1046"/>
                </a:lnTo>
                <a:lnTo>
                  <a:pt x="1062" y="1028"/>
                </a:lnTo>
                <a:lnTo>
                  <a:pt x="1062" y="1028"/>
                </a:lnTo>
                <a:lnTo>
                  <a:pt x="1018" y="1058"/>
                </a:lnTo>
                <a:lnTo>
                  <a:pt x="1018" y="1058"/>
                </a:lnTo>
                <a:lnTo>
                  <a:pt x="932" y="1076"/>
                </a:lnTo>
                <a:lnTo>
                  <a:pt x="932" y="1076"/>
                </a:lnTo>
                <a:lnTo>
                  <a:pt x="972" y="1046"/>
                </a:lnTo>
                <a:lnTo>
                  <a:pt x="972" y="1046"/>
                </a:lnTo>
                <a:close/>
                <a:moveTo>
                  <a:pt x="922" y="1086"/>
                </a:moveTo>
                <a:lnTo>
                  <a:pt x="922" y="1086"/>
                </a:lnTo>
                <a:lnTo>
                  <a:pt x="1006" y="1068"/>
                </a:lnTo>
                <a:lnTo>
                  <a:pt x="1006" y="1068"/>
                </a:lnTo>
                <a:lnTo>
                  <a:pt x="966" y="1098"/>
                </a:lnTo>
                <a:lnTo>
                  <a:pt x="966" y="1098"/>
                </a:lnTo>
                <a:lnTo>
                  <a:pt x="886" y="1114"/>
                </a:lnTo>
                <a:lnTo>
                  <a:pt x="886" y="1114"/>
                </a:lnTo>
                <a:lnTo>
                  <a:pt x="922" y="1086"/>
                </a:lnTo>
                <a:lnTo>
                  <a:pt x="922" y="1086"/>
                </a:lnTo>
                <a:close/>
                <a:moveTo>
                  <a:pt x="874" y="1124"/>
                </a:moveTo>
                <a:lnTo>
                  <a:pt x="874" y="1124"/>
                </a:lnTo>
                <a:lnTo>
                  <a:pt x="954" y="1106"/>
                </a:lnTo>
                <a:lnTo>
                  <a:pt x="954" y="1106"/>
                </a:lnTo>
                <a:lnTo>
                  <a:pt x="916" y="1136"/>
                </a:lnTo>
                <a:lnTo>
                  <a:pt x="916" y="1136"/>
                </a:lnTo>
                <a:lnTo>
                  <a:pt x="840" y="1150"/>
                </a:lnTo>
                <a:lnTo>
                  <a:pt x="840" y="1150"/>
                </a:lnTo>
                <a:lnTo>
                  <a:pt x="874" y="1124"/>
                </a:lnTo>
                <a:lnTo>
                  <a:pt x="874" y="1124"/>
                </a:lnTo>
                <a:close/>
                <a:moveTo>
                  <a:pt x="828" y="1160"/>
                </a:moveTo>
                <a:lnTo>
                  <a:pt x="828" y="1160"/>
                </a:lnTo>
                <a:lnTo>
                  <a:pt x="904" y="1144"/>
                </a:lnTo>
                <a:lnTo>
                  <a:pt x="904" y="1144"/>
                </a:lnTo>
                <a:lnTo>
                  <a:pt x="870" y="1170"/>
                </a:lnTo>
                <a:lnTo>
                  <a:pt x="870" y="1170"/>
                </a:lnTo>
                <a:lnTo>
                  <a:pt x="796" y="1186"/>
                </a:lnTo>
                <a:lnTo>
                  <a:pt x="796" y="1186"/>
                </a:lnTo>
                <a:lnTo>
                  <a:pt x="828" y="1160"/>
                </a:lnTo>
                <a:lnTo>
                  <a:pt x="828" y="1160"/>
                </a:lnTo>
                <a:close/>
                <a:moveTo>
                  <a:pt x="786" y="1196"/>
                </a:moveTo>
                <a:lnTo>
                  <a:pt x="786" y="1196"/>
                </a:lnTo>
                <a:lnTo>
                  <a:pt x="858" y="1180"/>
                </a:lnTo>
                <a:lnTo>
                  <a:pt x="858" y="1180"/>
                </a:lnTo>
                <a:lnTo>
                  <a:pt x="828" y="1204"/>
                </a:lnTo>
                <a:lnTo>
                  <a:pt x="828" y="1204"/>
                </a:lnTo>
                <a:lnTo>
                  <a:pt x="758" y="1218"/>
                </a:lnTo>
                <a:lnTo>
                  <a:pt x="758" y="1218"/>
                </a:lnTo>
                <a:lnTo>
                  <a:pt x="786" y="1196"/>
                </a:lnTo>
                <a:lnTo>
                  <a:pt x="786" y="1196"/>
                </a:lnTo>
                <a:close/>
                <a:moveTo>
                  <a:pt x="748" y="1226"/>
                </a:moveTo>
                <a:lnTo>
                  <a:pt x="748" y="1226"/>
                </a:lnTo>
                <a:lnTo>
                  <a:pt x="816" y="1212"/>
                </a:lnTo>
                <a:lnTo>
                  <a:pt x="816" y="1212"/>
                </a:lnTo>
                <a:lnTo>
                  <a:pt x="786" y="1238"/>
                </a:lnTo>
                <a:lnTo>
                  <a:pt x="786" y="1238"/>
                </a:lnTo>
                <a:lnTo>
                  <a:pt x="720" y="1250"/>
                </a:lnTo>
                <a:lnTo>
                  <a:pt x="720" y="1250"/>
                </a:lnTo>
                <a:lnTo>
                  <a:pt x="748" y="1226"/>
                </a:lnTo>
                <a:lnTo>
                  <a:pt x="748" y="1226"/>
                </a:lnTo>
                <a:close/>
                <a:moveTo>
                  <a:pt x="710" y="1258"/>
                </a:moveTo>
                <a:lnTo>
                  <a:pt x="710" y="1258"/>
                </a:lnTo>
                <a:lnTo>
                  <a:pt x="776" y="1244"/>
                </a:lnTo>
                <a:lnTo>
                  <a:pt x="776" y="1244"/>
                </a:lnTo>
                <a:lnTo>
                  <a:pt x="746" y="1268"/>
                </a:lnTo>
                <a:lnTo>
                  <a:pt x="746" y="1268"/>
                </a:lnTo>
                <a:lnTo>
                  <a:pt x="684" y="1282"/>
                </a:lnTo>
                <a:lnTo>
                  <a:pt x="684" y="1282"/>
                </a:lnTo>
                <a:lnTo>
                  <a:pt x="710" y="1258"/>
                </a:lnTo>
                <a:lnTo>
                  <a:pt x="710" y="1258"/>
                </a:lnTo>
                <a:close/>
                <a:moveTo>
                  <a:pt x="674" y="1288"/>
                </a:moveTo>
                <a:lnTo>
                  <a:pt x="674" y="1288"/>
                </a:lnTo>
                <a:lnTo>
                  <a:pt x="736" y="1276"/>
                </a:lnTo>
                <a:lnTo>
                  <a:pt x="736" y="1276"/>
                </a:lnTo>
                <a:lnTo>
                  <a:pt x="710" y="1298"/>
                </a:lnTo>
                <a:lnTo>
                  <a:pt x="710" y="1298"/>
                </a:lnTo>
                <a:lnTo>
                  <a:pt x="650" y="1310"/>
                </a:lnTo>
                <a:lnTo>
                  <a:pt x="650" y="1310"/>
                </a:lnTo>
                <a:lnTo>
                  <a:pt x="674" y="1288"/>
                </a:lnTo>
                <a:lnTo>
                  <a:pt x="674" y="1288"/>
                </a:lnTo>
                <a:close/>
                <a:moveTo>
                  <a:pt x="622" y="1334"/>
                </a:moveTo>
                <a:lnTo>
                  <a:pt x="622" y="1334"/>
                </a:lnTo>
                <a:lnTo>
                  <a:pt x="642" y="1316"/>
                </a:lnTo>
                <a:lnTo>
                  <a:pt x="642" y="1316"/>
                </a:lnTo>
                <a:lnTo>
                  <a:pt x="700" y="1306"/>
                </a:lnTo>
                <a:lnTo>
                  <a:pt x="700" y="1306"/>
                </a:lnTo>
                <a:lnTo>
                  <a:pt x="686" y="1318"/>
                </a:lnTo>
                <a:lnTo>
                  <a:pt x="686" y="1318"/>
                </a:lnTo>
                <a:lnTo>
                  <a:pt x="676" y="1324"/>
                </a:lnTo>
                <a:lnTo>
                  <a:pt x="676" y="1324"/>
                </a:lnTo>
                <a:lnTo>
                  <a:pt x="620" y="1336"/>
                </a:lnTo>
                <a:lnTo>
                  <a:pt x="620" y="1336"/>
                </a:lnTo>
                <a:lnTo>
                  <a:pt x="622" y="1334"/>
                </a:lnTo>
                <a:lnTo>
                  <a:pt x="622" y="1334"/>
                </a:lnTo>
                <a:close/>
                <a:moveTo>
                  <a:pt x="610" y="1344"/>
                </a:moveTo>
                <a:lnTo>
                  <a:pt x="610" y="1344"/>
                </a:lnTo>
                <a:lnTo>
                  <a:pt x="666" y="1332"/>
                </a:lnTo>
                <a:lnTo>
                  <a:pt x="666" y="1332"/>
                </a:lnTo>
                <a:lnTo>
                  <a:pt x="642" y="1352"/>
                </a:lnTo>
                <a:lnTo>
                  <a:pt x="642" y="1352"/>
                </a:lnTo>
                <a:lnTo>
                  <a:pt x="588" y="1362"/>
                </a:lnTo>
                <a:lnTo>
                  <a:pt x="588" y="1362"/>
                </a:lnTo>
                <a:lnTo>
                  <a:pt x="610" y="1344"/>
                </a:lnTo>
                <a:lnTo>
                  <a:pt x="610" y="1344"/>
                </a:lnTo>
                <a:close/>
                <a:moveTo>
                  <a:pt x="580" y="1370"/>
                </a:moveTo>
                <a:lnTo>
                  <a:pt x="580" y="1370"/>
                </a:lnTo>
                <a:lnTo>
                  <a:pt x="632" y="1360"/>
                </a:lnTo>
                <a:lnTo>
                  <a:pt x="632" y="1360"/>
                </a:lnTo>
                <a:lnTo>
                  <a:pt x="608" y="1378"/>
                </a:lnTo>
                <a:lnTo>
                  <a:pt x="608" y="1378"/>
                </a:lnTo>
                <a:lnTo>
                  <a:pt x="558" y="1388"/>
                </a:lnTo>
                <a:lnTo>
                  <a:pt x="558" y="1388"/>
                </a:lnTo>
                <a:lnTo>
                  <a:pt x="580" y="1370"/>
                </a:lnTo>
                <a:lnTo>
                  <a:pt x="580" y="1370"/>
                </a:lnTo>
                <a:close/>
                <a:moveTo>
                  <a:pt x="548" y="1396"/>
                </a:moveTo>
                <a:lnTo>
                  <a:pt x="548" y="1396"/>
                </a:lnTo>
                <a:lnTo>
                  <a:pt x="598" y="1386"/>
                </a:lnTo>
                <a:lnTo>
                  <a:pt x="598" y="1386"/>
                </a:lnTo>
                <a:lnTo>
                  <a:pt x="576" y="1402"/>
                </a:lnTo>
                <a:lnTo>
                  <a:pt x="576" y="1402"/>
                </a:lnTo>
                <a:lnTo>
                  <a:pt x="528" y="1412"/>
                </a:lnTo>
                <a:lnTo>
                  <a:pt x="528" y="1412"/>
                </a:lnTo>
                <a:lnTo>
                  <a:pt x="548" y="1396"/>
                </a:lnTo>
                <a:lnTo>
                  <a:pt x="548" y="1396"/>
                </a:lnTo>
                <a:close/>
                <a:moveTo>
                  <a:pt x="518" y="1420"/>
                </a:moveTo>
                <a:lnTo>
                  <a:pt x="518" y="1420"/>
                </a:lnTo>
                <a:lnTo>
                  <a:pt x="564" y="1410"/>
                </a:lnTo>
                <a:lnTo>
                  <a:pt x="564" y="1410"/>
                </a:lnTo>
                <a:lnTo>
                  <a:pt x="540" y="1426"/>
                </a:lnTo>
                <a:lnTo>
                  <a:pt x="540" y="1426"/>
                </a:lnTo>
                <a:lnTo>
                  <a:pt x="496" y="1436"/>
                </a:lnTo>
                <a:lnTo>
                  <a:pt x="496" y="1436"/>
                </a:lnTo>
                <a:lnTo>
                  <a:pt x="518" y="1420"/>
                </a:lnTo>
                <a:lnTo>
                  <a:pt x="518" y="1420"/>
                </a:lnTo>
                <a:close/>
                <a:moveTo>
                  <a:pt x="486" y="1444"/>
                </a:moveTo>
                <a:lnTo>
                  <a:pt x="486" y="1444"/>
                </a:lnTo>
                <a:lnTo>
                  <a:pt x="528" y="1436"/>
                </a:lnTo>
                <a:lnTo>
                  <a:pt x="528" y="1436"/>
                </a:lnTo>
                <a:lnTo>
                  <a:pt x="506" y="1450"/>
                </a:lnTo>
                <a:lnTo>
                  <a:pt x="506" y="1450"/>
                </a:lnTo>
                <a:lnTo>
                  <a:pt x="464" y="1460"/>
                </a:lnTo>
                <a:lnTo>
                  <a:pt x="464" y="1460"/>
                </a:lnTo>
                <a:lnTo>
                  <a:pt x="486" y="1444"/>
                </a:lnTo>
                <a:lnTo>
                  <a:pt x="486" y="1444"/>
                </a:lnTo>
                <a:close/>
                <a:moveTo>
                  <a:pt x="452" y="1468"/>
                </a:moveTo>
                <a:lnTo>
                  <a:pt x="452" y="1468"/>
                </a:lnTo>
                <a:lnTo>
                  <a:pt x="492" y="1460"/>
                </a:lnTo>
                <a:lnTo>
                  <a:pt x="492" y="1460"/>
                </a:lnTo>
                <a:lnTo>
                  <a:pt x="470" y="1474"/>
                </a:lnTo>
                <a:lnTo>
                  <a:pt x="470" y="1474"/>
                </a:lnTo>
                <a:lnTo>
                  <a:pt x="432" y="1484"/>
                </a:lnTo>
                <a:lnTo>
                  <a:pt x="432" y="1484"/>
                </a:lnTo>
                <a:lnTo>
                  <a:pt x="452" y="1468"/>
                </a:lnTo>
                <a:lnTo>
                  <a:pt x="452" y="1468"/>
                </a:lnTo>
                <a:close/>
                <a:moveTo>
                  <a:pt x="420" y="1492"/>
                </a:moveTo>
                <a:lnTo>
                  <a:pt x="420" y="1492"/>
                </a:lnTo>
                <a:lnTo>
                  <a:pt x="454" y="1484"/>
                </a:lnTo>
                <a:lnTo>
                  <a:pt x="454" y="1484"/>
                </a:lnTo>
                <a:lnTo>
                  <a:pt x="432" y="1498"/>
                </a:lnTo>
                <a:lnTo>
                  <a:pt x="432" y="1498"/>
                </a:lnTo>
                <a:lnTo>
                  <a:pt x="400" y="1506"/>
                </a:lnTo>
                <a:lnTo>
                  <a:pt x="400" y="1506"/>
                </a:lnTo>
                <a:lnTo>
                  <a:pt x="420" y="1492"/>
                </a:lnTo>
                <a:lnTo>
                  <a:pt x="420" y="1492"/>
                </a:lnTo>
                <a:close/>
                <a:moveTo>
                  <a:pt x="318" y="1562"/>
                </a:moveTo>
                <a:lnTo>
                  <a:pt x="318" y="1562"/>
                </a:lnTo>
                <a:lnTo>
                  <a:pt x="304" y="1566"/>
                </a:lnTo>
                <a:lnTo>
                  <a:pt x="304" y="1566"/>
                </a:lnTo>
                <a:lnTo>
                  <a:pt x="314" y="1560"/>
                </a:lnTo>
                <a:lnTo>
                  <a:pt x="314" y="1560"/>
                </a:lnTo>
                <a:lnTo>
                  <a:pt x="328" y="1556"/>
                </a:lnTo>
                <a:lnTo>
                  <a:pt x="328" y="1556"/>
                </a:lnTo>
                <a:lnTo>
                  <a:pt x="318" y="1562"/>
                </a:lnTo>
                <a:lnTo>
                  <a:pt x="318" y="1562"/>
                </a:lnTo>
                <a:close/>
                <a:moveTo>
                  <a:pt x="356" y="1540"/>
                </a:moveTo>
                <a:lnTo>
                  <a:pt x="356" y="1540"/>
                </a:lnTo>
                <a:lnTo>
                  <a:pt x="334" y="1548"/>
                </a:lnTo>
                <a:lnTo>
                  <a:pt x="334" y="1548"/>
                </a:lnTo>
                <a:lnTo>
                  <a:pt x="350" y="1538"/>
                </a:lnTo>
                <a:lnTo>
                  <a:pt x="350" y="1538"/>
                </a:lnTo>
                <a:lnTo>
                  <a:pt x="374" y="1532"/>
                </a:lnTo>
                <a:lnTo>
                  <a:pt x="374" y="1532"/>
                </a:lnTo>
                <a:lnTo>
                  <a:pt x="356" y="1540"/>
                </a:lnTo>
                <a:lnTo>
                  <a:pt x="356" y="1540"/>
                </a:lnTo>
                <a:close/>
                <a:moveTo>
                  <a:pt x="404" y="1526"/>
                </a:moveTo>
                <a:lnTo>
                  <a:pt x="404" y="1526"/>
                </a:lnTo>
                <a:lnTo>
                  <a:pt x="392" y="1530"/>
                </a:lnTo>
                <a:lnTo>
                  <a:pt x="392" y="1530"/>
                </a:lnTo>
                <a:lnTo>
                  <a:pt x="400" y="1524"/>
                </a:lnTo>
                <a:lnTo>
                  <a:pt x="400" y="1524"/>
                </a:lnTo>
                <a:lnTo>
                  <a:pt x="414" y="1520"/>
                </a:lnTo>
                <a:lnTo>
                  <a:pt x="414" y="1520"/>
                </a:lnTo>
                <a:lnTo>
                  <a:pt x="404" y="1526"/>
                </a:lnTo>
                <a:lnTo>
                  <a:pt x="404" y="1526"/>
                </a:lnTo>
                <a:close/>
                <a:moveTo>
                  <a:pt x="396" y="1520"/>
                </a:moveTo>
                <a:lnTo>
                  <a:pt x="396" y="1520"/>
                </a:lnTo>
                <a:lnTo>
                  <a:pt x="368" y="1528"/>
                </a:lnTo>
                <a:lnTo>
                  <a:pt x="368" y="1528"/>
                </a:lnTo>
                <a:lnTo>
                  <a:pt x="384" y="1516"/>
                </a:lnTo>
                <a:lnTo>
                  <a:pt x="384" y="1516"/>
                </a:lnTo>
                <a:lnTo>
                  <a:pt x="416" y="1508"/>
                </a:lnTo>
                <a:lnTo>
                  <a:pt x="416" y="1508"/>
                </a:lnTo>
                <a:lnTo>
                  <a:pt x="396" y="1520"/>
                </a:lnTo>
                <a:lnTo>
                  <a:pt x="396" y="1520"/>
                </a:lnTo>
                <a:close/>
                <a:moveTo>
                  <a:pt x="444" y="1504"/>
                </a:moveTo>
                <a:lnTo>
                  <a:pt x="444" y="1504"/>
                </a:lnTo>
                <a:lnTo>
                  <a:pt x="422" y="1512"/>
                </a:lnTo>
                <a:lnTo>
                  <a:pt x="422" y="1512"/>
                </a:lnTo>
                <a:lnTo>
                  <a:pt x="438" y="1502"/>
                </a:lnTo>
                <a:lnTo>
                  <a:pt x="438" y="1502"/>
                </a:lnTo>
                <a:lnTo>
                  <a:pt x="462" y="1496"/>
                </a:lnTo>
                <a:lnTo>
                  <a:pt x="462" y="1496"/>
                </a:lnTo>
                <a:lnTo>
                  <a:pt x="444" y="1504"/>
                </a:lnTo>
                <a:lnTo>
                  <a:pt x="444" y="1504"/>
                </a:lnTo>
                <a:close/>
                <a:moveTo>
                  <a:pt x="496" y="1488"/>
                </a:moveTo>
                <a:lnTo>
                  <a:pt x="496" y="1488"/>
                </a:lnTo>
                <a:lnTo>
                  <a:pt x="480" y="1492"/>
                </a:lnTo>
                <a:lnTo>
                  <a:pt x="480" y="1492"/>
                </a:lnTo>
                <a:lnTo>
                  <a:pt x="490" y="1488"/>
                </a:lnTo>
                <a:lnTo>
                  <a:pt x="490" y="1488"/>
                </a:lnTo>
                <a:lnTo>
                  <a:pt x="504" y="1484"/>
                </a:lnTo>
                <a:lnTo>
                  <a:pt x="504" y="1484"/>
                </a:lnTo>
                <a:lnTo>
                  <a:pt x="496" y="1488"/>
                </a:lnTo>
                <a:lnTo>
                  <a:pt x="496" y="1488"/>
                </a:lnTo>
                <a:close/>
                <a:moveTo>
                  <a:pt x="486" y="1482"/>
                </a:moveTo>
                <a:lnTo>
                  <a:pt x="486" y="1482"/>
                </a:lnTo>
                <a:lnTo>
                  <a:pt x="456" y="1490"/>
                </a:lnTo>
                <a:lnTo>
                  <a:pt x="456" y="1490"/>
                </a:lnTo>
                <a:lnTo>
                  <a:pt x="474" y="1480"/>
                </a:lnTo>
                <a:lnTo>
                  <a:pt x="474" y="1480"/>
                </a:lnTo>
                <a:lnTo>
                  <a:pt x="504" y="1472"/>
                </a:lnTo>
                <a:lnTo>
                  <a:pt x="504" y="1472"/>
                </a:lnTo>
                <a:lnTo>
                  <a:pt x="486" y="1482"/>
                </a:lnTo>
                <a:lnTo>
                  <a:pt x="486" y="1482"/>
                </a:lnTo>
                <a:close/>
                <a:moveTo>
                  <a:pt x="536" y="1468"/>
                </a:moveTo>
                <a:lnTo>
                  <a:pt x="536" y="1468"/>
                </a:lnTo>
                <a:lnTo>
                  <a:pt x="512" y="1474"/>
                </a:lnTo>
                <a:lnTo>
                  <a:pt x="512" y="1474"/>
                </a:lnTo>
                <a:lnTo>
                  <a:pt x="528" y="1466"/>
                </a:lnTo>
                <a:lnTo>
                  <a:pt x="528" y="1466"/>
                </a:lnTo>
                <a:lnTo>
                  <a:pt x="554" y="1458"/>
                </a:lnTo>
                <a:lnTo>
                  <a:pt x="554" y="1458"/>
                </a:lnTo>
                <a:lnTo>
                  <a:pt x="536" y="1468"/>
                </a:lnTo>
                <a:lnTo>
                  <a:pt x="536" y="1468"/>
                </a:lnTo>
                <a:close/>
                <a:moveTo>
                  <a:pt x="586" y="1450"/>
                </a:moveTo>
                <a:lnTo>
                  <a:pt x="586" y="1450"/>
                </a:lnTo>
                <a:lnTo>
                  <a:pt x="574" y="1456"/>
                </a:lnTo>
                <a:lnTo>
                  <a:pt x="574" y="1456"/>
                </a:lnTo>
                <a:lnTo>
                  <a:pt x="582" y="1450"/>
                </a:lnTo>
                <a:lnTo>
                  <a:pt x="582" y="1450"/>
                </a:lnTo>
                <a:lnTo>
                  <a:pt x="596" y="1446"/>
                </a:lnTo>
                <a:lnTo>
                  <a:pt x="596" y="1446"/>
                </a:lnTo>
                <a:lnTo>
                  <a:pt x="586" y="1450"/>
                </a:lnTo>
                <a:lnTo>
                  <a:pt x="586" y="1450"/>
                </a:lnTo>
                <a:close/>
                <a:moveTo>
                  <a:pt x="578" y="1446"/>
                </a:moveTo>
                <a:lnTo>
                  <a:pt x="578" y="1446"/>
                </a:lnTo>
                <a:lnTo>
                  <a:pt x="548" y="1454"/>
                </a:lnTo>
                <a:lnTo>
                  <a:pt x="548" y="1454"/>
                </a:lnTo>
                <a:lnTo>
                  <a:pt x="566" y="1442"/>
                </a:lnTo>
                <a:lnTo>
                  <a:pt x="566" y="1442"/>
                </a:lnTo>
                <a:lnTo>
                  <a:pt x="598" y="1434"/>
                </a:lnTo>
                <a:lnTo>
                  <a:pt x="598" y="1434"/>
                </a:lnTo>
                <a:lnTo>
                  <a:pt x="578" y="1446"/>
                </a:lnTo>
                <a:lnTo>
                  <a:pt x="578" y="1446"/>
                </a:lnTo>
                <a:close/>
                <a:moveTo>
                  <a:pt x="630" y="1430"/>
                </a:moveTo>
                <a:lnTo>
                  <a:pt x="630" y="1430"/>
                </a:lnTo>
                <a:lnTo>
                  <a:pt x="606" y="1438"/>
                </a:lnTo>
                <a:lnTo>
                  <a:pt x="606" y="1438"/>
                </a:lnTo>
                <a:lnTo>
                  <a:pt x="622" y="1428"/>
                </a:lnTo>
                <a:lnTo>
                  <a:pt x="622" y="1428"/>
                </a:lnTo>
                <a:lnTo>
                  <a:pt x="648" y="1422"/>
                </a:lnTo>
                <a:lnTo>
                  <a:pt x="648" y="1422"/>
                </a:lnTo>
                <a:lnTo>
                  <a:pt x="630" y="1430"/>
                </a:lnTo>
                <a:lnTo>
                  <a:pt x="630" y="1430"/>
                </a:lnTo>
                <a:close/>
                <a:moveTo>
                  <a:pt x="684" y="1412"/>
                </a:moveTo>
                <a:lnTo>
                  <a:pt x="684" y="1412"/>
                </a:lnTo>
                <a:lnTo>
                  <a:pt x="666" y="1418"/>
                </a:lnTo>
                <a:lnTo>
                  <a:pt x="666" y="1418"/>
                </a:lnTo>
                <a:lnTo>
                  <a:pt x="676" y="1414"/>
                </a:lnTo>
                <a:lnTo>
                  <a:pt x="676" y="1414"/>
                </a:lnTo>
                <a:lnTo>
                  <a:pt x="694" y="1408"/>
                </a:lnTo>
                <a:lnTo>
                  <a:pt x="694" y="1408"/>
                </a:lnTo>
                <a:lnTo>
                  <a:pt x="684" y="1412"/>
                </a:lnTo>
                <a:lnTo>
                  <a:pt x="684" y="1412"/>
                </a:lnTo>
                <a:close/>
                <a:moveTo>
                  <a:pt x="674" y="1408"/>
                </a:moveTo>
                <a:lnTo>
                  <a:pt x="674" y="1408"/>
                </a:lnTo>
                <a:lnTo>
                  <a:pt x="642" y="1416"/>
                </a:lnTo>
                <a:lnTo>
                  <a:pt x="642" y="1416"/>
                </a:lnTo>
                <a:lnTo>
                  <a:pt x="662" y="1404"/>
                </a:lnTo>
                <a:lnTo>
                  <a:pt x="662" y="1404"/>
                </a:lnTo>
                <a:lnTo>
                  <a:pt x="696" y="1396"/>
                </a:lnTo>
                <a:lnTo>
                  <a:pt x="696" y="1396"/>
                </a:lnTo>
                <a:lnTo>
                  <a:pt x="674" y="1408"/>
                </a:lnTo>
                <a:lnTo>
                  <a:pt x="674" y="1408"/>
                </a:lnTo>
                <a:close/>
                <a:moveTo>
                  <a:pt x="728" y="1392"/>
                </a:moveTo>
                <a:lnTo>
                  <a:pt x="728" y="1392"/>
                </a:lnTo>
                <a:lnTo>
                  <a:pt x="700" y="1400"/>
                </a:lnTo>
                <a:lnTo>
                  <a:pt x="700" y="1400"/>
                </a:lnTo>
                <a:lnTo>
                  <a:pt x="718" y="1390"/>
                </a:lnTo>
                <a:lnTo>
                  <a:pt x="718" y="1390"/>
                </a:lnTo>
                <a:lnTo>
                  <a:pt x="748" y="1382"/>
                </a:lnTo>
                <a:lnTo>
                  <a:pt x="748" y="1382"/>
                </a:lnTo>
                <a:lnTo>
                  <a:pt x="728" y="1392"/>
                </a:lnTo>
                <a:lnTo>
                  <a:pt x="728" y="1392"/>
                </a:lnTo>
                <a:close/>
                <a:moveTo>
                  <a:pt x="782" y="1376"/>
                </a:moveTo>
                <a:lnTo>
                  <a:pt x="782" y="1376"/>
                </a:lnTo>
                <a:lnTo>
                  <a:pt x="764" y="1380"/>
                </a:lnTo>
                <a:lnTo>
                  <a:pt x="764" y="1380"/>
                </a:lnTo>
                <a:lnTo>
                  <a:pt x="778" y="1374"/>
                </a:lnTo>
                <a:lnTo>
                  <a:pt x="778" y="1374"/>
                </a:lnTo>
                <a:lnTo>
                  <a:pt x="796" y="1370"/>
                </a:lnTo>
                <a:lnTo>
                  <a:pt x="796" y="1370"/>
                </a:lnTo>
                <a:lnTo>
                  <a:pt x="782" y="1376"/>
                </a:lnTo>
                <a:lnTo>
                  <a:pt x="782" y="1376"/>
                </a:lnTo>
                <a:close/>
                <a:moveTo>
                  <a:pt x="774" y="1370"/>
                </a:moveTo>
                <a:lnTo>
                  <a:pt x="774" y="1370"/>
                </a:lnTo>
                <a:lnTo>
                  <a:pt x="740" y="1378"/>
                </a:lnTo>
                <a:lnTo>
                  <a:pt x="740" y="1378"/>
                </a:lnTo>
                <a:lnTo>
                  <a:pt x="760" y="1366"/>
                </a:lnTo>
                <a:lnTo>
                  <a:pt x="760" y="1366"/>
                </a:lnTo>
                <a:lnTo>
                  <a:pt x="798" y="1358"/>
                </a:lnTo>
                <a:lnTo>
                  <a:pt x="798" y="1358"/>
                </a:lnTo>
                <a:lnTo>
                  <a:pt x="774" y="1370"/>
                </a:lnTo>
                <a:lnTo>
                  <a:pt x="774" y="1370"/>
                </a:lnTo>
                <a:close/>
                <a:moveTo>
                  <a:pt x="832" y="1354"/>
                </a:moveTo>
                <a:lnTo>
                  <a:pt x="832" y="1354"/>
                </a:lnTo>
                <a:lnTo>
                  <a:pt x="802" y="1362"/>
                </a:lnTo>
                <a:lnTo>
                  <a:pt x="802" y="1362"/>
                </a:lnTo>
                <a:lnTo>
                  <a:pt x="822" y="1352"/>
                </a:lnTo>
                <a:lnTo>
                  <a:pt x="822" y="1352"/>
                </a:lnTo>
                <a:lnTo>
                  <a:pt x="852" y="1344"/>
                </a:lnTo>
                <a:lnTo>
                  <a:pt x="852" y="1344"/>
                </a:lnTo>
                <a:lnTo>
                  <a:pt x="832" y="1354"/>
                </a:lnTo>
                <a:lnTo>
                  <a:pt x="832" y="1354"/>
                </a:lnTo>
                <a:close/>
                <a:moveTo>
                  <a:pt x="890" y="1336"/>
                </a:moveTo>
                <a:lnTo>
                  <a:pt x="890" y="1336"/>
                </a:lnTo>
                <a:lnTo>
                  <a:pt x="870" y="1342"/>
                </a:lnTo>
                <a:lnTo>
                  <a:pt x="870" y="1342"/>
                </a:lnTo>
                <a:lnTo>
                  <a:pt x="882" y="1338"/>
                </a:lnTo>
                <a:lnTo>
                  <a:pt x="882" y="1338"/>
                </a:lnTo>
                <a:lnTo>
                  <a:pt x="902" y="1332"/>
                </a:lnTo>
                <a:lnTo>
                  <a:pt x="902" y="1332"/>
                </a:lnTo>
                <a:lnTo>
                  <a:pt x="890" y="1336"/>
                </a:lnTo>
                <a:lnTo>
                  <a:pt x="890" y="1336"/>
                </a:lnTo>
                <a:close/>
                <a:moveTo>
                  <a:pt x="880" y="1332"/>
                </a:moveTo>
                <a:lnTo>
                  <a:pt x="880" y="1332"/>
                </a:lnTo>
                <a:lnTo>
                  <a:pt x="844" y="1340"/>
                </a:lnTo>
                <a:lnTo>
                  <a:pt x="844" y="1340"/>
                </a:lnTo>
                <a:lnTo>
                  <a:pt x="866" y="1328"/>
                </a:lnTo>
                <a:lnTo>
                  <a:pt x="866" y="1328"/>
                </a:lnTo>
                <a:lnTo>
                  <a:pt x="904" y="1320"/>
                </a:lnTo>
                <a:lnTo>
                  <a:pt x="904" y="1320"/>
                </a:lnTo>
                <a:lnTo>
                  <a:pt x="880" y="1332"/>
                </a:lnTo>
                <a:lnTo>
                  <a:pt x="880" y="1332"/>
                </a:lnTo>
                <a:close/>
                <a:moveTo>
                  <a:pt x="940" y="1316"/>
                </a:moveTo>
                <a:lnTo>
                  <a:pt x="940" y="1316"/>
                </a:lnTo>
                <a:lnTo>
                  <a:pt x="908" y="1324"/>
                </a:lnTo>
                <a:lnTo>
                  <a:pt x="908" y="1324"/>
                </a:lnTo>
                <a:lnTo>
                  <a:pt x="930" y="1314"/>
                </a:lnTo>
                <a:lnTo>
                  <a:pt x="930" y="1314"/>
                </a:lnTo>
                <a:lnTo>
                  <a:pt x="962" y="1306"/>
                </a:lnTo>
                <a:lnTo>
                  <a:pt x="962" y="1306"/>
                </a:lnTo>
                <a:lnTo>
                  <a:pt x="940" y="1316"/>
                </a:lnTo>
                <a:lnTo>
                  <a:pt x="940" y="1316"/>
                </a:lnTo>
                <a:close/>
                <a:moveTo>
                  <a:pt x="1000" y="1300"/>
                </a:moveTo>
                <a:lnTo>
                  <a:pt x="1000" y="1300"/>
                </a:lnTo>
                <a:lnTo>
                  <a:pt x="978" y="1306"/>
                </a:lnTo>
                <a:lnTo>
                  <a:pt x="978" y="1306"/>
                </a:lnTo>
                <a:lnTo>
                  <a:pt x="992" y="1298"/>
                </a:lnTo>
                <a:lnTo>
                  <a:pt x="992" y="1298"/>
                </a:lnTo>
                <a:lnTo>
                  <a:pt x="1014" y="1294"/>
                </a:lnTo>
                <a:lnTo>
                  <a:pt x="1014" y="1294"/>
                </a:lnTo>
                <a:lnTo>
                  <a:pt x="1000" y="1300"/>
                </a:lnTo>
                <a:lnTo>
                  <a:pt x="1000" y="1300"/>
                </a:lnTo>
                <a:close/>
                <a:moveTo>
                  <a:pt x="990" y="1294"/>
                </a:moveTo>
                <a:lnTo>
                  <a:pt x="990" y="1294"/>
                </a:lnTo>
                <a:lnTo>
                  <a:pt x="950" y="1302"/>
                </a:lnTo>
                <a:lnTo>
                  <a:pt x="950" y="1302"/>
                </a:lnTo>
                <a:lnTo>
                  <a:pt x="976" y="1290"/>
                </a:lnTo>
                <a:lnTo>
                  <a:pt x="976" y="1290"/>
                </a:lnTo>
                <a:lnTo>
                  <a:pt x="1016" y="1280"/>
                </a:lnTo>
                <a:lnTo>
                  <a:pt x="1016" y="1280"/>
                </a:lnTo>
                <a:lnTo>
                  <a:pt x="990" y="1294"/>
                </a:lnTo>
                <a:lnTo>
                  <a:pt x="990" y="1294"/>
                </a:lnTo>
                <a:close/>
                <a:moveTo>
                  <a:pt x="1054" y="1278"/>
                </a:moveTo>
                <a:lnTo>
                  <a:pt x="1054" y="1278"/>
                </a:lnTo>
                <a:lnTo>
                  <a:pt x="1020" y="1286"/>
                </a:lnTo>
                <a:lnTo>
                  <a:pt x="1020" y="1286"/>
                </a:lnTo>
                <a:lnTo>
                  <a:pt x="1042" y="1276"/>
                </a:lnTo>
                <a:lnTo>
                  <a:pt x="1042" y="1276"/>
                </a:lnTo>
                <a:lnTo>
                  <a:pt x="1078" y="1268"/>
                </a:lnTo>
                <a:lnTo>
                  <a:pt x="1078" y="1268"/>
                </a:lnTo>
                <a:lnTo>
                  <a:pt x="1054" y="1278"/>
                </a:lnTo>
                <a:lnTo>
                  <a:pt x="1054" y="1278"/>
                </a:lnTo>
                <a:close/>
                <a:moveTo>
                  <a:pt x="1116" y="1262"/>
                </a:moveTo>
                <a:lnTo>
                  <a:pt x="1116" y="1262"/>
                </a:lnTo>
                <a:lnTo>
                  <a:pt x="1092" y="1268"/>
                </a:lnTo>
                <a:lnTo>
                  <a:pt x="1092" y="1268"/>
                </a:lnTo>
                <a:lnTo>
                  <a:pt x="1108" y="1262"/>
                </a:lnTo>
                <a:lnTo>
                  <a:pt x="1108" y="1262"/>
                </a:lnTo>
                <a:lnTo>
                  <a:pt x="1132" y="1256"/>
                </a:lnTo>
                <a:lnTo>
                  <a:pt x="1132" y="1256"/>
                </a:lnTo>
                <a:lnTo>
                  <a:pt x="1116" y="1262"/>
                </a:lnTo>
                <a:lnTo>
                  <a:pt x="1116" y="1262"/>
                </a:lnTo>
                <a:close/>
                <a:moveTo>
                  <a:pt x="1176" y="1248"/>
                </a:moveTo>
                <a:lnTo>
                  <a:pt x="1176" y="1248"/>
                </a:lnTo>
                <a:lnTo>
                  <a:pt x="1168" y="1248"/>
                </a:lnTo>
                <a:lnTo>
                  <a:pt x="1168" y="1248"/>
                </a:lnTo>
                <a:lnTo>
                  <a:pt x="1172" y="1248"/>
                </a:lnTo>
                <a:lnTo>
                  <a:pt x="1172" y="1248"/>
                </a:lnTo>
                <a:lnTo>
                  <a:pt x="1178" y="1246"/>
                </a:lnTo>
                <a:lnTo>
                  <a:pt x="1178" y="1246"/>
                </a:lnTo>
                <a:lnTo>
                  <a:pt x="1176" y="1248"/>
                </a:lnTo>
                <a:lnTo>
                  <a:pt x="1176" y="1248"/>
                </a:lnTo>
                <a:close/>
                <a:moveTo>
                  <a:pt x="1170" y="1242"/>
                </a:moveTo>
                <a:lnTo>
                  <a:pt x="1170" y="1242"/>
                </a:lnTo>
                <a:lnTo>
                  <a:pt x="1136" y="1250"/>
                </a:lnTo>
                <a:lnTo>
                  <a:pt x="1136" y="1250"/>
                </a:lnTo>
                <a:lnTo>
                  <a:pt x="1162" y="1238"/>
                </a:lnTo>
                <a:lnTo>
                  <a:pt x="1162" y="1238"/>
                </a:lnTo>
                <a:lnTo>
                  <a:pt x="1198" y="1232"/>
                </a:lnTo>
                <a:lnTo>
                  <a:pt x="1198" y="1232"/>
                </a:lnTo>
                <a:lnTo>
                  <a:pt x="1170" y="1242"/>
                </a:lnTo>
                <a:lnTo>
                  <a:pt x="1170" y="1242"/>
                </a:lnTo>
                <a:close/>
                <a:moveTo>
                  <a:pt x="1236" y="1228"/>
                </a:moveTo>
                <a:lnTo>
                  <a:pt x="1236" y="1228"/>
                </a:lnTo>
                <a:lnTo>
                  <a:pt x="1210" y="1234"/>
                </a:lnTo>
                <a:lnTo>
                  <a:pt x="1210" y="1234"/>
                </a:lnTo>
                <a:lnTo>
                  <a:pt x="1230" y="1226"/>
                </a:lnTo>
                <a:lnTo>
                  <a:pt x="1230" y="1226"/>
                </a:lnTo>
                <a:lnTo>
                  <a:pt x="1258" y="1220"/>
                </a:lnTo>
                <a:lnTo>
                  <a:pt x="1258" y="1220"/>
                </a:lnTo>
                <a:lnTo>
                  <a:pt x="1236" y="1228"/>
                </a:lnTo>
                <a:lnTo>
                  <a:pt x="1236" y="1228"/>
                </a:lnTo>
                <a:close/>
                <a:moveTo>
                  <a:pt x="1302" y="1214"/>
                </a:moveTo>
                <a:lnTo>
                  <a:pt x="1302" y="1214"/>
                </a:lnTo>
                <a:lnTo>
                  <a:pt x="1294" y="1216"/>
                </a:lnTo>
                <a:lnTo>
                  <a:pt x="1294" y="1216"/>
                </a:lnTo>
                <a:lnTo>
                  <a:pt x="1298" y="1214"/>
                </a:lnTo>
                <a:lnTo>
                  <a:pt x="1300" y="1214"/>
                </a:lnTo>
                <a:lnTo>
                  <a:pt x="1300" y="1214"/>
                </a:lnTo>
                <a:lnTo>
                  <a:pt x="1306" y="1212"/>
                </a:lnTo>
                <a:lnTo>
                  <a:pt x="1306" y="1212"/>
                </a:lnTo>
                <a:lnTo>
                  <a:pt x="1302" y="1214"/>
                </a:lnTo>
                <a:lnTo>
                  <a:pt x="1302" y="1214"/>
                </a:lnTo>
                <a:close/>
                <a:moveTo>
                  <a:pt x="1298" y="1208"/>
                </a:moveTo>
                <a:lnTo>
                  <a:pt x="1298" y="1208"/>
                </a:lnTo>
                <a:lnTo>
                  <a:pt x="1260" y="1214"/>
                </a:lnTo>
                <a:lnTo>
                  <a:pt x="1260" y="1214"/>
                </a:lnTo>
                <a:lnTo>
                  <a:pt x="1290" y="1202"/>
                </a:lnTo>
                <a:lnTo>
                  <a:pt x="1290" y="1202"/>
                </a:lnTo>
                <a:lnTo>
                  <a:pt x="1330" y="1198"/>
                </a:lnTo>
                <a:lnTo>
                  <a:pt x="1330" y="1198"/>
                </a:lnTo>
                <a:lnTo>
                  <a:pt x="1298" y="1208"/>
                </a:lnTo>
                <a:lnTo>
                  <a:pt x="1298" y="1208"/>
                </a:lnTo>
                <a:close/>
                <a:moveTo>
                  <a:pt x="1366" y="1196"/>
                </a:moveTo>
                <a:lnTo>
                  <a:pt x="1366" y="1196"/>
                </a:lnTo>
                <a:lnTo>
                  <a:pt x="1338" y="1200"/>
                </a:lnTo>
                <a:lnTo>
                  <a:pt x="1338" y="1200"/>
                </a:lnTo>
                <a:lnTo>
                  <a:pt x="1362" y="1192"/>
                </a:lnTo>
                <a:lnTo>
                  <a:pt x="1362" y="1192"/>
                </a:lnTo>
                <a:lnTo>
                  <a:pt x="1392" y="1188"/>
                </a:lnTo>
                <a:lnTo>
                  <a:pt x="1392" y="1188"/>
                </a:lnTo>
                <a:lnTo>
                  <a:pt x="1366" y="1196"/>
                </a:lnTo>
                <a:lnTo>
                  <a:pt x="1366" y="1196"/>
                </a:lnTo>
                <a:close/>
                <a:moveTo>
                  <a:pt x="1436" y="1184"/>
                </a:moveTo>
                <a:lnTo>
                  <a:pt x="1436" y="1184"/>
                </a:lnTo>
                <a:lnTo>
                  <a:pt x="1428" y="1184"/>
                </a:lnTo>
                <a:lnTo>
                  <a:pt x="1428" y="1184"/>
                </a:lnTo>
                <a:lnTo>
                  <a:pt x="1434" y="1182"/>
                </a:lnTo>
                <a:lnTo>
                  <a:pt x="1434" y="1182"/>
                </a:lnTo>
                <a:lnTo>
                  <a:pt x="1442" y="1182"/>
                </a:lnTo>
                <a:lnTo>
                  <a:pt x="1442" y="1182"/>
                </a:lnTo>
                <a:lnTo>
                  <a:pt x="1436" y="1184"/>
                </a:lnTo>
                <a:lnTo>
                  <a:pt x="1436" y="1184"/>
                </a:lnTo>
                <a:close/>
                <a:moveTo>
                  <a:pt x="1434" y="1176"/>
                </a:moveTo>
                <a:lnTo>
                  <a:pt x="1434" y="1176"/>
                </a:lnTo>
                <a:lnTo>
                  <a:pt x="1394" y="1182"/>
                </a:lnTo>
                <a:lnTo>
                  <a:pt x="1394" y="1182"/>
                </a:lnTo>
                <a:lnTo>
                  <a:pt x="1426" y="1172"/>
                </a:lnTo>
                <a:lnTo>
                  <a:pt x="1426" y="1172"/>
                </a:lnTo>
                <a:lnTo>
                  <a:pt x="1470" y="1166"/>
                </a:lnTo>
                <a:lnTo>
                  <a:pt x="1470" y="1166"/>
                </a:lnTo>
                <a:lnTo>
                  <a:pt x="1434" y="1176"/>
                </a:lnTo>
                <a:lnTo>
                  <a:pt x="1434" y="1176"/>
                </a:lnTo>
                <a:close/>
                <a:moveTo>
                  <a:pt x="1506" y="1168"/>
                </a:moveTo>
                <a:lnTo>
                  <a:pt x="1506" y="1168"/>
                </a:lnTo>
                <a:lnTo>
                  <a:pt x="1476" y="1172"/>
                </a:lnTo>
                <a:lnTo>
                  <a:pt x="1476" y="1172"/>
                </a:lnTo>
                <a:lnTo>
                  <a:pt x="1500" y="1164"/>
                </a:lnTo>
                <a:lnTo>
                  <a:pt x="1500" y="1164"/>
                </a:lnTo>
                <a:lnTo>
                  <a:pt x="1530" y="1162"/>
                </a:lnTo>
                <a:lnTo>
                  <a:pt x="1530" y="1162"/>
                </a:lnTo>
                <a:lnTo>
                  <a:pt x="1506" y="1168"/>
                </a:lnTo>
                <a:lnTo>
                  <a:pt x="1506" y="1168"/>
                </a:lnTo>
                <a:close/>
                <a:moveTo>
                  <a:pt x="1578" y="1158"/>
                </a:moveTo>
                <a:lnTo>
                  <a:pt x="1578" y="1158"/>
                </a:lnTo>
                <a:lnTo>
                  <a:pt x="1568" y="1160"/>
                </a:lnTo>
                <a:lnTo>
                  <a:pt x="1568" y="1160"/>
                </a:lnTo>
                <a:lnTo>
                  <a:pt x="1566" y="1160"/>
                </a:lnTo>
                <a:lnTo>
                  <a:pt x="1566" y="1160"/>
                </a:lnTo>
                <a:lnTo>
                  <a:pt x="1572" y="1158"/>
                </a:lnTo>
                <a:lnTo>
                  <a:pt x="1572" y="1158"/>
                </a:lnTo>
                <a:lnTo>
                  <a:pt x="1584" y="1158"/>
                </a:lnTo>
                <a:lnTo>
                  <a:pt x="1584" y="1158"/>
                </a:lnTo>
                <a:lnTo>
                  <a:pt x="1578" y="1158"/>
                </a:lnTo>
                <a:lnTo>
                  <a:pt x="1578" y="1158"/>
                </a:lnTo>
                <a:close/>
                <a:moveTo>
                  <a:pt x="1572" y="1152"/>
                </a:moveTo>
                <a:lnTo>
                  <a:pt x="1572" y="1152"/>
                </a:lnTo>
                <a:lnTo>
                  <a:pt x="1532" y="1156"/>
                </a:lnTo>
                <a:lnTo>
                  <a:pt x="1532" y="1156"/>
                </a:lnTo>
                <a:lnTo>
                  <a:pt x="1574" y="1144"/>
                </a:lnTo>
                <a:lnTo>
                  <a:pt x="1574" y="1144"/>
                </a:lnTo>
                <a:lnTo>
                  <a:pt x="1616" y="1142"/>
                </a:lnTo>
                <a:lnTo>
                  <a:pt x="1616" y="1142"/>
                </a:lnTo>
                <a:lnTo>
                  <a:pt x="1572" y="1152"/>
                </a:lnTo>
                <a:lnTo>
                  <a:pt x="1572" y="1152"/>
                </a:lnTo>
                <a:close/>
                <a:moveTo>
                  <a:pt x="1646" y="1146"/>
                </a:moveTo>
                <a:lnTo>
                  <a:pt x="1646" y="1146"/>
                </a:lnTo>
                <a:lnTo>
                  <a:pt x="1636" y="1148"/>
                </a:lnTo>
                <a:lnTo>
                  <a:pt x="1636" y="1148"/>
                </a:lnTo>
                <a:lnTo>
                  <a:pt x="1616" y="1148"/>
                </a:lnTo>
                <a:lnTo>
                  <a:pt x="1616" y="1148"/>
                </a:lnTo>
                <a:lnTo>
                  <a:pt x="1648" y="1142"/>
                </a:lnTo>
                <a:lnTo>
                  <a:pt x="1648" y="1142"/>
                </a:lnTo>
                <a:lnTo>
                  <a:pt x="1678" y="1142"/>
                </a:lnTo>
                <a:lnTo>
                  <a:pt x="1678" y="1142"/>
                </a:lnTo>
                <a:lnTo>
                  <a:pt x="1646" y="1146"/>
                </a:lnTo>
                <a:lnTo>
                  <a:pt x="1646" y="1146"/>
                </a:lnTo>
                <a:close/>
                <a:moveTo>
                  <a:pt x="1678" y="1136"/>
                </a:moveTo>
                <a:lnTo>
                  <a:pt x="1678" y="1136"/>
                </a:lnTo>
                <a:lnTo>
                  <a:pt x="1718" y="1128"/>
                </a:lnTo>
                <a:lnTo>
                  <a:pt x="1718" y="1128"/>
                </a:lnTo>
                <a:lnTo>
                  <a:pt x="1758" y="1128"/>
                </a:lnTo>
                <a:lnTo>
                  <a:pt x="1758" y="1128"/>
                </a:lnTo>
                <a:lnTo>
                  <a:pt x="1718" y="1134"/>
                </a:lnTo>
                <a:lnTo>
                  <a:pt x="1718" y="1134"/>
                </a:lnTo>
                <a:lnTo>
                  <a:pt x="1704" y="1136"/>
                </a:lnTo>
                <a:lnTo>
                  <a:pt x="1704" y="1136"/>
                </a:lnTo>
                <a:lnTo>
                  <a:pt x="1678" y="1136"/>
                </a:lnTo>
                <a:lnTo>
                  <a:pt x="1678" y="1136"/>
                </a:lnTo>
                <a:close/>
                <a:moveTo>
                  <a:pt x="1716" y="1142"/>
                </a:moveTo>
                <a:lnTo>
                  <a:pt x="1716" y="1142"/>
                </a:lnTo>
                <a:lnTo>
                  <a:pt x="1706" y="1142"/>
                </a:lnTo>
                <a:lnTo>
                  <a:pt x="1706" y="1142"/>
                </a:lnTo>
                <a:lnTo>
                  <a:pt x="1718" y="1140"/>
                </a:lnTo>
                <a:lnTo>
                  <a:pt x="1718" y="1140"/>
                </a:lnTo>
                <a:lnTo>
                  <a:pt x="1728" y="1140"/>
                </a:lnTo>
                <a:lnTo>
                  <a:pt x="1728" y="1140"/>
                </a:lnTo>
                <a:lnTo>
                  <a:pt x="1716" y="1142"/>
                </a:lnTo>
                <a:lnTo>
                  <a:pt x="1716" y="1142"/>
                </a:lnTo>
                <a:close/>
                <a:moveTo>
                  <a:pt x="1786" y="1134"/>
                </a:moveTo>
                <a:lnTo>
                  <a:pt x="1786" y="1134"/>
                </a:lnTo>
                <a:lnTo>
                  <a:pt x="1758" y="1134"/>
                </a:lnTo>
                <a:lnTo>
                  <a:pt x="1758" y="1134"/>
                </a:lnTo>
                <a:lnTo>
                  <a:pt x="1788" y="1130"/>
                </a:lnTo>
                <a:lnTo>
                  <a:pt x="1788" y="1130"/>
                </a:lnTo>
                <a:lnTo>
                  <a:pt x="1818" y="1130"/>
                </a:lnTo>
                <a:lnTo>
                  <a:pt x="1818" y="1130"/>
                </a:lnTo>
                <a:lnTo>
                  <a:pt x="1786" y="1134"/>
                </a:lnTo>
                <a:lnTo>
                  <a:pt x="1786" y="1134"/>
                </a:lnTo>
                <a:close/>
                <a:moveTo>
                  <a:pt x="1858" y="1118"/>
                </a:moveTo>
                <a:lnTo>
                  <a:pt x="1858" y="1118"/>
                </a:lnTo>
                <a:lnTo>
                  <a:pt x="1896" y="1122"/>
                </a:lnTo>
                <a:lnTo>
                  <a:pt x="1896" y="1122"/>
                </a:lnTo>
                <a:lnTo>
                  <a:pt x="1856" y="1126"/>
                </a:lnTo>
                <a:lnTo>
                  <a:pt x="1856" y="1126"/>
                </a:lnTo>
                <a:lnTo>
                  <a:pt x="1818" y="1124"/>
                </a:lnTo>
                <a:lnTo>
                  <a:pt x="1818" y="1124"/>
                </a:lnTo>
                <a:lnTo>
                  <a:pt x="1858" y="1118"/>
                </a:lnTo>
                <a:lnTo>
                  <a:pt x="1858" y="1118"/>
                </a:lnTo>
                <a:close/>
                <a:moveTo>
                  <a:pt x="1854" y="1134"/>
                </a:moveTo>
                <a:lnTo>
                  <a:pt x="1854" y="1134"/>
                </a:lnTo>
                <a:lnTo>
                  <a:pt x="1844" y="1134"/>
                </a:lnTo>
                <a:lnTo>
                  <a:pt x="1844" y="1134"/>
                </a:lnTo>
                <a:lnTo>
                  <a:pt x="1856" y="1132"/>
                </a:lnTo>
                <a:lnTo>
                  <a:pt x="1856" y="1132"/>
                </a:lnTo>
                <a:lnTo>
                  <a:pt x="1866" y="1132"/>
                </a:lnTo>
                <a:lnTo>
                  <a:pt x="1866" y="1132"/>
                </a:lnTo>
                <a:lnTo>
                  <a:pt x="1854" y="1134"/>
                </a:lnTo>
                <a:lnTo>
                  <a:pt x="1854" y="1134"/>
                </a:lnTo>
                <a:close/>
                <a:moveTo>
                  <a:pt x="1922" y="1130"/>
                </a:moveTo>
                <a:lnTo>
                  <a:pt x="1922" y="1130"/>
                </a:lnTo>
                <a:lnTo>
                  <a:pt x="1894" y="1128"/>
                </a:lnTo>
                <a:lnTo>
                  <a:pt x="1894" y="1128"/>
                </a:lnTo>
                <a:lnTo>
                  <a:pt x="1924" y="1124"/>
                </a:lnTo>
                <a:lnTo>
                  <a:pt x="1924" y="1124"/>
                </a:lnTo>
                <a:lnTo>
                  <a:pt x="1952" y="1128"/>
                </a:lnTo>
                <a:lnTo>
                  <a:pt x="1952" y="1128"/>
                </a:lnTo>
                <a:lnTo>
                  <a:pt x="1922" y="1130"/>
                </a:lnTo>
                <a:lnTo>
                  <a:pt x="1922" y="1130"/>
                </a:lnTo>
                <a:close/>
                <a:moveTo>
                  <a:pt x="1994" y="1118"/>
                </a:moveTo>
                <a:lnTo>
                  <a:pt x="1994" y="1118"/>
                </a:lnTo>
                <a:lnTo>
                  <a:pt x="2030" y="1124"/>
                </a:lnTo>
                <a:lnTo>
                  <a:pt x="2030" y="1124"/>
                </a:lnTo>
                <a:lnTo>
                  <a:pt x="1990" y="1126"/>
                </a:lnTo>
                <a:lnTo>
                  <a:pt x="1990" y="1126"/>
                </a:lnTo>
                <a:lnTo>
                  <a:pt x="1954" y="1122"/>
                </a:lnTo>
                <a:lnTo>
                  <a:pt x="1954" y="1122"/>
                </a:lnTo>
                <a:lnTo>
                  <a:pt x="1994" y="1118"/>
                </a:lnTo>
                <a:lnTo>
                  <a:pt x="1994" y="1118"/>
                </a:lnTo>
                <a:close/>
                <a:moveTo>
                  <a:pt x="1988" y="1132"/>
                </a:moveTo>
                <a:lnTo>
                  <a:pt x="1988" y="1132"/>
                </a:lnTo>
                <a:lnTo>
                  <a:pt x="1980" y="1132"/>
                </a:lnTo>
                <a:lnTo>
                  <a:pt x="1980" y="1132"/>
                </a:lnTo>
                <a:lnTo>
                  <a:pt x="1990" y="1132"/>
                </a:lnTo>
                <a:lnTo>
                  <a:pt x="1990" y="1132"/>
                </a:lnTo>
                <a:lnTo>
                  <a:pt x="1998" y="1132"/>
                </a:lnTo>
                <a:lnTo>
                  <a:pt x="1998" y="1132"/>
                </a:lnTo>
                <a:lnTo>
                  <a:pt x="1988" y="1132"/>
                </a:lnTo>
                <a:lnTo>
                  <a:pt x="1988" y="1132"/>
                </a:lnTo>
                <a:close/>
                <a:moveTo>
                  <a:pt x="2056" y="1132"/>
                </a:moveTo>
                <a:lnTo>
                  <a:pt x="2056" y="1132"/>
                </a:lnTo>
                <a:lnTo>
                  <a:pt x="2030" y="1130"/>
                </a:lnTo>
                <a:lnTo>
                  <a:pt x="2030" y="1130"/>
                </a:lnTo>
                <a:lnTo>
                  <a:pt x="2058" y="1128"/>
                </a:lnTo>
                <a:lnTo>
                  <a:pt x="2058" y="1128"/>
                </a:lnTo>
                <a:lnTo>
                  <a:pt x="2084" y="1132"/>
                </a:lnTo>
                <a:lnTo>
                  <a:pt x="2084" y="1132"/>
                </a:lnTo>
                <a:lnTo>
                  <a:pt x="2056" y="1132"/>
                </a:lnTo>
                <a:lnTo>
                  <a:pt x="2056" y="1132"/>
                </a:lnTo>
                <a:close/>
                <a:moveTo>
                  <a:pt x="2120" y="1138"/>
                </a:moveTo>
                <a:lnTo>
                  <a:pt x="2120" y="1138"/>
                </a:lnTo>
                <a:lnTo>
                  <a:pt x="2114" y="1136"/>
                </a:lnTo>
                <a:lnTo>
                  <a:pt x="2114" y="1136"/>
                </a:lnTo>
                <a:lnTo>
                  <a:pt x="2124" y="1136"/>
                </a:lnTo>
                <a:lnTo>
                  <a:pt x="2124" y="1136"/>
                </a:lnTo>
                <a:lnTo>
                  <a:pt x="2132" y="1138"/>
                </a:lnTo>
                <a:lnTo>
                  <a:pt x="2132" y="1138"/>
                </a:lnTo>
                <a:lnTo>
                  <a:pt x="2120" y="1138"/>
                </a:lnTo>
                <a:lnTo>
                  <a:pt x="2120" y="1138"/>
                </a:lnTo>
                <a:close/>
                <a:moveTo>
                  <a:pt x="2124" y="1130"/>
                </a:moveTo>
                <a:lnTo>
                  <a:pt x="2124" y="1130"/>
                </a:lnTo>
                <a:lnTo>
                  <a:pt x="2088" y="1126"/>
                </a:lnTo>
                <a:lnTo>
                  <a:pt x="2088" y="1126"/>
                </a:lnTo>
                <a:lnTo>
                  <a:pt x="2126" y="1124"/>
                </a:lnTo>
                <a:lnTo>
                  <a:pt x="2126" y="1124"/>
                </a:lnTo>
                <a:lnTo>
                  <a:pt x="2162" y="1130"/>
                </a:lnTo>
                <a:lnTo>
                  <a:pt x="2162" y="1130"/>
                </a:lnTo>
                <a:lnTo>
                  <a:pt x="2124" y="1130"/>
                </a:lnTo>
                <a:lnTo>
                  <a:pt x="2124" y="1130"/>
                </a:lnTo>
                <a:close/>
                <a:moveTo>
                  <a:pt x="2188" y="1140"/>
                </a:moveTo>
                <a:lnTo>
                  <a:pt x="2188" y="1140"/>
                </a:lnTo>
                <a:lnTo>
                  <a:pt x="2162" y="1136"/>
                </a:lnTo>
                <a:lnTo>
                  <a:pt x="2162" y="1136"/>
                </a:lnTo>
                <a:lnTo>
                  <a:pt x="2190" y="1136"/>
                </a:lnTo>
                <a:lnTo>
                  <a:pt x="2190" y="1136"/>
                </a:lnTo>
                <a:lnTo>
                  <a:pt x="2216" y="1142"/>
                </a:lnTo>
                <a:lnTo>
                  <a:pt x="2216" y="1142"/>
                </a:lnTo>
                <a:lnTo>
                  <a:pt x="2188" y="1140"/>
                </a:lnTo>
                <a:lnTo>
                  <a:pt x="2188" y="1140"/>
                </a:lnTo>
                <a:close/>
                <a:moveTo>
                  <a:pt x="2252" y="1148"/>
                </a:moveTo>
                <a:lnTo>
                  <a:pt x="2252" y="1148"/>
                </a:lnTo>
                <a:lnTo>
                  <a:pt x="2246" y="1148"/>
                </a:lnTo>
                <a:lnTo>
                  <a:pt x="2246" y="1148"/>
                </a:lnTo>
                <a:lnTo>
                  <a:pt x="2252" y="1148"/>
                </a:lnTo>
                <a:lnTo>
                  <a:pt x="2252" y="1148"/>
                </a:lnTo>
                <a:lnTo>
                  <a:pt x="2258" y="1150"/>
                </a:lnTo>
                <a:lnTo>
                  <a:pt x="2258" y="1150"/>
                </a:lnTo>
                <a:lnTo>
                  <a:pt x="2252" y="1148"/>
                </a:lnTo>
                <a:lnTo>
                  <a:pt x="2252" y="1148"/>
                </a:lnTo>
                <a:close/>
                <a:moveTo>
                  <a:pt x="2256" y="1142"/>
                </a:moveTo>
                <a:lnTo>
                  <a:pt x="2256" y="1142"/>
                </a:lnTo>
                <a:lnTo>
                  <a:pt x="2220" y="1136"/>
                </a:lnTo>
                <a:lnTo>
                  <a:pt x="2220" y="1136"/>
                </a:lnTo>
                <a:lnTo>
                  <a:pt x="2258" y="1136"/>
                </a:lnTo>
                <a:lnTo>
                  <a:pt x="2258" y="1136"/>
                </a:lnTo>
                <a:lnTo>
                  <a:pt x="2292" y="1144"/>
                </a:lnTo>
                <a:lnTo>
                  <a:pt x="2292" y="1144"/>
                </a:lnTo>
                <a:lnTo>
                  <a:pt x="2256" y="1142"/>
                </a:lnTo>
                <a:lnTo>
                  <a:pt x="2256" y="1142"/>
                </a:lnTo>
                <a:close/>
                <a:moveTo>
                  <a:pt x="2316" y="1154"/>
                </a:moveTo>
                <a:lnTo>
                  <a:pt x="2316" y="1154"/>
                </a:lnTo>
                <a:lnTo>
                  <a:pt x="2292" y="1150"/>
                </a:lnTo>
                <a:lnTo>
                  <a:pt x="2292" y="1150"/>
                </a:lnTo>
                <a:lnTo>
                  <a:pt x="2320" y="1150"/>
                </a:lnTo>
                <a:lnTo>
                  <a:pt x="2320" y="1150"/>
                </a:lnTo>
                <a:lnTo>
                  <a:pt x="2342" y="1156"/>
                </a:lnTo>
                <a:lnTo>
                  <a:pt x="2342" y="1156"/>
                </a:lnTo>
                <a:lnTo>
                  <a:pt x="2316" y="1154"/>
                </a:lnTo>
                <a:lnTo>
                  <a:pt x="2316" y="1154"/>
                </a:lnTo>
                <a:close/>
                <a:moveTo>
                  <a:pt x="2384" y="1166"/>
                </a:moveTo>
                <a:lnTo>
                  <a:pt x="2384" y="1166"/>
                </a:lnTo>
                <a:lnTo>
                  <a:pt x="2376" y="1166"/>
                </a:lnTo>
                <a:lnTo>
                  <a:pt x="2376" y="1166"/>
                </a:lnTo>
                <a:lnTo>
                  <a:pt x="2380" y="1166"/>
                </a:lnTo>
                <a:lnTo>
                  <a:pt x="2380" y="1166"/>
                </a:lnTo>
                <a:lnTo>
                  <a:pt x="2386" y="1166"/>
                </a:lnTo>
                <a:lnTo>
                  <a:pt x="2386" y="1166"/>
                </a:lnTo>
                <a:lnTo>
                  <a:pt x="2384" y="1166"/>
                </a:lnTo>
                <a:lnTo>
                  <a:pt x="2384" y="1166"/>
                </a:lnTo>
                <a:close/>
                <a:moveTo>
                  <a:pt x="2380" y="1160"/>
                </a:moveTo>
                <a:lnTo>
                  <a:pt x="2380" y="1160"/>
                </a:lnTo>
                <a:lnTo>
                  <a:pt x="2348" y="1152"/>
                </a:lnTo>
                <a:lnTo>
                  <a:pt x="2348" y="1152"/>
                </a:lnTo>
                <a:lnTo>
                  <a:pt x="2384" y="1154"/>
                </a:lnTo>
                <a:lnTo>
                  <a:pt x="2384" y="1154"/>
                </a:lnTo>
                <a:lnTo>
                  <a:pt x="2416" y="1162"/>
                </a:lnTo>
                <a:lnTo>
                  <a:pt x="2416" y="1162"/>
                </a:lnTo>
                <a:lnTo>
                  <a:pt x="2380" y="1160"/>
                </a:lnTo>
                <a:lnTo>
                  <a:pt x="2380" y="1160"/>
                </a:lnTo>
                <a:close/>
                <a:moveTo>
                  <a:pt x="2440" y="1174"/>
                </a:moveTo>
                <a:lnTo>
                  <a:pt x="2440" y="1174"/>
                </a:lnTo>
                <a:lnTo>
                  <a:pt x="2418" y="1168"/>
                </a:lnTo>
                <a:lnTo>
                  <a:pt x="2418" y="1168"/>
                </a:lnTo>
                <a:lnTo>
                  <a:pt x="2444" y="1170"/>
                </a:lnTo>
                <a:lnTo>
                  <a:pt x="2444" y="1170"/>
                </a:lnTo>
                <a:lnTo>
                  <a:pt x="2464" y="1176"/>
                </a:lnTo>
                <a:lnTo>
                  <a:pt x="2464" y="1176"/>
                </a:lnTo>
                <a:lnTo>
                  <a:pt x="2440" y="1174"/>
                </a:lnTo>
                <a:lnTo>
                  <a:pt x="2440" y="1174"/>
                </a:lnTo>
                <a:close/>
                <a:moveTo>
                  <a:pt x="2504" y="1188"/>
                </a:moveTo>
                <a:lnTo>
                  <a:pt x="2504" y="1188"/>
                </a:lnTo>
                <a:lnTo>
                  <a:pt x="2500" y="1186"/>
                </a:lnTo>
                <a:lnTo>
                  <a:pt x="2502" y="1186"/>
                </a:lnTo>
                <a:lnTo>
                  <a:pt x="2502" y="1186"/>
                </a:lnTo>
                <a:lnTo>
                  <a:pt x="2504" y="1188"/>
                </a:lnTo>
                <a:lnTo>
                  <a:pt x="2504" y="1188"/>
                </a:lnTo>
                <a:close/>
                <a:moveTo>
                  <a:pt x="2504" y="1182"/>
                </a:moveTo>
                <a:lnTo>
                  <a:pt x="2504" y="1182"/>
                </a:lnTo>
                <a:lnTo>
                  <a:pt x="2472" y="1172"/>
                </a:lnTo>
                <a:lnTo>
                  <a:pt x="2472" y="1172"/>
                </a:lnTo>
                <a:lnTo>
                  <a:pt x="2508" y="1176"/>
                </a:lnTo>
                <a:lnTo>
                  <a:pt x="2508" y="1176"/>
                </a:lnTo>
                <a:lnTo>
                  <a:pt x="2540" y="1186"/>
                </a:lnTo>
                <a:lnTo>
                  <a:pt x="2540" y="1186"/>
                </a:lnTo>
                <a:lnTo>
                  <a:pt x="2504" y="1182"/>
                </a:lnTo>
                <a:lnTo>
                  <a:pt x="2504" y="1182"/>
                </a:lnTo>
                <a:close/>
                <a:moveTo>
                  <a:pt x="2560" y="1196"/>
                </a:moveTo>
                <a:lnTo>
                  <a:pt x="2560" y="1196"/>
                </a:lnTo>
                <a:lnTo>
                  <a:pt x="2544" y="1192"/>
                </a:lnTo>
                <a:lnTo>
                  <a:pt x="2544" y="1192"/>
                </a:lnTo>
                <a:lnTo>
                  <a:pt x="2568" y="1194"/>
                </a:lnTo>
                <a:lnTo>
                  <a:pt x="2568" y="1194"/>
                </a:lnTo>
                <a:lnTo>
                  <a:pt x="2588" y="1202"/>
                </a:lnTo>
                <a:lnTo>
                  <a:pt x="2588" y="1202"/>
                </a:lnTo>
                <a:lnTo>
                  <a:pt x="2560" y="1196"/>
                </a:lnTo>
                <a:lnTo>
                  <a:pt x="2560" y="1196"/>
                </a:lnTo>
                <a:close/>
                <a:moveTo>
                  <a:pt x="2624" y="1214"/>
                </a:moveTo>
                <a:lnTo>
                  <a:pt x="2624" y="1214"/>
                </a:lnTo>
                <a:lnTo>
                  <a:pt x="2630" y="1214"/>
                </a:lnTo>
                <a:lnTo>
                  <a:pt x="2630" y="1214"/>
                </a:lnTo>
                <a:lnTo>
                  <a:pt x="2630" y="1214"/>
                </a:lnTo>
                <a:lnTo>
                  <a:pt x="2624" y="1214"/>
                </a:lnTo>
                <a:lnTo>
                  <a:pt x="2624" y="1214"/>
                </a:lnTo>
                <a:close/>
                <a:moveTo>
                  <a:pt x="2626" y="1208"/>
                </a:moveTo>
                <a:lnTo>
                  <a:pt x="2626" y="1208"/>
                </a:lnTo>
                <a:lnTo>
                  <a:pt x="2596" y="1198"/>
                </a:lnTo>
                <a:lnTo>
                  <a:pt x="2596" y="1198"/>
                </a:lnTo>
                <a:lnTo>
                  <a:pt x="2628" y="1202"/>
                </a:lnTo>
                <a:lnTo>
                  <a:pt x="2628" y="1202"/>
                </a:lnTo>
                <a:lnTo>
                  <a:pt x="2658" y="1212"/>
                </a:lnTo>
                <a:lnTo>
                  <a:pt x="2658" y="1212"/>
                </a:lnTo>
                <a:lnTo>
                  <a:pt x="2626" y="1208"/>
                </a:lnTo>
                <a:lnTo>
                  <a:pt x="2626" y="1208"/>
                </a:lnTo>
                <a:close/>
                <a:moveTo>
                  <a:pt x="2686" y="1226"/>
                </a:moveTo>
                <a:lnTo>
                  <a:pt x="2686" y="1226"/>
                </a:lnTo>
                <a:lnTo>
                  <a:pt x="2666" y="1220"/>
                </a:lnTo>
                <a:lnTo>
                  <a:pt x="2666" y="1220"/>
                </a:lnTo>
                <a:lnTo>
                  <a:pt x="2686" y="1222"/>
                </a:lnTo>
                <a:lnTo>
                  <a:pt x="2686" y="1222"/>
                </a:lnTo>
                <a:lnTo>
                  <a:pt x="2706" y="1230"/>
                </a:lnTo>
                <a:lnTo>
                  <a:pt x="2706" y="1230"/>
                </a:lnTo>
                <a:lnTo>
                  <a:pt x="2686" y="1226"/>
                </a:lnTo>
                <a:lnTo>
                  <a:pt x="2686" y="1226"/>
                </a:lnTo>
                <a:close/>
                <a:moveTo>
                  <a:pt x="2738" y="1242"/>
                </a:moveTo>
                <a:lnTo>
                  <a:pt x="2738" y="1242"/>
                </a:lnTo>
                <a:lnTo>
                  <a:pt x="2740" y="1242"/>
                </a:lnTo>
                <a:lnTo>
                  <a:pt x="2740" y="1242"/>
                </a:lnTo>
                <a:lnTo>
                  <a:pt x="2738" y="1242"/>
                </a:lnTo>
                <a:lnTo>
                  <a:pt x="2738" y="1242"/>
                </a:lnTo>
                <a:close/>
                <a:moveTo>
                  <a:pt x="2742" y="1238"/>
                </a:moveTo>
                <a:lnTo>
                  <a:pt x="2742" y="1238"/>
                </a:lnTo>
                <a:lnTo>
                  <a:pt x="2716" y="1228"/>
                </a:lnTo>
                <a:lnTo>
                  <a:pt x="2716" y="1228"/>
                </a:lnTo>
                <a:lnTo>
                  <a:pt x="2748" y="1232"/>
                </a:lnTo>
                <a:lnTo>
                  <a:pt x="2748" y="1232"/>
                </a:lnTo>
                <a:lnTo>
                  <a:pt x="2774" y="1244"/>
                </a:lnTo>
                <a:lnTo>
                  <a:pt x="2774" y="1244"/>
                </a:lnTo>
                <a:lnTo>
                  <a:pt x="2742" y="1238"/>
                </a:lnTo>
                <a:lnTo>
                  <a:pt x="2742" y="1238"/>
                </a:lnTo>
                <a:close/>
                <a:moveTo>
                  <a:pt x="2796" y="1256"/>
                </a:moveTo>
                <a:lnTo>
                  <a:pt x="2796" y="1256"/>
                </a:lnTo>
                <a:lnTo>
                  <a:pt x="2776" y="1248"/>
                </a:lnTo>
                <a:lnTo>
                  <a:pt x="2776" y="1248"/>
                </a:lnTo>
                <a:lnTo>
                  <a:pt x="2798" y="1252"/>
                </a:lnTo>
                <a:lnTo>
                  <a:pt x="2798" y="1252"/>
                </a:lnTo>
                <a:lnTo>
                  <a:pt x="2818" y="1260"/>
                </a:lnTo>
                <a:lnTo>
                  <a:pt x="2818" y="1260"/>
                </a:lnTo>
                <a:lnTo>
                  <a:pt x="2796" y="1256"/>
                </a:lnTo>
                <a:lnTo>
                  <a:pt x="2796" y="1256"/>
                </a:lnTo>
                <a:close/>
                <a:moveTo>
                  <a:pt x="2858" y="1270"/>
                </a:moveTo>
                <a:lnTo>
                  <a:pt x="2858" y="1270"/>
                </a:lnTo>
                <a:lnTo>
                  <a:pt x="2828" y="1258"/>
                </a:lnTo>
                <a:lnTo>
                  <a:pt x="2828" y="1258"/>
                </a:lnTo>
                <a:lnTo>
                  <a:pt x="2860" y="1264"/>
                </a:lnTo>
                <a:lnTo>
                  <a:pt x="2860" y="1264"/>
                </a:lnTo>
                <a:lnTo>
                  <a:pt x="2886" y="1276"/>
                </a:lnTo>
                <a:lnTo>
                  <a:pt x="2886" y="1276"/>
                </a:lnTo>
                <a:lnTo>
                  <a:pt x="2858" y="1270"/>
                </a:lnTo>
                <a:lnTo>
                  <a:pt x="2858" y="1270"/>
                </a:lnTo>
                <a:close/>
                <a:moveTo>
                  <a:pt x="2906" y="1288"/>
                </a:moveTo>
                <a:lnTo>
                  <a:pt x="2906" y="1288"/>
                </a:lnTo>
                <a:lnTo>
                  <a:pt x="2894" y="1284"/>
                </a:lnTo>
                <a:lnTo>
                  <a:pt x="2894" y="1284"/>
                </a:lnTo>
                <a:lnTo>
                  <a:pt x="2914" y="1288"/>
                </a:lnTo>
                <a:lnTo>
                  <a:pt x="2914" y="1288"/>
                </a:lnTo>
                <a:lnTo>
                  <a:pt x="2928" y="1294"/>
                </a:lnTo>
                <a:lnTo>
                  <a:pt x="2928" y="1294"/>
                </a:lnTo>
                <a:lnTo>
                  <a:pt x="2906" y="1288"/>
                </a:lnTo>
                <a:lnTo>
                  <a:pt x="2906" y="1288"/>
                </a:lnTo>
                <a:close/>
                <a:moveTo>
                  <a:pt x="2960" y="1308"/>
                </a:moveTo>
                <a:lnTo>
                  <a:pt x="2962" y="1308"/>
                </a:lnTo>
                <a:lnTo>
                  <a:pt x="2962" y="1308"/>
                </a:lnTo>
                <a:lnTo>
                  <a:pt x="2960" y="1308"/>
                </a:lnTo>
                <a:close/>
                <a:moveTo>
                  <a:pt x="2966" y="1304"/>
                </a:moveTo>
                <a:lnTo>
                  <a:pt x="2966" y="1304"/>
                </a:lnTo>
                <a:lnTo>
                  <a:pt x="2946" y="1294"/>
                </a:lnTo>
                <a:lnTo>
                  <a:pt x="2946" y="1294"/>
                </a:lnTo>
                <a:lnTo>
                  <a:pt x="2972" y="1300"/>
                </a:lnTo>
                <a:lnTo>
                  <a:pt x="2972" y="1300"/>
                </a:lnTo>
                <a:lnTo>
                  <a:pt x="2992" y="1310"/>
                </a:lnTo>
                <a:lnTo>
                  <a:pt x="2992" y="1310"/>
                </a:lnTo>
                <a:lnTo>
                  <a:pt x="2966" y="1304"/>
                </a:lnTo>
                <a:lnTo>
                  <a:pt x="2966" y="1304"/>
                </a:lnTo>
                <a:close/>
                <a:moveTo>
                  <a:pt x="3030" y="1312"/>
                </a:moveTo>
                <a:lnTo>
                  <a:pt x="3030" y="1312"/>
                </a:lnTo>
                <a:lnTo>
                  <a:pt x="3054" y="1324"/>
                </a:lnTo>
                <a:lnTo>
                  <a:pt x="3054" y="1324"/>
                </a:lnTo>
                <a:lnTo>
                  <a:pt x="3026" y="1318"/>
                </a:lnTo>
                <a:lnTo>
                  <a:pt x="3026" y="1318"/>
                </a:lnTo>
                <a:lnTo>
                  <a:pt x="2998" y="1306"/>
                </a:lnTo>
                <a:lnTo>
                  <a:pt x="2998" y="1306"/>
                </a:lnTo>
                <a:lnTo>
                  <a:pt x="3030" y="1312"/>
                </a:lnTo>
                <a:lnTo>
                  <a:pt x="3030" y="1312"/>
                </a:lnTo>
                <a:close/>
                <a:moveTo>
                  <a:pt x="3032" y="1330"/>
                </a:moveTo>
                <a:lnTo>
                  <a:pt x="3032" y="1330"/>
                </a:lnTo>
                <a:lnTo>
                  <a:pt x="3004" y="1318"/>
                </a:lnTo>
                <a:lnTo>
                  <a:pt x="3004" y="1318"/>
                </a:lnTo>
                <a:lnTo>
                  <a:pt x="3020" y="1324"/>
                </a:lnTo>
                <a:lnTo>
                  <a:pt x="3020" y="1324"/>
                </a:lnTo>
                <a:lnTo>
                  <a:pt x="3040" y="1332"/>
                </a:lnTo>
                <a:lnTo>
                  <a:pt x="3040" y="1332"/>
                </a:lnTo>
                <a:lnTo>
                  <a:pt x="3032" y="1330"/>
                </a:lnTo>
                <a:lnTo>
                  <a:pt x="3032" y="1330"/>
                </a:lnTo>
                <a:close/>
                <a:moveTo>
                  <a:pt x="3084" y="1344"/>
                </a:moveTo>
                <a:lnTo>
                  <a:pt x="3084" y="1344"/>
                </a:lnTo>
                <a:lnTo>
                  <a:pt x="3052" y="1330"/>
                </a:lnTo>
                <a:lnTo>
                  <a:pt x="3052" y="1330"/>
                </a:lnTo>
                <a:lnTo>
                  <a:pt x="3074" y="1336"/>
                </a:lnTo>
                <a:lnTo>
                  <a:pt x="3074" y="1336"/>
                </a:lnTo>
                <a:lnTo>
                  <a:pt x="3102" y="1350"/>
                </a:lnTo>
                <a:lnTo>
                  <a:pt x="3102" y="1350"/>
                </a:lnTo>
                <a:lnTo>
                  <a:pt x="3084" y="1344"/>
                </a:lnTo>
                <a:lnTo>
                  <a:pt x="3084" y="1344"/>
                </a:lnTo>
                <a:close/>
                <a:moveTo>
                  <a:pt x="3134" y="1366"/>
                </a:moveTo>
                <a:lnTo>
                  <a:pt x="3134" y="1366"/>
                </a:lnTo>
                <a:lnTo>
                  <a:pt x="3116" y="1358"/>
                </a:lnTo>
                <a:lnTo>
                  <a:pt x="3116" y="1358"/>
                </a:lnTo>
                <a:lnTo>
                  <a:pt x="3124" y="1360"/>
                </a:lnTo>
                <a:lnTo>
                  <a:pt x="3124" y="1360"/>
                </a:lnTo>
                <a:lnTo>
                  <a:pt x="3140" y="1368"/>
                </a:lnTo>
                <a:lnTo>
                  <a:pt x="3140" y="1368"/>
                </a:lnTo>
                <a:lnTo>
                  <a:pt x="3134" y="1366"/>
                </a:lnTo>
                <a:lnTo>
                  <a:pt x="3134" y="1366"/>
                </a:lnTo>
                <a:close/>
                <a:moveTo>
                  <a:pt x="3174" y="1378"/>
                </a:moveTo>
                <a:lnTo>
                  <a:pt x="3174" y="1378"/>
                </a:lnTo>
                <a:lnTo>
                  <a:pt x="3150" y="1368"/>
                </a:lnTo>
                <a:lnTo>
                  <a:pt x="3150" y="1368"/>
                </a:lnTo>
                <a:lnTo>
                  <a:pt x="3182" y="1376"/>
                </a:lnTo>
                <a:lnTo>
                  <a:pt x="3182" y="1376"/>
                </a:lnTo>
                <a:lnTo>
                  <a:pt x="3206" y="1388"/>
                </a:lnTo>
                <a:lnTo>
                  <a:pt x="3206" y="1388"/>
                </a:lnTo>
                <a:lnTo>
                  <a:pt x="3174" y="1378"/>
                </a:lnTo>
                <a:lnTo>
                  <a:pt x="3174" y="1378"/>
                </a:lnTo>
                <a:close/>
                <a:moveTo>
                  <a:pt x="3212" y="1398"/>
                </a:moveTo>
                <a:lnTo>
                  <a:pt x="3210" y="1396"/>
                </a:lnTo>
                <a:lnTo>
                  <a:pt x="3210" y="1396"/>
                </a:lnTo>
                <a:lnTo>
                  <a:pt x="3234" y="1402"/>
                </a:lnTo>
                <a:lnTo>
                  <a:pt x="3234" y="1402"/>
                </a:lnTo>
                <a:lnTo>
                  <a:pt x="3242" y="1408"/>
                </a:lnTo>
                <a:lnTo>
                  <a:pt x="3242" y="1408"/>
                </a:lnTo>
                <a:lnTo>
                  <a:pt x="3212" y="1398"/>
                </a:lnTo>
                <a:lnTo>
                  <a:pt x="3212" y="1398"/>
                </a:lnTo>
                <a:close/>
                <a:moveTo>
                  <a:pt x="3240" y="1398"/>
                </a:moveTo>
                <a:lnTo>
                  <a:pt x="3240" y="1398"/>
                </a:lnTo>
                <a:lnTo>
                  <a:pt x="3212" y="1384"/>
                </a:lnTo>
                <a:lnTo>
                  <a:pt x="3212" y="1384"/>
                </a:lnTo>
                <a:lnTo>
                  <a:pt x="3236" y="1390"/>
                </a:lnTo>
                <a:lnTo>
                  <a:pt x="3236" y="1390"/>
                </a:lnTo>
                <a:lnTo>
                  <a:pt x="3264" y="1406"/>
                </a:lnTo>
                <a:lnTo>
                  <a:pt x="3264" y="1406"/>
                </a:lnTo>
                <a:lnTo>
                  <a:pt x="3240" y="1398"/>
                </a:lnTo>
                <a:lnTo>
                  <a:pt x="3240" y="1398"/>
                </a:lnTo>
                <a:close/>
                <a:moveTo>
                  <a:pt x="3288" y="1422"/>
                </a:moveTo>
                <a:lnTo>
                  <a:pt x="3288" y="1422"/>
                </a:lnTo>
                <a:lnTo>
                  <a:pt x="3268" y="1414"/>
                </a:lnTo>
                <a:lnTo>
                  <a:pt x="3268" y="1414"/>
                </a:lnTo>
                <a:lnTo>
                  <a:pt x="3286" y="1418"/>
                </a:lnTo>
                <a:lnTo>
                  <a:pt x="3286" y="1418"/>
                </a:lnTo>
                <a:lnTo>
                  <a:pt x="3302" y="1428"/>
                </a:lnTo>
                <a:lnTo>
                  <a:pt x="3302" y="1428"/>
                </a:lnTo>
                <a:lnTo>
                  <a:pt x="3288" y="1422"/>
                </a:lnTo>
                <a:lnTo>
                  <a:pt x="3288" y="1422"/>
                </a:lnTo>
                <a:close/>
                <a:moveTo>
                  <a:pt x="3338" y="1432"/>
                </a:moveTo>
                <a:lnTo>
                  <a:pt x="3338" y="1432"/>
                </a:lnTo>
                <a:lnTo>
                  <a:pt x="3360" y="1446"/>
                </a:lnTo>
                <a:lnTo>
                  <a:pt x="3360" y="1446"/>
                </a:lnTo>
                <a:lnTo>
                  <a:pt x="3330" y="1436"/>
                </a:lnTo>
                <a:lnTo>
                  <a:pt x="3330" y="1436"/>
                </a:lnTo>
                <a:lnTo>
                  <a:pt x="3308" y="1424"/>
                </a:lnTo>
                <a:lnTo>
                  <a:pt x="3308" y="1424"/>
                </a:lnTo>
                <a:lnTo>
                  <a:pt x="3338" y="1432"/>
                </a:lnTo>
                <a:lnTo>
                  <a:pt x="3338" y="1432"/>
                </a:lnTo>
                <a:close/>
                <a:moveTo>
                  <a:pt x="3332" y="1446"/>
                </a:moveTo>
                <a:lnTo>
                  <a:pt x="3332" y="1446"/>
                </a:lnTo>
                <a:lnTo>
                  <a:pt x="3326" y="1442"/>
                </a:lnTo>
                <a:lnTo>
                  <a:pt x="3326" y="1442"/>
                </a:lnTo>
                <a:lnTo>
                  <a:pt x="3330" y="1442"/>
                </a:lnTo>
                <a:lnTo>
                  <a:pt x="3330" y="1442"/>
                </a:lnTo>
                <a:lnTo>
                  <a:pt x="3334" y="1446"/>
                </a:lnTo>
                <a:lnTo>
                  <a:pt x="3332" y="1446"/>
                </a:lnTo>
                <a:close/>
                <a:moveTo>
                  <a:pt x="3372" y="1460"/>
                </a:moveTo>
                <a:lnTo>
                  <a:pt x="3372" y="1460"/>
                </a:lnTo>
                <a:lnTo>
                  <a:pt x="3358" y="1452"/>
                </a:lnTo>
                <a:lnTo>
                  <a:pt x="3358" y="1452"/>
                </a:lnTo>
                <a:lnTo>
                  <a:pt x="3382" y="1460"/>
                </a:lnTo>
                <a:lnTo>
                  <a:pt x="3382" y="1460"/>
                </a:lnTo>
                <a:lnTo>
                  <a:pt x="3396" y="1468"/>
                </a:lnTo>
                <a:lnTo>
                  <a:pt x="3396" y="1468"/>
                </a:lnTo>
                <a:lnTo>
                  <a:pt x="3372" y="1460"/>
                </a:lnTo>
                <a:lnTo>
                  <a:pt x="3372" y="1460"/>
                </a:lnTo>
                <a:close/>
                <a:moveTo>
                  <a:pt x="5288" y="1584"/>
                </a:moveTo>
                <a:lnTo>
                  <a:pt x="5288" y="1584"/>
                </a:lnTo>
                <a:lnTo>
                  <a:pt x="5388" y="1566"/>
                </a:lnTo>
                <a:lnTo>
                  <a:pt x="5486" y="1548"/>
                </a:lnTo>
                <a:lnTo>
                  <a:pt x="5582" y="1526"/>
                </a:lnTo>
                <a:lnTo>
                  <a:pt x="5676" y="1504"/>
                </a:lnTo>
                <a:lnTo>
                  <a:pt x="5770" y="1478"/>
                </a:lnTo>
                <a:lnTo>
                  <a:pt x="5860" y="1452"/>
                </a:lnTo>
                <a:lnTo>
                  <a:pt x="5948" y="1426"/>
                </a:lnTo>
                <a:lnTo>
                  <a:pt x="6034" y="1398"/>
                </a:lnTo>
                <a:lnTo>
                  <a:pt x="6034" y="1398"/>
                </a:lnTo>
                <a:lnTo>
                  <a:pt x="6046" y="1412"/>
                </a:lnTo>
                <a:lnTo>
                  <a:pt x="6046" y="1412"/>
                </a:lnTo>
                <a:lnTo>
                  <a:pt x="5914" y="1458"/>
                </a:lnTo>
                <a:lnTo>
                  <a:pt x="5776" y="1502"/>
                </a:lnTo>
                <a:lnTo>
                  <a:pt x="5704" y="1522"/>
                </a:lnTo>
                <a:lnTo>
                  <a:pt x="5634" y="1542"/>
                </a:lnTo>
                <a:lnTo>
                  <a:pt x="5560" y="1560"/>
                </a:lnTo>
                <a:lnTo>
                  <a:pt x="5486" y="1578"/>
                </a:lnTo>
                <a:lnTo>
                  <a:pt x="5410" y="1594"/>
                </a:lnTo>
                <a:lnTo>
                  <a:pt x="5334" y="1610"/>
                </a:lnTo>
                <a:lnTo>
                  <a:pt x="5258" y="1624"/>
                </a:lnTo>
                <a:lnTo>
                  <a:pt x="5178" y="1636"/>
                </a:lnTo>
                <a:lnTo>
                  <a:pt x="5100" y="1646"/>
                </a:lnTo>
                <a:lnTo>
                  <a:pt x="5020" y="1656"/>
                </a:lnTo>
                <a:lnTo>
                  <a:pt x="4938" y="1664"/>
                </a:lnTo>
                <a:lnTo>
                  <a:pt x="4856" y="1670"/>
                </a:lnTo>
                <a:lnTo>
                  <a:pt x="4772" y="1674"/>
                </a:lnTo>
                <a:lnTo>
                  <a:pt x="4688" y="1676"/>
                </a:lnTo>
                <a:lnTo>
                  <a:pt x="4602" y="1676"/>
                </a:lnTo>
                <a:lnTo>
                  <a:pt x="4516" y="1676"/>
                </a:lnTo>
                <a:lnTo>
                  <a:pt x="4430" y="1672"/>
                </a:lnTo>
                <a:lnTo>
                  <a:pt x="4342" y="1666"/>
                </a:lnTo>
                <a:lnTo>
                  <a:pt x="4254" y="1658"/>
                </a:lnTo>
                <a:lnTo>
                  <a:pt x="4164" y="1648"/>
                </a:lnTo>
                <a:lnTo>
                  <a:pt x="4074" y="1636"/>
                </a:lnTo>
                <a:lnTo>
                  <a:pt x="3984" y="1620"/>
                </a:lnTo>
                <a:lnTo>
                  <a:pt x="3892" y="1604"/>
                </a:lnTo>
                <a:lnTo>
                  <a:pt x="3800" y="1584"/>
                </a:lnTo>
                <a:lnTo>
                  <a:pt x="3706" y="1560"/>
                </a:lnTo>
                <a:lnTo>
                  <a:pt x="3612" y="1536"/>
                </a:lnTo>
                <a:lnTo>
                  <a:pt x="3518" y="1508"/>
                </a:lnTo>
                <a:lnTo>
                  <a:pt x="3424" y="1476"/>
                </a:lnTo>
                <a:lnTo>
                  <a:pt x="3424" y="1476"/>
                </a:lnTo>
                <a:lnTo>
                  <a:pt x="3406" y="1466"/>
                </a:lnTo>
                <a:lnTo>
                  <a:pt x="3406" y="1466"/>
                </a:lnTo>
                <a:lnTo>
                  <a:pt x="3522" y="1500"/>
                </a:lnTo>
                <a:lnTo>
                  <a:pt x="3636" y="1528"/>
                </a:lnTo>
                <a:lnTo>
                  <a:pt x="3752" y="1554"/>
                </a:lnTo>
                <a:lnTo>
                  <a:pt x="3868" y="1576"/>
                </a:lnTo>
                <a:lnTo>
                  <a:pt x="3986" y="1596"/>
                </a:lnTo>
                <a:lnTo>
                  <a:pt x="4102" y="1612"/>
                </a:lnTo>
                <a:lnTo>
                  <a:pt x="4220" y="1624"/>
                </a:lnTo>
                <a:lnTo>
                  <a:pt x="4338" y="1634"/>
                </a:lnTo>
                <a:lnTo>
                  <a:pt x="4456" y="1638"/>
                </a:lnTo>
                <a:lnTo>
                  <a:pt x="4574" y="1642"/>
                </a:lnTo>
                <a:lnTo>
                  <a:pt x="4692" y="1640"/>
                </a:lnTo>
                <a:lnTo>
                  <a:pt x="4810" y="1636"/>
                </a:lnTo>
                <a:lnTo>
                  <a:pt x="4930" y="1628"/>
                </a:lnTo>
                <a:lnTo>
                  <a:pt x="5050" y="1616"/>
                </a:lnTo>
                <a:lnTo>
                  <a:pt x="5168" y="1602"/>
                </a:lnTo>
                <a:lnTo>
                  <a:pt x="5288" y="1584"/>
                </a:lnTo>
                <a:lnTo>
                  <a:pt x="5288" y="1584"/>
                </a:lnTo>
                <a:close/>
                <a:moveTo>
                  <a:pt x="3436" y="1494"/>
                </a:moveTo>
                <a:lnTo>
                  <a:pt x="3436" y="1494"/>
                </a:lnTo>
                <a:lnTo>
                  <a:pt x="3414" y="1482"/>
                </a:lnTo>
                <a:lnTo>
                  <a:pt x="3414" y="1482"/>
                </a:lnTo>
                <a:lnTo>
                  <a:pt x="3428" y="1486"/>
                </a:lnTo>
                <a:lnTo>
                  <a:pt x="3428" y="1486"/>
                </a:lnTo>
                <a:lnTo>
                  <a:pt x="3450" y="1500"/>
                </a:lnTo>
                <a:lnTo>
                  <a:pt x="3450" y="1500"/>
                </a:lnTo>
                <a:lnTo>
                  <a:pt x="3436" y="1494"/>
                </a:lnTo>
                <a:lnTo>
                  <a:pt x="3436" y="1494"/>
                </a:lnTo>
                <a:close/>
                <a:moveTo>
                  <a:pt x="3540" y="1538"/>
                </a:moveTo>
                <a:lnTo>
                  <a:pt x="3540" y="1538"/>
                </a:lnTo>
                <a:lnTo>
                  <a:pt x="3610" y="1562"/>
                </a:lnTo>
                <a:lnTo>
                  <a:pt x="3680" y="1584"/>
                </a:lnTo>
                <a:lnTo>
                  <a:pt x="3748" y="1604"/>
                </a:lnTo>
                <a:lnTo>
                  <a:pt x="3818" y="1624"/>
                </a:lnTo>
                <a:lnTo>
                  <a:pt x="3888" y="1642"/>
                </a:lnTo>
                <a:lnTo>
                  <a:pt x="3958" y="1658"/>
                </a:lnTo>
                <a:lnTo>
                  <a:pt x="4030" y="1672"/>
                </a:lnTo>
                <a:lnTo>
                  <a:pt x="4100" y="1686"/>
                </a:lnTo>
                <a:lnTo>
                  <a:pt x="4170" y="1698"/>
                </a:lnTo>
                <a:lnTo>
                  <a:pt x="4240" y="1708"/>
                </a:lnTo>
                <a:lnTo>
                  <a:pt x="4312" y="1716"/>
                </a:lnTo>
                <a:lnTo>
                  <a:pt x="4382" y="1722"/>
                </a:lnTo>
                <a:lnTo>
                  <a:pt x="4454" y="1728"/>
                </a:lnTo>
                <a:lnTo>
                  <a:pt x="4524" y="1732"/>
                </a:lnTo>
                <a:lnTo>
                  <a:pt x="4596" y="1734"/>
                </a:lnTo>
                <a:lnTo>
                  <a:pt x="4666" y="1736"/>
                </a:lnTo>
                <a:lnTo>
                  <a:pt x="4666" y="1736"/>
                </a:lnTo>
                <a:lnTo>
                  <a:pt x="4756" y="1734"/>
                </a:lnTo>
                <a:lnTo>
                  <a:pt x="4844" y="1730"/>
                </a:lnTo>
                <a:lnTo>
                  <a:pt x="4844" y="1730"/>
                </a:lnTo>
                <a:lnTo>
                  <a:pt x="4764" y="1734"/>
                </a:lnTo>
                <a:lnTo>
                  <a:pt x="4684" y="1734"/>
                </a:lnTo>
                <a:lnTo>
                  <a:pt x="4604" y="1734"/>
                </a:lnTo>
                <a:lnTo>
                  <a:pt x="4522" y="1730"/>
                </a:lnTo>
                <a:lnTo>
                  <a:pt x="4440" y="1726"/>
                </a:lnTo>
                <a:lnTo>
                  <a:pt x="4356" y="1718"/>
                </a:lnTo>
                <a:lnTo>
                  <a:pt x="4272" y="1710"/>
                </a:lnTo>
                <a:lnTo>
                  <a:pt x="4188" y="1698"/>
                </a:lnTo>
                <a:lnTo>
                  <a:pt x="4102" y="1684"/>
                </a:lnTo>
                <a:lnTo>
                  <a:pt x="4016" y="1668"/>
                </a:lnTo>
                <a:lnTo>
                  <a:pt x="3930" y="1648"/>
                </a:lnTo>
                <a:lnTo>
                  <a:pt x="3842" y="1626"/>
                </a:lnTo>
                <a:lnTo>
                  <a:pt x="3754" y="1602"/>
                </a:lnTo>
                <a:lnTo>
                  <a:pt x="3666" y="1576"/>
                </a:lnTo>
                <a:lnTo>
                  <a:pt x="3576" y="1546"/>
                </a:lnTo>
                <a:lnTo>
                  <a:pt x="3486" y="1514"/>
                </a:lnTo>
                <a:lnTo>
                  <a:pt x="3486" y="1514"/>
                </a:lnTo>
                <a:lnTo>
                  <a:pt x="3458" y="1496"/>
                </a:lnTo>
                <a:lnTo>
                  <a:pt x="3458" y="1496"/>
                </a:lnTo>
                <a:lnTo>
                  <a:pt x="3576" y="1534"/>
                </a:lnTo>
                <a:lnTo>
                  <a:pt x="3696" y="1566"/>
                </a:lnTo>
                <a:lnTo>
                  <a:pt x="3814" y="1596"/>
                </a:lnTo>
                <a:lnTo>
                  <a:pt x="3934" y="1622"/>
                </a:lnTo>
                <a:lnTo>
                  <a:pt x="4054" y="1642"/>
                </a:lnTo>
                <a:lnTo>
                  <a:pt x="4176" y="1660"/>
                </a:lnTo>
                <a:lnTo>
                  <a:pt x="4296" y="1672"/>
                </a:lnTo>
                <a:lnTo>
                  <a:pt x="4418" y="1682"/>
                </a:lnTo>
                <a:lnTo>
                  <a:pt x="4540" y="1686"/>
                </a:lnTo>
                <a:lnTo>
                  <a:pt x="4662" y="1688"/>
                </a:lnTo>
                <a:lnTo>
                  <a:pt x="4784" y="1684"/>
                </a:lnTo>
                <a:lnTo>
                  <a:pt x="4906" y="1678"/>
                </a:lnTo>
                <a:lnTo>
                  <a:pt x="5030" y="1666"/>
                </a:lnTo>
                <a:lnTo>
                  <a:pt x="5152" y="1650"/>
                </a:lnTo>
                <a:lnTo>
                  <a:pt x="5276" y="1632"/>
                </a:lnTo>
                <a:lnTo>
                  <a:pt x="5400" y="1608"/>
                </a:lnTo>
                <a:lnTo>
                  <a:pt x="5400" y="1608"/>
                </a:lnTo>
                <a:lnTo>
                  <a:pt x="5486" y="1590"/>
                </a:lnTo>
                <a:lnTo>
                  <a:pt x="5572" y="1568"/>
                </a:lnTo>
                <a:lnTo>
                  <a:pt x="5656" y="1548"/>
                </a:lnTo>
                <a:lnTo>
                  <a:pt x="5738" y="1524"/>
                </a:lnTo>
                <a:lnTo>
                  <a:pt x="5820" y="1500"/>
                </a:lnTo>
                <a:lnTo>
                  <a:pt x="5898" y="1474"/>
                </a:lnTo>
                <a:lnTo>
                  <a:pt x="5976" y="1446"/>
                </a:lnTo>
                <a:lnTo>
                  <a:pt x="6052" y="1420"/>
                </a:lnTo>
                <a:lnTo>
                  <a:pt x="6052" y="1420"/>
                </a:lnTo>
                <a:lnTo>
                  <a:pt x="6070" y="1440"/>
                </a:lnTo>
                <a:lnTo>
                  <a:pt x="6070" y="1440"/>
                </a:lnTo>
                <a:lnTo>
                  <a:pt x="6000" y="1470"/>
                </a:lnTo>
                <a:lnTo>
                  <a:pt x="5926" y="1498"/>
                </a:lnTo>
                <a:lnTo>
                  <a:pt x="5854" y="1524"/>
                </a:lnTo>
                <a:lnTo>
                  <a:pt x="5778" y="1550"/>
                </a:lnTo>
                <a:lnTo>
                  <a:pt x="5702" y="1574"/>
                </a:lnTo>
                <a:lnTo>
                  <a:pt x="5624" y="1598"/>
                </a:lnTo>
                <a:lnTo>
                  <a:pt x="5546" y="1620"/>
                </a:lnTo>
                <a:lnTo>
                  <a:pt x="5464" y="1640"/>
                </a:lnTo>
                <a:lnTo>
                  <a:pt x="5464" y="1640"/>
                </a:lnTo>
                <a:lnTo>
                  <a:pt x="5516" y="1628"/>
                </a:lnTo>
                <a:lnTo>
                  <a:pt x="5516" y="1628"/>
                </a:lnTo>
                <a:lnTo>
                  <a:pt x="5588" y="1608"/>
                </a:lnTo>
                <a:lnTo>
                  <a:pt x="5662" y="1588"/>
                </a:lnTo>
                <a:lnTo>
                  <a:pt x="5732" y="1566"/>
                </a:lnTo>
                <a:lnTo>
                  <a:pt x="5802" y="1542"/>
                </a:lnTo>
                <a:lnTo>
                  <a:pt x="5872" y="1518"/>
                </a:lnTo>
                <a:lnTo>
                  <a:pt x="5940" y="1494"/>
                </a:lnTo>
                <a:lnTo>
                  <a:pt x="6072" y="1442"/>
                </a:lnTo>
                <a:lnTo>
                  <a:pt x="6072" y="1442"/>
                </a:lnTo>
                <a:lnTo>
                  <a:pt x="6084" y="1456"/>
                </a:lnTo>
                <a:lnTo>
                  <a:pt x="6084" y="1456"/>
                </a:lnTo>
                <a:lnTo>
                  <a:pt x="5992" y="1496"/>
                </a:lnTo>
                <a:lnTo>
                  <a:pt x="5902" y="1534"/>
                </a:lnTo>
                <a:lnTo>
                  <a:pt x="5812" y="1568"/>
                </a:lnTo>
                <a:lnTo>
                  <a:pt x="5724" y="1600"/>
                </a:lnTo>
                <a:lnTo>
                  <a:pt x="5636" y="1628"/>
                </a:lnTo>
                <a:lnTo>
                  <a:pt x="5548" y="1654"/>
                </a:lnTo>
                <a:lnTo>
                  <a:pt x="5462" y="1678"/>
                </a:lnTo>
                <a:lnTo>
                  <a:pt x="5376" y="1698"/>
                </a:lnTo>
                <a:lnTo>
                  <a:pt x="5290" y="1716"/>
                </a:lnTo>
                <a:lnTo>
                  <a:pt x="5206" y="1730"/>
                </a:lnTo>
                <a:lnTo>
                  <a:pt x="5122" y="1744"/>
                </a:lnTo>
                <a:lnTo>
                  <a:pt x="5038" y="1754"/>
                </a:lnTo>
                <a:lnTo>
                  <a:pt x="4956" y="1762"/>
                </a:lnTo>
                <a:lnTo>
                  <a:pt x="4874" y="1768"/>
                </a:lnTo>
                <a:lnTo>
                  <a:pt x="4794" y="1770"/>
                </a:lnTo>
                <a:lnTo>
                  <a:pt x="4714" y="1772"/>
                </a:lnTo>
                <a:lnTo>
                  <a:pt x="4634" y="1772"/>
                </a:lnTo>
                <a:lnTo>
                  <a:pt x="4556" y="1768"/>
                </a:lnTo>
                <a:lnTo>
                  <a:pt x="4478" y="1764"/>
                </a:lnTo>
                <a:lnTo>
                  <a:pt x="4400" y="1756"/>
                </a:lnTo>
                <a:lnTo>
                  <a:pt x="4324" y="1748"/>
                </a:lnTo>
                <a:lnTo>
                  <a:pt x="4248" y="1736"/>
                </a:lnTo>
                <a:lnTo>
                  <a:pt x="4174" y="1724"/>
                </a:lnTo>
                <a:lnTo>
                  <a:pt x="4100" y="1710"/>
                </a:lnTo>
                <a:lnTo>
                  <a:pt x="4028" y="1694"/>
                </a:lnTo>
                <a:lnTo>
                  <a:pt x="3954" y="1676"/>
                </a:lnTo>
                <a:lnTo>
                  <a:pt x="3884" y="1656"/>
                </a:lnTo>
                <a:lnTo>
                  <a:pt x="3814" y="1636"/>
                </a:lnTo>
                <a:lnTo>
                  <a:pt x="3744" y="1612"/>
                </a:lnTo>
                <a:lnTo>
                  <a:pt x="3674" y="1588"/>
                </a:lnTo>
                <a:lnTo>
                  <a:pt x="3606" y="1564"/>
                </a:lnTo>
                <a:lnTo>
                  <a:pt x="3540" y="1538"/>
                </a:lnTo>
                <a:lnTo>
                  <a:pt x="3540" y="1538"/>
                </a:lnTo>
                <a:close/>
                <a:moveTo>
                  <a:pt x="4228" y="1744"/>
                </a:moveTo>
                <a:lnTo>
                  <a:pt x="4228" y="1744"/>
                </a:lnTo>
                <a:lnTo>
                  <a:pt x="4316" y="1756"/>
                </a:lnTo>
                <a:lnTo>
                  <a:pt x="4404" y="1766"/>
                </a:lnTo>
                <a:lnTo>
                  <a:pt x="4490" y="1774"/>
                </a:lnTo>
                <a:lnTo>
                  <a:pt x="4578" y="1780"/>
                </a:lnTo>
                <a:lnTo>
                  <a:pt x="4666" y="1782"/>
                </a:lnTo>
                <a:lnTo>
                  <a:pt x="4754" y="1782"/>
                </a:lnTo>
                <a:lnTo>
                  <a:pt x="4842" y="1780"/>
                </a:lnTo>
                <a:lnTo>
                  <a:pt x="4932" y="1774"/>
                </a:lnTo>
                <a:lnTo>
                  <a:pt x="5020" y="1766"/>
                </a:lnTo>
                <a:lnTo>
                  <a:pt x="5108" y="1756"/>
                </a:lnTo>
                <a:lnTo>
                  <a:pt x="5196" y="1742"/>
                </a:lnTo>
                <a:lnTo>
                  <a:pt x="5286" y="1728"/>
                </a:lnTo>
                <a:lnTo>
                  <a:pt x="5374" y="1708"/>
                </a:lnTo>
                <a:lnTo>
                  <a:pt x="5462" y="1688"/>
                </a:lnTo>
                <a:lnTo>
                  <a:pt x="5552" y="1664"/>
                </a:lnTo>
                <a:lnTo>
                  <a:pt x="5640" y="1638"/>
                </a:lnTo>
                <a:lnTo>
                  <a:pt x="5640" y="1638"/>
                </a:lnTo>
                <a:lnTo>
                  <a:pt x="5758" y="1600"/>
                </a:lnTo>
                <a:lnTo>
                  <a:pt x="5872" y="1558"/>
                </a:lnTo>
                <a:lnTo>
                  <a:pt x="5984" y="1514"/>
                </a:lnTo>
                <a:lnTo>
                  <a:pt x="6092" y="1466"/>
                </a:lnTo>
                <a:lnTo>
                  <a:pt x="6092" y="1466"/>
                </a:lnTo>
                <a:lnTo>
                  <a:pt x="6108" y="1486"/>
                </a:lnTo>
                <a:lnTo>
                  <a:pt x="6108" y="1486"/>
                </a:lnTo>
                <a:lnTo>
                  <a:pt x="6020" y="1530"/>
                </a:lnTo>
                <a:lnTo>
                  <a:pt x="5932" y="1570"/>
                </a:lnTo>
                <a:lnTo>
                  <a:pt x="5846" y="1606"/>
                </a:lnTo>
                <a:lnTo>
                  <a:pt x="5760" y="1638"/>
                </a:lnTo>
                <a:lnTo>
                  <a:pt x="5678" y="1668"/>
                </a:lnTo>
                <a:lnTo>
                  <a:pt x="5596" y="1694"/>
                </a:lnTo>
                <a:lnTo>
                  <a:pt x="5516" y="1718"/>
                </a:lnTo>
                <a:lnTo>
                  <a:pt x="5438" y="1738"/>
                </a:lnTo>
                <a:lnTo>
                  <a:pt x="5362" y="1756"/>
                </a:lnTo>
                <a:lnTo>
                  <a:pt x="5286" y="1772"/>
                </a:lnTo>
                <a:lnTo>
                  <a:pt x="5214" y="1786"/>
                </a:lnTo>
                <a:lnTo>
                  <a:pt x="5144" y="1798"/>
                </a:lnTo>
                <a:lnTo>
                  <a:pt x="5074" y="1806"/>
                </a:lnTo>
                <a:lnTo>
                  <a:pt x="5008" y="1814"/>
                </a:lnTo>
                <a:lnTo>
                  <a:pt x="4944" y="1818"/>
                </a:lnTo>
                <a:lnTo>
                  <a:pt x="4880" y="1822"/>
                </a:lnTo>
                <a:lnTo>
                  <a:pt x="4880" y="1822"/>
                </a:lnTo>
                <a:lnTo>
                  <a:pt x="4818" y="1824"/>
                </a:lnTo>
                <a:lnTo>
                  <a:pt x="4756" y="1826"/>
                </a:lnTo>
                <a:lnTo>
                  <a:pt x="4756" y="1826"/>
                </a:lnTo>
                <a:lnTo>
                  <a:pt x="4680" y="1824"/>
                </a:lnTo>
                <a:lnTo>
                  <a:pt x="4606" y="1822"/>
                </a:lnTo>
                <a:lnTo>
                  <a:pt x="4532" y="1816"/>
                </a:lnTo>
                <a:lnTo>
                  <a:pt x="4458" y="1808"/>
                </a:lnTo>
                <a:lnTo>
                  <a:pt x="4384" y="1800"/>
                </a:lnTo>
                <a:lnTo>
                  <a:pt x="4308" y="1788"/>
                </a:lnTo>
                <a:lnTo>
                  <a:pt x="4234" y="1774"/>
                </a:lnTo>
                <a:lnTo>
                  <a:pt x="4160" y="1758"/>
                </a:lnTo>
                <a:lnTo>
                  <a:pt x="4088" y="1742"/>
                </a:lnTo>
                <a:lnTo>
                  <a:pt x="4014" y="1722"/>
                </a:lnTo>
                <a:lnTo>
                  <a:pt x="3940" y="1700"/>
                </a:lnTo>
                <a:lnTo>
                  <a:pt x="3866" y="1676"/>
                </a:lnTo>
                <a:lnTo>
                  <a:pt x="3794" y="1650"/>
                </a:lnTo>
                <a:lnTo>
                  <a:pt x="3720" y="1622"/>
                </a:lnTo>
                <a:lnTo>
                  <a:pt x="3648" y="1592"/>
                </a:lnTo>
                <a:lnTo>
                  <a:pt x="3574" y="1560"/>
                </a:lnTo>
                <a:lnTo>
                  <a:pt x="3574" y="1560"/>
                </a:lnTo>
                <a:lnTo>
                  <a:pt x="3656" y="1592"/>
                </a:lnTo>
                <a:lnTo>
                  <a:pt x="3738" y="1620"/>
                </a:lnTo>
                <a:lnTo>
                  <a:pt x="3818" y="1646"/>
                </a:lnTo>
                <a:lnTo>
                  <a:pt x="3900" y="1670"/>
                </a:lnTo>
                <a:lnTo>
                  <a:pt x="3982" y="1692"/>
                </a:lnTo>
                <a:lnTo>
                  <a:pt x="4064" y="1712"/>
                </a:lnTo>
                <a:lnTo>
                  <a:pt x="4146" y="1728"/>
                </a:lnTo>
                <a:lnTo>
                  <a:pt x="4228" y="1744"/>
                </a:lnTo>
                <a:lnTo>
                  <a:pt x="4228" y="1744"/>
                </a:lnTo>
                <a:close/>
                <a:moveTo>
                  <a:pt x="5026" y="1864"/>
                </a:moveTo>
                <a:lnTo>
                  <a:pt x="5026" y="1864"/>
                </a:lnTo>
                <a:lnTo>
                  <a:pt x="4940" y="1872"/>
                </a:lnTo>
                <a:lnTo>
                  <a:pt x="4854" y="1874"/>
                </a:lnTo>
                <a:lnTo>
                  <a:pt x="4768" y="1874"/>
                </a:lnTo>
                <a:lnTo>
                  <a:pt x="4684" y="1872"/>
                </a:lnTo>
                <a:lnTo>
                  <a:pt x="4598" y="1866"/>
                </a:lnTo>
                <a:lnTo>
                  <a:pt x="4514" y="1858"/>
                </a:lnTo>
                <a:lnTo>
                  <a:pt x="4428" y="1846"/>
                </a:lnTo>
                <a:lnTo>
                  <a:pt x="4344" y="1832"/>
                </a:lnTo>
                <a:lnTo>
                  <a:pt x="4260" y="1814"/>
                </a:lnTo>
                <a:lnTo>
                  <a:pt x="4176" y="1794"/>
                </a:lnTo>
                <a:lnTo>
                  <a:pt x="4092" y="1770"/>
                </a:lnTo>
                <a:lnTo>
                  <a:pt x="4008" y="1744"/>
                </a:lnTo>
                <a:lnTo>
                  <a:pt x="3924" y="1714"/>
                </a:lnTo>
                <a:lnTo>
                  <a:pt x="3840" y="1682"/>
                </a:lnTo>
                <a:lnTo>
                  <a:pt x="3756" y="1648"/>
                </a:lnTo>
                <a:lnTo>
                  <a:pt x="3674" y="1610"/>
                </a:lnTo>
                <a:lnTo>
                  <a:pt x="3674" y="1610"/>
                </a:lnTo>
                <a:lnTo>
                  <a:pt x="3748" y="1640"/>
                </a:lnTo>
                <a:lnTo>
                  <a:pt x="3822" y="1666"/>
                </a:lnTo>
                <a:lnTo>
                  <a:pt x="3898" y="1692"/>
                </a:lnTo>
                <a:lnTo>
                  <a:pt x="3972" y="1716"/>
                </a:lnTo>
                <a:lnTo>
                  <a:pt x="4048" y="1736"/>
                </a:lnTo>
                <a:lnTo>
                  <a:pt x="4122" y="1756"/>
                </a:lnTo>
                <a:lnTo>
                  <a:pt x="4198" y="1772"/>
                </a:lnTo>
                <a:lnTo>
                  <a:pt x="4274" y="1788"/>
                </a:lnTo>
                <a:lnTo>
                  <a:pt x="4348" y="1800"/>
                </a:lnTo>
                <a:lnTo>
                  <a:pt x="4424" y="1810"/>
                </a:lnTo>
                <a:lnTo>
                  <a:pt x="4500" y="1818"/>
                </a:lnTo>
                <a:lnTo>
                  <a:pt x="4576" y="1826"/>
                </a:lnTo>
                <a:lnTo>
                  <a:pt x="4652" y="1830"/>
                </a:lnTo>
                <a:lnTo>
                  <a:pt x="4728" y="1830"/>
                </a:lnTo>
                <a:lnTo>
                  <a:pt x="4804" y="1830"/>
                </a:lnTo>
                <a:lnTo>
                  <a:pt x="4882" y="1828"/>
                </a:lnTo>
                <a:lnTo>
                  <a:pt x="4882" y="1828"/>
                </a:lnTo>
                <a:lnTo>
                  <a:pt x="4958" y="1824"/>
                </a:lnTo>
                <a:lnTo>
                  <a:pt x="5036" y="1816"/>
                </a:lnTo>
                <a:lnTo>
                  <a:pt x="5112" y="1808"/>
                </a:lnTo>
                <a:lnTo>
                  <a:pt x="5190" y="1796"/>
                </a:lnTo>
                <a:lnTo>
                  <a:pt x="5268" y="1782"/>
                </a:lnTo>
                <a:lnTo>
                  <a:pt x="5344" y="1768"/>
                </a:lnTo>
                <a:lnTo>
                  <a:pt x="5422" y="1750"/>
                </a:lnTo>
                <a:lnTo>
                  <a:pt x="5498" y="1730"/>
                </a:lnTo>
                <a:lnTo>
                  <a:pt x="5576" y="1708"/>
                </a:lnTo>
                <a:lnTo>
                  <a:pt x="5652" y="1684"/>
                </a:lnTo>
                <a:lnTo>
                  <a:pt x="5730" y="1656"/>
                </a:lnTo>
                <a:lnTo>
                  <a:pt x="5806" y="1628"/>
                </a:lnTo>
                <a:lnTo>
                  <a:pt x="5884" y="1598"/>
                </a:lnTo>
                <a:lnTo>
                  <a:pt x="5960" y="1564"/>
                </a:lnTo>
                <a:lnTo>
                  <a:pt x="6036" y="1530"/>
                </a:lnTo>
                <a:lnTo>
                  <a:pt x="6114" y="1492"/>
                </a:lnTo>
                <a:lnTo>
                  <a:pt x="6114" y="1492"/>
                </a:lnTo>
                <a:lnTo>
                  <a:pt x="6132" y="1516"/>
                </a:lnTo>
                <a:lnTo>
                  <a:pt x="6132" y="1516"/>
                </a:lnTo>
                <a:lnTo>
                  <a:pt x="6072" y="1548"/>
                </a:lnTo>
                <a:lnTo>
                  <a:pt x="6010" y="1578"/>
                </a:lnTo>
                <a:lnTo>
                  <a:pt x="5946" y="1608"/>
                </a:lnTo>
                <a:lnTo>
                  <a:pt x="5882" y="1638"/>
                </a:lnTo>
                <a:lnTo>
                  <a:pt x="5818" y="1666"/>
                </a:lnTo>
                <a:lnTo>
                  <a:pt x="5750" y="1692"/>
                </a:lnTo>
                <a:lnTo>
                  <a:pt x="5682" y="1718"/>
                </a:lnTo>
                <a:lnTo>
                  <a:pt x="5614" y="1740"/>
                </a:lnTo>
                <a:lnTo>
                  <a:pt x="5544" y="1764"/>
                </a:lnTo>
                <a:lnTo>
                  <a:pt x="5472" y="1784"/>
                </a:lnTo>
                <a:lnTo>
                  <a:pt x="5400" y="1802"/>
                </a:lnTo>
                <a:lnTo>
                  <a:pt x="5328" y="1818"/>
                </a:lnTo>
                <a:lnTo>
                  <a:pt x="5254" y="1834"/>
                </a:lnTo>
                <a:lnTo>
                  <a:pt x="5178" y="1846"/>
                </a:lnTo>
                <a:lnTo>
                  <a:pt x="5102" y="1856"/>
                </a:lnTo>
                <a:lnTo>
                  <a:pt x="5026" y="1864"/>
                </a:lnTo>
                <a:lnTo>
                  <a:pt x="5026" y="1864"/>
                </a:lnTo>
                <a:close/>
                <a:moveTo>
                  <a:pt x="6140" y="1512"/>
                </a:moveTo>
                <a:lnTo>
                  <a:pt x="6140" y="1512"/>
                </a:lnTo>
                <a:lnTo>
                  <a:pt x="6120" y="1490"/>
                </a:lnTo>
                <a:lnTo>
                  <a:pt x="6120" y="1490"/>
                </a:lnTo>
                <a:lnTo>
                  <a:pt x="6142" y="1478"/>
                </a:lnTo>
                <a:lnTo>
                  <a:pt x="6142" y="1478"/>
                </a:lnTo>
                <a:lnTo>
                  <a:pt x="6160" y="1500"/>
                </a:lnTo>
                <a:lnTo>
                  <a:pt x="6160" y="1500"/>
                </a:lnTo>
                <a:lnTo>
                  <a:pt x="6140" y="1512"/>
                </a:lnTo>
                <a:lnTo>
                  <a:pt x="6140" y="1512"/>
                </a:lnTo>
                <a:close/>
                <a:moveTo>
                  <a:pt x="6166" y="1498"/>
                </a:moveTo>
                <a:lnTo>
                  <a:pt x="6166" y="1498"/>
                </a:lnTo>
                <a:lnTo>
                  <a:pt x="6148" y="1476"/>
                </a:lnTo>
                <a:lnTo>
                  <a:pt x="6148" y="1476"/>
                </a:lnTo>
                <a:lnTo>
                  <a:pt x="6168" y="1464"/>
                </a:lnTo>
                <a:lnTo>
                  <a:pt x="6168" y="1464"/>
                </a:lnTo>
                <a:lnTo>
                  <a:pt x="6186" y="1486"/>
                </a:lnTo>
                <a:lnTo>
                  <a:pt x="6186" y="1486"/>
                </a:lnTo>
                <a:lnTo>
                  <a:pt x="6166" y="1498"/>
                </a:lnTo>
                <a:lnTo>
                  <a:pt x="6166" y="1498"/>
                </a:lnTo>
                <a:close/>
                <a:moveTo>
                  <a:pt x="6192" y="1482"/>
                </a:moveTo>
                <a:lnTo>
                  <a:pt x="6192" y="1482"/>
                </a:lnTo>
                <a:lnTo>
                  <a:pt x="6174" y="1462"/>
                </a:lnTo>
                <a:lnTo>
                  <a:pt x="6174" y="1462"/>
                </a:lnTo>
                <a:lnTo>
                  <a:pt x="6194" y="1450"/>
                </a:lnTo>
                <a:lnTo>
                  <a:pt x="6194" y="1450"/>
                </a:lnTo>
                <a:lnTo>
                  <a:pt x="6214" y="1470"/>
                </a:lnTo>
                <a:lnTo>
                  <a:pt x="6214" y="1470"/>
                </a:lnTo>
                <a:lnTo>
                  <a:pt x="6192" y="1482"/>
                </a:lnTo>
                <a:lnTo>
                  <a:pt x="6192" y="1482"/>
                </a:lnTo>
                <a:close/>
                <a:moveTo>
                  <a:pt x="6218" y="1468"/>
                </a:moveTo>
                <a:lnTo>
                  <a:pt x="6218" y="1468"/>
                </a:lnTo>
                <a:lnTo>
                  <a:pt x="6198" y="1448"/>
                </a:lnTo>
                <a:lnTo>
                  <a:pt x="6198" y="1448"/>
                </a:lnTo>
                <a:lnTo>
                  <a:pt x="6216" y="1440"/>
                </a:lnTo>
                <a:lnTo>
                  <a:pt x="6216" y="1440"/>
                </a:lnTo>
                <a:lnTo>
                  <a:pt x="6236" y="1458"/>
                </a:lnTo>
                <a:lnTo>
                  <a:pt x="6236" y="1458"/>
                </a:lnTo>
                <a:lnTo>
                  <a:pt x="6218" y="1468"/>
                </a:lnTo>
                <a:lnTo>
                  <a:pt x="6218" y="1468"/>
                </a:lnTo>
                <a:close/>
                <a:moveTo>
                  <a:pt x="6242" y="1454"/>
                </a:moveTo>
                <a:lnTo>
                  <a:pt x="6242" y="1454"/>
                </a:lnTo>
                <a:lnTo>
                  <a:pt x="6224" y="1436"/>
                </a:lnTo>
                <a:lnTo>
                  <a:pt x="6224" y="1436"/>
                </a:lnTo>
                <a:lnTo>
                  <a:pt x="6242" y="1426"/>
                </a:lnTo>
                <a:lnTo>
                  <a:pt x="6242" y="1426"/>
                </a:lnTo>
                <a:lnTo>
                  <a:pt x="6260" y="1444"/>
                </a:lnTo>
                <a:lnTo>
                  <a:pt x="6260" y="1444"/>
                </a:lnTo>
                <a:lnTo>
                  <a:pt x="6242" y="1454"/>
                </a:lnTo>
                <a:lnTo>
                  <a:pt x="6242" y="1454"/>
                </a:lnTo>
                <a:close/>
                <a:moveTo>
                  <a:pt x="6266" y="1440"/>
                </a:moveTo>
                <a:lnTo>
                  <a:pt x="6266" y="1440"/>
                </a:lnTo>
                <a:lnTo>
                  <a:pt x="6248" y="1422"/>
                </a:lnTo>
                <a:lnTo>
                  <a:pt x="6248" y="1422"/>
                </a:lnTo>
                <a:lnTo>
                  <a:pt x="6262" y="1414"/>
                </a:lnTo>
                <a:lnTo>
                  <a:pt x="6262" y="1414"/>
                </a:lnTo>
                <a:lnTo>
                  <a:pt x="6282" y="1430"/>
                </a:lnTo>
                <a:lnTo>
                  <a:pt x="6282" y="1430"/>
                </a:lnTo>
                <a:lnTo>
                  <a:pt x="6266" y="1440"/>
                </a:lnTo>
                <a:lnTo>
                  <a:pt x="6266" y="1440"/>
                </a:lnTo>
                <a:close/>
                <a:moveTo>
                  <a:pt x="6288" y="1428"/>
                </a:moveTo>
                <a:lnTo>
                  <a:pt x="6288" y="1428"/>
                </a:lnTo>
                <a:lnTo>
                  <a:pt x="6268" y="1410"/>
                </a:lnTo>
                <a:lnTo>
                  <a:pt x="6268" y="1410"/>
                </a:lnTo>
                <a:lnTo>
                  <a:pt x="6274" y="1408"/>
                </a:lnTo>
                <a:lnTo>
                  <a:pt x="6274" y="1408"/>
                </a:lnTo>
                <a:lnTo>
                  <a:pt x="6294" y="1424"/>
                </a:lnTo>
                <a:lnTo>
                  <a:pt x="6294" y="1424"/>
                </a:lnTo>
                <a:lnTo>
                  <a:pt x="6288" y="1428"/>
                </a:lnTo>
                <a:lnTo>
                  <a:pt x="6288" y="1428"/>
                </a:lnTo>
                <a:close/>
                <a:moveTo>
                  <a:pt x="6308" y="1414"/>
                </a:moveTo>
                <a:lnTo>
                  <a:pt x="6308" y="1414"/>
                </a:lnTo>
                <a:lnTo>
                  <a:pt x="6290" y="1398"/>
                </a:lnTo>
                <a:lnTo>
                  <a:pt x="6290" y="1398"/>
                </a:lnTo>
                <a:lnTo>
                  <a:pt x="6304" y="1390"/>
                </a:lnTo>
                <a:lnTo>
                  <a:pt x="6304" y="1390"/>
                </a:lnTo>
                <a:lnTo>
                  <a:pt x="6324" y="1406"/>
                </a:lnTo>
                <a:lnTo>
                  <a:pt x="6324" y="1406"/>
                </a:lnTo>
                <a:lnTo>
                  <a:pt x="6308" y="1414"/>
                </a:lnTo>
                <a:lnTo>
                  <a:pt x="6308" y="1414"/>
                </a:lnTo>
                <a:close/>
                <a:moveTo>
                  <a:pt x="6328" y="1402"/>
                </a:moveTo>
                <a:lnTo>
                  <a:pt x="6328" y="1402"/>
                </a:lnTo>
                <a:lnTo>
                  <a:pt x="6310" y="1388"/>
                </a:lnTo>
                <a:lnTo>
                  <a:pt x="6310" y="1388"/>
                </a:lnTo>
                <a:lnTo>
                  <a:pt x="6320" y="1382"/>
                </a:lnTo>
                <a:lnTo>
                  <a:pt x="6320" y="1382"/>
                </a:lnTo>
                <a:lnTo>
                  <a:pt x="6340" y="1394"/>
                </a:lnTo>
                <a:lnTo>
                  <a:pt x="6340" y="1394"/>
                </a:lnTo>
                <a:lnTo>
                  <a:pt x="6328" y="1402"/>
                </a:lnTo>
                <a:lnTo>
                  <a:pt x="6328" y="1402"/>
                </a:lnTo>
                <a:close/>
                <a:moveTo>
                  <a:pt x="6348" y="1390"/>
                </a:moveTo>
                <a:lnTo>
                  <a:pt x="6348" y="1390"/>
                </a:lnTo>
                <a:lnTo>
                  <a:pt x="6328" y="1378"/>
                </a:lnTo>
                <a:lnTo>
                  <a:pt x="6328" y="1378"/>
                </a:lnTo>
                <a:lnTo>
                  <a:pt x="6340" y="1370"/>
                </a:lnTo>
                <a:lnTo>
                  <a:pt x="6340" y="1370"/>
                </a:lnTo>
                <a:lnTo>
                  <a:pt x="6360" y="1382"/>
                </a:lnTo>
                <a:lnTo>
                  <a:pt x="6360" y="1382"/>
                </a:lnTo>
                <a:lnTo>
                  <a:pt x="6348" y="1390"/>
                </a:lnTo>
                <a:lnTo>
                  <a:pt x="6348" y="1390"/>
                </a:lnTo>
                <a:close/>
                <a:moveTo>
                  <a:pt x="6366" y="1380"/>
                </a:moveTo>
                <a:lnTo>
                  <a:pt x="6366" y="1380"/>
                </a:lnTo>
                <a:lnTo>
                  <a:pt x="6346" y="1368"/>
                </a:lnTo>
                <a:lnTo>
                  <a:pt x="6346" y="1368"/>
                </a:lnTo>
                <a:lnTo>
                  <a:pt x="6356" y="1360"/>
                </a:lnTo>
                <a:lnTo>
                  <a:pt x="6356" y="1360"/>
                </a:lnTo>
                <a:lnTo>
                  <a:pt x="6376" y="1372"/>
                </a:lnTo>
                <a:lnTo>
                  <a:pt x="6376" y="1372"/>
                </a:lnTo>
                <a:lnTo>
                  <a:pt x="6366" y="1380"/>
                </a:lnTo>
                <a:lnTo>
                  <a:pt x="6366" y="1380"/>
                </a:lnTo>
                <a:close/>
                <a:moveTo>
                  <a:pt x="6382" y="1368"/>
                </a:moveTo>
                <a:lnTo>
                  <a:pt x="6382" y="1368"/>
                </a:lnTo>
                <a:lnTo>
                  <a:pt x="6360" y="1358"/>
                </a:lnTo>
                <a:lnTo>
                  <a:pt x="6360" y="1358"/>
                </a:lnTo>
                <a:lnTo>
                  <a:pt x="6372" y="1352"/>
                </a:lnTo>
                <a:lnTo>
                  <a:pt x="6372" y="1352"/>
                </a:lnTo>
                <a:lnTo>
                  <a:pt x="6394" y="1362"/>
                </a:lnTo>
                <a:lnTo>
                  <a:pt x="6394" y="1362"/>
                </a:lnTo>
                <a:lnTo>
                  <a:pt x="6382" y="1368"/>
                </a:lnTo>
                <a:lnTo>
                  <a:pt x="6382" y="1368"/>
                </a:lnTo>
                <a:close/>
                <a:moveTo>
                  <a:pt x="6400" y="1358"/>
                </a:moveTo>
                <a:lnTo>
                  <a:pt x="6400" y="1358"/>
                </a:lnTo>
                <a:lnTo>
                  <a:pt x="6378" y="1348"/>
                </a:lnTo>
                <a:lnTo>
                  <a:pt x="6378" y="1348"/>
                </a:lnTo>
                <a:lnTo>
                  <a:pt x="6388" y="1342"/>
                </a:lnTo>
                <a:lnTo>
                  <a:pt x="6388" y="1342"/>
                </a:lnTo>
                <a:lnTo>
                  <a:pt x="6410" y="1350"/>
                </a:lnTo>
                <a:lnTo>
                  <a:pt x="6410" y="1350"/>
                </a:lnTo>
                <a:lnTo>
                  <a:pt x="6400" y="1358"/>
                </a:lnTo>
                <a:lnTo>
                  <a:pt x="6400" y="1358"/>
                </a:lnTo>
                <a:close/>
                <a:moveTo>
                  <a:pt x="6416" y="1346"/>
                </a:moveTo>
                <a:lnTo>
                  <a:pt x="6416" y="1346"/>
                </a:lnTo>
                <a:lnTo>
                  <a:pt x="6394" y="1338"/>
                </a:lnTo>
                <a:lnTo>
                  <a:pt x="6394" y="1338"/>
                </a:lnTo>
                <a:lnTo>
                  <a:pt x="6402" y="1332"/>
                </a:lnTo>
                <a:lnTo>
                  <a:pt x="6402" y="1332"/>
                </a:lnTo>
                <a:lnTo>
                  <a:pt x="6426" y="1340"/>
                </a:lnTo>
                <a:lnTo>
                  <a:pt x="6426" y="1340"/>
                </a:lnTo>
                <a:lnTo>
                  <a:pt x="6416" y="1346"/>
                </a:lnTo>
                <a:lnTo>
                  <a:pt x="6416" y="1346"/>
                </a:lnTo>
                <a:close/>
                <a:moveTo>
                  <a:pt x="6432" y="1336"/>
                </a:moveTo>
                <a:lnTo>
                  <a:pt x="6432" y="1336"/>
                </a:lnTo>
                <a:lnTo>
                  <a:pt x="6410" y="1328"/>
                </a:lnTo>
                <a:lnTo>
                  <a:pt x="6410" y="1328"/>
                </a:lnTo>
                <a:lnTo>
                  <a:pt x="6420" y="1322"/>
                </a:lnTo>
                <a:lnTo>
                  <a:pt x="6420" y="1322"/>
                </a:lnTo>
                <a:lnTo>
                  <a:pt x="6444" y="1328"/>
                </a:lnTo>
                <a:lnTo>
                  <a:pt x="6444" y="1328"/>
                </a:lnTo>
                <a:lnTo>
                  <a:pt x="6432" y="1336"/>
                </a:lnTo>
                <a:lnTo>
                  <a:pt x="6432" y="1336"/>
                </a:lnTo>
                <a:close/>
                <a:moveTo>
                  <a:pt x="6450" y="1324"/>
                </a:moveTo>
                <a:lnTo>
                  <a:pt x="6450" y="1324"/>
                </a:lnTo>
                <a:lnTo>
                  <a:pt x="6426" y="1318"/>
                </a:lnTo>
                <a:lnTo>
                  <a:pt x="6426" y="1318"/>
                </a:lnTo>
                <a:lnTo>
                  <a:pt x="6438" y="1312"/>
                </a:lnTo>
                <a:lnTo>
                  <a:pt x="6438" y="1312"/>
                </a:lnTo>
                <a:lnTo>
                  <a:pt x="6462" y="1316"/>
                </a:lnTo>
                <a:lnTo>
                  <a:pt x="6462" y="1316"/>
                </a:lnTo>
                <a:lnTo>
                  <a:pt x="6450" y="1324"/>
                </a:lnTo>
                <a:lnTo>
                  <a:pt x="6450" y="1324"/>
                </a:lnTo>
                <a:close/>
                <a:moveTo>
                  <a:pt x="6468" y="1310"/>
                </a:moveTo>
                <a:lnTo>
                  <a:pt x="6468" y="1310"/>
                </a:lnTo>
                <a:lnTo>
                  <a:pt x="6446" y="1306"/>
                </a:lnTo>
                <a:lnTo>
                  <a:pt x="6446" y="1306"/>
                </a:lnTo>
                <a:lnTo>
                  <a:pt x="6458" y="1298"/>
                </a:lnTo>
                <a:lnTo>
                  <a:pt x="6458" y="1298"/>
                </a:lnTo>
                <a:lnTo>
                  <a:pt x="6482" y="1302"/>
                </a:lnTo>
                <a:lnTo>
                  <a:pt x="6482" y="1302"/>
                </a:lnTo>
                <a:lnTo>
                  <a:pt x="6468" y="1310"/>
                </a:lnTo>
                <a:lnTo>
                  <a:pt x="6468" y="1310"/>
                </a:lnTo>
                <a:close/>
                <a:moveTo>
                  <a:pt x="6490" y="1296"/>
                </a:moveTo>
                <a:lnTo>
                  <a:pt x="6490" y="1296"/>
                </a:lnTo>
                <a:lnTo>
                  <a:pt x="6466" y="1294"/>
                </a:lnTo>
                <a:lnTo>
                  <a:pt x="6466" y="1294"/>
                </a:lnTo>
                <a:lnTo>
                  <a:pt x="6478" y="1286"/>
                </a:lnTo>
                <a:lnTo>
                  <a:pt x="6478" y="1286"/>
                </a:lnTo>
                <a:lnTo>
                  <a:pt x="6504" y="1286"/>
                </a:lnTo>
                <a:lnTo>
                  <a:pt x="6504" y="1286"/>
                </a:lnTo>
                <a:lnTo>
                  <a:pt x="6490" y="1296"/>
                </a:lnTo>
                <a:lnTo>
                  <a:pt x="6490" y="1296"/>
                </a:lnTo>
                <a:close/>
                <a:moveTo>
                  <a:pt x="6512" y="1280"/>
                </a:moveTo>
                <a:lnTo>
                  <a:pt x="6512" y="1280"/>
                </a:lnTo>
                <a:lnTo>
                  <a:pt x="6486" y="1280"/>
                </a:lnTo>
                <a:lnTo>
                  <a:pt x="6486" y="1280"/>
                </a:lnTo>
                <a:lnTo>
                  <a:pt x="6502" y="1270"/>
                </a:lnTo>
                <a:lnTo>
                  <a:pt x="6502" y="1270"/>
                </a:lnTo>
                <a:lnTo>
                  <a:pt x="6528" y="1270"/>
                </a:lnTo>
                <a:lnTo>
                  <a:pt x="6528" y="1270"/>
                </a:lnTo>
                <a:lnTo>
                  <a:pt x="6512" y="1280"/>
                </a:lnTo>
                <a:lnTo>
                  <a:pt x="6512" y="1280"/>
                </a:lnTo>
                <a:close/>
                <a:moveTo>
                  <a:pt x="6536" y="1264"/>
                </a:moveTo>
                <a:lnTo>
                  <a:pt x="6536" y="1264"/>
                </a:lnTo>
                <a:lnTo>
                  <a:pt x="6510" y="1264"/>
                </a:lnTo>
                <a:lnTo>
                  <a:pt x="6510" y="1264"/>
                </a:lnTo>
                <a:lnTo>
                  <a:pt x="6528" y="1254"/>
                </a:lnTo>
                <a:lnTo>
                  <a:pt x="6528" y="1254"/>
                </a:lnTo>
                <a:lnTo>
                  <a:pt x="6554" y="1252"/>
                </a:lnTo>
                <a:lnTo>
                  <a:pt x="6554" y="1252"/>
                </a:lnTo>
                <a:lnTo>
                  <a:pt x="6536" y="1264"/>
                </a:lnTo>
                <a:lnTo>
                  <a:pt x="6536" y="1264"/>
                </a:lnTo>
                <a:close/>
                <a:moveTo>
                  <a:pt x="6562" y="1244"/>
                </a:moveTo>
                <a:lnTo>
                  <a:pt x="6562" y="1244"/>
                </a:lnTo>
                <a:lnTo>
                  <a:pt x="6538" y="1246"/>
                </a:lnTo>
                <a:lnTo>
                  <a:pt x="6538" y="1246"/>
                </a:lnTo>
                <a:lnTo>
                  <a:pt x="6550" y="1240"/>
                </a:lnTo>
                <a:lnTo>
                  <a:pt x="6550" y="1240"/>
                </a:lnTo>
                <a:lnTo>
                  <a:pt x="6556" y="1234"/>
                </a:lnTo>
                <a:lnTo>
                  <a:pt x="6556" y="1234"/>
                </a:lnTo>
                <a:lnTo>
                  <a:pt x="6582" y="1232"/>
                </a:lnTo>
                <a:lnTo>
                  <a:pt x="6582" y="1232"/>
                </a:lnTo>
                <a:lnTo>
                  <a:pt x="6562" y="1244"/>
                </a:lnTo>
                <a:lnTo>
                  <a:pt x="6562" y="1244"/>
                </a:lnTo>
                <a:close/>
                <a:moveTo>
                  <a:pt x="6592" y="1224"/>
                </a:moveTo>
                <a:lnTo>
                  <a:pt x="6592" y="1224"/>
                </a:lnTo>
                <a:lnTo>
                  <a:pt x="6568" y="1228"/>
                </a:lnTo>
                <a:lnTo>
                  <a:pt x="6568" y="1228"/>
                </a:lnTo>
                <a:lnTo>
                  <a:pt x="6586" y="1214"/>
                </a:lnTo>
                <a:lnTo>
                  <a:pt x="6586" y="1214"/>
                </a:lnTo>
                <a:lnTo>
                  <a:pt x="6612" y="1210"/>
                </a:lnTo>
                <a:lnTo>
                  <a:pt x="6612" y="1210"/>
                </a:lnTo>
                <a:lnTo>
                  <a:pt x="6592" y="1224"/>
                </a:lnTo>
                <a:lnTo>
                  <a:pt x="6592" y="1224"/>
                </a:lnTo>
                <a:close/>
                <a:moveTo>
                  <a:pt x="6622" y="1200"/>
                </a:moveTo>
                <a:lnTo>
                  <a:pt x="6622" y="1200"/>
                </a:lnTo>
                <a:lnTo>
                  <a:pt x="6598" y="1206"/>
                </a:lnTo>
                <a:lnTo>
                  <a:pt x="6598" y="1206"/>
                </a:lnTo>
                <a:lnTo>
                  <a:pt x="6618" y="1192"/>
                </a:lnTo>
                <a:lnTo>
                  <a:pt x="6618" y="1192"/>
                </a:lnTo>
                <a:lnTo>
                  <a:pt x="6642" y="1186"/>
                </a:lnTo>
                <a:lnTo>
                  <a:pt x="6642" y="1186"/>
                </a:lnTo>
                <a:lnTo>
                  <a:pt x="6622" y="1200"/>
                </a:lnTo>
                <a:lnTo>
                  <a:pt x="6622" y="1200"/>
                </a:lnTo>
                <a:close/>
                <a:moveTo>
                  <a:pt x="6654" y="1176"/>
                </a:moveTo>
                <a:lnTo>
                  <a:pt x="6654" y="1176"/>
                </a:lnTo>
                <a:lnTo>
                  <a:pt x="6634" y="1182"/>
                </a:lnTo>
                <a:lnTo>
                  <a:pt x="6634" y="1182"/>
                </a:lnTo>
                <a:lnTo>
                  <a:pt x="6652" y="1168"/>
                </a:lnTo>
                <a:lnTo>
                  <a:pt x="6652" y="1168"/>
                </a:lnTo>
                <a:lnTo>
                  <a:pt x="6674" y="1162"/>
                </a:lnTo>
                <a:lnTo>
                  <a:pt x="6674" y="1162"/>
                </a:lnTo>
                <a:lnTo>
                  <a:pt x="6654" y="1176"/>
                </a:lnTo>
                <a:lnTo>
                  <a:pt x="6654" y="1176"/>
                </a:lnTo>
                <a:close/>
                <a:moveTo>
                  <a:pt x="6688" y="1150"/>
                </a:moveTo>
                <a:lnTo>
                  <a:pt x="6688" y="1150"/>
                </a:lnTo>
                <a:lnTo>
                  <a:pt x="6668" y="1156"/>
                </a:lnTo>
                <a:lnTo>
                  <a:pt x="6668" y="1156"/>
                </a:lnTo>
                <a:lnTo>
                  <a:pt x="6688" y="1144"/>
                </a:lnTo>
                <a:lnTo>
                  <a:pt x="6688" y="1144"/>
                </a:lnTo>
                <a:lnTo>
                  <a:pt x="6706" y="1136"/>
                </a:lnTo>
                <a:lnTo>
                  <a:pt x="6706" y="1136"/>
                </a:lnTo>
                <a:lnTo>
                  <a:pt x="6688" y="1150"/>
                </a:lnTo>
                <a:lnTo>
                  <a:pt x="6688" y="1150"/>
                </a:lnTo>
                <a:close/>
                <a:moveTo>
                  <a:pt x="6724" y="1122"/>
                </a:moveTo>
                <a:lnTo>
                  <a:pt x="6724" y="1122"/>
                </a:lnTo>
                <a:lnTo>
                  <a:pt x="6708" y="1128"/>
                </a:lnTo>
                <a:lnTo>
                  <a:pt x="6708" y="1128"/>
                </a:lnTo>
                <a:lnTo>
                  <a:pt x="6724" y="1116"/>
                </a:lnTo>
                <a:lnTo>
                  <a:pt x="6724" y="1116"/>
                </a:lnTo>
                <a:lnTo>
                  <a:pt x="6740" y="1110"/>
                </a:lnTo>
                <a:lnTo>
                  <a:pt x="6740" y="1110"/>
                </a:lnTo>
                <a:lnTo>
                  <a:pt x="6724" y="1122"/>
                </a:lnTo>
                <a:lnTo>
                  <a:pt x="6724" y="1122"/>
                </a:lnTo>
                <a:close/>
                <a:moveTo>
                  <a:pt x="6760" y="1092"/>
                </a:moveTo>
                <a:lnTo>
                  <a:pt x="6760" y="1092"/>
                </a:lnTo>
                <a:lnTo>
                  <a:pt x="6750" y="1098"/>
                </a:lnTo>
                <a:lnTo>
                  <a:pt x="6750" y="1098"/>
                </a:lnTo>
                <a:lnTo>
                  <a:pt x="6760" y="1090"/>
                </a:lnTo>
                <a:lnTo>
                  <a:pt x="6760" y="1090"/>
                </a:lnTo>
                <a:lnTo>
                  <a:pt x="6770" y="1084"/>
                </a:lnTo>
                <a:lnTo>
                  <a:pt x="6770" y="1084"/>
                </a:lnTo>
                <a:lnTo>
                  <a:pt x="6760" y="1092"/>
                </a:lnTo>
                <a:lnTo>
                  <a:pt x="6760" y="1092"/>
                </a:lnTo>
                <a:close/>
              </a:path>
            </a:pathLst>
          </a:custGeom>
          <a:solidFill>
            <a:srgbClr val="0080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4" name="Picture 2" descr="C:\Users\DARI-07\Downloads\3041389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" t="4834" r="6300" b="21643"/>
          <a:stretch/>
        </p:blipFill>
        <p:spPr bwMode="auto">
          <a:xfrm>
            <a:off x="2549583" y="1487202"/>
            <a:ext cx="5999818" cy="318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Freeform 2107"/>
          <p:cNvSpPr>
            <a:spLocks noEditPoints="1"/>
          </p:cNvSpPr>
          <p:nvPr userDrawn="1"/>
        </p:nvSpPr>
        <p:spPr bwMode="auto">
          <a:xfrm>
            <a:off x="0" y="0"/>
            <a:ext cx="4664075" cy="5143500"/>
          </a:xfrm>
          <a:custGeom>
            <a:avLst/>
            <a:gdLst>
              <a:gd name="T0" fmla="*/ 1838 w 2938"/>
              <a:gd name="T1" fmla="*/ 3160 h 3286"/>
              <a:gd name="T2" fmla="*/ 2088 w 2938"/>
              <a:gd name="T3" fmla="*/ 3182 h 3286"/>
              <a:gd name="T4" fmla="*/ 2220 w 2938"/>
              <a:gd name="T5" fmla="*/ 3112 h 3286"/>
              <a:gd name="T6" fmla="*/ 1424 w 2938"/>
              <a:gd name="T7" fmla="*/ 2572 h 3286"/>
              <a:gd name="T8" fmla="*/ 978 w 2938"/>
              <a:gd name="T9" fmla="*/ 1426 h 3286"/>
              <a:gd name="T10" fmla="*/ 230 w 2938"/>
              <a:gd name="T11" fmla="*/ 204 h 3286"/>
              <a:gd name="T12" fmla="*/ 1274 w 2938"/>
              <a:gd name="T13" fmla="*/ 2452 h 3286"/>
              <a:gd name="T14" fmla="*/ 230 w 2938"/>
              <a:gd name="T15" fmla="*/ 390 h 3286"/>
              <a:gd name="T16" fmla="*/ 900 w 2938"/>
              <a:gd name="T17" fmla="*/ 1896 h 3286"/>
              <a:gd name="T18" fmla="*/ 316 w 2938"/>
              <a:gd name="T19" fmla="*/ 754 h 3286"/>
              <a:gd name="T20" fmla="*/ 628 w 2938"/>
              <a:gd name="T21" fmla="*/ 1534 h 3286"/>
              <a:gd name="T22" fmla="*/ 208 w 2938"/>
              <a:gd name="T23" fmla="*/ 806 h 3286"/>
              <a:gd name="T24" fmla="*/ 276 w 2938"/>
              <a:gd name="T25" fmla="*/ 1110 h 3286"/>
              <a:gd name="T26" fmla="*/ 294 w 2938"/>
              <a:gd name="T27" fmla="*/ 1332 h 3286"/>
              <a:gd name="T28" fmla="*/ 0 w 2938"/>
              <a:gd name="T29" fmla="*/ 916 h 3286"/>
              <a:gd name="T30" fmla="*/ 194 w 2938"/>
              <a:gd name="T31" fmla="*/ 1466 h 3286"/>
              <a:gd name="T32" fmla="*/ 406 w 2938"/>
              <a:gd name="T33" fmla="*/ 1874 h 3286"/>
              <a:gd name="T34" fmla="*/ 222 w 2938"/>
              <a:gd name="T35" fmla="*/ 1744 h 3286"/>
              <a:gd name="T36" fmla="*/ 92 w 2938"/>
              <a:gd name="T37" fmla="*/ 1698 h 3286"/>
              <a:gd name="T38" fmla="*/ 1304 w 2938"/>
              <a:gd name="T39" fmla="*/ 2704 h 3286"/>
              <a:gd name="T40" fmla="*/ 1690 w 2938"/>
              <a:gd name="T41" fmla="*/ 3096 h 3286"/>
              <a:gd name="T42" fmla="*/ 1642 w 2938"/>
              <a:gd name="T43" fmla="*/ 3038 h 3286"/>
              <a:gd name="T44" fmla="*/ 1082 w 2938"/>
              <a:gd name="T45" fmla="*/ 2436 h 3286"/>
              <a:gd name="T46" fmla="*/ 1188 w 2938"/>
              <a:gd name="T47" fmla="*/ 2504 h 3286"/>
              <a:gd name="T48" fmla="*/ 1374 w 2938"/>
              <a:gd name="T49" fmla="*/ 2694 h 3286"/>
              <a:gd name="T50" fmla="*/ 1166 w 2938"/>
              <a:gd name="T51" fmla="*/ 2474 h 3286"/>
              <a:gd name="T52" fmla="*/ 1262 w 2938"/>
              <a:gd name="T53" fmla="*/ 2608 h 3286"/>
              <a:gd name="T54" fmla="*/ 1454 w 2938"/>
              <a:gd name="T55" fmla="*/ 2804 h 3286"/>
              <a:gd name="T56" fmla="*/ 1336 w 2938"/>
              <a:gd name="T57" fmla="*/ 2604 h 3286"/>
              <a:gd name="T58" fmla="*/ 1094 w 2938"/>
              <a:gd name="T59" fmla="*/ 2430 h 3286"/>
              <a:gd name="T60" fmla="*/ 994 w 2938"/>
              <a:gd name="T61" fmla="*/ 2386 h 3286"/>
              <a:gd name="T62" fmla="*/ 1268 w 2938"/>
              <a:gd name="T63" fmla="*/ 2632 h 3286"/>
              <a:gd name="T64" fmla="*/ 1466 w 2938"/>
              <a:gd name="T65" fmla="*/ 2826 h 3286"/>
              <a:gd name="T66" fmla="*/ 1410 w 2938"/>
              <a:gd name="T67" fmla="*/ 2720 h 3286"/>
              <a:gd name="T68" fmla="*/ 1274 w 2938"/>
              <a:gd name="T69" fmla="*/ 2496 h 3286"/>
              <a:gd name="T70" fmla="*/ 988 w 2938"/>
              <a:gd name="T71" fmla="*/ 2342 h 3286"/>
              <a:gd name="T72" fmla="*/ 858 w 2938"/>
              <a:gd name="T73" fmla="*/ 2288 h 3286"/>
              <a:gd name="T74" fmla="*/ 1040 w 2938"/>
              <a:gd name="T75" fmla="*/ 2438 h 3286"/>
              <a:gd name="T76" fmla="*/ 1284 w 2938"/>
              <a:gd name="T77" fmla="*/ 2664 h 3286"/>
              <a:gd name="T78" fmla="*/ 1472 w 2938"/>
              <a:gd name="T79" fmla="*/ 2832 h 3286"/>
              <a:gd name="T80" fmla="*/ 1532 w 2938"/>
              <a:gd name="T81" fmla="*/ 2880 h 3286"/>
              <a:gd name="T82" fmla="*/ 1406 w 2938"/>
              <a:gd name="T83" fmla="*/ 2682 h 3286"/>
              <a:gd name="T84" fmla="*/ 1236 w 2938"/>
              <a:gd name="T85" fmla="*/ 2474 h 3286"/>
              <a:gd name="T86" fmla="*/ 954 w 2938"/>
              <a:gd name="T87" fmla="*/ 2320 h 3286"/>
              <a:gd name="T88" fmla="*/ 668 w 2938"/>
              <a:gd name="T89" fmla="*/ 2142 h 3286"/>
              <a:gd name="T90" fmla="*/ 906 w 2938"/>
              <a:gd name="T91" fmla="*/ 2334 h 3286"/>
              <a:gd name="T92" fmla="*/ 1104 w 2938"/>
              <a:gd name="T93" fmla="*/ 2504 h 3286"/>
              <a:gd name="T94" fmla="*/ 1326 w 2938"/>
              <a:gd name="T95" fmla="*/ 2712 h 3286"/>
              <a:gd name="T96" fmla="*/ 1518 w 2938"/>
              <a:gd name="T97" fmla="*/ 2892 h 3286"/>
              <a:gd name="T98" fmla="*/ 1666 w 2938"/>
              <a:gd name="T99" fmla="*/ 3024 h 3286"/>
              <a:gd name="T100" fmla="*/ 1522 w 2938"/>
              <a:gd name="T101" fmla="*/ 2770 h 3286"/>
              <a:gd name="T102" fmla="*/ 1392 w 2938"/>
              <a:gd name="T103" fmla="*/ 2512 h 3286"/>
              <a:gd name="T104" fmla="*/ 1068 w 2938"/>
              <a:gd name="T105" fmla="*/ 2366 h 3286"/>
              <a:gd name="T106" fmla="*/ 770 w 2938"/>
              <a:gd name="T107" fmla="*/ 2194 h 3286"/>
              <a:gd name="T108" fmla="*/ 500 w 2938"/>
              <a:gd name="T109" fmla="*/ 2040 h 3286"/>
              <a:gd name="T110" fmla="*/ 640 w 2938"/>
              <a:gd name="T111" fmla="*/ 2142 h 3286"/>
              <a:gd name="T112" fmla="*/ 790 w 2938"/>
              <a:gd name="T113" fmla="*/ 2258 h 3286"/>
              <a:gd name="T114" fmla="*/ 894 w 2938"/>
              <a:gd name="T115" fmla="*/ 2338 h 3286"/>
              <a:gd name="T116" fmla="*/ 1018 w 2938"/>
              <a:gd name="T117" fmla="*/ 2440 h 3286"/>
              <a:gd name="T118" fmla="*/ 1124 w 2938"/>
              <a:gd name="T119" fmla="*/ 2532 h 3286"/>
              <a:gd name="T120" fmla="*/ 1314 w 2938"/>
              <a:gd name="T121" fmla="*/ 2708 h 3286"/>
              <a:gd name="T122" fmla="*/ 1522 w 2938"/>
              <a:gd name="T123" fmla="*/ 2922 h 3286"/>
              <a:gd name="T124" fmla="*/ 1680 w 2938"/>
              <a:gd name="T125" fmla="*/ 3090 h 3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38" h="3286">
                <a:moveTo>
                  <a:pt x="1804" y="3252"/>
                </a:moveTo>
                <a:lnTo>
                  <a:pt x="1804" y="3252"/>
                </a:lnTo>
                <a:lnTo>
                  <a:pt x="1802" y="3250"/>
                </a:lnTo>
                <a:lnTo>
                  <a:pt x="1802" y="3250"/>
                </a:lnTo>
                <a:lnTo>
                  <a:pt x="1832" y="3286"/>
                </a:lnTo>
                <a:lnTo>
                  <a:pt x="1832" y="3286"/>
                </a:lnTo>
                <a:lnTo>
                  <a:pt x="1832" y="3286"/>
                </a:lnTo>
                <a:lnTo>
                  <a:pt x="1798" y="3246"/>
                </a:lnTo>
                <a:lnTo>
                  <a:pt x="1798" y="3246"/>
                </a:lnTo>
                <a:lnTo>
                  <a:pt x="1776" y="3214"/>
                </a:lnTo>
                <a:lnTo>
                  <a:pt x="1776" y="3214"/>
                </a:lnTo>
                <a:lnTo>
                  <a:pt x="1814" y="3258"/>
                </a:lnTo>
                <a:lnTo>
                  <a:pt x="1814" y="3258"/>
                </a:lnTo>
                <a:lnTo>
                  <a:pt x="1832" y="3286"/>
                </a:lnTo>
                <a:lnTo>
                  <a:pt x="1836" y="3286"/>
                </a:lnTo>
                <a:lnTo>
                  <a:pt x="1836" y="3286"/>
                </a:lnTo>
                <a:lnTo>
                  <a:pt x="1830" y="3276"/>
                </a:lnTo>
                <a:lnTo>
                  <a:pt x="1830" y="3276"/>
                </a:lnTo>
                <a:lnTo>
                  <a:pt x="1840" y="3286"/>
                </a:lnTo>
                <a:lnTo>
                  <a:pt x="1842" y="3286"/>
                </a:lnTo>
                <a:lnTo>
                  <a:pt x="1842" y="3286"/>
                </a:lnTo>
                <a:lnTo>
                  <a:pt x="1822" y="3264"/>
                </a:lnTo>
                <a:lnTo>
                  <a:pt x="1822" y="3264"/>
                </a:lnTo>
                <a:lnTo>
                  <a:pt x="1808" y="3244"/>
                </a:lnTo>
                <a:lnTo>
                  <a:pt x="1808" y="3244"/>
                </a:lnTo>
                <a:lnTo>
                  <a:pt x="1848" y="3286"/>
                </a:lnTo>
                <a:lnTo>
                  <a:pt x="1852" y="3286"/>
                </a:lnTo>
                <a:lnTo>
                  <a:pt x="1852" y="3286"/>
                </a:lnTo>
                <a:lnTo>
                  <a:pt x="1800" y="3232"/>
                </a:lnTo>
                <a:lnTo>
                  <a:pt x="1800" y="3232"/>
                </a:lnTo>
                <a:lnTo>
                  <a:pt x="1788" y="3212"/>
                </a:lnTo>
                <a:lnTo>
                  <a:pt x="1788" y="3212"/>
                </a:lnTo>
                <a:lnTo>
                  <a:pt x="1862" y="3286"/>
                </a:lnTo>
                <a:lnTo>
                  <a:pt x="1866" y="3286"/>
                </a:lnTo>
                <a:lnTo>
                  <a:pt x="1866" y="3286"/>
                </a:lnTo>
                <a:lnTo>
                  <a:pt x="1778" y="3198"/>
                </a:lnTo>
                <a:lnTo>
                  <a:pt x="1778" y="3198"/>
                </a:lnTo>
                <a:lnTo>
                  <a:pt x="1768" y="3182"/>
                </a:lnTo>
                <a:lnTo>
                  <a:pt x="1768" y="3182"/>
                </a:lnTo>
                <a:lnTo>
                  <a:pt x="1876" y="3286"/>
                </a:lnTo>
                <a:lnTo>
                  <a:pt x="1880" y="3286"/>
                </a:lnTo>
                <a:lnTo>
                  <a:pt x="1880" y="3286"/>
                </a:lnTo>
                <a:lnTo>
                  <a:pt x="1762" y="3174"/>
                </a:lnTo>
                <a:lnTo>
                  <a:pt x="1762" y="3174"/>
                </a:lnTo>
                <a:lnTo>
                  <a:pt x="1748" y="3152"/>
                </a:lnTo>
                <a:lnTo>
                  <a:pt x="1748" y="3152"/>
                </a:lnTo>
                <a:lnTo>
                  <a:pt x="1820" y="3218"/>
                </a:lnTo>
                <a:lnTo>
                  <a:pt x="1896" y="3286"/>
                </a:lnTo>
                <a:lnTo>
                  <a:pt x="1898" y="3286"/>
                </a:lnTo>
                <a:lnTo>
                  <a:pt x="1898" y="3286"/>
                </a:lnTo>
                <a:lnTo>
                  <a:pt x="1820" y="3214"/>
                </a:lnTo>
                <a:lnTo>
                  <a:pt x="1744" y="3144"/>
                </a:lnTo>
                <a:lnTo>
                  <a:pt x="1744" y="3144"/>
                </a:lnTo>
                <a:lnTo>
                  <a:pt x="1730" y="3122"/>
                </a:lnTo>
                <a:lnTo>
                  <a:pt x="1730" y="3122"/>
                </a:lnTo>
                <a:lnTo>
                  <a:pt x="1822" y="3204"/>
                </a:lnTo>
                <a:lnTo>
                  <a:pt x="1918" y="3286"/>
                </a:lnTo>
                <a:lnTo>
                  <a:pt x="1920" y="3286"/>
                </a:lnTo>
                <a:lnTo>
                  <a:pt x="1920" y="3286"/>
                </a:lnTo>
                <a:lnTo>
                  <a:pt x="1822" y="3202"/>
                </a:lnTo>
                <a:lnTo>
                  <a:pt x="1726" y="3116"/>
                </a:lnTo>
                <a:lnTo>
                  <a:pt x="1726" y="3116"/>
                </a:lnTo>
                <a:lnTo>
                  <a:pt x="1712" y="3094"/>
                </a:lnTo>
                <a:lnTo>
                  <a:pt x="1712" y="3094"/>
                </a:lnTo>
                <a:lnTo>
                  <a:pt x="1824" y="3190"/>
                </a:lnTo>
                <a:lnTo>
                  <a:pt x="1942" y="3286"/>
                </a:lnTo>
                <a:lnTo>
                  <a:pt x="1946" y="3286"/>
                </a:lnTo>
                <a:lnTo>
                  <a:pt x="1946" y="3286"/>
                </a:lnTo>
                <a:lnTo>
                  <a:pt x="1826" y="3188"/>
                </a:lnTo>
                <a:lnTo>
                  <a:pt x="1710" y="3090"/>
                </a:lnTo>
                <a:lnTo>
                  <a:pt x="1710" y="3090"/>
                </a:lnTo>
                <a:lnTo>
                  <a:pt x="1676" y="3036"/>
                </a:lnTo>
                <a:lnTo>
                  <a:pt x="1676" y="3036"/>
                </a:lnTo>
                <a:lnTo>
                  <a:pt x="1756" y="3100"/>
                </a:lnTo>
                <a:lnTo>
                  <a:pt x="1838" y="3162"/>
                </a:lnTo>
                <a:lnTo>
                  <a:pt x="1920" y="3224"/>
                </a:lnTo>
                <a:lnTo>
                  <a:pt x="2002" y="3286"/>
                </a:lnTo>
                <a:lnTo>
                  <a:pt x="2006" y="3286"/>
                </a:lnTo>
                <a:lnTo>
                  <a:pt x="2006" y="3286"/>
                </a:lnTo>
                <a:lnTo>
                  <a:pt x="1922" y="3224"/>
                </a:lnTo>
                <a:lnTo>
                  <a:pt x="1838" y="3160"/>
                </a:lnTo>
                <a:lnTo>
                  <a:pt x="1754" y="3096"/>
                </a:lnTo>
                <a:lnTo>
                  <a:pt x="1672" y="3030"/>
                </a:lnTo>
                <a:lnTo>
                  <a:pt x="1672" y="3030"/>
                </a:lnTo>
                <a:lnTo>
                  <a:pt x="1658" y="3006"/>
                </a:lnTo>
                <a:lnTo>
                  <a:pt x="1658" y="3006"/>
                </a:lnTo>
                <a:lnTo>
                  <a:pt x="1662" y="3008"/>
                </a:lnTo>
                <a:lnTo>
                  <a:pt x="1662" y="3008"/>
                </a:lnTo>
                <a:lnTo>
                  <a:pt x="1754" y="3080"/>
                </a:lnTo>
                <a:lnTo>
                  <a:pt x="1846" y="3150"/>
                </a:lnTo>
                <a:lnTo>
                  <a:pt x="1942" y="3218"/>
                </a:lnTo>
                <a:lnTo>
                  <a:pt x="2038" y="3286"/>
                </a:lnTo>
                <a:lnTo>
                  <a:pt x="2042" y="3286"/>
                </a:lnTo>
                <a:lnTo>
                  <a:pt x="2042" y="3286"/>
                </a:lnTo>
                <a:lnTo>
                  <a:pt x="1944" y="3218"/>
                </a:lnTo>
                <a:lnTo>
                  <a:pt x="1850" y="3148"/>
                </a:lnTo>
                <a:lnTo>
                  <a:pt x="1754" y="3078"/>
                </a:lnTo>
                <a:lnTo>
                  <a:pt x="1662" y="3006"/>
                </a:lnTo>
                <a:lnTo>
                  <a:pt x="1662" y="3006"/>
                </a:lnTo>
                <a:lnTo>
                  <a:pt x="1656" y="3002"/>
                </a:lnTo>
                <a:lnTo>
                  <a:pt x="1656" y="3002"/>
                </a:lnTo>
                <a:lnTo>
                  <a:pt x="1642" y="2978"/>
                </a:lnTo>
                <a:lnTo>
                  <a:pt x="1642" y="2978"/>
                </a:lnTo>
                <a:lnTo>
                  <a:pt x="1748" y="3058"/>
                </a:lnTo>
                <a:lnTo>
                  <a:pt x="1856" y="3134"/>
                </a:lnTo>
                <a:lnTo>
                  <a:pt x="1966" y="3210"/>
                </a:lnTo>
                <a:lnTo>
                  <a:pt x="2076" y="3286"/>
                </a:lnTo>
                <a:lnTo>
                  <a:pt x="2080" y="3286"/>
                </a:lnTo>
                <a:lnTo>
                  <a:pt x="2080" y="3286"/>
                </a:lnTo>
                <a:lnTo>
                  <a:pt x="1968" y="3210"/>
                </a:lnTo>
                <a:lnTo>
                  <a:pt x="1856" y="3132"/>
                </a:lnTo>
                <a:lnTo>
                  <a:pt x="1746" y="3054"/>
                </a:lnTo>
                <a:lnTo>
                  <a:pt x="1638" y="2972"/>
                </a:lnTo>
                <a:lnTo>
                  <a:pt x="1638" y="2972"/>
                </a:lnTo>
                <a:lnTo>
                  <a:pt x="1626" y="2950"/>
                </a:lnTo>
                <a:lnTo>
                  <a:pt x="1626" y="2950"/>
                </a:lnTo>
                <a:lnTo>
                  <a:pt x="1746" y="3036"/>
                </a:lnTo>
                <a:lnTo>
                  <a:pt x="1868" y="3120"/>
                </a:lnTo>
                <a:lnTo>
                  <a:pt x="1992" y="3204"/>
                </a:lnTo>
                <a:lnTo>
                  <a:pt x="2118" y="3286"/>
                </a:lnTo>
                <a:lnTo>
                  <a:pt x="2122" y="3286"/>
                </a:lnTo>
                <a:lnTo>
                  <a:pt x="2122" y="3286"/>
                </a:lnTo>
                <a:lnTo>
                  <a:pt x="1994" y="3202"/>
                </a:lnTo>
                <a:lnTo>
                  <a:pt x="1868" y="3118"/>
                </a:lnTo>
                <a:lnTo>
                  <a:pt x="1744" y="3032"/>
                </a:lnTo>
                <a:lnTo>
                  <a:pt x="1622" y="2944"/>
                </a:lnTo>
                <a:lnTo>
                  <a:pt x="1622" y="2944"/>
                </a:lnTo>
                <a:lnTo>
                  <a:pt x="1608" y="2920"/>
                </a:lnTo>
                <a:lnTo>
                  <a:pt x="1608" y="2920"/>
                </a:lnTo>
                <a:lnTo>
                  <a:pt x="1744" y="3014"/>
                </a:lnTo>
                <a:lnTo>
                  <a:pt x="1882" y="3106"/>
                </a:lnTo>
                <a:lnTo>
                  <a:pt x="2020" y="3198"/>
                </a:lnTo>
                <a:lnTo>
                  <a:pt x="2162" y="3286"/>
                </a:lnTo>
                <a:lnTo>
                  <a:pt x="2168" y="3286"/>
                </a:lnTo>
                <a:lnTo>
                  <a:pt x="2168" y="3286"/>
                </a:lnTo>
                <a:lnTo>
                  <a:pt x="2024" y="3196"/>
                </a:lnTo>
                <a:lnTo>
                  <a:pt x="1882" y="3104"/>
                </a:lnTo>
                <a:lnTo>
                  <a:pt x="1742" y="3012"/>
                </a:lnTo>
                <a:lnTo>
                  <a:pt x="1606" y="2916"/>
                </a:lnTo>
                <a:lnTo>
                  <a:pt x="1606" y="2916"/>
                </a:lnTo>
                <a:lnTo>
                  <a:pt x="1592" y="2892"/>
                </a:lnTo>
                <a:lnTo>
                  <a:pt x="1592" y="2892"/>
                </a:lnTo>
                <a:lnTo>
                  <a:pt x="1744" y="2994"/>
                </a:lnTo>
                <a:lnTo>
                  <a:pt x="1896" y="3094"/>
                </a:lnTo>
                <a:lnTo>
                  <a:pt x="2052" y="3190"/>
                </a:lnTo>
                <a:lnTo>
                  <a:pt x="2210" y="3286"/>
                </a:lnTo>
                <a:lnTo>
                  <a:pt x="2214" y="3286"/>
                </a:lnTo>
                <a:lnTo>
                  <a:pt x="2214" y="3286"/>
                </a:lnTo>
                <a:lnTo>
                  <a:pt x="2056" y="3190"/>
                </a:lnTo>
                <a:lnTo>
                  <a:pt x="1898" y="3090"/>
                </a:lnTo>
                <a:lnTo>
                  <a:pt x="1742" y="2990"/>
                </a:lnTo>
                <a:lnTo>
                  <a:pt x="1590" y="2888"/>
                </a:lnTo>
                <a:lnTo>
                  <a:pt x="1590" y="2888"/>
                </a:lnTo>
                <a:lnTo>
                  <a:pt x="1576" y="2864"/>
                </a:lnTo>
                <a:lnTo>
                  <a:pt x="1576" y="2864"/>
                </a:lnTo>
                <a:lnTo>
                  <a:pt x="1744" y="2972"/>
                </a:lnTo>
                <a:lnTo>
                  <a:pt x="1914" y="3078"/>
                </a:lnTo>
                <a:lnTo>
                  <a:pt x="2086" y="3184"/>
                </a:lnTo>
                <a:lnTo>
                  <a:pt x="2260" y="3286"/>
                </a:lnTo>
                <a:lnTo>
                  <a:pt x="2264" y="3286"/>
                </a:lnTo>
                <a:lnTo>
                  <a:pt x="2264" y="3286"/>
                </a:lnTo>
                <a:lnTo>
                  <a:pt x="2088" y="3182"/>
                </a:lnTo>
                <a:lnTo>
                  <a:pt x="1914" y="3076"/>
                </a:lnTo>
                <a:lnTo>
                  <a:pt x="1742" y="2970"/>
                </a:lnTo>
                <a:lnTo>
                  <a:pt x="1574" y="2858"/>
                </a:lnTo>
                <a:lnTo>
                  <a:pt x="1574" y="2858"/>
                </a:lnTo>
                <a:lnTo>
                  <a:pt x="1560" y="2834"/>
                </a:lnTo>
                <a:lnTo>
                  <a:pt x="1560" y="2834"/>
                </a:lnTo>
                <a:lnTo>
                  <a:pt x="1652" y="2894"/>
                </a:lnTo>
                <a:lnTo>
                  <a:pt x="1744" y="2952"/>
                </a:lnTo>
                <a:lnTo>
                  <a:pt x="1932" y="3066"/>
                </a:lnTo>
                <a:lnTo>
                  <a:pt x="2122" y="3176"/>
                </a:lnTo>
                <a:lnTo>
                  <a:pt x="2312" y="3286"/>
                </a:lnTo>
                <a:lnTo>
                  <a:pt x="2318" y="3286"/>
                </a:lnTo>
                <a:lnTo>
                  <a:pt x="2318" y="3286"/>
                </a:lnTo>
                <a:lnTo>
                  <a:pt x="2124" y="3176"/>
                </a:lnTo>
                <a:lnTo>
                  <a:pt x="1934" y="3062"/>
                </a:lnTo>
                <a:lnTo>
                  <a:pt x="1744" y="2948"/>
                </a:lnTo>
                <a:lnTo>
                  <a:pt x="1650" y="2890"/>
                </a:lnTo>
                <a:lnTo>
                  <a:pt x="1558" y="2830"/>
                </a:lnTo>
                <a:lnTo>
                  <a:pt x="1558" y="2830"/>
                </a:lnTo>
                <a:lnTo>
                  <a:pt x="1544" y="2806"/>
                </a:lnTo>
                <a:lnTo>
                  <a:pt x="1544" y="2806"/>
                </a:lnTo>
                <a:lnTo>
                  <a:pt x="1644" y="2868"/>
                </a:lnTo>
                <a:lnTo>
                  <a:pt x="1746" y="2930"/>
                </a:lnTo>
                <a:lnTo>
                  <a:pt x="1952" y="3050"/>
                </a:lnTo>
                <a:lnTo>
                  <a:pt x="2160" y="3170"/>
                </a:lnTo>
                <a:lnTo>
                  <a:pt x="2366" y="3286"/>
                </a:lnTo>
                <a:lnTo>
                  <a:pt x="2372" y="3286"/>
                </a:lnTo>
                <a:lnTo>
                  <a:pt x="2372" y="3286"/>
                </a:lnTo>
                <a:lnTo>
                  <a:pt x="2162" y="3168"/>
                </a:lnTo>
                <a:lnTo>
                  <a:pt x="1954" y="3048"/>
                </a:lnTo>
                <a:lnTo>
                  <a:pt x="1746" y="2926"/>
                </a:lnTo>
                <a:lnTo>
                  <a:pt x="1644" y="2864"/>
                </a:lnTo>
                <a:lnTo>
                  <a:pt x="1542" y="2802"/>
                </a:lnTo>
                <a:lnTo>
                  <a:pt x="1542" y="2802"/>
                </a:lnTo>
                <a:lnTo>
                  <a:pt x="1528" y="2778"/>
                </a:lnTo>
                <a:lnTo>
                  <a:pt x="1528" y="2778"/>
                </a:lnTo>
                <a:lnTo>
                  <a:pt x="1634" y="2840"/>
                </a:lnTo>
                <a:lnTo>
                  <a:pt x="1738" y="2902"/>
                </a:lnTo>
                <a:lnTo>
                  <a:pt x="1952" y="3024"/>
                </a:lnTo>
                <a:lnTo>
                  <a:pt x="2166" y="3144"/>
                </a:lnTo>
                <a:lnTo>
                  <a:pt x="2380" y="3262"/>
                </a:lnTo>
                <a:lnTo>
                  <a:pt x="2380" y="3262"/>
                </a:lnTo>
                <a:lnTo>
                  <a:pt x="2424" y="3286"/>
                </a:lnTo>
                <a:lnTo>
                  <a:pt x="2428" y="3286"/>
                </a:lnTo>
                <a:lnTo>
                  <a:pt x="2428" y="3286"/>
                </a:lnTo>
                <a:lnTo>
                  <a:pt x="2382" y="3260"/>
                </a:lnTo>
                <a:lnTo>
                  <a:pt x="2382" y="3260"/>
                </a:lnTo>
                <a:lnTo>
                  <a:pt x="2166" y="3142"/>
                </a:lnTo>
                <a:lnTo>
                  <a:pt x="1950" y="3022"/>
                </a:lnTo>
                <a:lnTo>
                  <a:pt x="1738" y="2898"/>
                </a:lnTo>
                <a:lnTo>
                  <a:pt x="1632" y="2836"/>
                </a:lnTo>
                <a:lnTo>
                  <a:pt x="1526" y="2772"/>
                </a:lnTo>
                <a:lnTo>
                  <a:pt x="1526" y="2772"/>
                </a:lnTo>
                <a:lnTo>
                  <a:pt x="1514" y="2748"/>
                </a:lnTo>
                <a:lnTo>
                  <a:pt x="1514" y="2748"/>
                </a:lnTo>
                <a:lnTo>
                  <a:pt x="1708" y="2862"/>
                </a:lnTo>
                <a:lnTo>
                  <a:pt x="1904" y="2972"/>
                </a:lnTo>
                <a:lnTo>
                  <a:pt x="2100" y="3080"/>
                </a:lnTo>
                <a:lnTo>
                  <a:pt x="2298" y="3186"/>
                </a:lnTo>
                <a:lnTo>
                  <a:pt x="2298" y="3186"/>
                </a:lnTo>
                <a:lnTo>
                  <a:pt x="2480" y="3286"/>
                </a:lnTo>
                <a:lnTo>
                  <a:pt x="2486" y="3286"/>
                </a:lnTo>
                <a:lnTo>
                  <a:pt x="2486" y="3286"/>
                </a:lnTo>
                <a:lnTo>
                  <a:pt x="2298" y="3184"/>
                </a:lnTo>
                <a:lnTo>
                  <a:pt x="2298" y="3184"/>
                </a:lnTo>
                <a:lnTo>
                  <a:pt x="2100" y="3076"/>
                </a:lnTo>
                <a:lnTo>
                  <a:pt x="1902" y="2968"/>
                </a:lnTo>
                <a:lnTo>
                  <a:pt x="1706" y="2858"/>
                </a:lnTo>
                <a:lnTo>
                  <a:pt x="1512" y="2744"/>
                </a:lnTo>
                <a:lnTo>
                  <a:pt x="1512" y="2744"/>
                </a:lnTo>
                <a:lnTo>
                  <a:pt x="1498" y="2720"/>
                </a:lnTo>
                <a:lnTo>
                  <a:pt x="1498" y="2720"/>
                </a:lnTo>
                <a:lnTo>
                  <a:pt x="1676" y="2820"/>
                </a:lnTo>
                <a:lnTo>
                  <a:pt x="1858" y="2920"/>
                </a:lnTo>
                <a:lnTo>
                  <a:pt x="2218" y="3114"/>
                </a:lnTo>
                <a:lnTo>
                  <a:pt x="2218" y="3114"/>
                </a:lnTo>
                <a:lnTo>
                  <a:pt x="2538" y="3286"/>
                </a:lnTo>
                <a:lnTo>
                  <a:pt x="2544" y="3286"/>
                </a:lnTo>
                <a:lnTo>
                  <a:pt x="2544" y="3286"/>
                </a:lnTo>
                <a:lnTo>
                  <a:pt x="2220" y="3112"/>
                </a:lnTo>
                <a:lnTo>
                  <a:pt x="2220" y="3112"/>
                </a:lnTo>
                <a:lnTo>
                  <a:pt x="1856" y="2916"/>
                </a:lnTo>
                <a:lnTo>
                  <a:pt x="1674" y="2816"/>
                </a:lnTo>
                <a:lnTo>
                  <a:pt x="1496" y="2716"/>
                </a:lnTo>
                <a:lnTo>
                  <a:pt x="1496" y="2716"/>
                </a:lnTo>
                <a:lnTo>
                  <a:pt x="1482" y="2690"/>
                </a:lnTo>
                <a:lnTo>
                  <a:pt x="1482" y="2690"/>
                </a:lnTo>
                <a:lnTo>
                  <a:pt x="1648" y="2782"/>
                </a:lnTo>
                <a:lnTo>
                  <a:pt x="1812" y="2870"/>
                </a:lnTo>
                <a:lnTo>
                  <a:pt x="2144" y="3046"/>
                </a:lnTo>
                <a:lnTo>
                  <a:pt x="2144" y="3046"/>
                </a:lnTo>
                <a:lnTo>
                  <a:pt x="2370" y="3164"/>
                </a:lnTo>
                <a:lnTo>
                  <a:pt x="2598" y="3286"/>
                </a:lnTo>
                <a:lnTo>
                  <a:pt x="2602" y="3286"/>
                </a:lnTo>
                <a:lnTo>
                  <a:pt x="2602" y="3286"/>
                </a:lnTo>
                <a:lnTo>
                  <a:pt x="2374" y="3162"/>
                </a:lnTo>
                <a:lnTo>
                  <a:pt x="2144" y="3042"/>
                </a:lnTo>
                <a:lnTo>
                  <a:pt x="2144" y="3042"/>
                </a:lnTo>
                <a:lnTo>
                  <a:pt x="1812" y="2866"/>
                </a:lnTo>
                <a:lnTo>
                  <a:pt x="1646" y="2778"/>
                </a:lnTo>
                <a:lnTo>
                  <a:pt x="1480" y="2686"/>
                </a:lnTo>
                <a:lnTo>
                  <a:pt x="1480" y="2686"/>
                </a:lnTo>
                <a:lnTo>
                  <a:pt x="1468" y="2662"/>
                </a:lnTo>
                <a:lnTo>
                  <a:pt x="1468" y="2662"/>
                </a:lnTo>
                <a:lnTo>
                  <a:pt x="1618" y="2742"/>
                </a:lnTo>
                <a:lnTo>
                  <a:pt x="1770" y="2822"/>
                </a:lnTo>
                <a:lnTo>
                  <a:pt x="2072" y="2980"/>
                </a:lnTo>
                <a:lnTo>
                  <a:pt x="2072" y="2980"/>
                </a:lnTo>
                <a:lnTo>
                  <a:pt x="2364" y="3130"/>
                </a:lnTo>
                <a:lnTo>
                  <a:pt x="2510" y="3208"/>
                </a:lnTo>
                <a:lnTo>
                  <a:pt x="2656" y="3286"/>
                </a:lnTo>
                <a:lnTo>
                  <a:pt x="2662" y="3286"/>
                </a:lnTo>
                <a:lnTo>
                  <a:pt x="2662" y="3286"/>
                </a:lnTo>
                <a:lnTo>
                  <a:pt x="2514" y="3206"/>
                </a:lnTo>
                <a:lnTo>
                  <a:pt x="2368" y="3128"/>
                </a:lnTo>
                <a:lnTo>
                  <a:pt x="2072" y="2976"/>
                </a:lnTo>
                <a:lnTo>
                  <a:pt x="2072" y="2976"/>
                </a:lnTo>
                <a:lnTo>
                  <a:pt x="1768" y="2818"/>
                </a:lnTo>
                <a:lnTo>
                  <a:pt x="1616" y="2738"/>
                </a:lnTo>
                <a:lnTo>
                  <a:pt x="1466" y="2658"/>
                </a:lnTo>
                <a:lnTo>
                  <a:pt x="1466" y="2658"/>
                </a:lnTo>
                <a:lnTo>
                  <a:pt x="1452" y="2632"/>
                </a:lnTo>
                <a:lnTo>
                  <a:pt x="1452" y="2632"/>
                </a:lnTo>
                <a:lnTo>
                  <a:pt x="1590" y="2704"/>
                </a:lnTo>
                <a:lnTo>
                  <a:pt x="1728" y="2776"/>
                </a:lnTo>
                <a:lnTo>
                  <a:pt x="2004" y="2916"/>
                </a:lnTo>
                <a:lnTo>
                  <a:pt x="2004" y="2916"/>
                </a:lnTo>
                <a:lnTo>
                  <a:pt x="2360" y="3098"/>
                </a:lnTo>
                <a:lnTo>
                  <a:pt x="2538" y="3190"/>
                </a:lnTo>
                <a:lnTo>
                  <a:pt x="2714" y="3286"/>
                </a:lnTo>
                <a:lnTo>
                  <a:pt x="2720" y="3286"/>
                </a:lnTo>
                <a:lnTo>
                  <a:pt x="2720" y="3286"/>
                </a:lnTo>
                <a:lnTo>
                  <a:pt x="2542" y="3190"/>
                </a:lnTo>
                <a:lnTo>
                  <a:pt x="2362" y="3096"/>
                </a:lnTo>
                <a:lnTo>
                  <a:pt x="2004" y="2912"/>
                </a:lnTo>
                <a:lnTo>
                  <a:pt x="2004" y="2912"/>
                </a:lnTo>
                <a:lnTo>
                  <a:pt x="1728" y="2772"/>
                </a:lnTo>
                <a:lnTo>
                  <a:pt x="1588" y="2700"/>
                </a:lnTo>
                <a:lnTo>
                  <a:pt x="1450" y="2628"/>
                </a:lnTo>
                <a:lnTo>
                  <a:pt x="1450" y="2628"/>
                </a:lnTo>
                <a:lnTo>
                  <a:pt x="1438" y="2602"/>
                </a:lnTo>
                <a:lnTo>
                  <a:pt x="1438" y="2602"/>
                </a:lnTo>
                <a:lnTo>
                  <a:pt x="1688" y="2730"/>
                </a:lnTo>
                <a:lnTo>
                  <a:pt x="1936" y="2854"/>
                </a:lnTo>
                <a:lnTo>
                  <a:pt x="1936" y="2854"/>
                </a:lnTo>
                <a:lnTo>
                  <a:pt x="2146" y="2958"/>
                </a:lnTo>
                <a:lnTo>
                  <a:pt x="2356" y="3066"/>
                </a:lnTo>
                <a:lnTo>
                  <a:pt x="2566" y="3174"/>
                </a:lnTo>
                <a:lnTo>
                  <a:pt x="2668" y="3230"/>
                </a:lnTo>
                <a:lnTo>
                  <a:pt x="2770" y="3286"/>
                </a:lnTo>
                <a:lnTo>
                  <a:pt x="2776" y="3286"/>
                </a:lnTo>
                <a:lnTo>
                  <a:pt x="2776" y="3286"/>
                </a:lnTo>
                <a:lnTo>
                  <a:pt x="2674" y="3228"/>
                </a:lnTo>
                <a:lnTo>
                  <a:pt x="2570" y="3174"/>
                </a:lnTo>
                <a:lnTo>
                  <a:pt x="2360" y="3064"/>
                </a:lnTo>
                <a:lnTo>
                  <a:pt x="2148" y="2956"/>
                </a:lnTo>
                <a:lnTo>
                  <a:pt x="1936" y="2852"/>
                </a:lnTo>
                <a:lnTo>
                  <a:pt x="1936" y="2852"/>
                </a:lnTo>
                <a:lnTo>
                  <a:pt x="1686" y="2726"/>
                </a:lnTo>
                <a:lnTo>
                  <a:pt x="1436" y="2598"/>
                </a:lnTo>
                <a:lnTo>
                  <a:pt x="1436" y="2598"/>
                </a:lnTo>
                <a:lnTo>
                  <a:pt x="1424" y="2572"/>
                </a:lnTo>
                <a:lnTo>
                  <a:pt x="1424" y="2572"/>
                </a:lnTo>
                <a:lnTo>
                  <a:pt x="1648" y="2684"/>
                </a:lnTo>
                <a:lnTo>
                  <a:pt x="1872" y="2794"/>
                </a:lnTo>
                <a:lnTo>
                  <a:pt x="1872" y="2794"/>
                </a:lnTo>
                <a:lnTo>
                  <a:pt x="2114" y="2912"/>
                </a:lnTo>
                <a:lnTo>
                  <a:pt x="2354" y="3034"/>
                </a:lnTo>
                <a:lnTo>
                  <a:pt x="2474" y="3094"/>
                </a:lnTo>
                <a:lnTo>
                  <a:pt x="2592" y="3158"/>
                </a:lnTo>
                <a:lnTo>
                  <a:pt x="2710" y="3220"/>
                </a:lnTo>
                <a:lnTo>
                  <a:pt x="2826" y="3286"/>
                </a:lnTo>
                <a:lnTo>
                  <a:pt x="2832" y="3286"/>
                </a:lnTo>
                <a:lnTo>
                  <a:pt x="2832" y="3286"/>
                </a:lnTo>
                <a:lnTo>
                  <a:pt x="2716" y="3220"/>
                </a:lnTo>
                <a:lnTo>
                  <a:pt x="2598" y="3156"/>
                </a:lnTo>
                <a:lnTo>
                  <a:pt x="2478" y="3094"/>
                </a:lnTo>
                <a:lnTo>
                  <a:pt x="2356" y="3032"/>
                </a:lnTo>
                <a:lnTo>
                  <a:pt x="2114" y="2910"/>
                </a:lnTo>
                <a:lnTo>
                  <a:pt x="1872" y="2792"/>
                </a:lnTo>
                <a:lnTo>
                  <a:pt x="1872" y="2792"/>
                </a:lnTo>
                <a:lnTo>
                  <a:pt x="1646" y="2682"/>
                </a:lnTo>
                <a:lnTo>
                  <a:pt x="1422" y="2568"/>
                </a:lnTo>
                <a:lnTo>
                  <a:pt x="1422" y="2568"/>
                </a:lnTo>
                <a:lnTo>
                  <a:pt x="1408" y="2540"/>
                </a:lnTo>
                <a:lnTo>
                  <a:pt x="1408" y="2540"/>
                </a:lnTo>
                <a:lnTo>
                  <a:pt x="1608" y="2638"/>
                </a:lnTo>
                <a:lnTo>
                  <a:pt x="1806" y="2734"/>
                </a:lnTo>
                <a:lnTo>
                  <a:pt x="1806" y="2734"/>
                </a:lnTo>
                <a:lnTo>
                  <a:pt x="2080" y="2866"/>
                </a:lnTo>
                <a:lnTo>
                  <a:pt x="2216" y="2932"/>
                </a:lnTo>
                <a:lnTo>
                  <a:pt x="2352" y="3000"/>
                </a:lnTo>
                <a:lnTo>
                  <a:pt x="2488" y="3070"/>
                </a:lnTo>
                <a:lnTo>
                  <a:pt x="2620" y="3140"/>
                </a:lnTo>
                <a:lnTo>
                  <a:pt x="2752" y="3212"/>
                </a:lnTo>
                <a:lnTo>
                  <a:pt x="2882" y="3286"/>
                </a:lnTo>
                <a:lnTo>
                  <a:pt x="2886" y="3286"/>
                </a:lnTo>
                <a:lnTo>
                  <a:pt x="2886" y="3286"/>
                </a:lnTo>
                <a:lnTo>
                  <a:pt x="2758" y="3212"/>
                </a:lnTo>
                <a:lnTo>
                  <a:pt x="2624" y="3140"/>
                </a:lnTo>
                <a:lnTo>
                  <a:pt x="2490" y="3068"/>
                </a:lnTo>
                <a:lnTo>
                  <a:pt x="2354" y="2998"/>
                </a:lnTo>
                <a:lnTo>
                  <a:pt x="2218" y="2930"/>
                </a:lnTo>
                <a:lnTo>
                  <a:pt x="2080" y="2864"/>
                </a:lnTo>
                <a:lnTo>
                  <a:pt x="1808" y="2732"/>
                </a:lnTo>
                <a:lnTo>
                  <a:pt x="1808" y="2732"/>
                </a:lnTo>
                <a:lnTo>
                  <a:pt x="1606" y="2636"/>
                </a:lnTo>
                <a:lnTo>
                  <a:pt x="1406" y="2538"/>
                </a:lnTo>
                <a:lnTo>
                  <a:pt x="1406" y="2538"/>
                </a:lnTo>
                <a:lnTo>
                  <a:pt x="1394" y="2512"/>
                </a:lnTo>
                <a:lnTo>
                  <a:pt x="1394" y="2512"/>
                </a:lnTo>
                <a:lnTo>
                  <a:pt x="1746" y="2680"/>
                </a:lnTo>
                <a:lnTo>
                  <a:pt x="1746" y="2680"/>
                </a:lnTo>
                <a:lnTo>
                  <a:pt x="2050" y="2822"/>
                </a:lnTo>
                <a:lnTo>
                  <a:pt x="2200" y="2896"/>
                </a:lnTo>
                <a:lnTo>
                  <a:pt x="2352" y="2970"/>
                </a:lnTo>
                <a:lnTo>
                  <a:pt x="2500" y="3046"/>
                </a:lnTo>
                <a:lnTo>
                  <a:pt x="2646" y="3124"/>
                </a:lnTo>
                <a:lnTo>
                  <a:pt x="2792" y="3204"/>
                </a:lnTo>
                <a:lnTo>
                  <a:pt x="2932" y="3286"/>
                </a:lnTo>
                <a:lnTo>
                  <a:pt x="2938" y="3286"/>
                </a:lnTo>
                <a:lnTo>
                  <a:pt x="2938" y="3286"/>
                </a:lnTo>
                <a:lnTo>
                  <a:pt x="2796" y="3204"/>
                </a:lnTo>
                <a:lnTo>
                  <a:pt x="2652" y="3122"/>
                </a:lnTo>
                <a:lnTo>
                  <a:pt x="2504" y="3044"/>
                </a:lnTo>
                <a:lnTo>
                  <a:pt x="2354" y="2968"/>
                </a:lnTo>
                <a:lnTo>
                  <a:pt x="2202" y="2894"/>
                </a:lnTo>
                <a:lnTo>
                  <a:pt x="2050" y="2820"/>
                </a:lnTo>
                <a:lnTo>
                  <a:pt x="1746" y="2676"/>
                </a:lnTo>
                <a:lnTo>
                  <a:pt x="1746" y="2676"/>
                </a:lnTo>
                <a:lnTo>
                  <a:pt x="1392" y="2508"/>
                </a:lnTo>
                <a:lnTo>
                  <a:pt x="1392" y="2508"/>
                </a:lnTo>
                <a:lnTo>
                  <a:pt x="1346" y="2410"/>
                </a:lnTo>
                <a:lnTo>
                  <a:pt x="1302" y="2312"/>
                </a:lnTo>
                <a:lnTo>
                  <a:pt x="1260" y="2210"/>
                </a:lnTo>
                <a:lnTo>
                  <a:pt x="1218" y="2110"/>
                </a:lnTo>
                <a:lnTo>
                  <a:pt x="1178" y="2006"/>
                </a:lnTo>
                <a:lnTo>
                  <a:pt x="1140" y="1902"/>
                </a:lnTo>
                <a:lnTo>
                  <a:pt x="1104" y="1798"/>
                </a:lnTo>
                <a:lnTo>
                  <a:pt x="1068" y="1690"/>
                </a:lnTo>
                <a:lnTo>
                  <a:pt x="1068" y="1690"/>
                </a:lnTo>
                <a:lnTo>
                  <a:pt x="1024" y="1556"/>
                </a:lnTo>
                <a:lnTo>
                  <a:pt x="978" y="1426"/>
                </a:lnTo>
                <a:lnTo>
                  <a:pt x="930" y="1298"/>
                </a:lnTo>
                <a:lnTo>
                  <a:pt x="882" y="1174"/>
                </a:lnTo>
                <a:lnTo>
                  <a:pt x="830" y="1056"/>
                </a:lnTo>
                <a:lnTo>
                  <a:pt x="778" y="940"/>
                </a:lnTo>
                <a:lnTo>
                  <a:pt x="724" y="830"/>
                </a:lnTo>
                <a:lnTo>
                  <a:pt x="668" y="722"/>
                </a:lnTo>
                <a:lnTo>
                  <a:pt x="668" y="722"/>
                </a:lnTo>
                <a:lnTo>
                  <a:pt x="618" y="630"/>
                </a:lnTo>
                <a:lnTo>
                  <a:pt x="564" y="538"/>
                </a:lnTo>
                <a:lnTo>
                  <a:pt x="510" y="452"/>
                </a:lnTo>
                <a:lnTo>
                  <a:pt x="456" y="368"/>
                </a:lnTo>
                <a:lnTo>
                  <a:pt x="398" y="288"/>
                </a:lnTo>
                <a:lnTo>
                  <a:pt x="340" y="212"/>
                </a:lnTo>
                <a:lnTo>
                  <a:pt x="282" y="138"/>
                </a:lnTo>
                <a:lnTo>
                  <a:pt x="222" y="68"/>
                </a:lnTo>
                <a:lnTo>
                  <a:pt x="222" y="68"/>
                </a:lnTo>
                <a:lnTo>
                  <a:pt x="158" y="0"/>
                </a:lnTo>
                <a:lnTo>
                  <a:pt x="152" y="0"/>
                </a:lnTo>
                <a:lnTo>
                  <a:pt x="152" y="0"/>
                </a:lnTo>
                <a:lnTo>
                  <a:pt x="212" y="64"/>
                </a:lnTo>
                <a:lnTo>
                  <a:pt x="274" y="136"/>
                </a:lnTo>
                <a:lnTo>
                  <a:pt x="334" y="210"/>
                </a:lnTo>
                <a:lnTo>
                  <a:pt x="394" y="290"/>
                </a:lnTo>
                <a:lnTo>
                  <a:pt x="456" y="376"/>
                </a:lnTo>
                <a:lnTo>
                  <a:pt x="514" y="466"/>
                </a:lnTo>
                <a:lnTo>
                  <a:pt x="574" y="562"/>
                </a:lnTo>
                <a:lnTo>
                  <a:pt x="632" y="662"/>
                </a:lnTo>
                <a:lnTo>
                  <a:pt x="690" y="770"/>
                </a:lnTo>
                <a:lnTo>
                  <a:pt x="748" y="882"/>
                </a:lnTo>
                <a:lnTo>
                  <a:pt x="804" y="1002"/>
                </a:lnTo>
                <a:lnTo>
                  <a:pt x="860" y="1126"/>
                </a:lnTo>
                <a:lnTo>
                  <a:pt x="914" y="1258"/>
                </a:lnTo>
                <a:lnTo>
                  <a:pt x="966" y="1396"/>
                </a:lnTo>
                <a:lnTo>
                  <a:pt x="1018" y="1542"/>
                </a:lnTo>
                <a:lnTo>
                  <a:pt x="1068" y="1692"/>
                </a:lnTo>
                <a:lnTo>
                  <a:pt x="1068" y="1692"/>
                </a:lnTo>
                <a:lnTo>
                  <a:pt x="1102" y="1798"/>
                </a:lnTo>
                <a:lnTo>
                  <a:pt x="1138" y="1902"/>
                </a:lnTo>
                <a:lnTo>
                  <a:pt x="1176" y="2004"/>
                </a:lnTo>
                <a:lnTo>
                  <a:pt x="1216" y="2108"/>
                </a:lnTo>
                <a:lnTo>
                  <a:pt x="1258" y="2208"/>
                </a:lnTo>
                <a:lnTo>
                  <a:pt x="1300" y="2310"/>
                </a:lnTo>
                <a:lnTo>
                  <a:pt x="1344" y="2410"/>
                </a:lnTo>
                <a:lnTo>
                  <a:pt x="1390" y="2508"/>
                </a:lnTo>
                <a:lnTo>
                  <a:pt x="1390" y="2508"/>
                </a:lnTo>
                <a:lnTo>
                  <a:pt x="1314" y="2470"/>
                </a:lnTo>
                <a:lnTo>
                  <a:pt x="1314" y="2470"/>
                </a:lnTo>
                <a:lnTo>
                  <a:pt x="1264" y="2372"/>
                </a:lnTo>
                <a:lnTo>
                  <a:pt x="1218" y="2274"/>
                </a:lnTo>
                <a:lnTo>
                  <a:pt x="1172" y="2174"/>
                </a:lnTo>
                <a:lnTo>
                  <a:pt x="1128" y="2072"/>
                </a:lnTo>
                <a:lnTo>
                  <a:pt x="1086" y="1970"/>
                </a:lnTo>
                <a:lnTo>
                  <a:pt x="1046" y="1866"/>
                </a:lnTo>
                <a:lnTo>
                  <a:pt x="1008" y="1762"/>
                </a:lnTo>
                <a:lnTo>
                  <a:pt x="972" y="1656"/>
                </a:lnTo>
                <a:lnTo>
                  <a:pt x="972" y="1656"/>
                </a:lnTo>
                <a:lnTo>
                  <a:pt x="926" y="1524"/>
                </a:lnTo>
                <a:lnTo>
                  <a:pt x="880" y="1398"/>
                </a:lnTo>
                <a:lnTo>
                  <a:pt x="832" y="1274"/>
                </a:lnTo>
                <a:lnTo>
                  <a:pt x="782" y="1154"/>
                </a:lnTo>
                <a:lnTo>
                  <a:pt x="732" y="1038"/>
                </a:lnTo>
                <a:lnTo>
                  <a:pt x="680" y="926"/>
                </a:lnTo>
                <a:lnTo>
                  <a:pt x="626" y="818"/>
                </a:lnTo>
                <a:lnTo>
                  <a:pt x="572" y="714"/>
                </a:lnTo>
                <a:lnTo>
                  <a:pt x="572" y="714"/>
                </a:lnTo>
                <a:lnTo>
                  <a:pt x="520" y="624"/>
                </a:lnTo>
                <a:lnTo>
                  <a:pt x="468" y="536"/>
                </a:lnTo>
                <a:lnTo>
                  <a:pt x="416" y="452"/>
                </a:lnTo>
                <a:lnTo>
                  <a:pt x="360" y="372"/>
                </a:lnTo>
                <a:lnTo>
                  <a:pt x="306" y="294"/>
                </a:lnTo>
                <a:lnTo>
                  <a:pt x="248" y="220"/>
                </a:lnTo>
                <a:lnTo>
                  <a:pt x="192" y="148"/>
                </a:lnTo>
                <a:lnTo>
                  <a:pt x="132" y="82"/>
                </a:lnTo>
                <a:lnTo>
                  <a:pt x="132" y="82"/>
                </a:lnTo>
                <a:lnTo>
                  <a:pt x="94" y="40"/>
                </a:lnTo>
                <a:lnTo>
                  <a:pt x="56" y="0"/>
                </a:lnTo>
                <a:lnTo>
                  <a:pt x="50" y="0"/>
                </a:lnTo>
                <a:lnTo>
                  <a:pt x="50" y="0"/>
                </a:lnTo>
                <a:lnTo>
                  <a:pt x="110" y="62"/>
                </a:lnTo>
                <a:lnTo>
                  <a:pt x="170" y="130"/>
                </a:lnTo>
                <a:lnTo>
                  <a:pt x="230" y="204"/>
                </a:lnTo>
                <a:lnTo>
                  <a:pt x="290" y="280"/>
                </a:lnTo>
                <a:lnTo>
                  <a:pt x="350" y="364"/>
                </a:lnTo>
                <a:lnTo>
                  <a:pt x="410" y="452"/>
                </a:lnTo>
                <a:lnTo>
                  <a:pt x="470" y="544"/>
                </a:lnTo>
                <a:lnTo>
                  <a:pt x="528" y="644"/>
                </a:lnTo>
                <a:lnTo>
                  <a:pt x="586" y="748"/>
                </a:lnTo>
                <a:lnTo>
                  <a:pt x="644" y="860"/>
                </a:lnTo>
                <a:lnTo>
                  <a:pt x="700" y="976"/>
                </a:lnTo>
                <a:lnTo>
                  <a:pt x="756" y="1100"/>
                </a:lnTo>
                <a:lnTo>
                  <a:pt x="812" y="1230"/>
                </a:lnTo>
                <a:lnTo>
                  <a:pt x="866" y="1366"/>
                </a:lnTo>
                <a:lnTo>
                  <a:pt x="918" y="1508"/>
                </a:lnTo>
                <a:lnTo>
                  <a:pt x="970" y="1658"/>
                </a:lnTo>
                <a:lnTo>
                  <a:pt x="970" y="1658"/>
                </a:lnTo>
                <a:lnTo>
                  <a:pt x="1006" y="1762"/>
                </a:lnTo>
                <a:lnTo>
                  <a:pt x="1044" y="1866"/>
                </a:lnTo>
                <a:lnTo>
                  <a:pt x="1084" y="1968"/>
                </a:lnTo>
                <a:lnTo>
                  <a:pt x="1126" y="2070"/>
                </a:lnTo>
                <a:lnTo>
                  <a:pt x="1170" y="2172"/>
                </a:lnTo>
                <a:lnTo>
                  <a:pt x="1216" y="2272"/>
                </a:lnTo>
                <a:lnTo>
                  <a:pt x="1264" y="2372"/>
                </a:lnTo>
                <a:lnTo>
                  <a:pt x="1312" y="2470"/>
                </a:lnTo>
                <a:lnTo>
                  <a:pt x="1312" y="2470"/>
                </a:lnTo>
                <a:lnTo>
                  <a:pt x="1276" y="2452"/>
                </a:lnTo>
                <a:lnTo>
                  <a:pt x="1276" y="2452"/>
                </a:lnTo>
                <a:lnTo>
                  <a:pt x="1226" y="2354"/>
                </a:lnTo>
                <a:lnTo>
                  <a:pt x="1176" y="2256"/>
                </a:lnTo>
                <a:lnTo>
                  <a:pt x="1128" y="2154"/>
                </a:lnTo>
                <a:lnTo>
                  <a:pt x="1082" y="2054"/>
                </a:lnTo>
                <a:lnTo>
                  <a:pt x="1040" y="1950"/>
                </a:lnTo>
                <a:lnTo>
                  <a:pt x="998" y="1848"/>
                </a:lnTo>
                <a:lnTo>
                  <a:pt x="960" y="1744"/>
                </a:lnTo>
                <a:lnTo>
                  <a:pt x="922" y="1638"/>
                </a:lnTo>
                <a:lnTo>
                  <a:pt x="922" y="1638"/>
                </a:lnTo>
                <a:lnTo>
                  <a:pt x="878" y="1514"/>
                </a:lnTo>
                <a:lnTo>
                  <a:pt x="834" y="1394"/>
                </a:lnTo>
                <a:lnTo>
                  <a:pt x="788" y="1278"/>
                </a:lnTo>
                <a:lnTo>
                  <a:pt x="742" y="1164"/>
                </a:lnTo>
                <a:lnTo>
                  <a:pt x="694" y="1054"/>
                </a:lnTo>
                <a:lnTo>
                  <a:pt x="644" y="948"/>
                </a:lnTo>
                <a:lnTo>
                  <a:pt x="594" y="846"/>
                </a:lnTo>
                <a:lnTo>
                  <a:pt x="542" y="748"/>
                </a:lnTo>
                <a:lnTo>
                  <a:pt x="490" y="652"/>
                </a:lnTo>
                <a:lnTo>
                  <a:pt x="436" y="560"/>
                </a:lnTo>
                <a:lnTo>
                  <a:pt x="380" y="472"/>
                </a:lnTo>
                <a:lnTo>
                  <a:pt x="324" y="388"/>
                </a:lnTo>
                <a:lnTo>
                  <a:pt x="268" y="308"/>
                </a:lnTo>
                <a:lnTo>
                  <a:pt x="208" y="230"/>
                </a:lnTo>
                <a:lnTo>
                  <a:pt x="148" y="156"/>
                </a:lnTo>
                <a:lnTo>
                  <a:pt x="88" y="88"/>
                </a:lnTo>
                <a:lnTo>
                  <a:pt x="88" y="88"/>
                </a:lnTo>
                <a:lnTo>
                  <a:pt x="46" y="42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60" y="62"/>
                </a:lnTo>
                <a:lnTo>
                  <a:pt x="120" y="130"/>
                </a:lnTo>
                <a:lnTo>
                  <a:pt x="180" y="202"/>
                </a:lnTo>
                <a:lnTo>
                  <a:pt x="240" y="278"/>
                </a:lnTo>
                <a:lnTo>
                  <a:pt x="300" y="358"/>
                </a:lnTo>
                <a:lnTo>
                  <a:pt x="360" y="446"/>
                </a:lnTo>
                <a:lnTo>
                  <a:pt x="418" y="538"/>
                </a:lnTo>
                <a:lnTo>
                  <a:pt x="478" y="636"/>
                </a:lnTo>
                <a:lnTo>
                  <a:pt x="536" y="740"/>
                </a:lnTo>
                <a:lnTo>
                  <a:pt x="592" y="850"/>
                </a:lnTo>
                <a:lnTo>
                  <a:pt x="650" y="964"/>
                </a:lnTo>
                <a:lnTo>
                  <a:pt x="706" y="1086"/>
                </a:lnTo>
                <a:lnTo>
                  <a:pt x="762" y="1214"/>
                </a:lnTo>
                <a:lnTo>
                  <a:pt x="816" y="1350"/>
                </a:lnTo>
                <a:lnTo>
                  <a:pt x="870" y="1492"/>
                </a:lnTo>
                <a:lnTo>
                  <a:pt x="922" y="1640"/>
                </a:lnTo>
                <a:lnTo>
                  <a:pt x="922" y="1640"/>
                </a:lnTo>
                <a:lnTo>
                  <a:pt x="958" y="1744"/>
                </a:lnTo>
                <a:lnTo>
                  <a:pt x="996" y="1848"/>
                </a:lnTo>
                <a:lnTo>
                  <a:pt x="1038" y="1950"/>
                </a:lnTo>
                <a:lnTo>
                  <a:pt x="1080" y="2052"/>
                </a:lnTo>
                <a:lnTo>
                  <a:pt x="1126" y="2154"/>
                </a:lnTo>
                <a:lnTo>
                  <a:pt x="1174" y="2254"/>
                </a:lnTo>
                <a:lnTo>
                  <a:pt x="1224" y="2354"/>
                </a:lnTo>
                <a:lnTo>
                  <a:pt x="1274" y="2452"/>
                </a:lnTo>
                <a:lnTo>
                  <a:pt x="1274" y="2452"/>
                </a:lnTo>
                <a:lnTo>
                  <a:pt x="1238" y="2434"/>
                </a:lnTo>
                <a:lnTo>
                  <a:pt x="1238" y="2434"/>
                </a:lnTo>
                <a:lnTo>
                  <a:pt x="1186" y="2336"/>
                </a:lnTo>
                <a:lnTo>
                  <a:pt x="1134" y="2238"/>
                </a:lnTo>
                <a:lnTo>
                  <a:pt x="1086" y="2138"/>
                </a:lnTo>
                <a:lnTo>
                  <a:pt x="1038" y="2036"/>
                </a:lnTo>
                <a:lnTo>
                  <a:pt x="994" y="1934"/>
                </a:lnTo>
                <a:lnTo>
                  <a:pt x="952" y="1830"/>
                </a:lnTo>
                <a:lnTo>
                  <a:pt x="912" y="1726"/>
                </a:lnTo>
                <a:lnTo>
                  <a:pt x="874" y="1620"/>
                </a:lnTo>
                <a:lnTo>
                  <a:pt x="874" y="1620"/>
                </a:lnTo>
                <a:lnTo>
                  <a:pt x="830" y="1498"/>
                </a:lnTo>
                <a:lnTo>
                  <a:pt x="786" y="1380"/>
                </a:lnTo>
                <a:lnTo>
                  <a:pt x="740" y="1266"/>
                </a:lnTo>
                <a:lnTo>
                  <a:pt x="692" y="1154"/>
                </a:lnTo>
                <a:lnTo>
                  <a:pt x="644" y="1046"/>
                </a:lnTo>
                <a:lnTo>
                  <a:pt x="596" y="942"/>
                </a:lnTo>
                <a:lnTo>
                  <a:pt x="546" y="840"/>
                </a:lnTo>
                <a:lnTo>
                  <a:pt x="494" y="742"/>
                </a:lnTo>
                <a:lnTo>
                  <a:pt x="442" y="648"/>
                </a:lnTo>
                <a:lnTo>
                  <a:pt x="388" y="558"/>
                </a:lnTo>
                <a:lnTo>
                  <a:pt x="332" y="472"/>
                </a:lnTo>
                <a:lnTo>
                  <a:pt x="278" y="388"/>
                </a:lnTo>
                <a:lnTo>
                  <a:pt x="220" y="310"/>
                </a:lnTo>
                <a:lnTo>
                  <a:pt x="162" y="234"/>
                </a:lnTo>
                <a:lnTo>
                  <a:pt x="104" y="162"/>
                </a:lnTo>
                <a:lnTo>
                  <a:pt x="44" y="94"/>
                </a:lnTo>
                <a:lnTo>
                  <a:pt x="44" y="94"/>
                </a:lnTo>
                <a:lnTo>
                  <a:pt x="0" y="46"/>
                </a:lnTo>
                <a:lnTo>
                  <a:pt x="0" y="52"/>
                </a:lnTo>
                <a:lnTo>
                  <a:pt x="0" y="52"/>
                </a:lnTo>
                <a:lnTo>
                  <a:pt x="56" y="114"/>
                </a:lnTo>
                <a:lnTo>
                  <a:pt x="114" y="180"/>
                </a:lnTo>
                <a:lnTo>
                  <a:pt x="170" y="250"/>
                </a:lnTo>
                <a:lnTo>
                  <a:pt x="226" y="324"/>
                </a:lnTo>
                <a:lnTo>
                  <a:pt x="282" y="402"/>
                </a:lnTo>
                <a:lnTo>
                  <a:pt x="338" y="486"/>
                </a:lnTo>
                <a:lnTo>
                  <a:pt x="394" y="576"/>
                </a:lnTo>
                <a:lnTo>
                  <a:pt x="450" y="670"/>
                </a:lnTo>
                <a:lnTo>
                  <a:pt x="506" y="768"/>
                </a:lnTo>
                <a:lnTo>
                  <a:pt x="560" y="874"/>
                </a:lnTo>
                <a:lnTo>
                  <a:pt x="614" y="984"/>
                </a:lnTo>
                <a:lnTo>
                  <a:pt x="666" y="1100"/>
                </a:lnTo>
                <a:lnTo>
                  <a:pt x="720" y="1222"/>
                </a:lnTo>
                <a:lnTo>
                  <a:pt x="772" y="1348"/>
                </a:lnTo>
                <a:lnTo>
                  <a:pt x="822" y="1482"/>
                </a:lnTo>
                <a:lnTo>
                  <a:pt x="872" y="1622"/>
                </a:lnTo>
                <a:lnTo>
                  <a:pt x="872" y="1622"/>
                </a:lnTo>
                <a:lnTo>
                  <a:pt x="910" y="1726"/>
                </a:lnTo>
                <a:lnTo>
                  <a:pt x="950" y="1830"/>
                </a:lnTo>
                <a:lnTo>
                  <a:pt x="992" y="1932"/>
                </a:lnTo>
                <a:lnTo>
                  <a:pt x="1036" y="2034"/>
                </a:lnTo>
                <a:lnTo>
                  <a:pt x="1084" y="2136"/>
                </a:lnTo>
                <a:lnTo>
                  <a:pt x="1132" y="2236"/>
                </a:lnTo>
                <a:lnTo>
                  <a:pt x="1184" y="2334"/>
                </a:lnTo>
                <a:lnTo>
                  <a:pt x="1236" y="2434"/>
                </a:lnTo>
                <a:lnTo>
                  <a:pt x="1236" y="2434"/>
                </a:lnTo>
                <a:lnTo>
                  <a:pt x="1202" y="2416"/>
                </a:lnTo>
                <a:lnTo>
                  <a:pt x="1202" y="2416"/>
                </a:lnTo>
                <a:lnTo>
                  <a:pt x="1146" y="2318"/>
                </a:lnTo>
                <a:lnTo>
                  <a:pt x="1094" y="2218"/>
                </a:lnTo>
                <a:lnTo>
                  <a:pt x="1042" y="2118"/>
                </a:lnTo>
                <a:lnTo>
                  <a:pt x="994" y="2016"/>
                </a:lnTo>
                <a:lnTo>
                  <a:pt x="948" y="1914"/>
                </a:lnTo>
                <a:lnTo>
                  <a:pt x="904" y="1812"/>
                </a:lnTo>
                <a:lnTo>
                  <a:pt x="862" y="1708"/>
                </a:lnTo>
                <a:lnTo>
                  <a:pt x="824" y="1602"/>
                </a:lnTo>
                <a:lnTo>
                  <a:pt x="824" y="1602"/>
                </a:lnTo>
                <a:lnTo>
                  <a:pt x="780" y="1482"/>
                </a:lnTo>
                <a:lnTo>
                  <a:pt x="736" y="1366"/>
                </a:lnTo>
                <a:lnTo>
                  <a:pt x="690" y="1252"/>
                </a:lnTo>
                <a:lnTo>
                  <a:pt x="644" y="1142"/>
                </a:lnTo>
                <a:lnTo>
                  <a:pt x="596" y="1036"/>
                </a:lnTo>
                <a:lnTo>
                  <a:pt x="546" y="934"/>
                </a:lnTo>
                <a:lnTo>
                  <a:pt x="496" y="834"/>
                </a:lnTo>
                <a:lnTo>
                  <a:pt x="446" y="738"/>
                </a:lnTo>
                <a:lnTo>
                  <a:pt x="392" y="646"/>
                </a:lnTo>
                <a:lnTo>
                  <a:pt x="340" y="558"/>
                </a:lnTo>
                <a:lnTo>
                  <a:pt x="286" y="472"/>
                </a:lnTo>
                <a:lnTo>
                  <a:pt x="230" y="390"/>
                </a:lnTo>
                <a:lnTo>
                  <a:pt x="174" y="312"/>
                </a:lnTo>
                <a:lnTo>
                  <a:pt x="118" y="238"/>
                </a:lnTo>
                <a:lnTo>
                  <a:pt x="60" y="166"/>
                </a:lnTo>
                <a:lnTo>
                  <a:pt x="0" y="100"/>
                </a:lnTo>
                <a:lnTo>
                  <a:pt x="0" y="106"/>
                </a:lnTo>
                <a:lnTo>
                  <a:pt x="0" y="106"/>
                </a:lnTo>
                <a:lnTo>
                  <a:pt x="54" y="166"/>
                </a:lnTo>
                <a:lnTo>
                  <a:pt x="106" y="230"/>
                </a:lnTo>
                <a:lnTo>
                  <a:pt x="160" y="298"/>
                </a:lnTo>
                <a:lnTo>
                  <a:pt x="212" y="370"/>
                </a:lnTo>
                <a:lnTo>
                  <a:pt x="266" y="448"/>
                </a:lnTo>
                <a:lnTo>
                  <a:pt x="318" y="528"/>
                </a:lnTo>
                <a:lnTo>
                  <a:pt x="370" y="614"/>
                </a:lnTo>
                <a:lnTo>
                  <a:pt x="422" y="704"/>
                </a:lnTo>
                <a:lnTo>
                  <a:pt x="474" y="798"/>
                </a:lnTo>
                <a:lnTo>
                  <a:pt x="526" y="898"/>
                </a:lnTo>
                <a:lnTo>
                  <a:pt x="578" y="1002"/>
                </a:lnTo>
                <a:lnTo>
                  <a:pt x="628" y="1112"/>
                </a:lnTo>
                <a:lnTo>
                  <a:pt x="678" y="1228"/>
                </a:lnTo>
                <a:lnTo>
                  <a:pt x="728" y="1348"/>
                </a:lnTo>
                <a:lnTo>
                  <a:pt x="776" y="1474"/>
                </a:lnTo>
                <a:lnTo>
                  <a:pt x="824" y="1604"/>
                </a:lnTo>
                <a:lnTo>
                  <a:pt x="824" y="1604"/>
                </a:lnTo>
                <a:lnTo>
                  <a:pt x="862" y="1708"/>
                </a:lnTo>
                <a:lnTo>
                  <a:pt x="902" y="1812"/>
                </a:lnTo>
                <a:lnTo>
                  <a:pt x="946" y="1914"/>
                </a:lnTo>
                <a:lnTo>
                  <a:pt x="992" y="2016"/>
                </a:lnTo>
                <a:lnTo>
                  <a:pt x="1040" y="2118"/>
                </a:lnTo>
                <a:lnTo>
                  <a:pt x="1090" y="2218"/>
                </a:lnTo>
                <a:lnTo>
                  <a:pt x="1144" y="2316"/>
                </a:lnTo>
                <a:lnTo>
                  <a:pt x="1200" y="2414"/>
                </a:lnTo>
                <a:lnTo>
                  <a:pt x="1200" y="2414"/>
                </a:lnTo>
                <a:lnTo>
                  <a:pt x="1166" y="2398"/>
                </a:lnTo>
                <a:lnTo>
                  <a:pt x="1166" y="2398"/>
                </a:lnTo>
                <a:lnTo>
                  <a:pt x="1108" y="2300"/>
                </a:lnTo>
                <a:lnTo>
                  <a:pt x="1052" y="2200"/>
                </a:lnTo>
                <a:lnTo>
                  <a:pt x="1000" y="2100"/>
                </a:lnTo>
                <a:lnTo>
                  <a:pt x="950" y="1998"/>
                </a:lnTo>
                <a:lnTo>
                  <a:pt x="902" y="1896"/>
                </a:lnTo>
                <a:lnTo>
                  <a:pt x="856" y="1792"/>
                </a:lnTo>
                <a:lnTo>
                  <a:pt x="814" y="1690"/>
                </a:lnTo>
                <a:lnTo>
                  <a:pt x="776" y="1584"/>
                </a:lnTo>
                <a:lnTo>
                  <a:pt x="776" y="1584"/>
                </a:lnTo>
                <a:lnTo>
                  <a:pt x="734" y="1472"/>
                </a:lnTo>
                <a:lnTo>
                  <a:pt x="692" y="1362"/>
                </a:lnTo>
                <a:lnTo>
                  <a:pt x="648" y="1256"/>
                </a:lnTo>
                <a:lnTo>
                  <a:pt x="602" y="1152"/>
                </a:lnTo>
                <a:lnTo>
                  <a:pt x="558" y="1052"/>
                </a:lnTo>
                <a:lnTo>
                  <a:pt x="512" y="954"/>
                </a:lnTo>
                <a:lnTo>
                  <a:pt x="464" y="860"/>
                </a:lnTo>
                <a:lnTo>
                  <a:pt x="416" y="770"/>
                </a:lnTo>
                <a:lnTo>
                  <a:pt x="366" y="682"/>
                </a:lnTo>
                <a:lnTo>
                  <a:pt x="316" y="596"/>
                </a:lnTo>
                <a:lnTo>
                  <a:pt x="266" y="514"/>
                </a:lnTo>
                <a:lnTo>
                  <a:pt x="214" y="436"/>
                </a:lnTo>
                <a:lnTo>
                  <a:pt x="162" y="362"/>
                </a:lnTo>
                <a:lnTo>
                  <a:pt x="108" y="290"/>
                </a:lnTo>
                <a:lnTo>
                  <a:pt x="54" y="220"/>
                </a:lnTo>
                <a:lnTo>
                  <a:pt x="0" y="156"/>
                </a:lnTo>
                <a:lnTo>
                  <a:pt x="0" y="162"/>
                </a:lnTo>
                <a:lnTo>
                  <a:pt x="0" y="162"/>
                </a:lnTo>
                <a:lnTo>
                  <a:pt x="50" y="220"/>
                </a:lnTo>
                <a:lnTo>
                  <a:pt x="100" y="284"/>
                </a:lnTo>
                <a:lnTo>
                  <a:pt x="150" y="350"/>
                </a:lnTo>
                <a:lnTo>
                  <a:pt x="198" y="420"/>
                </a:lnTo>
                <a:lnTo>
                  <a:pt x="248" y="494"/>
                </a:lnTo>
                <a:lnTo>
                  <a:pt x="298" y="570"/>
                </a:lnTo>
                <a:lnTo>
                  <a:pt x="348" y="652"/>
                </a:lnTo>
                <a:lnTo>
                  <a:pt x="396" y="738"/>
                </a:lnTo>
                <a:lnTo>
                  <a:pt x="446" y="828"/>
                </a:lnTo>
                <a:lnTo>
                  <a:pt x="494" y="924"/>
                </a:lnTo>
                <a:lnTo>
                  <a:pt x="542" y="1022"/>
                </a:lnTo>
                <a:lnTo>
                  <a:pt x="590" y="1126"/>
                </a:lnTo>
                <a:lnTo>
                  <a:pt x="636" y="1234"/>
                </a:lnTo>
                <a:lnTo>
                  <a:pt x="682" y="1346"/>
                </a:lnTo>
                <a:lnTo>
                  <a:pt x="730" y="1464"/>
                </a:lnTo>
                <a:lnTo>
                  <a:pt x="774" y="1586"/>
                </a:lnTo>
                <a:lnTo>
                  <a:pt x="774" y="1586"/>
                </a:lnTo>
                <a:lnTo>
                  <a:pt x="814" y="1690"/>
                </a:lnTo>
                <a:lnTo>
                  <a:pt x="856" y="1794"/>
                </a:lnTo>
                <a:lnTo>
                  <a:pt x="900" y="1896"/>
                </a:lnTo>
                <a:lnTo>
                  <a:pt x="948" y="1998"/>
                </a:lnTo>
                <a:lnTo>
                  <a:pt x="996" y="2100"/>
                </a:lnTo>
                <a:lnTo>
                  <a:pt x="1050" y="2198"/>
                </a:lnTo>
                <a:lnTo>
                  <a:pt x="1104" y="2298"/>
                </a:lnTo>
                <a:lnTo>
                  <a:pt x="1162" y="2396"/>
                </a:lnTo>
                <a:lnTo>
                  <a:pt x="1162" y="2396"/>
                </a:lnTo>
                <a:lnTo>
                  <a:pt x="1130" y="2380"/>
                </a:lnTo>
                <a:lnTo>
                  <a:pt x="1130" y="2380"/>
                </a:lnTo>
                <a:lnTo>
                  <a:pt x="1070" y="2282"/>
                </a:lnTo>
                <a:lnTo>
                  <a:pt x="1012" y="2182"/>
                </a:lnTo>
                <a:lnTo>
                  <a:pt x="958" y="2082"/>
                </a:lnTo>
                <a:lnTo>
                  <a:pt x="906" y="1982"/>
                </a:lnTo>
                <a:lnTo>
                  <a:pt x="856" y="1878"/>
                </a:lnTo>
                <a:lnTo>
                  <a:pt x="810" y="1776"/>
                </a:lnTo>
                <a:lnTo>
                  <a:pt x="766" y="1672"/>
                </a:lnTo>
                <a:lnTo>
                  <a:pt x="726" y="1566"/>
                </a:lnTo>
                <a:lnTo>
                  <a:pt x="726" y="1566"/>
                </a:lnTo>
                <a:lnTo>
                  <a:pt x="686" y="1462"/>
                </a:lnTo>
                <a:lnTo>
                  <a:pt x="646" y="1358"/>
                </a:lnTo>
                <a:lnTo>
                  <a:pt x="604" y="1258"/>
                </a:lnTo>
                <a:lnTo>
                  <a:pt x="562" y="1162"/>
                </a:lnTo>
                <a:lnTo>
                  <a:pt x="520" y="1068"/>
                </a:lnTo>
                <a:lnTo>
                  <a:pt x="476" y="976"/>
                </a:lnTo>
                <a:lnTo>
                  <a:pt x="432" y="886"/>
                </a:lnTo>
                <a:lnTo>
                  <a:pt x="386" y="800"/>
                </a:lnTo>
                <a:lnTo>
                  <a:pt x="342" y="716"/>
                </a:lnTo>
                <a:lnTo>
                  <a:pt x="294" y="636"/>
                </a:lnTo>
                <a:lnTo>
                  <a:pt x="248" y="558"/>
                </a:lnTo>
                <a:lnTo>
                  <a:pt x="200" y="484"/>
                </a:lnTo>
                <a:lnTo>
                  <a:pt x="150" y="412"/>
                </a:lnTo>
                <a:lnTo>
                  <a:pt x="100" y="342"/>
                </a:lnTo>
                <a:lnTo>
                  <a:pt x="50" y="276"/>
                </a:lnTo>
                <a:lnTo>
                  <a:pt x="0" y="214"/>
                </a:lnTo>
                <a:lnTo>
                  <a:pt x="0" y="220"/>
                </a:lnTo>
                <a:lnTo>
                  <a:pt x="0" y="220"/>
                </a:lnTo>
                <a:lnTo>
                  <a:pt x="46" y="278"/>
                </a:lnTo>
                <a:lnTo>
                  <a:pt x="92" y="338"/>
                </a:lnTo>
                <a:lnTo>
                  <a:pt x="140" y="402"/>
                </a:lnTo>
                <a:lnTo>
                  <a:pt x="186" y="470"/>
                </a:lnTo>
                <a:lnTo>
                  <a:pt x="232" y="540"/>
                </a:lnTo>
                <a:lnTo>
                  <a:pt x="278" y="614"/>
                </a:lnTo>
                <a:lnTo>
                  <a:pt x="324" y="692"/>
                </a:lnTo>
                <a:lnTo>
                  <a:pt x="370" y="774"/>
                </a:lnTo>
                <a:lnTo>
                  <a:pt x="416" y="860"/>
                </a:lnTo>
                <a:lnTo>
                  <a:pt x="460" y="948"/>
                </a:lnTo>
                <a:lnTo>
                  <a:pt x="506" y="1042"/>
                </a:lnTo>
                <a:lnTo>
                  <a:pt x="550" y="1138"/>
                </a:lnTo>
                <a:lnTo>
                  <a:pt x="596" y="1240"/>
                </a:lnTo>
                <a:lnTo>
                  <a:pt x="640" y="1346"/>
                </a:lnTo>
                <a:lnTo>
                  <a:pt x="682" y="1454"/>
                </a:lnTo>
                <a:lnTo>
                  <a:pt x="726" y="1568"/>
                </a:lnTo>
                <a:lnTo>
                  <a:pt x="726" y="1568"/>
                </a:lnTo>
                <a:lnTo>
                  <a:pt x="766" y="1672"/>
                </a:lnTo>
                <a:lnTo>
                  <a:pt x="808" y="1776"/>
                </a:lnTo>
                <a:lnTo>
                  <a:pt x="854" y="1878"/>
                </a:lnTo>
                <a:lnTo>
                  <a:pt x="902" y="1980"/>
                </a:lnTo>
                <a:lnTo>
                  <a:pt x="954" y="2080"/>
                </a:lnTo>
                <a:lnTo>
                  <a:pt x="1008" y="2180"/>
                </a:lnTo>
                <a:lnTo>
                  <a:pt x="1066" y="2280"/>
                </a:lnTo>
                <a:lnTo>
                  <a:pt x="1126" y="2378"/>
                </a:lnTo>
                <a:lnTo>
                  <a:pt x="1126" y="2378"/>
                </a:lnTo>
                <a:lnTo>
                  <a:pt x="1090" y="2360"/>
                </a:lnTo>
                <a:lnTo>
                  <a:pt x="1090" y="2360"/>
                </a:lnTo>
                <a:lnTo>
                  <a:pt x="1028" y="2262"/>
                </a:lnTo>
                <a:lnTo>
                  <a:pt x="970" y="2164"/>
                </a:lnTo>
                <a:lnTo>
                  <a:pt x="914" y="2064"/>
                </a:lnTo>
                <a:lnTo>
                  <a:pt x="860" y="1962"/>
                </a:lnTo>
                <a:lnTo>
                  <a:pt x="810" y="1860"/>
                </a:lnTo>
                <a:lnTo>
                  <a:pt x="762" y="1758"/>
                </a:lnTo>
                <a:lnTo>
                  <a:pt x="718" y="1654"/>
                </a:lnTo>
                <a:lnTo>
                  <a:pt x="678" y="1550"/>
                </a:lnTo>
                <a:lnTo>
                  <a:pt x="678" y="1550"/>
                </a:lnTo>
                <a:lnTo>
                  <a:pt x="640" y="1452"/>
                </a:lnTo>
                <a:lnTo>
                  <a:pt x="602" y="1356"/>
                </a:lnTo>
                <a:lnTo>
                  <a:pt x="562" y="1262"/>
                </a:lnTo>
                <a:lnTo>
                  <a:pt x="524" y="1172"/>
                </a:lnTo>
                <a:lnTo>
                  <a:pt x="482" y="1082"/>
                </a:lnTo>
                <a:lnTo>
                  <a:pt x="442" y="996"/>
                </a:lnTo>
                <a:lnTo>
                  <a:pt x="400" y="914"/>
                </a:lnTo>
                <a:lnTo>
                  <a:pt x="358" y="832"/>
                </a:lnTo>
                <a:lnTo>
                  <a:pt x="316" y="754"/>
                </a:lnTo>
                <a:lnTo>
                  <a:pt x="272" y="678"/>
                </a:lnTo>
                <a:lnTo>
                  <a:pt x="228" y="604"/>
                </a:lnTo>
                <a:lnTo>
                  <a:pt x="184" y="532"/>
                </a:lnTo>
                <a:lnTo>
                  <a:pt x="138" y="464"/>
                </a:lnTo>
                <a:lnTo>
                  <a:pt x="94" y="398"/>
                </a:lnTo>
                <a:lnTo>
                  <a:pt x="46" y="334"/>
                </a:lnTo>
                <a:lnTo>
                  <a:pt x="0" y="274"/>
                </a:lnTo>
                <a:lnTo>
                  <a:pt x="0" y="280"/>
                </a:lnTo>
                <a:lnTo>
                  <a:pt x="0" y="280"/>
                </a:lnTo>
                <a:lnTo>
                  <a:pt x="44" y="336"/>
                </a:lnTo>
                <a:lnTo>
                  <a:pt x="86" y="394"/>
                </a:lnTo>
                <a:lnTo>
                  <a:pt x="130" y="456"/>
                </a:lnTo>
                <a:lnTo>
                  <a:pt x="172" y="520"/>
                </a:lnTo>
                <a:lnTo>
                  <a:pt x="216" y="588"/>
                </a:lnTo>
                <a:lnTo>
                  <a:pt x="258" y="658"/>
                </a:lnTo>
                <a:lnTo>
                  <a:pt x="300" y="732"/>
                </a:lnTo>
                <a:lnTo>
                  <a:pt x="344" y="810"/>
                </a:lnTo>
                <a:lnTo>
                  <a:pt x="386" y="890"/>
                </a:lnTo>
                <a:lnTo>
                  <a:pt x="428" y="974"/>
                </a:lnTo>
                <a:lnTo>
                  <a:pt x="470" y="1060"/>
                </a:lnTo>
                <a:lnTo>
                  <a:pt x="512" y="1152"/>
                </a:lnTo>
                <a:lnTo>
                  <a:pt x="554" y="1246"/>
                </a:lnTo>
                <a:lnTo>
                  <a:pt x="596" y="1344"/>
                </a:lnTo>
                <a:lnTo>
                  <a:pt x="636" y="1446"/>
                </a:lnTo>
                <a:lnTo>
                  <a:pt x="676" y="1552"/>
                </a:lnTo>
                <a:lnTo>
                  <a:pt x="676" y="1552"/>
                </a:lnTo>
                <a:lnTo>
                  <a:pt x="718" y="1656"/>
                </a:lnTo>
                <a:lnTo>
                  <a:pt x="762" y="1758"/>
                </a:lnTo>
                <a:lnTo>
                  <a:pt x="808" y="1862"/>
                </a:lnTo>
                <a:lnTo>
                  <a:pt x="858" y="1962"/>
                </a:lnTo>
                <a:lnTo>
                  <a:pt x="912" y="2064"/>
                </a:lnTo>
                <a:lnTo>
                  <a:pt x="968" y="2162"/>
                </a:lnTo>
                <a:lnTo>
                  <a:pt x="1026" y="2262"/>
                </a:lnTo>
                <a:lnTo>
                  <a:pt x="1088" y="2358"/>
                </a:lnTo>
                <a:lnTo>
                  <a:pt x="1088" y="2358"/>
                </a:lnTo>
                <a:lnTo>
                  <a:pt x="1056" y="2342"/>
                </a:lnTo>
                <a:lnTo>
                  <a:pt x="1056" y="2342"/>
                </a:lnTo>
                <a:lnTo>
                  <a:pt x="990" y="2244"/>
                </a:lnTo>
                <a:lnTo>
                  <a:pt x="930" y="2146"/>
                </a:lnTo>
                <a:lnTo>
                  <a:pt x="872" y="2046"/>
                </a:lnTo>
                <a:lnTo>
                  <a:pt x="816" y="1944"/>
                </a:lnTo>
                <a:lnTo>
                  <a:pt x="764" y="1842"/>
                </a:lnTo>
                <a:lnTo>
                  <a:pt x="716" y="1740"/>
                </a:lnTo>
                <a:lnTo>
                  <a:pt x="670" y="1636"/>
                </a:lnTo>
                <a:lnTo>
                  <a:pt x="628" y="1532"/>
                </a:lnTo>
                <a:lnTo>
                  <a:pt x="628" y="1532"/>
                </a:lnTo>
                <a:lnTo>
                  <a:pt x="594" y="1440"/>
                </a:lnTo>
                <a:lnTo>
                  <a:pt x="558" y="1352"/>
                </a:lnTo>
                <a:lnTo>
                  <a:pt x="520" y="1266"/>
                </a:lnTo>
                <a:lnTo>
                  <a:pt x="484" y="1182"/>
                </a:lnTo>
                <a:lnTo>
                  <a:pt x="446" y="1100"/>
                </a:lnTo>
                <a:lnTo>
                  <a:pt x="408" y="1018"/>
                </a:lnTo>
                <a:lnTo>
                  <a:pt x="370" y="940"/>
                </a:lnTo>
                <a:lnTo>
                  <a:pt x="330" y="864"/>
                </a:lnTo>
                <a:lnTo>
                  <a:pt x="290" y="792"/>
                </a:lnTo>
                <a:lnTo>
                  <a:pt x="250" y="720"/>
                </a:lnTo>
                <a:lnTo>
                  <a:pt x="210" y="650"/>
                </a:lnTo>
                <a:lnTo>
                  <a:pt x="170" y="582"/>
                </a:lnTo>
                <a:lnTo>
                  <a:pt x="128" y="518"/>
                </a:lnTo>
                <a:lnTo>
                  <a:pt x="86" y="454"/>
                </a:lnTo>
                <a:lnTo>
                  <a:pt x="42" y="394"/>
                </a:lnTo>
                <a:lnTo>
                  <a:pt x="0" y="336"/>
                </a:lnTo>
                <a:lnTo>
                  <a:pt x="0" y="342"/>
                </a:lnTo>
                <a:lnTo>
                  <a:pt x="0" y="342"/>
                </a:lnTo>
                <a:lnTo>
                  <a:pt x="40" y="396"/>
                </a:lnTo>
                <a:lnTo>
                  <a:pt x="80" y="452"/>
                </a:lnTo>
                <a:lnTo>
                  <a:pt x="120" y="510"/>
                </a:lnTo>
                <a:lnTo>
                  <a:pt x="160" y="572"/>
                </a:lnTo>
                <a:lnTo>
                  <a:pt x="198" y="636"/>
                </a:lnTo>
                <a:lnTo>
                  <a:pt x="238" y="704"/>
                </a:lnTo>
                <a:lnTo>
                  <a:pt x="278" y="772"/>
                </a:lnTo>
                <a:lnTo>
                  <a:pt x="318" y="846"/>
                </a:lnTo>
                <a:lnTo>
                  <a:pt x="358" y="920"/>
                </a:lnTo>
                <a:lnTo>
                  <a:pt x="396" y="998"/>
                </a:lnTo>
                <a:lnTo>
                  <a:pt x="436" y="1080"/>
                </a:lnTo>
                <a:lnTo>
                  <a:pt x="474" y="1164"/>
                </a:lnTo>
                <a:lnTo>
                  <a:pt x="514" y="1252"/>
                </a:lnTo>
                <a:lnTo>
                  <a:pt x="552" y="1342"/>
                </a:lnTo>
                <a:lnTo>
                  <a:pt x="590" y="1436"/>
                </a:lnTo>
                <a:lnTo>
                  <a:pt x="628" y="1534"/>
                </a:lnTo>
                <a:lnTo>
                  <a:pt x="628" y="1534"/>
                </a:lnTo>
                <a:lnTo>
                  <a:pt x="670" y="1638"/>
                </a:lnTo>
                <a:lnTo>
                  <a:pt x="714" y="1740"/>
                </a:lnTo>
                <a:lnTo>
                  <a:pt x="762" y="1842"/>
                </a:lnTo>
                <a:lnTo>
                  <a:pt x="814" y="1944"/>
                </a:lnTo>
                <a:lnTo>
                  <a:pt x="868" y="2044"/>
                </a:lnTo>
                <a:lnTo>
                  <a:pt x="926" y="2144"/>
                </a:lnTo>
                <a:lnTo>
                  <a:pt x="988" y="2242"/>
                </a:lnTo>
                <a:lnTo>
                  <a:pt x="1052" y="2340"/>
                </a:lnTo>
                <a:lnTo>
                  <a:pt x="1052" y="2340"/>
                </a:lnTo>
                <a:lnTo>
                  <a:pt x="1016" y="2322"/>
                </a:lnTo>
                <a:lnTo>
                  <a:pt x="1016" y="2322"/>
                </a:lnTo>
                <a:lnTo>
                  <a:pt x="950" y="2224"/>
                </a:lnTo>
                <a:lnTo>
                  <a:pt x="888" y="2126"/>
                </a:lnTo>
                <a:lnTo>
                  <a:pt x="828" y="2028"/>
                </a:lnTo>
                <a:lnTo>
                  <a:pt x="772" y="1926"/>
                </a:lnTo>
                <a:lnTo>
                  <a:pt x="718" y="1826"/>
                </a:lnTo>
                <a:lnTo>
                  <a:pt x="670" y="1722"/>
                </a:lnTo>
                <a:lnTo>
                  <a:pt x="622" y="1618"/>
                </a:lnTo>
                <a:lnTo>
                  <a:pt x="580" y="1514"/>
                </a:lnTo>
                <a:lnTo>
                  <a:pt x="580" y="1514"/>
                </a:lnTo>
                <a:lnTo>
                  <a:pt x="514" y="1348"/>
                </a:lnTo>
                <a:lnTo>
                  <a:pt x="444" y="1192"/>
                </a:lnTo>
                <a:lnTo>
                  <a:pt x="374" y="1042"/>
                </a:lnTo>
                <a:lnTo>
                  <a:pt x="302" y="898"/>
                </a:lnTo>
                <a:lnTo>
                  <a:pt x="266" y="830"/>
                </a:lnTo>
                <a:lnTo>
                  <a:pt x="230" y="762"/>
                </a:lnTo>
                <a:lnTo>
                  <a:pt x="192" y="698"/>
                </a:lnTo>
                <a:lnTo>
                  <a:pt x="154" y="634"/>
                </a:lnTo>
                <a:lnTo>
                  <a:pt x="116" y="572"/>
                </a:lnTo>
                <a:lnTo>
                  <a:pt x="78" y="514"/>
                </a:lnTo>
                <a:lnTo>
                  <a:pt x="40" y="456"/>
                </a:lnTo>
                <a:lnTo>
                  <a:pt x="0" y="400"/>
                </a:lnTo>
                <a:lnTo>
                  <a:pt x="0" y="406"/>
                </a:lnTo>
                <a:lnTo>
                  <a:pt x="0" y="406"/>
                </a:lnTo>
                <a:lnTo>
                  <a:pt x="36" y="458"/>
                </a:lnTo>
                <a:lnTo>
                  <a:pt x="72" y="512"/>
                </a:lnTo>
                <a:lnTo>
                  <a:pt x="110" y="568"/>
                </a:lnTo>
                <a:lnTo>
                  <a:pt x="146" y="626"/>
                </a:lnTo>
                <a:lnTo>
                  <a:pt x="182" y="686"/>
                </a:lnTo>
                <a:lnTo>
                  <a:pt x="220" y="748"/>
                </a:lnTo>
                <a:lnTo>
                  <a:pt x="256" y="814"/>
                </a:lnTo>
                <a:lnTo>
                  <a:pt x="292" y="882"/>
                </a:lnTo>
                <a:lnTo>
                  <a:pt x="328" y="952"/>
                </a:lnTo>
                <a:lnTo>
                  <a:pt x="364" y="1024"/>
                </a:lnTo>
                <a:lnTo>
                  <a:pt x="400" y="1100"/>
                </a:lnTo>
                <a:lnTo>
                  <a:pt x="436" y="1178"/>
                </a:lnTo>
                <a:lnTo>
                  <a:pt x="472" y="1258"/>
                </a:lnTo>
                <a:lnTo>
                  <a:pt x="508" y="1342"/>
                </a:lnTo>
                <a:lnTo>
                  <a:pt x="544" y="1428"/>
                </a:lnTo>
                <a:lnTo>
                  <a:pt x="578" y="1516"/>
                </a:lnTo>
                <a:lnTo>
                  <a:pt x="578" y="1516"/>
                </a:lnTo>
                <a:lnTo>
                  <a:pt x="608" y="1588"/>
                </a:lnTo>
                <a:lnTo>
                  <a:pt x="638" y="1658"/>
                </a:lnTo>
                <a:lnTo>
                  <a:pt x="670" y="1730"/>
                </a:lnTo>
                <a:lnTo>
                  <a:pt x="704" y="1800"/>
                </a:lnTo>
                <a:lnTo>
                  <a:pt x="740" y="1870"/>
                </a:lnTo>
                <a:lnTo>
                  <a:pt x="778" y="1940"/>
                </a:lnTo>
                <a:lnTo>
                  <a:pt x="816" y="2010"/>
                </a:lnTo>
                <a:lnTo>
                  <a:pt x="856" y="2078"/>
                </a:lnTo>
                <a:lnTo>
                  <a:pt x="856" y="2078"/>
                </a:lnTo>
                <a:lnTo>
                  <a:pt x="894" y="2140"/>
                </a:lnTo>
                <a:lnTo>
                  <a:pt x="932" y="2200"/>
                </a:lnTo>
                <a:lnTo>
                  <a:pt x="974" y="2260"/>
                </a:lnTo>
                <a:lnTo>
                  <a:pt x="1014" y="2322"/>
                </a:lnTo>
                <a:lnTo>
                  <a:pt x="1014" y="2322"/>
                </a:lnTo>
                <a:lnTo>
                  <a:pt x="980" y="2304"/>
                </a:lnTo>
                <a:lnTo>
                  <a:pt x="980" y="2304"/>
                </a:lnTo>
                <a:lnTo>
                  <a:pt x="914" y="2210"/>
                </a:lnTo>
                <a:lnTo>
                  <a:pt x="850" y="2114"/>
                </a:lnTo>
                <a:lnTo>
                  <a:pt x="790" y="2016"/>
                </a:lnTo>
                <a:lnTo>
                  <a:pt x="732" y="1916"/>
                </a:lnTo>
                <a:lnTo>
                  <a:pt x="676" y="1814"/>
                </a:lnTo>
                <a:lnTo>
                  <a:pt x="624" y="1710"/>
                </a:lnTo>
                <a:lnTo>
                  <a:pt x="576" y="1604"/>
                </a:lnTo>
                <a:lnTo>
                  <a:pt x="530" y="1496"/>
                </a:lnTo>
                <a:lnTo>
                  <a:pt x="530" y="1496"/>
                </a:lnTo>
                <a:lnTo>
                  <a:pt x="470" y="1346"/>
                </a:lnTo>
                <a:lnTo>
                  <a:pt x="406" y="1202"/>
                </a:lnTo>
                <a:lnTo>
                  <a:pt x="342" y="1064"/>
                </a:lnTo>
                <a:lnTo>
                  <a:pt x="276" y="932"/>
                </a:lnTo>
                <a:lnTo>
                  <a:pt x="208" y="806"/>
                </a:lnTo>
                <a:lnTo>
                  <a:pt x="140" y="686"/>
                </a:lnTo>
                <a:lnTo>
                  <a:pt x="70" y="574"/>
                </a:lnTo>
                <a:lnTo>
                  <a:pt x="0" y="466"/>
                </a:lnTo>
                <a:lnTo>
                  <a:pt x="0" y="472"/>
                </a:lnTo>
                <a:lnTo>
                  <a:pt x="0" y="472"/>
                </a:lnTo>
                <a:lnTo>
                  <a:pt x="66" y="572"/>
                </a:lnTo>
                <a:lnTo>
                  <a:pt x="134" y="680"/>
                </a:lnTo>
                <a:lnTo>
                  <a:pt x="200" y="796"/>
                </a:lnTo>
                <a:lnTo>
                  <a:pt x="266" y="918"/>
                </a:lnTo>
                <a:lnTo>
                  <a:pt x="332" y="1050"/>
                </a:lnTo>
                <a:lnTo>
                  <a:pt x="398" y="1190"/>
                </a:lnTo>
                <a:lnTo>
                  <a:pt x="464" y="1340"/>
                </a:lnTo>
                <a:lnTo>
                  <a:pt x="530" y="1498"/>
                </a:lnTo>
                <a:lnTo>
                  <a:pt x="530" y="1498"/>
                </a:lnTo>
                <a:lnTo>
                  <a:pt x="560" y="1570"/>
                </a:lnTo>
                <a:lnTo>
                  <a:pt x="590" y="1640"/>
                </a:lnTo>
                <a:lnTo>
                  <a:pt x="624" y="1710"/>
                </a:lnTo>
                <a:lnTo>
                  <a:pt x="658" y="1780"/>
                </a:lnTo>
                <a:lnTo>
                  <a:pt x="694" y="1850"/>
                </a:lnTo>
                <a:lnTo>
                  <a:pt x="732" y="1920"/>
                </a:lnTo>
                <a:lnTo>
                  <a:pt x="772" y="1988"/>
                </a:lnTo>
                <a:lnTo>
                  <a:pt x="812" y="2056"/>
                </a:lnTo>
                <a:lnTo>
                  <a:pt x="812" y="2056"/>
                </a:lnTo>
                <a:lnTo>
                  <a:pt x="852" y="2118"/>
                </a:lnTo>
                <a:lnTo>
                  <a:pt x="892" y="2180"/>
                </a:lnTo>
                <a:lnTo>
                  <a:pt x="934" y="2242"/>
                </a:lnTo>
                <a:lnTo>
                  <a:pt x="978" y="2302"/>
                </a:lnTo>
                <a:lnTo>
                  <a:pt x="978" y="2302"/>
                </a:lnTo>
                <a:lnTo>
                  <a:pt x="944" y="2284"/>
                </a:lnTo>
                <a:lnTo>
                  <a:pt x="944" y="2284"/>
                </a:lnTo>
                <a:lnTo>
                  <a:pt x="876" y="2190"/>
                </a:lnTo>
                <a:lnTo>
                  <a:pt x="810" y="2096"/>
                </a:lnTo>
                <a:lnTo>
                  <a:pt x="748" y="1998"/>
                </a:lnTo>
                <a:lnTo>
                  <a:pt x="688" y="1898"/>
                </a:lnTo>
                <a:lnTo>
                  <a:pt x="632" y="1796"/>
                </a:lnTo>
                <a:lnTo>
                  <a:pt x="578" y="1694"/>
                </a:lnTo>
                <a:lnTo>
                  <a:pt x="528" y="1586"/>
                </a:lnTo>
                <a:lnTo>
                  <a:pt x="482" y="1478"/>
                </a:lnTo>
                <a:lnTo>
                  <a:pt x="482" y="1478"/>
                </a:lnTo>
                <a:lnTo>
                  <a:pt x="426" y="1342"/>
                </a:lnTo>
                <a:lnTo>
                  <a:pt x="368" y="1212"/>
                </a:lnTo>
                <a:lnTo>
                  <a:pt x="308" y="1086"/>
                </a:lnTo>
                <a:lnTo>
                  <a:pt x="248" y="966"/>
                </a:lnTo>
                <a:lnTo>
                  <a:pt x="188" y="850"/>
                </a:lnTo>
                <a:lnTo>
                  <a:pt x="126" y="740"/>
                </a:lnTo>
                <a:lnTo>
                  <a:pt x="64" y="636"/>
                </a:lnTo>
                <a:lnTo>
                  <a:pt x="0" y="536"/>
                </a:lnTo>
                <a:lnTo>
                  <a:pt x="0" y="540"/>
                </a:lnTo>
                <a:lnTo>
                  <a:pt x="0" y="540"/>
                </a:lnTo>
                <a:lnTo>
                  <a:pt x="60" y="634"/>
                </a:lnTo>
                <a:lnTo>
                  <a:pt x="120" y="736"/>
                </a:lnTo>
                <a:lnTo>
                  <a:pt x="180" y="842"/>
                </a:lnTo>
                <a:lnTo>
                  <a:pt x="242" y="956"/>
                </a:lnTo>
                <a:lnTo>
                  <a:pt x="302" y="1076"/>
                </a:lnTo>
                <a:lnTo>
                  <a:pt x="362" y="1204"/>
                </a:lnTo>
                <a:lnTo>
                  <a:pt x="422" y="1338"/>
                </a:lnTo>
                <a:lnTo>
                  <a:pt x="482" y="1480"/>
                </a:lnTo>
                <a:lnTo>
                  <a:pt x="482" y="1480"/>
                </a:lnTo>
                <a:lnTo>
                  <a:pt x="526" y="1584"/>
                </a:lnTo>
                <a:lnTo>
                  <a:pt x="574" y="1688"/>
                </a:lnTo>
                <a:lnTo>
                  <a:pt x="626" y="1790"/>
                </a:lnTo>
                <a:lnTo>
                  <a:pt x="682" y="1890"/>
                </a:lnTo>
                <a:lnTo>
                  <a:pt x="742" y="1990"/>
                </a:lnTo>
                <a:lnTo>
                  <a:pt x="804" y="2088"/>
                </a:lnTo>
                <a:lnTo>
                  <a:pt x="872" y="2186"/>
                </a:lnTo>
                <a:lnTo>
                  <a:pt x="942" y="2284"/>
                </a:lnTo>
                <a:lnTo>
                  <a:pt x="942" y="2284"/>
                </a:lnTo>
                <a:lnTo>
                  <a:pt x="910" y="2266"/>
                </a:lnTo>
                <a:lnTo>
                  <a:pt x="910" y="2266"/>
                </a:lnTo>
                <a:lnTo>
                  <a:pt x="840" y="2174"/>
                </a:lnTo>
                <a:lnTo>
                  <a:pt x="772" y="2078"/>
                </a:lnTo>
                <a:lnTo>
                  <a:pt x="708" y="1982"/>
                </a:lnTo>
                <a:lnTo>
                  <a:pt x="646" y="1882"/>
                </a:lnTo>
                <a:lnTo>
                  <a:pt x="588" y="1780"/>
                </a:lnTo>
                <a:lnTo>
                  <a:pt x="532" y="1676"/>
                </a:lnTo>
                <a:lnTo>
                  <a:pt x="480" y="1570"/>
                </a:lnTo>
                <a:lnTo>
                  <a:pt x="434" y="1460"/>
                </a:lnTo>
                <a:lnTo>
                  <a:pt x="434" y="1460"/>
                </a:lnTo>
                <a:lnTo>
                  <a:pt x="382" y="1340"/>
                </a:lnTo>
                <a:lnTo>
                  <a:pt x="330" y="1222"/>
                </a:lnTo>
                <a:lnTo>
                  <a:pt x="276" y="1110"/>
                </a:lnTo>
                <a:lnTo>
                  <a:pt x="222" y="1000"/>
                </a:lnTo>
                <a:lnTo>
                  <a:pt x="168" y="896"/>
                </a:lnTo>
                <a:lnTo>
                  <a:pt x="112" y="796"/>
                </a:lnTo>
                <a:lnTo>
                  <a:pt x="56" y="700"/>
                </a:lnTo>
                <a:lnTo>
                  <a:pt x="0" y="608"/>
                </a:lnTo>
                <a:lnTo>
                  <a:pt x="0" y="612"/>
                </a:lnTo>
                <a:lnTo>
                  <a:pt x="0" y="612"/>
                </a:lnTo>
                <a:lnTo>
                  <a:pt x="54" y="700"/>
                </a:lnTo>
                <a:lnTo>
                  <a:pt x="108" y="792"/>
                </a:lnTo>
                <a:lnTo>
                  <a:pt x="162" y="890"/>
                </a:lnTo>
                <a:lnTo>
                  <a:pt x="216" y="992"/>
                </a:lnTo>
                <a:lnTo>
                  <a:pt x="270" y="1102"/>
                </a:lnTo>
                <a:lnTo>
                  <a:pt x="324" y="1216"/>
                </a:lnTo>
                <a:lnTo>
                  <a:pt x="378" y="1336"/>
                </a:lnTo>
                <a:lnTo>
                  <a:pt x="432" y="1462"/>
                </a:lnTo>
                <a:lnTo>
                  <a:pt x="432" y="1462"/>
                </a:lnTo>
                <a:lnTo>
                  <a:pt x="480" y="1570"/>
                </a:lnTo>
                <a:lnTo>
                  <a:pt x="530" y="1676"/>
                </a:lnTo>
                <a:lnTo>
                  <a:pt x="586" y="1780"/>
                </a:lnTo>
                <a:lnTo>
                  <a:pt x="644" y="1882"/>
                </a:lnTo>
                <a:lnTo>
                  <a:pt x="704" y="1980"/>
                </a:lnTo>
                <a:lnTo>
                  <a:pt x="768" y="2078"/>
                </a:lnTo>
                <a:lnTo>
                  <a:pt x="836" y="2172"/>
                </a:lnTo>
                <a:lnTo>
                  <a:pt x="906" y="2264"/>
                </a:lnTo>
                <a:lnTo>
                  <a:pt x="906" y="2264"/>
                </a:lnTo>
                <a:lnTo>
                  <a:pt x="876" y="2248"/>
                </a:lnTo>
                <a:lnTo>
                  <a:pt x="876" y="2248"/>
                </a:lnTo>
                <a:lnTo>
                  <a:pt x="800" y="2152"/>
                </a:lnTo>
                <a:lnTo>
                  <a:pt x="728" y="2054"/>
                </a:lnTo>
                <a:lnTo>
                  <a:pt x="660" y="1954"/>
                </a:lnTo>
                <a:lnTo>
                  <a:pt x="596" y="1854"/>
                </a:lnTo>
                <a:lnTo>
                  <a:pt x="536" y="1752"/>
                </a:lnTo>
                <a:lnTo>
                  <a:pt x="482" y="1650"/>
                </a:lnTo>
                <a:lnTo>
                  <a:pt x="430" y="1548"/>
                </a:lnTo>
                <a:lnTo>
                  <a:pt x="384" y="1442"/>
                </a:lnTo>
                <a:lnTo>
                  <a:pt x="384" y="1442"/>
                </a:lnTo>
                <a:lnTo>
                  <a:pt x="338" y="1336"/>
                </a:lnTo>
                <a:lnTo>
                  <a:pt x="292" y="1232"/>
                </a:lnTo>
                <a:lnTo>
                  <a:pt x="244" y="1132"/>
                </a:lnTo>
                <a:lnTo>
                  <a:pt x="196" y="1036"/>
                </a:lnTo>
                <a:lnTo>
                  <a:pt x="148" y="942"/>
                </a:lnTo>
                <a:lnTo>
                  <a:pt x="100" y="852"/>
                </a:lnTo>
                <a:lnTo>
                  <a:pt x="50" y="764"/>
                </a:lnTo>
                <a:lnTo>
                  <a:pt x="0" y="680"/>
                </a:lnTo>
                <a:lnTo>
                  <a:pt x="0" y="686"/>
                </a:lnTo>
                <a:lnTo>
                  <a:pt x="0" y="686"/>
                </a:lnTo>
                <a:lnTo>
                  <a:pt x="48" y="764"/>
                </a:lnTo>
                <a:lnTo>
                  <a:pt x="96" y="848"/>
                </a:lnTo>
                <a:lnTo>
                  <a:pt x="144" y="938"/>
                </a:lnTo>
                <a:lnTo>
                  <a:pt x="192" y="1030"/>
                </a:lnTo>
                <a:lnTo>
                  <a:pt x="240" y="1126"/>
                </a:lnTo>
                <a:lnTo>
                  <a:pt x="288" y="1228"/>
                </a:lnTo>
                <a:lnTo>
                  <a:pt x="336" y="1334"/>
                </a:lnTo>
                <a:lnTo>
                  <a:pt x="384" y="1444"/>
                </a:lnTo>
                <a:lnTo>
                  <a:pt x="384" y="1444"/>
                </a:lnTo>
                <a:lnTo>
                  <a:pt x="408" y="1502"/>
                </a:lnTo>
                <a:lnTo>
                  <a:pt x="434" y="1560"/>
                </a:lnTo>
                <a:lnTo>
                  <a:pt x="462" y="1616"/>
                </a:lnTo>
                <a:lnTo>
                  <a:pt x="492" y="1672"/>
                </a:lnTo>
                <a:lnTo>
                  <a:pt x="522" y="1730"/>
                </a:lnTo>
                <a:lnTo>
                  <a:pt x="552" y="1784"/>
                </a:lnTo>
                <a:lnTo>
                  <a:pt x="586" y="1840"/>
                </a:lnTo>
                <a:lnTo>
                  <a:pt x="620" y="1896"/>
                </a:lnTo>
                <a:lnTo>
                  <a:pt x="620" y="1896"/>
                </a:lnTo>
                <a:lnTo>
                  <a:pt x="676" y="1984"/>
                </a:lnTo>
                <a:lnTo>
                  <a:pt x="738" y="2072"/>
                </a:lnTo>
                <a:lnTo>
                  <a:pt x="802" y="2160"/>
                </a:lnTo>
                <a:lnTo>
                  <a:pt x="870" y="2246"/>
                </a:lnTo>
                <a:lnTo>
                  <a:pt x="870" y="2246"/>
                </a:lnTo>
                <a:lnTo>
                  <a:pt x="842" y="2230"/>
                </a:lnTo>
                <a:lnTo>
                  <a:pt x="842" y="2230"/>
                </a:lnTo>
                <a:lnTo>
                  <a:pt x="762" y="2132"/>
                </a:lnTo>
                <a:lnTo>
                  <a:pt x="688" y="2034"/>
                </a:lnTo>
                <a:lnTo>
                  <a:pt x="618" y="1936"/>
                </a:lnTo>
                <a:lnTo>
                  <a:pt x="552" y="1836"/>
                </a:lnTo>
                <a:lnTo>
                  <a:pt x="492" y="1734"/>
                </a:lnTo>
                <a:lnTo>
                  <a:pt x="436" y="1632"/>
                </a:lnTo>
                <a:lnTo>
                  <a:pt x="382" y="1530"/>
                </a:lnTo>
                <a:lnTo>
                  <a:pt x="336" y="1426"/>
                </a:lnTo>
                <a:lnTo>
                  <a:pt x="336" y="1426"/>
                </a:lnTo>
                <a:lnTo>
                  <a:pt x="294" y="1332"/>
                </a:lnTo>
                <a:lnTo>
                  <a:pt x="254" y="1242"/>
                </a:lnTo>
                <a:lnTo>
                  <a:pt x="212" y="1156"/>
                </a:lnTo>
                <a:lnTo>
                  <a:pt x="170" y="1070"/>
                </a:lnTo>
                <a:lnTo>
                  <a:pt x="128" y="988"/>
                </a:lnTo>
                <a:lnTo>
                  <a:pt x="86" y="908"/>
                </a:lnTo>
                <a:lnTo>
                  <a:pt x="44" y="830"/>
                </a:lnTo>
                <a:lnTo>
                  <a:pt x="0" y="756"/>
                </a:lnTo>
                <a:lnTo>
                  <a:pt x="0" y="760"/>
                </a:lnTo>
                <a:lnTo>
                  <a:pt x="0" y="760"/>
                </a:lnTo>
                <a:lnTo>
                  <a:pt x="42" y="832"/>
                </a:lnTo>
                <a:lnTo>
                  <a:pt x="84" y="908"/>
                </a:lnTo>
                <a:lnTo>
                  <a:pt x="124" y="986"/>
                </a:lnTo>
                <a:lnTo>
                  <a:pt x="166" y="1066"/>
                </a:lnTo>
                <a:lnTo>
                  <a:pt x="208" y="1152"/>
                </a:lnTo>
                <a:lnTo>
                  <a:pt x="250" y="1240"/>
                </a:lnTo>
                <a:lnTo>
                  <a:pt x="292" y="1332"/>
                </a:lnTo>
                <a:lnTo>
                  <a:pt x="334" y="1428"/>
                </a:lnTo>
                <a:lnTo>
                  <a:pt x="334" y="1428"/>
                </a:lnTo>
                <a:lnTo>
                  <a:pt x="384" y="1536"/>
                </a:lnTo>
                <a:lnTo>
                  <a:pt x="438" y="1642"/>
                </a:lnTo>
                <a:lnTo>
                  <a:pt x="496" y="1748"/>
                </a:lnTo>
                <a:lnTo>
                  <a:pt x="560" y="1852"/>
                </a:lnTo>
                <a:lnTo>
                  <a:pt x="560" y="1852"/>
                </a:lnTo>
                <a:lnTo>
                  <a:pt x="622" y="1946"/>
                </a:lnTo>
                <a:lnTo>
                  <a:pt x="690" y="2040"/>
                </a:lnTo>
                <a:lnTo>
                  <a:pt x="760" y="2134"/>
                </a:lnTo>
                <a:lnTo>
                  <a:pt x="836" y="2226"/>
                </a:lnTo>
                <a:lnTo>
                  <a:pt x="836" y="2226"/>
                </a:lnTo>
                <a:lnTo>
                  <a:pt x="806" y="2210"/>
                </a:lnTo>
                <a:lnTo>
                  <a:pt x="806" y="2210"/>
                </a:lnTo>
                <a:lnTo>
                  <a:pt x="726" y="2114"/>
                </a:lnTo>
                <a:lnTo>
                  <a:pt x="648" y="2016"/>
                </a:lnTo>
                <a:lnTo>
                  <a:pt x="576" y="1918"/>
                </a:lnTo>
                <a:lnTo>
                  <a:pt x="508" y="1818"/>
                </a:lnTo>
                <a:lnTo>
                  <a:pt x="446" y="1716"/>
                </a:lnTo>
                <a:lnTo>
                  <a:pt x="388" y="1614"/>
                </a:lnTo>
                <a:lnTo>
                  <a:pt x="336" y="1512"/>
                </a:lnTo>
                <a:lnTo>
                  <a:pt x="286" y="1408"/>
                </a:lnTo>
                <a:lnTo>
                  <a:pt x="286" y="1408"/>
                </a:lnTo>
                <a:lnTo>
                  <a:pt x="216" y="1252"/>
                </a:lnTo>
                <a:lnTo>
                  <a:pt x="144" y="1106"/>
                </a:lnTo>
                <a:lnTo>
                  <a:pt x="72" y="966"/>
                </a:lnTo>
                <a:lnTo>
                  <a:pt x="0" y="832"/>
                </a:lnTo>
                <a:lnTo>
                  <a:pt x="0" y="838"/>
                </a:lnTo>
                <a:lnTo>
                  <a:pt x="0" y="838"/>
                </a:lnTo>
                <a:lnTo>
                  <a:pt x="70" y="966"/>
                </a:lnTo>
                <a:lnTo>
                  <a:pt x="142" y="1104"/>
                </a:lnTo>
                <a:lnTo>
                  <a:pt x="214" y="1252"/>
                </a:lnTo>
                <a:lnTo>
                  <a:pt x="286" y="1410"/>
                </a:lnTo>
                <a:lnTo>
                  <a:pt x="286" y="1410"/>
                </a:lnTo>
                <a:lnTo>
                  <a:pt x="332" y="1510"/>
                </a:lnTo>
                <a:lnTo>
                  <a:pt x="382" y="1608"/>
                </a:lnTo>
                <a:lnTo>
                  <a:pt x="438" y="1706"/>
                </a:lnTo>
                <a:lnTo>
                  <a:pt x="496" y="1802"/>
                </a:lnTo>
                <a:lnTo>
                  <a:pt x="558" y="1896"/>
                </a:lnTo>
                <a:lnTo>
                  <a:pt x="626" y="1990"/>
                </a:lnTo>
                <a:lnTo>
                  <a:pt x="698" y="2084"/>
                </a:lnTo>
                <a:lnTo>
                  <a:pt x="774" y="2176"/>
                </a:lnTo>
                <a:lnTo>
                  <a:pt x="774" y="2176"/>
                </a:lnTo>
                <a:lnTo>
                  <a:pt x="800" y="2206"/>
                </a:lnTo>
                <a:lnTo>
                  <a:pt x="800" y="2206"/>
                </a:lnTo>
                <a:lnTo>
                  <a:pt x="772" y="2192"/>
                </a:lnTo>
                <a:lnTo>
                  <a:pt x="772" y="2192"/>
                </a:lnTo>
                <a:lnTo>
                  <a:pt x="688" y="2096"/>
                </a:lnTo>
                <a:lnTo>
                  <a:pt x="608" y="1998"/>
                </a:lnTo>
                <a:lnTo>
                  <a:pt x="534" y="1900"/>
                </a:lnTo>
                <a:lnTo>
                  <a:pt x="466" y="1800"/>
                </a:lnTo>
                <a:lnTo>
                  <a:pt x="402" y="1698"/>
                </a:lnTo>
                <a:lnTo>
                  <a:pt x="370" y="1648"/>
                </a:lnTo>
                <a:lnTo>
                  <a:pt x="342" y="1598"/>
                </a:lnTo>
                <a:lnTo>
                  <a:pt x="314" y="1546"/>
                </a:lnTo>
                <a:lnTo>
                  <a:pt x="288" y="1494"/>
                </a:lnTo>
                <a:lnTo>
                  <a:pt x="262" y="1442"/>
                </a:lnTo>
                <a:lnTo>
                  <a:pt x="238" y="1390"/>
                </a:lnTo>
                <a:lnTo>
                  <a:pt x="238" y="1390"/>
                </a:lnTo>
                <a:lnTo>
                  <a:pt x="178" y="1262"/>
                </a:lnTo>
                <a:lnTo>
                  <a:pt x="120" y="1140"/>
                </a:lnTo>
                <a:lnTo>
                  <a:pt x="60" y="1024"/>
                </a:lnTo>
                <a:lnTo>
                  <a:pt x="0" y="912"/>
                </a:lnTo>
                <a:lnTo>
                  <a:pt x="0" y="916"/>
                </a:lnTo>
                <a:lnTo>
                  <a:pt x="0" y="916"/>
                </a:lnTo>
                <a:lnTo>
                  <a:pt x="58" y="1024"/>
                </a:lnTo>
                <a:lnTo>
                  <a:pt x="118" y="1140"/>
                </a:lnTo>
                <a:lnTo>
                  <a:pt x="178" y="1262"/>
                </a:lnTo>
                <a:lnTo>
                  <a:pt x="236" y="1392"/>
                </a:lnTo>
                <a:lnTo>
                  <a:pt x="236" y="1392"/>
                </a:lnTo>
                <a:lnTo>
                  <a:pt x="282" y="1488"/>
                </a:lnTo>
                <a:lnTo>
                  <a:pt x="332" y="1582"/>
                </a:lnTo>
                <a:lnTo>
                  <a:pt x="384" y="1674"/>
                </a:lnTo>
                <a:lnTo>
                  <a:pt x="440" y="1766"/>
                </a:lnTo>
                <a:lnTo>
                  <a:pt x="502" y="1856"/>
                </a:lnTo>
                <a:lnTo>
                  <a:pt x="566" y="1946"/>
                </a:lnTo>
                <a:lnTo>
                  <a:pt x="636" y="2036"/>
                </a:lnTo>
                <a:lnTo>
                  <a:pt x="708" y="2124"/>
                </a:lnTo>
                <a:lnTo>
                  <a:pt x="708" y="2124"/>
                </a:lnTo>
                <a:lnTo>
                  <a:pt x="766" y="2188"/>
                </a:lnTo>
                <a:lnTo>
                  <a:pt x="766" y="2188"/>
                </a:lnTo>
                <a:lnTo>
                  <a:pt x="736" y="2172"/>
                </a:lnTo>
                <a:lnTo>
                  <a:pt x="736" y="2172"/>
                </a:lnTo>
                <a:lnTo>
                  <a:pt x="654" y="2080"/>
                </a:lnTo>
                <a:lnTo>
                  <a:pt x="576" y="1988"/>
                </a:lnTo>
                <a:lnTo>
                  <a:pt x="502" y="1892"/>
                </a:lnTo>
                <a:lnTo>
                  <a:pt x="466" y="1844"/>
                </a:lnTo>
                <a:lnTo>
                  <a:pt x="430" y="1794"/>
                </a:lnTo>
                <a:lnTo>
                  <a:pt x="396" y="1744"/>
                </a:lnTo>
                <a:lnTo>
                  <a:pt x="364" y="1692"/>
                </a:lnTo>
                <a:lnTo>
                  <a:pt x="332" y="1642"/>
                </a:lnTo>
                <a:lnTo>
                  <a:pt x="300" y="1588"/>
                </a:lnTo>
                <a:lnTo>
                  <a:pt x="270" y="1536"/>
                </a:lnTo>
                <a:lnTo>
                  <a:pt x="242" y="1482"/>
                </a:lnTo>
                <a:lnTo>
                  <a:pt x="214" y="1428"/>
                </a:lnTo>
                <a:lnTo>
                  <a:pt x="188" y="1372"/>
                </a:lnTo>
                <a:lnTo>
                  <a:pt x="188" y="1372"/>
                </a:lnTo>
                <a:lnTo>
                  <a:pt x="142" y="1272"/>
                </a:lnTo>
                <a:lnTo>
                  <a:pt x="94" y="1176"/>
                </a:lnTo>
                <a:lnTo>
                  <a:pt x="48" y="1082"/>
                </a:lnTo>
                <a:lnTo>
                  <a:pt x="0" y="992"/>
                </a:lnTo>
                <a:lnTo>
                  <a:pt x="0" y="996"/>
                </a:lnTo>
                <a:lnTo>
                  <a:pt x="0" y="996"/>
                </a:lnTo>
                <a:lnTo>
                  <a:pt x="46" y="1084"/>
                </a:lnTo>
                <a:lnTo>
                  <a:pt x="94" y="1176"/>
                </a:lnTo>
                <a:lnTo>
                  <a:pt x="140" y="1274"/>
                </a:lnTo>
                <a:lnTo>
                  <a:pt x="188" y="1374"/>
                </a:lnTo>
                <a:lnTo>
                  <a:pt x="188" y="1374"/>
                </a:lnTo>
                <a:lnTo>
                  <a:pt x="214" y="1430"/>
                </a:lnTo>
                <a:lnTo>
                  <a:pt x="242" y="1484"/>
                </a:lnTo>
                <a:lnTo>
                  <a:pt x="270" y="1536"/>
                </a:lnTo>
                <a:lnTo>
                  <a:pt x="298" y="1590"/>
                </a:lnTo>
                <a:lnTo>
                  <a:pt x="330" y="1642"/>
                </a:lnTo>
                <a:lnTo>
                  <a:pt x="360" y="1692"/>
                </a:lnTo>
                <a:lnTo>
                  <a:pt x="394" y="1742"/>
                </a:lnTo>
                <a:lnTo>
                  <a:pt x="428" y="1792"/>
                </a:lnTo>
                <a:lnTo>
                  <a:pt x="498" y="1890"/>
                </a:lnTo>
                <a:lnTo>
                  <a:pt x="572" y="1986"/>
                </a:lnTo>
                <a:lnTo>
                  <a:pt x="648" y="2078"/>
                </a:lnTo>
                <a:lnTo>
                  <a:pt x="730" y="2168"/>
                </a:lnTo>
                <a:lnTo>
                  <a:pt x="730" y="2168"/>
                </a:lnTo>
                <a:lnTo>
                  <a:pt x="704" y="2152"/>
                </a:lnTo>
                <a:lnTo>
                  <a:pt x="704" y="2152"/>
                </a:lnTo>
                <a:lnTo>
                  <a:pt x="618" y="2062"/>
                </a:lnTo>
                <a:lnTo>
                  <a:pt x="538" y="1970"/>
                </a:lnTo>
                <a:lnTo>
                  <a:pt x="460" y="1874"/>
                </a:lnTo>
                <a:lnTo>
                  <a:pt x="424" y="1826"/>
                </a:lnTo>
                <a:lnTo>
                  <a:pt x="388" y="1776"/>
                </a:lnTo>
                <a:lnTo>
                  <a:pt x="352" y="1726"/>
                </a:lnTo>
                <a:lnTo>
                  <a:pt x="318" y="1676"/>
                </a:lnTo>
                <a:lnTo>
                  <a:pt x="286" y="1624"/>
                </a:lnTo>
                <a:lnTo>
                  <a:pt x="254" y="1572"/>
                </a:lnTo>
                <a:lnTo>
                  <a:pt x="224" y="1518"/>
                </a:lnTo>
                <a:lnTo>
                  <a:pt x="194" y="1464"/>
                </a:lnTo>
                <a:lnTo>
                  <a:pt x="166" y="1410"/>
                </a:lnTo>
                <a:lnTo>
                  <a:pt x="140" y="1354"/>
                </a:lnTo>
                <a:lnTo>
                  <a:pt x="140" y="1354"/>
                </a:lnTo>
                <a:lnTo>
                  <a:pt x="70" y="1210"/>
                </a:lnTo>
                <a:lnTo>
                  <a:pt x="0" y="1072"/>
                </a:lnTo>
                <a:lnTo>
                  <a:pt x="0" y="1076"/>
                </a:lnTo>
                <a:lnTo>
                  <a:pt x="0" y="1076"/>
                </a:lnTo>
                <a:lnTo>
                  <a:pt x="70" y="1212"/>
                </a:lnTo>
                <a:lnTo>
                  <a:pt x="138" y="1356"/>
                </a:lnTo>
                <a:lnTo>
                  <a:pt x="138" y="1356"/>
                </a:lnTo>
                <a:lnTo>
                  <a:pt x="166" y="1412"/>
                </a:lnTo>
                <a:lnTo>
                  <a:pt x="194" y="1466"/>
                </a:lnTo>
                <a:lnTo>
                  <a:pt x="222" y="1520"/>
                </a:lnTo>
                <a:lnTo>
                  <a:pt x="252" y="1572"/>
                </a:lnTo>
                <a:lnTo>
                  <a:pt x="284" y="1624"/>
                </a:lnTo>
                <a:lnTo>
                  <a:pt x="316" y="1674"/>
                </a:lnTo>
                <a:lnTo>
                  <a:pt x="350" y="1726"/>
                </a:lnTo>
                <a:lnTo>
                  <a:pt x="384" y="1776"/>
                </a:lnTo>
                <a:lnTo>
                  <a:pt x="420" y="1824"/>
                </a:lnTo>
                <a:lnTo>
                  <a:pt x="456" y="1872"/>
                </a:lnTo>
                <a:lnTo>
                  <a:pt x="532" y="1968"/>
                </a:lnTo>
                <a:lnTo>
                  <a:pt x="612" y="2060"/>
                </a:lnTo>
                <a:lnTo>
                  <a:pt x="696" y="2148"/>
                </a:lnTo>
                <a:lnTo>
                  <a:pt x="696" y="2148"/>
                </a:lnTo>
                <a:lnTo>
                  <a:pt x="670" y="2134"/>
                </a:lnTo>
                <a:lnTo>
                  <a:pt x="670" y="2134"/>
                </a:lnTo>
                <a:lnTo>
                  <a:pt x="624" y="2086"/>
                </a:lnTo>
                <a:lnTo>
                  <a:pt x="578" y="2038"/>
                </a:lnTo>
                <a:lnTo>
                  <a:pt x="534" y="1990"/>
                </a:lnTo>
                <a:lnTo>
                  <a:pt x="492" y="1942"/>
                </a:lnTo>
                <a:lnTo>
                  <a:pt x="450" y="1892"/>
                </a:lnTo>
                <a:lnTo>
                  <a:pt x="410" y="1844"/>
                </a:lnTo>
                <a:lnTo>
                  <a:pt x="372" y="1794"/>
                </a:lnTo>
                <a:lnTo>
                  <a:pt x="336" y="1744"/>
                </a:lnTo>
                <a:lnTo>
                  <a:pt x="300" y="1694"/>
                </a:lnTo>
                <a:lnTo>
                  <a:pt x="266" y="1644"/>
                </a:lnTo>
                <a:lnTo>
                  <a:pt x="234" y="1594"/>
                </a:lnTo>
                <a:lnTo>
                  <a:pt x="202" y="1544"/>
                </a:lnTo>
                <a:lnTo>
                  <a:pt x="172" y="1492"/>
                </a:lnTo>
                <a:lnTo>
                  <a:pt x="144" y="1440"/>
                </a:lnTo>
                <a:lnTo>
                  <a:pt x="116" y="1388"/>
                </a:lnTo>
                <a:lnTo>
                  <a:pt x="90" y="1336"/>
                </a:lnTo>
                <a:lnTo>
                  <a:pt x="90" y="1336"/>
                </a:lnTo>
                <a:lnTo>
                  <a:pt x="46" y="1244"/>
                </a:lnTo>
                <a:lnTo>
                  <a:pt x="0" y="1154"/>
                </a:lnTo>
                <a:lnTo>
                  <a:pt x="0" y="1158"/>
                </a:lnTo>
                <a:lnTo>
                  <a:pt x="0" y="1158"/>
                </a:lnTo>
                <a:lnTo>
                  <a:pt x="44" y="1246"/>
                </a:lnTo>
                <a:lnTo>
                  <a:pt x="90" y="1338"/>
                </a:lnTo>
                <a:lnTo>
                  <a:pt x="90" y="1338"/>
                </a:lnTo>
                <a:lnTo>
                  <a:pt x="132" y="1424"/>
                </a:lnTo>
                <a:lnTo>
                  <a:pt x="178" y="1508"/>
                </a:lnTo>
                <a:lnTo>
                  <a:pt x="228" y="1590"/>
                </a:lnTo>
                <a:lnTo>
                  <a:pt x="282" y="1672"/>
                </a:lnTo>
                <a:lnTo>
                  <a:pt x="338" y="1752"/>
                </a:lnTo>
                <a:lnTo>
                  <a:pt x="398" y="1832"/>
                </a:lnTo>
                <a:lnTo>
                  <a:pt x="462" y="1910"/>
                </a:lnTo>
                <a:lnTo>
                  <a:pt x="530" y="1988"/>
                </a:lnTo>
                <a:lnTo>
                  <a:pt x="530" y="1988"/>
                </a:lnTo>
                <a:lnTo>
                  <a:pt x="594" y="2058"/>
                </a:lnTo>
                <a:lnTo>
                  <a:pt x="660" y="2128"/>
                </a:lnTo>
                <a:lnTo>
                  <a:pt x="660" y="2128"/>
                </a:lnTo>
                <a:lnTo>
                  <a:pt x="636" y="2114"/>
                </a:lnTo>
                <a:lnTo>
                  <a:pt x="636" y="2114"/>
                </a:lnTo>
                <a:lnTo>
                  <a:pt x="588" y="2066"/>
                </a:lnTo>
                <a:lnTo>
                  <a:pt x="542" y="2018"/>
                </a:lnTo>
                <a:lnTo>
                  <a:pt x="496" y="1970"/>
                </a:lnTo>
                <a:lnTo>
                  <a:pt x="452" y="1922"/>
                </a:lnTo>
                <a:lnTo>
                  <a:pt x="410" y="1874"/>
                </a:lnTo>
                <a:lnTo>
                  <a:pt x="370" y="1824"/>
                </a:lnTo>
                <a:lnTo>
                  <a:pt x="330" y="1776"/>
                </a:lnTo>
                <a:lnTo>
                  <a:pt x="292" y="1726"/>
                </a:lnTo>
                <a:lnTo>
                  <a:pt x="256" y="1676"/>
                </a:lnTo>
                <a:lnTo>
                  <a:pt x="222" y="1626"/>
                </a:lnTo>
                <a:lnTo>
                  <a:pt x="188" y="1576"/>
                </a:lnTo>
                <a:lnTo>
                  <a:pt x="156" y="1526"/>
                </a:lnTo>
                <a:lnTo>
                  <a:pt x="126" y="1474"/>
                </a:lnTo>
                <a:lnTo>
                  <a:pt x="96" y="1422"/>
                </a:lnTo>
                <a:lnTo>
                  <a:pt x="68" y="1372"/>
                </a:lnTo>
                <a:lnTo>
                  <a:pt x="42" y="1318"/>
                </a:lnTo>
                <a:lnTo>
                  <a:pt x="42" y="1318"/>
                </a:lnTo>
                <a:lnTo>
                  <a:pt x="0" y="1234"/>
                </a:lnTo>
                <a:lnTo>
                  <a:pt x="0" y="1238"/>
                </a:lnTo>
                <a:lnTo>
                  <a:pt x="0" y="1238"/>
                </a:lnTo>
                <a:lnTo>
                  <a:pt x="42" y="1322"/>
                </a:lnTo>
                <a:lnTo>
                  <a:pt x="42" y="1322"/>
                </a:lnTo>
                <a:lnTo>
                  <a:pt x="84" y="1404"/>
                </a:lnTo>
                <a:lnTo>
                  <a:pt x="128" y="1484"/>
                </a:lnTo>
                <a:lnTo>
                  <a:pt x="178" y="1564"/>
                </a:lnTo>
                <a:lnTo>
                  <a:pt x="230" y="1642"/>
                </a:lnTo>
                <a:lnTo>
                  <a:pt x="284" y="1720"/>
                </a:lnTo>
                <a:lnTo>
                  <a:pt x="344" y="1798"/>
                </a:lnTo>
                <a:lnTo>
                  <a:pt x="406" y="1874"/>
                </a:lnTo>
                <a:lnTo>
                  <a:pt x="472" y="1948"/>
                </a:lnTo>
                <a:lnTo>
                  <a:pt x="472" y="1948"/>
                </a:lnTo>
                <a:lnTo>
                  <a:pt x="548" y="2030"/>
                </a:lnTo>
                <a:lnTo>
                  <a:pt x="626" y="2108"/>
                </a:lnTo>
                <a:lnTo>
                  <a:pt x="626" y="2108"/>
                </a:lnTo>
                <a:lnTo>
                  <a:pt x="604" y="2094"/>
                </a:lnTo>
                <a:lnTo>
                  <a:pt x="604" y="2094"/>
                </a:lnTo>
                <a:lnTo>
                  <a:pt x="554" y="2048"/>
                </a:lnTo>
                <a:lnTo>
                  <a:pt x="508" y="2000"/>
                </a:lnTo>
                <a:lnTo>
                  <a:pt x="462" y="1954"/>
                </a:lnTo>
                <a:lnTo>
                  <a:pt x="416" y="1906"/>
                </a:lnTo>
                <a:lnTo>
                  <a:pt x="374" y="1858"/>
                </a:lnTo>
                <a:lnTo>
                  <a:pt x="332" y="1810"/>
                </a:lnTo>
                <a:lnTo>
                  <a:pt x="292" y="1762"/>
                </a:lnTo>
                <a:lnTo>
                  <a:pt x="254" y="1714"/>
                </a:lnTo>
                <a:lnTo>
                  <a:pt x="218" y="1666"/>
                </a:lnTo>
                <a:lnTo>
                  <a:pt x="182" y="1616"/>
                </a:lnTo>
                <a:lnTo>
                  <a:pt x="148" y="1568"/>
                </a:lnTo>
                <a:lnTo>
                  <a:pt x="116" y="1518"/>
                </a:lnTo>
                <a:lnTo>
                  <a:pt x="84" y="1468"/>
                </a:lnTo>
                <a:lnTo>
                  <a:pt x="54" y="1416"/>
                </a:lnTo>
                <a:lnTo>
                  <a:pt x="26" y="1366"/>
                </a:lnTo>
                <a:lnTo>
                  <a:pt x="0" y="1314"/>
                </a:lnTo>
                <a:lnTo>
                  <a:pt x="0" y="1318"/>
                </a:lnTo>
                <a:lnTo>
                  <a:pt x="0" y="1318"/>
                </a:lnTo>
                <a:lnTo>
                  <a:pt x="42" y="1396"/>
                </a:lnTo>
                <a:lnTo>
                  <a:pt x="86" y="1472"/>
                </a:lnTo>
                <a:lnTo>
                  <a:pt x="132" y="1548"/>
                </a:lnTo>
                <a:lnTo>
                  <a:pt x="182" y="1622"/>
                </a:lnTo>
                <a:lnTo>
                  <a:pt x="236" y="1696"/>
                </a:lnTo>
                <a:lnTo>
                  <a:pt x="294" y="1768"/>
                </a:lnTo>
                <a:lnTo>
                  <a:pt x="354" y="1840"/>
                </a:lnTo>
                <a:lnTo>
                  <a:pt x="418" y="1912"/>
                </a:lnTo>
                <a:lnTo>
                  <a:pt x="418" y="1912"/>
                </a:lnTo>
                <a:lnTo>
                  <a:pt x="502" y="2000"/>
                </a:lnTo>
                <a:lnTo>
                  <a:pt x="592" y="2088"/>
                </a:lnTo>
                <a:lnTo>
                  <a:pt x="592" y="2088"/>
                </a:lnTo>
                <a:lnTo>
                  <a:pt x="570" y="2074"/>
                </a:lnTo>
                <a:lnTo>
                  <a:pt x="570" y="2074"/>
                </a:lnTo>
                <a:lnTo>
                  <a:pt x="482" y="1992"/>
                </a:lnTo>
                <a:lnTo>
                  <a:pt x="398" y="1908"/>
                </a:lnTo>
                <a:lnTo>
                  <a:pt x="320" y="1824"/>
                </a:lnTo>
                <a:lnTo>
                  <a:pt x="246" y="1738"/>
                </a:lnTo>
                <a:lnTo>
                  <a:pt x="178" y="1652"/>
                </a:lnTo>
                <a:lnTo>
                  <a:pt x="114" y="1564"/>
                </a:lnTo>
                <a:lnTo>
                  <a:pt x="54" y="1476"/>
                </a:lnTo>
                <a:lnTo>
                  <a:pt x="0" y="1386"/>
                </a:lnTo>
                <a:lnTo>
                  <a:pt x="0" y="1390"/>
                </a:lnTo>
                <a:lnTo>
                  <a:pt x="0" y="1390"/>
                </a:lnTo>
                <a:lnTo>
                  <a:pt x="38" y="1452"/>
                </a:lnTo>
                <a:lnTo>
                  <a:pt x="78" y="1514"/>
                </a:lnTo>
                <a:lnTo>
                  <a:pt x="118" y="1576"/>
                </a:lnTo>
                <a:lnTo>
                  <a:pt x="164" y="1638"/>
                </a:lnTo>
                <a:lnTo>
                  <a:pt x="210" y="1698"/>
                </a:lnTo>
                <a:lnTo>
                  <a:pt x="258" y="1758"/>
                </a:lnTo>
                <a:lnTo>
                  <a:pt x="310" y="1816"/>
                </a:lnTo>
                <a:lnTo>
                  <a:pt x="364" y="1876"/>
                </a:lnTo>
                <a:lnTo>
                  <a:pt x="364" y="1876"/>
                </a:lnTo>
                <a:lnTo>
                  <a:pt x="410" y="1924"/>
                </a:lnTo>
                <a:lnTo>
                  <a:pt x="458" y="1972"/>
                </a:lnTo>
                <a:lnTo>
                  <a:pt x="506" y="2020"/>
                </a:lnTo>
                <a:lnTo>
                  <a:pt x="558" y="2068"/>
                </a:lnTo>
                <a:lnTo>
                  <a:pt x="558" y="2068"/>
                </a:lnTo>
                <a:lnTo>
                  <a:pt x="538" y="2054"/>
                </a:lnTo>
                <a:lnTo>
                  <a:pt x="538" y="2054"/>
                </a:lnTo>
                <a:lnTo>
                  <a:pt x="456" y="1982"/>
                </a:lnTo>
                <a:lnTo>
                  <a:pt x="378" y="1906"/>
                </a:lnTo>
                <a:lnTo>
                  <a:pt x="306" y="1832"/>
                </a:lnTo>
                <a:lnTo>
                  <a:pt x="236" y="1756"/>
                </a:lnTo>
                <a:lnTo>
                  <a:pt x="172" y="1680"/>
                </a:lnTo>
                <a:lnTo>
                  <a:pt x="110" y="1602"/>
                </a:lnTo>
                <a:lnTo>
                  <a:pt x="54" y="1524"/>
                </a:lnTo>
                <a:lnTo>
                  <a:pt x="0" y="1446"/>
                </a:lnTo>
                <a:lnTo>
                  <a:pt x="0" y="1450"/>
                </a:lnTo>
                <a:lnTo>
                  <a:pt x="0" y="1450"/>
                </a:lnTo>
                <a:lnTo>
                  <a:pt x="34" y="1500"/>
                </a:lnTo>
                <a:lnTo>
                  <a:pt x="68" y="1550"/>
                </a:lnTo>
                <a:lnTo>
                  <a:pt x="104" y="1600"/>
                </a:lnTo>
                <a:lnTo>
                  <a:pt x="142" y="1648"/>
                </a:lnTo>
                <a:lnTo>
                  <a:pt x="182" y="1696"/>
                </a:lnTo>
                <a:lnTo>
                  <a:pt x="222" y="1744"/>
                </a:lnTo>
                <a:lnTo>
                  <a:pt x="266" y="1792"/>
                </a:lnTo>
                <a:lnTo>
                  <a:pt x="310" y="1840"/>
                </a:lnTo>
                <a:lnTo>
                  <a:pt x="310" y="1840"/>
                </a:lnTo>
                <a:lnTo>
                  <a:pt x="360" y="1892"/>
                </a:lnTo>
                <a:lnTo>
                  <a:pt x="412" y="1944"/>
                </a:lnTo>
                <a:lnTo>
                  <a:pt x="468" y="1996"/>
                </a:lnTo>
                <a:lnTo>
                  <a:pt x="524" y="2046"/>
                </a:lnTo>
                <a:lnTo>
                  <a:pt x="524" y="2046"/>
                </a:lnTo>
                <a:lnTo>
                  <a:pt x="504" y="2034"/>
                </a:lnTo>
                <a:lnTo>
                  <a:pt x="504" y="2034"/>
                </a:lnTo>
                <a:lnTo>
                  <a:pt x="430" y="1968"/>
                </a:lnTo>
                <a:lnTo>
                  <a:pt x="358" y="1904"/>
                </a:lnTo>
                <a:lnTo>
                  <a:pt x="290" y="1836"/>
                </a:lnTo>
                <a:lnTo>
                  <a:pt x="226" y="1770"/>
                </a:lnTo>
                <a:lnTo>
                  <a:pt x="164" y="1702"/>
                </a:lnTo>
                <a:lnTo>
                  <a:pt x="106" y="1634"/>
                </a:lnTo>
                <a:lnTo>
                  <a:pt x="52" y="1566"/>
                </a:lnTo>
                <a:lnTo>
                  <a:pt x="0" y="1496"/>
                </a:lnTo>
                <a:lnTo>
                  <a:pt x="0" y="1500"/>
                </a:lnTo>
                <a:lnTo>
                  <a:pt x="0" y="1500"/>
                </a:lnTo>
                <a:lnTo>
                  <a:pt x="58" y="1578"/>
                </a:lnTo>
                <a:lnTo>
                  <a:pt x="120" y="1656"/>
                </a:lnTo>
                <a:lnTo>
                  <a:pt x="186" y="1732"/>
                </a:lnTo>
                <a:lnTo>
                  <a:pt x="258" y="1808"/>
                </a:lnTo>
                <a:lnTo>
                  <a:pt x="258" y="1808"/>
                </a:lnTo>
                <a:lnTo>
                  <a:pt x="312" y="1862"/>
                </a:lnTo>
                <a:lnTo>
                  <a:pt x="368" y="1916"/>
                </a:lnTo>
                <a:lnTo>
                  <a:pt x="428" y="1970"/>
                </a:lnTo>
                <a:lnTo>
                  <a:pt x="490" y="2024"/>
                </a:lnTo>
                <a:lnTo>
                  <a:pt x="490" y="2024"/>
                </a:lnTo>
                <a:lnTo>
                  <a:pt x="474" y="2014"/>
                </a:lnTo>
                <a:lnTo>
                  <a:pt x="474" y="2014"/>
                </a:lnTo>
                <a:lnTo>
                  <a:pt x="474" y="2014"/>
                </a:lnTo>
                <a:lnTo>
                  <a:pt x="404" y="1956"/>
                </a:lnTo>
                <a:lnTo>
                  <a:pt x="338" y="1898"/>
                </a:lnTo>
                <a:lnTo>
                  <a:pt x="274" y="1840"/>
                </a:lnTo>
                <a:lnTo>
                  <a:pt x="214" y="1780"/>
                </a:lnTo>
                <a:lnTo>
                  <a:pt x="156" y="1720"/>
                </a:lnTo>
                <a:lnTo>
                  <a:pt x="102" y="1660"/>
                </a:lnTo>
                <a:lnTo>
                  <a:pt x="50" y="1600"/>
                </a:lnTo>
                <a:lnTo>
                  <a:pt x="0" y="1538"/>
                </a:lnTo>
                <a:lnTo>
                  <a:pt x="0" y="1542"/>
                </a:lnTo>
                <a:lnTo>
                  <a:pt x="0" y="1542"/>
                </a:lnTo>
                <a:lnTo>
                  <a:pt x="48" y="1600"/>
                </a:lnTo>
                <a:lnTo>
                  <a:pt x="98" y="1660"/>
                </a:lnTo>
                <a:lnTo>
                  <a:pt x="150" y="1716"/>
                </a:lnTo>
                <a:lnTo>
                  <a:pt x="204" y="1774"/>
                </a:lnTo>
                <a:lnTo>
                  <a:pt x="204" y="1774"/>
                </a:lnTo>
                <a:lnTo>
                  <a:pt x="264" y="1832"/>
                </a:lnTo>
                <a:lnTo>
                  <a:pt x="324" y="1890"/>
                </a:lnTo>
                <a:lnTo>
                  <a:pt x="388" y="1946"/>
                </a:lnTo>
                <a:lnTo>
                  <a:pt x="454" y="2002"/>
                </a:lnTo>
                <a:lnTo>
                  <a:pt x="454" y="2002"/>
                </a:lnTo>
                <a:lnTo>
                  <a:pt x="442" y="1994"/>
                </a:lnTo>
                <a:lnTo>
                  <a:pt x="442" y="1994"/>
                </a:lnTo>
                <a:lnTo>
                  <a:pt x="378" y="1942"/>
                </a:lnTo>
                <a:lnTo>
                  <a:pt x="318" y="1892"/>
                </a:lnTo>
                <a:lnTo>
                  <a:pt x="258" y="1840"/>
                </a:lnTo>
                <a:lnTo>
                  <a:pt x="202" y="1786"/>
                </a:lnTo>
                <a:lnTo>
                  <a:pt x="148" y="1734"/>
                </a:lnTo>
                <a:lnTo>
                  <a:pt x="96" y="1680"/>
                </a:lnTo>
                <a:lnTo>
                  <a:pt x="48" y="1628"/>
                </a:lnTo>
                <a:lnTo>
                  <a:pt x="0" y="1574"/>
                </a:lnTo>
                <a:lnTo>
                  <a:pt x="0" y="1578"/>
                </a:lnTo>
                <a:lnTo>
                  <a:pt x="0" y="1578"/>
                </a:lnTo>
                <a:lnTo>
                  <a:pt x="74" y="1660"/>
                </a:lnTo>
                <a:lnTo>
                  <a:pt x="152" y="1742"/>
                </a:lnTo>
                <a:lnTo>
                  <a:pt x="152" y="1742"/>
                </a:lnTo>
                <a:lnTo>
                  <a:pt x="214" y="1802"/>
                </a:lnTo>
                <a:lnTo>
                  <a:pt x="280" y="1862"/>
                </a:lnTo>
                <a:lnTo>
                  <a:pt x="348" y="1920"/>
                </a:lnTo>
                <a:lnTo>
                  <a:pt x="418" y="1978"/>
                </a:lnTo>
                <a:lnTo>
                  <a:pt x="418" y="1978"/>
                </a:lnTo>
                <a:lnTo>
                  <a:pt x="410" y="1974"/>
                </a:lnTo>
                <a:lnTo>
                  <a:pt x="410" y="1974"/>
                </a:lnTo>
                <a:lnTo>
                  <a:pt x="352" y="1928"/>
                </a:lnTo>
                <a:lnTo>
                  <a:pt x="296" y="1882"/>
                </a:lnTo>
                <a:lnTo>
                  <a:pt x="242" y="1836"/>
                </a:lnTo>
                <a:lnTo>
                  <a:pt x="190" y="1790"/>
                </a:lnTo>
                <a:lnTo>
                  <a:pt x="140" y="1744"/>
                </a:lnTo>
                <a:lnTo>
                  <a:pt x="92" y="1698"/>
                </a:lnTo>
                <a:lnTo>
                  <a:pt x="44" y="1650"/>
                </a:lnTo>
                <a:lnTo>
                  <a:pt x="0" y="1604"/>
                </a:lnTo>
                <a:lnTo>
                  <a:pt x="0" y="1606"/>
                </a:lnTo>
                <a:lnTo>
                  <a:pt x="0" y="1606"/>
                </a:lnTo>
                <a:lnTo>
                  <a:pt x="50" y="1660"/>
                </a:lnTo>
                <a:lnTo>
                  <a:pt x="102" y="1712"/>
                </a:lnTo>
                <a:lnTo>
                  <a:pt x="102" y="1712"/>
                </a:lnTo>
                <a:lnTo>
                  <a:pt x="166" y="1772"/>
                </a:lnTo>
                <a:lnTo>
                  <a:pt x="232" y="1832"/>
                </a:lnTo>
                <a:lnTo>
                  <a:pt x="302" y="1892"/>
                </a:lnTo>
                <a:lnTo>
                  <a:pt x="376" y="1950"/>
                </a:lnTo>
                <a:lnTo>
                  <a:pt x="376" y="1950"/>
                </a:lnTo>
                <a:lnTo>
                  <a:pt x="374" y="1948"/>
                </a:lnTo>
                <a:lnTo>
                  <a:pt x="374" y="1948"/>
                </a:lnTo>
                <a:lnTo>
                  <a:pt x="272" y="1870"/>
                </a:lnTo>
                <a:lnTo>
                  <a:pt x="174" y="1790"/>
                </a:lnTo>
                <a:lnTo>
                  <a:pt x="84" y="1710"/>
                </a:lnTo>
                <a:lnTo>
                  <a:pt x="42" y="1668"/>
                </a:lnTo>
                <a:lnTo>
                  <a:pt x="0" y="1628"/>
                </a:lnTo>
                <a:lnTo>
                  <a:pt x="0" y="1632"/>
                </a:lnTo>
                <a:lnTo>
                  <a:pt x="0" y="1632"/>
                </a:lnTo>
                <a:lnTo>
                  <a:pt x="50" y="1680"/>
                </a:lnTo>
                <a:lnTo>
                  <a:pt x="50" y="1680"/>
                </a:lnTo>
                <a:lnTo>
                  <a:pt x="106" y="1732"/>
                </a:lnTo>
                <a:lnTo>
                  <a:pt x="164" y="1784"/>
                </a:lnTo>
                <a:lnTo>
                  <a:pt x="224" y="1834"/>
                </a:lnTo>
                <a:lnTo>
                  <a:pt x="286" y="1886"/>
                </a:lnTo>
                <a:lnTo>
                  <a:pt x="286" y="1886"/>
                </a:lnTo>
                <a:lnTo>
                  <a:pt x="210" y="1826"/>
                </a:lnTo>
                <a:lnTo>
                  <a:pt x="136" y="1768"/>
                </a:lnTo>
                <a:lnTo>
                  <a:pt x="66" y="1708"/>
                </a:lnTo>
                <a:lnTo>
                  <a:pt x="0" y="1646"/>
                </a:lnTo>
                <a:lnTo>
                  <a:pt x="0" y="1650"/>
                </a:lnTo>
                <a:lnTo>
                  <a:pt x="0" y="1650"/>
                </a:lnTo>
                <a:lnTo>
                  <a:pt x="68" y="1712"/>
                </a:lnTo>
                <a:lnTo>
                  <a:pt x="140" y="1774"/>
                </a:lnTo>
                <a:lnTo>
                  <a:pt x="214" y="1834"/>
                </a:lnTo>
                <a:lnTo>
                  <a:pt x="294" y="1894"/>
                </a:lnTo>
                <a:lnTo>
                  <a:pt x="294" y="1894"/>
                </a:lnTo>
                <a:lnTo>
                  <a:pt x="216" y="1838"/>
                </a:lnTo>
                <a:lnTo>
                  <a:pt x="140" y="1780"/>
                </a:lnTo>
                <a:lnTo>
                  <a:pt x="68" y="1722"/>
                </a:lnTo>
                <a:lnTo>
                  <a:pt x="0" y="1664"/>
                </a:lnTo>
                <a:lnTo>
                  <a:pt x="0" y="1668"/>
                </a:lnTo>
                <a:lnTo>
                  <a:pt x="0" y="1668"/>
                </a:lnTo>
                <a:lnTo>
                  <a:pt x="86" y="1740"/>
                </a:lnTo>
                <a:lnTo>
                  <a:pt x="176" y="1812"/>
                </a:lnTo>
                <a:lnTo>
                  <a:pt x="272" y="1882"/>
                </a:lnTo>
                <a:lnTo>
                  <a:pt x="374" y="1954"/>
                </a:lnTo>
                <a:lnTo>
                  <a:pt x="374" y="1954"/>
                </a:lnTo>
                <a:lnTo>
                  <a:pt x="466" y="2020"/>
                </a:lnTo>
                <a:lnTo>
                  <a:pt x="466" y="2020"/>
                </a:lnTo>
                <a:lnTo>
                  <a:pt x="528" y="2064"/>
                </a:lnTo>
                <a:lnTo>
                  <a:pt x="528" y="2064"/>
                </a:lnTo>
                <a:lnTo>
                  <a:pt x="586" y="2106"/>
                </a:lnTo>
                <a:lnTo>
                  <a:pt x="586" y="2106"/>
                </a:lnTo>
                <a:lnTo>
                  <a:pt x="644" y="2150"/>
                </a:lnTo>
                <a:lnTo>
                  <a:pt x="644" y="2150"/>
                </a:lnTo>
                <a:lnTo>
                  <a:pt x="702" y="2194"/>
                </a:lnTo>
                <a:lnTo>
                  <a:pt x="702" y="2194"/>
                </a:lnTo>
                <a:lnTo>
                  <a:pt x="760" y="2238"/>
                </a:lnTo>
                <a:lnTo>
                  <a:pt x="760" y="2238"/>
                </a:lnTo>
                <a:lnTo>
                  <a:pt x="816" y="2282"/>
                </a:lnTo>
                <a:lnTo>
                  <a:pt x="816" y="2282"/>
                </a:lnTo>
                <a:lnTo>
                  <a:pt x="874" y="2330"/>
                </a:lnTo>
                <a:lnTo>
                  <a:pt x="874" y="2330"/>
                </a:lnTo>
                <a:lnTo>
                  <a:pt x="932" y="2376"/>
                </a:lnTo>
                <a:lnTo>
                  <a:pt x="932" y="2376"/>
                </a:lnTo>
                <a:lnTo>
                  <a:pt x="990" y="2424"/>
                </a:lnTo>
                <a:lnTo>
                  <a:pt x="990" y="2424"/>
                </a:lnTo>
                <a:lnTo>
                  <a:pt x="1030" y="2458"/>
                </a:lnTo>
                <a:lnTo>
                  <a:pt x="1030" y="2458"/>
                </a:lnTo>
                <a:lnTo>
                  <a:pt x="1094" y="2514"/>
                </a:lnTo>
                <a:lnTo>
                  <a:pt x="1094" y="2514"/>
                </a:lnTo>
                <a:lnTo>
                  <a:pt x="1144" y="2558"/>
                </a:lnTo>
                <a:lnTo>
                  <a:pt x="1144" y="2558"/>
                </a:lnTo>
                <a:lnTo>
                  <a:pt x="1196" y="2604"/>
                </a:lnTo>
                <a:lnTo>
                  <a:pt x="1196" y="2604"/>
                </a:lnTo>
                <a:lnTo>
                  <a:pt x="1248" y="2652"/>
                </a:lnTo>
                <a:lnTo>
                  <a:pt x="1248" y="2652"/>
                </a:lnTo>
                <a:lnTo>
                  <a:pt x="1304" y="2704"/>
                </a:lnTo>
                <a:lnTo>
                  <a:pt x="1304" y="2704"/>
                </a:lnTo>
                <a:lnTo>
                  <a:pt x="1372" y="2770"/>
                </a:lnTo>
                <a:lnTo>
                  <a:pt x="1372" y="2770"/>
                </a:lnTo>
                <a:lnTo>
                  <a:pt x="1452" y="2852"/>
                </a:lnTo>
                <a:lnTo>
                  <a:pt x="1452" y="2852"/>
                </a:lnTo>
                <a:lnTo>
                  <a:pt x="1490" y="2890"/>
                </a:lnTo>
                <a:lnTo>
                  <a:pt x="1490" y="2890"/>
                </a:lnTo>
                <a:lnTo>
                  <a:pt x="1532" y="2934"/>
                </a:lnTo>
                <a:lnTo>
                  <a:pt x="1532" y="2934"/>
                </a:lnTo>
                <a:lnTo>
                  <a:pt x="1590" y="3000"/>
                </a:lnTo>
                <a:lnTo>
                  <a:pt x="1590" y="3000"/>
                </a:lnTo>
                <a:lnTo>
                  <a:pt x="1630" y="3044"/>
                </a:lnTo>
                <a:lnTo>
                  <a:pt x="1630" y="3044"/>
                </a:lnTo>
                <a:lnTo>
                  <a:pt x="1674" y="3096"/>
                </a:lnTo>
                <a:lnTo>
                  <a:pt x="1674" y="3096"/>
                </a:lnTo>
                <a:lnTo>
                  <a:pt x="1720" y="3150"/>
                </a:lnTo>
                <a:lnTo>
                  <a:pt x="1720" y="3150"/>
                </a:lnTo>
                <a:lnTo>
                  <a:pt x="1764" y="3206"/>
                </a:lnTo>
                <a:lnTo>
                  <a:pt x="1764" y="3206"/>
                </a:lnTo>
                <a:lnTo>
                  <a:pt x="1808" y="3262"/>
                </a:lnTo>
                <a:lnTo>
                  <a:pt x="1808" y="3262"/>
                </a:lnTo>
                <a:lnTo>
                  <a:pt x="1828" y="3286"/>
                </a:lnTo>
                <a:lnTo>
                  <a:pt x="1830" y="3286"/>
                </a:lnTo>
                <a:lnTo>
                  <a:pt x="1830" y="3286"/>
                </a:lnTo>
                <a:lnTo>
                  <a:pt x="1804" y="3252"/>
                </a:lnTo>
                <a:lnTo>
                  <a:pt x="1804" y="3252"/>
                </a:lnTo>
                <a:close/>
                <a:moveTo>
                  <a:pt x="1794" y="3228"/>
                </a:moveTo>
                <a:lnTo>
                  <a:pt x="1794" y="3228"/>
                </a:lnTo>
                <a:lnTo>
                  <a:pt x="1806" y="3244"/>
                </a:lnTo>
                <a:lnTo>
                  <a:pt x="1806" y="3244"/>
                </a:lnTo>
                <a:lnTo>
                  <a:pt x="1760" y="3194"/>
                </a:lnTo>
                <a:lnTo>
                  <a:pt x="1760" y="3194"/>
                </a:lnTo>
                <a:lnTo>
                  <a:pt x="1754" y="3184"/>
                </a:lnTo>
                <a:lnTo>
                  <a:pt x="1754" y="3184"/>
                </a:lnTo>
                <a:lnTo>
                  <a:pt x="1794" y="3228"/>
                </a:lnTo>
                <a:lnTo>
                  <a:pt x="1794" y="3228"/>
                </a:lnTo>
                <a:close/>
                <a:moveTo>
                  <a:pt x="1776" y="3200"/>
                </a:moveTo>
                <a:lnTo>
                  <a:pt x="1776" y="3200"/>
                </a:lnTo>
                <a:lnTo>
                  <a:pt x="1786" y="3216"/>
                </a:lnTo>
                <a:lnTo>
                  <a:pt x="1786" y="3216"/>
                </a:lnTo>
                <a:lnTo>
                  <a:pt x="1740" y="3166"/>
                </a:lnTo>
                <a:lnTo>
                  <a:pt x="1740" y="3166"/>
                </a:lnTo>
                <a:lnTo>
                  <a:pt x="1732" y="3154"/>
                </a:lnTo>
                <a:lnTo>
                  <a:pt x="1732" y="3154"/>
                </a:lnTo>
                <a:lnTo>
                  <a:pt x="1776" y="3200"/>
                </a:lnTo>
                <a:lnTo>
                  <a:pt x="1776" y="3200"/>
                </a:lnTo>
                <a:close/>
                <a:moveTo>
                  <a:pt x="1750" y="3182"/>
                </a:moveTo>
                <a:lnTo>
                  <a:pt x="1750" y="3182"/>
                </a:lnTo>
                <a:lnTo>
                  <a:pt x="1736" y="3166"/>
                </a:lnTo>
                <a:lnTo>
                  <a:pt x="1736" y="3166"/>
                </a:lnTo>
                <a:lnTo>
                  <a:pt x="1734" y="3162"/>
                </a:lnTo>
                <a:lnTo>
                  <a:pt x="1734" y="3162"/>
                </a:lnTo>
                <a:lnTo>
                  <a:pt x="1746" y="3176"/>
                </a:lnTo>
                <a:lnTo>
                  <a:pt x="1746" y="3176"/>
                </a:lnTo>
                <a:lnTo>
                  <a:pt x="1750" y="3182"/>
                </a:lnTo>
                <a:lnTo>
                  <a:pt x="1750" y="3182"/>
                </a:lnTo>
                <a:close/>
                <a:moveTo>
                  <a:pt x="1766" y="3186"/>
                </a:moveTo>
                <a:lnTo>
                  <a:pt x="1766" y="3186"/>
                </a:lnTo>
                <a:lnTo>
                  <a:pt x="1716" y="3134"/>
                </a:lnTo>
                <a:lnTo>
                  <a:pt x="1716" y="3134"/>
                </a:lnTo>
                <a:lnTo>
                  <a:pt x="1712" y="3126"/>
                </a:lnTo>
                <a:lnTo>
                  <a:pt x="1712" y="3126"/>
                </a:lnTo>
                <a:lnTo>
                  <a:pt x="1758" y="3172"/>
                </a:lnTo>
                <a:lnTo>
                  <a:pt x="1758" y="3172"/>
                </a:lnTo>
                <a:lnTo>
                  <a:pt x="1766" y="3186"/>
                </a:lnTo>
                <a:lnTo>
                  <a:pt x="1766" y="3186"/>
                </a:lnTo>
                <a:close/>
                <a:moveTo>
                  <a:pt x="1712" y="3128"/>
                </a:moveTo>
                <a:lnTo>
                  <a:pt x="1712" y="3128"/>
                </a:lnTo>
                <a:lnTo>
                  <a:pt x="1692" y="3106"/>
                </a:lnTo>
                <a:lnTo>
                  <a:pt x="1692" y="3106"/>
                </a:lnTo>
                <a:lnTo>
                  <a:pt x="1688" y="3102"/>
                </a:lnTo>
                <a:lnTo>
                  <a:pt x="1688" y="3102"/>
                </a:lnTo>
                <a:lnTo>
                  <a:pt x="1706" y="3120"/>
                </a:lnTo>
                <a:lnTo>
                  <a:pt x="1706" y="3120"/>
                </a:lnTo>
                <a:lnTo>
                  <a:pt x="1712" y="3128"/>
                </a:lnTo>
                <a:lnTo>
                  <a:pt x="1712" y="3128"/>
                </a:lnTo>
                <a:close/>
                <a:moveTo>
                  <a:pt x="1752" y="3164"/>
                </a:moveTo>
                <a:lnTo>
                  <a:pt x="1752" y="3164"/>
                </a:lnTo>
                <a:lnTo>
                  <a:pt x="1704" y="3114"/>
                </a:lnTo>
                <a:lnTo>
                  <a:pt x="1704" y="3114"/>
                </a:lnTo>
                <a:lnTo>
                  <a:pt x="1690" y="3096"/>
                </a:lnTo>
                <a:lnTo>
                  <a:pt x="1690" y="3096"/>
                </a:lnTo>
                <a:lnTo>
                  <a:pt x="1740" y="3142"/>
                </a:lnTo>
                <a:lnTo>
                  <a:pt x="1740" y="3142"/>
                </a:lnTo>
                <a:lnTo>
                  <a:pt x="1752" y="3164"/>
                </a:lnTo>
                <a:lnTo>
                  <a:pt x="1752" y="3164"/>
                </a:lnTo>
                <a:close/>
                <a:moveTo>
                  <a:pt x="1734" y="3134"/>
                </a:moveTo>
                <a:lnTo>
                  <a:pt x="1734" y="3134"/>
                </a:lnTo>
                <a:lnTo>
                  <a:pt x="1684" y="3086"/>
                </a:lnTo>
                <a:lnTo>
                  <a:pt x="1684" y="3086"/>
                </a:lnTo>
                <a:lnTo>
                  <a:pt x="1670" y="3068"/>
                </a:lnTo>
                <a:lnTo>
                  <a:pt x="1670" y="3068"/>
                </a:lnTo>
                <a:lnTo>
                  <a:pt x="1722" y="3114"/>
                </a:lnTo>
                <a:lnTo>
                  <a:pt x="1722" y="3114"/>
                </a:lnTo>
                <a:lnTo>
                  <a:pt x="1734" y="3134"/>
                </a:lnTo>
                <a:lnTo>
                  <a:pt x="1734" y="3134"/>
                </a:lnTo>
                <a:close/>
                <a:moveTo>
                  <a:pt x="1404" y="2792"/>
                </a:moveTo>
                <a:lnTo>
                  <a:pt x="1404" y="2792"/>
                </a:lnTo>
                <a:lnTo>
                  <a:pt x="1394" y="2780"/>
                </a:lnTo>
                <a:lnTo>
                  <a:pt x="1394" y="2780"/>
                </a:lnTo>
                <a:lnTo>
                  <a:pt x="1406" y="2790"/>
                </a:lnTo>
                <a:lnTo>
                  <a:pt x="1406" y="2790"/>
                </a:lnTo>
                <a:lnTo>
                  <a:pt x="1418" y="2804"/>
                </a:lnTo>
                <a:lnTo>
                  <a:pt x="1418" y="2804"/>
                </a:lnTo>
                <a:lnTo>
                  <a:pt x="1404" y="2792"/>
                </a:lnTo>
                <a:lnTo>
                  <a:pt x="1404" y="2792"/>
                </a:lnTo>
                <a:close/>
                <a:moveTo>
                  <a:pt x="1410" y="2802"/>
                </a:moveTo>
                <a:lnTo>
                  <a:pt x="1410" y="2802"/>
                </a:lnTo>
                <a:lnTo>
                  <a:pt x="1392" y="2784"/>
                </a:lnTo>
                <a:lnTo>
                  <a:pt x="1392" y="2784"/>
                </a:lnTo>
                <a:lnTo>
                  <a:pt x="1386" y="2778"/>
                </a:lnTo>
                <a:lnTo>
                  <a:pt x="1386" y="2778"/>
                </a:lnTo>
                <a:lnTo>
                  <a:pt x="1402" y="2794"/>
                </a:lnTo>
                <a:lnTo>
                  <a:pt x="1402" y="2794"/>
                </a:lnTo>
                <a:lnTo>
                  <a:pt x="1410" y="2802"/>
                </a:lnTo>
                <a:lnTo>
                  <a:pt x="1410" y="2802"/>
                </a:lnTo>
                <a:close/>
                <a:moveTo>
                  <a:pt x="604" y="2104"/>
                </a:moveTo>
                <a:lnTo>
                  <a:pt x="604" y="2104"/>
                </a:lnTo>
                <a:lnTo>
                  <a:pt x="622" y="2116"/>
                </a:lnTo>
                <a:lnTo>
                  <a:pt x="622" y="2116"/>
                </a:lnTo>
                <a:lnTo>
                  <a:pt x="642" y="2134"/>
                </a:lnTo>
                <a:lnTo>
                  <a:pt x="642" y="2134"/>
                </a:lnTo>
                <a:lnTo>
                  <a:pt x="624" y="2122"/>
                </a:lnTo>
                <a:lnTo>
                  <a:pt x="624" y="2122"/>
                </a:lnTo>
                <a:lnTo>
                  <a:pt x="604" y="2104"/>
                </a:lnTo>
                <a:lnTo>
                  <a:pt x="604" y="2104"/>
                </a:lnTo>
                <a:close/>
                <a:moveTo>
                  <a:pt x="608" y="2112"/>
                </a:moveTo>
                <a:lnTo>
                  <a:pt x="608" y="2112"/>
                </a:lnTo>
                <a:lnTo>
                  <a:pt x="592" y="2102"/>
                </a:lnTo>
                <a:lnTo>
                  <a:pt x="592" y="2102"/>
                </a:lnTo>
                <a:lnTo>
                  <a:pt x="572" y="2084"/>
                </a:lnTo>
                <a:lnTo>
                  <a:pt x="572" y="2084"/>
                </a:lnTo>
                <a:lnTo>
                  <a:pt x="590" y="2096"/>
                </a:lnTo>
                <a:lnTo>
                  <a:pt x="590" y="2096"/>
                </a:lnTo>
                <a:lnTo>
                  <a:pt x="608" y="2112"/>
                </a:lnTo>
                <a:lnTo>
                  <a:pt x="608" y="2112"/>
                </a:lnTo>
                <a:close/>
                <a:moveTo>
                  <a:pt x="634" y="2122"/>
                </a:moveTo>
                <a:lnTo>
                  <a:pt x="634" y="2122"/>
                </a:lnTo>
                <a:lnTo>
                  <a:pt x="656" y="2136"/>
                </a:lnTo>
                <a:lnTo>
                  <a:pt x="656" y="2136"/>
                </a:lnTo>
                <a:lnTo>
                  <a:pt x="676" y="2156"/>
                </a:lnTo>
                <a:lnTo>
                  <a:pt x="676" y="2156"/>
                </a:lnTo>
                <a:lnTo>
                  <a:pt x="656" y="2142"/>
                </a:lnTo>
                <a:lnTo>
                  <a:pt x="656" y="2142"/>
                </a:lnTo>
                <a:lnTo>
                  <a:pt x="634" y="2122"/>
                </a:lnTo>
                <a:lnTo>
                  <a:pt x="634" y="2122"/>
                </a:lnTo>
                <a:close/>
                <a:moveTo>
                  <a:pt x="1624" y="3014"/>
                </a:moveTo>
                <a:lnTo>
                  <a:pt x="1624" y="3014"/>
                </a:lnTo>
                <a:lnTo>
                  <a:pt x="1588" y="2962"/>
                </a:lnTo>
                <a:lnTo>
                  <a:pt x="1588" y="2962"/>
                </a:lnTo>
                <a:lnTo>
                  <a:pt x="1612" y="2982"/>
                </a:lnTo>
                <a:lnTo>
                  <a:pt x="1612" y="2982"/>
                </a:lnTo>
                <a:lnTo>
                  <a:pt x="1646" y="3034"/>
                </a:lnTo>
                <a:lnTo>
                  <a:pt x="1646" y="3034"/>
                </a:lnTo>
                <a:lnTo>
                  <a:pt x="1624" y="3014"/>
                </a:lnTo>
                <a:lnTo>
                  <a:pt x="1624" y="3014"/>
                </a:lnTo>
                <a:close/>
                <a:moveTo>
                  <a:pt x="1650" y="3038"/>
                </a:moveTo>
                <a:lnTo>
                  <a:pt x="1650" y="3038"/>
                </a:lnTo>
                <a:lnTo>
                  <a:pt x="1664" y="3058"/>
                </a:lnTo>
                <a:lnTo>
                  <a:pt x="1664" y="3058"/>
                </a:lnTo>
                <a:lnTo>
                  <a:pt x="1642" y="3038"/>
                </a:lnTo>
                <a:lnTo>
                  <a:pt x="1642" y="3038"/>
                </a:lnTo>
                <a:lnTo>
                  <a:pt x="1628" y="3018"/>
                </a:lnTo>
                <a:lnTo>
                  <a:pt x="1628" y="3018"/>
                </a:lnTo>
                <a:lnTo>
                  <a:pt x="1650" y="3038"/>
                </a:lnTo>
                <a:lnTo>
                  <a:pt x="1650" y="3038"/>
                </a:lnTo>
                <a:close/>
                <a:moveTo>
                  <a:pt x="760" y="2210"/>
                </a:moveTo>
                <a:lnTo>
                  <a:pt x="760" y="2210"/>
                </a:lnTo>
                <a:lnTo>
                  <a:pt x="784" y="2224"/>
                </a:lnTo>
                <a:lnTo>
                  <a:pt x="784" y="2224"/>
                </a:lnTo>
                <a:lnTo>
                  <a:pt x="802" y="2242"/>
                </a:lnTo>
                <a:lnTo>
                  <a:pt x="802" y="2242"/>
                </a:lnTo>
                <a:lnTo>
                  <a:pt x="778" y="2228"/>
                </a:lnTo>
                <a:lnTo>
                  <a:pt x="778" y="2228"/>
                </a:lnTo>
                <a:lnTo>
                  <a:pt x="760" y="2210"/>
                </a:lnTo>
                <a:lnTo>
                  <a:pt x="760" y="2210"/>
                </a:lnTo>
                <a:close/>
                <a:moveTo>
                  <a:pt x="768" y="2222"/>
                </a:moveTo>
                <a:lnTo>
                  <a:pt x="768" y="2222"/>
                </a:lnTo>
                <a:lnTo>
                  <a:pt x="746" y="2208"/>
                </a:lnTo>
                <a:lnTo>
                  <a:pt x="746" y="2208"/>
                </a:lnTo>
                <a:lnTo>
                  <a:pt x="730" y="2192"/>
                </a:lnTo>
                <a:lnTo>
                  <a:pt x="730" y="2192"/>
                </a:lnTo>
                <a:lnTo>
                  <a:pt x="752" y="2206"/>
                </a:lnTo>
                <a:lnTo>
                  <a:pt x="752" y="2206"/>
                </a:lnTo>
                <a:lnTo>
                  <a:pt x="768" y="2222"/>
                </a:lnTo>
                <a:lnTo>
                  <a:pt x="768" y="2222"/>
                </a:lnTo>
                <a:close/>
                <a:moveTo>
                  <a:pt x="882" y="2294"/>
                </a:moveTo>
                <a:lnTo>
                  <a:pt x="882" y="2294"/>
                </a:lnTo>
                <a:lnTo>
                  <a:pt x="908" y="2310"/>
                </a:lnTo>
                <a:lnTo>
                  <a:pt x="908" y="2310"/>
                </a:lnTo>
                <a:lnTo>
                  <a:pt x="924" y="2328"/>
                </a:lnTo>
                <a:lnTo>
                  <a:pt x="924" y="2328"/>
                </a:lnTo>
                <a:lnTo>
                  <a:pt x="900" y="2314"/>
                </a:lnTo>
                <a:lnTo>
                  <a:pt x="900" y="2314"/>
                </a:lnTo>
                <a:lnTo>
                  <a:pt x="882" y="2294"/>
                </a:lnTo>
                <a:lnTo>
                  <a:pt x="882" y="2294"/>
                </a:lnTo>
                <a:close/>
                <a:moveTo>
                  <a:pt x="892" y="2308"/>
                </a:moveTo>
                <a:lnTo>
                  <a:pt x="892" y="2308"/>
                </a:lnTo>
                <a:lnTo>
                  <a:pt x="868" y="2292"/>
                </a:lnTo>
                <a:lnTo>
                  <a:pt x="868" y="2292"/>
                </a:lnTo>
                <a:lnTo>
                  <a:pt x="850" y="2276"/>
                </a:lnTo>
                <a:lnTo>
                  <a:pt x="850" y="2276"/>
                </a:lnTo>
                <a:lnTo>
                  <a:pt x="874" y="2290"/>
                </a:lnTo>
                <a:lnTo>
                  <a:pt x="874" y="2290"/>
                </a:lnTo>
                <a:lnTo>
                  <a:pt x="892" y="2308"/>
                </a:lnTo>
                <a:lnTo>
                  <a:pt x="892" y="2308"/>
                </a:lnTo>
                <a:close/>
                <a:moveTo>
                  <a:pt x="1002" y="2378"/>
                </a:moveTo>
                <a:lnTo>
                  <a:pt x="1002" y="2378"/>
                </a:lnTo>
                <a:lnTo>
                  <a:pt x="1030" y="2396"/>
                </a:lnTo>
                <a:lnTo>
                  <a:pt x="1030" y="2396"/>
                </a:lnTo>
                <a:lnTo>
                  <a:pt x="1048" y="2416"/>
                </a:lnTo>
                <a:lnTo>
                  <a:pt x="1048" y="2416"/>
                </a:lnTo>
                <a:lnTo>
                  <a:pt x="1018" y="2398"/>
                </a:lnTo>
                <a:lnTo>
                  <a:pt x="1018" y="2398"/>
                </a:lnTo>
                <a:lnTo>
                  <a:pt x="1002" y="2378"/>
                </a:lnTo>
                <a:lnTo>
                  <a:pt x="1002" y="2378"/>
                </a:lnTo>
                <a:close/>
                <a:moveTo>
                  <a:pt x="1014" y="2394"/>
                </a:moveTo>
                <a:lnTo>
                  <a:pt x="1014" y="2394"/>
                </a:lnTo>
                <a:lnTo>
                  <a:pt x="988" y="2380"/>
                </a:lnTo>
                <a:lnTo>
                  <a:pt x="988" y="2380"/>
                </a:lnTo>
                <a:lnTo>
                  <a:pt x="970" y="2360"/>
                </a:lnTo>
                <a:lnTo>
                  <a:pt x="970" y="2360"/>
                </a:lnTo>
                <a:lnTo>
                  <a:pt x="996" y="2376"/>
                </a:lnTo>
                <a:lnTo>
                  <a:pt x="996" y="2376"/>
                </a:lnTo>
                <a:lnTo>
                  <a:pt x="1014" y="2394"/>
                </a:lnTo>
                <a:lnTo>
                  <a:pt x="1014" y="2394"/>
                </a:lnTo>
                <a:close/>
                <a:moveTo>
                  <a:pt x="1030" y="2396"/>
                </a:moveTo>
                <a:lnTo>
                  <a:pt x="1030" y="2396"/>
                </a:lnTo>
                <a:lnTo>
                  <a:pt x="1064" y="2416"/>
                </a:lnTo>
                <a:lnTo>
                  <a:pt x="1064" y="2416"/>
                </a:lnTo>
                <a:lnTo>
                  <a:pt x="1080" y="2436"/>
                </a:lnTo>
                <a:lnTo>
                  <a:pt x="1080" y="2436"/>
                </a:lnTo>
                <a:lnTo>
                  <a:pt x="1048" y="2416"/>
                </a:lnTo>
                <a:lnTo>
                  <a:pt x="1048" y="2416"/>
                </a:lnTo>
                <a:lnTo>
                  <a:pt x="1030" y="2396"/>
                </a:lnTo>
                <a:lnTo>
                  <a:pt x="1030" y="2396"/>
                </a:lnTo>
                <a:close/>
                <a:moveTo>
                  <a:pt x="1064" y="2416"/>
                </a:moveTo>
                <a:lnTo>
                  <a:pt x="1064" y="2416"/>
                </a:lnTo>
                <a:lnTo>
                  <a:pt x="1098" y="2434"/>
                </a:lnTo>
                <a:lnTo>
                  <a:pt x="1098" y="2434"/>
                </a:lnTo>
                <a:lnTo>
                  <a:pt x="1114" y="2456"/>
                </a:lnTo>
                <a:lnTo>
                  <a:pt x="1114" y="2456"/>
                </a:lnTo>
                <a:lnTo>
                  <a:pt x="1082" y="2436"/>
                </a:lnTo>
                <a:lnTo>
                  <a:pt x="1082" y="2436"/>
                </a:lnTo>
                <a:lnTo>
                  <a:pt x="1064" y="2416"/>
                </a:lnTo>
                <a:lnTo>
                  <a:pt x="1064" y="2416"/>
                </a:lnTo>
                <a:close/>
                <a:moveTo>
                  <a:pt x="1368" y="2702"/>
                </a:moveTo>
                <a:lnTo>
                  <a:pt x="1368" y="2702"/>
                </a:lnTo>
                <a:lnTo>
                  <a:pt x="1352" y="2682"/>
                </a:lnTo>
                <a:lnTo>
                  <a:pt x="1352" y="2682"/>
                </a:lnTo>
                <a:lnTo>
                  <a:pt x="1378" y="2698"/>
                </a:lnTo>
                <a:lnTo>
                  <a:pt x="1378" y="2698"/>
                </a:lnTo>
                <a:lnTo>
                  <a:pt x="1392" y="2720"/>
                </a:lnTo>
                <a:lnTo>
                  <a:pt x="1392" y="2720"/>
                </a:lnTo>
                <a:lnTo>
                  <a:pt x="1368" y="2702"/>
                </a:lnTo>
                <a:lnTo>
                  <a:pt x="1368" y="2702"/>
                </a:lnTo>
                <a:close/>
                <a:moveTo>
                  <a:pt x="1396" y="2726"/>
                </a:moveTo>
                <a:lnTo>
                  <a:pt x="1396" y="2726"/>
                </a:lnTo>
                <a:lnTo>
                  <a:pt x="1402" y="2736"/>
                </a:lnTo>
                <a:lnTo>
                  <a:pt x="1402" y="2736"/>
                </a:lnTo>
                <a:lnTo>
                  <a:pt x="1410" y="2746"/>
                </a:lnTo>
                <a:lnTo>
                  <a:pt x="1410" y="2746"/>
                </a:lnTo>
                <a:lnTo>
                  <a:pt x="1386" y="2730"/>
                </a:lnTo>
                <a:lnTo>
                  <a:pt x="1386" y="2730"/>
                </a:lnTo>
                <a:lnTo>
                  <a:pt x="1372" y="2708"/>
                </a:lnTo>
                <a:lnTo>
                  <a:pt x="1372" y="2708"/>
                </a:lnTo>
                <a:lnTo>
                  <a:pt x="1396" y="2726"/>
                </a:lnTo>
                <a:lnTo>
                  <a:pt x="1396" y="2726"/>
                </a:lnTo>
                <a:close/>
                <a:moveTo>
                  <a:pt x="1156" y="2484"/>
                </a:moveTo>
                <a:lnTo>
                  <a:pt x="1156" y="2484"/>
                </a:lnTo>
                <a:lnTo>
                  <a:pt x="1184" y="2502"/>
                </a:lnTo>
                <a:lnTo>
                  <a:pt x="1184" y="2502"/>
                </a:lnTo>
                <a:lnTo>
                  <a:pt x="1200" y="2524"/>
                </a:lnTo>
                <a:lnTo>
                  <a:pt x="1200" y="2524"/>
                </a:lnTo>
                <a:lnTo>
                  <a:pt x="1172" y="2506"/>
                </a:lnTo>
                <a:lnTo>
                  <a:pt x="1172" y="2506"/>
                </a:lnTo>
                <a:lnTo>
                  <a:pt x="1156" y="2484"/>
                </a:lnTo>
                <a:lnTo>
                  <a:pt x="1156" y="2484"/>
                </a:lnTo>
                <a:close/>
                <a:moveTo>
                  <a:pt x="1168" y="2502"/>
                </a:moveTo>
                <a:lnTo>
                  <a:pt x="1168" y="2502"/>
                </a:lnTo>
                <a:lnTo>
                  <a:pt x="1136" y="2484"/>
                </a:lnTo>
                <a:lnTo>
                  <a:pt x="1136" y="2484"/>
                </a:lnTo>
                <a:lnTo>
                  <a:pt x="1120" y="2462"/>
                </a:lnTo>
                <a:lnTo>
                  <a:pt x="1120" y="2462"/>
                </a:lnTo>
                <a:lnTo>
                  <a:pt x="1152" y="2482"/>
                </a:lnTo>
                <a:lnTo>
                  <a:pt x="1152" y="2482"/>
                </a:lnTo>
                <a:lnTo>
                  <a:pt x="1168" y="2502"/>
                </a:lnTo>
                <a:lnTo>
                  <a:pt x="1168" y="2502"/>
                </a:lnTo>
                <a:close/>
                <a:moveTo>
                  <a:pt x="1260" y="2576"/>
                </a:moveTo>
                <a:lnTo>
                  <a:pt x="1260" y="2576"/>
                </a:lnTo>
                <a:lnTo>
                  <a:pt x="1246" y="2552"/>
                </a:lnTo>
                <a:lnTo>
                  <a:pt x="1246" y="2552"/>
                </a:lnTo>
                <a:lnTo>
                  <a:pt x="1272" y="2568"/>
                </a:lnTo>
                <a:lnTo>
                  <a:pt x="1272" y="2568"/>
                </a:lnTo>
                <a:lnTo>
                  <a:pt x="1286" y="2592"/>
                </a:lnTo>
                <a:lnTo>
                  <a:pt x="1286" y="2592"/>
                </a:lnTo>
                <a:lnTo>
                  <a:pt x="1260" y="2576"/>
                </a:lnTo>
                <a:lnTo>
                  <a:pt x="1260" y="2576"/>
                </a:lnTo>
                <a:close/>
                <a:moveTo>
                  <a:pt x="1290" y="2596"/>
                </a:moveTo>
                <a:lnTo>
                  <a:pt x="1290" y="2596"/>
                </a:lnTo>
                <a:lnTo>
                  <a:pt x="1304" y="2618"/>
                </a:lnTo>
                <a:lnTo>
                  <a:pt x="1304" y="2618"/>
                </a:lnTo>
                <a:lnTo>
                  <a:pt x="1280" y="2602"/>
                </a:lnTo>
                <a:lnTo>
                  <a:pt x="1280" y="2602"/>
                </a:lnTo>
                <a:lnTo>
                  <a:pt x="1264" y="2580"/>
                </a:lnTo>
                <a:lnTo>
                  <a:pt x="1264" y="2580"/>
                </a:lnTo>
                <a:lnTo>
                  <a:pt x="1290" y="2596"/>
                </a:lnTo>
                <a:lnTo>
                  <a:pt x="1290" y="2596"/>
                </a:lnTo>
                <a:close/>
                <a:moveTo>
                  <a:pt x="1242" y="2548"/>
                </a:moveTo>
                <a:lnTo>
                  <a:pt x="1242" y="2548"/>
                </a:lnTo>
                <a:lnTo>
                  <a:pt x="1226" y="2526"/>
                </a:lnTo>
                <a:lnTo>
                  <a:pt x="1226" y="2526"/>
                </a:lnTo>
                <a:lnTo>
                  <a:pt x="1254" y="2542"/>
                </a:lnTo>
                <a:lnTo>
                  <a:pt x="1254" y="2542"/>
                </a:lnTo>
                <a:lnTo>
                  <a:pt x="1268" y="2564"/>
                </a:lnTo>
                <a:lnTo>
                  <a:pt x="1268" y="2564"/>
                </a:lnTo>
                <a:lnTo>
                  <a:pt x="1242" y="2548"/>
                </a:lnTo>
                <a:lnTo>
                  <a:pt x="1242" y="2548"/>
                </a:lnTo>
                <a:close/>
                <a:moveTo>
                  <a:pt x="1234" y="2544"/>
                </a:moveTo>
                <a:lnTo>
                  <a:pt x="1234" y="2544"/>
                </a:lnTo>
                <a:lnTo>
                  <a:pt x="1204" y="2526"/>
                </a:lnTo>
                <a:lnTo>
                  <a:pt x="1204" y="2526"/>
                </a:lnTo>
                <a:lnTo>
                  <a:pt x="1188" y="2504"/>
                </a:lnTo>
                <a:lnTo>
                  <a:pt x="1188" y="2504"/>
                </a:lnTo>
                <a:lnTo>
                  <a:pt x="1220" y="2522"/>
                </a:lnTo>
                <a:lnTo>
                  <a:pt x="1220" y="2522"/>
                </a:lnTo>
                <a:lnTo>
                  <a:pt x="1234" y="2544"/>
                </a:lnTo>
                <a:lnTo>
                  <a:pt x="1234" y="2544"/>
                </a:lnTo>
                <a:close/>
                <a:moveTo>
                  <a:pt x="1204" y="2528"/>
                </a:moveTo>
                <a:lnTo>
                  <a:pt x="1204" y="2528"/>
                </a:lnTo>
                <a:lnTo>
                  <a:pt x="1220" y="2550"/>
                </a:lnTo>
                <a:lnTo>
                  <a:pt x="1220" y="2550"/>
                </a:lnTo>
                <a:lnTo>
                  <a:pt x="1192" y="2534"/>
                </a:lnTo>
                <a:lnTo>
                  <a:pt x="1192" y="2534"/>
                </a:lnTo>
                <a:lnTo>
                  <a:pt x="1176" y="2512"/>
                </a:lnTo>
                <a:lnTo>
                  <a:pt x="1176" y="2512"/>
                </a:lnTo>
                <a:lnTo>
                  <a:pt x="1204" y="2528"/>
                </a:lnTo>
                <a:lnTo>
                  <a:pt x="1204" y="2528"/>
                </a:lnTo>
                <a:close/>
                <a:moveTo>
                  <a:pt x="1208" y="2530"/>
                </a:moveTo>
                <a:lnTo>
                  <a:pt x="1208" y="2530"/>
                </a:lnTo>
                <a:lnTo>
                  <a:pt x="1238" y="2548"/>
                </a:lnTo>
                <a:lnTo>
                  <a:pt x="1238" y="2548"/>
                </a:lnTo>
                <a:lnTo>
                  <a:pt x="1254" y="2570"/>
                </a:lnTo>
                <a:lnTo>
                  <a:pt x="1254" y="2570"/>
                </a:lnTo>
                <a:lnTo>
                  <a:pt x="1224" y="2552"/>
                </a:lnTo>
                <a:lnTo>
                  <a:pt x="1224" y="2552"/>
                </a:lnTo>
                <a:lnTo>
                  <a:pt x="1208" y="2530"/>
                </a:lnTo>
                <a:lnTo>
                  <a:pt x="1208" y="2530"/>
                </a:lnTo>
                <a:close/>
                <a:moveTo>
                  <a:pt x="1256" y="2576"/>
                </a:moveTo>
                <a:lnTo>
                  <a:pt x="1256" y="2576"/>
                </a:lnTo>
                <a:lnTo>
                  <a:pt x="1272" y="2598"/>
                </a:lnTo>
                <a:lnTo>
                  <a:pt x="1272" y="2598"/>
                </a:lnTo>
                <a:lnTo>
                  <a:pt x="1244" y="2580"/>
                </a:lnTo>
                <a:lnTo>
                  <a:pt x="1244" y="2580"/>
                </a:lnTo>
                <a:lnTo>
                  <a:pt x="1228" y="2558"/>
                </a:lnTo>
                <a:lnTo>
                  <a:pt x="1228" y="2558"/>
                </a:lnTo>
                <a:lnTo>
                  <a:pt x="1256" y="2576"/>
                </a:lnTo>
                <a:lnTo>
                  <a:pt x="1256" y="2576"/>
                </a:lnTo>
                <a:close/>
                <a:moveTo>
                  <a:pt x="1276" y="2602"/>
                </a:moveTo>
                <a:lnTo>
                  <a:pt x="1276" y="2602"/>
                </a:lnTo>
                <a:lnTo>
                  <a:pt x="1290" y="2624"/>
                </a:lnTo>
                <a:lnTo>
                  <a:pt x="1290" y="2624"/>
                </a:lnTo>
                <a:lnTo>
                  <a:pt x="1262" y="2606"/>
                </a:lnTo>
                <a:lnTo>
                  <a:pt x="1262" y="2606"/>
                </a:lnTo>
                <a:lnTo>
                  <a:pt x="1248" y="2584"/>
                </a:lnTo>
                <a:lnTo>
                  <a:pt x="1248" y="2584"/>
                </a:lnTo>
                <a:lnTo>
                  <a:pt x="1276" y="2602"/>
                </a:lnTo>
                <a:lnTo>
                  <a:pt x="1276" y="2602"/>
                </a:lnTo>
                <a:close/>
                <a:moveTo>
                  <a:pt x="1284" y="2608"/>
                </a:moveTo>
                <a:lnTo>
                  <a:pt x="1284" y="2608"/>
                </a:lnTo>
                <a:lnTo>
                  <a:pt x="1308" y="2624"/>
                </a:lnTo>
                <a:lnTo>
                  <a:pt x="1308" y="2624"/>
                </a:lnTo>
                <a:lnTo>
                  <a:pt x="1324" y="2646"/>
                </a:lnTo>
                <a:lnTo>
                  <a:pt x="1324" y="2646"/>
                </a:lnTo>
                <a:lnTo>
                  <a:pt x="1300" y="2630"/>
                </a:lnTo>
                <a:lnTo>
                  <a:pt x="1300" y="2630"/>
                </a:lnTo>
                <a:lnTo>
                  <a:pt x="1284" y="2608"/>
                </a:lnTo>
                <a:lnTo>
                  <a:pt x="1284" y="2608"/>
                </a:lnTo>
                <a:close/>
                <a:moveTo>
                  <a:pt x="1326" y="2650"/>
                </a:moveTo>
                <a:lnTo>
                  <a:pt x="1326" y="2650"/>
                </a:lnTo>
                <a:lnTo>
                  <a:pt x="1342" y="2672"/>
                </a:lnTo>
                <a:lnTo>
                  <a:pt x="1342" y="2672"/>
                </a:lnTo>
                <a:lnTo>
                  <a:pt x="1320" y="2656"/>
                </a:lnTo>
                <a:lnTo>
                  <a:pt x="1320" y="2656"/>
                </a:lnTo>
                <a:lnTo>
                  <a:pt x="1304" y="2636"/>
                </a:lnTo>
                <a:lnTo>
                  <a:pt x="1304" y="2636"/>
                </a:lnTo>
                <a:lnTo>
                  <a:pt x="1326" y="2650"/>
                </a:lnTo>
                <a:lnTo>
                  <a:pt x="1326" y="2650"/>
                </a:lnTo>
                <a:close/>
                <a:moveTo>
                  <a:pt x="1346" y="2678"/>
                </a:moveTo>
                <a:lnTo>
                  <a:pt x="1346" y="2678"/>
                </a:lnTo>
                <a:lnTo>
                  <a:pt x="1360" y="2698"/>
                </a:lnTo>
                <a:lnTo>
                  <a:pt x="1360" y="2698"/>
                </a:lnTo>
                <a:lnTo>
                  <a:pt x="1338" y="2684"/>
                </a:lnTo>
                <a:lnTo>
                  <a:pt x="1338" y="2684"/>
                </a:lnTo>
                <a:lnTo>
                  <a:pt x="1324" y="2662"/>
                </a:lnTo>
                <a:lnTo>
                  <a:pt x="1324" y="2662"/>
                </a:lnTo>
                <a:lnTo>
                  <a:pt x="1346" y="2678"/>
                </a:lnTo>
                <a:lnTo>
                  <a:pt x="1346" y="2678"/>
                </a:lnTo>
                <a:close/>
                <a:moveTo>
                  <a:pt x="1348" y="2676"/>
                </a:moveTo>
                <a:lnTo>
                  <a:pt x="1348" y="2676"/>
                </a:lnTo>
                <a:lnTo>
                  <a:pt x="1332" y="2654"/>
                </a:lnTo>
                <a:lnTo>
                  <a:pt x="1332" y="2654"/>
                </a:lnTo>
                <a:lnTo>
                  <a:pt x="1358" y="2670"/>
                </a:lnTo>
                <a:lnTo>
                  <a:pt x="1358" y="2670"/>
                </a:lnTo>
                <a:lnTo>
                  <a:pt x="1374" y="2694"/>
                </a:lnTo>
                <a:lnTo>
                  <a:pt x="1374" y="2694"/>
                </a:lnTo>
                <a:lnTo>
                  <a:pt x="1348" y="2676"/>
                </a:lnTo>
                <a:lnTo>
                  <a:pt x="1348" y="2676"/>
                </a:lnTo>
                <a:close/>
                <a:moveTo>
                  <a:pt x="1330" y="2648"/>
                </a:moveTo>
                <a:lnTo>
                  <a:pt x="1330" y="2648"/>
                </a:lnTo>
                <a:lnTo>
                  <a:pt x="1314" y="2626"/>
                </a:lnTo>
                <a:lnTo>
                  <a:pt x="1314" y="2626"/>
                </a:lnTo>
                <a:lnTo>
                  <a:pt x="1342" y="2644"/>
                </a:lnTo>
                <a:lnTo>
                  <a:pt x="1342" y="2644"/>
                </a:lnTo>
                <a:lnTo>
                  <a:pt x="1356" y="2666"/>
                </a:lnTo>
                <a:lnTo>
                  <a:pt x="1356" y="2666"/>
                </a:lnTo>
                <a:lnTo>
                  <a:pt x="1330" y="2648"/>
                </a:lnTo>
                <a:lnTo>
                  <a:pt x="1330" y="2648"/>
                </a:lnTo>
                <a:close/>
                <a:moveTo>
                  <a:pt x="1310" y="2622"/>
                </a:moveTo>
                <a:lnTo>
                  <a:pt x="1310" y="2622"/>
                </a:lnTo>
                <a:lnTo>
                  <a:pt x="1296" y="2600"/>
                </a:lnTo>
                <a:lnTo>
                  <a:pt x="1296" y="2600"/>
                </a:lnTo>
                <a:lnTo>
                  <a:pt x="1324" y="2616"/>
                </a:lnTo>
                <a:lnTo>
                  <a:pt x="1324" y="2616"/>
                </a:lnTo>
                <a:lnTo>
                  <a:pt x="1338" y="2638"/>
                </a:lnTo>
                <a:lnTo>
                  <a:pt x="1338" y="2638"/>
                </a:lnTo>
                <a:lnTo>
                  <a:pt x="1310" y="2622"/>
                </a:lnTo>
                <a:lnTo>
                  <a:pt x="1310" y="2622"/>
                </a:lnTo>
                <a:close/>
                <a:moveTo>
                  <a:pt x="1292" y="2594"/>
                </a:moveTo>
                <a:lnTo>
                  <a:pt x="1292" y="2594"/>
                </a:lnTo>
                <a:lnTo>
                  <a:pt x="1276" y="2572"/>
                </a:lnTo>
                <a:lnTo>
                  <a:pt x="1276" y="2572"/>
                </a:lnTo>
                <a:lnTo>
                  <a:pt x="1306" y="2588"/>
                </a:lnTo>
                <a:lnTo>
                  <a:pt x="1306" y="2588"/>
                </a:lnTo>
                <a:lnTo>
                  <a:pt x="1320" y="2612"/>
                </a:lnTo>
                <a:lnTo>
                  <a:pt x="1320" y="2612"/>
                </a:lnTo>
                <a:lnTo>
                  <a:pt x="1292" y="2594"/>
                </a:lnTo>
                <a:lnTo>
                  <a:pt x="1292" y="2594"/>
                </a:lnTo>
                <a:close/>
                <a:moveTo>
                  <a:pt x="1274" y="2566"/>
                </a:moveTo>
                <a:lnTo>
                  <a:pt x="1274" y="2566"/>
                </a:lnTo>
                <a:lnTo>
                  <a:pt x="1258" y="2544"/>
                </a:lnTo>
                <a:lnTo>
                  <a:pt x="1258" y="2544"/>
                </a:lnTo>
                <a:lnTo>
                  <a:pt x="1288" y="2560"/>
                </a:lnTo>
                <a:lnTo>
                  <a:pt x="1288" y="2560"/>
                </a:lnTo>
                <a:lnTo>
                  <a:pt x="1302" y="2584"/>
                </a:lnTo>
                <a:lnTo>
                  <a:pt x="1302" y="2584"/>
                </a:lnTo>
                <a:lnTo>
                  <a:pt x="1274" y="2566"/>
                </a:lnTo>
                <a:lnTo>
                  <a:pt x="1274" y="2566"/>
                </a:lnTo>
                <a:close/>
                <a:moveTo>
                  <a:pt x="1256" y="2540"/>
                </a:moveTo>
                <a:lnTo>
                  <a:pt x="1256" y="2540"/>
                </a:lnTo>
                <a:lnTo>
                  <a:pt x="1240" y="2516"/>
                </a:lnTo>
                <a:lnTo>
                  <a:pt x="1240" y="2516"/>
                </a:lnTo>
                <a:lnTo>
                  <a:pt x="1270" y="2532"/>
                </a:lnTo>
                <a:lnTo>
                  <a:pt x="1270" y="2532"/>
                </a:lnTo>
                <a:lnTo>
                  <a:pt x="1284" y="2556"/>
                </a:lnTo>
                <a:lnTo>
                  <a:pt x="1284" y="2556"/>
                </a:lnTo>
                <a:lnTo>
                  <a:pt x="1256" y="2540"/>
                </a:lnTo>
                <a:lnTo>
                  <a:pt x="1256" y="2540"/>
                </a:lnTo>
                <a:close/>
                <a:moveTo>
                  <a:pt x="1250" y="2536"/>
                </a:moveTo>
                <a:lnTo>
                  <a:pt x="1250" y="2536"/>
                </a:lnTo>
                <a:lnTo>
                  <a:pt x="1222" y="2520"/>
                </a:lnTo>
                <a:lnTo>
                  <a:pt x="1222" y="2520"/>
                </a:lnTo>
                <a:lnTo>
                  <a:pt x="1208" y="2498"/>
                </a:lnTo>
                <a:lnTo>
                  <a:pt x="1208" y="2498"/>
                </a:lnTo>
                <a:lnTo>
                  <a:pt x="1236" y="2514"/>
                </a:lnTo>
                <a:lnTo>
                  <a:pt x="1236" y="2514"/>
                </a:lnTo>
                <a:lnTo>
                  <a:pt x="1250" y="2536"/>
                </a:lnTo>
                <a:lnTo>
                  <a:pt x="1250" y="2536"/>
                </a:lnTo>
                <a:close/>
                <a:moveTo>
                  <a:pt x="1216" y="2516"/>
                </a:moveTo>
                <a:lnTo>
                  <a:pt x="1216" y="2516"/>
                </a:lnTo>
                <a:lnTo>
                  <a:pt x="1184" y="2498"/>
                </a:lnTo>
                <a:lnTo>
                  <a:pt x="1184" y="2498"/>
                </a:lnTo>
                <a:lnTo>
                  <a:pt x="1170" y="2476"/>
                </a:lnTo>
                <a:lnTo>
                  <a:pt x="1170" y="2476"/>
                </a:lnTo>
                <a:lnTo>
                  <a:pt x="1200" y="2494"/>
                </a:lnTo>
                <a:lnTo>
                  <a:pt x="1200" y="2494"/>
                </a:lnTo>
                <a:lnTo>
                  <a:pt x="1216" y="2516"/>
                </a:lnTo>
                <a:lnTo>
                  <a:pt x="1216" y="2516"/>
                </a:lnTo>
                <a:close/>
                <a:moveTo>
                  <a:pt x="1180" y="2496"/>
                </a:moveTo>
                <a:lnTo>
                  <a:pt x="1180" y="2496"/>
                </a:lnTo>
                <a:lnTo>
                  <a:pt x="1152" y="2480"/>
                </a:lnTo>
                <a:lnTo>
                  <a:pt x="1152" y="2480"/>
                </a:lnTo>
                <a:lnTo>
                  <a:pt x="1136" y="2458"/>
                </a:lnTo>
                <a:lnTo>
                  <a:pt x="1136" y="2458"/>
                </a:lnTo>
                <a:lnTo>
                  <a:pt x="1166" y="2474"/>
                </a:lnTo>
                <a:lnTo>
                  <a:pt x="1166" y="2474"/>
                </a:lnTo>
                <a:lnTo>
                  <a:pt x="1180" y="2496"/>
                </a:lnTo>
                <a:lnTo>
                  <a:pt x="1180" y="2496"/>
                </a:lnTo>
                <a:close/>
                <a:moveTo>
                  <a:pt x="1148" y="2476"/>
                </a:moveTo>
                <a:lnTo>
                  <a:pt x="1148" y="2476"/>
                </a:lnTo>
                <a:lnTo>
                  <a:pt x="1116" y="2458"/>
                </a:lnTo>
                <a:lnTo>
                  <a:pt x="1116" y="2458"/>
                </a:lnTo>
                <a:lnTo>
                  <a:pt x="1100" y="2436"/>
                </a:lnTo>
                <a:lnTo>
                  <a:pt x="1100" y="2436"/>
                </a:lnTo>
                <a:lnTo>
                  <a:pt x="1132" y="2454"/>
                </a:lnTo>
                <a:lnTo>
                  <a:pt x="1132" y="2454"/>
                </a:lnTo>
                <a:lnTo>
                  <a:pt x="1148" y="2476"/>
                </a:lnTo>
                <a:lnTo>
                  <a:pt x="1148" y="2476"/>
                </a:lnTo>
                <a:close/>
                <a:moveTo>
                  <a:pt x="1118" y="2462"/>
                </a:moveTo>
                <a:lnTo>
                  <a:pt x="1118" y="2462"/>
                </a:lnTo>
                <a:lnTo>
                  <a:pt x="1134" y="2482"/>
                </a:lnTo>
                <a:lnTo>
                  <a:pt x="1134" y="2482"/>
                </a:lnTo>
                <a:lnTo>
                  <a:pt x="1102" y="2462"/>
                </a:lnTo>
                <a:lnTo>
                  <a:pt x="1102" y="2462"/>
                </a:lnTo>
                <a:lnTo>
                  <a:pt x="1086" y="2442"/>
                </a:lnTo>
                <a:lnTo>
                  <a:pt x="1086" y="2442"/>
                </a:lnTo>
                <a:lnTo>
                  <a:pt x="1118" y="2462"/>
                </a:lnTo>
                <a:lnTo>
                  <a:pt x="1118" y="2462"/>
                </a:lnTo>
                <a:close/>
                <a:moveTo>
                  <a:pt x="1138" y="2488"/>
                </a:moveTo>
                <a:lnTo>
                  <a:pt x="1138" y="2488"/>
                </a:lnTo>
                <a:lnTo>
                  <a:pt x="1154" y="2508"/>
                </a:lnTo>
                <a:lnTo>
                  <a:pt x="1154" y="2508"/>
                </a:lnTo>
                <a:lnTo>
                  <a:pt x="1124" y="2488"/>
                </a:lnTo>
                <a:lnTo>
                  <a:pt x="1124" y="2488"/>
                </a:lnTo>
                <a:lnTo>
                  <a:pt x="1106" y="2468"/>
                </a:lnTo>
                <a:lnTo>
                  <a:pt x="1106" y="2468"/>
                </a:lnTo>
                <a:lnTo>
                  <a:pt x="1138" y="2488"/>
                </a:lnTo>
                <a:lnTo>
                  <a:pt x="1138" y="2488"/>
                </a:lnTo>
                <a:close/>
                <a:moveTo>
                  <a:pt x="1140" y="2490"/>
                </a:moveTo>
                <a:lnTo>
                  <a:pt x="1140" y="2490"/>
                </a:lnTo>
                <a:lnTo>
                  <a:pt x="1172" y="2508"/>
                </a:lnTo>
                <a:lnTo>
                  <a:pt x="1172" y="2508"/>
                </a:lnTo>
                <a:lnTo>
                  <a:pt x="1188" y="2530"/>
                </a:lnTo>
                <a:lnTo>
                  <a:pt x="1188" y="2530"/>
                </a:lnTo>
                <a:lnTo>
                  <a:pt x="1156" y="2510"/>
                </a:lnTo>
                <a:lnTo>
                  <a:pt x="1156" y="2510"/>
                </a:lnTo>
                <a:lnTo>
                  <a:pt x="1140" y="2490"/>
                </a:lnTo>
                <a:lnTo>
                  <a:pt x="1140" y="2490"/>
                </a:lnTo>
                <a:close/>
                <a:moveTo>
                  <a:pt x="1192" y="2536"/>
                </a:moveTo>
                <a:lnTo>
                  <a:pt x="1192" y="2536"/>
                </a:lnTo>
                <a:lnTo>
                  <a:pt x="1206" y="2556"/>
                </a:lnTo>
                <a:lnTo>
                  <a:pt x="1206" y="2556"/>
                </a:lnTo>
                <a:lnTo>
                  <a:pt x="1178" y="2536"/>
                </a:lnTo>
                <a:lnTo>
                  <a:pt x="1178" y="2536"/>
                </a:lnTo>
                <a:lnTo>
                  <a:pt x="1162" y="2516"/>
                </a:lnTo>
                <a:lnTo>
                  <a:pt x="1162" y="2516"/>
                </a:lnTo>
                <a:lnTo>
                  <a:pt x="1192" y="2536"/>
                </a:lnTo>
                <a:lnTo>
                  <a:pt x="1192" y="2536"/>
                </a:lnTo>
                <a:close/>
                <a:moveTo>
                  <a:pt x="1198" y="2538"/>
                </a:moveTo>
                <a:lnTo>
                  <a:pt x="1198" y="2538"/>
                </a:lnTo>
                <a:lnTo>
                  <a:pt x="1224" y="2554"/>
                </a:lnTo>
                <a:lnTo>
                  <a:pt x="1224" y="2554"/>
                </a:lnTo>
                <a:lnTo>
                  <a:pt x="1238" y="2576"/>
                </a:lnTo>
                <a:lnTo>
                  <a:pt x="1238" y="2576"/>
                </a:lnTo>
                <a:lnTo>
                  <a:pt x="1212" y="2560"/>
                </a:lnTo>
                <a:lnTo>
                  <a:pt x="1212" y="2560"/>
                </a:lnTo>
                <a:lnTo>
                  <a:pt x="1198" y="2538"/>
                </a:lnTo>
                <a:lnTo>
                  <a:pt x="1198" y="2538"/>
                </a:lnTo>
                <a:close/>
                <a:moveTo>
                  <a:pt x="1242" y="2582"/>
                </a:moveTo>
                <a:lnTo>
                  <a:pt x="1242" y="2582"/>
                </a:lnTo>
                <a:lnTo>
                  <a:pt x="1258" y="2602"/>
                </a:lnTo>
                <a:lnTo>
                  <a:pt x="1258" y="2602"/>
                </a:lnTo>
                <a:lnTo>
                  <a:pt x="1234" y="2586"/>
                </a:lnTo>
                <a:lnTo>
                  <a:pt x="1234" y="2586"/>
                </a:lnTo>
                <a:lnTo>
                  <a:pt x="1218" y="2566"/>
                </a:lnTo>
                <a:lnTo>
                  <a:pt x="1218" y="2566"/>
                </a:lnTo>
                <a:lnTo>
                  <a:pt x="1242" y="2582"/>
                </a:lnTo>
                <a:lnTo>
                  <a:pt x="1242" y="2582"/>
                </a:lnTo>
                <a:close/>
                <a:moveTo>
                  <a:pt x="1262" y="2608"/>
                </a:moveTo>
                <a:lnTo>
                  <a:pt x="1262" y="2608"/>
                </a:lnTo>
                <a:lnTo>
                  <a:pt x="1278" y="2628"/>
                </a:lnTo>
                <a:lnTo>
                  <a:pt x="1278" y="2628"/>
                </a:lnTo>
                <a:lnTo>
                  <a:pt x="1254" y="2612"/>
                </a:lnTo>
                <a:lnTo>
                  <a:pt x="1254" y="2612"/>
                </a:lnTo>
                <a:lnTo>
                  <a:pt x="1238" y="2592"/>
                </a:lnTo>
                <a:lnTo>
                  <a:pt x="1238" y="2592"/>
                </a:lnTo>
                <a:lnTo>
                  <a:pt x="1262" y="2608"/>
                </a:lnTo>
                <a:lnTo>
                  <a:pt x="1262" y="2608"/>
                </a:lnTo>
                <a:close/>
                <a:moveTo>
                  <a:pt x="1268" y="2612"/>
                </a:moveTo>
                <a:lnTo>
                  <a:pt x="1268" y="2612"/>
                </a:lnTo>
                <a:lnTo>
                  <a:pt x="1294" y="2630"/>
                </a:lnTo>
                <a:lnTo>
                  <a:pt x="1294" y="2630"/>
                </a:lnTo>
                <a:lnTo>
                  <a:pt x="1310" y="2650"/>
                </a:lnTo>
                <a:lnTo>
                  <a:pt x="1310" y="2650"/>
                </a:lnTo>
                <a:lnTo>
                  <a:pt x="1284" y="2632"/>
                </a:lnTo>
                <a:lnTo>
                  <a:pt x="1284" y="2632"/>
                </a:lnTo>
                <a:lnTo>
                  <a:pt x="1268" y="2612"/>
                </a:lnTo>
                <a:lnTo>
                  <a:pt x="1268" y="2612"/>
                </a:lnTo>
                <a:close/>
                <a:moveTo>
                  <a:pt x="1314" y="2656"/>
                </a:moveTo>
                <a:lnTo>
                  <a:pt x="1314" y="2656"/>
                </a:lnTo>
                <a:lnTo>
                  <a:pt x="1328" y="2674"/>
                </a:lnTo>
                <a:lnTo>
                  <a:pt x="1328" y="2676"/>
                </a:lnTo>
                <a:lnTo>
                  <a:pt x="1328" y="2676"/>
                </a:lnTo>
                <a:lnTo>
                  <a:pt x="1304" y="2658"/>
                </a:lnTo>
                <a:lnTo>
                  <a:pt x="1304" y="2658"/>
                </a:lnTo>
                <a:lnTo>
                  <a:pt x="1288" y="2638"/>
                </a:lnTo>
                <a:lnTo>
                  <a:pt x="1288" y="2638"/>
                </a:lnTo>
                <a:lnTo>
                  <a:pt x="1314" y="2656"/>
                </a:lnTo>
                <a:lnTo>
                  <a:pt x="1314" y="2656"/>
                </a:lnTo>
                <a:close/>
                <a:moveTo>
                  <a:pt x="1334" y="2682"/>
                </a:moveTo>
                <a:lnTo>
                  <a:pt x="1334" y="2682"/>
                </a:lnTo>
                <a:lnTo>
                  <a:pt x="1348" y="2702"/>
                </a:lnTo>
                <a:lnTo>
                  <a:pt x="1348" y="2702"/>
                </a:lnTo>
                <a:lnTo>
                  <a:pt x="1324" y="2684"/>
                </a:lnTo>
                <a:lnTo>
                  <a:pt x="1324" y="2684"/>
                </a:lnTo>
                <a:lnTo>
                  <a:pt x="1308" y="2664"/>
                </a:lnTo>
                <a:lnTo>
                  <a:pt x="1308" y="2664"/>
                </a:lnTo>
                <a:lnTo>
                  <a:pt x="1334" y="2682"/>
                </a:lnTo>
                <a:lnTo>
                  <a:pt x="1334" y="2682"/>
                </a:lnTo>
                <a:close/>
                <a:moveTo>
                  <a:pt x="1344" y="2690"/>
                </a:moveTo>
                <a:lnTo>
                  <a:pt x="1344" y="2690"/>
                </a:lnTo>
                <a:lnTo>
                  <a:pt x="1364" y="2704"/>
                </a:lnTo>
                <a:lnTo>
                  <a:pt x="1364" y="2704"/>
                </a:lnTo>
                <a:lnTo>
                  <a:pt x="1364" y="2704"/>
                </a:lnTo>
                <a:lnTo>
                  <a:pt x="1380" y="2724"/>
                </a:lnTo>
                <a:lnTo>
                  <a:pt x="1380" y="2724"/>
                </a:lnTo>
                <a:lnTo>
                  <a:pt x="1360" y="2710"/>
                </a:lnTo>
                <a:lnTo>
                  <a:pt x="1360" y="2710"/>
                </a:lnTo>
                <a:lnTo>
                  <a:pt x="1344" y="2690"/>
                </a:lnTo>
                <a:lnTo>
                  <a:pt x="1344" y="2690"/>
                </a:lnTo>
                <a:close/>
                <a:moveTo>
                  <a:pt x="1384" y="2730"/>
                </a:moveTo>
                <a:lnTo>
                  <a:pt x="1384" y="2730"/>
                </a:lnTo>
                <a:lnTo>
                  <a:pt x="1398" y="2752"/>
                </a:lnTo>
                <a:lnTo>
                  <a:pt x="1398" y="2752"/>
                </a:lnTo>
                <a:lnTo>
                  <a:pt x="1380" y="2738"/>
                </a:lnTo>
                <a:lnTo>
                  <a:pt x="1380" y="2738"/>
                </a:lnTo>
                <a:lnTo>
                  <a:pt x="1364" y="2716"/>
                </a:lnTo>
                <a:lnTo>
                  <a:pt x="1364" y="2716"/>
                </a:lnTo>
                <a:lnTo>
                  <a:pt x="1384" y="2730"/>
                </a:lnTo>
                <a:lnTo>
                  <a:pt x="1384" y="2730"/>
                </a:lnTo>
                <a:close/>
                <a:moveTo>
                  <a:pt x="1390" y="2736"/>
                </a:moveTo>
                <a:lnTo>
                  <a:pt x="1390" y="2736"/>
                </a:lnTo>
                <a:lnTo>
                  <a:pt x="1414" y="2752"/>
                </a:lnTo>
                <a:lnTo>
                  <a:pt x="1414" y="2752"/>
                </a:lnTo>
                <a:lnTo>
                  <a:pt x="1430" y="2774"/>
                </a:lnTo>
                <a:lnTo>
                  <a:pt x="1430" y="2774"/>
                </a:lnTo>
                <a:lnTo>
                  <a:pt x="1406" y="2756"/>
                </a:lnTo>
                <a:lnTo>
                  <a:pt x="1406" y="2756"/>
                </a:lnTo>
                <a:lnTo>
                  <a:pt x="1390" y="2736"/>
                </a:lnTo>
                <a:lnTo>
                  <a:pt x="1390" y="2736"/>
                </a:lnTo>
                <a:close/>
                <a:moveTo>
                  <a:pt x="1434" y="2780"/>
                </a:moveTo>
                <a:lnTo>
                  <a:pt x="1434" y="2780"/>
                </a:lnTo>
                <a:lnTo>
                  <a:pt x="1448" y="2800"/>
                </a:lnTo>
                <a:lnTo>
                  <a:pt x="1448" y="2800"/>
                </a:lnTo>
                <a:lnTo>
                  <a:pt x="1426" y="2782"/>
                </a:lnTo>
                <a:lnTo>
                  <a:pt x="1426" y="2782"/>
                </a:lnTo>
                <a:lnTo>
                  <a:pt x="1410" y="2764"/>
                </a:lnTo>
                <a:lnTo>
                  <a:pt x="1410" y="2764"/>
                </a:lnTo>
                <a:lnTo>
                  <a:pt x="1434" y="2780"/>
                </a:lnTo>
                <a:lnTo>
                  <a:pt x="1434" y="2780"/>
                </a:lnTo>
                <a:close/>
                <a:moveTo>
                  <a:pt x="1438" y="2784"/>
                </a:moveTo>
                <a:lnTo>
                  <a:pt x="1438" y="2784"/>
                </a:lnTo>
                <a:lnTo>
                  <a:pt x="1464" y="2802"/>
                </a:lnTo>
                <a:lnTo>
                  <a:pt x="1464" y="2802"/>
                </a:lnTo>
                <a:lnTo>
                  <a:pt x="1478" y="2822"/>
                </a:lnTo>
                <a:lnTo>
                  <a:pt x="1478" y="2822"/>
                </a:lnTo>
                <a:lnTo>
                  <a:pt x="1454" y="2804"/>
                </a:lnTo>
                <a:lnTo>
                  <a:pt x="1454" y="2804"/>
                </a:lnTo>
                <a:lnTo>
                  <a:pt x="1438" y="2784"/>
                </a:lnTo>
                <a:lnTo>
                  <a:pt x="1438" y="2784"/>
                </a:lnTo>
                <a:close/>
                <a:moveTo>
                  <a:pt x="1434" y="2778"/>
                </a:moveTo>
                <a:lnTo>
                  <a:pt x="1434" y="2778"/>
                </a:lnTo>
                <a:lnTo>
                  <a:pt x="1420" y="2756"/>
                </a:lnTo>
                <a:lnTo>
                  <a:pt x="1420" y="2756"/>
                </a:lnTo>
                <a:lnTo>
                  <a:pt x="1446" y="2774"/>
                </a:lnTo>
                <a:lnTo>
                  <a:pt x="1446" y="2774"/>
                </a:lnTo>
                <a:lnTo>
                  <a:pt x="1460" y="2796"/>
                </a:lnTo>
                <a:lnTo>
                  <a:pt x="1460" y="2796"/>
                </a:lnTo>
                <a:lnTo>
                  <a:pt x="1434" y="2778"/>
                </a:lnTo>
                <a:lnTo>
                  <a:pt x="1434" y="2778"/>
                </a:lnTo>
                <a:close/>
                <a:moveTo>
                  <a:pt x="1416" y="2750"/>
                </a:moveTo>
                <a:lnTo>
                  <a:pt x="1416" y="2750"/>
                </a:lnTo>
                <a:lnTo>
                  <a:pt x="1400" y="2728"/>
                </a:lnTo>
                <a:lnTo>
                  <a:pt x="1400" y="2728"/>
                </a:lnTo>
                <a:lnTo>
                  <a:pt x="1428" y="2746"/>
                </a:lnTo>
                <a:lnTo>
                  <a:pt x="1428" y="2746"/>
                </a:lnTo>
                <a:lnTo>
                  <a:pt x="1440" y="2766"/>
                </a:lnTo>
                <a:lnTo>
                  <a:pt x="1442" y="2768"/>
                </a:lnTo>
                <a:lnTo>
                  <a:pt x="1442" y="2768"/>
                </a:lnTo>
                <a:lnTo>
                  <a:pt x="1416" y="2750"/>
                </a:lnTo>
                <a:lnTo>
                  <a:pt x="1416" y="2750"/>
                </a:lnTo>
                <a:close/>
                <a:moveTo>
                  <a:pt x="1396" y="2724"/>
                </a:moveTo>
                <a:lnTo>
                  <a:pt x="1396" y="2724"/>
                </a:lnTo>
                <a:lnTo>
                  <a:pt x="1382" y="2702"/>
                </a:lnTo>
                <a:lnTo>
                  <a:pt x="1382" y="2702"/>
                </a:lnTo>
                <a:lnTo>
                  <a:pt x="1410" y="2720"/>
                </a:lnTo>
                <a:lnTo>
                  <a:pt x="1410" y="2720"/>
                </a:lnTo>
                <a:lnTo>
                  <a:pt x="1424" y="2742"/>
                </a:lnTo>
                <a:lnTo>
                  <a:pt x="1424" y="2742"/>
                </a:lnTo>
                <a:lnTo>
                  <a:pt x="1396" y="2724"/>
                </a:lnTo>
                <a:lnTo>
                  <a:pt x="1396" y="2724"/>
                </a:lnTo>
                <a:close/>
                <a:moveTo>
                  <a:pt x="1378" y="2696"/>
                </a:moveTo>
                <a:lnTo>
                  <a:pt x="1378" y="2696"/>
                </a:lnTo>
                <a:lnTo>
                  <a:pt x="1364" y="2674"/>
                </a:lnTo>
                <a:lnTo>
                  <a:pt x="1364" y="2674"/>
                </a:lnTo>
                <a:lnTo>
                  <a:pt x="1392" y="2692"/>
                </a:lnTo>
                <a:lnTo>
                  <a:pt x="1392" y="2692"/>
                </a:lnTo>
                <a:lnTo>
                  <a:pt x="1406" y="2714"/>
                </a:lnTo>
                <a:lnTo>
                  <a:pt x="1406" y="2714"/>
                </a:lnTo>
                <a:lnTo>
                  <a:pt x="1378" y="2696"/>
                </a:lnTo>
                <a:lnTo>
                  <a:pt x="1378" y="2696"/>
                </a:lnTo>
                <a:close/>
                <a:moveTo>
                  <a:pt x="1360" y="2668"/>
                </a:moveTo>
                <a:lnTo>
                  <a:pt x="1360" y="2668"/>
                </a:lnTo>
                <a:lnTo>
                  <a:pt x="1346" y="2646"/>
                </a:lnTo>
                <a:lnTo>
                  <a:pt x="1346" y="2646"/>
                </a:lnTo>
                <a:lnTo>
                  <a:pt x="1374" y="2664"/>
                </a:lnTo>
                <a:lnTo>
                  <a:pt x="1374" y="2664"/>
                </a:lnTo>
                <a:lnTo>
                  <a:pt x="1388" y="2686"/>
                </a:lnTo>
                <a:lnTo>
                  <a:pt x="1388" y="2686"/>
                </a:lnTo>
                <a:lnTo>
                  <a:pt x="1360" y="2668"/>
                </a:lnTo>
                <a:lnTo>
                  <a:pt x="1360" y="2668"/>
                </a:lnTo>
                <a:close/>
                <a:moveTo>
                  <a:pt x="1342" y="2642"/>
                </a:moveTo>
                <a:lnTo>
                  <a:pt x="1342" y="2642"/>
                </a:lnTo>
                <a:lnTo>
                  <a:pt x="1328" y="2618"/>
                </a:lnTo>
                <a:lnTo>
                  <a:pt x="1328" y="2618"/>
                </a:lnTo>
                <a:lnTo>
                  <a:pt x="1356" y="2636"/>
                </a:lnTo>
                <a:lnTo>
                  <a:pt x="1356" y="2636"/>
                </a:lnTo>
                <a:lnTo>
                  <a:pt x="1372" y="2660"/>
                </a:lnTo>
                <a:lnTo>
                  <a:pt x="1372" y="2660"/>
                </a:lnTo>
                <a:lnTo>
                  <a:pt x="1342" y="2642"/>
                </a:lnTo>
                <a:lnTo>
                  <a:pt x="1342" y="2642"/>
                </a:lnTo>
                <a:close/>
                <a:moveTo>
                  <a:pt x="1324" y="2614"/>
                </a:moveTo>
                <a:lnTo>
                  <a:pt x="1324" y="2614"/>
                </a:lnTo>
                <a:lnTo>
                  <a:pt x="1310" y="2590"/>
                </a:lnTo>
                <a:lnTo>
                  <a:pt x="1310" y="2590"/>
                </a:lnTo>
                <a:lnTo>
                  <a:pt x="1340" y="2608"/>
                </a:lnTo>
                <a:lnTo>
                  <a:pt x="1340" y="2608"/>
                </a:lnTo>
                <a:lnTo>
                  <a:pt x="1354" y="2632"/>
                </a:lnTo>
                <a:lnTo>
                  <a:pt x="1354" y="2632"/>
                </a:lnTo>
                <a:lnTo>
                  <a:pt x="1324" y="2614"/>
                </a:lnTo>
                <a:lnTo>
                  <a:pt x="1324" y="2614"/>
                </a:lnTo>
                <a:close/>
                <a:moveTo>
                  <a:pt x="1306" y="2586"/>
                </a:moveTo>
                <a:lnTo>
                  <a:pt x="1306" y="2586"/>
                </a:lnTo>
                <a:lnTo>
                  <a:pt x="1292" y="2562"/>
                </a:lnTo>
                <a:lnTo>
                  <a:pt x="1292" y="2562"/>
                </a:lnTo>
                <a:lnTo>
                  <a:pt x="1322" y="2580"/>
                </a:lnTo>
                <a:lnTo>
                  <a:pt x="1322" y="2580"/>
                </a:lnTo>
                <a:lnTo>
                  <a:pt x="1336" y="2604"/>
                </a:lnTo>
                <a:lnTo>
                  <a:pt x="1336" y="2604"/>
                </a:lnTo>
                <a:lnTo>
                  <a:pt x="1306" y="2586"/>
                </a:lnTo>
                <a:lnTo>
                  <a:pt x="1306" y="2586"/>
                </a:lnTo>
                <a:close/>
                <a:moveTo>
                  <a:pt x="1288" y="2558"/>
                </a:moveTo>
                <a:lnTo>
                  <a:pt x="1288" y="2558"/>
                </a:lnTo>
                <a:lnTo>
                  <a:pt x="1274" y="2534"/>
                </a:lnTo>
                <a:lnTo>
                  <a:pt x="1274" y="2534"/>
                </a:lnTo>
                <a:lnTo>
                  <a:pt x="1306" y="2552"/>
                </a:lnTo>
                <a:lnTo>
                  <a:pt x="1306" y="2552"/>
                </a:lnTo>
                <a:lnTo>
                  <a:pt x="1320" y="2576"/>
                </a:lnTo>
                <a:lnTo>
                  <a:pt x="1320" y="2576"/>
                </a:lnTo>
                <a:lnTo>
                  <a:pt x="1288" y="2558"/>
                </a:lnTo>
                <a:lnTo>
                  <a:pt x="1288" y="2558"/>
                </a:lnTo>
                <a:close/>
                <a:moveTo>
                  <a:pt x="1272" y="2530"/>
                </a:moveTo>
                <a:lnTo>
                  <a:pt x="1272" y="2530"/>
                </a:lnTo>
                <a:lnTo>
                  <a:pt x="1256" y="2506"/>
                </a:lnTo>
                <a:lnTo>
                  <a:pt x="1256" y="2506"/>
                </a:lnTo>
                <a:lnTo>
                  <a:pt x="1288" y="2524"/>
                </a:lnTo>
                <a:lnTo>
                  <a:pt x="1288" y="2524"/>
                </a:lnTo>
                <a:lnTo>
                  <a:pt x="1304" y="2548"/>
                </a:lnTo>
                <a:lnTo>
                  <a:pt x="1304" y="2548"/>
                </a:lnTo>
                <a:lnTo>
                  <a:pt x="1272" y="2530"/>
                </a:lnTo>
                <a:lnTo>
                  <a:pt x="1272" y="2530"/>
                </a:lnTo>
                <a:close/>
                <a:moveTo>
                  <a:pt x="1268" y="2528"/>
                </a:moveTo>
                <a:lnTo>
                  <a:pt x="1268" y="2528"/>
                </a:lnTo>
                <a:lnTo>
                  <a:pt x="1238" y="2512"/>
                </a:lnTo>
                <a:lnTo>
                  <a:pt x="1238" y="2512"/>
                </a:lnTo>
                <a:lnTo>
                  <a:pt x="1222" y="2488"/>
                </a:lnTo>
                <a:lnTo>
                  <a:pt x="1222" y="2488"/>
                </a:lnTo>
                <a:lnTo>
                  <a:pt x="1254" y="2504"/>
                </a:lnTo>
                <a:lnTo>
                  <a:pt x="1254" y="2504"/>
                </a:lnTo>
                <a:lnTo>
                  <a:pt x="1268" y="2528"/>
                </a:lnTo>
                <a:lnTo>
                  <a:pt x="1268" y="2528"/>
                </a:lnTo>
                <a:close/>
                <a:moveTo>
                  <a:pt x="1232" y="2508"/>
                </a:moveTo>
                <a:lnTo>
                  <a:pt x="1232" y="2508"/>
                </a:lnTo>
                <a:lnTo>
                  <a:pt x="1204" y="2492"/>
                </a:lnTo>
                <a:lnTo>
                  <a:pt x="1204" y="2492"/>
                </a:lnTo>
                <a:lnTo>
                  <a:pt x="1188" y="2470"/>
                </a:lnTo>
                <a:lnTo>
                  <a:pt x="1188" y="2470"/>
                </a:lnTo>
                <a:lnTo>
                  <a:pt x="1218" y="2486"/>
                </a:lnTo>
                <a:lnTo>
                  <a:pt x="1218" y="2486"/>
                </a:lnTo>
                <a:lnTo>
                  <a:pt x="1232" y="2508"/>
                </a:lnTo>
                <a:lnTo>
                  <a:pt x="1232" y="2508"/>
                </a:lnTo>
                <a:close/>
                <a:moveTo>
                  <a:pt x="1198" y="2488"/>
                </a:moveTo>
                <a:lnTo>
                  <a:pt x="1198" y="2488"/>
                </a:lnTo>
                <a:lnTo>
                  <a:pt x="1166" y="2472"/>
                </a:lnTo>
                <a:lnTo>
                  <a:pt x="1166" y="2472"/>
                </a:lnTo>
                <a:lnTo>
                  <a:pt x="1150" y="2448"/>
                </a:lnTo>
                <a:lnTo>
                  <a:pt x="1150" y="2448"/>
                </a:lnTo>
                <a:lnTo>
                  <a:pt x="1182" y="2466"/>
                </a:lnTo>
                <a:lnTo>
                  <a:pt x="1182" y="2466"/>
                </a:lnTo>
                <a:lnTo>
                  <a:pt x="1198" y="2488"/>
                </a:lnTo>
                <a:lnTo>
                  <a:pt x="1198" y="2488"/>
                </a:lnTo>
                <a:close/>
                <a:moveTo>
                  <a:pt x="1162" y="2470"/>
                </a:moveTo>
                <a:lnTo>
                  <a:pt x="1162" y="2470"/>
                </a:lnTo>
                <a:lnTo>
                  <a:pt x="1132" y="2452"/>
                </a:lnTo>
                <a:lnTo>
                  <a:pt x="1132" y="2452"/>
                </a:lnTo>
                <a:lnTo>
                  <a:pt x="1116" y="2430"/>
                </a:lnTo>
                <a:lnTo>
                  <a:pt x="1116" y="2430"/>
                </a:lnTo>
                <a:lnTo>
                  <a:pt x="1146" y="2446"/>
                </a:lnTo>
                <a:lnTo>
                  <a:pt x="1146" y="2446"/>
                </a:lnTo>
                <a:lnTo>
                  <a:pt x="1162" y="2470"/>
                </a:lnTo>
                <a:lnTo>
                  <a:pt x="1162" y="2470"/>
                </a:lnTo>
                <a:close/>
                <a:moveTo>
                  <a:pt x="1128" y="2450"/>
                </a:moveTo>
                <a:lnTo>
                  <a:pt x="1128" y="2450"/>
                </a:lnTo>
                <a:lnTo>
                  <a:pt x="1096" y="2430"/>
                </a:lnTo>
                <a:lnTo>
                  <a:pt x="1096" y="2430"/>
                </a:lnTo>
                <a:lnTo>
                  <a:pt x="1078" y="2408"/>
                </a:lnTo>
                <a:lnTo>
                  <a:pt x="1078" y="2408"/>
                </a:lnTo>
                <a:lnTo>
                  <a:pt x="1112" y="2428"/>
                </a:lnTo>
                <a:lnTo>
                  <a:pt x="1112" y="2428"/>
                </a:lnTo>
                <a:lnTo>
                  <a:pt x="1128" y="2450"/>
                </a:lnTo>
                <a:lnTo>
                  <a:pt x="1128" y="2450"/>
                </a:lnTo>
                <a:close/>
                <a:moveTo>
                  <a:pt x="1094" y="2430"/>
                </a:moveTo>
                <a:lnTo>
                  <a:pt x="1094" y="2430"/>
                </a:lnTo>
                <a:lnTo>
                  <a:pt x="1060" y="2410"/>
                </a:lnTo>
                <a:lnTo>
                  <a:pt x="1060" y="2410"/>
                </a:lnTo>
                <a:lnTo>
                  <a:pt x="1044" y="2390"/>
                </a:lnTo>
                <a:lnTo>
                  <a:pt x="1044" y="2390"/>
                </a:lnTo>
                <a:lnTo>
                  <a:pt x="1078" y="2408"/>
                </a:lnTo>
                <a:lnTo>
                  <a:pt x="1078" y="2408"/>
                </a:lnTo>
                <a:lnTo>
                  <a:pt x="1094" y="2430"/>
                </a:lnTo>
                <a:lnTo>
                  <a:pt x="1094" y="2430"/>
                </a:lnTo>
                <a:close/>
                <a:moveTo>
                  <a:pt x="1060" y="2410"/>
                </a:moveTo>
                <a:lnTo>
                  <a:pt x="1060" y="2410"/>
                </a:lnTo>
                <a:lnTo>
                  <a:pt x="1026" y="2390"/>
                </a:lnTo>
                <a:lnTo>
                  <a:pt x="1026" y="2390"/>
                </a:lnTo>
                <a:lnTo>
                  <a:pt x="1010" y="2370"/>
                </a:lnTo>
                <a:lnTo>
                  <a:pt x="1010" y="2370"/>
                </a:lnTo>
                <a:lnTo>
                  <a:pt x="1044" y="2388"/>
                </a:lnTo>
                <a:lnTo>
                  <a:pt x="1044" y="2388"/>
                </a:lnTo>
                <a:lnTo>
                  <a:pt x="1060" y="2410"/>
                </a:lnTo>
                <a:lnTo>
                  <a:pt x="1060" y="2410"/>
                </a:lnTo>
                <a:close/>
                <a:moveTo>
                  <a:pt x="1026" y="2390"/>
                </a:moveTo>
                <a:lnTo>
                  <a:pt x="1026" y="2390"/>
                </a:lnTo>
                <a:lnTo>
                  <a:pt x="996" y="2372"/>
                </a:lnTo>
                <a:lnTo>
                  <a:pt x="996" y="2372"/>
                </a:lnTo>
                <a:lnTo>
                  <a:pt x="980" y="2352"/>
                </a:lnTo>
                <a:lnTo>
                  <a:pt x="980" y="2352"/>
                </a:lnTo>
                <a:lnTo>
                  <a:pt x="1010" y="2370"/>
                </a:lnTo>
                <a:lnTo>
                  <a:pt x="1010" y="2370"/>
                </a:lnTo>
                <a:lnTo>
                  <a:pt x="1026" y="2390"/>
                </a:lnTo>
                <a:lnTo>
                  <a:pt x="1026" y="2390"/>
                </a:lnTo>
                <a:close/>
                <a:moveTo>
                  <a:pt x="992" y="2370"/>
                </a:moveTo>
                <a:lnTo>
                  <a:pt x="992" y="2370"/>
                </a:lnTo>
                <a:lnTo>
                  <a:pt x="964" y="2354"/>
                </a:lnTo>
                <a:lnTo>
                  <a:pt x="964" y="2354"/>
                </a:lnTo>
                <a:lnTo>
                  <a:pt x="948" y="2334"/>
                </a:lnTo>
                <a:lnTo>
                  <a:pt x="948" y="2334"/>
                </a:lnTo>
                <a:lnTo>
                  <a:pt x="974" y="2350"/>
                </a:lnTo>
                <a:lnTo>
                  <a:pt x="974" y="2350"/>
                </a:lnTo>
                <a:lnTo>
                  <a:pt x="992" y="2370"/>
                </a:lnTo>
                <a:lnTo>
                  <a:pt x="992" y="2370"/>
                </a:lnTo>
                <a:close/>
                <a:moveTo>
                  <a:pt x="958" y="2348"/>
                </a:moveTo>
                <a:lnTo>
                  <a:pt x="958" y="2348"/>
                </a:lnTo>
                <a:lnTo>
                  <a:pt x="932" y="2334"/>
                </a:lnTo>
                <a:lnTo>
                  <a:pt x="932" y="2334"/>
                </a:lnTo>
                <a:lnTo>
                  <a:pt x="914" y="2314"/>
                </a:lnTo>
                <a:lnTo>
                  <a:pt x="914" y="2314"/>
                </a:lnTo>
                <a:lnTo>
                  <a:pt x="942" y="2330"/>
                </a:lnTo>
                <a:lnTo>
                  <a:pt x="942" y="2330"/>
                </a:lnTo>
                <a:lnTo>
                  <a:pt x="958" y="2348"/>
                </a:lnTo>
                <a:lnTo>
                  <a:pt x="958" y="2348"/>
                </a:lnTo>
                <a:close/>
                <a:moveTo>
                  <a:pt x="930" y="2336"/>
                </a:moveTo>
                <a:lnTo>
                  <a:pt x="930" y="2336"/>
                </a:lnTo>
                <a:lnTo>
                  <a:pt x="946" y="2354"/>
                </a:lnTo>
                <a:lnTo>
                  <a:pt x="946" y="2354"/>
                </a:lnTo>
                <a:lnTo>
                  <a:pt x="924" y="2338"/>
                </a:lnTo>
                <a:lnTo>
                  <a:pt x="924" y="2338"/>
                </a:lnTo>
                <a:lnTo>
                  <a:pt x="906" y="2320"/>
                </a:lnTo>
                <a:lnTo>
                  <a:pt x="906" y="2320"/>
                </a:lnTo>
                <a:lnTo>
                  <a:pt x="930" y="2336"/>
                </a:lnTo>
                <a:lnTo>
                  <a:pt x="930" y="2336"/>
                </a:lnTo>
                <a:close/>
                <a:moveTo>
                  <a:pt x="938" y="2340"/>
                </a:moveTo>
                <a:lnTo>
                  <a:pt x="938" y="2340"/>
                </a:lnTo>
                <a:lnTo>
                  <a:pt x="964" y="2356"/>
                </a:lnTo>
                <a:lnTo>
                  <a:pt x="964" y="2356"/>
                </a:lnTo>
                <a:lnTo>
                  <a:pt x="980" y="2374"/>
                </a:lnTo>
                <a:lnTo>
                  <a:pt x="980" y="2374"/>
                </a:lnTo>
                <a:lnTo>
                  <a:pt x="956" y="2358"/>
                </a:lnTo>
                <a:lnTo>
                  <a:pt x="956" y="2358"/>
                </a:lnTo>
                <a:lnTo>
                  <a:pt x="938" y="2340"/>
                </a:lnTo>
                <a:lnTo>
                  <a:pt x="938" y="2340"/>
                </a:lnTo>
                <a:close/>
                <a:moveTo>
                  <a:pt x="986" y="2382"/>
                </a:moveTo>
                <a:lnTo>
                  <a:pt x="986" y="2382"/>
                </a:lnTo>
                <a:lnTo>
                  <a:pt x="1002" y="2400"/>
                </a:lnTo>
                <a:lnTo>
                  <a:pt x="1002" y="2400"/>
                </a:lnTo>
                <a:lnTo>
                  <a:pt x="980" y="2384"/>
                </a:lnTo>
                <a:lnTo>
                  <a:pt x="980" y="2384"/>
                </a:lnTo>
                <a:lnTo>
                  <a:pt x="962" y="2366"/>
                </a:lnTo>
                <a:lnTo>
                  <a:pt x="962" y="2366"/>
                </a:lnTo>
                <a:lnTo>
                  <a:pt x="986" y="2382"/>
                </a:lnTo>
                <a:lnTo>
                  <a:pt x="986" y="2382"/>
                </a:lnTo>
                <a:close/>
                <a:moveTo>
                  <a:pt x="994" y="2386"/>
                </a:moveTo>
                <a:lnTo>
                  <a:pt x="994" y="2386"/>
                </a:lnTo>
                <a:lnTo>
                  <a:pt x="1018" y="2402"/>
                </a:lnTo>
                <a:lnTo>
                  <a:pt x="1018" y="2402"/>
                </a:lnTo>
                <a:lnTo>
                  <a:pt x="1036" y="2420"/>
                </a:lnTo>
                <a:lnTo>
                  <a:pt x="1036" y="2420"/>
                </a:lnTo>
                <a:lnTo>
                  <a:pt x="1010" y="2404"/>
                </a:lnTo>
                <a:lnTo>
                  <a:pt x="1010" y="2404"/>
                </a:lnTo>
                <a:lnTo>
                  <a:pt x="994" y="2386"/>
                </a:lnTo>
                <a:lnTo>
                  <a:pt x="994" y="2386"/>
                </a:lnTo>
                <a:close/>
                <a:moveTo>
                  <a:pt x="1024" y="2404"/>
                </a:moveTo>
                <a:lnTo>
                  <a:pt x="1024" y="2404"/>
                </a:lnTo>
                <a:lnTo>
                  <a:pt x="1052" y="2422"/>
                </a:lnTo>
                <a:lnTo>
                  <a:pt x="1052" y="2422"/>
                </a:lnTo>
                <a:lnTo>
                  <a:pt x="1062" y="2434"/>
                </a:lnTo>
                <a:lnTo>
                  <a:pt x="1062" y="2434"/>
                </a:lnTo>
                <a:lnTo>
                  <a:pt x="1052" y="2422"/>
                </a:lnTo>
                <a:lnTo>
                  <a:pt x="1052" y="2422"/>
                </a:lnTo>
                <a:lnTo>
                  <a:pt x="1084" y="2442"/>
                </a:lnTo>
                <a:lnTo>
                  <a:pt x="1084" y="2442"/>
                </a:lnTo>
                <a:lnTo>
                  <a:pt x="1100" y="2462"/>
                </a:lnTo>
                <a:lnTo>
                  <a:pt x="1100" y="2462"/>
                </a:lnTo>
                <a:lnTo>
                  <a:pt x="1042" y="2424"/>
                </a:lnTo>
                <a:lnTo>
                  <a:pt x="1042" y="2424"/>
                </a:lnTo>
                <a:lnTo>
                  <a:pt x="1024" y="2404"/>
                </a:lnTo>
                <a:lnTo>
                  <a:pt x="1024" y="2404"/>
                </a:lnTo>
                <a:close/>
                <a:moveTo>
                  <a:pt x="1106" y="2468"/>
                </a:moveTo>
                <a:lnTo>
                  <a:pt x="1106" y="2468"/>
                </a:lnTo>
                <a:lnTo>
                  <a:pt x="1122" y="2488"/>
                </a:lnTo>
                <a:lnTo>
                  <a:pt x="1122" y="2488"/>
                </a:lnTo>
                <a:lnTo>
                  <a:pt x="1064" y="2450"/>
                </a:lnTo>
                <a:lnTo>
                  <a:pt x="1064" y="2450"/>
                </a:lnTo>
                <a:lnTo>
                  <a:pt x="1046" y="2430"/>
                </a:lnTo>
                <a:lnTo>
                  <a:pt x="1046" y="2430"/>
                </a:lnTo>
                <a:lnTo>
                  <a:pt x="1106" y="2468"/>
                </a:lnTo>
                <a:lnTo>
                  <a:pt x="1106" y="2468"/>
                </a:lnTo>
                <a:close/>
                <a:moveTo>
                  <a:pt x="1126" y="2494"/>
                </a:moveTo>
                <a:lnTo>
                  <a:pt x="1126" y="2494"/>
                </a:lnTo>
                <a:lnTo>
                  <a:pt x="1142" y="2514"/>
                </a:lnTo>
                <a:lnTo>
                  <a:pt x="1142" y="2514"/>
                </a:lnTo>
                <a:lnTo>
                  <a:pt x="1086" y="2476"/>
                </a:lnTo>
                <a:lnTo>
                  <a:pt x="1086" y="2476"/>
                </a:lnTo>
                <a:lnTo>
                  <a:pt x="1070" y="2456"/>
                </a:lnTo>
                <a:lnTo>
                  <a:pt x="1070" y="2456"/>
                </a:lnTo>
                <a:lnTo>
                  <a:pt x="1126" y="2494"/>
                </a:lnTo>
                <a:lnTo>
                  <a:pt x="1126" y="2494"/>
                </a:lnTo>
                <a:close/>
                <a:moveTo>
                  <a:pt x="1128" y="2494"/>
                </a:moveTo>
                <a:lnTo>
                  <a:pt x="1128" y="2494"/>
                </a:lnTo>
                <a:lnTo>
                  <a:pt x="1158" y="2514"/>
                </a:lnTo>
                <a:lnTo>
                  <a:pt x="1158" y="2514"/>
                </a:lnTo>
                <a:lnTo>
                  <a:pt x="1174" y="2534"/>
                </a:lnTo>
                <a:lnTo>
                  <a:pt x="1174" y="2534"/>
                </a:lnTo>
                <a:lnTo>
                  <a:pt x="1144" y="2514"/>
                </a:lnTo>
                <a:lnTo>
                  <a:pt x="1144" y="2514"/>
                </a:lnTo>
                <a:lnTo>
                  <a:pt x="1128" y="2494"/>
                </a:lnTo>
                <a:lnTo>
                  <a:pt x="1128" y="2494"/>
                </a:lnTo>
                <a:close/>
                <a:moveTo>
                  <a:pt x="1180" y="2540"/>
                </a:moveTo>
                <a:lnTo>
                  <a:pt x="1180" y="2540"/>
                </a:lnTo>
                <a:lnTo>
                  <a:pt x="1196" y="2560"/>
                </a:lnTo>
                <a:lnTo>
                  <a:pt x="1196" y="2560"/>
                </a:lnTo>
                <a:lnTo>
                  <a:pt x="1166" y="2540"/>
                </a:lnTo>
                <a:lnTo>
                  <a:pt x="1166" y="2540"/>
                </a:lnTo>
                <a:lnTo>
                  <a:pt x="1150" y="2520"/>
                </a:lnTo>
                <a:lnTo>
                  <a:pt x="1150" y="2520"/>
                </a:lnTo>
                <a:lnTo>
                  <a:pt x="1180" y="2540"/>
                </a:lnTo>
                <a:lnTo>
                  <a:pt x="1180" y="2540"/>
                </a:lnTo>
                <a:close/>
                <a:moveTo>
                  <a:pt x="1182" y="2542"/>
                </a:moveTo>
                <a:lnTo>
                  <a:pt x="1182" y="2542"/>
                </a:lnTo>
                <a:lnTo>
                  <a:pt x="1212" y="2562"/>
                </a:lnTo>
                <a:lnTo>
                  <a:pt x="1212" y="2562"/>
                </a:lnTo>
                <a:lnTo>
                  <a:pt x="1228" y="2582"/>
                </a:lnTo>
                <a:lnTo>
                  <a:pt x="1228" y="2582"/>
                </a:lnTo>
                <a:lnTo>
                  <a:pt x="1198" y="2562"/>
                </a:lnTo>
                <a:lnTo>
                  <a:pt x="1198" y="2562"/>
                </a:lnTo>
                <a:lnTo>
                  <a:pt x="1182" y="2542"/>
                </a:lnTo>
                <a:lnTo>
                  <a:pt x="1182" y="2542"/>
                </a:lnTo>
                <a:close/>
                <a:moveTo>
                  <a:pt x="1232" y="2588"/>
                </a:moveTo>
                <a:lnTo>
                  <a:pt x="1232" y="2588"/>
                </a:lnTo>
                <a:lnTo>
                  <a:pt x="1246" y="2606"/>
                </a:lnTo>
                <a:lnTo>
                  <a:pt x="1246" y="2606"/>
                </a:lnTo>
                <a:lnTo>
                  <a:pt x="1218" y="2588"/>
                </a:lnTo>
                <a:lnTo>
                  <a:pt x="1218" y="2588"/>
                </a:lnTo>
                <a:lnTo>
                  <a:pt x="1204" y="2568"/>
                </a:lnTo>
                <a:lnTo>
                  <a:pt x="1204" y="2568"/>
                </a:lnTo>
                <a:lnTo>
                  <a:pt x="1232" y="2588"/>
                </a:lnTo>
                <a:lnTo>
                  <a:pt x="1232" y="2588"/>
                </a:lnTo>
                <a:close/>
                <a:moveTo>
                  <a:pt x="1252" y="2614"/>
                </a:moveTo>
                <a:lnTo>
                  <a:pt x="1252" y="2614"/>
                </a:lnTo>
                <a:lnTo>
                  <a:pt x="1252" y="2614"/>
                </a:lnTo>
                <a:lnTo>
                  <a:pt x="1268" y="2632"/>
                </a:lnTo>
                <a:lnTo>
                  <a:pt x="1268" y="2632"/>
                </a:lnTo>
                <a:lnTo>
                  <a:pt x="1240" y="2612"/>
                </a:lnTo>
                <a:lnTo>
                  <a:pt x="1240" y="2612"/>
                </a:lnTo>
                <a:lnTo>
                  <a:pt x="1224" y="2594"/>
                </a:lnTo>
                <a:lnTo>
                  <a:pt x="1224" y="2594"/>
                </a:lnTo>
                <a:lnTo>
                  <a:pt x="1252" y="2614"/>
                </a:lnTo>
                <a:lnTo>
                  <a:pt x="1252" y="2614"/>
                </a:lnTo>
                <a:close/>
                <a:moveTo>
                  <a:pt x="1260" y="2618"/>
                </a:moveTo>
                <a:lnTo>
                  <a:pt x="1260" y="2618"/>
                </a:lnTo>
                <a:lnTo>
                  <a:pt x="1282" y="2634"/>
                </a:lnTo>
                <a:lnTo>
                  <a:pt x="1282" y="2634"/>
                </a:lnTo>
                <a:lnTo>
                  <a:pt x="1298" y="2654"/>
                </a:lnTo>
                <a:lnTo>
                  <a:pt x="1298" y="2654"/>
                </a:lnTo>
                <a:lnTo>
                  <a:pt x="1274" y="2638"/>
                </a:lnTo>
                <a:lnTo>
                  <a:pt x="1274" y="2638"/>
                </a:lnTo>
                <a:lnTo>
                  <a:pt x="1260" y="2618"/>
                </a:lnTo>
                <a:lnTo>
                  <a:pt x="1260" y="2618"/>
                </a:lnTo>
                <a:close/>
                <a:moveTo>
                  <a:pt x="1302" y="2660"/>
                </a:moveTo>
                <a:lnTo>
                  <a:pt x="1302" y="2660"/>
                </a:lnTo>
                <a:lnTo>
                  <a:pt x="1318" y="2680"/>
                </a:lnTo>
                <a:lnTo>
                  <a:pt x="1318" y="2680"/>
                </a:lnTo>
                <a:lnTo>
                  <a:pt x="1296" y="2664"/>
                </a:lnTo>
                <a:lnTo>
                  <a:pt x="1296" y="2664"/>
                </a:lnTo>
                <a:lnTo>
                  <a:pt x="1280" y="2646"/>
                </a:lnTo>
                <a:lnTo>
                  <a:pt x="1280" y="2646"/>
                </a:lnTo>
                <a:lnTo>
                  <a:pt x="1302" y="2660"/>
                </a:lnTo>
                <a:lnTo>
                  <a:pt x="1302" y="2660"/>
                </a:lnTo>
                <a:close/>
                <a:moveTo>
                  <a:pt x="1324" y="2686"/>
                </a:moveTo>
                <a:lnTo>
                  <a:pt x="1324" y="2686"/>
                </a:lnTo>
                <a:lnTo>
                  <a:pt x="1338" y="2706"/>
                </a:lnTo>
                <a:lnTo>
                  <a:pt x="1338" y="2706"/>
                </a:lnTo>
                <a:lnTo>
                  <a:pt x="1318" y="2690"/>
                </a:lnTo>
                <a:lnTo>
                  <a:pt x="1318" y="2690"/>
                </a:lnTo>
                <a:lnTo>
                  <a:pt x="1302" y="2672"/>
                </a:lnTo>
                <a:lnTo>
                  <a:pt x="1302" y="2672"/>
                </a:lnTo>
                <a:lnTo>
                  <a:pt x="1324" y="2686"/>
                </a:lnTo>
                <a:lnTo>
                  <a:pt x="1324" y="2686"/>
                </a:lnTo>
                <a:close/>
                <a:moveTo>
                  <a:pt x="1330" y="2692"/>
                </a:moveTo>
                <a:lnTo>
                  <a:pt x="1330" y="2692"/>
                </a:lnTo>
                <a:lnTo>
                  <a:pt x="1354" y="2710"/>
                </a:lnTo>
                <a:lnTo>
                  <a:pt x="1354" y="2710"/>
                </a:lnTo>
                <a:lnTo>
                  <a:pt x="1368" y="2728"/>
                </a:lnTo>
                <a:lnTo>
                  <a:pt x="1368" y="2728"/>
                </a:lnTo>
                <a:lnTo>
                  <a:pt x="1344" y="2710"/>
                </a:lnTo>
                <a:lnTo>
                  <a:pt x="1344" y="2710"/>
                </a:lnTo>
                <a:lnTo>
                  <a:pt x="1330" y="2692"/>
                </a:lnTo>
                <a:lnTo>
                  <a:pt x="1330" y="2692"/>
                </a:lnTo>
                <a:close/>
                <a:moveTo>
                  <a:pt x="1374" y="2736"/>
                </a:moveTo>
                <a:lnTo>
                  <a:pt x="1374" y="2736"/>
                </a:lnTo>
                <a:lnTo>
                  <a:pt x="1388" y="2754"/>
                </a:lnTo>
                <a:lnTo>
                  <a:pt x="1388" y="2754"/>
                </a:lnTo>
                <a:lnTo>
                  <a:pt x="1364" y="2736"/>
                </a:lnTo>
                <a:lnTo>
                  <a:pt x="1364" y="2736"/>
                </a:lnTo>
                <a:lnTo>
                  <a:pt x="1350" y="2718"/>
                </a:lnTo>
                <a:lnTo>
                  <a:pt x="1350" y="2718"/>
                </a:lnTo>
                <a:lnTo>
                  <a:pt x="1374" y="2736"/>
                </a:lnTo>
                <a:lnTo>
                  <a:pt x="1374" y="2736"/>
                </a:lnTo>
                <a:close/>
                <a:moveTo>
                  <a:pt x="1386" y="2744"/>
                </a:moveTo>
                <a:lnTo>
                  <a:pt x="1386" y="2744"/>
                </a:lnTo>
                <a:lnTo>
                  <a:pt x="1404" y="2758"/>
                </a:lnTo>
                <a:lnTo>
                  <a:pt x="1404" y="2758"/>
                </a:lnTo>
                <a:lnTo>
                  <a:pt x="1418" y="2776"/>
                </a:lnTo>
                <a:lnTo>
                  <a:pt x="1418" y="2776"/>
                </a:lnTo>
                <a:lnTo>
                  <a:pt x="1400" y="2762"/>
                </a:lnTo>
                <a:lnTo>
                  <a:pt x="1400" y="2762"/>
                </a:lnTo>
                <a:lnTo>
                  <a:pt x="1386" y="2744"/>
                </a:lnTo>
                <a:lnTo>
                  <a:pt x="1386" y="2744"/>
                </a:lnTo>
                <a:close/>
                <a:moveTo>
                  <a:pt x="1422" y="2784"/>
                </a:moveTo>
                <a:lnTo>
                  <a:pt x="1422" y="2784"/>
                </a:lnTo>
                <a:lnTo>
                  <a:pt x="1438" y="2804"/>
                </a:lnTo>
                <a:lnTo>
                  <a:pt x="1438" y="2804"/>
                </a:lnTo>
                <a:lnTo>
                  <a:pt x="1420" y="2790"/>
                </a:lnTo>
                <a:lnTo>
                  <a:pt x="1420" y="2790"/>
                </a:lnTo>
                <a:lnTo>
                  <a:pt x="1406" y="2770"/>
                </a:lnTo>
                <a:lnTo>
                  <a:pt x="1406" y="2770"/>
                </a:lnTo>
                <a:lnTo>
                  <a:pt x="1422" y="2784"/>
                </a:lnTo>
                <a:lnTo>
                  <a:pt x="1422" y="2784"/>
                </a:lnTo>
                <a:close/>
                <a:moveTo>
                  <a:pt x="1430" y="2790"/>
                </a:moveTo>
                <a:lnTo>
                  <a:pt x="1430" y="2790"/>
                </a:lnTo>
                <a:lnTo>
                  <a:pt x="1452" y="2806"/>
                </a:lnTo>
                <a:lnTo>
                  <a:pt x="1452" y="2806"/>
                </a:lnTo>
                <a:lnTo>
                  <a:pt x="1466" y="2826"/>
                </a:lnTo>
                <a:lnTo>
                  <a:pt x="1466" y="2826"/>
                </a:lnTo>
                <a:lnTo>
                  <a:pt x="1446" y="2810"/>
                </a:lnTo>
                <a:lnTo>
                  <a:pt x="1446" y="2810"/>
                </a:lnTo>
                <a:lnTo>
                  <a:pt x="1446" y="2810"/>
                </a:lnTo>
                <a:lnTo>
                  <a:pt x="1430" y="2790"/>
                </a:lnTo>
                <a:lnTo>
                  <a:pt x="1430" y="2790"/>
                </a:lnTo>
                <a:close/>
                <a:moveTo>
                  <a:pt x="1458" y="2810"/>
                </a:moveTo>
                <a:lnTo>
                  <a:pt x="1458" y="2810"/>
                </a:lnTo>
                <a:lnTo>
                  <a:pt x="1482" y="2828"/>
                </a:lnTo>
                <a:lnTo>
                  <a:pt x="1482" y="2828"/>
                </a:lnTo>
                <a:lnTo>
                  <a:pt x="1496" y="2848"/>
                </a:lnTo>
                <a:lnTo>
                  <a:pt x="1496" y="2848"/>
                </a:lnTo>
                <a:lnTo>
                  <a:pt x="1472" y="2830"/>
                </a:lnTo>
                <a:lnTo>
                  <a:pt x="1472" y="2830"/>
                </a:lnTo>
                <a:lnTo>
                  <a:pt x="1458" y="2810"/>
                </a:lnTo>
                <a:lnTo>
                  <a:pt x="1458" y="2810"/>
                </a:lnTo>
                <a:close/>
                <a:moveTo>
                  <a:pt x="1500" y="2854"/>
                </a:moveTo>
                <a:lnTo>
                  <a:pt x="1500" y="2854"/>
                </a:lnTo>
                <a:lnTo>
                  <a:pt x="1514" y="2876"/>
                </a:lnTo>
                <a:lnTo>
                  <a:pt x="1514" y="2876"/>
                </a:lnTo>
                <a:lnTo>
                  <a:pt x="1492" y="2858"/>
                </a:lnTo>
                <a:lnTo>
                  <a:pt x="1492" y="2858"/>
                </a:lnTo>
                <a:lnTo>
                  <a:pt x="1476" y="2836"/>
                </a:lnTo>
                <a:lnTo>
                  <a:pt x="1476" y="2836"/>
                </a:lnTo>
                <a:lnTo>
                  <a:pt x="1500" y="2854"/>
                </a:lnTo>
                <a:lnTo>
                  <a:pt x="1500" y="2854"/>
                </a:lnTo>
                <a:close/>
                <a:moveTo>
                  <a:pt x="1502" y="2856"/>
                </a:moveTo>
                <a:lnTo>
                  <a:pt x="1502" y="2856"/>
                </a:lnTo>
                <a:lnTo>
                  <a:pt x="1530" y="2878"/>
                </a:lnTo>
                <a:lnTo>
                  <a:pt x="1530" y="2878"/>
                </a:lnTo>
                <a:lnTo>
                  <a:pt x="1544" y="2898"/>
                </a:lnTo>
                <a:lnTo>
                  <a:pt x="1544" y="2898"/>
                </a:lnTo>
                <a:lnTo>
                  <a:pt x="1516" y="2876"/>
                </a:lnTo>
                <a:lnTo>
                  <a:pt x="1516" y="2876"/>
                </a:lnTo>
                <a:lnTo>
                  <a:pt x="1502" y="2856"/>
                </a:lnTo>
                <a:lnTo>
                  <a:pt x="1502" y="2856"/>
                </a:lnTo>
                <a:close/>
                <a:moveTo>
                  <a:pt x="1498" y="2850"/>
                </a:moveTo>
                <a:lnTo>
                  <a:pt x="1498" y="2850"/>
                </a:lnTo>
                <a:lnTo>
                  <a:pt x="1484" y="2830"/>
                </a:lnTo>
                <a:lnTo>
                  <a:pt x="1484" y="2830"/>
                </a:lnTo>
                <a:lnTo>
                  <a:pt x="1512" y="2850"/>
                </a:lnTo>
                <a:lnTo>
                  <a:pt x="1512" y="2850"/>
                </a:lnTo>
                <a:lnTo>
                  <a:pt x="1526" y="2872"/>
                </a:lnTo>
                <a:lnTo>
                  <a:pt x="1526" y="2872"/>
                </a:lnTo>
                <a:lnTo>
                  <a:pt x="1498" y="2850"/>
                </a:lnTo>
                <a:lnTo>
                  <a:pt x="1498" y="2850"/>
                </a:lnTo>
                <a:close/>
                <a:moveTo>
                  <a:pt x="1480" y="2824"/>
                </a:moveTo>
                <a:lnTo>
                  <a:pt x="1480" y="2824"/>
                </a:lnTo>
                <a:lnTo>
                  <a:pt x="1466" y="2802"/>
                </a:lnTo>
                <a:lnTo>
                  <a:pt x="1466" y="2802"/>
                </a:lnTo>
                <a:lnTo>
                  <a:pt x="1494" y="2824"/>
                </a:lnTo>
                <a:lnTo>
                  <a:pt x="1494" y="2824"/>
                </a:lnTo>
                <a:lnTo>
                  <a:pt x="1508" y="2844"/>
                </a:lnTo>
                <a:lnTo>
                  <a:pt x="1508" y="2844"/>
                </a:lnTo>
                <a:lnTo>
                  <a:pt x="1480" y="2824"/>
                </a:lnTo>
                <a:lnTo>
                  <a:pt x="1480" y="2824"/>
                </a:lnTo>
                <a:close/>
                <a:moveTo>
                  <a:pt x="1462" y="2798"/>
                </a:moveTo>
                <a:lnTo>
                  <a:pt x="1462" y="2798"/>
                </a:lnTo>
                <a:lnTo>
                  <a:pt x="1446" y="2776"/>
                </a:lnTo>
                <a:lnTo>
                  <a:pt x="1446" y="2776"/>
                </a:lnTo>
                <a:lnTo>
                  <a:pt x="1476" y="2796"/>
                </a:lnTo>
                <a:lnTo>
                  <a:pt x="1476" y="2796"/>
                </a:lnTo>
                <a:lnTo>
                  <a:pt x="1478" y="2798"/>
                </a:lnTo>
                <a:lnTo>
                  <a:pt x="1478" y="2798"/>
                </a:lnTo>
                <a:lnTo>
                  <a:pt x="1490" y="2818"/>
                </a:lnTo>
                <a:lnTo>
                  <a:pt x="1490" y="2818"/>
                </a:lnTo>
                <a:lnTo>
                  <a:pt x="1462" y="2798"/>
                </a:lnTo>
                <a:lnTo>
                  <a:pt x="1462" y="2798"/>
                </a:lnTo>
                <a:close/>
                <a:moveTo>
                  <a:pt x="1444" y="2770"/>
                </a:moveTo>
                <a:lnTo>
                  <a:pt x="1444" y="2770"/>
                </a:lnTo>
                <a:lnTo>
                  <a:pt x="1428" y="2748"/>
                </a:lnTo>
                <a:lnTo>
                  <a:pt x="1428" y="2748"/>
                </a:lnTo>
                <a:lnTo>
                  <a:pt x="1460" y="2768"/>
                </a:lnTo>
                <a:lnTo>
                  <a:pt x="1460" y="2768"/>
                </a:lnTo>
                <a:lnTo>
                  <a:pt x="1472" y="2790"/>
                </a:lnTo>
                <a:lnTo>
                  <a:pt x="1472" y="2790"/>
                </a:lnTo>
                <a:lnTo>
                  <a:pt x="1444" y="2770"/>
                </a:lnTo>
                <a:lnTo>
                  <a:pt x="1444" y="2770"/>
                </a:lnTo>
                <a:close/>
                <a:moveTo>
                  <a:pt x="1426" y="2742"/>
                </a:moveTo>
                <a:lnTo>
                  <a:pt x="1426" y="2742"/>
                </a:lnTo>
                <a:lnTo>
                  <a:pt x="1410" y="2720"/>
                </a:lnTo>
                <a:lnTo>
                  <a:pt x="1410" y="2720"/>
                </a:lnTo>
                <a:lnTo>
                  <a:pt x="1442" y="2740"/>
                </a:lnTo>
                <a:lnTo>
                  <a:pt x="1442" y="2740"/>
                </a:lnTo>
                <a:lnTo>
                  <a:pt x="1456" y="2764"/>
                </a:lnTo>
                <a:lnTo>
                  <a:pt x="1456" y="2764"/>
                </a:lnTo>
                <a:lnTo>
                  <a:pt x="1426" y="2742"/>
                </a:lnTo>
                <a:lnTo>
                  <a:pt x="1426" y="2742"/>
                </a:lnTo>
                <a:close/>
                <a:moveTo>
                  <a:pt x="1408" y="2716"/>
                </a:moveTo>
                <a:lnTo>
                  <a:pt x="1408" y="2716"/>
                </a:lnTo>
                <a:lnTo>
                  <a:pt x="1394" y="2694"/>
                </a:lnTo>
                <a:lnTo>
                  <a:pt x="1394" y="2694"/>
                </a:lnTo>
                <a:lnTo>
                  <a:pt x="1424" y="2712"/>
                </a:lnTo>
                <a:lnTo>
                  <a:pt x="1424" y="2712"/>
                </a:lnTo>
                <a:lnTo>
                  <a:pt x="1438" y="2736"/>
                </a:lnTo>
                <a:lnTo>
                  <a:pt x="1438" y="2736"/>
                </a:lnTo>
                <a:lnTo>
                  <a:pt x="1408" y="2716"/>
                </a:lnTo>
                <a:lnTo>
                  <a:pt x="1408" y="2716"/>
                </a:lnTo>
                <a:close/>
                <a:moveTo>
                  <a:pt x="1390" y="2688"/>
                </a:moveTo>
                <a:lnTo>
                  <a:pt x="1390" y="2688"/>
                </a:lnTo>
                <a:lnTo>
                  <a:pt x="1376" y="2666"/>
                </a:lnTo>
                <a:lnTo>
                  <a:pt x="1376" y="2666"/>
                </a:lnTo>
                <a:lnTo>
                  <a:pt x="1408" y="2684"/>
                </a:lnTo>
                <a:lnTo>
                  <a:pt x="1408" y="2684"/>
                </a:lnTo>
                <a:lnTo>
                  <a:pt x="1422" y="2708"/>
                </a:lnTo>
                <a:lnTo>
                  <a:pt x="1422" y="2708"/>
                </a:lnTo>
                <a:lnTo>
                  <a:pt x="1390" y="2688"/>
                </a:lnTo>
                <a:lnTo>
                  <a:pt x="1390" y="2688"/>
                </a:lnTo>
                <a:close/>
                <a:moveTo>
                  <a:pt x="1372" y="2660"/>
                </a:moveTo>
                <a:lnTo>
                  <a:pt x="1372" y="2660"/>
                </a:lnTo>
                <a:lnTo>
                  <a:pt x="1358" y="2638"/>
                </a:lnTo>
                <a:lnTo>
                  <a:pt x="1358" y="2638"/>
                </a:lnTo>
                <a:lnTo>
                  <a:pt x="1390" y="2656"/>
                </a:lnTo>
                <a:lnTo>
                  <a:pt x="1390" y="2656"/>
                </a:lnTo>
                <a:lnTo>
                  <a:pt x="1404" y="2680"/>
                </a:lnTo>
                <a:lnTo>
                  <a:pt x="1404" y="2680"/>
                </a:lnTo>
                <a:lnTo>
                  <a:pt x="1372" y="2660"/>
                </a:lnTo>
                <a:lnTo>
                  <a:pt x="1372" y="2660"/>
                </a:lnTo>
                <a:close/>
                <a:moveTo>
                  <a:pt x="1356" y="2634"/>
                </a:moveTo>
                <a:lnTo>
                  <a:pt x="1356" y="2634"/>
                </a:lnTo>
                <a:lnTo>
                  <a:pt x="1342" y="2610"/>
                </a:lnTo>
                <a:lnTo>
                  <a:pt x="1342" y="2610"/>
                </a:lnTo>
                <a:lnTo>
                  <a:pt x="1374" y="2628"/>
                </a:lnTo>
                <a:lnTo>
                  <a:pt x="1374" y="2628"/>
                </a:lnTo>
                <a:lnTo>
                  <a:pt x="1388" y="2652"/>
                </a:lnTo>
                <a:lnTo>
                  <a:pt x="1388" y="2652"/>
                </a:lnTo>
                <a:lnTo>
                  <a:pt x="1356" y="2634"/>
                </a:lnTo>
                <a:lnTo>
                  <a:pt x="1356" y="2634"/>
                </a:lnTo>
                <a:close/>
                <a:moveTo>
                  <a:pt x="1338" y="2604"/>
                </a:moveTo>
                <a:lnTo>
                  <a:pt x="1338" y="2604"/>
                </a:lnTo>
                <a:lnTo>
                  <a:pt x="1324" y="2582"/>
                </a:lnTo>
                <a:lnTo>
                  <a:pt x="1324" y="2582"/>
                </a:lnTo>
                <a:lnTo>
                  <a:pt x="1358" y="2600"/>
                </a:lnTo>
                <a:lnTo>
                  <a:pt x="1358" y="2600"/>
                </a:lnTo>
                <a:lnTo>
                  <a:pt x="1372" y="2624"/>
                </a:lnTo>
                <a:lnTo>
                  <a:pt x="1372" y="2624"/>
                </a:lnTo>
                <a:lnTo>
                  <a:pt x="1338" y="2604"/>
                </a:lnTo>
                <a:lnTo>
                  <a:pt x="1338" y="2604"/>
                </a:lnTo>
                <a:close/>
                <a:moveTo>
                  <a:pt x="1322" y="2578"/>
                </a:moveTo>
                <a:lnTo>
                  <a:pt x="1322" y="2578"/>
                </a:lnTo>
                <a:lnTo>
                  <a:pt x="1308" y="2554"/>
                </a:lnTo>
                <a:lnTo>
                  <a:pt x="1308" y="2554"/>
                </a:lnTo>
                <a:lnTo>
                  <a:pt x="1342" y="2572"/>
                </a:lnTo>
                <a:lnTo>
                  <a:pt x="1342" y="2572"/>
                </a:lnTo>
                <a:lnTo>
                  <a:pt x="1356" y="2596"/>
                </a:lnTo>
                <a:lnTo>
                  <a:pt x="1356" y="2596"/>
                </a:lnTo>
                <a:lnTo>
                  <a:pt x="1322" y="2578"/>
                </a:lnTo>
                <a:lnTo>
                  <a:pt x="1322" y="2578"/>
                </a:lnTo>
                <a:close/>
                <a:moveTo>
                  <a:pt x="1304" y="2548"/>
                </a:moveTo>
                <a:lnTo>
                  <a:pt x="1304" y="2548"/>
                </a:lnTo>
                <a:lnTo>
                  <a:pt x="1290" y="2524"/>
                </a:lnTo>
                <a:lnTo>
                  <a:pt x="1290" y="2524"/>
                </a:lnTo>
                <a:lnTo>
                  <a:pt x="1326" y="2544"/>
                </a:lnTo>
                <a:lnTo>
                  <a:pt x="1326" y="2544"/>
                </a:lnTo>
                <a:lnTo>
                  <a:pt x="1338" y="2568"/>
                </a:lnTo>
                <a:lnTo>
                  <a:pt x="1338" y="2568"/>
                </a:lnTo>
                <a:lnTo>
                  <a:pt x="1304" y="2548"/>
                </a:lnTo>
                <a:lnTo>
                  <a:pt x="1304" y="2548"/>
                </a:lnTo>
                <a:close/>
                <a:moveTo>
                  <a:pt x="1288" y="2520"/>
                </a:moveTo>
                <a:lnTo>
                  <a:pt x="1288" y="2520"/>
                </a:lnTo>
                <a:lnTo>
                  <a:pt x="1274" y="2496"/>
                </a:lnTo>
                <a:lnTo>
                  <a:pt x="1274" y="2496"/>
                </a:lnTo>
                <a:lnTo>
                  <a:pt x="1308" y="2514"/>
                </a:lnTo>
                <a:lnTo>
                  <a:pt x="1308" y="2514"/>
                </a:lnTo>
                <a:lnTo>
                  <a:pt x="1322" y="2538"/>
                </a:lnTo>
                <a:lnTo>
                  <a:pt x="1322" y="2538"/>
                </a:lnTo>
                <a:lnTo>
                  <a:pt x="1288" y="2520"/>
                </a:lnTo>
                <a:lnTo>
                  <a:pt x="1288" y="2520"/>
                </a:lnTo>
                <a:close/>
                <a:moveTo>
                  <a:pt x="1286" y="2520"/>
                </a:moveTo>
                <a:lnTo>
                  <a:pt x="1286" y="2520"/>
                </a:lnTo>
                <a:lnTo>
                  <a:pt x="1254" y="2502"/>
                </a:lnTo>
                <a:lnTo>
                  <a:pt x="1254" y="2502"/>
                </a:lnTo>
                <a:lnTo>
                  <a:pt x="1240" y="2478"/>
                </a:lnTo>
                <a:lnTo>
                  <a:pt x="1240" y="2478"/>
                </a:lnTo>
                <a:lnTo>
                  <a:pt x="1272" y="2496"/>
                </a:lnTo>
                <a:lnTo>
                  <a:pt x="1272" y="2496"/>
                </a:lnTo>
                <a:lnTo>
                  <a:pt x="1286" y="2520"/>
                </a:lnTo>
                <a:lnTo>
                  <a:pt x="1286" y="2520"/>
                </a:lnTo>
                <a:close/>
                <a:moveTo>
                  <a:pt x="1250" y="2500"/>
                </a:moveTo>
                <a:lnTo>
                  <a:pt x="1250" y="2500"/>
                </a:lnTo>
                <a:lnTo>
                  <a:pt x="1220" y="2484"/>
                </a:lnTo>
                <a:lnTo>
                  <a:pt x="1220" y="2484"/>
                </a:lnTo>
                <a:lnTo>
                  <a:pt x="1204" y="2460"/>
                </a:lnTo>
                <a:lnTo>
                  <a:pt x="1204" y="2460"/>
                </a:lnTo>
                <a:lnTo>
                  <a:pt x="1236" y="2476"/>
                </a:lnTo>
                <a:lnTo>
                  <a:pt x="1236" y="2476"/>
                </a:lnTo>
                <a:lnTo>
                  <a:pt x="1250" y="2500"/>
                </a:lnTo>
                <a:lnTo>
                  <a:pt x="1250" y="2500"/>
                </a:lnTo>
                <a:close/>
                <a:moveTo>
                  <a:pt x="1214" y="2480"/>
                </a:moveTo>
                <a:lnTo>
                  <a:pt x="1214" y="2480"/>
                </a:lnTo>
                <a:lnTo>
                  <a:pt x="1186" y="2466"/>
                </a:lnTo>
                <a:lnTo>
                  <a:pt x="1186" y="2466"/>
                </a:lnTo>
                <a:lnTo>
                  <a:pt x="1170" y="2442"/>
                </a:lnTo>
                <a:lnTo>
                  <a:pt x="1170" y="2442"/>
                </a:lnTo>
                <a:lnTo>
                  <a:pt x="1200" y="2458"/>
                </a:lnTo>
                <a:lnTo>
                  <a:pt x="1200" y="2458"/>
                </a:lnTo>
                <a:lnTo>
                  <a:pt x="1214" y="2480"/>
                </a:lnTo>
                <a:lnTo>
                  <a:pt x="1214" y="2480"/>
                </a:lnTo>
                <a:close/>
                <a:moveTo>
                  <a:pt x="1180" y="2462"/>
                </a:moveTo>
                <a:lnTo>
                  <a:pt x="1180" y="2462"/>
                </a:lnTo>
                <a:lnTo>
                  <a:pt x="1146" y="2444"/>
                </a:lnTo>
                <a:lnTo>
                  <a:pt x="1146" y="2444"/>
                </a:lnTo>
                <a:lnTo>
                  <a:pt x="1132" y="2420"/>
                </a:lnTo>
                <a:lnTo>
                  <a:pt x="1132" y="2420"/>
                </a:lnTo>
                <a:lnTo>
                  <a:pt x="1164" y="2438"/>
                </a:lnTo>
                <a:lnTo>
                  <a:pt x="1164" y="2438"/>
                </a:lnTo>
                <a:lnTo>
                  <a:pt x="1180" y="2462"/>
                </a:lnTo>
                <a:lnTo>
                  <a:pt x="1180" y="2462"/>
                </a:lnTo>
                <a:close/>
                <a:moveTo>
                  <a:pt x="1144" y="2442"/>
                </a:moveTo>
                <a:lnTo>
                  <a:pt x="1144" y="2442"/>
                </a:lnTo>
                <a:lnTo>
                  <a:pt x="1114" y="2426"/>
                </a:lnTo>
                <a:lnTo>
                  <a:pt x="1114" y="2426"/>
                </a:lnTo>
                <a:lnTo>
                  <a:pt x="1098" y="2402"/>
                </a:lnTo>
                <a:lnTo>
                  <a:pt x="1098" y="2402"/>
                </a:lnTo>
                <a:lnTo>
                  <a:pt x="1128" y="2418"/>
                </a:lnTo>
                <a:lnTo>
                  <a:pt x="1128" y="2418"/>
                </a:lnTo>
                <a:lnTo>
                  <a:pt x="1144" y="2442"/>
                </a:lnTo>
                <a:lnTo>
                  <a:pt x="1144" y="2442"/>
                </a:lnTo>
                <a:close/>
                <a:moveTo>
                  <a:pt x="1108" y="2422"/>
                </a:moveTo>
                <a:lnTo>
                  <a:pt x="1108" y="2422"/>
                </a:lnTo>
                <a:lnTo>
                  <a:pt x="1076" y="2404"/>
                </a:lnTo>
                <a:lnTo>
                  <a:pt x="1076" y="2404"/>
                </a:lnTo>
                <a:lnTo>
                  <a:pt x="1060" y="2382"/>
                </a:lnTo>
                <a:lnTo>
                  <a:pt x="1060" y="2382"/>
                </a:lnTo>
                <a:lnTo>
                  <a:pt x="1092" y="2400"/>
                </a:lnTo>
                <a:lnTo>
                  <a:pt x="1092" y="2400"/>
                </a:lnTo>
                <a:lnTo>
                  <a:pt x="1108" y="2422"/>
                </a:lnTo>
                <a:lnTo>
                  <a:pt x="1108" y="2422"/>
                </a:lnTo>
                <a:close/>
                <a:moveTo>
                  <a:pt x="1074" y="2402"/>
                </a:moveTo>
                <a:lnTo>
                  <a:pt x="1074" y="2402"/>
                </a:lnTo>
                <a:lnTo>
                  <a:pt x="1040" y="2384"/>
                </a:lnTo>
                <a:lnTo>
                  <a:pt x="1040" y="2384"/>
                </a:lnTo>
                <a:lnTo>
                  <a:pt x="1024" y="2362"/>
                </a:lnTo>
                <a:lnTo>
                  <a:pt x="1024" y="2362"/>
                </a:lnTo>
                <a:lnTo>
                  <a:pt x="1058" y="2380"/>
                </a:lnTo>
                <a:lnTo>
                  <a:pt x="1058" y="2380"/>
                </a:lnTo>
                <a:lnTo>
                  <a:pt x="1074" y="2402"/>
                </a:lnTo>
                <a:lnTo>
                  <a:pt x="1074" y="2402"/>
                </a:lnTo>
                <a:close/>
                <a:moveTo>
                  <a:pt x="1040" y="2384"/>
                </a:moveTo>
                <a:lnTo>
                  <a:pt x="1040" y="2384"/>
                </a:lnTo>
                <a:lnTo>
                  <a:pt x="1006" y="2364"/>
                </a:lnTo>
                <a:lnTo>
                  <a:pt x="1006" y="2364"/>
                </a:lnTo>
                <a:lnTo>
                  <a:pt x="988" y="2342"/>
                </a:lnTo>
                <a:lnTo>
                  <a:pt x="988" y="2342"/>
                </a:lnTo>
                <a:lnTo>
                  <a:pt x="1022" y="2362"/>
                </a:lnTo>
                <a:lnTo>
                  <a:pt x="1022" y="2362"/>
                </a:lnTo>
                <a:lnTo>
                  <a:pt x="1040" y="2384"/>
                </a:lnTo>
                <a:lnTo>
                  <a:pt x="1040" y="2384"/>
                </a:lnTo>
                <a:close/>
                <a:moveTo>
                  <a:pt x="1004" y="2364"/>
                </a:moveTo>
                <a:lnTo>
                  <a:pt x="1004" y="2364"/>
                </a:lnTo>
                <a:lnTo>
                  <a:pt x="976" y="2346"/>
                </a:lnTo>
                <a:lnTo>
                  <a:pt x="976" y="2346"/>
                </a:lnTo>
                <a:lnTo>
                  <a:pt x="958" y="2326"/>
                </a:lnTo>
                <a:lnTo>
                  <a:pt x="958" y="2326"/>
                </a:lnTo>
                <a:lnTo>
                  <a:pt x="988" y="2342"/>
                </a:lnTo>
                <a:lnTo>
                  <a:pt x="988" y="2342"/>
                </a:lnTo>
                <a:lnTo>
                  <a:pt x="1004" y="2364"/>
                </a:lnTo>
                <a:lnTo>
                  <a:pt x="1004" y="2364"/>
                </a:lnTo>
                <a:close/>
                <a:moveTo>
                  <a:pt x="970" y="2344"/>
                </a:moveTo>
                <a:lnTo>
                  <a:pt x="970" y="2344"/>
                </a:lnTo>
                <a:lnTo>
                  <a:pt x="942" y="2328"/>
                </a:lnTo>
                <a:lnTo>
                  <a:pt x="942" y="2328"/>
                </a:lnTo>
                <a:lnTo>
                  <a:pt x="926" y="2306"/>
                </a:lnTo>
                <a:lnTo>
                  <a:pt x="926" y="2306"/>
                </a:lnTo>
                <a:lnTo>
                  <a:pt x="954" y="2322"/>
                </a:lnTo>
                <a:lnTo>
                  <a:pt x="954" y="2322"/>
                </a:lnTo>
                <a:lnTo>
                  <a:pt x="970" y="2344"/>
                </a:lnTo>
                <a:lnTo>
                  <a:pt x="970" y="2344"/>
                </a:lnTo>
                <a:close/>
                <a:moveTo>
                  <a:pt x="936" y="2324"/>
                </a:moveTo>
                <a:lnTo>
                  <a:pt x="936" y="2324"/>
                </a:lnTo>
                <a:lnTo>
                  <a:pt x="910" y="2308"/>
                </a:lnTo>
                <a:lnTo>
                  <a:pt x="910" y="2308"/>
                </a:lnTo>
                <a:lnTo>
                  <a:pt x="892" y="2288"/>
                </a:lnTo>
                <a:lnTo>
                  <a:pt x="892" y="2288"/>
                </a:lnTo>
                <a:lnTo>
                  <a:pt x="918" y="2304"/>
                </a:lnTo>
                <a:lnTo>
                  <a:pt x="918" y="2304"/>
                </a:lnTo>
                <a:lnTo>
                  <a:pt x="936" y="2324"/>
                </a:lnTo>
                <a:lnTo>
                  <a:pt x="936" y="2324"/>
                </a:lnTo>
                <a:close/>
                <a:moveTo>
                  <a:pt x="902" y="2304"/>
                </a:moveTo>
                <a:lnTo>
                  <a:pt x="902" y="2304"/>
                </a:lnTo>
                <a:lnTo>
                  <a:pt x="876" y="2288"/>
                </a:lnTo>
                <a:lnTo>
                  <a:pt x="876" y="2288"/>
                </a:lnTo>
                <a:lnTo>
                  <a:pt x="858" y="2268"/>
                </a:lnTo>
                <a:lnTo>
                  <a:pt x="858" y="2268"/>
                </a:lnTo>
                <a:lnTo>
                  <a:pt x="886" y="2284"/>
                </a:lnTo>
                <a:lnTo>
                  <a:pt x="886" y="2284"/>
                </a:lnTo>
                <a:lnTo>
                  <a:pt x="902" y="2304"/>
                </a:lnTo>
                <a:lnTo>
                  <a:pt x="902" y="2304"/>
                </a:lnTo>
                <a:close/>
                <a:moveTo>
                  <a:pt x="868" y="2284"/>
                </a:moveTo>
                <a:lnTo>
                  <a:pt x="868" y="2284"/>
                </a:lnTo>
                <a:lnTo>
                  <a:pt x="844" y="2268"/>
                </a:lnTo>
                <a:lnTo>
                  <a:pt x="844" y="2268"/>
                </a:lnTo>
                <a:lnTo>
                  <a:pt x="826" y="2250"/>
                </a:lnTo>
                <a:lnTo>
                  <a:pt x="826" y="2250"/>
                </a:lnTo>
                <a:lnTo>
                  <a:pt x="850" y="2264"/>
                </a:lnTo>
                <a:lnTo>
                  <a:pt x="850" y="2264"/>
                </a:lnTo>
                <a:lnTo>
                  <a:pt x="868" y="2284"/>
                </a:lnTo>
                <a:lnTo>
                  <a:pt x="868" y="2284"/>
                </a:lnTo>
                <a:close/>
                <a:moveTo>
                  <a:pt x="834" y="2262"/>
                </a:moveTo>
                <a:lnTo>
                  <a:pt x="834" y="2262"/>
                </a:lnTo>
                <a:lnTo>
                  <a:pt x="808" y="2246"/>
                </a:lnTo>
                <a:lnTo>
                  <a:pt x="808" y="2246"/>
                </a:lnTo>
                <a:lnTo>
                  <a:pt x="790" y="2228"/>
                </a:lnTo>
                <a:lnTo>
                  <a:pt x="790" y="2228"/>
                </a:lnTo>
                <a:lnTo>
                  <a:pt x="818" y="2244"/>
                </a:lnTo>
                <a:lnTo>
                  <a:pt x="818" y="2244"/>
                </a:lnTo>
                <a:lnTo>
                  <a:pt x="834" y="2262"/>
                </a:lnTo>
                <a:lnTo>
                  <a:pt x="834" y="2262"/>
                </a:lnTo>
                <a:close/>
                <a:moveTo>
                  <a:pt x="808" y="2250"/>
                </a:moveTo>
                <a:lnTo>
                  <a:pt x="808" y="2250"/>
                </a:lnTo>
                <a:lnTo>
                  <a:pt x="824" y="2266"/>
                </a:lnTo>
                <a:lnTo>
                  <a:pt x="824" y="2266"/>
                </a:lnTo>
                <a:lnTo>
                  <a:pt x="802" y="2252"/>
                </a:lnTo>
                <a:lnTo>
                  <a:pt x="802" y="2252"/>
                </a:lnTo>
                <a:lnTo>
                  <a:pt x="786" y="2236"/>
                </a:lnTo>
                <a:lnTo>
                  <a:pt x="786" y="2236"/>
                </a:lnTo>
                <a:lnTo>
                  <a:pt x="808" y="2250"/>
                </a:lnTo>
                <a:lnTo>
                  <a:pt x="808" y="2250"/>
                </a:lnTo>
                <a:close/>
                <a:moveTo>
                  <a:pt x="816" y="2254"/>
                </a:moveTo>
                <a:lnTo>
                  <a:pt x="816" y="2254"/>
                </a:lnTo>
                <a:lnTo>
                  <a:pt x="842" y="2270"/>
                </a:lnTo>
                <a:lnTo>
                  <a:pt x="842" y="2270"/>
                </a:lnTo>
                <a:lnTo>
                  <a:pt x="858" y="2288"/>
                </a:lnTo>
                <a:lnTo>
                  <a:pt x="858" y="2288"/>
                </a:lnTo>
                <a:lnTo>
                  <a:pt x="834" y="2272"/>
                </a:lnTo>
                <a:lnTo>
                  <a:pt x="834" y="2272"/>
                </a:lnTo>
                <a:lnTo>
                  <a:pt x="816" y="2254"/>
                </a:lnTo>
                <a:lnTo>
                  <a:pt x="816" y="2254"/>
                </a:lnTo>
                <a:close/>
                <a:moveTo>
                  <a:pt x="866" y="2294"/>
                </a:moveTo>
                <a:lnTo>
                  <a:pt x="866" y="2294"/>
                </a:lnTo>
                <a:lnTo>
                  <a:pt x="882" y="2310"/>
                </a:lnTo>
                <a:lnTo>
                  <a:pt x="882" y="2310"/>
                </a:lnTo>
                <a:lnTo>
                  <a:pt x="858" y="2296"/>
                </a:lnTo>
                <a:lnTo>
                  <a:pt x="858" y="2296"/>
                </a:lnTo>
                <a:lnTo>
                  <a:pt x="842" y="2280"/>
                </a:lnTo>
                <a:lnTo>
                  <a:pt x="842" y="2280"/>
                </a:lnTo>
                <a:lnTo>
                  <a:pt x="866" y="2294"/>
                </a:lnTo>
                <a:lnTo>
                  <a:pt x="866" y="2294"/>
                </a:lnTo>
                <a:close/>
                <a:moveTo>
                  <a:pt x="874" y="2300"/>
                </a:moveTo>
                <a:lnTo>
                  <a:pt x="874" y="2300"/>
                </a:lnTo>
                <a:lnTo>
                  <a:pt x="898" y="2314"/>
                </a:lnTo>
                <a:lnTo>
                  <a:pt x="898" y="2314"/>
                </a:lnTo>
                <a:lnTo>
                  <a:pt x="914" y="2332"/>
                </a:lnTo>
                <a:lnTo>
                  <a:pt x="914" y="2332"/>
                </a:lnTo>
                <a:lnTo>
                  <a:pt x="892" y="2318"/>
                </a:lnTo>
                <a:lnTo>
                  <a:pt x="892" y="2318"/>
                </a:lnTo>
                <a:lnTo>
                  <a:pt x="874" y="2300"/>
                </a:lnTo>
                <a:lnTo>
                  <a:pt x="874" y="2300"/>
                </a:lnTo>
                <a:close/>
                <a:moveTo>
                  <a:pt x="922" y="2340"/>
                </a:moveTo>
                <a:lnTo>
                  <a:pt x="922" y="2340"/>
                </a:lnTo>
                <a:lnTo>
                  <a:pt x="938" y="2356"/>
                </a:lnTo>
                <a:lnTo>
                  <a:pt x="938" y="2356"/>
                </a:lnTo>
                <a:lnTo>
                  <a:pt x="916" y="2342"/>
                </a:lnTo>
                <a:lnTo>
                  <a:pt x="916" y="2342"/>
                </a:lnTo>
                <a:lnTo>
                  <a:pt x="900" y="2326"/>
                </a:lnTo>
                <a:lnTo>
                  <a:pt x="900" y="2326"/>
                </a:lnTo>
                <a:lnTo>
                  <a:pt x="922" y="2340"/>
                </a:lnTo>
                <a:lnTo>
                  <a:pt x="922" y="2340"/>
                </a:lnTo>
                <a:close/>
                <a:moveTo>
                  <a:pt x="930" y="2346"/>
                </a:moveTo>
                <a:lnTo>
                  <a:pt x="930" y="2346"/>
                </a:lnTo>
                <a:lnTo>
                  <a:pt x="954" y="2360"/>
                </a:lnTo>
                <a:lnTo>
                  <a:pt x="954" y="2360"/>
                </a:lnTo>
                <a:lnTo>
                  <a:pt x="970" y="2378"/>
                </a:lnTo>
                <a:lnTo>
                  <a:pt x="970" y="2378"/>
                </a:lnTo>
                <a:lnTo>
                  <a:pt x="948" y="2364"/>
                </a:lnTo>
                <a:lnTo>
                  <a:pt x="948" y="2364"/>
                </a:lnTo>
                <a:lnTo>
                  <a:pt x="930" y="2346"/>
                </a:lnTo>
                <a:lnTo>
                  <a:pt x="930" y="2346"/>
                </a:lnTo>
                <a:close/>
                <a:moveTo>
                  <a:pt x="978" y="2386"/>
                </a:moveTo>
                <a:lnTo>
                  <a:pt x="978" y="2386"/>
                </a:lnTo>
                <a:lnTo>
                  <a:pt x="992" y="2402"/>
                </a:lnTo>
                <a:lnTo>
                  <a:pt x="992" y="2402"/>
                </a:lnTo>
                <a:lnTo>
                  <a:pt x="972" y="2388"/>
                </a:lnTo>
                <a:lnTo>
                  <a:pt x="972" y="2388"/>
                </a:lnTo>
                <a:lnTo>
                  <a:pt x="956" y="2372"/>
                </a:lnTo>
                <a:lnTo>
                  <a:pt x="956" y="2372"/>
                </a:lnTo>
                <a:lnTo>
                  <a:pt x="978" y="2386"/>
                </a:lnTo>
                <a:lnTo>
                  <a:pt x="978" y="2386"/>
                </a:lnTo>
                <a:close/>
                <a:moveTo>
                  <a:pt x="986" y="2392"/>
                </a:moveTo>
                <a:lnTo>
                  <a:pt x="986" y="2392"/>
                </a:lnTo>
                <a:lnTo>
                  <a:pt x="1008" y="2406"/>
                </a:lnTo>
                <a:lnTo>
                  <a:pt x="1008" y="2406"/>
                </a:lnTo>
                <a:lnTo>
                  <a:pt x="1026" y="2424"/>
                </a:lnTo>
                <a:lnTo>
                  <a:pt x="1026" y="2424"/>
                </a:lnTo>
                <a:lnTo>
                  <a:pt x="1002" y="2410"/>
                </a:lnTo>
                <a:lnTo>
                  <a:pt x="1002" y="2410"/>
                </a:lnTo>
                <a:lnTo>
                  <a:pt x="986" y="2392"/>
                </a:lnTo>
                <a:lnTo>
                  <a:pt x="986" y="2392"/>
                </a:lnTo>
                <a:close/>
                <a:moveTo>
                  <a:pt x="1018" y="2412"/>
                </a:moveTo>
                <a:lnTo>
                  <a:pt x="1018" y="2412"/>
                </a:lnTo>
                <a:lnTo>
                  <a:pt x="1040" y="2428"/>
                </a:lnTo>
                <a:lnTo>
                  <a:pt x="1040" y="2428"/>
                </a:lnTo>
                <a:lnTo>
                  <a:pt x="1056" y="2446"/>
                </a:lnTo>
                <a:lnTo>
                  <a:pt x="1056" y="2446"/>
                </a:lnTo>
                <a:lnTo>
                  <a:pt x="1034" y="2430"/>
                </a:lnTo>
                <a:lnTo>
                  <a:pt x="1034" y="2430"/>
                </a:lnTo>
                <a:lnTo>
                  <a:pt x="1018" y="2412"/>
                </a:lnTo>
                <a:lnTo>
                  <a:pt x="1018" y="2412"/>
                </a:lnTo>
                <a:close/>
                <a:moveTo>
                  <a:pt x="1064" y="2452"/>
                </a:moveTo>
                <a:lnTo>
                  <a:pt x="1064" y="2452"/>
                </a:lnTo>
                <a:lnTo>
                  <a:pt x="1078" y="2470"/>
                </a:lnTo>
                <a:lnTo>
                  <a:pt x="1078" y="2470"/>
                </a:lnTo>
                <a:lnTo>
                  <a:pt x="1056" y="2454"/>
                </a:lnTo>
                <a:lnTo>
                  <a:pt x="1056" y="2454"/>
                </a:lnTo>
                <a:lnTo>
                  <a:pt x="1040" y="2438"/>
                </a:lnTo>
                <a:lnTo>
                  <a:pt x="1040" y="2438"/>
                </a:lnTo>
                <a:lnTo>
                  <a:pt x="1064" y="2452"/>
                </a:lnTo>
                <a:lnTo>
                  <a:pt x="1064" y="2452"/>
                </a:lnTo>
                <a:close/>
                <a:moveTo>
                  <a:pt x="1086" y="2478"/>
                </a:moveTo>
                <a:lnTo>
                  <a:pt x="1086" y="2478"/>
                </a:lnTo>
                <a:lnTo>
                  <a:pt x="1100" y="2494"/>
                </a:lnTo>
                <a:lnTo>
                  <a:pt x="1100" y="2494"/>
                </a:lnTo>
                <a:lnTo>
                  <a:pt x="1080" y="2480"/>
                </a:lnTo>
                <a:lnTo>
                  <a:pt x="1080" y="2480"/>
                </a:lnTo>
                <a:lnTo>
                  <a:pt x="1064" y="2464"/>
                </a:lnTo>
                <a:lnTo>
                  <a:pt x="1064" y="2464"/>
                </a:lnTo>
                <a:lnTo>
                  <a:pt x="1086" y="2478"/>
                </a:lnTo>
                <a:lnTo>
                  <a:pt x="1086" y="2478"/>
                </a:lnTo>
                <a:close/>
                <a:moveTo>
                  <a:pt x="1092" y="2482"/>
                </a:moveTo>
                <a:lnTo>
                  <a:pt x="1092" y="2482"/>
                </a:lnTo>
                <a:lnTo>
                  <a:pt x="1148" y="2520"/>
                </a:lnTo>
                <a:lnTo>
                  <a:pt x="1148" y="2520"/>
                </a:lnTo>
                <a:lnTo>
                  <a:pt x="1164" y="2538"/>
                </a:lnTo>
                <a:lnTo>
                  <a:pt x="1164" y="2538"/>
                </a:lnTo>
                <a:lnTo>
                  <a:pt x="1108" y="2500"/>
                </a:lnTo>
                <a:lnTo>
                  <a:pt x="1108" y="2500"/>
                </a:lnTo>
                <a:lnTo>
                  <a:pt x="1092" y="2482"/>
                </a:lnTo>
                <a:lnTo>
                  <a:pt x="1092" y="2482"/>
                </a:lnTo>
                <a:close/>
                <a:moveTo>
                  <a:pt x="1170" y="2546"/>
                </a:moveTo>
                <a:lnTo>
                  <a:pt x="1170" y="2546"/>
                </a:lnTo>
                <a:lnTo>
                  <a:pt x="1178" y="2556"/>
                </a:lnTo>
                <a:lnTo>
                  <a:pt x="1178" y="2556"/>
                </a:lnTo>
                <a:lnTo>
                  <a:pt x="1184" y="2564"/>
                </a:lnTo>
                <a:lnTo>
                  <a:pt x="1184" y="2564"/>
                </a:lnTo>
                <a:lnTo>
                  <a:pt x="1132" y="2526"/>
                </a:lnTo>
                <a:lnTo>
                  <a:pt x="1132" y="2526"/>
                </a:lnTo>
                <a:lnTo>
                  <a:pt x="1116" y="2508"/>
                </a:lnTo>
                <a:lnTo>
                  <a:pt x="1116" y="2508"/>
                </a:lnTo>
                <a:lnTo>
                  <a:pt x="1170" y="2546"/>
                </a:lnTo>
                <a:lnTo>
                  <a:pt x="1170" y="2546"/>
                </a:lnTo>
                <a:close/>
                <a:moveTo>
                  <a:pt x="1172" y="2546"/>
                </a:moveTo>
                <a:lnTo>
                  <a:pt x="1172" y="2546"/>
                </a:lnTo>
                <a:lnTo>
                  <a:pt x="1200" y="2566"/>
                </a:lnTo>
                <a:lnTo>
                  <a:pt x="1200" y="2566"/>
                </a:lnTo>
                <a:lnTo>
                  <a:pt x="1216" y="2584"/>
                </a:lnTo>
                <a:lnTo>
                  <a:pt x="1216" y="2586"/>
                </a:lnTo>
                <a:lnTo>
                  <a:pt x="1216" y="2586"/>
                </a:lnTo>
                <a:lnTo>
                  <a:pt x="1186" y="2564"/>
                </a:lnTo>
                <a:lnTo>
                  <a:pt x="1186" y="2564"/>
                </a:lnTo>
                <a:lnTo>
                  <a:pt x="1172" y="2546"/>
                </a:lnTo>
                <a:lnTo>
                  <a:pt x="1172" y="2546"/>
                </a:lnTo>
                <a:close/>
                <a:moveTo>
                  <a:pt x="1222" y="2592"/>
                </a:moveTo>
                <a:lnTo>
                  <a:pt x="1222" y="2592"/>
                </a:lnTo>
                <a:lnTo>
                  <a:pt x="1236" y="2610"/>
                </a:lnTo>
                <a:lnTo>
                  <a:pt x="1236" y="2610"/>
                </a:lnTo>
                <a:lnTo>
                  <a:pt x="1208" y="2590"/>
                </a:lnTo>
                <a:lnTo>
                  <a:pt x="1208" y="2590"/>
                </a:lnTo>
                <a:lnTo>
                  <a:pt x="1192" y="2572"/>
                </a:lnTo>
                <a:lnTo>
                  <a:pt x="1192" y="2572"/>
                </a:lnTo>
                <a:lnTo>
                  <a:pt x="1222" y="2592"/>
                </a:lnTo>
                <a:lnTo>
                  <a:pt x="1222" y="2592"/>
                </a:lnTo>
                <a:close/>
                <a:moveTo>
                  <a:pt x="1244" y="2618"/>
                </a:moveTo>
                <a:lnTo>
                  <a:pt x="1244" y="2618"/>
                </a:lnTo>
                <a:lnTo>
                  <a:pt x="1258" y="2636"/>
                </a:lnTo>
                <a:lnTo>
                  <a:pt x="1258" y="2636"/>
                </a:lnTo>
                <a:lnTo>
                  <a:pt x="1230" y="2614"/>
                </a:lnTo>
                <a:lnTo>
                  <a:pt x="1230" y="2614"/>
                </a:lnTo>
                <a:lnTo>
                  <a:pt x="1216" y="2598"/>
                </a:lnTo>
                <a:lnTo>
                  <a:pt x="1216" y="2598"/>
                </a:lnTo>
                <a:lnTo>
                  <a:pt x="1244" y="2618"/>
                </a:lnTo>
                <a:lnTo>
                  <a:pt x="1244" y="2618"/>
                </a:lnTo>
                <a:close/>
                <a:moveTo>
                  <a:pt x="1246" y="2620"/>
                </a:moveTo>
                <a:lnTo>
                  <a:pt x="1246" y="2620"/>
                </a:lnTo>
                <a:lnTo>
                  <a:pt x="1274" y="2640"/>
                </a:lnTo>
                <a:lnTo>
                  <a:pt x="1274" y="2640"/>
                </a:lnTo>
                <a:lnTo>
                  <a:pt x="1288" y="2658"/>
                </a:lnTo>
                <a:lnTo>
                  <a:pt x="1288" y="2658"/>
                </a:lnTo>
                <a:lnTo>
                  <a:pt x="1262" y="2638"/>
                </a:lnTo>
                <a:lnTo>
                  <a:pt x="1262" y="2638"/>
                </a:lnTo>
                <a:lnTo>
                  <a:pt x="1246" y="2620"/>
                </a:lnTo>
                <a:lnTo>
                  <a:pt x="1246" y="2620"/>
                </a:lnTo>
                <a:close/>
                <a:moveTo>
                  <a:pt x="1294" y="2666"/>
                </a:moveTo>
                <a:lnTo>
                  <a:pt x="1294" y="2666"/>
                </a:lnTo>
                <a:lnTo>
                  <a:pt x="1310" y="2684"/>
                </a:lnTo>
                <a:lnTo>
                  <a:pt x="1310" y="2684"/>
                </a:lnTo>
                <a:lnTo>
                  <a:pt x="1284" y="2664"/>
                </a:lnTo>
                <a:lnTo>
                  <a:pt x="1284" y="2664"/>
                </a:lnTo>
                <a:lnTo>
                  <a:pt x="1268" y="2646"/>
                </a:lnTo>
                <a:lnTo>
                  <a:pt x="1268" y="2646"/>
                </a:lnTo>
                <a:lnTo>
                  <a:pt x="1294" y="2666"/>
                </a:lnTo>
                <a:lnTo>
                  <a:pt x="1294" y="2666"/>
                </a:lnTo>
                <a:close/>
                <a:moveTo>
                  <a:pt x="1316" y="2692"/>
                </a:moveTo>
                <a:lnTo>
                  <a:pt x="1316" y="2692"/>
                </a:lnTo>
                <a:lnTo>
                  <a:pt x="1330" y="2708"/>
                </a:lnTo>
                <a:lnTo>
                  <a:pt x="1330" y="2708"/>
                </a:lnTo>
                <a:lnTo>
                  <a:pt x="1304" y="2688"/>
                </a:lnTo>
                <a:lnTo>
                  <a:pt x="1304" y="2688"/>
                </a:lnTo>
                <a:lnTo>
                  <a:pt x="1292" y="2674"/>
                </a:lnTo>
                <a:lnTo>
                  <a:pt x="1292" y="2674"/>
                </a:lnTo>
                <a:lnTo>
                  <a:pt x="1316" y="2692"/>
                </a:lnTo>
                <a:lnTo>
                  <a:pt x="1316" y="2692"/>
                </a:lnTo>
                <a:close/>
                <a:moveTo>
                  <a:pt x="1324" y="2698"/>
                </a:moveTo>
                <a:lnTo>
                  <a:pt x="1324" y="2698"/>
                </a:lnTo>
                <a:lnTo>
                  <a:pt x="1344" y="2714"/>
                </a:lnTo>
                <a:lnTo>
                  <a:pt x="1344" y="2714"/>
                </a:lnTo>
                <a:lnTo>
                  <a:pt x="1358" y="2730"/>
                </a:lnTo>
                <a:lnTo>
                  <a:pt x="1356" y="2730"/>
                </a:lnTo>
                <a:lnTo>
                  <a:pt x="1356" y="2730"/>
                </a:lnTo>
                <a:lnTo>
                  <a:pt x="1340" y="2716"/>
                </a:lnTo>
                <a:lnTo>
                  <a:pt x="1340" y="2716"/>
                </a:lnTo>
                <a:lnTo>
                  <a:pt x="1324" y="2698"/>
                </a:lnTo>
                <a:lnTo>
                  <a:pt x="1324" y="2698"/>
                </a:lnTo>
                <a:close/>
                <a:moveTo>
                  <a:pt x="1356" y="2732"/>
                </a:moveTo>
                <a:lnTo>
                  <a:pt x="1356" y="2732"/>
                </a:lnTo>
                <a:lnTo>
                  <a:pt x="1364" y="2738"/>
                </a:lnTo>
                <a:lnTo>
                  <a:pt x="1364" y="2738"/>
                </a:lnTo>
                <a:lnTo>
                  <a:pt x="1378" y="2756"/>
                </a:lnTo>
                <a:lnTo>
                  <a:pt x="1378" y="2756"/>
                </a:lnTo>
                <a:lnTo>
                  <a:pt x="1360" y="2742"/>
                </a:lnTo>
                <a:lnTo>
                  <a:pt x="1360" y="2742"/>
                </a:lnTo>
                <a:lnTo>
                  <a:pt x="1346" y="2724"/>
                </a:lnTo>
                <a:lnTo>
                  <a:pt x="1346" y="2724"/>
                </a:lnTo>
                <a:lnTo>
                  <a:pt x="1356" y="2732"/>
                </a:lnTo>
                <a:lnTo>
                  <a:pt x="1356" y="2732"/>
                </a:lnTo>
                <a:close/>
                <a:moveTo>
                  <a:pt x="1372" y="2744"/>
                </a:moveTo>
                <a:lnTo>
                  <a:pt x="1372" y="2744"/>
                </a:lnTo>
                <a:lnTo>
                  <a:pt x="1394" y="2762"/>
                </a:lnTo>
                <a:lnTo>
                  <a:pt x="1394" y="2762"/>
                </a:lnTo>
                <a:lnTo>
                  <a:pt x="1408" y="2780"/>
                </a:lnTo>
                <a:lnTo>
                  <a:pt x="1408" y="2780"/>
                </a:lnTo>
                <a:lnTo>
                  <a:pt x="1386" y="2762"/>
                </a:lnTo>
                <a:lnTo>
                  <a:pt x="1386" y="2762"/>
                </a:lnTo>
                <a:lnTo>
                  <a:pt x="1372" y="2744"/>
                </a:lnTo>
                <a:lnTo>
                  <a:pt x="1372" y="2744"/>
                </a:lnTo>
                <a:close/>
                <a:moveTo>
                  <a:pt x="1414" y="2788"/>
                </a:moveTo>
                <a:lnTo>
                  <a:pt x="1414" y="2788"/>
                </a:lnTo>
                <a:lnTo>
                  <a:pt x="1428" y="2804"/>
                </a:lnTo>
                <a:lnTo>
                  <a:pt x="1428" y="2804"/>
                </a:lnTo>
                <a:lnTo>
                  <a:pt x="1406" y="2786"/>
                </a:lnTo>
                <a:lnTo>
                  <a:pt x="1406" y="2786"/>
                </a:lnTo>
                <a:lnTo>
                  <a:pt x="1394" y="2770"/>
                </a:lnTo>
                <a:lnTo>
                  <a:pt x="1394" y="2770"/>
                </a:lnTo>
                <a:lnTo>
                  <a:pt x="1414" y="2788"/>
                </a:lnTo>
                <a:lnTo>
                  <a:pt x="1414" y="2788"/>
                </a:lnTo>
                <a:close/>
                <a:moveTo>
                  <a:pt x="1434" y="2814"/>
                </a:moveTo>
                <a:lnTo>
                  <a:pt x="1434" y="2814"/>
                </a:lnTo>
                <a:lnTo>
                  <a:pt x="1448" y="2830"/>
                </a:lnTo>
                <a:lnTo>
                  <a:pt x="1448" y="2830"/>
                </a:lnTo>
                <a:lnTo>
                  <a:pt x="1428" y="2812"/>
                </a:lnTo>
                <a:lnTo>
                  <a:pt x="1428" y="2812"/>
                </a:lnTo>
                <a:lnTo>
                  <a:pt x="1416" y="2798"/>
                </a:lnTo>
                <a:lnTo>
                  <a:pt x="1416" y="2798"/>
                </a:lnTo>
                <a:lnTo>
                  <a:pt x="1434" y="2814"/>
                </a:lnTo>
                <a:lnTo>
                  <a:pt x="1434" y="2814"/>
                </a:lnTo>
                <a:close/>
                <a:moveTo>
                  <a:pt x="1442" y="2816"/>
                </a:moveTo>
                <a:lnTo>
                  <a:pt x="1442" y="2816"/>
                </a:lnTo>
                <a:lnTo>
                  <a:pt x="1428" y="2798"/>
                </a:lnTo>
                <a:lnTo>
                  <a:pt x="1428" y="2798"/>
                </a:lnTo>
                <a:lnTo>
                  <a:pt x="1442" y="2810"/>
                </a:lnTo>
                <a:lnTo>
                  <a:pt x="1442" y="2810"/>
                </a:lnTo>
                <a:lnTo>
                  <a:pt x="1456" y="2828"/>
                </a:lnTo>
                <a:lnTo>
                  <a:pt x="1456" y="2828"/>
                </a:lnTo>
                <a:lnTo>
                  <a:pt x="1442" y="2816"/>
                </a:lnTo>
                <a:lnTo>
                  <a:pt x="1442" y="2816"/>
                </a:lnTo>
                <a:close/>
                <a:moveTo>
                  <a:pt x="1450" y="2816"/>
                </a:moveTo>
                <a:lnTo>
                  <a:pt x="1450" y="2816"/>
                </a:lnTo>
                <a:lnTo>
                  <a:pt x="1472" y="2832"/>
                </a:lnTo>
                <a:lnTo>
                  <a:pt x="1472" y="2832"/>
                </a:lnTo>
                <a:lnTo>
                  <a:pt x="1486" y="2852"/>
                </a:lnTo>
                <a:lnTo>
                  <a:pt x="1486" y="2852"/>
                </a:lnTo>
                <a:lnTo>
                  <a:pt x="1466" y="2836"/>
                </a:lnTo>
                <a:lnTo>
                  <a:pt x="1466" y="2836"/>
                </a:lnTo>
                <a:lnTo>
                  <a:pt x="1450" y="2816"/>
                </a:lnTo>
                <a:lnTo>
                  <a:pt x="1450" y="2816"/>
                </a:lnTo>
                <a:close/>
                <a:moveTo>
                  <a:pt x="1490" y="2860"/>
                </a:moveTo>
                <a:lnTo>
                  <a:pt x="1490" y="2860"/>
                </a:lnTo>
                <a:lnTo>
                  <a:pt x="1504" y="2878"/>
                </a:lnTo>
                <a:lnTo>
                  <a:pt x="1504" y="2878"/>
                </a:lnTo>
                <a:lnTo>
                  <a:pt x="1486" y="2862"/>
                </a:lnTo>
                <a:lnTo>
                  <a:pt x="1486" y="2862"/>
                </a:lnTo>
                <a:lnTo>
                  <a:pt x="1472" y="2844"/>
                </a:lnTo>
                <a:lnTo>
                  <a:pt x="1472" y="2844"/>
                </a:lnTo>
                <a:lnTo>
                  <a:pt x="1490" y="2860"/>
                </a:lnTo>
                <a:lnTo>
                  <a:pt x="1490" y="2860"/>
                </a:lnTo>
                <a:close/>
                <a:moveTo>
                  <a:pt x="1498" y="2864"/>
                </a:moveTo>
                <a:lnTo>
                  <a:pt x="1498" y="2864"/>
                </a:lnTo>
                <a:lnTo>
                  <a:pt x="1518" y="2882"/>
                </a:lnTo>
                <a:lnTo>
                  <a:pt x="1518" y="2882"/>
                </a:lnTo>
                <a:lnTo>
                  <a:pt x="1532" y="2902"/>
                </a:lnTo>
                <a:lnTo>
                  <a:pt x="1532" y="2902"/>
                </a:lnTo>
                <a:lnTo>
                  <a:pt x="1512" y="2884"/>
                </a:lnTo>
                <a:lnTo>
                  <a:pt x="1512" y="2884"/>
                </a:lnTo>
                <a:lnTo>
                  <a:pt x="1498" y="2864"/>
                </a:lnTo>
                <a:lnTo>
                  <a:pt x="1498" y="2864"/>
                </a:lnTo>
                <a:close/>
                <a:moveTo>
                  <a:pt x="1520" y="2884"/>
                </a:moveTo>
                <a:lnTo>
                  <a:pt x="1520" y="2884"/>
                </a:lnTo>
                <a:lnTo>
                  <a:pt x="1546" y="2904"/>
                </a:lnTo>
                <a:lnTo>
                  <a:pt x="1548" y="2906"/>
                </a:lnTo>
                <a:lnTo>
                  <a:pt x="1548" y="2906"/>
                </a:lnTo>
                <a:lnTo>
                  <a:pt x="1562" y="2926"/>
                </a:lnTo>
                <a:lnTo>
                  <a:pt x="1562" y="2926"/>
                </a:lnTo>
                <a:lnTo>
                  <a:pt x="1534" y="2904"/>
                </a:lnTo>
                <a:lnTo>
                  <a:pt x="1534" y="2904"/>
                </a:lnTo>
                <a:lnTo>
                  <a:pt x="1520" y="2884"/>
                </a:lnTo>
                <a:lnTo>
                  <a:pt x="1520" y="2884"/>
                </a:lnTo>
                <a:close/>
                <a:moveTo>
                  <a:pt x="1566" y="2932"/>
                </a:moveTo>
                <a:lnTo>
                  <a:pt x="1566" y="2932"/>
                </a:lnTo>
                <a:lnTo>
                  <a:pt x="1580" y="2952"/>
                </a:lnTo>
                <a:lnTo>
                  <a:pt x="1580" y="2952"/>
                </a:lnTo>
                <a:lnTo>
                  <a:pt x="1554" y="2930"/>
                </a:lnTo>
                <a:lnTo>
                  <a:pt x="1554" y="2930"/>
                </a:lnTo>
                <a:lnTo>
                  <a:pt x="1540" y="2910"/>
                </a:lnTo>
                <a:lnTo>
                  <a:pt x="1540" y="2910"/>
                </a:lnTo>
                <a:lnTo>
                  <a:pt x="1566" y="2932"/>
                </a:lnTo>
                <a:lnTo>
                  <a:pt x="1566" y="2932"/>
                </a:lnTo>
                <a:close/>
                <a:moveTo>
                  <a:pt x="1586" y="2960"/>
                </a:moveTo>
                <a:lnTo>
                  <a:pt x="1586" y="2960"/>
                </a:lnTo>
                <a:lnTo>
                  <a:pt x="1620" y="3010"/>
                </a:lnTo>
                <a:lnTo>
                  <a:pt x="1620" y="3010"/>
                </a:lnTo>
                <a:lnTo>
                  <a:pt x="1596" y="2988"/>
                </a:lnTo>
                <a:lnTo>
                  <a:pt x="1596" y="2988"/>
                </a:lnTo>
                <a:lnTo>
                  <a:pt x="1560" y="2938"/>
                </a:lnTo>
                <a:lnTo>
                  <a:pt x="1560" y="2938"/>
                </a:lnTo>
                <a:lnTo>
                  <a:pt x="1586" y="2960"/>
                </a:lnTo>
                <a:lnTo>
                  <a:pt x="1586" y="2960"/>
                </a:lnTo>
                <a:close/>
                <a:moveTo>
                  <a:pt x="1584" y="2956"/>
                </a:moveTo>
                <a:lnTo>
                  <a:pt x="1584" y="2956"/>
                </a:lnTo>
                <a:lnTo>
                  <a:pt x="1570" y="2934"/>
                </a:lnTo>
                <a:lnTo>
                  <a:pt x="1570" y="2934"/>
                </a:lnTo>
                <a:lnTo>
                  <a:pt x="1594" y="2956"/>
                </a:lnTo>
                <a:lnTo>
                  <a:pt x="1594" y="2956"/>
                </a:lnTo>
                <a:lnTo>
                  <a:pt x="1608" y="2976"/>
                </a:lnTo>
                <a:lnTo>
                  <a:pt x="1608" y="2976"/>
                </a:lnTo>
                <a:lnTo>
                  <a:pt x="1584" y="2956"/>
                </a:lnTo>
                <a:lnTo>
                  <a:pt x="1584" y="2956"/>
                </a:lnTo>
                <a:close/>
                <a:moveTo>
                  <a:pt x="1564" y="2928"/>
                </a:moveTo>
                <a:lnTo>
                  <a:pt x="1564" y="2928"/>
                </a:lnTo>
                <a:lnTo>
                  <a:pt x="1550" y="2908"/>
                </a:lnTo>
                <a:lnTo>
                  <a:pt x="1550" y="2908"/>
                </a:lnTo>
                <a:lnTo>
                  <a:pt x="1576" y="2928"/>
                </a:lnTo>
                <a:lnTo>
                  <a:pt x="1576" y="2928"/>
                </a:lnTo>
                <a:lnTo>
                  <a:pt x="1590" y="2950"/>
                </a:lnTo>
                <a:lnTo>
                  <a:pt x="1590" y="2950"/>
                </a:lnTo>
                <a:lnTo>
                  <a:pt x="1564" y="2928"/>
                </a:lnTo>
                <a:lnTo>
                  <a:pt x="1564" y="2928"/>
                </a:lnTo>
                <a:close/>
                <a:moveTo>
                  <a:pt x="1546" y="2902"/>
                </a:moveTo>
                <a:lnTo>
                  <a:pt x="1546" y="2902"/>
                </a:lnTo>
                <a:lnTo>
                  <a:pt x="1532" y="2880"/>
                </a:lnTo>
                <a:lnTo>
                  <a:pt x="1532" y="2880"/>
                </a:lnTo>
                <a:lnTo>
                  <a:pt x="1560" y="2900"/>
                </a:lnTo>
                <a:lnTo>
                  <a:pt x="1560" y="2900"/>
                </a:lnTo>
                <a:lnTo>
                  <a:pt x="1572" y="2922"/>
                </a:lnTo>
                <a:lnTo>
                  <a:pt x="1572" y="2922"/>
                </a:lnTo>
                <a:lnTo>
                  <a:pt x="1546" y="2902"/>
                </a:lnTo>
                <a:lnTo>
                  <a:pt x="1546" y="2902"/>
                </a:lnTo>
                <a:close/>
                <a:moveTo>
                  <a:pt x="1528" y="2874"/>
                </a:moveTo>
                <a:lnTo>
                  <a:pt x="1528" y="2874"/>
                </a:lnTo>
                <a:lnTo>
                  <a:pt x="1514" y="2852"/>
                </a:lnTo>
                <a:lnTo>
                  <a:pt x="1514" y="2852"/>
                </a:lnTo>
                <a:lnTo>
                  <a:pt x="1542" y="2872"/>
                </a:lnTo>
                <a:lnTo>
                  <a:pt x="1542" y="2872"/>
                </a:lnTo>
                <a:lnTo>
                  <a:pt x="1556" y="2894"/>
                </a:lnTo>
                <a:lnTo>
                  <a:pt x="1556" y="2894"/>
                </a:lnTo>
                <a:lnTo>
                  <a:pt x="1528" y="2874"/>
                </a:lnTo>
                <a:lnTo>
                  <a:pt x="1528" y="2874"/>
                </a:lnTo>
                <a:close/>
                <a:moveTo>
                  <a:pt x="1510" y="2846"/>
                </a:moveTo>
                <a:lnTo>
                  <a:pt x="1510" y="2846"/>
                </a:lnTo>
                <a:lnTo>
                  <a:pt x="1496" y="2826"/>
                </a:lnTo>
                <a:lnTo>
                  <a:pt x="1496" y="2826"/>
                </a:lnTo>
                <a:lnTo>
                  <a:pt x="1524" y="2846"/>
                </a:lnTo>
                <a:lnTo>
                  <a:pt x="1524" y="2846"/>
                </a:lnTo>
                <a:lnTo>
                  <a:pt x="1538" y="2868"/>
                </a:lnTo>
                <a:lnTo>
                  <a:pt x="1538" y="2868"/>
                </a:lnTo>
                <a:lnTo>
                  <a:pt x="1510" y="2846"/>
                </a:lnTo>
                <a:lnTo>
                  <a:pt x="1510" y="2846"/>
                </a:lnTo>
                <a:close/>
                <a:moveTo>
                  <a:pt x="1494" y="2820"/>
                </a:moveTo>
                <a:lnTo>
                  <a:pt x="1494" y="2820"/>
                </a:lnTo>
                <a:lnTo>
                  <a:pt x="1478" y="2798"/>
                </a:lnTo>
                <a:lnTo>
                  <a:pt x="1478" y="2798"/>
                </a:lnTo>
                <a:lnTo>
                  <a:pt x="1508" y="2818"/>
                </a:lnTo>
                <a:lnTo>
                  <a:pt x="1508" y="2818"/>
                </a:lnTo>
                <a:lnTo>
                  <a:pt x="1516" y="2830"/>
                </a:lnTo>
                <a:lnTo>
                  <a:pt x="1516" y="2830"/>
                </a:lnTo>
                <a:lnTo>
                  <a:pt x="1522" y="2840"/>
                </a:lnTo>
                <a:lnTo>
                  <a:pt x="1522" y="2840"/>
                </a:lnTo>
                <a:lnTo>
                  <a:pt x="1494" y="2820"/>
                </a:lnTo>
                <a:lnTo>
                  <a:pt x="1494" y="2820"/>
                </a:lnTo>
                <a:close/>
                <a:moveTo>
                  <a:pt x="1476" y="2792"/>
                </a:moveTo>
                <a:lnTo>
                  <a:pt x="1476" y="2792"/>
                </a:lnTo>
                <a:lnTo>
                  <a:pt x="1462" y="2770"/>
                </a:lnTo>
                <a:lnTo>
                  <a:pt x="1462" y="2770"/>
                </a:lnTo>
                <a:lnTo>
                  <a:pt x="1490" y="2790"/>
                </a:lnTo>
                <a:lnTo>
                  <a:pt x="1490" y="2790"/>
                </a:lnTo>
                <a:lnTo>
                  <a:pt x="1504" y="2812"/>
                </a:lnTo>
                <a:lnTo>
                  <a:pt x="1504" y="2812"/>
                </a:lnTo>
                <a:lnTo>
                  <a:pt x="1476" y="2792"/>
                </a:lnTo>
                <a:lnTo>
                  <a:pt x="1476" y="2792"/>
                </a:lnTo>
                <a:close/>
                <a:moveTo>
                  <a:pt x="1458" y="2764"/>
                </a:moveTo>
                <a:lnTo>
                  <a:pt x="1458" y="2764"/>
                </a:lnTo>
                <a:lnTo>
                  <a:pt x="1444" y="2742"/>
                </a:lnTo>
                <a:lnTo>
                  <a:pt x="1444" y="2742"/>
                </a:lnTo>
                <a:lnTo>
                  <a:pt x="1474" y="2762"/>
                </a:lnTo>
                <a:lnTo>
                  <a:pt x="1474" y="2762"/>
                </a:lnTo>
                <a:lnTo>
                  <a:pt x="1488" y="2784"/>
                </a:lnTo>
                <a:lnTo>
                  <a:pt x="1488" y="2784"/>
                </a:lnTo>
                <a:lnTo>
                  <a:pt x="1458" y="2764"/>
                </a:lnTo>
                <a:lnTo>
                  <a:pt x="1458" y="2764"/>
                </a:lnTo>
                <a:close/>
                <a:moveTo>
                  <a:pt x="1440" y="2736"/>
                </a:moveTo>
                <a:lnTo>
                  <a:pt x="1440" y="2736"/>
                </a:lnTo>
                <a:lnTo>
                  <a:pt x="1426" y="2714"/>
                </a:lnTo>
                <a:lnTo>
                  <a:pt x="1426" y="2714"/>
                </a:lnTo>
                <a:lnTo>
                  <a:pt x="1458" y="2734"/>
                </a:lnTo>
                <a:lnTo>
                  <a:pt x="1458" y="2734"/>
                </a:lnTo>
                <a:lnTo>
                  <a:pt x="1472" y="2756"/>
                </a:lnTo>
                <a:lnTo>
                  <a:pt x="1472" y="2756"/>
                </a:lnTo>
                <a:lnTo>
                  <a:pt x="1440" y="2736"/>
                </a:lnTo>
                <a:lnTo>
                  <a:pt x="1440" y="2736"/>
                </a:lnTo>
                <a:close/>
                <a:moveTo>
                  <a:pt x="1424" y="2710"/>
                </a:moveTo>
                <a:lnTo>
                  <a:pt x="1424" y="2710"/>
                </a:lnTo>
                <a:lnTo>
                  <a:pt x="1410" y="2686"/>
                </a:lnTo>
                <a:lnTo>
                  <a:pt x="1410" y="2686"/>
                </a:lnTo>
                <a:lnTo>
                  <a:pt x="1442" y="2706"/>
                </a:lnTo>
                <a:lnTo>
                  <a:pt x="1442" y="2706"/>
                </a:lnTo>
                <a:lnTo>
                  <a:pt x="1454" y="2728"/>
                </a:lnTo>
                <a:lnTo>
                  <a:pt x="1454" y="2728"/>
                </a:lnTo>
                <a:lnTo>
                  <a:pt x="1424" y="2710"/>
                </a:lnTo>
                <a:lnTo>
                  <a:pt x="1424" y="2710"/>
                </a:lnTo>
                <a:close/>
                <a:moveTo>
                  <a:pt x="1406" y="2682"/>
                </a:moveTo>
                <a:lnTo>
                  <a:pt x="1406" y="2682"/>
                </a:lnTo>
                <a:lnTo>
                  <a:pt x="1392" y="2658"/>
                </a:lnTo>
                <a:lnTo>
                  <a:pt x="1392" y="2658"/>
                </a:lnTo>
                <a:lnTo>
                  <a:pt x="1426" y="2676"/>
                </a:lnTo>
                <a:lnTo>
                  <a:pt x="1426" y="2676"/>
                </a:lnTo>
                <a:lnTo>
                  <a:pt x="1438" y="2700"/>
                </a:lnTo>
                <a:lnTo>
                  <a:pt x="1438" y="2700"/>
                </a:lnTo>
                <a:lnTo>
                  <a:pt x="1406" y="2682"/>
                </a:lnTo>
                <a:lnTo>
                  <a:pt x="1406" y="2682"/>
                </a:lnTo>
                <a:close/>
                <a:moveTo>
                  <a:pt x="1390" y="2654"/>
                </a:moveTo>
                <a:lnTo>
                  <a:pt x="1390" y="2654"/>
                </a:lnTo>
                <a:lnTo>
                  <a:pt x="1376" y="2630"/>
                </a:lnTo>
                <a:lnTo>
                  <a:pt x="1376" y="2630"/>
                </a:lnTo>
                <a:lnTo>
                  <a:pt x="1408" y="2648"/>
                </a:lnTo>
                <a:lnTo>
                  <a:pt x="1408" y="2648"/>
                </a:lnTo>
                <a:lnTo>
                  <a:pt x="1422" y="2672"/>
                </a:lnTo>
                <a:lnTo>
                  <a:pt x="1422" y="2672"/>
                </a:lnTo>
                <a:lnTo>
                  <a:pt x="1390" y="2654"/>
                </a:lnTo>
                <a:lnTo>
                  <a:pt x="1390" y="2654"/>
                </a:lnTo>
                <a:close/>
                <a:moveTo>
                  <a:pt x="1374" y="2626"/>
                </a:moveTo>
                <a:lnTo>
                  <a:pt x="1374" y="2626"/>
                </a:lnTo>
                <a:lnTo>
                  <a:pt x="1360" y="2602"/>
                </a:lnTo>
                <a:lnTo>
                  <a:pt x="1360" y="2602"/>
                </a:lnTo>
                <a:lnTo>
                  <a:pt x="1392" y="2620"/>
                </a:lnTo>
                <a:lnTo>
                  <a:pt x="1392" y="2620"/>
                </a:lnTo>
                <a:lnTo>
                  <a:pt x="1406" y="2644"/>
                </a:lnTo>
                <a:lnTo>
                  <a:pt x="1406" y="2644"/>
                </a:lnTo>
                <a:lnTo>
                  <a:pt x="1374" y="2626"/>
                </a:lnTo>
                <a:lnTo>
                  <a:pt x="1374" y="2626"/>
                </a:lnTo>
                <a:close/>
                <a:moveTo>
                  <a:pt x="1358" y="2596"/>
                </a:moveTo>
                <a:lnTo>
                  <a:pt x="1358" y="2596"/>
                </a:lnTo>
                <a:lnTo>
                  <a:pt x="1344" y="2572"/>
                </a:lnTo>
                <a:lnTo>
                  <a:pt x="1344" y="2572"/>
                </a:lnTo>
                <a:lnTo>
                  <a:pt x="1378" y="2592"/>
                </a:lnTo>
                <a:lnTo>
                  <a:pt x="1378" y="2592"/>
                </a:lnTo>
                <a:lnTo>
                  <a:pt x="1390" y="2616"/>
                </a:lnTo>
                <a:lnTo>
                  <a:pt x="1390" y="2616"/>
                </a:lnTo>
                <a:lnTo>
                  <a:pt x="1358" y="2596"/>
                </a:lnTo>
                <a:lnTo>
                  <a:pt x="1358" y="2596"/>
                </a:lnTo>
                <a:close/>
                <a:moveTo>
                  <a:pt x="1340" y="2568"/>
                </a:moveTo>
                <a:lnTo>
                  <a:pt x="1340" y="2568"/>
                </a:lnTo>
                <a:lnTo>
                  <a:pt x="1326" y="2544"/>
                </a:lnTo>
                <a:lnTo>
                  <a:pt x="1326" y="2544"/>
                </a:lnTo>
                <a:lnTo>
                  <a:pt x="1362" y="2562"/>
                </a:lnTo>
                <a:lnTo>
                  <a:pt x="1362" y="2562"/>
                </a:lnTo>
                <a:lnTo>
                  <a:pt x="1374" y="2588"/>
                </a:lnTo>
                <a:lnTo>
                  <a:pt x="1374" y="2588"/>
                </a:lnTo>
                <a:lnTo>
                  <a:pt x="1340" y="2568"/>
                </a:lnTo>
                <a:lnTo>
                  <a:pt x="1340" y="2568"/>
                </a:lnTo>
                <a:close/>
                <a:moveTo>
                  <a:pt x="1324" y="2540"/>
                </a:moveTo>
                <a:lnTo>
                  <a:pt x="1324" y="2540"/>
                </a:lnTo>
                <a:lnTo>
                  <a:pt x="1310" y="2514"/>
                </a:lnTo>
                <a:lnTo>
                  <a:pt x="1310" y="2514"/>
                </a:lnTo>
                <a:lnTo>
                  <a:pt x="1346" y="2534"/>
                </a:lnTo>
                <a:lnTo>
                  <a:pt x="1346" y="2534"/>
                </a:lnTo>
                <a:lnTo>
                  <a:pt x="1360" y="2558"/>
                </a:lnTo>
                <a:lnTo>
                  <a:pt x="1360" y="2558"/>
                </a:lnTo>
                <a:lnTo>
                  <a:pt x="1324" y="2540"/>
                </a:lnTo>
                <a:lnTo>
                  <a:pt x="1324" y="2540"/>
                </a:lnTo>
                <a:close/>
                <a:moveTo>
                  <a:pt x="1308" y="2510"/>
                </a:moveTo>
                <a:lnTo>
                  <a:pt x="1308" y="2510"/>
                </a:lnTo>
                <a:lnTo>
                  <a:pt x="1294" y="2484"/>
                </a:lnTo>
                <a:lnTo>
                  <a:pt x="1294" y="2484"/>
                </a:lnTo>
                <a:lnTo>
                  <a:pt x="1330" y="2502"/>
                </a:lnTo>
                <a:lnTo>
                  <a:pt x="1330" y="2502"/>
                </a:lnTo>
                <a:lnTo>
                  <a:pt x="1344" y="2530"/>
                </a:lnTo>
                <a:lnTo>
                  <a:pt x="1344" y="2530"/>
                </a:lnTo>
                <a:lnTo>
                  <a:pt x="1308" y="2510"/>
                </a:lnTo>
                <a:lnTo>
                  <a:pt x="1308" y="2510"/>
                </a:lnTo>
                <a:close/>
                <a:moveTo>
                  <a:pt x="1306" y="2510"/>
                </a:moveTo>
                <a:lnTo>
                  <a:pt x="1306" y="2510"/>
                </a:lnTo>
                <a:lnTo>
                  <a:pt x="1272" y="2492"/>
                </a:lnTo>
                <a:lnTo>
                  <a:pt x="1272" y="2492"/>
                </a:lnTo>
                <a:lnTo>
                  <a:pt x="1256" y="2466"/>
                </a:lnTo>
                <a:lnTo>
                  <a:pt x="1256" y="2466"/>
                </a:lnTo>
                <a:lnTo>
                  <a:pt x="1292" y="2484"/>
                </a:lnTo>
                <a:lnTo>
                  <a:pt x="1292" y="2484"/>
                </a:lnTo>
                <a:lnTo>
                  <a:pt x="1306" y="2510"/>
                </a:lnTo>
                <a:lnTo>
                  <a:pt x="1306" y="2510"/>
                </a:lnTo>
                <a:close/>
                <a:moveTo>
                  <a:pt x="1270" y="2490"/>
                </a:moveTo>
                <a:lnTo>
                  <a:pt x="1270" y="2490"/>
                </a:lnTo>
                <a:lnTo>
                  <a:pt x="1236" y="2474"/>
                </a:lnTo>
                <a:lnTo>
                  <a:pt x="1236" y="2474"/>
                </a:lnTo>
                <a:lnTo>
                  <a:pt x="1220" y="2448"/>
                </a:lnTo>
                <a:lnTo>
                  <a:pt x="1220" y="2448"/>
                </a:lnTo>
                <a:lnTo>
                  <a:pt x="1254" y="2464"/>
                </a:lnTo>
                <a:lnTo>
                  <a:pt x="1254" y="2464"/>
                </a:lnTo>
                <a:lnTo>
                  <a:pt x="1270" y="2490"/>
                </a:lnTo>
                <a:lnTo>
                  <a:pt x="1270" y="2490"/>
                </a:lnTo>
                <a:close/>
                <a:moveTo>
                  <a:pt x="1234" y="2472"/>
                </a:moveTo>
                <a:lnTo>
                  <a:pt x="1234" y="2472"/>
                </a:lnTo>
                <a:lnTo>
                  <a:pt x="1202" y="2456"/>
                </a:lnTo>
                <a:lnTo>
                  <a:pt x="1202" y="2456"/>
                </a:lnTo>
                <a:lnTo>
                  <a:pt x="1186" y="2428"/>
                </a:lnTo>
                <a:lnTo>
                  <a:pt x="1186" y="2428"/>
                </a:lnTo>
                <a:lnTo>
                  <a:pt x="1218" y="2446"/>
                </a:lnTo>
                <a:lnTo>
                  <a:pt x="1218" y="2446"/>
                </a:lnTo>
                <a:lnTo>
                  <a:pt x="1234" y="2472"/>
                </a:lnTo>
                <a:lnTo>
                  <a:pt x="1234" y="2472"/>
                </a:lnTo>
                <a:close/>
                <a:moveTo>
                  <a:pt x="1196" y="2452"/>
                </a:moveTo>
                <a:lnTo>
                  <a:pt x="1196" y="2452"/>
                </a:lnTo>
                <a:lnTo>
                  <a:pt x="1168" y="2436"/>
                </a:lnTo>
                <a:lnTo>
                  <a:pt x="1168" y="2436"/>
                </a:lnTo>
                <a:lnTo>
                  <a:pt x="1150" y="2412"/>
                </a:lnTo>
                <a:lnTo>
                  <a:pt x="1150" y="2412"/>
                </a:lnTo>
                <a:lnTo>
                  <a:pt x="1180" y="2426"/>
                </a:lnTo>
                <a:lnTo>
                  <a:pt x="1180" y="2426"/>
                </a:lnTo>
                <a:lnTo>
                  <a:pt x="1196" y="2452"/>
                </a:lnTo>
                <a:lnTo>
                  <a:pt x="1196" y="2452"/>
                </a:lnTo>
                <a:close/>
                <a:moveTo>
                  <a:pt x="1160" y="2434"/>
                </a:moveTo>
                <a:lnTo>
                  <a:pt x="1160" y="2434"/>
                </a:lnTo>
                <a:lnTo>
                  <a:pt x="1128" y="2416"/>
                </a:lnTo>
                <a:lnTo>
                  <a:pt x="1128" y="2416"/>
                </a:lnTo>
                <a:lnTo>
                  <a:pt x="1112" y="2390"/>
                </a:lnTo>
                <a:lnTo>
                  <a:pt x="1112" y="2390"/>
                </a:lnTo>
                <a:lnTo>
                  <a:pt x="1144" y="2408"/>
                </a:lnTo>
                <a:lnTo>
                  <a:pt x="1144" y="2408"/>
                </a:lnTo>
                <a:lnTo>
                  <a:pt x="1160" y="2434"/>
                </a:lnTo>
                <a:lnTo>
                  <a:pt x="1160" y="2434"/>
                </a:lnTo>
                <a:close/>
                <a:moveTo>
                  <a:pt x="1124" y="2414"/>
                </a:moveTo>
                <a:lnTo>
                  <a:pt x="1124" y="2414"/>
                </a:lnTo>
                <a:lnTo>
                  <a:pt x="1094" y="2398"/>
                </a:lnTo>
                <a:lnTo>
                  <a:pt x="1094" y="2398"/>
                </a:lnTo>
                <a:lnTo>
                  <a:pt x="1076" y="2372"/>
                </a:lnTo>
                <a:lnTo>
                  <a:pt x="1076" y="2372"/>
                </a:lnTo>
                <a:lnTo>
                  <a:pt x="1108" y="2388"/>
                </a:lnTo>
                <a:lnTo>
                  <a:pt x="1108" y="2388"/>
                </a:lnTo>
                <a:lnTo>
                  <a:pt x="1124" y="2414"/>
                </a:lnTo>
                <a:lnTo>
                  <a:pt x="1124" y="2414"/>
                </a:lnTo>
                <a:close/>
                <a:moveTo>
                  <a:pt x="1090" y="2396"/>
                </a:moveTo>
                <a:lnTo>
                  <a:pt x="1090" y="2396"/>
                </a:lnTo>
                <a:lnTo>
                  <a:pt x="1056" y="2376"/>
                </a:lnTo>
                <a:lnTo>
                  <a:pt x="1056" y="2376"/>
                </a:lnTo>
                <a:lnTo>
                  <a:pt x="1038" y="2352"/>
                </a:lnTo>
                <a:lnTo>
                  <a:pt x="1038" y="2352"/>
                </a:lnTo>
                <a:lnTo>
                  <a:pt x="1072" y="2370"/>
                </a:lnTo>
                <a:lnTo>
                  <a:pt x="1072" y="2370"/>
                </a:lnTo>
                <a:lnTo>
                  <a:pt x="1090" y="2396"/>
                </a:lnTo>
                <a:lnTo>
                  <a:pt x="1090" y="2396"/>
                </a:lnTo>
                <a:close/>
                <a:moveTo>
                  <a:pt x="1054" y="2376"/>
                </a:moveTo>
                <a:lnTo>
                  <a:pt x="1054" y="2376"/>
                </a:lnTo>
                <a:lnTo>
                  <a:pt x="1020" y="2358"/>
                </a:lnTo>
                <a:lnTo>
                  <a:pt x="1020" y="2358"/>
                </a:lnTo>
                <a:lnTo>
                  <a:pt x="1002" y="2332"/>
                </a:lnTo>
                <a:lnTo>
                  <a:pt x="1002" y="2332"/>
                </a:lnTo>
                <a:lnTo>
                  <a:pt x="1036" y="2352"/>
                </a:lnTo>
                <a:lnTo>
                  <a:pt x="1036" y="2352"/>
                </a:lnTo>
                <a:lnTo>
                  <a:pt x="1054" y="2376"/>
                </a:lnTo>
                <a:lnTo>
                  <a:pt x="1054" y="2376"/>
                </a:lnTo>
                <a:close/>
                <a:moveTo>
                  <a:pt x="1018" y="2356"/>
                </a:moveTo>
                <a:lnTo>
                  <a:pt x="1018" y="2356"/>
                </a:lnTo>
                <a:lnTo>
                  <a:pt x="984" y="2338"/>
                </a:lnTo>
                <a:lnTo>
                  <a:pt x="984" y="2338"/>
                </a:lnTo>
                <a:lnTo>
                  <a:pt x="966" y="2314"/>
                </a:lnTo>
                <a:lnTo>
                  <a:pt x="966" y="2314"/>
                </a:lnTo>
                <a:lnTo>
                  <a:pt x="1000" y="2332"/>
                </a:lnTo>
                <a:lnTo>
                  <a:pt x="1000" y="2332"/>
                </a:lnTo>
                <a:lnTo>
                  <a:pt x="1018" y="2356"/>
                </a:lnTo>
                <a:lnTo>
                  <a:pt x="1018" y="2356"/>
                </a:lnTo>
                <a:close/>
                <a:moveTo>
                  <a:pt x="984" y="2338"/>
                </a:moveTo>
                <a:lnTo>
                  <a:pt x="984" y="2338"/>
                </a:lnTo>
                <a:lnTo>
                  <a:pt x="954" y="2320"/>
                </a:lnTo>
                <a:lnTo>
                  <a:pt x="954" y="2320"/>
                </a:lnTo>
                <a:lnTo>
                  <a:pt x="934" y="2296"/>
                </a:lnTo>
                <a:lnTo>
                  <a:pt x="934" y="2296"/>
                </a:lnTo>
                <a:lnTo>
                  <a:pt x="966" y="2314"/>
                </a:lnTo>
                <a:lnTo>
                  <a:pt x="966" y="2314"/>
                </a:lnTo>
                <a:lnTo>
                  <a:pt x="984" y="2338"/>
                </a:lnTo>
                <a:lnTo>
                  <a:pt x="984" y="2338"/>
                </a:lnTo>
                <a:close/>
                <a:moveTo>
                  <a:pt x="948" y="2318"/>
                </a:moveTo>
                <a:lnTo>
                  <a:pt x="948" y="2318"/>
                </a:lnTo>
                <a:lnTo>
                  <a:pt x="920" y="2302"/>
                </a:lnTo>
                <a:lnTo>
                  <a:pt x="920" y="2302"/>
                </a:lnTo>
                <a:lnTo>
                  <a:pt x="900" y="2278"/>
                </a:lnTo>
                <a:lnTo>
                  <a:pt x="900" y="2278"/>
                </a:lnTo>
                <a:lnTo>
                  <a:pt x="930" y="2294"/>
                </a:lnTo>
                <a:lnTo>
                  <a:pt x="930" y="2294"/>
                </a:lnTo>
                <a:lnTo>
                  <a:pt x="948" y="2318"/>
                </a:lnTo>
                <a:lnTo>
                  <a:pt x="948" y="2318"/>
                </a:lnTo>
                <a:close/>
                <a:moveTo>
                  <a:pt x="914" y="2298"/>
                </a:moveTo>
                <a:lnTo>
                  <a:pt x="914" y="2298"/>
                </a:lnTo>
                <a:lnTo>
                  <a:pt x="886" y="2282"/>
                </a:lnTo>
                <a:lnTo>
                  <a:pt x="886" y="2282"/>
                </a:lnTo>
                <a:lnTo>
                  <a:pt x="866" y="2258"/>
                </a:lnTo>
                <a:lnTo>
                  <a:pt x="866" y="2258"/>
                </a:lnTo>
                <a:lnTo>
                  <a:pt x="894" y="2274"/>
                </a:lnTo>
                <a:lnTo>
                  <a:pt x="894" y="2274"/>
                </a:lnTo>
                <a:lnTo>
                  <a:pt x="914" y="2298"/>
                </a:lnTo>
                <a:lnTo>
                  <a:pt x="914" y="2298"/>
                </a:lnTo>
                <a:close/>
                <a:moveTo>
                  <a:pt x="880" y="2278"/>
                </a:moveTo>
                <a:lnTo>
                  <a:pt x="880" y="2278"/>
                </a:lnTo>
                <a:lnTo>
                  <a:pt x="852" y="2262"/>
                </a:lnTo>
                <a:lnTo>
                  <a:pt x="852" y="2262"/>
                </a:lnTo>
                <a:lnTo>
                  <a:pt x="832" y="2240"/>
                </a:lnTo>
                <a:lnTo>
                  <a:pt x="832" y="2240"/>
                </a:lnTo>
                <a:lnTo>
                  <a:pt x="860" y="2256"/>
                </a:lnTo>
                <a:lnTo>
                  <a:pt x="860" y="2256"/>
                </a:lnTo>
                <a:lnTo>
                  <a:pt x="880" y="2278"/>
                </a:lnTo>
                <a:lnTo>
                  <a:pt x="880" y="2278"/>
                </a:lnTo>
                <a:close/>
                <a:moveTo>
                  <a:pt x="846" y="2258"/>
                </a:moveTo>
                <a:lnTo>
                  <a:pt x="846" y="2258"/>
                </a:lnTo>
                <a:lnTo>
                  <a:pt x="820" y="2242"/>
                </a:lnTo>
                <a:lnTo>
                  <a:pt x="820" y="2242"/>
                </a:lnTo>
                <a:lnTo>
                  <a:pt x="798" y="2220"/>
                </a:lnTo>
                <a:lnTo>
                  <a:pt x="798" y="2220"/>
                </a:lnTo>
                <a:lnTo>
                  <a:pt x="826" y="2236"/>
                </a:lnTo>
                <a:lnTo>
                  <a:pt x="826" y="2236"/>
                </a:lnTo>
                <a:lnTo>
                  <a:pt x="846" y="2258"/>
                </a:lnTo>
                <a:lnTo>
                  <a:pt x="846" y="2258"/>
                </a:lnTo>
                <a:close/>
                <a:moveTo>
                  <a:pt x="812" y="2238"/>
                </a:moveTo>
                <a:lnTo>
                  <a:pt x="812" y="2238"/>
                </a:lnTo>
                <a:lnTo>
                  <a:pt x="784" y="2222"/>
                </a:lnTo>
                <a:lnTo>
                  <a:pt x="784" y="2222"/>
                </a:lnTo>
                <a:lnTo>
                  <a:pt x="764" y="2200"/>
                </a:lnTo>
                <a:lnTo>
                  <a:pt x="764" y="2200"/>
                </a:lnTo>
                <a:lnTo>
                  <a:pt x="792" y="2216"/>
                </a:lnTo>
                <a:lnTo>
                  <a:pt x="792" y="2216"/>
                </a:lnTo>
                <a:lnTo>
                  <a:pt x="812" y="2238"/>
                </a:lnTo>
                <a:lnTo>
                  <a:pt x="812" y="2238"/>
                </a:lnTo>
                <a:close/>
                <a:moveTo>
                  <a:pt x="778" y="2218"/>
                </a:moveTo>
                <a:lnTo>
                  <a:pt x="778" y="2218"/>
                </a:lnTo>
                <a:lnTo>
                  <a:pt x="752" y="2202"/>
                </a:lnTo>
                <a:lnTo>
                  <a:pt x="752" y="2202"/>
                </a:lnTo>
                <a:lnTo>
                  <a:pt x="730" y="2180"/>
                </a:lnTo>
                <a:lnTo>
                  <a:pt x="730" y="2180"/>
                </a:lnTo>
                <a:lnTo>
                  <a:pt x="756" y="2196"/>
                </a:lnTo>
                <a:lnTo>
                  <a:pt x="756" y="2196"/>
                </a:lnTo>
                <a:lnTo>
                  <a:pt x="778" y="2218"/>
                </a:lnTo>
                <a:lnTo>
                  <a:pt x="778" y="2218"/>
                </a:lnTo>
                <a:close/>
                <a:moveTo>
                  <a:pt x="744" y="2198"/>
                </a:moveTo>
                <a:lnTo>
                  <a:pt x="744" y="2198"/>
                </a:lnTo>
                <a:lnTo>
                  <a:pt x="720" y="2184"/>
                </a:lnTo>
                <a:lnTo>
                  <a:pt x="720" y="2184"/>
                </a:lnTo>
                <a:lnTo>
                  <a:pt x="700" y="2162"/>
                </a:lnTo>
                <a:lnTo>
                  <a:pt x="700" y="2162"/>
                </a:lnTo>
                <a:lnTo>
                  <a:pt x="724" y="2176"/>
                </a:lnTo>
                <a:lnTo>
                  <a:pt x="724" y="2176"/>
                </a:lnTo>
                <a:lnTo>
                  <a:pt x="744" y="2198"/>
                </a:lnTo>
                <a:lnTo>
                  <a:pt x="744" y="2198"/>
                </a:lnTo>
                <a:close/>
                <a:moveTo>
                  <a:pt x="710" y="2176"/>
                </a:moveTo>
                <a:lnTo>
                  <a:pt x="710" y="2176"/>
                </a:lnTo>
                <a:lnTo>
                  <a:pt x="688" y="2162"/>
                </a:lnTo>
                <a:lnTo>
                  <a:pt x="688" y="2162"/>
                </a:lnTo>
                <a:lnTo>
                  <a:pt x="668" y="2142"/>
                </a:lnTo>
                <a:lnTo>
                  <a:pt x="668" y="2142"/>
                </a:lnTo>
                <a:lnTo>
                  <a:pt x="690" y="2156"/>
                </a:lnTo>
                <a:lnTo>
                  <a:pt x="690" y="2156"/>
                </a:lnTo>
                <a:lnTo>
                  <a:pt x="710" y="2176"/>
                </a:lnTo>
                <a:lnTo>
                  <a:pt x="710" y="2176"/>
                </a:lnTo>
                <a:close/>
                <a:moveTo>
                  <a:pt x="686" y="2164"/>
                </a:moveTo>
                <a:lnTo>
                  <a:pt x="686" y="2164"/>
                </a:lnTo>
                <a:lnTo>
                  <a:pt x="700" y="2178"/>
                </a:lnTo>
                <a:lnTo>
                  <a:pt x="700" y="2178"/>
                </a:lnTo>
                <a:lnTo>
                  <a:pt x="682" y="2166"/>
                </a:lnTo>
                <a:lnTo>
                  <a:pt x="682" y="2166"/>
                </a:lnTo>
                <a:lnTo>
                  <a:pt x="668" y="2152"/>
                </a:lnTo>
                <a:lnTo>
                  <a:pt x="668" y="2152"/>
                </a:lnTo>
                <a:lnTo>
                  <a:pt x="686" y="2164"/>
                </a:lnTo>
                <a:lnTo>
                  <a:pt x="686" y="2164"/>
                </a:lnTo>
                <a:close/>
                <a:moveTo>
                  <a:pt x="698" y="2172"/>
                </a:moveTo>
                <a:lnTo>
                  <a:pt x="698" y="2172"/>
                </a:lnTo>
                <a:lnTo>
                  <a:pt x="718" y="2184"/>
                </a:lnTo>
                <a:lnTo>
                  <a:pt x="718" y="2184"/>
                </a:lnTo>
                <a:lnTo>
                  <a:pt x="734" y="2200"/>
                </a:lnTo>
                <a:lnTo>
                  <a:pt x="734" y="2200"/>
                </a:lnTo>
                <a:lnTo>
                  <a:pt x="714" y="2188"/>
                </a:lnTo>
                <a:lnTo>
                  <a:pt x="714" y="2188"/>
                </a:lnTo>
                <a:lnTo>
                  <a:pt x="698" y="2172"/>
                </a:lnTo>
                <a:lnTo>
                  <a:pt x="698" y="2172"/>
                </a:lnTo>
                <a:close/>
                <a:moveTo>
                  <a:pt x="744" y="2208"/>
                </a:moveTo>
                <a:lnTo>
                  <a:pt x="744" y="2208"/>
                </a:lnTo>
                <a:lnTo>
                  <a:pt x="758" y="2222"/>
                </a:lnTo>
                <a:lnTo>
                  <a:pt x="758" y="2222"/>
                </a:lnTo>
                <a:lnTo>
                  <a:pt x="740" y="2210"/>
                </a:lnTo>
                <a:lnTo>
                  <a:pt x="740" y="2210"/>
                </a:lnTo>
                <a:lnTo>
                  <a:pt x="726" y="2196"/>
                </a:lnTo>
                <a:lnTo>
                  <a:pt x="726" y="2196"/>
                </a:lnTo>
                <a:lnTo>
                  <a:pt x="744" y="2208"/>
                </a:lnTo>
                <a:lnTo>
                  <a:pt x="744" y="2208"/>
                </a:lnTo>
                <a:close/>
                <a:moveTo>
                  <a:pt x="756" y="2216"/>
                </a:moveTo>
                <a:lnTo>
                  <a:pt x="756" y="2216"/>
                </a:lnTo>
                <a:lnTo>
                  <a:pt x="778" y="2230"/>
                </a:lnTo>
                <a:lnTo>
                  <a:pt x="778" y="2230"/>
                </a:lnTo>
                <a:lnTo>
                  <a:pt x="792" y="2246"/>
                </a:lnTo>
                <a:lnTo>
                  <a:pt x="792" y="2246"/>
                </a:lnTo>
                <a:lnTo>
                  <a:pt x="772" y="2232"/>
                </a:lnTo>
                <a:lnTo>
                  <a:pt x="772" y="2232"/>
                </a:lnTo>
                <a:lnTo>
                  <a:pt x="756" y="2216"/>
                </a:lnTo>
                <a:lnTo>
                  <a:pt x="756" y="2216"/>
                </a:lnTo>
                <a:close/>
                <a:moveTo>
                  <a:pt x="802" y="2254"/>
                </a:moveTo>
                <a:lnTo>
                  <a:pt x="802" y="2254"/>
                </a:lnTo>
                <a:lnTo>
                  <a:pt x="818" y="2268"/>
                </a:lnTo>
                <a:lnTo>
                  <a:pt x="818" y="2268"/>
                </a:lnTo>
                <a:lnTo>
                  <a:pt x="798" y="2256"/>
                </a:lnTo>
                <a:lnTo>
                  <a:pt x="798" y="2256"/>
                </a:lnTo>
                <a:lnTo>
                  <a:pt x="782" y="2242"/>
                </a:lnTo>
                <a:lnTo>
                  <a:pt x="782" y="2242"/>
                </a:lnTo>
                <a:lnTo>
                  <a:pt x="802" y="2254"/>
                </a:lnTo>
                <a:lnTo>
                  <a:pt x="802" y="2254"/>
                </a:lnTo>
                <a:close/>
                <a:moveTo>
                  <a:pt x="812" y="2260"/>
                </a:moveTo>
                <a:lnTo>
                  <a:pt x="812" y="2260"/>
                </a:lnTo>
                <a:lnTo>
                  <a:pt x="832" y="2274"/>
                </a:lnTo>
                <a:lnTo>
                  <a:pt x="832" y="2274"/>
                </a:lnTo>
                <a:lnTo>
                  <a:pt x="848" y="2290"/>
                </a:lnTo>
                <a:lnTo>
                  <a:pt x="848" y="2290"/>
                </a:lnTo>
                <a:lnTo>
                  <a:pt x="828" y="2276"/>
                </a:lnTo>
                <a:lnTo>
                  <a:pt x="828" y="2276"/>
                </a:lnTo>
                <a:lnTo>
                  <a:pt x="812" y="2260"/>
                </a:lnTo>
                <a:lnTo>
                  <a:pt x="812" y="2260"/>
                </a:lnTo>
                <a:close/>
                <a:moveTo>
                  <a:pt x="858" y="2298"/>
                </a:moveTo>
                <a:lnTo>
                  <a:pt x="858" y="2298"/>
                </a:lnTo>
                <a:lnTo>
                  <a:pt x="872" y="2312"/>
                </a:lnTo>
                <a:lnTo>
                  <a:pt x="872" y="2312"/>
                </a:lnTo>
                <a:lnTo>
                  <a:pt x="854" y="2300"/>
                </a:lnTo>
                <a:lnTo>
                  <a:pt x="854" y="2300"/>
                </a:lnTo>
                <a:lnTo>
                  <a:pt x="838" y="2286"/>
                </a:lnTo>
                <a:lnTo>
                  <a:pt x="838" y="2286"/>
                </a:lnTo>
                <a:lnTo>
                  <a:pt x="858" y="2298"/>
                </a:lnTo>
                <a:lnTo>
                  <a:pt x="858" y="2298"/>
                </a:lnTo>
                <a:close/>
                <a:moveTo>
                  <a:pt x="866" y="2304"/>
                </a:moveTo>
                <a:lnTo>
                  <a:pt x="866" y="2304"/>
                </a:lnTo>
                <a:lnTo>
                  <a:pt x="890" y="2320"/>
                </a:lnTo>
                <a:lnTo>
                  <a:pt x="890" y="2320"/>
                </a:lnTo>
                <a:lnTo>
                  <a:pt x="906" y="2334"/>
                </a:lnTo>
                <a:lnTo>
                  <a:pt x="906" y="2334"/>
                </a:lnTo>
                <a:lnTo>
                  <a:pt x="884" y="2320"/>
                </a:lnTo>
                <a:lnTo>
                  <a:pt x="884" y="2320"/>
                </a:lnTo>
                <a:lnTo>
                  <a:pt x="866" y="2304"/>
                </a:lnTo>
                <a:lnTo>
                  <a:pt x="866" y="2304"/>
                </a:lnTo>
                <a:close/>
                <a:moveTo>
                  <a:pt x="914" y="2344"/>
                </a:moveTo>
                <a:lnTo>
                  <a:pt x="914" y="2344"/>
                </a:lnTo>
                <a:lnTo>
                  <a:pt x="928" y="2358"/>
                </a:lnTo>
                <a:lnTo>
                  <a:pt x="928" y="2358"/>
                </a:lnTo>
                <a:lnTo>
                  <a:pt x="908" y="2344"/>
                </a:lnTo>
                <a:lnTo>
                  <a:pt x="908" y="2344"/>
                </a:lnTo>
                <a:lnTo>
                  <a:pt x="894" y="2330"/>
                </a:lnTo>
                <a:lnTo>
                  <a:pt x="894" y="2330"/>
                </a:lnTo>
                <a:lnTo>
                  <a:pt x="914" y="2344"/>
                </a:lnTo>
                <a:lnTo>
                  <a:pt x="914" y="2344"/>
                </a:lnTo>
                <a:close/>
                <a:moveTo>
                  <a:pt x="926" y="2352"/>
                </a:moveTo>
                <a:lnTo>
                  <a:pt x="926" y="2352"/>
                </a:lnTo>
                <a:lnTo>
                  <a:pt x="946" y="2364"/>
                </a:lnTo>
                <a:lnTo>
                  <a:pt x="946" y="2364"/>
                </a:lnTo>
                <a:lnTo>
                  <a:pt x="960" y="2380"/>
                </a:lnTo>
                <a:lnTo>
                  <a:pt x="960" y="2380"/>
                </a:lnTo>
                <a:lnTo>
                  <a:pt x="942" y="2368"/>
                </a:lnTo>
                <a:lnTo>
                  <a:pt x="942" y="2368"/>
                </a:lnTo>
                <a:lnTo>
                  <a:pt x="926" y="2352"/>
                </a:lnTo>
                <a:lnTo>
                  <a:pt x="926" y="2352"/>
                </a:lnTo>
                <a:close/>
                <a:moveTo>
                  <a:pt x="970" y="2390"/>
                </a:moveTo>
                <a:lnTo>
                  <a:pt x="970" y="2390"/>
                </a:lnTo>
                <a:lnTo>
                  <a:pt x="984" y="2404"/>
                </a:lnTo>
                <a:lnTo>
                  <a:pt x="984" y="2404"/>
                </a:lnTo>
                <a:lnTo>
                  <a:pt x="966" y="2392"/>
                </a:lnTo>
                <a:lnTo>
                  <a:pt x="966" y="2392"/>
                </a:lnTo>
                <a:lnTo>
                  <a:pt x="952" y="2378"/>
                </a:lnTo>
                <a:lnTo>
                  <a:pt x="952" y="2378"/>
                </a:lnTo>
                <a:lnTo>
                  <a:pt x="970" y="2390"/>
                </a:lnTo>
                <a:lnTo>
                  <a:pt x="970" y="2390"/>
                </a:lnTo>
                <a:close/>
                <a:moveTo>
                  <a:pt x="980" y="2398"/>
                </a:moveTo>
                <a:lnTo>
                  <a:pt x="980" y="2398"/>
                </a:lnTo>
                <a:lnTo>
                  <a:pt x="1000" y="2410"/>
                </a:lnTo>
                <a:lnTo>
                  <a:pt x="1000" y="2410"/>
                </a:lnTo>
                <a:lnTo>
                  <a:pt x="1016" y="2426"/>
                </a:lnTo>
                <a:lnTo>
                  <a:pt x="1016" y="2426"/>
                </a:lnTo>
                <a:lnTo>
                  <a:pt x="996" y="2414"/>
                </a:lnTo>
                <a:lnTo>
                  <a:pt x="996" y="2414"/>
                </a:lnTo>
                <a:lnTo>
                  <a:pt x="980" y="2398"/>
                </a:lnTo>
                <a:lnTo>
                  <a:pt x="980" y="2398"/>
                </a:lnTo>
                <a:close/>
                <a:moveTo>
                  <a:pt x="1010" y="2418"/>
                </a:moveTo>
                <a:lnTo>
                  <a:pt x="1010" y="2418"/>
                </a:lnTo>
                <a:lnTo>
                  <a:pt x="1032" y="2432"/>
                </a:lnTo>
                <a:lnTo>
                  <a:pt x="1032" y="2432"/>
                </a:lnTo>
                <a:lnTo>
                  <a:pt x="1046" y="2448"/>
                </a:lnTo>
                <a:lnTo>
                  <a:pt x="1046" y="2448"/>
                </a:lnTo>
                <a:lnTo>
                  <a:pt x="1026" y="2434"/>
                </a:lnTo>
                <a:lnTo>
                  <a:pt x="1026" y="2434"/>
                </a:lnTo>
                <a:lnTo>
                  <a:pt x="1010" y="2418"/>
                </a:lnTo>
                <a:lnTo>
                  <a:pt x="1010" y="2418"/>
                </a:lnTo>
                <a:close/>
                <a:moveTo>
                  <a:pt x="1054" y="2456"/>
                </a:moveTo>
                <a:lnTo>
                  <a:pt x="1054" y="2456"/>
                </a:lnTo>
                <a:lnTo>
                  <a:pt x="1070" y="2472"/>
                </a:lnTo>
                <a:lnTo>
                  <a:pt x="1070" y="2472"/>
                </a:lnTo>
                <a:lnTo>
                  <a:pt x="1050" y="2458"/>
                </a:lnTo>
                <a:lnTo>
                  <a:pt x="1050" y="2458"/>
                </a:lnTo>
                <a:lnTo>
                  <a:pt x="1036" y="2444"/>
                </a:lnTo>
                <a:lnTo>
                  <a:pt x="1036" y="2444"/>
                </a:lnTo>
                <a:lnTo>
                  <a:pt x="1054" y="2456"/>
                </a:lnTo>
                <a:lnTo>
                  <a:pt x="1054" y="2456"/>
                </a:lnTo>
                <a:close/>
                <a:moveTo>
                  <a:pt x="1078" y="2482"/>
                </a:moveTo>
                <a:lnTo>
                  <a:pt x="1078" y="2482"/>
                </a:lnTo>
                <a:lnTo>
                  <a:pt x="1092" y="2496"/>
                </a:lnTo>
                <a:lnTo>
                  <a:pt x="1092" y="2496"/>
                </a:lnTo>
                <a:lnTo>
                  <a:pt x="1076" y="2484"/>
                </a:lnTo>
                <a:lnTo>
                  <a:pt x="1076" y="2484"/>
                </a:lnTo>
                <a:lnTo>
                  <a:pt x="1060" y="2470"/>
                </a:lnTo>
                <a:lnTo>
                  <a:pt x="1060" y="2470"/>
                </a:lnTo>
                <a:lnTo>
                  <a:pt x="1078" y="2482"/>
                </a:lnTo>
                <a:lnTo>
                  <a:pt x="1078" y="2482"/>
                </a:lnTo>
                <a:close/>
                <a:moveTo>
                  <a:pt x="1088" y="2490"/>
                </a:moveTo>
                <a:lnTo>
                  <a:pt x="1088" y="2490"/>
                </a:lnTo>
                <a:lnTo>
                  <a:pt x="1108" y="2502"/>
                </a:lnTo>
                <a:lnTo>
                  <a:pt x="1108" y="2502"/>
                </a:lnTo>
                <a:lnTo>
                  <a:pt x="1124" y="2518"/>
                </a:lnTo>
                <a:lnTo>
                  <a:pt x="1124" y="2518"/>
                </a:lnTo>
                <a:lnTo>
                  <a:pt x="1104" y="2504"/>
                </a:lnTo>
                <a:lnTo>
                  <a:pt x="1104" y="2504"/>
                </a:lnTo>
                <a:lnTo>
                  <a:pt x="1088" y="2490"/>
                </a:lnTo>
                <a:lnTo>
                  <a:pt x="1088" y="2490"/>
                </a:lnTo>
                <a:close/>
                <a:moveTo>
                  <a:pt x="1132" y="2528"/>
                </a:moveTo>
                <a:lnTo>
                  <a:pt x="1132" y="2528"/>
                </a:lnTo>
                <a:lnTo>
                  <a:pt x="1144" y="2542"/>
                </a:lnTo>
                <a:lnTo>
                  <a:pt x="1144" y="2542"/>
                </a:lnTo>
                <a:lnTo>
                  <a:pt x="1128" y="2530"/>
                </a:lnTo>
                <a:lnTo>
                  <a:pt x="1128" y="2530"/>
                </a:lnTo>
                <a:lnTo>
                  <a:pt x="1114" y="2516"/>
                </a:lnTo>
                <a:lnTo>
                  <a:pt x="1114" y="2516"/>
                </a:lnTo>
                <a:lnTo>
                  <a:pt x="1132" y="2528"/>
                </a:lnTo>
                <a:lnTo>
                  <a:pt x="1132" y="2528"/>
                </a:lnTo>
                <a:close/>
                <a:moveTo>
                  <a:pt x="1140" y="2534"/>
                </a:moveTo>
                <a:lnTo>
                  <a:pt x="1140" y="2534"/>
                </a:lnTo>
                <a:lnTo>
                  <a:pt x="1192" y="2570"/>
                </a:lnTo>
                <a:lnTo>
                  <a:pt x="1192" y="2570"/>
                </a:lnTo>
                <a:lnTo>
                  <a:pt x="1206" y="2588"/>
                </a:lnTo>
                <a:lnTo>
                  <a:pt x="1206" y="2588"/>
                </a:lnTo>
                <a:lnTo>
                  <a:pt x="1154" y="2550"/>
                </a:lnTo>
                <a:lnTo>
                  <a:pt x="1154" y="2550"/>
                </a:lnTo>
                <a:lnTo>
                  <a:pt x="1140" y="2534"/>
                </a:lnTo>
                <a:lnTo>
                  <a:pt x="1140" y="2534"/>
                </a:lnTo>
                <a:close/>
                <a:moveTo>
                  <a:pt x="1214" y="2596"/>
                </a:moveTo>
                <a:lnTo>
                  <a:pt x="1214" y="2596"/>
                </a:lnTo>
                <a:lnTo>
                  <a:pt x="1228" y="2612"/>
                </a:lnTo>
                <a:lnTo>
                  <a:pt x="1228" y="2612"/>
                </a:lnTo>
                <a:lnTo>
                  <a:pt x="1178" y="2574"/>
                </a:lnTo>
                <a:lnTo>
                  <a:pt x="1178" y="2574"/>
                </a:lnTo>
                <a:lnTo>
                  <a:pt x="1164" y="2560"/>
                </a:lnTo>
                <a:lnTo>
                  <a:pt x="1164" y="2560"/>
                </a:lnTo>
                <a:lnTo>
                  <a:pt x="1214" y="2596"/>
                </a:lnTo>
                <a:lnTo>
                  <a:pt x="1214" y="2596"/>
                </a:lnTo>
                <a:close/>
                <a:moveTo>
                  <a:pt x="1236" y="2622"/>
                </a:moveTo>
                <a:lnTo>
                  <a:pt x="1236" y="2622"/>
                </a:lnTo>
                <a:lnTo>
                  <a:pt x="1250" y="2638"/>
                </a:lnTo>
                <a:lnTo>
                  <a:pt x="1250" y="2638"/>
                </a:lnTo>
                <a:lnTo>
                  <a:pt x="1204" y="2600"/>
                </a:lnTo>
                <a:lnTo>
                  <a:pt x="1204" y="2600"/>
                </a:lnTo>
                <a:lnTo>
                  <a:pt x="1188" y="2586"/>
                </a:lnTo>
                <a:lnTo>
                  <a:pt x="1188" y="2586"/>
                </a:lnTo>
                <a:lnTo>
                  <a:pt x="1236" y="2622"/>
                </a:lnTo>
                <a:lnTo>
                  <a:pt x="1236" y="2622"/>
                </a:lnTo>
                <a:close/>
                <a:moveTo>
                  <a:pt x="1238" y="2624"/>
                </a:moveTo>
                <a:lnTo>
                  <a:pt x="1238" y="2624"/>
                </a:lnTo>
                <a:lnTo>
                  <a:pt x="1264" y="2644"/>
                </a:lnTo>
                <a:lnTo>
                  <a:pt x="1264" y="2644"/>
                </a:lnTo>
                <a:lnTo>
                  <a:pt x="1280" y="2662"/>
                </a:lnTo>
                <a:lnTo>
                  <a:pt x="1280" y="2662"/>
                </a:lnTo>
                <a:lnTo>
                  <a:pt x="1252" y="2640"/>
                </a:lnTo>
                <a:lnTo>
                  <a:pt x="1252" y="2640"/>
                </a:lnTo>
                <a:lnTo>
                  <a:pt x="1238" y="2624"/>
                </a:lnTo>
                <a:lnTo>
                  <a:pt x="1238" y="2624"/>
                </a:lnTo>
                <a:close/>
                <a:moveTo>
                  <a:pt x="1288" y="2670"/>
                </a:moveTo>
                <a:lnTo>
                  <a:pt x="1288" y="2670"/>
                </a:lnTo>
                <a:lnTo>
                  <a:pt x="1300" y="2684"/>
                </a:lnTo>
                <a:lnTo>
                  <a:pt x="1300" y="2684"/>
                </a:lnTo>
                <a:lnTo>
                  <a:pt x="1272" y="2662"/>
                </a:lnTo>
                <a:lnTo>
                  <a:pt x="1272" y="2662"/>
                </a:lnTo>
                <a:lnTo>
                  <a:pt x="1260" y="2650"/>
                </a:lnTo>
                <a:lnTo>
                  <a:pt x="1260" y="2650"/>
                </a:lnTo>
                <a:lnTo>
                  <a:pt x="1288" y="2670"/>
                </a:lnTo>
                <a:lnTo>
                  <a:pt x="1288" y="2670"/>
                </a:lnTo>
                <a:close/>
                <a:moveTo>
                  <a:pt x="1308" y="2694"/>
                </a:moveTo>
                <a:lnTo>
                  <a:pt x="1308" y="2694"/>
                </a:lnTo>
                <a:lnTo>
                  <a:pt x="1320" y="2708"/>
                </a:lnTo>
                <a:lnTo>
                  <a:pt x="1320" y="2708"/>
                </a:lnTo>
                <a:lnTo>
                  <a:pt x="1294" y="2686"/>
                </a:lnTo>
                <a:lnTo>
                  <a:pt x="1294" y="2686"/>
                </a:lnTo>
                <a:lnTo>
                  <a:pt x="1284" y="2674"/>
                </a:lnTo>
                <a:lnTo>
                  <a:pt x="1284" y="2674"/>
                </a:lnTo>
                <a:lnTo>
                  <a:pt x="1308" y="2694"/>
                </a:lnTo>
                <a:lnTo>
                  <a:pt x="1308" y="2694"/>
                </a:lnTo>
                <a:close/>
                <a:moveTo>
                  <a:pt x="1314" y="2698"/>
                </a:moveTo>
                <a:lnTo>
                  <a:pt x="1314" y="2698"/>
                </a:lnTo>
                <a:lnTo>
                  <a:pt x="1336" y="2716"/>
                </a:lnTo>
                <a:lnTo>
                  <a:pt x="1336" y="2716"/>
                </a:lnTo>
                <a:lnTo>
                  <a:pt x="1350" y="2732"/>
                </a:lnTo>
                <a:lnTo>
                  <a:pt x="1350" y="2732"/>
                </a:lnTo>
                <a:lnTo>
                  <a:pt x="1326" y="2712"/>
                </a:lnTo>
                <a:lnTo>
                  <a:pt x="1326" y="2712"/>
                </a:lnTo>
                <a:lnTo>
                  <a:pt x="1314" y="2698"/>
                </a:lnTo>
                <a:lnTo>
                  <a:pt x="1314" y="2698"/>
                </a:lnTo>
                <a:close/>
                <a:moveTo>
                  <a:pt x="1358" y="2742"/>
                </a:moveTo>
                <a:lnTo>
                  <a:pt x="1358" y="2742"/>
                </a:lnTo>
                <a:lnTo>
                  <a:pt x="1370" y="2756"/>
                </a:lnTo>
                <a:lnTo>
                  <a:pt x="1370" y="2756"/>
                </a:lnTo>
                <a:lnTo>
                  <a:pt x="1348" y="2736"/>
                </a:lnTo>
                <a:lnTo>
                  <a:pt x="1348" y="2736"/>
                </a:lnTo>
                <a:lnTo>
                  <a:pt x="1336" y="2724"/>
                </a:lnTo>
                <a:lnTo>
                  <a:pt x="1336" y="2724"/>
                </a:lnTo>
                <a:lnTo>
                  <a:pt x="1358" y="2742"/>
                </a:lnTo>
                <a:lnTo>
                  <a:pt x="1358" y="2742"/>
                </a:lnTo>
                <a:close/>
                <a:moveTo>
                  <a:pt x="1370" y="2752"/>
                </a:moveTo>
                <a:lnTo>
                  <a:pt x="1370" y="2752"/>
                </a:lnTo>
                <a:lnTo>
                  <a:pt x="1386" y="2764"/>
                </a:lnTo>
                <a:lnTo>
                  <a:pt x="1386" y="2764"/>
                </a:lnTo>
                <a:lnTo>
                  <a:pt x="1398" y="2780"/>
                </a:lnTo>
                <a:lnTo>
                  <a:pt x="1398" y="2780"/>
                </a:lnTo>
                <a:lnTo>
                  <a:pt x="1382" y="2766"/>
                </a:lnTo>
                <a:lnTo>
                  <a:pt x="1382" y="2766"/>
                </a:lnTo>
                <a:lnTo>
                  <a:pt x="1370" y="2752"/>
                </a:lnTo>
                <a:lnTo>
                  <a:pt x="1370" y="2752"/>
                </a:lnTo>
                <a:close/>
                <a:moveTo>
                  <a:pt x="1428" y="2816"/>
                </a:moveTo>
                <a:lnTo>
                  <a:pt x="1428" y="2816"/>
                </a:lnTo>
                <a:lnTo>
                  <a:pt x="1438" y="2828"/>
                </a:lnTo>
                <a:lnTo>
                  <a:pt x="1438" y="2828"/>
                </a:lnTo>
                <a:lnTo>
                  <a:pt x="1428" y="2820"/>
                </a:lnTo>
                <a:lnTo>
                  <a:pt x="1428" y="2820"/>
                </a:lnTo>
                <a:lnTo>
                  <a:pt x="1416" y="2806"/>
                </a:lnTo>
                <a:lnTo>
                  <a:pt x="1416" y="2806"/>
                </a:lnTo>
                <a:lnTo>
                  <a:pt x="1428" y="2816"/>
                </a:lnTo>
                <a:lnTo>
                  <a:pt x="1428" y="2816"/>
                </a:lnTo>
                <a:close/>
                <a:moveTo>
                  <a:pt x="1438" y="2824"/>
                </a:moveTo>
                <a:lnTo>
                  <a:pt x="1438" y="2824"/>
                </a:lnTo>
                <a:lnTo>
                  <a:pt x="1456" y="2840"/>
                </a:lnTo>
                <a:lnTo>
                  <a:pt x="1456" y="2840"/>
                </a:lnTo>
                <a:lnTo>
                  <a:pt x="1468" y="2854"/>
                </a:lnTo>
                <a:lnTo>
                  <a:pt x="1468" y="2854"/>
                </a:lnTo>
                <a:lnTo>
                  <a:pt x="1450" y="2838"/>
                </a:lnTo>
                <a:lnTo>
                  <a:pt x="1450" y="2838"/>
                </a:lnTo>
                <a:lnTo>
                  <a:pt x="1438" y="2824"/>
                </a:lnTo>
                <a:lnTo>
                  <a:pt x="1438" y="2824"/>
                </a:lnTo>
                <a:close/>
                <a:moveTo>
                  <a:pt x="1464" y="2842"/>
                </a:moveTo>
                <a:lnTo>
                  <a:pt x="1464" y="2842"/>
                </a:lnTo>
                <a:lnTo>
                  <a:pt x="1450" y="2826"/>
                </a:lnTo>
                <a:lnTo>
                  <a:pt x="1450" y="2826"/>
                </a:lnTo>
                <a:lnTo>
                  <a:pt x="1462" y="2836"/>
                </a:lnTo>
                <a:lnTo>
                  <a:pt x="1462" y="2836"/>
                </a:lnTo>
                <a:lnTo>
                  <a:pt x="1476" y="2854"/>
                </a:lnTo>
                <a:lnTo>
                  <a:pt x="1476" y="2854"/>
                </a:lnTo>
                <a:lnTo>
                  <a:pt x="1464" y="2842"/>
                </a:lnTo>
                <a:lnTo>
                  <a:pt x="1464" y="2842"/>
                </a:lnTo>
                <a:close/>
                <a:moveTo>
                  <a:pt x="1482" y="2864"/>
                </a:moveTo>
                <a:lnTo>
                  <a:pt x="1482" y="2864"/>
                </a:lnTo>
                <a:lnTo>
                  <a:pt x="1496" y="2880"/>
                </a:lnTo>
                <a:lnTo>
                  <a:pt x="1496" y="2880"/>
                </a:lnTo>
                <a:lnTo>
                  <a:pt x="1486" y="2870"/>
                </a:lnTo>
                <a:lnTo>
                  <a:pt x="1486" y="2870"/>
                </a:lnTo>
                <a:lnTo>
                  <a:pt x="1472" y="2854"/>
                </a:lnTo>
                <a:lnTo>
                  <a:pt x="1472" y="2854"/>
                </a:lnTo>
                <a:lnTo>
                  <a:pt x="1482" y="2864"/>
                </a:lnTo>
                <a:lnTo>
                  <a:pt x="1482" y="2864"/>
                </a:lnTo>
                <a:close/>
                <a:moveTo>
                  <a:pt x="1492" y="2872"/>
                </a:moveTo>
                <a:lnTo>
                  <a:pt x="1492" y="2872"/>
                </a:lnTo>
                <a:lnTo>
                  <a:pt x="1510" y="2886"/>
                </a:lnTo>
                <a:lnTo>
                  <a:pt x="1510" y="2886"/>
                </a:lnTo>
                <a:lnTo>
                  <a:pt x="1524" y="2904"/>
                </a:lnTo>
                <a:lnTo>
                  <a:pt x="1524" y="2904"/>
                </a:lnTo>
                <a:lnTo>
                  <a:pt x="1506" y="2888"/>
                </a:lnTo>
                <a:lnTo>
                  <a:pt x="1506" y="2888"/>
                </a:lnTo>
                <a:lnTo>
                  <a:pt x="1492" y="2872"/>
                </a:lnTo>
                <a:lnTo>
                  <a:pt x="1492" y="2872"/>
                </a:lnTo>
                <a:close/>
                <a:moveTo>
                  <a:pt x="1518" y="2892"/>
                </a:moveTo>
                <a:lnTo>
                  <a:pt x="1518" y="2892"/>
                </a:lnTo>
                <a:lnTo>
                  <a:pt x="1538" y="2910"/>
                </a:lnTo>
                <a:lnTo>
                  <a:pt x="1538" y="2910"/>
                </a:lnTo>
                <a:lnTo>
                  <a:pt x="1552" y="2928"/>
                </a:lnTo>
                <a:lnTo>
                  <a:pt x="1552" y="2928"/>
                </a:lnTo>
                <a:lnTo>
                  <a:pt x="1532" y="2910"/>
                </a:lnTo>
                <a:lnTo>
                  <a:pt x="1532" y="2910"/>
                </a:lnTo>
                <a:lnTo>
                  <a:pt x="1518" y="2892"/>
                </a:lnTo>
                <a:lnTo>
                  <a:pt x="1518" y="2892"/>
                </a:lnTo>
                <a:close/>
                <a:moveTo>
                  <a:pt x="1558" y="2936"/>
                </a:moveTo>
                <a:lnTo>
                  <a:pt x="1558" y="2936"/>
                </a:lnTo>
                <a:lnTo>
                  <a:pt x="1594" y="2986"/>
                </a:lnTo>
                <a:lnTo>
                  <a:pt x="1594" y="2986"/>
                </a:lnTo>
                <a:lnTo>
                  <a:pt x="1576" y="2970"/>
                </a:lnTo>
                <a:lnTo>
                  <a:pt x="1576" y="2970"/>
                </a:lnTo>
                <a:lnTo>
                  <a:pt x="1538" y="2920"/>
                </a:lnTo>
                <a:lnTo>
                  <a:pt x="1538" y="2920"/>
                </a:lnTo>
                <a:lnTo>
                  <a:pt x="1558" y="2936"/>
                </a:lnTo>
                <a:lnTo>
                  <a:pt x="1558" y="2936"/>
                </a:lnTo>
                <a:close/>
                <a:moveTo>
                  <a:pt x="1598" y="2990"/>
                </a:moveTo>
                <a:lnTo>
                  <a:pt x="1598" y="2990"/>
                </a:lnTo>
                <a:lnTo>
                  <a:pt x="1610" y="3008"/>
                </a:lnTo>
                <a:lnTo>
                  <a:pt x="1610" y="3008"/>
                </a:lnTo>
                <a:lnTo>
                  <a:pt x="1594" y="2994"/>
                </a:lnTo>
                <a:lnTo>
                  <a:pt x="1594" y="2994"/>
                </a:lnTo>
                <a:lnTo>
                  <a:pt x="1580" y="2974"/>
                </a:lnTo>
                <a:lnTo>
                  <a:pt x="1580" y="2974"/>
                </a:lnTo>
                <a:lnTo>
                  <a:pt x="1598" y="2990"/>
                </a:lnTo>
                <a:lnTo>
                  <a:pt x="1598" y="2990"/>
                </a:lnTo>
                <a:close/>
                <a:moveTo>
                  <a:pt x="1600" y="2992"/>
                </a:moveTo>
                <a:lnTo>
                  <a:pt x="1600" y="2992"/>
                </a:lnTo>
                <a:lnTo>
                  <a:pt x="1624" y="3014"/>
                </a:lnTo>
                <a:lnTo>
                  <a:pt x="1624" y="3014"/>
                </a:lnTo>
                <a:lnTo>
                  <a:pt x="1636" y="3034"/>
                </a:lnTo>
                <a:lnTo>
                  <a:pt x="1636" y="3034"/>
                </a:lnTo>
                <a:lnTo>
                  <a:pt x="1612" y="3010"/>
                </a:lnTo>
                <a:lnTo>
                  <a:pt x="1612" y="3010"/>
                </a:lnTo>
                <a:lnTo>
                  <a:pt x="1600" y="2992"/>
                </a:lnTo>
                <a:lnTo>
                  <a:pt x="1600" y="2992"/>
                </a:lnTo>
                <a:close/>
                <a:moveTo>
                  <a:pt x="1642" y="3040"/>
                </a:moveTo>
                <a:lnTo>
                  <a:pt x="1642" y="3040"/>
                </a:lnTo>
                <a:lnTo>
                  <a:pt x="1652" y="3056"/>
                </a:lnTo>
                <a:lnTo>
                  <a:pt x="1652" y="3056"/>
                </a:lnTo>
                <a:lnTo>
                  <a:pt x="1628" y="3032"/>
                </a:lnTo>
                <a:lnTo>
                  <a:pt x="1628" y="3032"/>
                </a:lnTo>
                <a:lnTo>
                  <a:pt x="1618" y="3018"/>
                </a:lnTo>
                <a:lnTo>
                  <a:pt x="1618" y="3018"/>
                </a:lnTo>
                <a:lnTo>
                  <a:pt x="1642" y="3040"/>
                </a:lnTo>
                <a:lnTo>
                  <a:pt x="1642" y="3040"/>
                </a:lnTo>
                <a:close/>
                <a:moveTo>
                  <a:pt x="1646" y="3044"/>
                </a:moveTo>
                <a:lnTo>
                  <a:pt x="1646" y="3044"/>
                </a:lnTo>
                <a:lnTo>
                  <a:pt x="1668" y="3064"/>
                </a:lnTo>
                <a:lnTo>
                  <a:pt x="1668" y="3064"/>
                </a:lnTo>
                <a:lnTo>
                  <a:pt x="1680" y="3082"/>
                </a:lnTo>
                <a:lnTo>
                  <a:pt x="1680" y="3082"/>
                </a:lnTo>
                <a:lnTo>
                  <a:pt x="1658" y="3060"/>
                </a:lnTo>
                <a:lnTo>
                  <a:pt x="1658" y="3060"/>
                </a:lnTo>
                <a:lnTo>
                  <a:pt x="1646" y="3044"/>
                </a:lnTo>
                <a:lnTo>
                  <a:pt x="1646" y="3044"/>
                </a:lnTo>
                <a:close/>
                <a:moveTo>
                  <a:pt x="1718" y="3110"/>
                </a:moveTo>
                <a:lnTo>
                  <a:pt x="1718" y="3110"/>
                </a:lnTo>
                <a:lnTo>
                  <a:pt x="1666" y="3062"/>
                </a:lnTo>
                <a:lnTo>
                  <a:pt x="1666" y="3062"/>
                </a:lnTo>
                <a:lnTo>
                  <a:pt x="1652" y="3042"/>
                </a:lnTo>
                <a:lnTo>
                  <a:pt x="1652" y="3042"/>
                </a:lnTo>
                <a:lnTo>
                  <a:pt x="1704" y="3088"/>
                </a:lnTo>
                <a:lnTo>
                  <a:pt x="1704" y="3088"/>
                </a:lnTo>
                <a:lnTo>
                  <a:pt x="1718" y="3110"/>
                </a:lnTo>
                <a:lnTo>
                  <a:pt x="1718" y="3110"/>
                </a:lnTo>
                <a:close/>
                <a:moveTo>
                  <a:pt x="1702" y="3084"/>
                </a:moveTo>
                <a:lnTo>
                  <a:pt x="1702" y="3084"/>
                </a:lnTo>
                <a:lnTo>
                  <a:pt x="1650" y="3036"/>
                </a:lnTo>
                <a:lnTo>
                  <a:pt x="1650" y="3036"/>
                </a:lnTo>
                <a:lnTo>
                  <a:pt x="1616" y="2984"/>
                </a:lnTo>
                <a:lnTo>
                  <a:pt x="1616" y="2984"/>
                </a:lnTo>
                <a:lnTo>
                  <a:pt x="1670" y="3030"/>
                </a:lnTo>
                <a:lnTo>
                  <a:pt x="1670" y="3030"/>
                </a:lnTo>
                <a:lnTo>
                  <a:pt x="1702" y="3084"/>
                </a:lnTo>
                <a:lnTo>
                  <a:pt x="1702" y="3084"/>
                </a:lnTo>
                <a:close/>
                <a:moveTo>
                  <a:pt x="1666" y="3024"/>
                </a:moveTo>
                <a:lnTo>
                  <a:pt x="1666" y="3024"/>
                </a:lnTo>
                <a:lnTo>
                  <a:pt x="1610" y="2978"/>
                </a:lnTo>
                <a:lnTo>
                  <a:pt x="1610" y="2978"/>
                </a:lnTo>
                <a:lnTo>
                  <a:pt x="1596" y="2958"/>
                </a:lnTo>
                <a:lnTo>
                  <a:pt x="1596" y="2958"/>
                </a:lnTo>
                <a:lnTo>
                  <a:pt x="1654" y="3002"/>
                </a:lnTo>
                <a:lnTo>
                  <a:pt x="1654" y="3002"/>
                </a:lnTo>
                <a:lnTo>
                  <a:pt x="1666" y="3024"/>
                </a:lnTo>
                <a:lnTo>
                  <a:pt x="1666" y="3024"/>
                </a:lnTo>
                <a:close/>
                <a:moveTo>
                  <a:pt x="1650" y="2996"/>
                </a:moveTo>
                <a:lnTo>
                  <a:pt x="1650" y="2996"/>
                </a:lnTo>
                <a:lnTo>
                  <a:pt x="1592" y="2950"/>
                </a:lnTo>
                <a:lnTo>
                  <a:pt x="1592" y="2950"/>
                </a:lnTo>
                <a:lnTo>
                  <a:pt x="1578" y="2930"/>
                </a:lnTo>
                <a:lnTo>
                  <a:pt x="1578" y="2930"/>
                </a:lnTo>
                <a:lnTo>
                  <a:pt x="1636" y="2974"/>
                </a:lnTo>
                <a:lnTo>
                  <a:pt x="1636" y="2974"/>
                </a:lnTo>
                <a:lnTo>
                  <a:pt x="1650" y="2996"/>
                </a:lnTo>
                <a:lnTo>
                  <a:pt x="1650" y="2996"/>
                </a:lnTo>
                <a:close/>
                <a:moveTo>
                  <a:pt x="1634" y="2968"/>
                </a:moveTo>
                <a:lnTo>
                  <a:pt x="1634" y="2968"/>
                </a:lnTo>
                <a:lnTo>
                  <a:pt x="1574" y="2924"/>
                </a:lnTo>
                <a:lnTo>
                  <a:pt x="1574" y="2924"/>
                </a:lnTo>
                <a:lnTo>
                  <a:pt x="1560" y="2902"/>
                </a:lnTo>
                <a:lnTo>
                  <a:pt x="1560" y="2902"/>
                </a:lnTo>
                <a:lnTo>
                  <a:pt x="1620" y="2946"/>
                </a:lnTo>
                <a:lnTo>
                  <a:pt x="1620" y="2946"/>
                </a:lnTo>
                <a:lnTo>
                  <a:pt x="1634" y="2968"/>
                </a:lnTo>
                <a:lnTo>
                  <a:pt x="1634" y="2968"/>
                </a:lnTo>
                <a:close/>
                <a:moveTo>
                  <a:pt x="1616" y="2940"/>
                </a:moveTo>
                <a:lnTo>
                  <a:pt x="1616" y="2940"/>
                </a:lnTo>
                <a:lnTo>
                  <a:pt x="1558" y="2896"/>
                </a:lnTo>
                <a:lnTo>
                  <a:pt x="1558" y="2896"/>
                </a:lnTo>
                <a:lnTo>
                  <a:pt x="1544" y="2874"/>
                </a:lnTo>
                <a:lnTo>
                  <a:pt x="1544" y="2874"/>
                </a:lnTo>
                <a:lnTo>
                  <a:pt x="1604" y="2918"/>
                </a:lnTo>
                <a:lnTo>
                  <a:pt x="1604" y="2918"/>
                </a:lnTo>
                <a:lnTo>
                  <a:pt x="1616" y="2940"/>
                </a:lnTo>
                <a:lnTo>
                  <a:pt x="1616" y="2940"/>
                </a:lnTo>
                <a:close/>
                <a:moveTo>
                  <a:pt x="1600" y="2912"/>
                </a:moveTo>
                <a:lnTo>
                  <a:pt x="1600" y="2912"/>
                </a:lnTo>
                <a:lnTo>
                  <a:pt x="1540" y="2868"/>
                </a:lnTo>
                <a:lnTo>
                  <a:pt x="1540" y="2868"/>
                </a:lnTo>
                <a:lnTo>
                  <a:pt x="1526" y="2846"/>
                </a:lnTo>
                <a:lnTo>
                  <a:pt x="1526" y="2846"/>
                </a:lnTo>
                <a:lnTo>
                  <a:pt x="1588" y="2890"/>
                </a:lnTo>
                <a:lnTo>
                  <a:pt x="1588" y="2890"/>
                </a:lnTo>
                <a:lnTo>
                  <a:pt x="1600" y="2912"/>
                </a:lnTo>
                <a:lnTo>
                  <a:pt x="1600" y="2912"/>
                </a:lnTo>
                <a:close/>
                <a:moveTo>
                  <a:pt x="1586" y="2884"/>
                </a:moveTo>
                <a:lnTo>
                  <a:pt x="1586" y="2884"/>
                </a:lnTo>
                <a:lnTo>
                  <a:pt x="1524" y="2842"/>
                </a:lnTo>
                <a:lnTo>
                  <a:pt x="1524" y="2842"/>
                </a:lnTo>
                <a:lnTo>
                  <a:pt x="1510" y="2818"/>
                </a:lnTo>
                <a:lnTo>
                  <a:pt x="1510" y="2818"/>
                </a:lnTo>
                <a:lnTo>
                  <a:pt x="1572" y="2860"/>
                </a:lnTo>
                <a:lnTo>
                  <a:pt x="1572" y="2860"/>
                </a:lnTo>
                <a:lnTo>
                  <a:pt x="1586" y="2884"/>
                </a:lnTo>
                <a:lnTo>
                  <a:pt x="1586" y="2884"/>
                </a:lnTo>
                <a:close/>
                <a:moveTo>
                  <a:pt x="1570" y="2856"/>
                </a:moveTo>
                <a:lnTo>
                  <a:pt x="1570" y="2856"/>
                </a:lnTo>
                <a:lnTo>
                  <a:pt x="1506" y="2814"/>
                </a:lnTo>
                <a:lnTo>
                  <a:pt x="1506" y="2814"/>
                </a:lnTo>
                <a:lnTo>
                  <a:pt x="1492" y="2790"/>
                </a:lnTo>
                <a:lnTo>
                  <a:pt x="1492" y="2790"/>
                </a:lnTo>
                <a:lnTo>
                  <a:pt x="1556" y="2832"/>
                </a:lnTo>
                <a:lnTo>
                  <a:pt x="1556" y="2832"/>
                </a:lnTo>
                <a:lnTo>
                  <a:pt x="1570" y="2856"/>
                </a:lnTo>
                <a:lnTo>
                  <a:pt x="1570" y="2856"/>
                </a:lnTo>
                <a:close/>
                <a:moveTo>
                  <a:pt x="1554" y="2828"/>
                </a:moveTo>
                <a:lnTo>
                  <a:pt x="1554" y="2828"/>
                </a:lnTo>
                <a:lnTo>
                  <a:pt x="1490" y="2786"/>
                </a:lnTo>
                <a:lnTo>
                  <a:pt x="1490" y="2786"/>
                </a:lnTo>
                <a:lnTo>
                  <a:pt x="1476" y="2762"/>
                </a:lnTo>
                <a:lnTo>
                  <a:pt x="1476" y="2762"/>
                </a:lnTo>
                <a:lnTo>
                  <a:pt x="1540" y="2804"/>
                </a:lnTo>
                <a:lnTo>
                  <a:pt x="1540" y="2804"/>
                </a:lnTo>
                <a:lnTo>
                  <a:pt x="1554" y="2828"/>
                </a:lnTo>
                <a:lnTo>
                  <a:pt x="1554" y="2828"/>
                </a:lnTo>
                <a:close/>
                <a:moveTo>
                  <a:pt x="1538" y="2800"/>
                </a:moveTo>
                <a:lnTo>
                  <a:pt x="1538" y="2800"/>
                </a:lnTo>
                <a:lnTo>
                  <a:pt x="1472" y="2758"/>
                </a:lnTo>
                <a:lnTo>
                  <a:pt x="1472" y="2758"/>
                </a:lnTo>
                <a:lnTo>
                  <a:pt x="1460" y="2734"/>
                </a:lnTo>
                <a:lnTo>
                  <a:pt x="1460" y="2734"/>
                </a:lnTo>
                <a:lnTo>
                  <a:pt x="1526" y="2774"/>
                </a:lnTo>
                <a:lnTo>
                  <a:pt x="1526" y="2774"/>
                </a:lnTo>
                <a:lnTo>
                  <a:pt x="1538" y="2800"/>
                </a:lnTo>
                <a:lnTo>
                  <a:pt x="1538" y="2800"/>
                </a:lnTo>
                <a:close/>
                <a:moveTo>
                  <a:pt x="1522" y="2770"/>
                </a:moveTo>
                <a:lnTo>
                  <a:pt x="1522" y="2770"/>
                </a:lnTo>
                <a:lnTo>
                  <a:pt x="1456" y="2730"/>
                </a:lnTo>
                <a:lnTo>
                  <a:pt x="1456" y="2730"/>
                </a:lnTo>
                <a:lnTo>
                  <a:pt x="1442" y="2706"/>
                </a:lnTo>
                <a:lnTo>
                  <a:pt x="1442" y="2706"/>
                </a:lnTo>
                <a:lnTo>
                  <a:pt x="1510" y="2746"/>
                </a:lnTo>
                <a:lnTo>
                  <a:pt x="1510" y="2746"/>
                </a:lnTo>
                <a:lnTo>
                  <a:pt x="1522" y="2770"/>
                </a:lnTo>
                <a:lnTo>
                  <a:pt x="1522" y="2770"/>
                </a:lnTo>
                <a:close/>
                <a:moveTo>
                  <a:pt x="1508" y="2742"/>
                </a:moveTo>
                <a:lnTo>
                  <a:pt x="1508" y="2742"/>
                </a:lnTo>
                <a:lnTo>
                  <a:pt x="1440" y="2702"/>
                </a:lnTo>
                <a:lnTo>
                  <a:pt x="1440" y="2702"/>
                </a:lnTo>
                <a:lnTo>
                  <a:pt x="1426" y="2678"/>
                </a:lnTo>
                <a:lnTo>
                  <a:pt x="1426" y="2678"/>
                </a:lnTo>
                <a:lnTo>
                  <a:pt x="1494" y="2718"/>
                </a:lnTo>
                <a:lnTo>
                  <a:pt x="1494" y="2718"/>
                </a:lnTo>
                <a:lnTo>
                  <a:pt x="1508" y="2742"/>
                </a:lnTo>
                <a:lnTo>
                  <a:pt x="1508" y="2742"/>
                </a:lnTo>
                <a:close/>
                <a:moveTo>
                  <a:pt x="1492" y="2714"/>
                </a:moveTo>
                <a:lnTo>
                  <a:pt x="1492" y="2714"/>
                </a:lnTo>
                <a:lnTo>
                  <a:pt x="1424" y="2674"/>
                </a:lnTo>
                <a:lnTo>
                  <a:pt x="1424" y="2674"/>
                </a:lnTo>
                <a:lnTo>
                  <a:pt x="1410" y="2650"/>
                </a:lnTo>
                <a:lnTo>
                  <a:pt x="1410" y="2650"/>
                </a:lnTo>
                <a:lnTo>
                  <a:pt x="1480" y="2688"/>
                </a:lnTo>
                <a:lnTo>
                  <a:pt x="1480" y="2688"/>
                </a:lnTo>
                <a:lnTo>
                  <a:pt x="1492" y="2714"/>
                </a:lnTo>
                <a:lnTo>
                  <a:pt x="1492" y="2714"/>
                </a:lnTo>
                <a:close/>
                <a:moveTo>
                  <a:pt x="1478" y="2684"/>
                </a:moveTo>
                <a:lnTo>
                  <a:pt x="1478" y="2684"/>
                </a:lnTo>
                <a:lnTo>
                  <a:pt x="1408" y="2644"/>
                </a:lnTo>
                <a:lnTo>
                  <a:pt x="1408" y="2644"/>
                </a:lnTo>
                <a:lnTo>
                  <a:pt x="1394" y="2620"/>
                </a:lnTo>
                <a:lnTo>
                  <a:pt x="1394" y="2620"/>
                </a:lnTo>
                <a:lnTo>
                  <a:pt x="1464" y="2660"/>
                </a:lnTo>
                <a:lnTo>
                  <a:pt x="1464" y="2660"/>
                </a:lnTo>
                <a:lnTo>
                  <a:pt x="1478" y="2684"/>
                </a:lnTo>
                <a:lnTo>
                  <a:pt x="1478" y="2684"/>
                </a:lnTo>
                <a:close/>
                <a:moveTo>
                  <a:pt x="1462" y="2656"/>
                </a:moveTo>
                <a:lnTo>
                  <a:pt x="1462" y="2656"/>
                </a:lnTo>
                <a:lnTo>
                  <a:pt x="1392" y="2616"/>
                </a:lnTo>
                <a:lnTo>
                  <a:pt x="1392" y="2616"/>
                </a:lnTo>
                <a:lnTo>
                  <a:pt x="1378" y="2592"/>
                </a:lnTo>
                <a:lnTo>
                  <a:pt x="1378" y="2592"/>
                </a:lnTo>
                <a:lnTo>
                  <a:pt x="1450" y="2630"/>
                </a:lnTo>
                <a:lnTo>
                  <a:pt x="1450" y="2630"/>
                </a:lnTo>
                <a:lnTo>
                  <a:pt x="1462" y="2656"/>
                </a:lnTo>
                <a:lnTo>
                  <a:pt x="1462" y="2656"/>
                </a:lnTo>
                <a:close/>
                <a:moveTo>
                  <a:pt x="1448" y="2626"/>
                </a:moveTo>
                <a:lnTo>
                  <a:pt x="1448" y="2626"/>
                </a:lnTo>
                <a:lnTo>
                  <a:pt x="1376" y="2588"/>
                </a:lnTo>
                <a:lnTo>
                  <a:pt x="1376" y="2588"/>
                </a:lnTo>
                <a:lnTo>
                  <a:pt x="1362" y="2562"/>
                </a:lnTo>
                <a:lnTo>
                  <a:pt x="1362" y="2562"/>
                </a:lnTo>
                <a:lnTo>
                  <a:pt x="1436" y="2600"/>
                </a:lnTo>
                <a:lnTo>
                  <a:pt x="1436" y="2600"/>
                </a:lnTo>
                <a:lnTo>
                  <a:pt x="1448" y="2626"/>
                </a:lnTo>
                <a:lnTo>
                  <a:pt x="1448" y="2626"/>
                </a:lnTo>
                <a:close/>
                <a:moveTo>
                  <a:pt x="1434" y="2596"/>
                </a:moveTo>
                <a:lnTo>
                  <a:pt x="1434" y="2596"/>
                </a:lnTo>
                <a:lnTo>
                  <a:pt x="1360" y="2558"/>
                </a:lnTo>
                <a:lnTo>
                  <a:pt x="1360" y="2558"/>
                </a:lnTo>
                <a:lnTo>
                  <a:pt x="1348" y="2534"/>
                </a:lnTo>
                <a:lnTo>
                  <a:pt x="1348" y="2534"/>
                </a:lnTo>
                <a:lnTo>
                  <a:pt x="1420" y="2572"/>
                </a:lnTo>
                <a:lnTo>
                  <a:pt x="1420" y="2572"/>
                </a:lnTo>
                <a:lnTo>
                  <a:pt x="1434" y="2596"/>
                </a:lnTo>
                <a:lnTo>
                  <a:pt x="1434" y="2596"/>
                </a:lnTo>
                <a:close/>
                <a:moveTo>
                  <a:pt x="1418" y="2568"/>
                </a:moveTo>
                <a:lnTo>
                  <a:pt x="1418" y="2568"/>
                </a:lnTo>
                <a:lnTo>
                  <a:pt x="1346" y="2530"/>
                </a:lnTo>
                <a:lnTo>
                  <a:pt x="1346" y="2530"/>
                </a:lnTo>
                <a:lnTo>
                  <a:pt x="1330" y="2502"/>
                </a:lnTo>
                <a:lnTo>
                  <a:pt x="1330" y="2502"/>
                </a:lnTo>
                <a:lnTo>
                  <a:pt x="1406" y="2540"/>
                </a:lnTo>
                <a:lnTo>
                  <a:pt x="1406" y="2540"/>
                </a:lnTo>
                <a:lnTo>
                  <a:pt x="1418" y="2568"/>
                </a:lnTo>
                <a:lnTo>
                  <a:pt x="1418" y="2568"/>
                </a:lnTo>
                <a:close/>
                <a:moveTo>
                  <a:pt x="1392" y="2512"/>
                </a:moveTo>
                <a:lnTo>
                  <a:pt x="1392" y="2512"/>
                </a:lnTo>
                <a:lnTo>
                  <a:pt x="1404" y="2536"/>
                </a:lnTo>
                <a:lnTo>
                  <a:pt x="1404" y="2536"/>
                </a:lnTo>
                <a:lnTo>
                  <a:pt x="1328" y="2498"/>
                </a:lnTo>
                <a:lnTo>
                  <a:pt x="1328" y="2498"/>
                </a:lnTo>
                <a:lnTo>
                  <a:pt x="1316" y="2474"/>
                </a:lnTo>
                <a:lnTo>
                  <a:pt x="1316" y="2474"/>
                </a:lnTo>
                <a:lnTo>
                  <a:pt x="1392" y="2512"/>
                </a:lnTo>
                <a:lnTo>
                  <a:pt x="1392" y="2512"/>
                </a:lnTo>
                <a:close/>
                <a:moveTo>
                  <a:pt x="1314" y="2474"/>
                </a:moveTo>
                <a:lnTo>
                  <a:pt x="1314" y="2474"/>
                </a:lnTo>
                <a:lnTo>
                  <a:pt x="1328" y="2498"/>
                </a:lnTo>
                <a:lnTo>
                  <a:pt x="1328" y="2498"/>
                </a:lnTo>
                <a:lnTo>
                  <a:pt x="1292" y="2480"/>
                </a:lnTo>
                <a:lnTo>
                  <a:pt x="1292" y="2480"/>
                </a:lnTo>
                <a:lnTo>
                  <a:pt x="1278" y="2456"/>
                </a:lnTo>
                <a:lnTo>
                  <a:pt x="1278" y="2456"/>
                </a:lnTo>
                <a:lnTo>
                  <a:pt x="1314" y="2474"/>
                </a:lnTo>
                <a:lnTo>
                  <a:pt x="1314" y="2474"/>
                </a:lnTo>
                <a:close/>
                <a:moveTo>
                  <a:pt x="1276" y="2456"/>
                </a:moveTo>
                <a:lnTo>
                  <a:pt x="1276" y="2456"/>
                </a:lnTo>
                <a:lnTo>
                  <a:pt x="1290" y="2480"/>
                </a:lnTo>
                <a:lnTo>
                  <a:pt x="1290" y="2480"/>
                </a:lnTo>
                <a:lnTo>
                  <a:pt x="1254" y="2462"/>
                </a:lnTo>
                <a:lnTo>
                  <a:pt x="1254" y="2462"/>
                </a:lnTo>
                <a:lnTo>
                  <a:pt x="1242" y="2438"/>
                </a:lnTo>
                <a:lnTo>
                  <a:pt x="1242" y="2438"/>
                </a:lnTo>
                <a:lnTo>
                  <a:pt x="1276" y="2456"/>
                </a:lnTo>
                <a:lnTo>
                  <a:pt x="1276" y="2456"/>
                </a:lnTo>
                <a:close/>
                <a:moveTo>
                  <a:pt x="1240" y="2438"/>
                </a:moveTo>
                <a:lnTo>
                  <a:pt x="1240" y="2438"/>
                </a:lnTo>
                <a:lnTo>
                  <a:pt x="1252" y="2460"/>
                </a:lnTo>
                <a:lnTo>
                  <a:pt x="1252" y="2460"/>
                </a:lnTo>
                <a:lnTo>
                  <a:pt x="1218" y="2444"/>
                </a:lnTo>
                <a:lnTo>
                  <a:pt x="1218" y="2444"/>
                </a:lnTo>
                <a:lnTo>
                  <a:pt x="1206" y="2420"/>
                </a:lnTo>
                <a:lnTo>
                  <a:pt x="1206" y="2420"/>
                </a:lnTo>
                <a:lnTo>
                  <a:pt x="1240" y="2438"/>
                </a:lnTo>
                <a:lnTo>
                  <a:pt x="1240" y="2438"/>
                </a:lnTo>
                <a:close/>
                <a:moveTo>
                  <a:pt x="1202" y="2418"/>
                </a:moveTo>
                <a:lnTo>
                  <a:pt x="1202" y="2418"/>
                </a:lnTo>
                <a:lnTo>
                  <a:pt x="1216" y="2442"/>
                </a:lnTo>
                <a:lnTo>
                  <a:pt x="1216" y="2442"/>
                </a:lnTo>
                <a:lnTo>
                  <a:pt x="1182" y="2424"/>
                </a:lnTo>
                <a:lnTo>
                  <a:pt x="1182" y="2424"/>
                </a:lnTo>
                <a:lnTo>
                  <a:pt x="1168" y="2402"/>
                </a:lnTo>
                <a:lnTo>
                  <a:pt x="1168" y="2402"/>
                </a:lnTo>
                <a:lnTo>
                  <a:pt x="1202" y="2418"/>
                </a:lnTo>
                <a:lnTo>
                  <a:pt x="1202" y="2418"/>
                </a:lnTo>
                <a:close/>
                <a:moveTo>
                  <a:pt x="1164" y="2400"/>
                </a:moveTo>
                <a:lnTo>
                  <a:pt x="1164" y="2400"/>
                </a:lnTo>
                <a:lnTo>
                  <a:pt x="1178" y="2422"/>
                </a:lnTo>
                <a:lnTo>
                  <a:pt x="1178" y="2422"/>
                </a:lnTo>
                <a:lnTo>
                  <a:pt x="1148" y="2406"/>
                </a:lnTo>
                <a:lnTo>
                  <a:pt x="1148" y="2406"/>
                </a:lnTo>
                <a:lnTo>
                  <a:pt x="1134" y="2384"/>
                </a:lnTo>
                <a:lnTo>
                  <a:pt x="1134" y="2384"/>
                </a:lnTo>
                <a:lnTo>
                  <a:pt x="1164" y="2400"/>
                </a:lnTo>
                <a:lnTo>
                  <a:pt x="1164" y="2400"/>
                </a:lnTo>
                <a:close/>
                <a:moveTo>
                  <a:pt x="1128" y="2382"/>
                </a:moveTo>
                <a:lnTo>
                  <a:pt x="1128" y="2382"/>
                </a:lnTo>
                <a:lnTo>
                  <a:pt x="1142" y="2404"/>
                </a:lnTo>
                <a:lnTo>
                  <a:pt x="1142" y="2404"/>
                </a:lnTo>
                <a:lnTo>
                  <a:pt x="1108" y="2386"/>
                </a:lnTo>
                <a:lnTo>
                  <a:pt x="1108" y="2386"/>
                </a:lnTo>
                <a:lnTo>
                  <a:pt x="1094" y="2364"/>
                </a:lnTo>
                <a:lnTo>
                  <a:pt x="1094" y="2364"/>
                </a:lnTo>
                <a:lnTo>
                  <a:pt x="1128" y="2382"/>
                </a:lnTo>
                <a:lnTo>
                  <a:pt x="1128" y="2382"/>
                </a:lnTo>
                <a:close/>
                <a:moveTo>
                  <a:pt x="1090" y="2362"/>
                </a:moveTo>
                <a:lnTo>
                  <a:pt x="1090" y="2362"/>
                </a:lnTo>
                <a:lnTo>
                  <a:pt x="1104" y="2384"/>
                </a:lnTo>
                <a:lnTo>
                  <a:pt x="1104" y="2384"/>
                </a:lnTo>
                <a:lnTo>
                  <a:pt x="1074" y="2368"/>
                </a:lnTo>
                <a:lnTo>
                  <a:pt x="1074" y="2368"/>
                </a:lnTo>
                <a:lnTo>
                  <a:pt x="1058" y="2346"/>
                </a:lnTo>
                <a:lnTo>
                  <a:pt x="1058" y="2346"/>
                </a:lnTo>
                <a:lnTo>
                  <a:pt x="1090" y="2362"/>
                </a:lnTo>
                <a:lnTo>
                  <a:pt x="1090" y="2362"/>
                </a:lnTo>
                <a:close/>
                <a:moveTo>
                  <a:pt x="1054" y="2344"/>
                </a:moveTo>
                <a:lnTo>
                  <a:pt x="1054" y="2344"/>
                </a:lnTo>
                <a:lnTo>
                  <a:pt x="1068" y="2366"/>
                </a:lnTo>
                <a:lnTo>
                  <a:pt x="1068" y="2366"/>
                </a:lnTo>
                <a:lnTo>
                  <a:pt x="1034" y="2348"/>
                </a:lnTo>
                <a:lnTo>
                  <a:pt x="1034" y="2348"/>
                </a:lnTo>
                <a:lnTo>
                  <a:pt x="1020" y="2326"/>
                </a:lnTo>
                <a:lnTo>
                  <a:pt x="1020" y="2326"/>
                </a:lnTo>
                <a:lnTo>
                  <a:pt x="1054" y="2344"/>
                </a:lnTo>
                <a:lnTo>
                  <a:pt x="1054" y="2344"/>
                </a:lnTo>
                <a:close/>
                <a:moveTo>
                  <a:pt x="1018" y="2326"/>
                </a:moveTo>
                <a:lnTo>
                  <a:pt x="1018" y="2326"/>
                </a:lnTo>
                <a:lnTo>
                  <a:pt x="1032" y="2346"/>
                </a:lnTo>
                <a:lnTo>
                  <a:pt x="1032" y="2346"/>
                </a:lnTo>
                <a:lnTo>
                  <a:pt x="998" y="2328"/>
                </a:lnTo>
                <a:lnTo>
                  <a:pt x="998" y="2328"/>
                </a:lnTo>
                <a:lnTo>
                  <a:pt x="984" y="2308"/>
                </a:lnTo>
                <a:lnTo>
                  <a:pt x="984" y="2308"/>
                </a:lnTo>
                <a:lnTo>
                  <a:pt x="1018" y="2326"/>
                </a:lnTo>
                <a:lnTo>
                  <a:pt x="1018" y="2326"/>
                </a:lnTo>
                <a:close/>
                <a:moveTo>
                  <a:pt x="982" y="2306"/>
                </a:moveTo>
                <a:lnTo>
                  <a:pt x="982" y="2306"/>
                </a:lnTo>
                <a:lnTo>
                  <a:pt x="996" y="2328"/>
                </a:lnTo>
                <a:lnTo>
                  <a:pt x="996" y="2328"/>
                </a:lnTo>
                <a:lnTo>
                  <a:pt x="962" y="2308"/>
                </a:lnTo>
                <a:lnTo>
                  <a:pt x="962" y="2308"/>
                </a:lnTo>
                <a:lnTo>
                  <a:pt x="948" y="2288"/>
                </a:lnTo>
                <a:lnTo>
                  <a:pt x="948" y="2288"/>
                </a:lnTo>
                <a:lnTo>
                  <a:pt x="982" y="2306"/>
                </a:lnTo>
                <a:lnTo>
                  <a:pt x="982" y="2306"/>
                </a:lnTo>
                <a:close/>
                <a:moveTo>
                  <a:pt x="946" y="2288"/>
                </a:moveTo>
                <a:lnTo>
                  <a:pt x="946" y="2288"/>
                </a:lnTo>
                <a:lnTo>
                  <a:pt x="962" y="2308"/>
                </a:lnTo>
                <a:lnTo>
                  <a:pt x="962" y="2308"/>
                </a:lnTo>
                <a:lnTo>
                  <a:pt x="930" y="2292"/>
                </a:lnTo>
                <a:lnTo>
                  <a:pt x="930" y="2292"/>
                </a:lnTo>
                <a:lnTo>
                  <a:pt x="914" y="2272"/>
                </a:lnTo>
                <a:lnTo>
                  <a:pt x="914" y="2272"/>
                </a:lnTo>
                <a:lnTo>
                  <a:pt x="946" y="2288"/>
                </a:lnTo>
                <a:lnTo>
                  <a:pt x="946" y="2288"/>
                </a:lnTo>
                <a:close/>
                <a:moveTo>
                  <a:pt x="910" y="2270"/>
                </a:moveTo>
                <a:lnTo>
                  <a:pt x="910" y="2270"/>
                </a:lnTo>
                <a:lnTo>
                  <a:pt x="926" y="2288"/>
                </a:lnTo>
                <a:lnTo>
                  <a:pt x="926" y="2288"/>
                </a:lnTo>
                <a:lnTo>
                  <a:pt x="896" y="2272"/>
                </a:lnTo>
                <a:lnTo>
                  <a:pt x="896" y="2272"/>
                </a:lnTo>
                <a:lnTo>
                  <a:pt x="880" y="2254"/>
                </a:lnTo>
                <a:lnTo>
                  <a:pt x="880" y="2254"/>
                </a:lnTo>
                <a:lnTo>
                  <a:pt x="910" y="2270"/>
                </a:lnTo>
                <a:lnTo>
                  <a:pt x="910" y="2270"/>
                </a:lnTo>
                <a:close/>
                <a:moveTo>
                  <a:pt x="874" y="2250"/>
                </a:moveTo>
                <a:lnTo>
                  <a:pt x="874" y="2250"/>
                </a:lnTo>
                <a:lnTo>
                  <a:pt x="890" y="2270"/>
                </a:lnTo>
                <a:lnTo>
                  <a:pt x="890" y="2270"/>
                </a:lnTo>
                <a:lnTo>
                  <a:pt x="862" y="2254"/>
                </a:lnTo>
                <a:lnTo>
                  <a:pt x="862" y="2254"/>
                </a:lnTo>
                <a:lnTo>
                  <a:pt x="846" y="2234"/>
                </a:lnTo>
                <a:lnTo>
                  <a:pt x="846" y="2234"/>
                </a:lnTo>
                <a:lnTo>
                  <a:pt x="874" y="2250"/>
                </a:lnTo>
                <a:lnTo>
                  <a:pt x="874" y="2250"/>
                </a:lnTo>
                <a:close/>
                <a:moveTo>
                  <a:pt x="840" y="2232"/>
                </a:moveTo>
                <a:lnTo>
                  <a:pt x="840" y="2232"/>
                </a:lnTo>
                <a:lnTo>
                  <a:pt x="842" y="2236"/>
                </a:lnTo>
                <a:lnTo>
                  <a:pt x="842" y="2236"/>
                </a:lnTo>
                <a:lnTo>
                  <a:pt x="856" y="2250"/>
                </a:lnTo>
                <a:lnTo>
                  <a:pt x="856" y="2250"/>
                </a:lnTo>
                <a:lnTo>
                  <a:pt x="828" y="2234"/>
                </a:lnTo>
                <a:lnTo>
                  <a:pt x="828" y="2234"/>
                </a:lnTo>
                <a:lnTo>
                  <a:pt x="812" y="2216"/>
                </a:lnTo>
                <a:lnTo>
                  <a:pt x="812" y="2216"/>
                </a:lnTo>
                <a:lnTo>
                  <a:pt x="840" y="2232"/>
                </a:lnTo>
                <a:lnTo>
                  <a:pt x="840" y="2232"/>
                </a:lnTo>
                <a:close/>
                <a:moveTo>
                  <a:pt x="804" y="2212"/>
                </a:moveTo>
                <a:lnTo>
                  <a:pt x="804" y="2212"/>
                </a:lnTo>
                <a:lnTo>
                  <a:pt x="820" y="2230"/>
                </a:lnTo>
                <a:lnTo>
                  <a:pt x="820" y="2230"/>
                </a:lnTo>
                <a:lnTo>
                  <a:pt x="792" y="2214"/>
                </a:lnTo>
                <a:lnTo>
                  <a:pt x="792" y="2214"/>
                </a:lnTo>
                <a:lnTo>
                  <a:pt x="778" y="2198"/>
                </a:lnTo>
                <a:lnTo>
                  <a:pt x="778" y="2198"/>
                </a:lnTo>
                <a:lnTo>
                  <a:pt x="804" y="2212"/>
                </a:lnTo>
                <a:lnTo>
                  <a:pt x="804" y="2212"/>
                </a:lnTo>
                <a:close/>
                <a:moveTo>
                  <a:pt x="770" y="2194"/>
                </a:moveTo>
                <a:lnTo>
                  <a:pt x="770" y="2194"/>
                </a:lnTo>
                <a:lnTo>
                  <a:pt x="786" y="2210"/>
                </a:lnTo>
                <a:lnTo>
                  <a:pt x="786" y="2210"/>
                </a:lnTo>
                <a:lnTo>
                  <a:pt x="758" y="2194"/>
                </a:lnTo>
                <a:lnTo>
                  <a:pt x="758" y="2194"/>
                </a:lnTo>
                <a:lnTo>
                  <a:pt x="742" y="2178"/>
                </a:lnTo>
                <a:lnTo>
                  <a:pt x="742" y="2178"/>
                </a:lnTo>
                <a:lnTo>
                  <a:pt x="770" y="2194"/>
                </a:lnTo>
                <a:lnTo>
                  <a:pt x="770" y="2194"/>
                </a:lnTo>
                <a:close/>
                <a:moveTo>
                  <a:pt x="736" y="2174"/>
                </a:moveTo>
                <a:lnTo>
                  <a:pt x="736" y="2174"/>
                </a:lnTo>
                <a:lnTo>
                  <a:pt x="750" y="2190"/>
                </a:lnTo>
                <a:lnTo>
                  <a:pt x="750" y="2190"/>
                </a:lnTo>
                <a:lnTo>
                  <a:pt x="724" y="2174"/>
                </a:lnTo>
                <a:lnTo>
                  <a:pt x="724" y="2174"/>
                </a:lnTo>
                <a:lnTo>
                  <a:pt x="710" y="2158"/>
                </a:lnTo>
                <a:lnTo>
                  <a:pt x="710" y="2158"/>
                </a:lnTo>
                <a:lnTo>
                  <a:pt x="736" y="2174"/>
                </a:lnTo>
                <a:lnTo>
                  <a:pt x="736" y="2174"/>
                </a:lnTo>
                <a:close/>
                <a:moveTo>
                  <a:pt x="702" y="2156"/>
                </a:moveTo>
                <a:lnTo>
                  <a:pt x="702" y="2156"/>
                </a:lnTo>
                <a:lnTo>
                  <a:pt x="716" y="2170"/>
                </a:lnTo>
                <a:lnTo>
                  <a:pt x="716" y="2170"/>
                </a:lnTo>
                <a:lnTo>
                  <a:pt x="692" y="2154"/>
                </a:lnTo>
                <a:lnTo>
                  <a:pt x="692" y="2154"/>
                </a:lnTo>
                <a:lnTo>
                  <a:pt x="678" y="2140"/>
                </a:lnTo>
                <a:lnTo>
                  <a:pt x="678" y="2140"/>
                </a:lnTo>
                <a:lnTo>
                  <a:pt x="702" y="2156"/>
                </a:lnTo>
                <a:lnTo>
                  <a:pt x="702" y="2156"/>
                </a:lnTo>
                <a:close/>
                <a:moveTo>
                  <a:pt x="668" y="2136"/>
                </a:moveTo>
                <a:lnTo>
                  <a:pt x="668" y="2136"/>
                </a:lnTo>
                <a:lnTo>
                  <a:pt x="682" y="2150"/>
                </a:lnTo>
                <a:lnTo>
                  <a:pt x="682" y="2150"/>
                </a:lnTo>
                <a:lnTo>
                  <a:pt x="658" y="2134"/>
                </a:lnTo>
                <a:lnTo>
                  <a:pt x="658" y="2134"/>
                </a:lnTo>
                <a:lnTo>
                  <a:pt x="644" y="2122"/>
                </a:lnTo>
                <a:lnTo>
                  <a:pt x="644" y="2122"/>
                </a:lnTo>
                <a:lnTo>
                  <a:pt x="668" y="2136"/>
                </a:lnTo>
                <a:lnTo>
                  <a:pt x="668" y="2136"/>
                </a:lnTo>
                <a:close/>
                <a:moveTo>
                  <a:pt x="634" y="2116"/>
                </a:moveTo>
                <a:lnTo>
                  <a:pt x="634" y="2116"/>
                </a:lnTo>
                <a:lnTo>
                  <a:pt x="648" y="2128"/>
                </a:lnTo>
                <a:lnTo>
                  <a:pt x="648" y="2128"/>
                </a:lnTo>
                <a:lnTo>
                  <a:pt x="624" y="2114"/>
                </a:lnTo>
                <a:lnTo>
                  <a:pt x="624" y="2114"/>
                </a:lnTo>
                <a:lnTo>
                  <a:pt x="612" y="2102"/>
                </a:lnTo>
                <a:lnTo>
                  <a:pt x="612" y="2102"/>
                </a:lnTo>
                <a:lnTo>
                  <a:pt x="634" y="2116"/>
                </a:lnTo>
                <a:lnTo>
                  <a:pt x="634" y="2116"/>
                </a:lnTo>
                <a:close/>
                <a:moveTo>
                  <a:pt x="600" y="2096"/>
                </a:moveTo>
                <a:lnTo>
                  <a:pt x="600" y="2096"/>
                </a:lnTo>
                <a:lnTo>
                  <a:pt x="612" y="2106"/>
                </a:lnTo>
                <a:lnTo>
                  <a:pt x="612" y="2106"/>
                </a:lnTo>
                <a:lnTo>
                  <a:pt x="592" y="2094"/>
                </a:lnTo>
                <a:lnTo>
                  <a:pt x="592" y="2094"/>
                </a:lnTo>
                <a:lnTo>
                  <a:pt x="580" y="2084"/>
                </a:lnTo>
                <a:lnTo>
                  <a:pt x="580" y="2084"/>
                </a:lnTo>
                <a:lnTo>
                  <a:pt x="600" y="2096"/>
                </a:lnTo>
                <a:lnTo>
                  <a:pt x="600" y="2096"/>
                </a:lnTo>
                <a:close/>
                <a:moveTo>
                  <a:pt x="568" y="2076"/>
                </a:moveTo>
                <a:lnTo>
                  <a:pt x="568" y="2076"/>
                </a:lnTo>
                <a:lnTo>
                  <a:pt x="578" y="2084"/>
                </a:lnTo>
                <a:lnTo>
                  <a:pt x="578" y="2084"/>
                </a:lnTo>
                <a:lnTo>
                  <a:pt x="558" y="2072"/>
                </a:lnTo>
                <a:lnTo>
                  <a:pt x="558" y="2072"/>
                </a:lnTo>
                <a:lnTo>
                  <a:pt x="550" y="2064"/>
                </a:lnTo>
                <a:lnTo>
                  <a:pt x="550" y="2064"/>
                </a:lnTo>
                <a:lnTo>
                  <a:pt x="568" y="2076"/>
                </a:lnTo>
                <a:lnTo>
                  <a:pt x="568" y="2076"/>
                </a:lnTo>
                <a:close/>
                <a:moveTo>
                  <a:pt x="536" y="2056"/>
                </a:moveTo>
                <a:lnTo>
                  <a:pt x="536" y="2056"/>
                </a:lnTo>
                <a:lnTo>
                  <a:pt x="542" y="2062"/>
                </a:lnTo>
                <a:lnTo>
                  <a:pt x="542" y="2062"/>
                </a:lnTo>
                <a:lnTo>
                  <a:pt x="528" y="2052"/>
                </a:lnTo>
                <a:lnTo>
                  <a:pt x="526" y="2052"/>
                </a:lnTo>
                <a:lnTo>
                  <a:pt x="526" y="2052"/>
                </a:lnTo>
                <a:lnTo>
                  <a:pt x="518" y="2046"/>
                </a:lnTo>
                <a:lnTo>
                  <a:pt x="518" y="2046"/>
                </a:lnTo>
                <a:lnTo>
                  <a:pt x="536" y="2056"/>
                </a:lnTo>
                <a:lnTo>
                  <a:pt x="536" y="2056"/>
                </a:lnTo>
                <a:close/>
                <a:moveTo>
                  <a:pt x="500" y="2040"/>
                </a:moveTo>
                <a:lnTo>
                  <a:pt x="500" y="2040"/>
                </a:lnTo>
                <a:lnTo>
                  <a:pt x="486" y="2028"/>
                </a:lnTo>
                <a:lnTo>
                  <a:pt x="486" y="2028"/>
                </a:lnTo>
                <a:lnTo>
                  <a:pt x="490" y="2032"/>
                </a:lnTo>
                <a:lnTo>
                  <a:pt x="490" y="2032"/>
                </a:lnTo>
                <a:lnTo>
                  <a:pt x="500" y="2040"/>
                </a:lnTo>
                <a:lnTo>
                  <a:pt x="500" y="2040"/>
                </a:lnTo>
                <a:close/>
                <a:moveTo>
                  <a:pt x="492" y="2030"/>
                </a:moveTo>
                <a:lnTo>
                  <a:pt x="492" y="2030"/>
                </a:lnTo>
                <a:lnTo>
                  <a:pt x="488" y="2028"/>
                </a:lnTo>
                <a:lnTo>
                  <a:pt x="488" y="2028"/>
                </a:lnTo>
                <a:lnTo>
                  <a:pt x="502" y="2036"/>
                </a:lnTo>
                <a:lnTo>
                  <a:pt x="502" y="2036"/>
                </a:lnTo>
                <a:lnTo>
                  <a:pt x="506" y="2040"/>
                </a:lnTo>
                <a:lnTo>
                  <a:pt x="506" y="2040"/>
                </a:lnTo>
                <a:lnTo>
                  <a:pt x="492" y="2030"/>
                </a:lnTo>
                <a:lnTo>
                  <a:pt x="492" y="2030"/>
                </a:lnTo>
                <a:close/>
                <a:moveTo>
                  <a:pt x="530" y="2060"/>
                </a:moveTo>
                <a:lnTo>
                  <a:pt x="530" y="2060"/>
                </a:lnTo>
                <a:lnTo>
                  <a:pt x="512" y="2046"/>
                </a:lnTo>
                <a:lnTo>
                  <a:pt x="512" y="2046"/>
                </a:lnTo>
                <a:lnTo>
                  <a:pt x="524" y="2054"/>
                </a:lnTo>
                <a:lnTo>
                  <a:pt x="524" y="2054"/>
                </a:lnTo>
                <a:lnTo>
                  <a:pt x="538" y="2066"/>
                </a:lnTo>
                <a:lnTo>
                  <a:pt x="538" y="2066"/>
                </a:lnTo>
                <a:lnTo>
                  <a:pt x="530" y="2060"/>
                </a:lnTo>
                <a:lnTo>
                  <a:pt x="530" y="2060"/>
                </a:lnTo>
                <a:close/>
                <a:moveTo>
                  <a:pt x="560" y="2084"/>
                </a:moveTo>
                <a:lnTo>
                  <a:pt x="560" y="2084"/>
                </a:lnTo>
                <a:lnTo>
                  <a:pt x="558" y="2082"/>
                </a:lnTo>
                <a:lnTo>
                  <a:pt x="558" y="2082"/>
                </a:lnTo>
                <a:lnTo>
                  <a:pt x="560" y="2084"/>
                </a:lnTo>
                <a:lnTo>
                  <a:pt x="560" y="2084"/>
                </a:lnTo>
                <a:close/>
                <a:moveTo>
                  <a:pt x="562" y="2080"/>
                </a:moveTo>
                <a:lnTo>
                  <a:pt x="562" y="2080"/>
                </a:lnTo>
                <a:lnTo>
                  <a:pt x="542" y="2064"/>
                </a:lnTo>
                <a:lnTo>
                  <a:pt x="542" y="2064"/>
                </a:lnTo>
                <a:lnTo>
                  <a:pt x="556" y="2074"/>
                </a:lnTo>
                <a:lnTo>
                  <a:pt x="556" y="2074"/>
                </a:lnTo>
                <a:lnTo>
                  <a:pt x="574" y="2090"/>
                </a:lnTo>
                <a:lnTo>
                  <a:pt x="574" y="2090"/>
                </a:lnTo>
                <a:lnTo>
                  <a:pt x="562" y="2080"/>
                </a:lnTo>
                <a:lnTo>
                  <a:pt x="562" y="2080"/>
                </a:lnTo>
                <a:close/>
                <a:moveTo>
                  <a:pt x="590" y="2104"/>
                </a:moveTo>
                <a:lnTo>
                  <a:pt x="590" y="2104"/>
                </a:lnTo>
                <a:lnTo>
                  <a:pt x="582" y="2098"/>
                </a:lnTo>
                <a:lnTo>
                  <a:pt x="582" y="2098"/>
                </a:lnTo>
                <a:lnTo>
                  <a:pt x="582" y="2098"/>
                </a:lnTo>
                <a:lnTo>
                  <a:pt x="590" y="2102"/>
                </a:lnTo>
                <a:lnTo>
                  <a:pt x="590" y="2102"/>
                </a:lnTo>
                <a:lnTo>
                  <a:pt x="598" y="2110"/>
                </a:lnTo>
                <a:lnTo>
                  <a:pt x="598" y="2110"/>
                </a:lnTo>
                <a:lnTo>
                  <a:pt x="590" y="2104"/>
                </a:lnTo>
                <a:lnTo>
                  <a:pt x="590" y="2104"/>
                </a:lnTo>
                <a:close/>
                <a:moveTo>
                  <a:pt x="618" y="2126"/>
                </a:moveTo>
                <a:lnTo>
                  <a:pt x="616" y="2126"/>
                </a:lnTo>
                <a:lnTo>
                  <a:pt x="618" y="2126"/>
                </a:lnTo>
                <a:lnTo>
                  <a:pt x="620" y="2128"/>
                </a:lnTo>
                <a:lnTo>
                  <a:pt x="618" y="2126"/>
                </a:lnTo>
                <a:close/>
                <a:moveTo>
                  <a:pt x="620" y="2124"/>
                </a:moveTo>
                <a:lnTo>
                  <a:pt x="620" y="2124"/>
                </a:lnTo>
                <a:lnTo>
                  <a:pt x="608" y="2114"/>
                </a:lnTo>
                <a:lnTo>
                  <a:pt x="608" y="2114"/>
                </a:lnTo>
                <a:lnTo>
                  <a:pt x="620" y="2122"/>
                </a:lnTo>
                <a:lnTo>
                  <a:pt x="620" y="2122"/>
                </a:lnTo>
                <a:lnTo>
                  <a:pt x="634" y="2134"/>
                </a:lnTo>
                <a:lnTo>
                  <a:pt x="634" y="2134"/>
                </a:lnTo>
                <a:lnTo>
                  <a:pt x="620" y="2124"/>
                </a:lnTo>
                <a:lnTo>
                  <a:pt x="620" y="2124"/>
                </a:lnTo>
                <a:close/>
                <a:moveTo>
                  <a:pt x="654" y="2144"/>
                </a:moveTo>
                <a:lnTo>
                  <a:pt x="654" y="2144"/>
                </a:lnTo>
                <a:lnTo>
                  <a:pt x="666" y="2156"/>
                </a:lnTo>
                <a:lnTo>
                  <a:pt x="666" y="2156"/>
                </a:lnTo>
                <a:lnTo>
                  <a:pt x="652" y="2146"/>
                </a:lnTo>
                <a:lnTo>
                  <a:pt x="652" y="2146"/>
                </a:lnTo>
                <a:lnTo>
                  <a:pt x="636" y="2134"/>
                </a:lnTo>
                <a:lnTo>
                  <a:pt x="636" y="2134"/>
                </a:lnTo>
                <a:lnTo>
                  <a:pt x="654" y="2144"/>
                </a:lnTo>
                <a:lnTo>
                  <a:pt x="654" y="2144"/>
                </a:lnTo>
                <a:close/>
                <a:moveTo>
                  <a:pt x="650" y="2148"/>
                </a:moveTo>
                <a:lnTo>
                  <a:pt x="650" y="2148"/>
                </a:lnTo>
                <a:lnTo>
                  <a:pt x="640" y="2142"/>
                </a:lnTo>
                <a:lnTo>
                  <a:pt x="640" y="2142"/>
                </a:lnTo>
                <a:lnTo>
                  <a:pt x="648" y="2146"/>
                </a:lnTo>
                <a:lnTo>
                  <a:pt x="648" y="2146"/>
                </a:lnTo>
                <a:lnTo>
                  <a:pt x="656" y="2154"/>
                </a:lnTo>
                <a:lnTo>
                  <a:pt x="656" y="2154"/>
                </a:lnTo>
                <a:lnTo>
                  <a:pt x="650" y="2148"/>
                </a:lnTo>
                <a:lnTo>
                  <a:pt x="650" y="2148"/>
                </a:lnTo>
                <a:close/>
                <a:moveTo>
                  <a:pt x="678" y="2170"/>
                </a:moveTo>
                <a:lnTo>
                  <a:pt x="676" y="2170"/>
                </a:lnTo>
                <a:lnTo>
                  <a:pt x="676" y="2170"/>
                </a:lnTo>
                <a:lnTo>
                  <a:pt x="678" y="2172"/>
                </a:lnTo>
                <a:lnTo>
                  <a:pt x="678" y="2170"/>
                </a:lnTo>
                <a:close/>
                <a:moveTo>
                  <a:pt x="678" y="2170"/>
                </a:moveTo>
                <a:lnTo>
                  <a:pt x="678" y="2170"/>
                </a:lnTo>
                <a:lnTo>
                  <a:pt x="666" y="2158"/>
                </a:lnTo>
                <a:lnTo>
                  <a:pt x="666" y="2158"/>
                </a:lnTo>
                <a:lnTo>
                  <a:pt x="680" y="2168"/>
                </a:lnTo>
                <a:lnTo>
                  <a:pt x="680" y="2168"/>
                </a:lnTo>
                <a:lnTo>
                  <a:pt x="692" y="2178"/>
                </a:lnTo>
                <a:lnTo>
                  <a:pt x="692" y="2178"/>
                </a:lnTo>
                <a:lnTo>
                  <a:pt x="678" y="2170"/>
                </a:lnTo>
                <a:lnTo>
                  <a:pt x="678" y="2170"/>
                </a:lnTo>
                <a:close/>
                <a:moveTo>
                  <a:pt x="712" y="2188"/>
                </a:moveTo>
                <a:lnTo>
                  <a:pt x="712" y="2188"/>
                </a:lnTo>
                <a:lnTo>
                  <a:pt x="724" y="2200"/>
                </a:lnTo>
                <a:lnTo>
                  <a:pt x="724" y="2200"/>
                </a:lnTo>
                <a:lnTo>
                  <a:pt x="710" y="2190"/>
                </a:lnTo>
                <a:lnTo>
                  <a:pt x="710" y="2190"/>
                </a:lnTo>
                <a:lnTo>
                  <a:pt x="696" y="2178"/>
                </a:lnTo>
                <a:lnTo>
                  <a:pt x="696" y="2178"/>
                </a:lnTo>
                <a:lnTo>
                  <a:pt x="712" y="2188"/>
                </a:lnTo>
                <a:lnTo>
                  <a:pt x="712" y="2188"/>
                </a:lnTo>
                <a:close/>
                <a:moveTo>
                  <a:pt x="708" y="2192"/>
                </a:moveTo>
                <a:lnTo>
                  <a:pt x="708" y="2192"/>
                </a:lnTo>
                <a:lnTo>
                  <a:pt x="700" y="2186"/>
                </a:lnTo>
                <a:lnTo>
                  <a:pt x="700" y="2186"/>
                </a:lnTo>
                <a:lnTo>
                  <a:pt x="706" y="2190"/>
                </a:lnTo>
                <a:lnTo>
                  <a:pt x="706" y="2190"/>
                </a:lnTo>
                <a:lnTo>
                  <a:pt x="714" y="2198"/>
                </a:lnTo>
                <a:lnTo>
                  <a:pt x="714" y="2198"/>
                </a:lnTo>
                <a:lnTo>
                  <a:pt x="708" y="2192"/>
                </a:lnTo>
                <a:lnTo>
                  <a:pt x="708" y="2192"/>
                </a:lnTo>
                <a:close/>
                <a:moveTo>
                  <a:pt x="736" y="2216"/>
                </a:moveTo>
                <a:lnTo>
                  <a:pt x="736" y="2216"/>
                </a:lnTo>
                <a:lnTo>
                  <a:pt x="734" y="2214"/>
                </a:lnTo>
                <a:lnTo>
                  <a:pt x="734" y="2214"/>
                </a:lnTo>
                <a:lnTo>
                  <a:pt x="736" y="2216"/>
                </a:lnTo>
                <a:lnTo>
                  <a:pt x="736" y="2216"/>
                </a:lnTo>
                <a:close/>
                <a:moveTo>
                  <a:pt x="736" y="2214"/>
                </a:moveTo>
                <a:lnTo>
                  <a:pt x="736" y="2214"/>
                </a:lnTo>
                <a:lnTo>
                  <a:pt x="724" y="2204"/>
                </a:lnTo>
                <a:lnTo>
                  <a:pt x="724" y="2204"/>
                </a:lnTo>
                <a:lnTo>
                  <a:pt x="738" y="2212"/>
                </a:lnTo>
                <a:lnTo>
                  <a:pt x="738" y="2212"/>
                </a:lnTo>
                <a:lnTo>
                  <a:pt x="750" y="2222"/>
                </a:lnTo>
                <a:lnTo>
                  <a:pt x="750" y="2222"/>
                </a:lnTo>
                <a:lnTo>
                  <a:pt x="736" y="2214"/>
                </a:lnTo>
                <a:lnTo>
                  <a:pt x="736" y="2214"/>
                </a:lnTo>
                <a:close/>
                <a:moveTo>
                  <a:pt x="770" y="2234"/>
                </a:moveTo>
                <a:lnTo>
                  <a:pt x="770" y="2234"/>
                </a:lnTo>
                <a:lnTo>
                  <a:pt x="782" y="2244"/>
                </a:lnTo>
                <a:lnTo>
                  <a:pt x="782" y="2244"/>
                </a:lnTo>
                <a:lnTo>
                  <a:pt x="766" y="2234"/>
                </a:lnTo>
                <a:lnTo>
                  <a:pt x="766" y="2234"/>
                </a:lnTo>
                <a:lnTo>
                  <a:pt x="754" y="2222"/>
                </a:lnTo>
                <a:lnTo>
                  <a:pt x="754" y="2222"/>
                </a:lnTo>
                <a:lnTo>
                  <a:pt x="770" y="2234"/>
                </a:lnTo>
                <a:lnTo>
                  <a:pt x="770" y="2234"/>
                </a:lnTo>
                <a:close/>
                <a:moveTo>
                  <a:pt x="766" y="2238"/>
                </a:moveTo>
                <a:lnTo>
                  <a:pt x="766" y="2238"/>
                </a:lnTo>
                <a:lnTo>
                  <a:pt x="756" y="2230"/>
                </a:lnTo>
                <a:lnTo>
                  <a:pt x="756" y="2230"/>
                </a:lnTo>
                <a:lnTo>
                  <a:pt x="764" y="2236"/>
                </a:lnTo>
                <a:lnTo>
                  <a:pt x="764" y="2236"/>
                </a:lnTo>
                <a:lnTo>
                  <a:pt x="772" y="2242"/>
                </a:lnTo>
                <a:lnTo>
                  <a:pt x="772" y="2242"/>
                </a:lnTo>
                <a:lnTo>
                  <a:pt x="766" y="2238"/>
                </a:lnTo>
                <a:lnTo>
                  <a:pt x="766" y="2238"/>
                </a:lnTo>
                <a:close/>
                <a:moveTo>
                  <a:pt x="792" y="2260"/>
                </a:moveTo>
                <a:lnTo>
                  <a:pt x="792" y="2260"/>
                </a:lnTo>
                <a:lnTo>
                  <a:pt x="790" y="2258"/>
                </a:lnTo>
                <a:lnTo>
                  <a:pt x="792" y="2260"/>
                </a:lnTo>
                <a:lnTo>
                  <a:pt x="794" y="2260"/>
                </a:lnTo>
                <a:lnTo>
                  <a:pt x="792" y="2260"/>
                </a:lnTo>
                <a:close/>
                <a:moveTo>
                  <a:pt x="794" y="2258"/>
                </a:moveTo>
                <a:lnTo>
                  <a:pt x="794" y="2258"/>
                </a:lnTo>
                <a:lnTo>
                  <a:pt x="782" y="2248"/>
                </a:lnTo>
                <a:lnTo>
                  <a:pt x="782" y="2248"/>
                </a:lnTo>
                <a:lnTo>
                  <a:pt x="794" y="2256"/>
                </a:lnTo>
                <a:lnTo>
                  <a:pt x="794" y="2256"/>
                </a:lnTo>
                <a:lnTo>
                  <a:pt x="808" y="2268"/>
                </a:lnTo>
                <a:lnTo>
                  <a:pt x="808" y="2268"/>
                </a:lnTo>
                <a:lnTo>
                  <a:pt x="794" y="2258"/>
                </a:lnTo>
                <a:lnTo>
                  <a:pt x="794" y="2258"/>
                </a:lnTo>
                <a:close/>
                <a:moveTo>
                  <a:pt x="828" y="2278"/>
                </a:moveTo>
                <a:lnTo>
                  <a:pt x="828" y="2278"/>
                </a:lnTo>
                <a:lnTo>
                  <a:pt x="840" y="2290"/>
                </a:lnTo>
                <a:lnTo>
                  <a:pt x="840" y="2290"/>
                </a:lnTo>
                <a:lnTo>
                  <a:pt x="824" y="2280"/>
                </a:lnTo>
                <a:lnTo>
                  <a:pt x="824" y="2280"/>
                </a:lnTo>
                <a:lnTo>
                  <a:pt x="810" y="2268"/>
                </a:lnTo>
                <a:lnTo>
                  <a:pt x="810" y="2268"/>
                </a:lnTo>
                <a:lnTo>
                  <a:pt x="828" y="2278"/>
                </a:lnTo>
                <a:lnTo>
                  <a:pt x="828" y="2278"/>
                </a:lnTo>
                <a:close/>
                <a:moveTo>
                  <a:pt x="822" y="2282"/>
                </a:moveTo>
                <a:lnTo>
                  <a:pt x="822" y="2282"/>
                </a:lnTo>
                <a:lnTo>
                  <a:pt x="814" y="2276"/>
                </a:lnTo>
                <a:lnTo>
                  <a:pt x="814" y="2276"/>
                </a:lnTo>
                <a:lnTo>
                  <a:pt x="822" y="2280"/>
                </a:lnTo>
                <a:lnTo>
                  <a:pt x="822" y="2280"/>
                </a:lnTo>
                <a:lnTo>
                  <a:pt x="830" y="2288"/>
                </a:lnTo>
                <a:lnTo>
                  <a:pt x="830" y="2288"/>
                </a:lnTo>
                <a:lnTo>
                  <a:pt x="822" y="2282"/>
                </a:lnTo>
                <a:lnTo>
                  <a:pt x="822" y="2282"/>
                </a:lnTo>
                <a:close/>
                <a:moveTo>
                  <a:pt x="850" y="2306"/>
                </a:moveTo>
                <a:lnTo>
                  <a:pt x="848" y="2304"/>
                </a:lnTo>
                <a:lnTo>
                  <a:pt x="848" y="2304"/>
                </a:lnTo>
                <a:lnTo>
                  <a:pt x="850" y="2306"/>
                </a:lnTo>
                <a:lnTo>
                  <a:pt x="850" y="2306"/>
                </a:lnTo>
                <a:close/>
                <a:moveTo>
                  <a:pt x="852" y="2304"/>
                </a:moveTo>
                <a:lnTo>
                  <a:pt x="852" y="2304"/>
                </a:lnTo>
                <a:lnTo>
                  <a:pt x="840" y="2292"/>
                </a:lnTo>
                <a:lnTo>
                  <a:pt x="840" y="2292"/>
                </a:lnTo>
                <a:lnTo>
                  <a:pt x="854" y="2302"/>
                </a:lnTo>
                <a:lnTo>
                  <a:pt x="854" y="2302"/>
                </a:lnTo>
                <a:lnTo>
                  <a:pt x="866" y="2314"/>
                </a:lnTo>
                <a:lnTo>
                  <a:pt x="866" y="2314"/>
                </a:lnTo>
                <a:lnTo>
                  <a:pt x="852" y="2304"/>
                </a:lnTo>
                <a:lnTo>
                  <a:pt x="852" y="2304"/>
                </a:lnTo>
                <a:close/>
                <a:moveTo>
                  <a:pt x="884" y="2324"/>
                </a:moveTo>
                <a:lnTo>
                  <a:pt x="884" y="2324"/>
                </a:lnTo>
                <a:lnTo>
                  <a:pt x="896" y="2334"/>
                </a:lnTo>
                <a:lnTo>
                  <a:pt x="896" y="2334"/>
                </a:lnTo>
                <a:lnTo>
                  <a:pt x="880" y="2324"/>
                </a:lnTo>
                <a:lnTo>
                  <a:pt x="880" y="2324"/>
                </a:lnTo>
                <a:lnTo>
                  <a:pt x="866" y="2312"/>
                </a:lnTo>
                <a:lnTo>
                  <a:pt x="866" y="2312"/>
                </a:lnTo>
                <a:lnTo>
                  <a:pt x="884" y="2324"/>
                </a:lnTo>
                <a:lnTo>
                  <a:pt x="884" y="2324"/>
                </a:lnTo>
                <a:close/>
                <a:moveTo>
                  <a:pt x="878" y="2328"/>
                </a:moveTo>
                <a:lnTo>
                  <a:pt x="878" y="2328"/>
                </a:lnTo>
                <a:lnTo>
                  <a:pt x="870" y="2320"/>
                </a:lnTo>
                <a:lnTo>
                  <a:pt x="870" y="2320"/>
                </a:lnTo>
                <a:lnTo>
                  <a:pt x="880" y="2326"/>
                </a:lnTo>
                <a:lnTo>
                  <a:pt x="880" y="2326"/>
                </a:lnTo>
                <a:lnTo>
                  <a:pt x="888" y="2334"/>
                </a:lnTo>
                <a:lnTo>
                  <a:pt x="888" y="2334"/>
                </a:lnTo>
                <a:lnTo>
                  <a:pt x="878" y="2328"/>
                </a:lnTo>
                <a:lnTo>
                  <a:pt x="878" y="2328"/>
                </a:lnTo>
                <a:close/>
                <a:moveTo>
                  <a:pt x="906" y="2350"/>
                </a:moveTo>
                <a:lnTo>
                  <a:pt x="906" y="2350"/>
                </a:lnTo>
                <a:lnTo>
                  <a:pt x="902" y="2348"/>
                </a:lnTo>
                <a:lnTo>
                  <a:pt x="902" y="2348"/>
                </a:lnTo>
                <a:lnTo>
                  <a:pt x="906" y="2350"/>
                </a:lnTo>
                <a:lnTo>
                  <a:pt x="906" y="2350"/>
                </a:lnTo>
                <a:lnTo>
                  <a:pt x="908" y="2352"/>
                </a:lnTo>
                <a:lnTo>
                  <a:pt x="908" y="2352"/>
                </a:lnTo>
                <a:lnTo>
                  <a:pt x="906" y="2350"/>
                </a:lnTo>
                <a:lnTo>
                  <a:pt x="906" y="2350"/>
                </a:lnTo>
                <a:close/>
                <a:moveTo>
                  <a:pt x="906" y="2348"/>
                </a:moveTo>
                <a:lnTo>
                  <a:pt x="906" y="2348"/>
                </a:lnTo>
                <a:lnTo>
                  <a:pt x="894" y="2338"/>
                </a:lnTo>
                <a:lnTo>
                  <a:pt x="894" y="2338"/>
                </a:lnTo>
                <a:lnTo>
                  <a:pt x="908" y="2346"/>
                </a:lnTo>
                <a:lnTo>
                  <a:pt x="908" y="2346"/>
                </a:lnTo>
                <a:lnTo>
                  <a:pt x="920" y="2358"/>
                </a:lnTo>
                <a:lnTo>
                  <a:pt x="920" y="2358"/>
                </a:lnTo>
                <a:lnTo>
                  <a:pt x="906" y="2348"/>
                </a:lnTo>
                <a:lnTo>
                  <a:pt x="906" y="2348"/>
                </a:lnTo>
                <a:close/>
                <a:moveTo>
                  <a:pt x="940" y="2368"/>
                </a:moveTo>
                <a:lnTo>
                  <a:pt x="940" y="2368"/>
                </a:lnTo>
                <a:lnTo>
                  <a:pt x="952" y="2380"/>
                </a:lnTo>
                <a:lnTo>
                  <a:pt x="952" y="2380"/>
                </a:lnTo>
                <a:lnTo>
                  <a:pt x="934" y="2368"/>
                </a:lnTo>
                <a:lnTo>
                  <a:pt x="934" y="2368"/>
                </a:lnTo>
                <a:lnTo>
                  <a:pt x="920" y="2356"/>
                </a:lnTo>
                <a:lnTo>
                  <a:pt x="920" y="2356"/>
                </a:lnTo>
                <a:lnTo>
                  <a:pt x="940" y="2368"/>
                </a:lnTo>
                <a:lnTo>
                  <a:pt x="940" y="2368"/>
                </a:lnTo>
                <a:close/>
                <a:moveTo>
                  <a:pt x="934" y="2372"/>
                </a:moveTo>
                <a:lnTo>
                  <a:pt x="934" y="2372"/>
                </a:lnTo>
                <a:lnTo>
                  <a:pt x="926" y="2364"/>
                </a:lnTo>
                <a:lnTo>
                  <a:pt x="926" y="2364"/>
                </a:lnTo>
                <a:lnTo>
                  <a:pt x="928" y="2368"/>
                </a:lnTo>
                <a:lnTo>
                  <a:pt x="928" y="2368"/>
                </a:lnTo>
                <a:lnTo>
                  <a:pt x="934" y="2370"/>
                </a:lnTo>
                <a:lnTo>
                  <a:pt x="934" y="2370"/>
                </a:lnTo>
                <a:lnTo>
                  <a:pt x="940" y="2378"/>
                </a:lnTo>
                <a:lnTo>
                  <a:pt x="940" y="2378"/>
                </a:lnTo>
                <a:lnTo>
                  <a:pt x="934" y="2372"/>
                </a:lnTo>
                <a:lnTo>
                  <a:pt x="934" y="2372"/>
                </a:lnTo>
                <a:close/>
                <a:moveTo>
                  <a:pt x="960" y="2396"/>
                </a:moveTo>
                <a:lnTo>
                  <a:pt x="958" y="2394"/>
                </a:lnTo>
                <a:lnTo>
                  <a:pt x="960" y="2394"/>
                </a:lnTo>
                <a:lnTo>
                  <a:pt x="960" y="2396"/>
                </a:lnTo>
                <a:lnTo>
                  <a:pt x="960" y="2396"/>
                </a:lnTo>
                <a:close/>
                <a:moveTo>
                  <a:pt x="960" y="2392"/>
                </a:moveTo>
                <a:lnTo>
                  <a:pt x="960" y="2392"/>
                </a:lnTo>
                <a:lnTo>
                  <a:pt x="948" y="2382"/>
                </a:lnTo>
                <a:lnTo>
                  <a:pt x="948" y="2382"/>
                </a:lnTo>
                <a:lnTo>
                  <a:pt x="962" y="2392"/>
                </a:lnTo>
                <a:lnTo>
                  <a:pt x="962" y="2392"/>
                </a:lnTo>
                <a:lnTo>
                  <a:pt x="974" y="2404"/>
                </a:lnTo>
                <a:lnTo>
                  <a:pt x="974" y="2404"/>
                </a:lnTo>
                <a:lnTo>
                  <a:pt x="960" y="2392"/>
                </a:lnTo>
                <a:lnTo>
                  <a:pt x="960" y="2392"/>
                </a:lnTo>
                <a:close/>
                <a:moveTo>
                  <a:pt x="984" y="2414"/>
                </a:moveTo>
                <a:lnTo>
                  <a:pt x="984" y="2414"/>
                </a:lnTo>
                <a:lnTo>
                  <a:pt x="978" y="2408"/>
                </a:lnTo>
                <a:lnTo>
                  <a:pt x="978" y="2408"/>
                </a:lnTo>
                <a:lnTo>
                  <a:pt x="990" y="2418"/>
                </a:lnTo>
                <a:lnTo>
                  <a:pt x="990" y="2418"/>
                </a:lnTo>
                <a:lnTo>
                  <a:pt x="996" y="2424"/>
                </a:lnTo>
                <a:lnTo>
                  <a:pt x="996" y="2424"/>
                </a:lnTo>
                <a:lnTo>
                  <a:pt x="984" y="2414"/>
                </a:lnTo>
                <a:lnTo>
                  <a:pt x="984" y="2414"/>
                </a:lnTo>
                <a:close/>
                <a:moveTo>
                  <a:pt x="992" y="2416"/>
                </a:moveTo>
                <a:lnTo>
                  <a:pt x="992" y="2416"/>
                </a:lnTo>
                <a:lnTo>
                  <a:pt x="978" y="2402"/>
                </a:lnTo>
                <a:lnTo>
                  <a:pt x="978" y="2402"/>
                </a:lnTo>
                <a:lnTo>
                  <a:pt x="994" y="2414"/>
                </a:lnTo>
                <a:lnTo>
                  <a:pt x="994" y="2414"/>
                </a:lnTo>
                <a:lnTo>
                  <a:pt x="1006" y="2426"/>
                </a:lnTo>
                <a:lnTo>
                  <a:pt x="1006" y="2426"/>
                </a:lnTo>
                <a:lnTo>
                  <a:pt x="992" y="2416"/>
                </a:lnTo>
                <a:lnTo>
                  <a:pt x="992" y="2416"/>
                </a:lnTo>
                <a:close/>
                <a:moveTo>
                  <a:pt x="1012" y="2438"/>
                </a:moveTo>
                <a:lnTo>
                  <a:pt x="1012" y="2438"/>
                </a:lnTo>
                <a:lnTo>
                  <a:pt x="1014" y="2440"/>
                </a:lnTo>
                <a:lnTo>
                  <a:pt x="1016" y="2442"/>
                </a:lnTo>
                <a:lnTo>
                  <a:pt x="1016" y="2442"/>
                </a:lnTo>
                <a:lnTo>
                  <a:pt x="1012" y="2438"/>
                </a:lnTo>
                <a:lnTo>
                  <a:pt x="1012" y="2438"/>
                </a:lnTo>
                <a:close/>
                <a:moveTo>
                  <a:pt x="1018" y="2440"/>
                </a:moveTo>
                <a:lnTo>
                  <a:pt x="1018" y="2440"/>
                </a:lnTo>
                <a:lnTo>
                  <a:pt x="1006" y="2430"/>
                </a:lnTo>
                <a:lnTo>
                  <a:pt x="1006" y="2430"/>
                </a:lnTo>
                <a:lnTo>
                  <a:pt x="1018" y="2438"/>
                </a:lnTo>
                <a:lnTo>
                  <a:pt x="1018" y="2438"/>
                </a:lnTo>
                <a:lnTo>
                  <a:pt x="1028" y="2448"/>
                </a:lnTo>
                <a:lnTo>
                  <a:pt x="1028" y="2448"/>
                </a:lnTo>
                <a:lnTo>
                  <a:pt x="1018" y="2440"/>
                </a:lnTo>
                <a:lnTo>
                  <a:pt x="1018" y="2440"/>
                </a:lnTo>
                <a:close/>
                <a:moveTo>
                  <a:pt x="1020" y="2436"/>
                </a:moveTo>
                <a:lnTo>
                  <a:pt x="1020" y="2436"/>
                </a:lnTo>
                <a:lnTo>
                  <a:pt x="1008" y="2424"/>
                </a:lnTo>
                <a:lnTo>
                  <a:pt x="1008" y="2424"/>
                </a:lnTo>
                <a:lnTo>
                  <a:pt x="1024" y="2436"/>
                </a:lnTo>
                <a:lnTo>
                  <a:pt x="1024" y="2436"/>
                </a:lnTo>
                <a:lnTo>
                  <a:pt x="1038" y="2450"/>
                </a:lnTo>
                <a:lnTo>
                  <a:pt x="1038" y="2450"/>
                </a:lnTo>
                <a:lnTo>
                  <a:pt x="1020" y="2436"/>
                </a:lnTo>
                <a:lnTo>
                  <a:pt x="1020" y="2436"/>
                </a:lnTo>
                <a:close/>
                <a:moveTo>
                  <a:pt x="1044" y="2464"/>
                </a:moveTo>
                <a:lnTo>
                  <a:pt x="1044" y="2464"/>
                </a:lnTo>
                <a:lnTo>
                  <a:pt x="1036" y="2456"/>
                </a:lnTo>
                <a:lnTo>
                  <a:pt x="1036" y="2456"/>
                </a:lnTo>
                <a:lnTo>
                  <a:pt x="1042" y="2462"/>
                </a:lnTo>
                <a:lnTo>
                  <a:pt x="1042" y="2462"/>
                </a:lnTo>
                <a:lnTo>
                  <a:pt x="1050" y="2470"/>
                </a:lnTo>
                <a:lnTo>
                  <a:pt x="1050" y="2470"/>
                </a:lnTo>
                <a:lnTo>
                  <a:pt x="1044" y="2464"/>
                </a:lnTo>
                <a:lnTo>
                  <a:pt x="1044" y="2464"/>
                </a:lnTo>
                <a:close/>
                <a:moveTo>
                  <a:pt x="1046" y="2462"/>
                </a:moveTo>
                <a:lnTo>
                  <a:pt x="1046" y="2462"/>
                </a:lnTo>
                <a:lnTo>
                  <a:pt x="1032" y="2448"/>
                </a:lnTo>
                <a:lnTo>
                  <a:pt x="1032" y="2448"/>
                </a:lnTo>
                <a:lnTo>
                  <a:pt x="1048" y="2460"/>
                </a:lnTo>
                <a:lnTo>
                  <a:pt x="1048" y="2460"/>
                </a:lnTo>
                <a:lnTo>
                  <a:pt x="1060" y="2474"/>
                </a:lnTo>
                <a:lnTo>
                  <a:pt x="1060" y="2474"/>
                </a:lnTo>
                <a:lnTo>
                  <a:pt x="1058" y="2470"/>
                </a:lnTo>
                <a:lnTo>
                  <a:pt x="1058" y="2470"/>
                </a:lnTo>
                <a:lnTo>
                  <a:pt x="1046" y="2462"/>
                </a:lnTo>
                <a:lnTo>
                  <a:pt x="1046" y="2462"/>
                </a:lnTo>
                <a:close/>
                <a:moveTo>
                  <a:pt x="1068" y="2486"/>
                </a:moveTo>
                <a:lnTo>
                  <a:pt x="1068" y="2486"/>
                </a:lnTo>
                <a:lnTo>
                  <a:pt x="1068" y="2486"/>
                </a:lnTo>
                <a:lnTo>
                  <a:pt x="1068" y="2488"/>
                </a:lnTo>
                <a:lnTo>
                  <a:pt x="1068" y="2486"/>
                </a:lnTo>
                <a:close/>
                <a:moveTo>
                  <a:pt x="1072" y="2486"/>
                </a:moveTo>
                <a:lnTo>
                  <a:pt x="1072" y="2486"/>
                </a:lnTo>
                <a:lnTo>
                  <a:pt x="1060" y="2476"/>
                </a:lnTo>
                <a:lnTo>
                  <a:pt x="1060" y="2476"/>
                </a:lnTo>
                <a:lnTo>
                  <a:pt x="1072" y="2484"/>
                </a:lnTo>
                <a:lnTo>
                  <a:pt x="1072" y="2484"/>
                </a:lnTo>
                <a:lnTo>
                  <a:pt x="1082" y="2496"/>
                </a:lnTo>
                <a:lnTo>
                  <a:pt x="1082" y="2496"/>
                </a:lnTo>
                <a:lnTo>
                  <a:pt x="1072" y="2486"/>
                </a:lnTo>
                <a:lnTo>
                  <a:pt x="1072" y="2486"/>
                </a:lnTo>
                <a:close/>
                <a:moveTo>
                  <a:pt x="1096" y="2510"/>
                </a:moveTo>
                <a:lnTo>
                  <a:pt x="1096" y="2510"/>
                </a:lnTo>
                <a:lnTo>
                  <a:pt x="1090" y="2504"/>
                </a:lnTo>
                <a:lnTo>
                  <a:pt x="1090" y="2504"/>
                </a:lnTo>
                <a:lnTo>
                  <a:pt x="1096" y="2508"/>
                </a:lnTo>
                <a:lnTo>
                  <a:pt x="1096" y="2508"/>
                </a:lnTo>
                <a:lnTo>
                  <a:pt x="1104" y="2516"/>
                </a:lnTo>
                <a:lnTo>
                  <a:pt x="1104" y="2516"/>
                </a:lnTo>
                <a:lnTo>
                  <a:pt x="1096" y="2510"/>
                </a:lnTo>
                <a:lnTo>
                  <a:pt x="1096" y="2510"/>
                </a:lnTo>
                <a:close/>
                <a:moveTo>
                  <a:pt x="1100" y="2508"/>
                </a:moveTo>
                <a:lnTo>
                  <a:pt x="1100" y="2508"/>
                </a:lnTo>
                <a:lnTo>
                  <a:pt x="1086" y="2494"/>
                </a:lnTo>
                <a:lnTo>
                  <a:pt x="1086" y="2494"/>
                </a:lnTo>
                <a:lnTo>
                  <a:pt x="1102" y="2506"/>
                </a:lnTo>
                <a:lnTo>
                  <a:pt x="1102" y="2506"/>
                </a:lnTo>
                <a:lnTo>
                  <a:pt x="1114" y="2520"/>
                </a:lnTo>
                <a:lnTo>
                  <a:pt x="1114" y="2520"/>
                </a:lnTo>
                <a:lnTo>
                  <a:pt x="1100" y="2508"/>
                </a:lnTo>
                <a:lnTo>
                  <a:pt x="1100" y="2508"/>
                </a:lnTo>
                <a:close/>
                <a:moveTo>
                  <a:pt x="1120" y="2532"/>
                </a:moveTo>
                <a:lnTo>
                  <a:pt x="1120" y="2532"/>
                </a:lnTo>
                <a:lnTo>
                  <a:pt x="1120" y="2532"/>
                </a:lnTo>
                <a:lnTo>
                  <a:pt x="1120" y="2532"/>
                </a:lnTo>
                <a:close/>
                <a:moveTo>
                  <a:pt x="1124" y="2532"/>
                </a:moveTo>
                <a:lnTo>
                  <a:pt x="1124" y="2532"/>
                </a:lnTo>
                <a:lnTo>
                  <a:pt x="1114" y="2522"/>
                </a:lnTo>
                <a:lnTo>
                  <a:pt x="1114" y="2522"/>
                </a:lnTo>
                <a:lnTo>
                  <a:pt x="1124" y="2530"/>
                </a:lnTo>
                <a:lnTo>
                  <a:pt x="1126" y="2530"/>
                </a:lnTo>
                <a:lnTo>
                  <a:pt x="1126" y="2530"/>
                </a:lnTo>
                <a:lnTo>
                  <a:pt x="1136" y="2540"/>
                </a:lnTo>
                <a:lnTo>
                  <a:pt x="1136" y="2540"/>
                </a:lnTo>
                <a:lnTo>
                  <a:pt x="1124" y="2532"/>
                </a:lnTo>
                <a:lnTo>
                  <a:pt x="1124" y="2532"/>
                </a:lnTo>
                <a:close/>
                <a:moveTo>
                  <a:pt x="1154" y="2552"/>
                </a:moveTo>
                <a:lnTo>
                  <a:pt x="1154" y="2552"/>
                </a:lnTo>
                <a:lnTo>
                  <a:pt x="1166" y="2566"/>
                </a:lnTo>
                <a:lnTo>
                  <a:pt x="1166" y="2566"/>
                </a:lnTo>
                <a:lnTo>
                  <a:pt x="1152" y="2554"/>
                </a:lnTo>
                <a:lnTo>
                  <a:pt x="1152" y="2554"/>
                </a:lnTo>
                <a:lnTo>
                  <a:pt x="1140" y="2542"/>
                </a:lnTo>
                <a:lnTo>
                  <a:pt x="1140" y="2542"/>
                </a:lnTo>
                <a:lnTo>
                  <a:pt x="1154" y="2552"/>
                </a:lnTo>
                <a:lnTo>
                  <a:pt x="1154" y="2552"/>
                </a:lnTo>
                <a:close/>
                <a:moveTo>
                  <a:pt x="1152" y="2560"/>
                </a:moveTo>
                <a:lnTo>
                  <a:pt x="1152" y="2560"/>
                </a:lnTo>
                <a:lnTo>
                  <a:pt x="1140" y="2548"/>
                </a:lnTo>
                <a:lnTo>
                  <a:pt x="1140" y="2548"/>
                </a:lnTo>
                <a:lnTo>
                  <a:pt x="1148" y="2554"/>
                </a:lnTo>
                <a:lnTo>
                  <a:pt x="1148" y="2554"/>
                </a:lnTo>
                <a:lnTo>
                  <a:pt x="1158" y="2564"/>
                </a:lnTo>
                <a:lnTo>
                  <a:pt x="1158" y="2564"/>
                </a:lnTo>
                <a:lnTo>
                  <a:pt x="1152" y="2560"/>
                </a:lnTo>
                <a:lnTo>
                  <a:pt x="1152" y="2560"/>
                </a:lnTo>
                <a:close/>
                <a:moveTo>
                  <a:pt x="1178" y="2580"/>
                </a:moveTo>
                <a:lnTo>
                  <a:pt x="1178" y="2580"/>
                </a:lnTo>
                <a:lnTo>
                  <a:pt x="1166" y="2568"/>
                </a:lnTo>
                <a:lnTo>
                  <a:pt x="1166" y="2568"/>
                </a:lnTo>
                <a:lnTo>
                  <a:pt x="1178" y="2576"/>
                </a:lnTo>
                <a:lnTo>
                  <a:pt x="1178" y="2576"/>
                </a:lnTo>
                <a:lnTo>
                  <a:pt x="1190" y="2590"/>
                </a:lnTo>
                <a:lnTo>
                  <a:pt x="1190" y="2590"/>
                </a:lnTo>
                <a:lnTo>
                  <a:pt x="1178" y="2580"/>
                </a:lnTo>
                <a:lnTo>
                  <a:pt x="1178" y="2580"/>
                </a:lnTo>
                <a:close/>
                <a:moveTo>
                  <a:pt x="1202" y="2604"/>
                </a:moveTo>
                <a:lnTo>
                  <a:pt x="1202" y="2604"/>
                </a:lnTo>
                <a:lnTo>
                  <a:pt x="1196" y="2598"/>
                </a:lnTo>
                <a:lnTo>
                  <a:pt x="1196" y="2598"/>
                </a:lnTo>
                <a:lnTo>
                  <a:pt x="1202" y="2604"/>
                </a:lnTo>
                <a:lnTo>
                  <a:pt x="1202" y="2604"/>
                </a:lnTo>
                <a:lnTo>
                  <a:pt x="1210" y="2610"/>
                </a:lnTo>
                <a:lnTo>
                  <a:pt x="1210" y="2610"/>
                </a:lnTo>
                <a:lnTo>
                  <a:pt x="1202" y="2604"/>
                </a:lnTo>
                <a:lnTo>
                  <a:pt x="1202" y="2604"/>
                </a:lnTo>
                <a:close/>
                <a:moveTo>
                  <a:pt x="1258" y="2648"/>
                </a:moveTo>
                <a:lnTo>
                  <a:pt x="1258" y="2648"/>
                </a:lnTo>
                <a:lnTo>
                  <a:pt x="1270" y="2660"/>
                </a:lnTo>
                <a:lnTo>
                  <a:pt x="1270" y="2660"/>
                </a:lnTo>
                <a:lnTo>
                  <a:pt x="1224" y="2624"/>
                </a:lnTo>
                <a:lnTo>
                  <a:pt x="1224" y="2624"/>
                </a:lnTo>
                <a:lnTo>
                  <a:pt x="1216" y="2614"/>
                </a:lnTo>
                <a:lnTo>
                  <a:pt x="1216" y="2614"/>
                </a:lnTo>
                <a:lnTo>
                  <a:pt x="1258" y="2648"/>
                </a:lnTo>
                <a:lnTo>
                  <a:pt x="1258" y="2648"/>
                </a:lnTo>
                <a:close/>
                <a:moveTo>
                  <a:pt x="1226" y="2628"/>
                </a:moveTo>
                <a:lnTo>
                  <a:pt x="1224" y="2626"/>
                </a:lnTo>
                <a:lnTo>
                  <a:pt x="1226" y="2626"/>
                </a:lnTo>
                <a:lnTo>
                  <a:pt x="1226" y="2628"/>
                </a:lnTo>
                <a:lnTo>
                  <a:pt x="1226" y="2628"/>
                </a:lnTo>
                <a:close/>
                <a:moveTo>
                  <a:pt x="1242" y="2640"/>
                </a:moveTo>
                <a:lnTo>
                  <a:pt x="1242" y="2640"/>
                </a:lnTo>
                <a:lnTo>
                  <a:pt x="1280" y="2672"/>
                </a:lnTo>
                <a:lnTo>
                  <a:pt x="1280" y="2672"/>
                </a:lnTo>
                <a:lnTo>
                  <a:pt x="1290" y="2684"/>
                </a:lnTo>
                <a:lnTo>
                  <a:pt x="1290" y="2684"/>
                </a:lnTo>
                <a:lnTo>
                  <a:pt x="1250" y="2648"/>
                </a:lnTo>
                <a:lnTo>
                  <a:pt x="1250" y="2648"/>
                </a:lnTo>
                <a:lnTo>
                  <a:pt x="1242" y="2640"/>
                </a:lnTo>
                <a:lnTo>
                  <a:pt x="1242" y="2640"/>
                </a:lnTo>
                <a:close/>
                <a:moveTo>
                  <a:pt x="1274" y="2672"/>
                </a:moveTo>
                <a:lnTo>
                  <a:pt x="1274" y="2672"/>
                </a:lnTo>
                <a:lnTo>
                  <a:pt x="1304" y="2698"/>
                </a:lnTo>
                <a:lnTo>
                  <a:pt x="1304" y="2698"/>
                </a:lnTo>
                <a:lnTo>
                  <a:pt x="1310" y="2704"/>
                </a:lnTo>
                <a:lnTo>
                  <a:pt x="1310" y="2704"/>
                </a:lnTo>
                <a:lnTo>
                  <a:pt x="1274" y="2672"/>
                </a:lnTo>
                <a:lnTo>
                  <a:pt x="1274" y="2672"/>
                </a:lnTo>
                <a:close/>
                <a:moveTo>
                  <a:pt x="1306" y="2700"/>
                </a:moveTo>
                <a:lnTo>
                  <a:pt x="1306" y="2700"/>
                </a:lnTo>
                <a:lnTo>
                  <a:pt x="1332" y="2720"/>
                </a:lnTo>
                <a:lnTo>
                  <a:pt x="1332" y="2720"/>
                </a:lnTo>
                <a:lnTo>
                  <a:pt x="1342" y="2732"/>
                </a:lnTo>
                <a:lnTo>
                  <a:pt x="1342" y="2732"/>
                </a:lnTo>
                <a:lnTo>
                  <a:pt x="1314" y="2708"/>
                </a:lnTo>
                <a:lnTo>
                  <a:pt x="1314" y="2708"/>
                </a:lnTo>
                <a:lnTo>
                  <a:pt x="1306" y="2700"/>
                </a:lnTo>
                <a:lnTo>
                  <a:pt x="1306" y="2700"/>
                </a:lnTo>
                <a:close/>
                <a:moveTo>
                  <a:pt x="1324" y="2720"/>
                </a:moveTo>
                <a:lnTo>
                  <a:pt x="1326" y="2720"/>
                </a:lnTo>
                <a:lnTo>
                  <a:pt x="1326" y="2722"/>
                </a:lnTo>
                <a:lnTo>
                  <a:pt x="1326" y="2722"/>
                </a:lnTo>
                <a:lnTo>
                  <a:pt x="1324" y="2720"/>
                </a:lnTo>
                <a:lnTo>
                  <a:pt x="1324" y="2720"/>
                </a:lnTo>
                <a:close/>
                <a:moveTo>
                  <a:pt x="1334" y="2728"/>
                </a:moveTo>
                <a:lnTo>
                  <a:pt x="1334" y="2728"/>
                </a:lnTo>
                <a:lnTo>
                  <a:pt x="1330" y="2726"/>
                </a:lnTo>
                <a:lnTo>
                  <a:pt x="1330" y="2726"/>
                </a:lnTo>
                <a:lnTo>
                  <a:pt x="1354" y="2746"/>
                </a:lnTo>
                <a:lnTo>
                  <a:pt x="1354" y="2746"/>
                </a:lnTo>
                <a:lnTo>
                  <a:pt x="1360" y="2752"/>
                </a:lnTo>
                <a:lnTo>
                  <a:pt x="1360" y="2752"/>
                </a:lnTo>
                <a:lnTo>
                  <a:pt x="1334" y="2728"/>
                </a:lnTo>
                <a:lnTo>
                  <a:pt x="1334" y="2728"/>
                </a:lnTo>
                <a:close/>
                <a:moveTo>
                  <a:pt x="1380" y="2768"/>
                </a:moveTo>
                <a:lnTo>
                  <a:pt x="1380" y="2768"/>
                </a:lnTo>
                <a:lnTo>
                  <a:pt x="1390" y="2780"/>
                </a:lnTo>
                <a:lnTo>
                  <a:pt x="1390" y="2780"/>
                </a:lnTo>
                <a:lnTo>
                  <a:pt x="1368" y="2760"/>
                </a:lnTo>
                <a:lnTo>
                  <a:pt x="1368" y="2760"/>
                </a:lnTo>
                <a:lnTo>
                  <a:pt x="1360" y="2752"/>
                </a:lnTo>
                <a:lnTo>
                  <a:pt x="1360" y="2752"/>
                </a:lnTo>
                <a:lnTo>
                  <a:pt x="1380" y="2768"/>
                </a:lnTo>
                <a:lnTo>
                  <a:pt x="1380" y="2768"/>
                </a:lnTo>
                <a:close/>
                <a:moveTo>
                  <a:pt x="1366" y="2760"/>
                </a:moveTo>
                <a:lnTo>
                  <a:pt x="1366" y="2760"/>
                </a:lnTo>
                <a:lnTo>
                  <a:pt x="1378" y="2772"/>
                </a:lnTo>
                <a:lnTo>
                  <a:pt x="1378" y="2772"/>
                </a:lnTo>
                <a:lnTo>
                  <a:pt x="1382" y="2776"/>
                </a:lnTo>
                <a:lnTo>
                  <a:pt x="1382" y="2776"/>
                </a:lnTo>
                <a:lnTo>
                  <a:pt x="1366" y="2760"/>
                </a:lnTo>
                <a:lnTo>
                  <a:pt x="1366" y="2760"/>
                </a:lnTo>
                <a:close/>
                <a:moveTo>
                  <a:pt x="1382" y="2780"/>
                </a:moveTo>
                <a:lnTo>
                  <a:pt x="1382" y="2780"/>
                </a:lnTo>
                <a:lnTo>
                  <a:pt x="1400" y="2796"/>
                </a:lnTo>
                <a:lnTo>
                  <a:pt x="1400" y="2796"/>
                </a:lnTo>
                <a:lnTo>
                  <a:pt x="1432" y="2830"/>
                </a:lnTo>
                <a:lnTo>
                  <a:pt x="1432" y="2830"/>
                </a:lnTo>
                <a:lnTo>
                  <a:pt x="1382" y="2780"/>
                </a:lnTo>
                <a:lnTo>
                  <a:pt x="1382" y="2780"/>
                </a:lnTo>
                <a:close/>
                <a:moveTo>
                  <a:pt x="1412" y="2806"/>
                </a:moveTo>
                <a:lnTo>
                  <a:pt x="1412" y="2806"/>
                </a:lnTo>
                <a:lnTo>
                  <a:pt x="1426" y="2820"/>
                </a:lnTo>
                <a:lnTo>
                  <a:pt x="1426" y="2820"/>
                </a:lnTo>
                <a:lnTo>
                  <a:pt x="1458" y="2856"/>
                </a:lnTo>
                <a:lnTo>
                  <a:pt x="1458" y="2856"/>
                </a:lnTo>
                <a:lnTo>
                  <a:pt x="1412" y="2806"/>
                </a:lnTo>
                <a:lnTo>
                  <a:pt x="1412" y="2806"/>
                </a:lnTo>
                <a:close/>
                <a:moveTo>
                  <a:pt x="1442" y="2834"/>
                </a:moveTo>
                <a:lnTo>
                  <a:pt x="1442" y="2834"/>
                </a:lnTo>
                <a:lnTo>
                  <a:pt x="1448" y="2840"/>
                </a:lnTo>
                <a:lnTo>
                  <a:pt x="1448" y="2840"/>
                </a:lnTo>
                <a:lnTo>
                  <a:pt x="1474" y="2870"/>
                </a:lnTo>
                <a:lnTo>
                  <a:pt x="1474" y="2870"/>
                </a:lnTo>
                <a:lnTo>
                  <a:pt x="1442" y="2834"/>
                </a:lnTo>
                <a:lnTo>
                  <a:pt x="1442" y="2834"/>
                </a:lnTo>
                <a:close/>
                <a:moveTo>
                  <a:pt x="1460" y="2852"/>
                </a:moveTo>
                <a:lnTo>
                  <a:pt x="1460" y="2852"/>
                </a:lnTo>
                <a:lnTo>
                  <a:pt x="1476" y="2866"/>
                </a:lnTo>
                <a:lnTo>
                  <a:pt x="1476" y="2866"/>
                </a:lnTo>
                <a:lnTo>
                  <a:pt x="1514" y="2912"/>
                </a:lnTo>
                <a:lnTo>
                  <a:pt x="1514" y="2912"/>
                </a:lnTo>
                <a:lnTo>
                  <a:pt x="1504" y="2902"/>
                </a:lnTo>
                <a:lnTo>
                  <a:pt x="1504" y="2902"/>
                </a:lnTo>
                <a:lnTo>
                  <a:pt x="1460" y="2852"/>
                </a:lnTo>
                <a:lnTo>
                  <a:pt x="1460" y="2852"/>
                </a:lnTo>
                <a:close/>
                <a:moveTo>
                  <a:pt x="1522" y="2922"/>
                </a:moveTo>
                <a:lnTo>
                  <a:pt x="1522" y="2922"/>
                </a:lnTo>
                <a:lnTo>
                  <a:pt x="1512" y="2910"/>
                </a:lnTo>
                <a:lnTo>
                  <a:pt x="1512" y="2910"/>
                </a:lnTo>
                <a:lnTo>
                  <a:pt x="1520" y="2918"/>
                </a:lnTo>
                <a:lnTo>
                  <a:pt x="1520" y="2918"/>
                </a:lnTo>
                <a:lnTo>
                  <a:pt x="1528" y="2928"/>
                </a:lnTo>
                <a:lnTo>
                  <a:pt x="1528" y="2928"/>
                </a:lnTo>
                <a:lnTo>
                  <a:pt x="1522" y="2922"/>
                </a:lnTo>
                <a:lnTo>
                  <a:pt x="1522" y="2922"/>
                </a:lnTo>
                <a:close/>
                <a:moveTo>
                  <a:pt x="1540" y="2934"/>
                </a:moveTo>
                <a:lnTo>
                  <a:pt x="1540" y="2934"/>
                </a:lnTo>
                <a:lnTo>
                  <a:pt x="1494" y="2882"/>
                </a:lnTo>
                <a:lnTo>
                  <a:pt x="1494" y="2882"/>
                </a:lnTo>
                <a:lnTo>
                  <a:pt x="1502" y="2888"/>
                </a:lnTo>
                <a:lnTo>
                  <a:pt x="1502" y="2888"/>
                </a:lnTo>
                <a:lnTo>
                  <a:pt x="1540" y="2936"/>
                </a:lnTo>
                <a:lnTo>
                  <a:pt x="1540" y="2934"/>
                </a:lnTo>
                <a:close/>
                <a:moveTo>
                  <a:pt x="1514" y="2898"/>
                </a:moveTo>
                <a:lnTo>
                  <a:pt x="1514" y="2898"/>
                </a:lnTo>
                <a:lnTo>
                  <a:pt x="1530" y="2912"/>
                </a:lnTo>
                <a:lnTo>
                  <a:pt x="1530" y="2912"/>
                </a:lnTo>
                <a:lnTo>
                  <a:pt x="1568" y="2962"/>
                </a:lnTo>
                <a:lnTo>
                  <a:pt x="1568" y="2962"/>
                </a:lnTo>
                <a:lnTo>
                  <a:pt x="1556" y="2950"/>
                </a:lnTo>
                <a:lnTo>
                  <a:pt x="1556" y="2950"/>
                </a:lnTo>
                <a:lnTo>
                  <a:pt x="1514" y="2898"/>
                </a:lnTo>
                <a:lnTo>
                  <a:pt x="1514" y="2898"/>
                </a:lnTo>
                <a:close/>
                <a:moveTo>
                  <a:pt x="1560" y="2956"/>
                </a:moveTo>
                <a:lnTo>
                  <a:pt x="1560" y="2956"/>
                </a:lnTo>
                <a:lnTo>
                  <a:pt x="1570" y="2966"/>
                </a:lnTo>
                <a:lnTo>
                  <a:pt x="1570" y="2966"/>
                </a:lnTo>
                <a:lnTo>
                  <a:pt x="1582" y="2982"/>
                </a:lnTo>
                <a:lnTo>
                  <a:pt x="1582" y="2982"/>
                </a:lnTo>
                <a:lnTo>
                  <a:pt x="1574" y="2972"/>
                </a:lnTo>
                <a:lnTo>
                  <a:pt x="1574" y="2972"/>
                </a:lnTo>
                <a:lnTo>
                  <a:pt x="1560" y="2956"/>
                </a:lnTo>
                <a:lnTo>
                  <a:pt x="1560" y="2956"/>
                </a:lnTo>
                <a:close/>
                <a:moveTo>
                  <a:pt x="1590" y="2992"/>
                </a:moveTo>
                <a:lnTo>
                  <a:pt x="1590" y="2992"/>
                </a:lnTo>
                <a:lnTo>
                  <a:pt x="1582" y="2982"/>
                </a:lnTo>
                <a:lnTo>
                  <a:pt x="1582" y="2982"/>
                </a:lnTo>
                <a:lnTo>
                  <a:pt x="1590" y="2990"/>
                </a:lnTo>
                <a:lnTo>
                  <a:pt x="1590" y="2990"/>
                </a:lnTo>
                <a:lnTo>
                  <a:pt x="1598" y="3000"/>
                </a:lnTo>
                <a:lnTo>
                  <a:pt x="1598" y="3000"/>
                </a:lnTo>
                <a:lnTo>
                  <a:pt x="1590" y="2992"/>
                </a:lnTo>
                <a:lnTo>
                  <a:pt x="1590" y="2992"/>
                </a:lnTo>
                <a:close/>
                <a:moveTo>
                  <a:pt x="1616" y="3014"/>
                </a:moveTo>
                <a:lnTo>
                  <a:pt x="1616" y="3014"/>
                </a:lnTo>
                <a:lnTo>
                  <a:pt x="1624" y="3028"/>
                </a:lnTo>
                <a:lnTo>
                  <a:pt x="1624" y="3028"/>
                </a:lnTo>
                <a:lnTo>
                  <a:pt x="1610" y="3014"/>
                </a:lnTo>
                <a:lnTo>
                  <a:pt x="1610" y="3014"/>
                </a:lnTo>
                <a:lnTo>
                  <a:pt x="1602" y="3002"/>
                </a:lnTo>
                <a:lnTo>
                  <a:pt x="1602" y="3002"/>
                </a:lnTo>
                <a:lnTo>
                  <a:pt x="1616" y="3014"/>
                </a:lnTo>
                <a:lnTo>
                  <a:pt x="1616" y="3014"/>
                </a:lnTo>
                <a:close/>
                <a:moveTo>
                  <a:pt x="1610" y="3016"/>
                </a:moveTo>
                <a:lnTo>
                  <a:pt x="1612" y="3018"/>
                </a:lnTo>
                <a:lnTo>
                  <a:pt x="1612" y="3020"/>
                </a:lnTo>
                <a:lnTo>
                  <a:pt x="1612" y="3020"/>
                </a:lnTo>
                <a:lnTo>
                  <a:pt x="1610" y="3016"/>
                </a:lnTo>
                <a:lnTo>
                  <a:pt x="1610" y="3016"/>
                </a:lnTo>
                <a:close/>
                <a:moveTo>
                  <a:pt x="1636" y="3044"/>
                </a:moveTo>
                <a:lnTo>
                  <a:pt x="1636" y="3044"/>
                </a:lnTo>
                <a:lnTo>
                  <a:pt x="1624" y="3030"/>
                </a:lnTo>
                <a:lnTo>
                  <a:pt x="1624" y="3030"/>
                </a:lnTo>
                <a:lnTo>
                  <a:pt x="1636" y="3042"/>
                </a:lnTo>
                <a:lnTo>
                  <a:pt x="1636" y="3042"/>
                </a:lnTo>
                <a:lnTo>
                  <a:pt x="1646" y="3054"/>
                </a:lnTo>
                <a:lnTo>
                  <a:pt x="1646" y="3054"/>
                </a:lnTo>
                <a:lnTo>
                  <a:pt x="1636" y="3044"/>
                </a:lnTo>
                <a:lnTo>
                  <a:pt x="1636" y="3044"/>
                </a:lnTo>
                <a:close/>
                <a:moveTo>
                  <a:pt x="1648" y="3058"/>
                </a:moveTo>
                <a:lnTo>
                  <a:pt x="1648" y="3058"/>
                </a:lnTo>
                <a:lnTo>
                  <a:pt x="1638" y="3044"/>
                </a:lnTo>
                <a:lnTo>
                  <a:pt x="1638" y="3044"/>
                </a:lnTo>
                <a:lnTo>
                  <a:pt x="1660" y="3068"/>
                </a:lnTo>
                <a:lnTo>
                  <a:pt x="1660" y="3068"/>
                </a:lnTo>
                <a:lnTo>
                  <a:pt x="1674" y="3084"/>
                </a:lnTo>
                <a:lnTo>
                  <a:pt x="1674" y="3084"/>
                </a:lnTo>
                <a:lnTo>
                  <a:pt x="1648" y="3058"/>
                </a:lnTo>
                <a:lnTo>
                  <a:pt x="1648" y="3058"/>
                </a:lnTo>
                <a:close/>
                <a:moveTo>
                  <a:pt x="1666" y="3074"/>
                </a:moveTo>
                <a:lnTo>
                  <a:pt x="1666" y="3074"/>
                </a:lnTo>
                <a:lnTo>
                  <a:pt x="1686" y="3092"/>
                </a:lnTo>
                <a:lnTo>
                  <a:pt x="1686" y="3092"/>
                </a:lnTo>
                <a:lnTo>
                  <a:pt x="1698" y="3110"/>
                </a:lnTo>
                <a:lnTo>
                  <a:pt x="1698" y="3110"/>
                </a:lnTo>
                <a:lnTo>
                  <a:pt x="1680" y="3090"/>
                </a:lnTo>
                <a:lnTo>
                  <a:pt x="1680" y="3090"/>
                </a:lnTo>
                <a:lnTo>
                  <a:pt x="1666" y="3074"/>
                </a:lnTo>
                <a:lnTo>
                  <a:pt x="1666" y="3074"/>
                </a:lnTo>
                <a:close/>
                <a:moveTo>
                  <a:pt x="1678" y="3092"/>
                </a:moveTo>
                <a:lnTo>
                  <a:pt x="1678" y="3092"/>
                </a:lnTo>
                <a:lnTo>
                  <a:pt x="1682" y="3096"/>
                </a:lnTo>
                <a:lnTo>
                  <a:pt x="1684" y="3098"/>
                </a:lnTo>
                <a:lnTo>
                  <a:pt x="1684" y="3098"/>
                </a:lnTo>
                <a:lnTo>
                  <a:pt x="1678" y="3092"/>
                </a:lnTo>
                <a:lnTo>
                  <a:pt x="1678" y="3092"/>
                </a:lnTo>
                <a:close/>
                <a:moveTo>
                  <a:pt x="1688" y="3108"/>
                </a:moveTo>
                <a:lnTo>
                  <a:pt x="1688" y="3108"/>
                </a:lnTo>
                <a:lnTo>
                  <a:pt x="1700" y="3120"/>
                </a:lnTo>
                <a:lnTo>
                  <a:pt x="1700" y="3120"/>
                </a:lnTo>
                <a:lnTo>
                  <a:pt x="1704" y="3124"/>
                </a:lnTo>
                <a:lnTo>
                  <a:pt x="1704" y="3124"/>
                </a:lnTo>
                <a:lnTo>
                  <a:pt x="1688" y="3108"/>
                </a:lnTo>
                <a:lnTo>
                  <a:pt x="1688" y="3108"/>
                </a:lnTo>
                <a:close/>
                <a:moveTo>
                  <a:pt x="1716" y="3138"/>
                </a:moveTo>
                <a:lnTo>
                  <a:pt x="1716" y="3138"/>
                </a:lnTo>
                <a:lnTo>
                  <a:pt x="1710" y="3130"/>
                </a:lnTo>
                <a:lnTo>
                  <a:pt x="1710" y="3130"/>
                </a:lnTo>
                <a:lnTo>
                  <a:pt x="1726" y="3148"/>
                </a:lnTo>
                <a:lnTo>
                  <a:pt x="1726" y="3148"/>
                </a:lnTo>
                <a:lnTo>
                  <a:pt x="1732" y="3158"/>
                </a:lnTo>
                <a:lnTo>
                  <a:pt x="1732" y="3158"/>
                </a:lnTo>
                <a:lnTo>
                  <a:pt x="1716" y="3138"/>
                </a:lnTo>
                <a:lnTo>
                  <a:pt x="1716" y="3138"/>
                </a:lnTo>
                <a:close/>
                <a:moveTo>
                  <a:pt x="1728" y="3160"/>
                </a:moveTo>
                <a:lnTo>
                  <a:pt x="1728" y="3160"/>
                </a:lnTo>
                <a:lnTo>
                  <a:pt x="1742" y="3178"/>
                </a:lnTo>
                <a:lnTo>
                  <a:pt x="1742" y="3178"/>
                </a:lnTo>
                <a:lnTo>
                  <a:pt x="1756" y="3194"/>
                </a:lnTo>
                <a:lnTo>
                  <a:pt x="1756" y="3194"/>
                </a:lnTo>
                <a:lnTo>
                  <a:pt x="1728" y="3160"/>
                </a:lnTo>
                <a:lnTo>
                  <a:pt x="1728" y="3160"/>
                </a:lnTo>
                <a:close/>
                <a:moveTo>
                  <a:pt x="1760" y="3196"/>
                </a:moveTo>
                <a:lnTo>
                  <a:pt x="1760" y="3196"/>
                </a:lnTo>
                <a:lnTo>
                  <a:pt x="1766" y="3204"/>
                </a:lnTo>
                <a:lnTo>
                  <a:pt x="1766" y="3204"/>
                </a:lnTo>
                <a:lnTo>
                  <a:pt x="1774" y="3216"/>
                </a:lnTo>
                <a:lnTo>
                  <a:pt x="1774" y="3216"/>
                </a:lnTo>
                <a:lnTo>
                  <a:pt x="1760" y="3196"/>
                </a:lnTo>
                <a:lnTo>
                  <a:pt x="1760" y="3196"/>
                </a:lnTo>
                <a:close/>
              </a:path>
            </a:pathLst>
          </a:custGeom>
          <a:solidFill>
            <a:srgbClr val="0080E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그룹 3"/>
          <p:cNvGrpSpPr/>
          <p:nvPr userDrawn="1"/>
        </p:nvGrpSpPr>
        <p:grpSpPr>
          <a:xfrm>
            <a:off x="1890712" y="2713037"/>
            <a:ext cx="5362576" cy="1508125"/>
            <a:chOff x="2951162" y="-1604963"/>
            <a:chExt cx="5362576" cy="1508125"/>
          </a:xfrm>
        </p:grpSpPr>
        <p:sp>
          <p:nvSpPr>
            <p:cNvPr id="5" name="Freeform 816"/>
            <p:cNvSpPr>
              <a:spLocks/>
            </p:cNvSpPr>
            <p:nvPr/>
          </p:nvSpPr>
          <p:spPr bwMode="auto">
            <a:xfrm>
              <a:off x="2951162" y="-1604963"/>
              <a:ext cx="1123950" cy="755650"/>
            </a:xfrm>
            <a:custGeom>
              <a:avLst/>
              <a:gdLst>
                <a:gd name="T0" fmla="*/ 386 w 708"/>
                <a:gd name="T1" fmla="*/ 0 h 476"/>
                <a:gd name="T2" fmla="*/ 308 w 708"/>
                <a:gd name="T3" fmla="*/ 8 h 476"/>
                <a:gd name="T4" fmla="*/ 236 w 708"/>
                <a:gd name="T5" fmla="*/ 30 h 476"/>
                <a:gd name="T6" fmla="*/ 170 w 708"/>
                <a:gd name="T7" fmla="*/ 66 h 476"/>
                <a:gd name="T8" fmla="*/ 114 w 708"/>
                <a:gd name="T9" fmla="*/ 114 h 476"/>
                <a:gd name="T10" fmla="*/ 66 w 708"/>
                <a:gd name="T11" fmla="*/ 170 h 476"/>
                <a:gd name="T12" fmla="*/ 30 w 708"/>
                <a:gd name="T13" fmla="*/ 236 h 476"/>
                <a:gd name="T14" fmla="*/ 8 w 708"/>
                <a:gd name="T15" fmla="*/ 308 h 476"/>
                <a:gd name="T16" fmla="*/ 0 w 708"/>
                <a:gd name="T17" fmla="*/ 386 h 476"/>
                <a:gd name="T18" fmla="*/ 132 w 708"/>
                <a:gd name="T19" fmla="*/ 476 h 476"/>
                <a:gd name="T20" fmla="*/ 132 w 708"/>
                <a:gd name="T21" fmla="*/ 386 h 476"/>
                <a:gd name="T22" fmla="*/ 136 w 708"/>
                <a:gd name="T23" fmla="*/ 336 h 476"/>
                <a:gd name="T24" fmla="*/ 152 w 708"/>
                <a:gd name="T25" fmla="*/ 288 h 476"/>
                <a:gd name="T26" fmla="*/ 176 w 708"/>
                <a:gd name="T27" fmla="*/ 244 h 476"/>
                <a:gd name="T28" fmla="*/ 206 w 708"/>
                <a:gd name="T29" fmla="*/ 206 h 476"/>
                <a:gd name="T30" fmla="*/ 244 w 708"/>
                <a:gd name="T31" fmla="*/ 174 h 476"/>
                <a:gd name="T32" fmla="*/ 288 w 708"/>
                <a:gd name="T33" fmla="*/ 152 h 476"/>
                <a:gd name="T34" fmla="*/ 336 w 708"/>
                <a:gd name="T35" fmla="*/ 136 h 476"/>
                <a:gd name="T36" fmla="*/ 386 w 708"/>
                <a:gd name="T37" fmla="*/ 132 h 476"/>
                <a:gd name="T38" fmla="*/ 412 w 708"/>
                <a:gd name="T39" fmla="*/ 132 h 476"/>
                <a:gd name="T40" fmla="*/ 462 w 708"/>
                <a:gd name="T41" fmla="*/ 142 h 476"/>
                <a:gd name="T42" fmla="*/ 508 w 708"/>
                <a:gd name="T43" fmla="*/ 162 h 476"/>
                <a:gd name="T44" fmla="*/ 548 w 708"/>
                <a:gd name="T45" fmla="*/ 190 h 476"/>
                <a:gd name="T46" fmla="*/ 584 w 708"/>
                <a:gd name="T47" fmla="*/ 224 h 476"/>
                <a:gd name="T48" fmla="*/ 610 w 708"/>
                <a:gd name="T49" fmla="*/ 264 h 476"/>
                <a:gd name="T50" fmla="*/ 630 w 708"/>
                <a:gd name="T51" fmla="*/ 310 h 476"/>
                <a:gd name="T52" fmla="*/ 640 w 708"/>
                <a:gd name="T53" fmla="*/ 360 h 476"/>
                <a:gd name="T54" fmla="*/ 642 w 708"/>
                <a:gd name="T55" fmla="*/ 386 h 476"/>
                <a:gd name="T56" fmla="*/ 646 w 708"/>
                <a:gd name="T57" fmla="*/ 328 h 476"/>
                <a:gd name="T58" fmla="*/ 658 w 708"/>
                <a:gd name="T59" fmla="*/ 272 h 476"/>
                <a:gd name="T60" fmla="*/ 680 w 708"/>
                <a:gd name="T61" fmla="*/ 220 h 476"/>
                <a:gd name="T62" fmla="*/ 708 w 708"/>
                <a:gd name="T63" fmla="*/ 172 h 476"/>
                <a:gd name="T64" fmla="*/ 694 w 708"/>
                <a:gd name="T65" fmla="*/ 152 h 476"/>
                <a:gd name="T66" fmla="*/ 664 w 708"/>
                <a:gd name="T67" fmla="*/ 118 h 476"/>
                <a:gd name="T68" fmla="*/ 630 w 708"/>
                <a:gd name="T69" fmla="*/ 86 h 476"/>
                <a:gd name="T70" fmla="*/ 592 w 708"/>
                <a:gd name="T71" fmla="*/ 58 h 476"/>
                <a:gd name="T72" fmla="*/ 550 w 708"/>
                <a:gd name="T73" fmla="*/ 36 h 476"/>
                <a:gd name="T74" fmla="*/ 506 w 708"/>
                <a:gd name="T75" fmla="*/ 20 h 476"/>
                <a:gd name="T76" fmla="*/ 460 w 708"/>
                <a:gd name="T77" fmla="*/ 8 h 476"/>
                <a:gd name="T78" fmla="*/ 412 w 708"/>
                <a:gd name="T7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08" h="476">
                  <a:moveTo>
                    <a:pt x="386" y="0"/>
                  </a:moveTo>
                  <a:lnTo>
                    <a:pt x="386" y="0"/>
                  </a:lnTo>
                  <a:lnTo>
                    <a:pt x="348" y="2"/>
                  </a:lnTo>
                  <a:lnTo>
                    <a:pt x="308" y="8"/>
                  </a:lnTo>
                  <a:lnTo>
                    <a:pt x="272" y="18"/>
                  </a:lnTo>
                  <a:lnTo>
                    <a:pt x="236" y="30"/>
                  </a:lnTo>
                  <a:lnTo>
                    <a:pt x="202" y="46"/>
                  </a:lnTo>
                  <a:lnTo>
                    <a:pt x="170" y="66"/>
                  </a:lnTo>
                  <a:lnTo>
                    <a:pt x="142" y="88"/>
                  </a:lnTo>
                  <a:lnTo>
                    <a:pt x="114" y="114"/>
                  </a:lnTo>
                  <a:lnTo>
                    <a:pt x="88" y="140"/>
                  </a:lnTo>
                  <a:lnTo>
                    <a:pt x="66" y="170"/>
                  </a:lnTo>
                  <a:lnTo>
                    <a:pt x="48" y="202"/>
                  </a:lnTo>
                  <a:lnTo>
                    <a:pt x="30" y="236"/>
                  </a:lnTo>
                  <a:lnTo>
                    <a:pt x="18" y="272"/>
                  </a:lnTo>
                  <a:lnTo>
                    <a:pt x="8" y="308"/>
                  </a:lnTo>
                  <a:lnTo>
                    <a:pt x="2" y="348"/>
                  </a:lnTo>
                  <a:lnTo>
                    <a:pt x="0" y="386"/>
                  </a:lnTo>
                  <a:lnTo>
                    <a:pt x="0" y="476"/>
                  </a:lnTo>
                  <a:lnTo>
                    <a:pt x="132" y="476"/>
                  </a:lnTo>
                  <a:lnTo>
                    <a:pt x="132" y="386"/>
                  </a:lnTo>
                  <a:lnTo>
                    <a:pt x="132" y="386"/>
                  </a:lnTo>
                  <a:lnTo>
                    <a:pt x="132" y="360"/>
                  </a:lnTo>
                  <a:lnTo>
                    <a:pt x="136" y="336"/>
                  </a:lnTo>
                  <a:lnTo>
                    <a:pt x="142" y="310"/>
                  </a:lnTo>
                  <a:lnTo>
                    <a:pt x="152" y="288"/>
                  </a:lnTo>
                  <a:lnTo>
                    <a:pt x="162" y="264"/>
                  </a:lnTo>
                  <a:lnTo>
                    <a:pt x="176" y="244"/>
                  </a:lnTo>
                  <a:lnTo>
                    <a:pt x="190" y="224"/>
                  </a:lnTo>
                  <a:lnTo>
                    <a:pt x="206" y="206"/>
                  </a:lnTo>
                  <a:lnTo>
                    <a:pt x="224" y="190"/>
                  </a:lnTo>
                  <a:lnTo>
                    <a:pt x="244" y="174"/>
                  </a:lnTo>
                  <a:lnTo>
                    <a:pt x="266" y="162"/>
                  </a:lnTo>
                  <a:lnTo>
                    <a:pt x="288" y="152"/>
                  </a:lnTo>
                  <a:lnTo>
                    <a:pt x="310" y="142"/>
                  </a:lnTo>
                  <a:lnTo>
                    <a:pt x="336" y="136"/>
                  </a:lnTo>
                  <a:lnTo>
                    <a:pt x="360" y="132"/>
                  </a:lnTo>
                  <a:lnTo>
                    <a:pt x="386" y="132"/>
                  </a:lnTo>
                  <a:lnTo>
                    <a:pt x="386" y="132"/>
                  </a:lnTo>
                  <a:lnTo>
                    <a:pt x="412" y="132"/>
                  </a:lnTo>
                  <a:lnTo>
                    <a:pt x="438" y="136"/>
                  </a:lnTo>
                  <a:lnTo>
                    <a:pt x="462" y="142"/>
                  </a:lnTo>
                  <a:lnTo>
                    <a:pt x="486" y="152"/>
                  </a:lnTo>
                  <a:lnTo>
                    <a:pt x="508" y="162"/>
                  </a:lnTo>
                  <a:lnTo>
                    <a:pt x="530" y="174"/>
                  </a:lnTo>
                  <a:lnTo>
                    <a:pt x="548" y="190"/>
                  </a:lnTo>
                  <a:lnTo>
                    <a:pt x="566" y="206"/>
                  </a:lnTo>
                  <a:lnTo>
                    <a:pt x="584" y="224"/>
                  </a:lnTo>
                  <a:lnTo>
                    <a:pt x="598" y="244"/>
                  </a:lnTo>
                  <a:lnTo>
                    <a:pt x="610" y="264"/>
                  </a:lnTo>
                  <a:lnTo>
                    <a:pt x="622" y="288"/>
                  </a:lnTo>
                  <a:lnTo>
                    <a:pt x="630" y="310"/>
                  </a:lnTo>
                  <a:lnTo>
                    <a:pt x="636" y="336"/>
                  </a:lnTo>
                  <a:lnTo>
                    <a:pt x="640" y="360"/>
                  </a:lnTo>
                  <a:lnTo>
                    <a:pt x="642" y="386"/>
                  </a:lnTo>
                  <a:lnTo>
                    <a:pt x="642" y="386"/>
                  </a:lnTo>
                  <a:lnTo>
                    <a:pt x="642" y="356"/>
                  </a:lnTo>
                  <a:lnTo>
                    <a:pt x="646" y="328"/>
                  </a:lnTo>
                  <a:lnTo>
                    <a:pt x="652" y="300"/>
                  </a:lnTo>
                  <a:lnTo>
                    <a:pt x="658" y="272"/>
                  </a:lnTo>
                  <a:lnTo>
                    <a:pt x="668" y="246"/>
                  </a:lnTo>
                  <a:lnTo>
                    <a:pt x="680" y="220"/>
                  </a:lnTo>
                  <a:lnTo>
                    <a:pt x="692" y="194"/>
                  </a:lnTo>
                  <a:lnTo>
                    <a:pt x="708" y="172"/>
                  </a:lnTo>
                  <a:lnTo>
                    <a:pt x="708" y="172"/>
                  </a:lnTo>
                  <a:lnTo>
                    <a:pt x="694" y="152"/>
                  </a:lnTo>
                  <a:lnTo>
                    <a:pt x="680" y="134"/>
                  </a:lnTo>
                  <a:lnTo>
                    <a:pt x="664" y="118"/>
                  </a:lnTo>
                  <a:lnTo>
                    <a:pt x="646" y="102"/>
                  </a:lnTo>
                  <a:lnTo>
                    <a:pt x="630" y="86"/>
                  </a:lnTo>
                  <a:lnTo>
                    <a:pt x="610" y="72"/>
                  </a:lnTo>
                  <a:lnTo>
                    <a:pt x="592" y="58"/>
                  </a:lnTo>
                  <a:lnTo>
                    <a:pt x="570" y="48"/>
                  </a:lnTo>
                  <a:lnTo>
                    <a:pt x="550" y="36"/>
                  </a:lnTo>
                  <a:lnTo>
                    <a:pt x="528" y="28"/>
                  </a:lnTo>
                  <a:lnTo>
                    <a:pt x="506" y="20"/>
                  </a:lnTo>
                  <a:lnTo>
                    <a:pt x="484" y="12"/>
                  </a:lnTo>
                  <a:lnTo>
                    <a:pt x="460" y="8"/>
                  </a:lnTo>
                  <a:lnTo>
                    <a:pt x="436" y="4"/>
                  </a:lnTo>
                  <a:lnTo>
                    <a:pt x="412" y="0"/>
                  </a:lnTo>
                  <a:lnTo>
                    <a:pt x="386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817"/>
            <p:cNvSpPr>
              <a:spLocks/>
            </p:cNvSpPr>
            <p:nvPr/>
          </p:nvSpPr>
          <p:spPr bwMode="auto">
            <a:xfrm>
              <a:off x="2951162" y="-1604963"/>
              <a:ext cx="1123950" cy="755650"/>
            </a:xfrm>
            <a:custGeom>
              <a:avLst/>
              <a:gdLst>
                <a:gd name="T0" fmla="*/ 386 w 708"/>
                <a:gd name="T1" fmla="*/ 0 h 476"/>
                <a:gd name="T2" fmla="*/ 308 w 708"/>
                <a:gd name="T3" fmla="*/ 8 h 476"/>
                <a:gd name="T4" fmla="*/ 236 w 708"/>
                <a:gd name="T5" fmla="*/ 30 h 476"/>
                <a:gd name="T6" fmla="*/ 170 w 708"/>
                <a:gd name="T7" fmla="*/ 66 h 476"/>
                <a:gd name="T8" fmla="*/ 114 w 708"/>
                <a:gd name="T9" fmla="*/ 114 h 476"/>
                <a:gd name="T10" fmla="*/ 66 w 708"/>
                <a:gd name="T11" fmla="*/ 170 h 476"/>
                <a:gd name="T12" fmla="*/ 30 w 708"/>
                <a:gd name="T13" fmla="*/ 236 h 476"/>
                <a:gd name="T14" fmla="*/ 8 w 708"/>
                <a:gd name="T15" fmla="*/ 308 h 476"/>
                <a:gd name="T16" fmla="*/ 0 w 708"/>
                <a:gd name="T17" fmla="*/ 386 h 476"/>
                <a:gd name="T18" fmla="*/ 132 w 708"/>
                <a:gd name="T19" fmla="*/ 476 h 476"/>
                <a:gd name="T20" fmla="*/ 132 w 708"/>
                <a:gd name="T21" fmla="*/ 386 h 476"/>
                <a:gd name="T22" fmla="*/ 136 w 708"/>
                <a:gd name="T23" fmla="*/ 336 h 476"/>
                <a:gd name="T24" fmla="*/ 152 w 708"/>
                <a:gd name="T25" fmla="*/ 288 h 476"/>
                <a:gd name="T26" fmla="*/ 176 w 708"/>
                <a:gd name="T27" fmla="*/ 244 h 476"/>
                <a:gd name="T28" fmla="*/ 206 w 708"/>
                <a:gd name="T29" fmla="*/ 206 h 476"/>
                <a:gd name="T30" fmla="*/ 244 w 708"/>
                <a:gd name="T31" fmla="*/ 174 h 476"/>
                <a:gd name="T32" fmla="*/ 288 w 708"/>
                <a:gd name="T33" fmla="*/ 152 h 476"/>
                <a:gd name="T34" fmla="*/ 336 w 708"/>
                <a:gd name="T35" fmla="*/ 136 h 476"/>
                <a:gd name="T36" fmla="*/ 386 w 708"/>
                <a:gd name="T37" fmla="*/ 132 h 476"/>
                <a:gd name="T38" fmla="*/ 412 w 708"/>
                <a:gd name="T39" fmla="*/ 132 h 476"/>
                <a:gd name="T40" fmla="*/ 462 w 708"/>
                <a:gd name="T41" fmla="*/ 142 h 476"/>
                <a:gd name="T42" fmla="*/ 508 w 708"/>
                <a:gd name="T43" fmla="*/ 162 h 476"/>
                <a:gd name="T44" fmla="*/ 548 w 708"/>
                <a:gd name="T45" fmla="*/ 190 h 476"/>
                <a:gd name="T46" fmla="*/ 584 w 708"/>
                <a:gd name="T47" fmla="*/ 224 h 476"/>
                <a:gd name="T48" fmla="*/ 610 w 708"/>
                <a:gd name="T49" fmla="*/ 264 h 476"/>
                <a:gd name="T50" fmla="*/ 630 w 708"/>
                <a:gd name="T51" fmla="*/ 310 h 476"/>
                <a:gd name="T52" fmla="*/ 640 w 708"/>
                <a:gd name="T53" fmla="*/ 360 h 476"/>
                <a:gd name="T54" fmla="*/ 642 w 708"/>
                <a:gd name="T55" fmla="*/ 386 h 476"/>
                <a:gd name="T56" fmla="*/ 646 w 708"/>
                <a:gd name="T57" fmla="*/ 328 h 476"/>
                <a:gd name="T58" fmla="*/ 658 w 708"/>
                <a:gd name="T59" fmla="*/ 272 h 476"/>
                <a:gd name="T60" fmla="*/ 680 w 708"/>
                <a:gd name="T61" fmla="*/ 220 h 476"/>
                <a:gd name="T62" fmla="*/ 708 w 708"/>
                <a:gd name="T63" fmla="*/ 172 h 476"/>
                <a:gd name="T64" fmla="*/ 694 w 708"/>
                <a:gd name="T65" fmla="*/ 152 h 476"/>
                <a:gd name="T66" fmla="*/ 664 w 708"/>
                <a:gd name="T67" fmla="*/ 118 h 476"/>
                <a:gd name="T68" fmla="*/ 630 w 708"/>
                <a:gd name="T69" fmla="*/ 86 h 476"/>
                <a:gd name="T70" fmla="*/ 592 w 708"/>
                <a:gd name="T71" fmla="*/ 58 h 476"/>
                <a:gd name="T72" fmla="*/ 550 w 708"/>
                <a:gd name="T73" fmla="*/ 36 h 476"/>
                <a:gd name="T74" fmla="*/ 506 w 708"/>
                <a:gd name="T75" fmla="*/ 20 h 476"/>
                <a:gd name="T76" fmla="*/ 460 w 708"/>
                <a:gd name="T77" fmla="*/ 8 h 476"/>
                <a:gd name="T78" fmla="*/ 412 w 708"/>
                <a:gd name="T7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08" h="476">
                  <a:moveTo>
                    <a:pt x="386" y="0"/>
                  </a:moveTo>
                  <a:lnTo>
                    <a:pt x="386" y="0"/>
                  </a:lnTo>
                  <a:lnTo>
                    <a:pt x="348" y="2"/>
                  </a:lnTo>
                  <a:lnTo>
                    <a:pt x="308" y="8"/>
                  </a:lnTo>
                  <a:lnTo>
                    <a:pt x="272" y="18"/>
                  </a:lnTo>
                  <a:lnTo>
                    <a:pt x="236" y="30"/>
                  </a:lnTo>
                  <a:lnTo>
                    <a:pt x="202" y="46"/>
                  </a:lnTo>
                  <a:lnTo>
                    <a:pt x="170" y="66"/>
                  </a:lnTo>
                  <a:lnTo>
                    <a:pt x="142" y="88"/>
                  </a:lnTo>
                  <a:lnTo>
                    <a:pt x="114" y="114"/>
                  </a:lnTo>
                  <a:lnTo>
                    <a:pt x="88" y="140"/>
                  </a:lnTo>
                  <a:lnTo>
                    <a:pt x="66" y="170"/>
                  </a:lnTo>
                  <a:lnTo>
                    <a:pt x="48" y="202"/>
                  </a:lnTo>
                  <a:lnTo>
                    <a:pt x="30" y="236"/>
                  </a:lnTo>
                  <a:lnTo>
                    <a:pt x="18" y="272"/>
                  </a:lnTo>
                  <a:lnTo>
                    <a:pt x="8" y="308"/>
                  </a:lnTo>
                  <a:lnTo>
                    <a:pt x="2" y="348"/>
                  </a:lnTo>
                  <a:lnTo>
                    <a:pt x="0" y="386"/>
                  </a:lnTo>
                  <a:lnTo>
                    <a:pt x="0" y="476"/>
                  </a:lnTo>
                  <a:lnTo>
                    <a:pt x="132" y="476"/>
                  </a:lnTo>
                  <a:lnTo>
                    <a:pt x="132" y="386"/>
                  </a:lnTo>
                  <a:lnTo>
                    <a:pt x="132" y="386"/>
                  </a:lnTo>
                  <a:lnTo>
                    <a:pt x="132" y="360"/>
                  </a:lnTo>
                  <a:lnTo>
                    <a:pt x="136" y="336"/>
                  </a:lnTo>
                  <a:lnTo>
                    <a:pt x="142" y="310"/>
                  </a:lnTo>
                  <a:lnTo>
                    <a:pt x="152" y="288"/>
                  </a:lnTo>
                  <a:lnTo>
                    <a:pt x="162" y="264"/>
                  </a:lnTo>
                  <a:lnTo>
                    <a:pt x="176" y="244"/>
                  </a:lnTo>
                  <a:lnTo>
                    <a:pt x="190" y="224"/>
                  </a:lnTo>
                  <a:lnTo>
                    <a:pt x="206" y="206"/>
                  </a:lnTo>
                  <a:lnTo>
                    <a:pt x="224" y="190"/>
                  </a:lnTo>
                  <a:lnTo>
                    <a:pt x="244" y="174"/>
                  </a:lnTo>
                  <a:lnTo>
                    <a:pt x="266" y="162"/>
                  </a:lnTo>
                  <a:lnTo>
                    <a:pt x="288" y="152"/>
                  </a:lnTo>
                  <a:lnTo>
                    <a:pt x="310" y="142"/>
                  </a:lnTo>
                  <a:lnTo>
                    <a:pt x="336" y="136"/>
                  </a:lnTo>
                  <a:lnTo>
                    <a:pt x="360" y="132"/>
                  </a:lnTo>
                  <a:lnTo>
                    <a:pt x="386" y="132"/>
                  </a:lnTo>
                  <a:lnTo>
                    <a:pt x="386" y="132"/>
                  </a:lnTo>
                  <a:lnTo>
                    <a:pt x="412" y="132"/>
                  </a:lnTo>
                  <a:lnTo>
                    <a:pt x="438" y="136"/>
                  </a:lnTo>
                  <a:lnTo>
                    <a:pt x="462" y="142"/>
                  </a:lnTo>
                  <a:lnTo>
                    <a:pt x="486" y="152"/>
                  </a:lnTo>
                  <a:lnTo>
                    <a:pt x="508" y="162"/>
                  </a:lnTo>
                  <a:lnTo>
                    <a:pt x="530" y="174"/>
                  </a:lnTo>
                  <a:lnTo>
                    <a:pt x="548" y="190"/>
                  </a:lnTo>
                  <a:lnTo>
                    <a:pt x="566" y="206"/>
                  </a:lnTo>
                  <a:lnTo>
                    <a:pt x="584" y="224"/>
                  </a:lnTo>
                  <a:lnTo>
                    <a:pt x="598" y="244"/>
                  </a:lnTo>
                  <a:lnTo>
                    <a:pt x="610" y="264"/>
                  </a:lnTo>
                  <a:lnTo>
                    <a:pt x="622" y="288"/>
                  </a:lnTo>
                  <a:lnTo>
                    <a:pt x="630" y="310"/>
                  </a:lnTo>
                  <a:lnTo>
                    <a:pt x="636" y="336"/>
                  </a:lnTo>
                  <a:lnTo>
                    <a:pt x="640" y="360"/>
                  </a:lnTo>
                  <a:lnTo>
                    <a:pt x="642" y="386"/>
                  </a:lnTo>
                  <a:lnTo>
                    <a:pt x="642" y="386"/>
                  </a:lnTo>
                  <a:lnTo>
                    <a:pt x="642" y="356"/>
                  </a:lnTo>
                  <a:lnTo>
                    <a:pt x="646" y="328"/>
                  </a:lnTo>
                  <a:lnTo>
                    <a:pt x="652" y="300"/>
                  </a:lnTo>
                  <a:lnTo>
                    <a:pt x="658" y="272"/>
                  </a:lnTo>
                  <a:lnTo>
                    <a:pt x="668" y="246"/>
                  </a:lnTo>
                  <a:lnTo>
                    <a:pt x="680" y="220"/>
                  </a:lnTo>
                  <a:lnTo>
                    <a:pt x="692" y="194"/>
                  </a:lnTo>
                  <a:lnTo>
                    <a:pt x="708" y="172"/>
                  </a:lnTo>
                  <a:lnTo>
                    <a:pt x="708" y="172"/>
                  </a:lnTo>
                  <a:lnTo>
                    <a:pt x="694" y="152"/>
                  </a:lnTo>
                  <a:lnTo>
                    <a:pt x="680" y="134"/>
                  </a:lnTo>
                  <a:lnTo>
                    <a:pt x="664" y="118"/>
                  </a:lnTo>
                  <a:lnTo>
                    <a:pt x="646" y="102"/>
                  </a:lnTo>
                  <a:lnTo>
                    <a:pt x="630" y="86"/>
                  </a:lnTo>
                  <a:lnTo>
                    <a:pt x="610" y="72"/>
                  </a:lnTo>
                  <a:lnTo>
                    <a:pt x="592" y="58"/>
                  </a:lnTo>
                  <a:lnTo>
                    <a:pt x="570" y="48"/>
                  </a:lnTo>
                  <a:lnTo>
                    <a:pt x="550" y="36"/>
                  </a:lnTo>
                  <a:lnTo>
                    <a:pt x="528" y="28"/>
                  </a:lnTo>
                  <a:lnTo>
                    <a:pt x="506" y="20"/>
                  </a:lnTo>
                  <a:lnTo>
                    <a:pt x="484" y="12"/>
                  </a:lnTo>
                  <a:lnTo>
                    <a:pt x="460" y="8"/>
                  </a:lnTo>
                  <a:lnTo>
                    <a:pt x="436" y="4"/>
                  </a:lnTo>
                  <a:lnTo>
                    <a:pt x="412" y="0"/>
                  </a:lnTo>
                  <a:lnTo>
                    <a:pt x="38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818"/>
            <p:cNvSpPr>
              <a:spLocks/>
            </p:cNvSpPr>
            <p:nvPr/>
          </p:nvSpPr>
          <p:spPr bwMode="auto">
            <a:xfrm>
              <a:off x="4075112" y="-709613"/>
              <a:ext cx="1016000" cy="612775"/>
            </a:xfrm>
            <a:custGeom>
              <a:avLst/>
              <a:gdLst>
                <a:gd name="T0" fmla="*/ 576 w 640"/>
                <a:gd name="T1" fmla="*/ 0 h 386"/>
                <a:gd name="T2" fmla="*/ 570 w 640"/>
                <a:gd name="T3" fmla="*/ 52 h 386"/>
                <a:gd name="T4" fmla="*/ 554 w 640"/>
                <a:gd name="T5" fmla="*/ 100 h 386"/>
                <a:gd name="T6" fmla="*/ 532 w 640"/>
                <a:gd name="T7" fmla="*/ 144 h 386"/>
                <a:gd name="T8" fmla="*/ 500 w 640"/>
                <a:gd name="T9" fmla="*/ 180 h 386"/>
                <a:gd name="T10" fmla="*/ 462 w 640"/>
                <a:gd name="T11" fmla="*/ 212 h 386"/>
                <a:gd name="T12" fmla="*/ 420 w 640"/>
                <a:gd name="T13" fmla="*/ 236 h 386"/>
                <a:gd name="T14" fmla="*/ 372 w 640"/>
                <a:gd name="T15" fmla="*/ 250 h 386"/>
                <a:gd name="T16" fmla="*/ 320 w 640"/>
                <a:gd name="T17" fmla="*/ 256 h 386"/>
                <a:gd name="T18" fmla="*/ 294 w 640"/>
                <a:gd name="T19" fmla="*/ 254 h 386"/>
                <a:gd name="T20" fmla="*/ 244 w 640"/>
                <a:gd name="T21" fmla="*/ 244 h 386"/>
                <a:gd name="T22" fmla="*/ 198 w 640"/>
                <a:gd name="T23" fmla="*/ 224 h 386"/>
                <a:gd name="T24" fmla="*/ 158 w 640"/>
                <a:gd name="T25" fmla="*/ 198 h 386"/>
                <a:gd name="T26" fmla="*/ 124 w 640"/>
                <a:gd name="T27" fmla="*/ 162 h 386"/>
                <a:gd name="T28" fmla="*/ 96 w 640"/>
                <a:gd name="T29" fmla="*/ 122 h 386"/>
                <a:gd name="T30" fmla="*/ 76 w 640"/>
                <a:gd name="T31" fmla="*/ 76 h 386"/>
                <a:gd name="T32" fmla="*/ 66 w 640"/>
                <a:gd name="T33" fmla="*/ 26 h 386"/>
                <a:gd name="T34" fmla="*/ 64 w 640"/>
                <a:gd name="T35" fmla="*/ 0 h 386"/>
                <a:gd name="T36" fmla="*/ 60 w 640"/>
                <a:gd name="T37" fmla="*/ 60 h 386"/>
                <a:gd name="T38" fmla="*/ 48 w 640"/>
                <a:gd name="T39" fmla="*/ 114 h 386"/>
                <a:gd name="T40" fmla="*/ 26 w 640"/>
                <a:gd name="T41" fmla="*/ 168 h 386"/>
                <a:gd name="T42" fmla="*/ 0 w 640"/>
                <a:gd name="T43" fmla="*/ 216 h 386"/>
                <a:gd name="T44" fmla="*/ 12 w 640"/>
                <a:gd name="T45" fmla="*/ 234 h 386"/>
                <a:gd name="T46" fmla="*/ 44 w 640"/>
                <a:gd name="T47" fmla="*/ 270 h 386"/>
                <a:gd name="T48" fmla="*/ 78 w 640"/>
                <a:gd name="T49" fmla="*/ 302 h 386"/>
                <a:gd name="T50" fmla="*/ 116 w 640"/>
                <a:gd name="T51" fmla="*/ 328 h 386"/>
                <a:gd name="T52" fmla="*/ 156 w 640"/>
                <a:gd name="T53" fmla="*/ 350 h 386"/>
                <a:gd name="T54" fmla="*/ 200 w 640"/>
                <a:gd name="T55" fmla="*/ 368 h 386"/>
                <a:gd name="T56" fmla="*/ 246 w 640"/>
                <a:gd name="T57" fmla="*/ 380 h 386"/>
                <a:gd name="T58" fmla="*/ 296 w 640"/>
                <a:gd name="T59" fmla="*/ 386 h 386"/>
                <a:gd name="T60" fmla="*/ 320 w 640"/>
                <a:gd name="T61" fmla="*/ 386 h 386"/>
                <a:gd name="T62" fmla="*/ 370 w 640"/>
                <a:gd name="T63" fmla="*/ 384 h 386"/>
                <a:gd name="T64" fmla="*/ 416 w 640"/>
                <a:gd name="T65" fmla="*/ 374 h 386"/>
                <a:gd name="T66" fmla="*/ 462 w 640"/>
                <a:gd name="T67" fmla="*/ 360 h 386"/>
                <a:gd name="T68" fmla="*/ 504 w 640"/>
                <a:gd name="T69" fmla="*/ 340 h 386"/>
                <a:gd name="T70" fmla="*/ 544 w 640"/>
                <a:gd name="T71" fmla="*/ 316 h 386"/>
                <a:gd name="T72" fmla="*/ 580 w 640"/>
                <a:gd name="T73" fmla="*/ 286 h 386"/>
                <a:gd name="T74" fmla="*/ 612 w 640"/>
                <a:gd name="T75" fmla="*/ 252 h 386"/>
                <a:gd name="T76" fmla="*/ 640 w 640"/>
                <a:gd name="T77" fmla="*/ 216 h 386"/>
                <a:gd name="T78" fmla="*/ 626 w 640"/>
                <a:gd name="T79" fmla="*/ 192 h 386"/>
                <a:gd name="T80" fmla="*/ 602 w 640"/>
                <a:gd name="T81" fmla="*/ 142 h 386"/>
                <a:gd name="T82" fmla="*/ 584 w 640"/>
                <a:gd name="T83" fmla="*/ 88 h 386"/>
                <a:gd name="T84" fmla="*/ 576 w 640"/>
                <a:gd name="T85" fmla="*/ 3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0" h="386">
                  <a:moveTo>
                    <a:pt x="576" y="0"/>
                  </a:moveTo>
                  <a:lnTo>
                    <a:pt x="576" y="0"/>
                  </a:lnTo>
                  <a:lnTo>
                    <a:pt x="574" y="26"/>
                  </a:lnTo>
                  <a:lnTo>
                    <a:pt x="570" y="52"/>
                  </a:lnTo>
                  <a:lnTo>
                    <a:pt x="564" y="76"/>
                  </a:lnTo>
                  <a:lnTo>
                    <a:pt x="554" y="100"/>
                  </a:lnTo>
                  <a:lnTo>
                    <a:pt x="544" y="122"/>
                  </a:lnTo>
                  <a:lnTo>
                    <a:pt x="532" y="144"/>
                  </a:lnTo>
                  <a:lnTo>
                    <a:pt x="516" y="162"/>
                  </a:lnTo>
                  <a:lnTo>
                    <a:pt x="500" y="180"/>
                  </a:lnTo>
                  <a:lnTo>
                    <a:pt x="482" y="198"/>
                  </a:lnTo>
                  <a:lnTo>
                    <a:pt x="462" y="212"/>
                  </a:lnTo>
                  <a:lnTo>
                    <a:pt x="442" y="224"/>
                  </a:lnTo>
                  <a:lnTo>
                    <a:pt x="420" y="236"/>
                  </a:lnTo>
                  <a:lnTo>
                    <a:pt x="396" y="244"/>
                  </a:lnTo>
                  <a:lnTo>
                    <a:pt x="372" y="250"/>
                  </a:lnTo>
                  <a:lnTo>
                    <a:pt x="346" y="254"/>
                  </a:lnTo>
                  <a:lnTo>
                    <a:pt x="320" y="256"/>
                  </a:lnTo>
                  <a:lnTo>
                    <a:pt x="320" y="256"/>
                  </a:lnTo>
                  <a:lnTo>
                    <a:pt x="294" y="254"/>
                  </a:lnTo>
                  <a:lnTo>
                    <a:pt x="268" y="250"/>
                  </a:lnTo>
                  <a:lnTo>
                    <a:pt x="244" y="244"/>
                  </a:lnTo>
                  <a:lnTo>
                    <a:pt x="220" y="236"/>
                  </a:lnTo>
                  <a:lnTo>
                    <a:pt x="198" y="224"/>
                  </a:lnTo>
                  <a:lnTo>
                    <a:pt x="178" y="212"/>
                  </a:lnTo>
                  <a:lnTo>
                    <a:pt x="158" y="198"/>
                  </a:lnTo>
                  <a:lnTo>
                    <a:pt x="140" y="180"/>
                  </a:lnTo>
                  <a:lnTo>
                    <a:pt x="124" y="162"/>
                  </a:lnTo>
                  <a:lnTo>
                    <a:pt x="108" y="144"/>
                  </a:lnTo>
                  <a:lnTo>
                    <a:pt x="96" y="122"/>
                  </a:lnTo>
                  <a:lnTo>
                    <a:pt x="84" y="100"/>
                  </a:lnTo>
                  <a:lnTo>
                    <a:pt x="76" y="76"/>
                  </a:lnTo>
                  <a:lnTo>
                    <a:pt x="70" y="52"/>
                  </a:lnTo>
                  <a:lnTo>
                    <a:pt x="66" y="26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30"/>
                  </a:lnTo>
                  <a:lnTo>
                    <a:pt x="60" y="60"/>
                  </a:lnTo>
                  <a:lnTo>
                    <a:pt x="56" y="88"/>
                  </a:lnTo>
                  <a:lnTo>
                    <a:pt x="48" y="114"/>
                  </a:lnTo>
                  <a:lnTo>
                    <a:pt x="38" y="142"/>
                  </a:lnTo>
                  <a:lnTo>
                    <a:pt x="26" y="168"/>
                  </a:lnTo>
                  <a:lnTo>
                    <a:pt x="14" y="192"/>
                  </a:lnTo>
                  <a:lnTo>
                    <a:pt x="0" y="216"/>
                  </a:lnTo>
                  <a:lnTo>
                    <a:pt x="0" y="216"/>
                  </a:lnTo>
                  <a:lnTo>
                    <a:pt x="12" y="234"/>
                  </a:lnTo>
                  <a:lnTo>
                    <a:pt x="28" y="252"/>
                  </a:lnTo>
                  <a:lnTo>
                    <a:pt x="44" y="270"/>
                  </a:lnTo>
                  <a:lnTo>
                    <a:pt x="60" y="286"/>
                  </a:lnTo>
                  <a:lnTo>
                    <a:pt x="78" y="302"/>
                  </a:lnTo>
                  <a:lnTo>
                    <a:pt x="96" y="316"/>
                  </a:lnTo>
                  <a:lnTo>
                    <a:pt x="116" y="328"/>
                  </a:lnTo>
                  <a:lnTo>
                    <a:pt x="136" y="340"/>
                  </a:lnTo>
                  <a:lnTo>
                    <a:pt x="156" y="350"/>
                  </a:lnTo>
                  <a:lnTo>
                    <a:pt x="178" y="360"/>
                  </a:lnTo>
                  <a:lnTo>
                    <a:pt x="200" y="368"/>
                  </a:lnTo>
                  <a:lnTo>
                    <a:pt x="224" y="374"/>
                  </a:lnTo>
                  <a:lnTo>
                    <a:pt x="246" y="380"/>
                  </a:lnTo>
                  <a:lnTo>
                    <a:pt x="270" y="384"/>
                  </a:lnTo>
                  <a:lnTo>
                    <a:pt x="296" y="386"/>
                  </a:lnTo>
                  <a:lnTo>
                    <a:pt x="320" y="386"/>
                  </a:lnTo>
                  <a:lnTo>
                    <a:pt x="320" y="386"/>
                  </a:lnTo>
                  <a:lnTo>
                    <a:pt x="344" y="386"/>
                  </a:lnTo>
                  <a:lnTo>
                    <a:pt x="370" y="384"/>
                  </a:lnTo>
                  <a:lnTo>
                    <a:pt x="394" y="380"/>
                  </a:lnTo>
                  <a:lnTo>
                    <a:pt x="416" y="374"/>
                  </a:lnTo>
                  <a:lnTo>
                    <a:pt x="440" y="368"/>
                  </a:lnTo>
                  <a:lnTo>
                    <a:pt x="462" y="360"/>
                  </a:lnTo>
                  <a:lnTo>
                    <a:pt x="484" y="350"/>
                  </a:lnTo>
                  <a:lnTo>
                    <a:pt x="504" y="340"/>
                  </a:lnTo>
                  <a:lnTo>
                    <a:pt x="524" y="328"/>
                  </a:lnTo>
                  <a:lnTo>
                    <a:pt x="544" y="316"/>
                  </a:lnTo>
                  <a:lnTo>
                    <a:pt x="562" y="302"/>
                  </a:lnTo>
                  <a:lnTo>
                    <a:pt x="580" y="286"/>
                  </a:lnTo>
                  <a:lnTo>
                    <a:pt x="596" y="270"/>
                  </a:lnTo>
                  <a:lnTo>
                    <a:pt x="612" y="252"/>
                  </a:lnTo>
                  <a:lnTo>
                    <a:pt x="628" y="234"/>
                  </a:lnTo>
                  <a:lnTo>
                    <a:pt x="640" y="216"/>
                  </a:lnTo>
                  <a:lnTo>
                    <a:pt x="640" y="216"/>
                  </a:lnTo>
                  <a:lnTo>
                    <a:pt x="626" y="192"/>
                  </a:lnTo>
                  <a:lnTo>
                    <a:pt x="612" y="168"/>
                  </a:lnTo>
                  <a:lnTo>
                    <a:pt x="602" y="142"/>
                  </a:lnTo>
                  <a:lnTo>
                    <a:pt x="592" y="114"/>
                  </a:lnTo>
                  <a:lnTo>
                    <a:pt x="584" y="88"/>
                  </a:lnTo>
                  <a:lnTo>
                    <a:pt x="580" y="60"/>
                  </a:lnTo>
                  <a:lnTo>
                    <a:pt x="576" y="30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819"/>
            <p:cNvSpPr>
              <a:spLocks/>
            </p:cNvSpPr>
            <p:nvPr/>
          </p:nvSpPr>
          <p:spPr bwMode="auto">
            <a:xfrm>
              <a:off x="4075112" y="-709613"/>
              <a:ext cx="1016000" cy="612775"/>
            </a:xfrm>
            <a:custGeom>
              <a:avLst/>
              <a:gdLst>
                <a:gd name="T0" fmla="*/ 576 w 640"/>
                <a:gd name="T1" fmla="*/ 0 h 386"/>
                <a:gd name="T2" fmla="*/ 570 w 640"/>
                <a:gd name="T3" fmla="*/ 52 h 386"/>
                <a:gd name="T4" fmla="*/ 554 w 640"/>
                <a:gd name="T5" fmla="*/ 100 h 386"/>
                <a:gd name="T6" fmla="*/ 532 w 640"/>
                <a:gd name="T7" fmla="*/ 144 h 386"/>
                <a:gd name="T8" fmla="*/ 500 w 640"/>
                <a:gd name="T9" fmla="*/ 180 h 386"/>
                <a:gd name="T10" fmla="*/ 462 w 640"/>
                <a:gd name="T11" fmla="*/ 212 h 386"/>
                <a:gd name="T12" fmla="*/ 420 w 640"/>
                <a:gd name="T13" fmla="*/ 236 h 386"/>
                <a:gd name="T14" fmla="*/ 372 w 640"/>
                <a:gd name="T15" fmla="*/ 250 h 386"/>
                <a:gd name="T16" fmla="*/ 320 w 640"/>
                <a:gd name="T17" fmla="*/ 256 h 386"/>
                <a:gd name="T18" fmla="*/ 294 w 640"/>
                <a:gd name="T19" fmla="*/ 254 h 386"/>
                <a:gd name="T20" fmla="*/ 244 w 640"/>
                <a:gd name="T21" fmla="*/ 244 h 386"/>
                <a:gd name="T22" fmla="*/ 198 w 640"/>
                <a:gd name="T23" fmla="*/ 224 h 386"/>
                <a:gd name="T24" fmla="*/ 158 w 640"/>
                <a:gd name="T25" fmla="*/ 198 h 386"/>
                <a:gd name="T26" fmla="*/ 124 w 640"/>
                <a:gd name="T27" fmla="*/ 162 h 386"/>
                <a:gd name="T28" fmla="*/ 96 w 640"/>
                <a:gd name="T29" fmla="*/ 122 h 386"/>
                <a:gd name="T30" fmla="*/ 76 w 640"/>
                <a:gd name="T31" fmla="*/ 76 h 386"/>
                <a:gd name="T32" fmla="*/ 66 w 640"/>
                <a:gd name="T33" fmla="*/ 26 h 386"/>
                <a:gd name="T34" fmla="*/ 64 w 640"/>
                <a:gd name="T35" fmla="*/ 0 h 386"/>
                <a:gd name="T36" fmla="*/ 60 w 640"/>
                <a:gd name="T37" fmla="*/ 60 h 386"/>
                <a:gd name="T38" fmla="*/ 48 w 640"/>
                <a:gd name="T39" fmla="*/ 114 h 386"/>
                <a:gd name="T40" fmla="*/ 26 w 640"/>
                <a:gd name="T41" fmla="*/ 168 h 386"/>
                <a:gd name="T42" fmla="*/ 0 w 640"/>
                <a:gd name="T43" fmla="*/ 216 h 386"/>
                <a:gd name="T44" fmla="*/ 12 w 640"/>
                <a:gd name="T45" fmla="*/ 234 h 386"/>
                <a:gd name="T46" fmla="*/ 44 w 640"/>
                <a:gd name="T47" fmla="*/ 270 h 386"/>
                <a:gd name="T48" fmla="*/ 78 w 640"/>
                <a:gd name="T49" fmla="*/ 302 h 386"/>
                <a:gd name="T50" fmla="*/ 116 w 640"/>
                <a:gd name="T51" fmla="*/ 328 h 386"/>
                <a:gd name="T52" fmla="*/ 156 w 640"/>
                <a:gd name="T53" fmla="*/ 350 h 386"/>
                <a:gd name="T54" fmla="*/ 200 w 640"/>
                <a:gd name="T55" fmla="*/ 368 h 386"/>
                <a:gd name="T56" fmla="*/ 246 w 640"/>
                <a:gd name="T57" fmla="*/ 380 h 386"/>
                <a:gd name="T58" fmla="*/ 296 w 640"/>
                <a:gd name="T59" fmla="*/ 386 h 386"/>
                <a:gd name="T60" fmla="*/ 320 w 640"/>
                <a:gd name="T61" fmla="*/ 386 h 386"/>
                <a:gd name="T62" fmla="*/ 370 w 640"/>
                <a:gd name="T63" fmla="*/ 384 h 386"/>
                <a:gd name="T64" fmla="*/ 416 w 640"/>
                <a:gd name="T65" fmla="*/ 374 h 386"/>
                <a:gd name="T66" fmla="*/ 462 w 640"/>
                <a:gd name="T67" fmla="*/ 360 h 386"/>
                <a:gd name="T68" fmla="*/ 504 w 640"/>
                <a:gd name="T69" fmla="*/ 340 h 386"/>
                <a:gd name="T70" fmla="*/ 544 w 640"/>
                <a:gd name="T71" fmla="*/ 316 h 386"/>
                <a:gd name="T72" fmla="*/ 580 w 640"/>
                <a:gd name="T73" fmla="*/ 286 h 386"/>
                <a:gd name="T74" fmla="*/ 612 w 640"/>
                <a:gd name="T75" fmla="*/ 252 h 386"/>
                <a:gd name="T76" fmla="*/ 640 w 640"/>
                <a:gd name="T77" fmla="*/ 216 h 386"/>
                <a:gd name="T78" fmla="*/ 626 w 640"/>
                <a:gd name="T79" fmla="*/ 192 h 386"/>
                <a:gd name="T80" fmla="*/ 602 w 640"/>
                <a:gd name="T81" fmla="*/ 142 h 386"/>
                <a:gd name="T82" fmla="*/ 584 w 640"/>
                <a:gd name="T83" fmla="*/ 88 h 386"/>
                <a:gd name="T84" fmla="*/ 576 w 640"/>
                <a:gd name="T85" fmla="*/ 3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0" h="386">
                  <a:moveTo>
                    <a:pt x="576" y="0"/>
                  </a:moveTo>
                  <a:lnTo>
                    <a:pt x="576" y="0"/>
                  </a:lnTo>
                  <a:lnTo>
                    <a:pt x="574" y="26"/>
                  </a:lnTo>
                  <a:lnTo>
                    <a:pt x="570" y="52"/>
                  </a:lnTo>
                  <a:lnTo>
                    <a:pt x="564" y="76"/>
                  </a:lnTo>
                  <a:lnTo>
                    <a:pt x="554" y="100"/>
                  </a:lnTo>
                  <a:lnTo>
                    <a:pt x="544" y="122"/>
                  </a:lnTo>
                  <a:lnTo>
                    <a:pt x="532" y="144"/>
                  </a:lnTo>
                  <a:lnTo>
                    <a:pt x="516" y="162"/>
                  </a:lnTo>
                  <a:lnTo>
                    <a:pt x="500" y="180"/>
                  </a:lnTo>
                  <a:lnTo>
                    <a:pt x="482" y="198"/>
                  </a:lnTo>
                  <a:lnTo>
                    <a:pt x="462" y="212"/>
                  </a:lnTo>
                  <a:lnTo>
                    <a:pt x="442" y="224"/>
                  </a:lnTo>
                  <a:lnTo>
                    <a:pt x="420" y="236"/>
                  </a:lnTo>
                  <a:lnTo>
                    <a:pt x="396" y="244"/>
                  </a:lnTo>
                  <a:lnTo>
                    <a:pt x="372" y="250"/>
                  </a:lnTo>
                  <a:lnTo>
                    <a:pt x="346" y="254"/>
                  </a:lnTo>
                  <a:lnTo>
                    <a:pt x="320" y="256"/>
                  </a:lnTo>
                  <a:lnTo>
                    <a:pt x="320" y="256"/>
                  </a:lnTo>
                  <a:lnTo>
                    <a:pt x="294" y="254"/>
                  </a:lnTo>
                  <a:lnTo>
                    <a:pt x="268" y="250"/>
                  </a:lnTo>
                  <a:lnTo>
                    <a:pt x="244" y="244"/>
                  </a:lnTo>
                  <a:lnTo>
                    <a:pt x="220" y="236"/>
                  </a:lnTo>
                  <a:lnTo>
                    <a:pt x="198" y="224"/>
                  </a:lnTo>
                  <a:lnTo>
                    <a:pt x="178" y="212"/>
                  </a:lnTo>
                  <a:lnTo>
                    <a:pt x="158" y="198"/>
                  </a:lnTo>
                  <a:lnTo>
                    <a:pt x="140" y="180"/>
                  </a:lnTo>
                  <a:lnTo>
                    <a:pt x="124" y="162"/>
                  </a:lnTo>
                  <a:lnTo>
                    <a:pt x="108" y="144"/>
                  </a:lnTo>
                  <a:lnTo>
                    <a:pt x="96" y="122"/>
                  </a:lnTo>
                  <a:lnTo>
                    <a:pt x="84" y="100"/>
                  </a:lnTo>
                  <a:lnTo>
                    <a:pt x="76" y="76"/>
                  </a:lnTo>
                  <a:lnTo>
                    <a:pt x="70" y="52"/>
                  </a:lnTo>
                  <a:lnTo>
                    <a:pt x="66" y="26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30"/>
                  </a:lnTo>
                  <a:lnTo>
                    <a:pt x="60" y="60"/>
                  </a:lnTo>
                  <a:lnTo>
                    <a:pt x="56" y="88"/>
                  </a:lnTo>
                  <a:lnTo>
                    <a:pt x="48" y="114"/>
                  </a:lnTo>
                  <a:lnTo>
                    <a:pt x="38" y="142"/>
                  </a:lnTo>
                  <a:lnTo>
                    <a:pt x="26" y="168"/>
                  </a:lnTo>
                  <a:lnTo>
                    <a:pt x="14" y="192"/>
                  </a:lnTo>
                  <a:lnTo>
                    <a:pt x="0" y="216"/>
                  </a:lnTo>
                  <a:lnTo>
                    <a:pt x="0" y="216"/>
                  </a:lnTo>
                  <a:lnTo>
                    <a:pt x="12" y="234"/>
                  </a:lnTo>
                  <a:lnTo>
                    <a:pt x="28" y="252"/>
                  </a:lnTo>
                  <a:lnTo>
                    <a:pt x="44" y="270"/>
                  </a:lnTo>
                  <a:lnTo>
                    <a:pt x="60" y="286"/>
                  </a:lnTo>
                  <a:lnTo>
                    <a:pt x="78" y="302"/>
                  </a:lnTo>
                  <a:lnTo>
                    <a:pt x="96" y="316"/>
                  </a:lnTo>
                  <a:lnTo>
                    <a:pt x="116" y="328"/>
                  </a:lnTo>
                  <a:lnTo>
                    <a:pt x="136" y="340"/>
                  </a:lnTo>
                  <a:lnTo>
                    <a:pt x="156" y="350"/>
                  </a:lnTo>
                  <a:lnTo>
                    <a:pt x="178" y="360"/>
                  </a:lnTo>
                  <a:lnTo>
                    <a:pt x="200" y="368"/>
                  </a:lnTo>
                  <a:lnTo>
                    <a:pt x="224" y="374"/>
                  </a:lnTo>
                  <a:lnTo>
                    <a:pt x="246" y="380"/>
                  </a:lnTo>
                  <a:lnTo>
                    <a:pt x="270" y="384"/>
                  </a:lnTo>
                  <a:lnTo>
                    <a:pt x="296" y="386"/>
                  </a:lnTo>
                  <a:lnTo>
                    <a:pt x="320" y="386"/>
                  </a:lnTo>
                  <a:lnTo>
                    <a:pt x="320" y="386"/>
                  </a:lnTo>
                  <a:lnTo>
                    <a:pt x="344" y="386"/>
                  </a:lnTo>
                  <a:lnTo>
                    <a:pt x="370" y="384"/>
                  </a:lnTo>
                  <a:lnTo>
                    <a:pt x="394" y="380"/>
                  </a:lnTo>
                  <a:lnTo>
                    <a:pt x="416" y="374"/>
                  </a:lnTo>
                  <a:lnTo>
                    <a:pt x="440" y="368"/>
                  </a:lnTo>
                  <a:lnTo>
                    <a:pt x="462" y="360"/>
                  </a:lnTo>
                  <a:lnTo>
                    <a:pt x="484" y="350"/>
                  </a:lnTo>
                  <a:lnTo>
                    <a:pt x="504" y="340"/>
                  </a:lnTo>
                  <a:lnTo>
                    <a:pt x="524" y="328"/>
                  </a:lnTo>
                  <a:lnTo>
                    <a:pt x="544" y="316"/>
                  </a:lnTo>
                  <a:lnTo>
                    <a:pt x="562" y="302"/>
                  </a:lnTo>
                  <a:lnTo>
                    <a:pt x="580" y="286"/>
                  </a:lnTo>
                  <a:lnTo>
                    <a:pt x="596" y="270"/>
                  </a:lnTo>
                  <a:lnTo>
                    <a:pt x="612" y="252"/>
                  </a:lnTo>
                  <a:lnTo>
                    <a:pt x="628" y="234"/>
                  </a:lnTo>
                  <a:lnTo>
                    <a:pt x="640" y="216"/>
                  </a:lnTo>
                  <a:lnTo>
                    <a:pt x="640" y="216"/>
                  </a:lnTo>
                  <a:lnTo>
                    <a:pt x="626" y="192"/>
                  </a:lnTo>
                  <a:lnTo>
                    <a:pt x="612" y="168"/>
                  </a:lnTo>
                  <a:lnTo>
                    <a:pt x="602" y="142"/>
                  </a:lnTo>
                  <a:lnTo>
                    <a:pt x="592" y="114"/>
                  </a:lnTo>
                  <a:lnTo>
                    <a:pt x="584" y="88"/>
                  </a:lnTo>
                  <a:lnTo>
                    <a:pt x="580" y="60"/>
                  </a:lnTo>
                  <a:lnTo>
                    <a:pt x="576" y="30"/>
                  </a:lnTo>
                  <a:lnTo>
                    <a:pt x="5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820"/>
            <p:cNvSpPr>
              <a:spLocks/>
            </p:cNvSpPr>
            <p:nvPr/>
          </p:nvSpPr>
          <p:spPr bwMode="auto">
            <a:xfrm>
              <a:off x="2951162" y="-849313"/>
              <a:ext cx="1225550" cy="752475"/>
            </a:xfrm>
            <a:custGeom>
              <a:avLst/>
              <a:gdLst>
                <a:gd name="T0" fmla="*/ 642 w 772"/>
                <a:gd name="T1" fmla="*/ 88 h 474"/>
                <a:gd name="T2" fmla="*/ 640 w 772"/>
                <a:gd name="T3" fmla="*/ 114 h 474"/>
                <a:gd name="T4" fmla="*/ 630 w 772"/>
                <a:gd name="T5" fmla="*/ 164 h 474"/>
                <a:gd name="T6" fmla="*/ 610 w 772"/>
                <a:gd name="T7" fmla="*/ 210 h 474"/>
                <a:gd name="T8" fmla="*/ 584 w 772"/>
                <a:gd name="T9" fmla="*/ 250 h 474"/>
                <a:gd name="T10" fmla="*/ 548 w 772"/>
                <a:gd name="T11" fmla="*/ 286 h 474"/>
                <a:gd name="T12" fmla="*/ 508 w 772"/>
                <a:gd name="T13" fmla="*/ 312 h 474"/>
                <a:gd name="T14" fmla="*/ 462 w 772"/>
                <a:gd name="T15" fmla="*/ 332 h 474"/>
                <a:gd name="T16" fmla="*/ 412 w 772"/>
                <a:gd name="T17" fmla="*/ 342 h 474"/>
                <a:gd name="T18" fmla="*/ 386 w 772"/>
                <a:gd name="T19" fmla="*/ 344 h 474"/>
                <a:gd name="T20" fmla="*/ 336 w 772"/>
                <a:gd name="T21" fmla="*/ 338 h 474"/>
                <a:gd name="T22" fmla="*/ 288 w 772"/>
                <a:gd name="T23" fmla="*/ 324 h 474"/>
                <a:gd name="T24" fmla="*/ 244 w 772"/>
                <a:gd name="T25" fmla="*/ 300 h 474"/>
                <a:gd name="T26" fmla="*/ 206 w 772"/>
                <a:gd name="T27" fmla="*/ 268 h 474"/>
                <a:gd name="T28" fmla="*/ 176 w 772"/>
                <a:gd name="T29" fmla="*/ 232 h 474"/>
                <a:gd name="T30" fmla="*/ 152 w 772"/>
                <a:gd name="T31" fmla="*/ 188 h 474"/>
                <a:gd name="T32" fmla="*/ 136 w 772"/>
                <a:gd name="T33" fmla="*/ 140 h 474"/>
                <a:gd name="T34" fmla="*/ 132 w 772"/>
                <a:gd name="T35" fmla="*/ 88 h 474"/>
                <a:gd name="T36" fmla="*/ 0 w 772"/>
                <a:gd name="T37" fmla="*/ 0 h 474"/>
                <a:gd name="T38" fmla="*/ 0 w 772"/>
                <a:gd name="T39" fmla="*/ 88 h 474"/>
                <a:gd name="T40" fmla="*/ 8 w 772"/>
                <a:gd name="T41" fmla="*/ 166 h 474"/>
                <a:gd name="T42" fmla="*/ 30 w 772"/>
                <a:gd name="T43" fmla="*/ 238 h 474"/>
                <a:gd name="T44" fmla="*/ 66 w 772"/>
                <a:gd name="T45" fmla="*/ 304 h 474"/>
                <a:gd name="T46" fmla="*/ 114 w 772"/>
                <a:gd name="T47" fmla="*/ 362 h 474"/>
                <a:gd name="T48" fmla="*/ 170 w 772"/>
                <a:gd name="T49" fmla="*/ 408 h 474"/>
                <a:gd name="T50" fmla="*/ 236 w 772"/>
                <a:gd name="T51" fmla="*/ 444 h 474"/>
                <a:gd name="T52" fmla="*/ 308 w 772"/>
                <a:gd name="T53" fmla="*/ 466 h 474"/>
                <a:gd name="T54" fmla="*/ 386 w 772"/>
                <a:gd name="T55" fmla="*/ 474 h 474"/>
                <a:gd name="T56" fmla="*/ 412 w 772"/>
                <a:gd name="T57" fmla="*/ 474 h 474"/>
                <a:gd name="T58" fmla="*/ 460 w 772"/>
                <a:gd name="T59" fmla="*/ 468 h 474"/>
                <a:gd name="T60" fmla="*/ 506 w 772"/>
                <a:gd name="T61" fmla="*/ 456 h 474"/>
                <a:gd name="T62" fmla="*/ 550 w 772"/>
                <a:gd name="T63" fmla="*/ 438 h 474"/>
                <a:gd name="T64" fmla="*/ 592 w 772"/>
                <a:gd name="T65" fmla="*/ 416 h 474"/>
                <a:gd name="T66" fmla="*/ 630 w 772"/>
                <a:gd name="T67" fmla="*/ 390 h 474"/>
                <a:gd name="T68" fmla="*/ 664 w 772"/>
                <a:gd name="T69" fmla="*/ 358 h 474"/>
                <a:gd name="T70" fmla="*/ 694 w 772"/>
                <a:gd name="T71" fmla="*/ 322 h 474"/>
                <a:gd name="T72" fmla="*/ 708 w 772"/>
                <a:gd name="T73" fmla="*/ 304 h 474"/>
                <a:gd name="T74" fmla="*/ 734 w 772"/>
                <a:gd name="T75" fmla="*/ 256 h 474"/>
                <a:gd name="T76" fmla="*/ 756 w 772"/>
                <a:gd name="T77" fmla="*/ 202 h 474"/>
                <a:gd name="T78" fmla="*/ 768 w 772"/>
                <a:gd name="T79" fmla="*/ 148 h 474"/>
                <a:gd name="T80" fmla="*/ 772 w 772"/>
                <a:gd name="T81" fmla="*/ 88 h 474"/>
                <a:gd name="T82" fmla="*/ 642 w 772"/>
                <a:gd name="T83" fmla="*/ 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72" h="474">
                  <a:moveTo>
                    <a:pt x="642" y="0"/>
                  </a:moveTo>
                  <a:lnTo>
                    <a:pt x="642" y="88"/>
                  </a:lnTo>
                  <a:lnTo>
                    <a:pt x="642" y="88"/>
                  </a:lnTo>
                  <a:lnTo>
                    <a:pt x="640" y="114"/>
                  </a:lnTo>
                  <a:lnTo>
                    <a:pt x="636" y="140"/>
                  </a:lnTo>
                  <a:lnTo>
                    <a:pt x="630" y="164"/>
                  </a:lnTo>
                  <a:lnTo>
                    <a:pt x="622" y="188"/>
                  </a:lnTo>
                  <a:lnTo>
                    <a:pt x="610" y="210"/>
                  </a:lnTo>
                  <a:lnTo>
                    <a:pt x="598" y="232"/>
                  </a:lnTo>
                  <a:lnTo>
                    <a:pt x="584" y="250"/>
                  </a:lnTo>
                  <a:lnTo>
                    <a:pt x="566" y="268"/>
                  </a:lnTo>
                  <a:lnTo>
                    <a:pt x="548" y="286"/>
                  </a:lnTo>
                  <a:lnTo>
                    <a:pt x="530" y="300"/>
                  </a:lnTo>
                  <a:lnTo>
                    <a:pt x="508" y="312"/>
                  </a:lnTo>
                  <a:lnTo>
                    <a:pt x="486" y="324"/>
                  </a:lnTo>
                  <a:lnTo>
                    <a:pt x="462" y="332"/>
                  </a:lnTo>
                  <a:lnTo>
                    <a:pt x="438" y="338"/>
                  </a:lnTo>
                  <a:lnTo>
                    <a:pt x="412" y="342"/>
                  </a:lnTo>
                  <a:lnTo>
                    <a:pt x="386" y="344"/>
                  </a:lnTo>
                  <a:lnTo>
                    <a:pt x="386" y="344"/>
                  </a:lnTo>
                  <a:lnTo>
                    <a:pt x="360" y="342"/>
                  </a:lnTo>
                  <a:lnTo>
                    <a:pt x="336" y="338"/>
                  </a:lnTo>
                  <a:lnTo>
                    <a:pt x="310" y="332"/>
                  </a:lnTo>
                  <a:lnTo>
                    <a:pt x="288" y="324"/>
                  </a:lnTo>
                  <a:lnTo>
                    <a:pt x="266" y="312"/>
                  </a:lnTo>
                  <a:lnTo>
                    <a:pt x="244" y="300"/>
                  </a:lnTo>
                  <a:lnTo>
                    <a:pt x="224" y="286"/>
                  </a:lnTo>
                  <a:lnTo>
                    <a:pt x="206" y="268"/>
                  </a:lnTo>
                  <a:lnTo>
                    <a:pt x="190" y="250"/>
                  </a:lnTo>
                  <a:lnTo>
                    <a:pt x="176" y="232"/>
                  </a:lnTo>
                  <a:lnTo>
                    <a:pt x="162" y="210"/>
                  </a:lnTo>
                  <a:lnTo>
                    <a:pt x="152" y="188"/>
                  </a:lnTo>
                  <a:lnTo>
                    <a:pt x="142" y="164"/>
                  </a:lnTo>
                  <a:lnTo>
                    <a:pt x="136" y="140"/>
                  </a:lnTo>
                  <a:lnTo>
                    <a:pt x="132" y="114"/>
                  </a:lnTo>
                  <a:lnTo>
                    <a:pt x="132" y="88"/>
                  </a:lnTo>
                  <a:lnTo>
                    <a:pt x="132" y="0"/>
                  </a:lnTo>
                  <a:lnTo>
                    <a:pt x="0" y="0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2" y="128"/>
                  </a:lnTo>
                  <a:lnTo>
                    <a:pt x="8" y="166"/>
                  </a:lnTo>
                  <a:lnTo>
                    <a:pt x="18" y="204"/>
                  </a:lnTo>
                  <a:lnTo>
                    <a:pt x="30" y="238"/>
                  </a:lnTo>
                  <a:lnTo>
                    <a:pt x="48" y="272"/>
                  </a:lnTo>
                  <a:lnTo>
                    <a:pt x="66" y="304"/>
                  </a:lnTo>
                  <a:lnTo>
                    <a:pt x="88" y="334"/>
                  </a:lnTo>
                  <a:lnTo>
                    <a:pt x="114" y="362"/>
                  </a:lnTo>
                  <a:lnTo>
                    <a:pt x="142" y="386"/>
                  </a:lnTo>
                  <a:lnTo>
                    <a:pt x="170" y="408"/>
                  </a:lnTo>
                  <a:lnTo>
                    <a:pt x="202" y="428"/>
                  </a:lnTo>
                  <a:lnTo>
                    <a:pt x="236" y="444"/>
                  </a:lnTo>
                  <a:lnTo>
                    <a:pt x="272" y="458"/>
                  </a:lnTo>
                  <a:lnTo>
                    <a:pt x="308" y="466"/>
                  </a:lnTo>
                  <a:lnTo>
                    <a:pt x="348" y="472"/>
                  </a:lnTo>
                  <a:lnTo>
                    <a:pt x="386" y="474"/>
                  </a:lnTo>
                  <a:lnTo>
                    <a:pt x="386" y="474"/>
                  </a:lnTo>
                  <a:lnTo>
                    <a:pt x="412" y="474"/>
                  </a:lnTo>
                  <a:lnTo>
                    <a:pt x="436" y="472"/>
                  </a:lnTo>
                  <a:lnTo>
                    <a:pt x="460" y="468"/>
                  </a:lnTo>
                  <a:lnTo>
                    <a:pt x="484" y="462"/>
                  </a:lnTo>
                  <a:lnTo>
                    <a:pt x="506" y="456"/>
                  </a:lnTo>
                  <a:lnTo>
                    <a:pt x="528" y="448"/>
                  </a:lnTo>
                  <a:lnTo>
                    <a:pt x="550" y="438"/>
                  </a:lnTo>
                  <a:lnTo>
                    <a:pt x="570" y="428"/>
                  </a:lnTo>
                  <a:lnTo>
                    <a:pt x="592" y="416"/>
                  </a:lnTo>
                  <a:lnTo>
                    <a:pt x="610" y="404"/>
                  </a:lnTo>
                  <a:lnTo>
                    <a:pt x="630" y="390"/>
                  </a:lnTo>
                  <a:lnTo>
                    <a:pt x="646" y="374"/>
                  </a:lnTo>
                  <a:lnTo>
                    <a:pt x="664" y="358"/>
                  </a:lnTo>
                  <a:lnTo>
                    <a:pt x="680" y="340"/>
                  </a:lnTo>
                  <a:lnTo>
                    <a:pt x="694" y="322"/>
                  </a:lnTo>
                  <a:lnTo>
                    <a:pt x="708" y="304"/>
                  </a:lnTo>
                  <a:lnTo>
                    <a:pt x="708" y="304"/>
                  </a:lnTo>
                  <a:lnTo>
                    <a:pt x="722" y="280"/>
                  </a:lnTo>
                  <a:lnTo>
                    <a:pt x="734" y="256"/>
                  </a:lnTo>
                  <a:lnTo>
                    <a:pt x="746" y="230"/>
                  </a:lnTo>
                  <a:lnTo>
                    <a:pt x="756" y="202"/>
                  </a:lnTo>
                  <a:lnTo>
                    <a:pt x="764" y="176"/>
                  </a:lnTo>
                  <a:lnTo>
                    <a:pt x="768" y="148"/>
                  </a:lnTo>
                  <a:lnTo>
                    <a:pt x="772" y="118"/>
                  </a:lnTo>
                  <a:lnTo>
                    <a:pt x="772" y="88"/>
                  </a:lnTo>
                  <a:lnTo>
                    <a:pt x="772" y="0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008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821"/>
            <p:cNvSpPr>
              <a:spLocks/>
            </p:cNvSpPr>
            <p:nvPr/>
          </p:nvSpPr>
          <p:spPr bwMode="auto">
            <a:xfrm>
              <a:off x="5091112" y="-1604963"/>
              <a:ext cx="1019175" cy="612775"/>
            </a:xfrm>
            <a:custGeom>
              <a:avLst/>
              <a:gdLst>
                <a:gd name="T0" fmla="*/ 322 w 642"/>
                <a:gd name="T1" fmla="*/ 0 h 386"/>
                <a:gd name="T2" fmla="*/ 272 w 642"/>
                <a:gd name="T3" fmla="*/ 4 h 386"/>
                <a:gd name="T4" fmla="*/ 224 w 642"/>
                <a:gd name="T5" fmla="*/ 12 h 386"/>
                <a:gd name="T6" fmla="*/ 180 w 642"/>
                <a:gd name="T7" fmla="*/ 28 h 386"/>
                <a:gd name="T8" fmla="*/ 136 w 642"/>
                <a:gd name="T9" fmla="*/ 48 h 386"/>
                <a:gd name="T10" fmla="*/ 98 w 642"/>
                <a:gd name="T11" fmla="*/ 72 h 386"/>
                <a:gd name="T12" fmla="*/ 62 w 642"/>
                <a:gd name="T13" fmla="*/ 102 h 386"/>
                <a:gd name="T14" fmla="*/ 28 w 642"/>
                <a:gd name="T15" fmla="*/ 134 h 386"/>
                <a:gd name="T16" fmla="*/ 0 w 642"/>
                <a:gd name="T17" fmla="*/ 172 h 386"/>
                <a:gd name="T18" fmla="*/ 16 w 642"/>
                <a:gd name="T19" fmla="*/ 194 h 386"/>
                <a:gd name="T20" fmla="*/ 40 w 642"/>
                <a:gd name="T21" fmla="*/ 246 h 386"/>
                <a:gd name="T22" fmla="*/ 56 w 642"/>
                <a:gd name="T23" fmla="*/ 300 h 386"/>
                <a:gd name="T24" fmla="*/ 66 w 642"/>
                <a:gd name="T25" fmla="*/ 356 h 386"/>
                <a:gd name="T26" fmla="*/ 66 w 642"/>
                <a:gd name="T27" fmla="*/ 386 h 386"/>
                <a:gd name="T28" fmla="*/ 72 w 642"/>
                <a:gd name="T29" fmla="*/ 336 h 386"/>
                <a:gd name="T30" fmla="*/ 86 w 642"/>
                <a:gd name="T31" fmla="*/ 288 h 386"/>
                <a:gd name="T32" fmla="*/ 110 w 642"/>
                <a:gd name="T33" fmla="*/ 244 h 386"/>
                <a:gd name="T34" fmla="*/ 142 w 642"/>
                <a:gd name="T35" fmla="*/ 206 h 386"/>
                <a:gd name="T36" fmla="*/ 178 w 642"/>
                <a:gd name="T37" fmla="*/ 174 h 386"/>
                <a:gd name="T38" fmla="*/ 222 w 642"/>
                <a:gd name="T39" fmla="*/ 152 h 386"/>
                <a:gd name="T40" fmla="*/ 270 w 642"/>
                <a:gd name="T41" fmla="*/ 136 h 386"/>
                <a:gd name="T42" fmla="*/ 322 w 642"/>
                <a:gd name="T43" fmla="*/ 132 h 386"/>
                <a:gd name="T44" fmla="*/ 348 w 642"/>
                <a:gd name="T45" fmla="*/ 132 h 386"/>
                <a:gd name="T46" fmla="*/ 398 w 642"/>
                <a:gd name="T47" fmla="*/ 142 h 386"/>
                <a:gd name="T48" fmla="*/ 442 w 642"/>
                <a:gd name="T49" fmla="*/ 162 h 386"/>
                <a:gd name="T50" fmla="*/ 484 w 642"/>
                <a:gd name="T51" fmla="*/ 190 h 386"/>
                <a:gd name="T52" fmla="*/ 518 w 642"/>
                <a:gd name="T53" fmla="*/ 224 h 386"/>
                <a:gd name="T54" fmla="*/ 546 w 642"/>
                <a:gd name="T55" fmla="*/ 264 h 386"/>
                <a:gd name="T56" fmla="*/ 564 w 642"/>
                <a:gd name="T57" fmla="*/ 310 h 386"/>
                <a:gd name="T58" fmla="*/ 576 w 642"/>
                <a:gd name="T59" fmla="*/ 360 h 386"/>
                <a:gd name="T60" fmla="*/ 576 w 642"/>
                <a:gd name="T61" fmla="*/ 386 h 386"/>
                <a:gd name="T62" fmla="*/ 580 w 642"/>
                <a:gd name="T63" fmla="*/ 328 h 386"/>
                <a:gd name="T64" fmla="*/ 594 w 642"/>
                <a:gd name="T65" fmla="*/ 272 h 386"/>
                <a:gd name="T66" fmla="*/ 614 w 642"/>
                <a:gd name="T67" fmla="*/ 220 h 386"/>
                <a:gd name="T68" fmla="*/ 642 w 642"/>
                <a:gd name="T69" fmla="*/ 172 h 386"/>
                <a:gd name="T70" fmla="*/ 628 w 642"/>
                <a:gd name="T71" fmla="*/ 152 h 386"/>
                <a:gd name="T72" fmla="*/ 598 w 642"/>
                <a:gd name="T73" fmla="*/ 118 h 386"/>
                <a:gd name="T74" fmla="*/ 564 w 642"/>
                <a:gd name="T75" fmla="*/ 86 h 386"/>
                <a:gd name="T76" fmla="*/ 526 w 642"/>
                <a:gd name="T77" fmla="*/ 58 h 386"/>
                <a:gd name="T78" fmla="*/ 484 w 642"/>
                <a:gd name="T79" fmla="*/ 36 h 386"/>
                <a:gd name="T80" fmla="*/ 440 w 642"/>
                <a:gd name="T81" fmla="*/ 20 h 386"/>
                <a:gd name="T82" fmla="*/ 394 w 642"/>
                <a:gd name="T83" fmla="*/ 8 h 386"/>
                <a:gd name="T84" fmla="*/ 346 w 642"/>
                <a:gd name="T85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2" h="386">
                  <a:moveTo>
                    <a:pt x="322" y="0"/>
                  </a:moveTo>
                  <a:lnTo>
                    <a:pt x="322" y="0"/>
                  </a:lnTo>
                  <a:lnTo>
                    <a:pt x="296" y="0"/>
                  </a:lnTo>
                  <a:lnTo>
                    <a:pt x="272" y="4"/>
                  </a:lnTo>
                  <a:lnTo>
                    <a:pt x="248" y="8"/>
                  </a:lnTo>
                  <a:lnTo>
                    <a:pt x="224" y="12"/>
                  </a:lnTo>
                  <a:lnTo>
                    <a:pt x="202" y="20"/>
                  </a:lnTo>
                  <a:lnTo>
                    <a:pt x="180" y="28"/>
                  </a:lnTo>
                  <a:lnTo>
                    <a:pt x="158" y="36"/>
                  </a:lnTo>
                  <a:lnTo>
                    <a:pt x="136" y="48"/>
                  </a:lnTo>
                  <a:lnTo>
                    <a:pt x="116" y="58"/>
                  </a:lnTo>
                  <a:lnTo>
                    <a:pt x="98" y="72"/>
                  </a:lnTo>
                  <a:lnTo>
                    <a:pt x="78" y="86"/>
                  </a:lnTo>
                  <a:lnTo>
                    <a:pt x="62" y="102"/>
                  </a:lnTo>
                  <a:lnTo>
                    <a:pt x="44" y="118"/>
                  </a:lnTo>
                  <a:lnTo>
                    <a:pt x="28" y="134"/>
                  </a:lnTo>
                  <a:lnTo>
                    <a:pt x="14" y="152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16" y="194"/>
                  </a:lnTo>
                  <a:lnTo>
                    <a:pt x="28" y="220"/>
                  </a:lnTo>
                  <a:lnTo>
                    <a:pt x="40" y="246"/>
                  </a:lnTo>
                  <a:lnTo>
                    <a:pt x="48" y="272"/>
                  </a:lnTo>
                  <a:lnTo>
                    <a:pt x="56" y="300"/>
                  </a:lnTo>
                  <a:lnTo>
                    <a:pt x="62" y="328"/>
                  </a:lnTo>
                  <a:lnTo>
                    <a:pt x="66" y="356"/>
                  </a:lnTo>
                  <a:lnTo>
                    <a:pt x="66" y="386"/>
                  </a:lnTo>
                  <a:lnTo>
                    <a:pt x="66" y="386"/>
                  </a:lnTo>
                  <a:lnTo>
                    <a:pt x="68" y="360"/>
                  </a:lnTo>
                  <a:lnTo>
                    <a:pt x="72" y="336"/>
                  </a:lnTo>
                  <a:lnTo>
                    <a:pt x="78" y="310"/>
                  </a:lnTo>
                  <a:lnTo>
                    <a:pt x="86" y="288"/>
                  </a:lnTo>
                  <a:lnTo>
                    <a:pt x="98" y="264"/>
                  </a:lnTo>
                  <a:lnTo>
                    <a:pt x="110" y="244"/>
                  </a:lnTo>
                  <a:lnTo>
                    <a:pt x="124" y="224"/>
                  </a:lnTo>
                  <a:lnTo>
                    <a:pt x="142" y="206"/>
                  </a:lnTo>
                  <a:lnTo>
                    <a:pt x="160" y="190"/>
                  </a:lnTo>
                  <a:lnTo>
                    <a:pt x="178" y="174"/>
                  </a:lnTo>
                  <a:lnTo>
                    <a:pt x="200" y="162"/>
                  </a:lnTo>
                  <a:lnTo>
                    <a:pt x="222" y="152"/>
                  </a:lnTo>
                  <a:lnTo>
                    <a:pt x="246" y="142"/>
                  </a:lnTo>
                  <a:lnTo>
                    <a:pt x="270" y="136"/>
                  </a:lnTo>
                  <a:lnTo>
                    <a:pt x="296" y="132"/>
                  </a:lnTo>
                  <a:lnTo>
                    <a:pt x="322" y="132"/>
                  </a:lnTo>
                  <a:lnTo>
                    <a:pt x="322" y="132"/>
                  </a:lnTo>
                  <a:lnTo>
                    <a:pt x="348" y="132"/>
                  </a:lnTo>
                  <a:lnTo>
                    <a:pt x="372" y="136"/>
                  </a:lnTo>
                  <a:lnTo>
                    <a:pt x="398" y="142"/>
                  </a:lnTo>
                  <a:lnTo>
                    <a:pt x="420" y="152"/>
                  </a:lnTo>
                  <a:lnTo>
                    <a:pt x="442" y="162"/>
                  </a:lnTo>
                  <a:lnTo>
                    <a:pt x="464" y="174"/>
                  </a:lnTo>
                  <a:lnTo>
                    <a:pt x="484" y="190"/>
                  </a:lnTo>
                  <a:lnTo>
                    <a:pt x="502" y="206"/>
                  </a:lnTo>
                  <a:lnTo>
                    <a:pt x="518" y="224"/>
                  </a:lnTo>
                  <a:lnTo>
                    <a:pt x="532" y="244"/>
                  </a:lnTo>
                  <a:lnTo>
                    <a:pt x="546" y="264"/>
                  </a:lnTo>
                  <a:lnTo>
                    <a:pt x="556" y="288"/>
                  </a:lnTo>
                  <a:lnTo>
                    <a:pt x="564" y="310"/>
                  </a:lnTo>
                  <a:lnTo>
                    <a:pt x="572" y="336"/>
                  </a:lnTo>
                  <a:lnTo>
                    <a:pt x="576" y="360"/>
                  </a:lnTo>
                  <a:lnTo>
                    <a:pt x="576" y="386"/>
                  </a:lnTo>
                  <a:lnTo>
                    <a:pt x="576" y="386"/>
                  </a:lnTo>
                  <a:lnTo>
                    <a:pt x="578" y="356"/>
                  </a:lnTo>
                  <a:lnTo>
                    <a:pt x="580" y="328"/>
                  </a:lnTo>
                  <a:lnTo>
                    <a:pt x="586" y="300"/>
                  </a:lnTo>
                  <a:lnTo>
                    <a:pt x="594" y="272"/>
                  </a:lnTo>
                  <a:lnTo>
                    <a:pt x="604" y="246"/>
                  </a:lnTo>
                  <a:lnTo>
                    <a:pt x="614" y="220"/>
                  </a:lnTo>
                  <a:lnTo>
                    <a:pt x="628" y="194"/>
                  </a:lnTo>
                  <a:lnTo>
                    <a:pt x="642" y="172"/>
                  </a:lnTo>
                  <a:lnTo>
                    <a:pt x="642" y="172"/>
                  </a:lnTo>
                  <a:lnTo>
                    <a:pt x="628" y="152"/>
                  </a:lnTo>
                  <a:lnTo>
                    <a:pt x="614" y="134"/>
                  </a:lnTo>
                  <a:lnTo>
                    <a:pt x="598" y="118"/>
                  </a:lnTo>
                  <a:lnTo>
                    <a:pt x="582" y="102"/>
                  </a:lnTo>
                  <a:lnTo>
                    <a:pt x="564" y="86"/>
                  </a:lnTo>
                  <a:lnTo>
                    <a:pt x="546" y="72"/>
                  </a:lnTo>
                  <a:lnTo>
                    <a:pt x="526" y="58"/>
                  </a:lnTo>
                  <a:lnTo>
                    <a:pt x="506" y="48"/>
                  </a:lnTo>
                  <a:lnTo>
                    <a:pt x="484" y="36"/>
                  </a:lnTo>
                  <a:lnTo>
                    <a:pt x="464" y="28"/>
                  </a:lnTo>
                  <a:lnTo>
                    <a:pt x="440" y="20"/>
                  </a:lnTo>
                  <a:lnTo>
                    <a:pt x="418" y="12"/>
                  </a:lnTo>
                  <a:lnTo>
                    <a:pt x="394" y="8"/>
                  </a:lnTo>
                  <a:lnTo>
                    <a:pt x="370" y="4"/>
                  </a:lnTo>
                  <a:lnTo>
                    <a:pt x="346" y="0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822"/>
            <p:cNvSpPr>
              <a:spLocks/>
            </p:cNvSpPr>
            <p:nvPr/>
          </p:nvSpPr>
          <p:spPr bwMode="auto">
            <a:xfrm>
              <a:off x="5091112" y="-1604963"/>
              <a:ext cx="1019175" cy="612775"/>
            </a:xfrm>
            <a:custGeom>
              <a:avLst/>
              <a:gdLst>
                <a:gd name="T0" fmla="*/ 322 w 642"/>
                <a:gd name="T1" fmla="*/ 0 h 386"/>
                <a:gd name="T2" fmla="*/ 272 w 642"/>
                <a:gd name="T3" fmla="*/ 4 h 386"/>
                <a:gd name="T4" fmla="*/ 224 w 642"/>
                <a:gd name="T5" fmla="*/ 12 h 386"/>
                <a:gd name="T6" fmla="*/ 180 w 642"/>
                <a:gd name="T7" fmla="*/ 28 h 386"/>
                <a:gd name="T8" fmla="*/ 136 w 642"/>
                <a:gd name="T9" fmla="*/ 48 h 386"/>
                <a:gd name="T10" fmla="*/ 98 w 642"/>
                <a:gd name="T11" fmla="*/ 72 h 386"/>
                <a:gd name="T12" fmla="*/ 62 w 642"/>
                <a:gd name="T13" fmla="*/ 102 h 386"/>
                <a:gd name="T14" fmla="*/ 28 w 642"/>
                <a:gd name="T15" fmla="*/ 134 h 386"/>
                <a:gd name="T16" fmla="*/ 0 w 642"/>
                <a:gd name="T17" fmla="*/ 172 h 386"/>
                <a:gd name="T18" fmla="*/ 16 w 642"/>
                <a:gd name="T19" fmla="*/ 194 h 386"/>
                <a:gd name="T20" fmla="*/ 40 w 642"/>
                <a:gd name="T21" fmla="*/ 246 h 386"/>
                <a:gd name="T22" fmla="*/ 56 w 642"/>
                <a:gd name="T23" fmla="*/ 300 h 386"/>
                <a:gd name="T24" fmla="*/ 66 w 642"/>
                <a:gd name="T25" fmla="*/ 356 h 386"/>
                <a:gd name="T26" fmla="*/ 66 w 642"/>
                <a:gd name="T27" fmla="*/ 386 h 386"/>
                <a:gd name="T28" fmla="*/ 72 w 642"/>
                <a:gd name="T29" fmla="*/ 336 h 386"/>
                <a:gd name="T30" fmla="*/ 86 w 642"/>
                <a:gd name="T31" fmla="*/ 288 h 386"/>
                <a:gd name="T32" fmla="*/ 110 w 642"/>
                <a:gd name="T33" fmla="*/ 244 h 386"/>
                <a:gd name="T34" fmla="*/ 142 w 642"/>
                <a:gd name="T35" fmla="*/ 206 h 386"/>
                <a:gd name="T36" fmla="*/ 178 w 642"/>
                <a:gd name="T37" fmla="*/ 174 h 386"/>
                <a:gd name="T38" fmla="*/ 222 w 642"/>
                <a:gd name="T39" fmla="*/ 152 h 386"/>
                <a:gd name="T40" fmla="*/ 270 w 642"/>
                <a:gd name="T41" fmla="*/ 136 h 386"/>
                <a:gd name="T42" fmla="*/ 322 w 642"/>
                <a:gd name="T43" fmla="*/ 132 h 386"/>
                <a:gd name="T44" fmla="*/ 348 w 642"/>
                <a:gd name="T45" fmla="*/ 132 h 386"/>
                <a:gd name="T46" fmla="*/ 398 w 642"/>
                <a:gd name="T47" fmla="*/ 142 h 386"/>
                <a:gd name="T48" fmla="*/ 442 w 642"/>
                <a:gd name="T49" fmla="*/ 162 h 386"/>
                <a:gd name="T50" fmla="*/ 484 w 642"/>
                <a:gd name="T51" fmla="*/ 190 h 386"/>
                <a:gd name="T52" fmla="*/ 518 w 642"/>
                <a:gd name="T53" fmla="*/ 224 h 386"/>
                <a:gd name="T54" fmla="*/ 546 w 642"/>
                <a:gd name="T55" fmla="*/ 264 h 386"/>
                <a:gd name="T56" fmla="*/ 564 w 642"/>
                <a:gd name="T57" fmla="*/ 310 h 386"/>
                <a:gd name="T58" fmla="*/ 576 w 642"/>
                <a:gd name="T59" fmla="*/ 360 h 386"/>
                <a:gd name="T60" fmla="*/ 576 w 642"/>
                <a:gd name="T61" fmla="*/ 386 h 386"/>
                <a:gd name="T62" fmla="*/ 580 w 642"/>
                <a:gd name="T63" fmla="*/ 328 h 386"/>
                <a:gd name="T64" fmla="*/ 594 w 642"/>
                <a:gd name="T65" fmla="*/ 272 h 386"/>
                <a:gd name="T66" fmla="*/ 614 w 642"/>
                <a:gd name="T67" fmla="*/ 220 h 386"/>
                <a:gd name="T68" fmla="*/ 642 w 642"/>
                <a:gd name="T69" fmla="*/ 172 h 386"/>
                <a:gd name="T70" fmla="*/ 628 w 642"/>
                <a:gd name="T71" fmla="*/ 152 h 386"/>
                <a:gd name="T72" fmla="*/ 598 w 642"/>
                <a:gd name="T73" fmla="*/ 118 h 386"/>
                <a:gd name="T74" fmla="*/ 564 w 642"/>
                <a:gd name="T75" fmla="*/ 86 h 386"/>
                <a:gd name="T76" fmla="*/ 526 w 642"/>
                <a:gd name="T77" fmla="*/ 58 h 386"/>
                <a:gd name="T78" fmla="*/ 484 w 642"/>
                <a:gd name="T79" fmla="*/ 36 h 386"/>
                <a:gd name="T80" fmla="*/ 440 w 642"/>
                <a:gd name="T81" fmla="*/ 20 h 386"/>
                <a:gd name="T82" fmla="*/ 394 w 642"/>
                <a:gd name="T83" fmla="*/ 8 h 386"/>
                <a:gd name="T84" fmla="*/ 346 w 642"/>
                <a:gd name="T85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2" h="386">
                  <a:moveTo>
                    <a:pt x="322" y="0"/>
                  </a:moveTo>
                  <a:lnTo>
                    <a:pt x="322" y="0"/>
                  </a:lnTo>
                  <a:lnTo>
                    <a:pt x="296" y="0"/>
                  </a:lnTo>
                  <a:lnTo>
                    <a:pt x="272" y="4"/>
                  </a:lnTo>
                  <a:lnTo>
                    <a:pt x="248" y="8"/>
                  </a:lnTo>
                  <a:lnTo>
                    <a:pt x="224" y="12"/>
                  </a:lnTo>
                  <a:lnTo>
                    <a:pt x="202" y="20"/>
                  </a:lnTo>
                  <a:lnTo>
                    <a:pt x="180" y="28"/>
                  </a:lnTo>
                  <a:lnTo>
                    <a:pt x="158" y="36"/>
                  </a:lnTo>
                  <a:lnTo>
                    <a:pt x="136" y="48"/>
                  </a:lnTo>
                  <a:lnTo>
                    <a:pt x="116" y="58"/>
                  </a:lnTo>
                  <a:lnTo>
                    <a:pt x="98" y="72"/>
                  </a:lnTo>
                  <a:lnTo>
                    <a:pt x="78" y="86"/>
                  </a:lnTo>
                  <a:lnTo>
                    <a:pt x="62" y="102"/>
                  </a:lnTo>
                  <a:lnTo>
                    <a:pt x="44" y="118"/>
                  </a:lnTo>
                  <a:lnTo>
                    <a:pt x="28" y="134"/>
                  </a:lnTo>
                  <a:lnTo>
                    <a:pt x="14" y="152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16" y="194"/>
                  </a:lnTo>
                  <a:lnTo>
                    <a:pt x="28" y="220"/>
                  </a:lnTo>
                  <a:lnTo>
                    <a:pt x="40" y="246"/>
                  </a:lnTo>
                  <a:lnTo>
                    <a:pt x="48" y="272"/>
                  </a:lnTo>
                  <a:lnTo>
                    <a:pt x="56" y="300"/>
                  </a:lnTo>
                  <a:lnTo>
                    <a:pt x="62" y="328"/>
                  </a:lnTo>
                  <a:lnTo>
                    <a:pt x="66" y="356"/>
                  </a:lnTo>
                  <a:lnTo>
                    <a:pt x="66" y="386"/>
                  </a:lnTo>
                  <a:lnTo>
                    <a:pt x="66" y="386"/>
                  </a:lnTo>
                  <a:lnTo>
                    <a:pt x="68" y="360"/>
                  </a:lnTo>
                  <a:lnTo>
                    <a:pt x="72" y="336"/>
                  </a:lnTo>
                  <a:lnTo>
                    <a:pt x="78" y="310"/>
                  </a:lnTo>
                  <a:lnTo>
                    <a:pt x="86" y="288"/>
                  </a:lnTo>
                  <a:lnTo>
                    <a:pt x="98" y="264"/>
                  </a:lnTo>
                  <a:lnTo>
                    <a:pt x="110" y="244"/>
                  </a:lnTo>
                  <a:lnTo>
                    <a:pt x="124" y="224"/>
                  </a:lnTo>
                  <a:lnTo>
                    <a:pt x="142" y="206"/>
                  </a:lnTo>
                  <a:lnTo>
                    <a:pt x="160" y="190"/>
                  </a:lnTo>
                  <a:lnTo>
                    <a:pt x="178" y="174"/>
                  </a:lnTo>
                  <a:lnTo>
                    <a:pt x="200" y="162"/>
                  </a:lnTo>
                  <a:lnTo>
                    <a:pt x="222" y="152"/>
                  </a:lnTo>
                  <a:lnTo>
                    <a:pt x="246" y="142"/>
                  </a:lnTo>
                  <a:lnTo>
                    <a:pt x="270" y="136"/>
                  </a:lnTo>
                  <a:lnTo>
                    <a:pt x="296" y="132"/>
                  </a:lnTo>
                  <a:lnTo>
                    <a:pt x="322" y="132"/>
                  </a:lnTo>
                  <a:lnTo>
                    <a:pt x="322" y="132"/>
                  </a:lnTo>
                  <a:lnTo>
                    <a:pt x="348" y="132"/>
                  </a:lnTo>
                  <a:lnTo>
                    <a:pt x="372" y="136"/>
                  </a:lnTo>
                  <a:lnTo>
                    <a:pt x="398" y="142"/>
                  </a:lnTo>
                  <a:lnTo>
                    <a:pt x="420" y="152"/>
                  </a:lnTo>
                  <a:lnTo>
                    <a:pt x="442" y="162"/>
                  </a:lnTo>
                  <a:lnTo>
                    <a:pt x="464" y="174"/>
                  </a:lnTo>
                  <a:lnTo>
                    <a:pt x="484" y="190"/>
                  </a:lnTo>
                  <a:lnTo>
                    <a:pt x="502" y="206"/>
                  </a:lnTo>
                  <a:lnTo>
                    <a:pt x="518" y="224"/>
                  </a:lnTo>
                  <a:lnTo>
                    <a:pt x="532" y="244"/>
                  </a:lnTo>
                  <a:lnTo>
                    <a:pt x="546" y="264"/>
                  </a:lnTo>
                  <a:lnTo>
                    <a:pt x="556" y="288"/>
                  </a:lnTo>
                  <a:lnTo>
                    <a:pt x="564" y="310"/>
                  </a:lnTo>
                  <a:lnTo>
                    <a:pt x="572" y="336"/>
                  </a:lnTo>
                  <a:lnTo>
                    <a:pt x="576" y="360"/>
                  </a:lnTo>
                  <a:lnTo>
                    <a:pt x="576" y="386"/>
                  </a:lnTo>
                  <a:lnTo>
                    <a:pt x="576" y="386"/>
                  </a:lnTo>
                  <a:lnTo>
                    <a:pt x="578" y="356"/>
                  </a:lnTo>
                  <a:lnTo>
                    <a:pt x="580" y="328"/>
                  </a:lnTo>
                  <a:lnTo>
                    <a:pt x="586" y="300"/>
                  </a:lnTo>
                  <a:lnTo>
                    <a:pt x="594" y="272"/>
                  </a:lnTo>
                  <a:lnTo>
                    <a:pt x="604" y="246"/>
                  </a:lnTo>
                  <a:lnTo>
                    <a:pt x="614" y="220"/>
                  </a:lnTo>
                  <a:lnTo>
                    <a:pt x="628" y="194"/>
                  </a:lnTo>
                  <a:lnTo>
                    <a:pt x="642" y="172"/>
                  </a:lnTo>
                  <a:lnTo>
                    <a:pt x="642" y="172"/>
                  </a:lnTo>
                  <a:lnTo>
                    <a:pt x="628" y="152"/>
                  </a:lnTo>
                  <a:lnTo>
                    <a:pt x="614" y="134"/>
                  </a:lnTo>
                  <a:lnTo>
                    <a:pt x="598" y="118"/>
                  </a:lnTo>
                  <a:lnTo>
                    <a:pt x="582" y="102"/>
                  </a:lnTo>
                  <a:lnTo>
                    <a:pt x="564" y="86"/>
                  </a:lnTo>
                  <a:lnTo>
                    <a:pt x="546" y="72"/>
                  </a:lnTo>
                  <a:lnTo>
                    <a:pt x="526" y="58"/>
                  </a:lnTo>
                  <a:lnTo>
                    <a:pt x="506" y="48"/>
                  </a:lnTo>
                  <a:lnTo>
                    <a:pt x="484" y="36"/>
                  </a:lnTo>
                  <a:lnTo>
                    <a:pt x="464" y="28"/>
                  </a:lnTo>
                  <a:lnTo>
                    <a:pt x="440" y="20"/>
                  </a:lnTo>
                  <a:lnTo>
                    <a:pt x="418" y="12"/>
                  </a:lnTo>
                  <a:lnTo>
                    <a:pt x="394" y="8"/>
                  </a:lnTo>
                  <a:lnTo>
                    <a:pt x="370" y="4"/>
                  </a:lnTo>
                  <a:lnTo>
                    <a:pt x="346" y="0"/>
                  </a:lnTo>
                  <a:lnTo>
                    <a:pt x="32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823"/>
            <p:cNvSpPr>
              <a:spLocks/>
            </p:cNvSpPr>
            <p:nvPr/>
          </p:nvSpPr>
          <p:spPr bwMode="auto">
            <a:xfrm>
              <a:off x="3970337" y="-1604963"/>
              <a:ext cx="1225550" cy="755650"/>
            </a:xfrm>
            <a:custGeom>
              <a:avLst/>
              <a:gdLst>
                <a:gd name="T0" fmla="*/ 706 w 772"/>
                <a:gd name="T1" fmla="*/ 172 h 476"/>
                <a:gd name="T2" fmla="*/ 678 w 772"/>
                <a:gd name="T3" fmla="*/ 134 h 476"/>
                <a:gd name="T4" fmla="*/ 646 w 772"/>
                <a:gd name="T5" fmla="*/ 102 h 476"/>
                <a:gd name="T6" fmla="*/ 610 w 772"/>
                <a:gd name="T7" fmla="*/ 72 h 476"/>
                <a:gd name="T8" fmla="*/ 570 w 772"/>
                <a:gd name="T9" fmla="*/ 48 h 476"/>
                <a:gd name="T10" fmla="*/ 528 w 772"/>
                <a:gd name="T11" fmla="*/ 28 h 476"/>
                <a:gd name="T12" fmla="*/ 482 w 772"/>
                <a:gd name="T13" fmla="*/ 12 h 476"/>
                <a:gd name="T14" fmla="*/ 436 w 772"/>
                <a:gd name="T15" fmla="*/ 4 h 476"/>
                <a:gd name="T16" fmla="*/ 386 w 772"/>
                <a:gd name="T17" fmla="*/ 0 h 476"/>
                <a:gd name="T18" fmla="*/ 362 w 772"/>
                <a:gd name="T19" fmla="*/ 0 h 476"/>
                <a:gd name="T20" fmla="*/ 312 w 772"/>
                <a:gd name="T21" fmla="*/ 8 h 476"/>
                <a:gd name="T22" fmla="*/ 266 w 772"/>
                <a:gd name="T23" fmla="*/ 20 h 476"/>
                <a:gd name="T24" fmla="*/ 222 w 772"/>
                <a:gd name="T25" fmla="*/ 36 h 476"/>
                <a:gd name="T26" fmla="*/ 182 w 772"/>
                <a:gd name="T27" fmla="*/ 58 h 476"/>
                <a:gd name="T28" fmla="*/ 144 w 772"/>
                <a:gd name="T29" fmla="*/ 86 h 476"/>
                <a:gd name="T30" fmla="*/ 110 w 772"/>
                <a:gd name="T31" fmla="*/ 118 h 476"/>
                <a:gd name="T32" fmla="*/ 78 w 772"/>
                <a:gd name="T33" fmla="*/ 152 h 476"/>
                <a:gd name="T34" fmla="*/ 66 w 772"/>
                <a:gd name="T35" fmla="*/ 172 h 476"/>
                <a:gd name="T36" fmla="*/ 38 w 772"/>
                <a:gd name="T37" fmla="*/ 220 h 476"/>
                <a:gd name="T38" fmla="*/ 16 w 772"/>
                <a:gd name="T39" fmla="*/ 272 h 476"/>
                <a:gd name="T40" fmla="*/ 4 w 772"/>
                <a:gd name="T41" fmla="*/ 328 h 476"/>
                <a:gd name="T42" fmla="*/ 0 w 772"/>
                <a:gd name="T43" fmla="*/ 386 h 476"/>
                <a:gd name="T44" fmla="*/ 130 w 772"/>
                <a:gd name="T45" fmla="*/ 476 h 476"/>
                <a:gd name="T46" fmla="*/ 130 w 772"/>
                <a:gd name="T47" fmla="*/ 386 h 476"/>
                <a:gd name="T48" fmla="*/ 136 w 772"/>
                <a:gd name="T49" fmla="*/ 336 h 476"/>
                <a:gd name="T50" fmla="*/ 150 w 772"/>
                <a:gd name="T51" fmla="*/ 288 h 476"/>
                <a:gd name="T52" fmla="*/ 174 w 772"/>
                <a:gd name="T53" fmla="*/ 244 h 476"/>
                <a:gd name="T54" fmla="*/ 206 w 772"/>
                <a:gd name="T55" fmla="*/ 206 h 476"/>
                <a:gd name="T56" fmla="*/ 244 w 772"/>
                <a:gd name="T57" fmla="*/ 174 h 476"/>
                <a:gd name="T58" fmla="*/ 286 w 772"/>
                <a:gd name="T59" fmla="*/ 152 h 476"/>
                <a:gd name="T60" fmla="*/ 334 w 772"/>
                <a:gd name="T61" fmla="*/ 136 h 476"/>
                <a:gd name="T62" fmla="*/ 386 w 772"/>
                <a:gd name="T63" fmla="*/ 132 h 476"/>
                <a:gd name="T64" fmla="*/ 412 w 772"/>
                <a:gd name="T65" fmla="*/ 132 h 476"/>
                <a:gd name="T66" fmla="*/ 462 w 772"/>
                <a:gd name="T67" fmla="*/ 142 h 476"/>
                <a:gd name="T68" fmla="*/ 508 w 772"/>
                <a:gd name="T69" fmla="*/ 162 h 476"/>
                <a:gd name="T70" fmla="*/ 548 w 772"/>
                <a:gd name="T71" fmla="*/ 190 h 476"/>
                <a:gd name="T72" fmla="*/ 582 w 772"/>
                <a:gd name="T73" fmla="*/ 224 h 476"/>
                <a:gd name="T74" fmla="*/ 610 w 772"/>
                <a:gd name="T75" fmla="*/ 264 h 476"/>
                <a:gd name="T76" fmla="*/ 630 w 772"/>
                <a:gd name="T77" fmla="*/ 310 h 476"/>
                <a:gd name="T78" fmla="*/ 640 w 772"/>
                <a:gd name="T79" fmla="*/ 360 h 476"/>
                <a:gd name="T80" fmla="*/ 642 w 772"/>
                <a:gd name="T81" fmla="*/ 476 h 476"/>
                <a:gd name="T82" fmla="*/ 772 w 772"/>
                <a:gd name="T83" fmla="*/ 386 h 476"/>
                <a:gd name="T84" fmla="*/ 772 w 772"/>
                <a:gd name="T85" fmla="*/ 356 h 476"/>
                <a:gd name="T86" fmla="*/ 762 w 772"/>
                <a:gd name="T87" fmla="*/ 300 h 476"/>
                <a:gd name="T88" fmla="*/ 746 w 772"/>
                <a:gd name="T89" fmla="*/ 246 h 476"/>
                <a:gd name="T90" fmla="*/ 722 w 772"/>
                <a:gd name="T91" fmla="*/ 194 h 476"/>
                <a:gd name="T92" fmla="*/ 706 w 772"/>
                <a:gd name="T93" fmla="*/ 172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72" h="476">
                  <a:moveTo>
                    <a:pt x="706" y="172"/>
                  </a:moveTo>
                  <a:lnTo>
                    <a:pt x="706" y="172"/>
                  </a:lnTo>
                  <a:lnTo>
                    <a:pt x="694" y="152"/>
                  </a:lnTo>
                  <a:lnTo>
                    <a:pt x="678" y="134"/>
                  </a:lnTo>
                  <a:lnTo>
                    <a:pt x="662" y="118"/>
                  </a:lnTo>
                  <a:lnTo>
                    <a:pt x="646" y="102"/>
                  </a:lnTo>
                  <a:lnTo>
                    <a:pt x="628" y="86"/>
                  </a:lnTo>
                  <a:lnTo>
                    <a:pt x="610" y="72"/>
                  </a:lnTo>
                  <a:lnTo>
                    <a:pt x="590" y="58"/>
                  </a:lnTo>
                  <a:lnTo>
                    <a:pt x="570" y="48"/>
                  </a:lnTo>
                  <a:lnTo>
                    <a:pt x="550" y="36"/>
                  </a:lnTo>
                  <a:lnTo>
                    <a:pt x="528" y="28"/>
                  </a:lnTo>
                  <a:lnTo>
                    <a:pt x="506" y="20"/>
                  </a:lnTo>
                  <a:lnTo>
                    <a:pt x="482" y="12"/>
                  </a:lnTo>
                  <a:lnTo>
                    <a:pt x="460" y="8"/>
                  </a:lnTo>
                  <a:lnTo>
                    <a:pt x="436" y="4"/>
                  </a:lnTo>
                  <a:lnTo>
                    <a:pt x="410" y="0"/>
                  </a:lnTo>
                  <a:lnTo>
                    <a:pt x="386" y="0"/>
                  </a:lnTo>
                  <a:lnTo>
                    <a:pt x="386" y="0"/>
                  </a:lnTo>
                  <a:lnTo>
                    <a:pt x="362" y="0"/>
                  </a:lnTo>
                  <a:lnTo>
                    <a:pt x="336" y="4"/>
                  </a:lnTo>
                  <a:lnTo>
                    <a:pt x="312" y="8"/>
                  </a:lnTo>
                  <a:lnTo>
                    <a:pt x="290" y="12"/>
                  </a:lnTo>
                  <a:lnTo>
                    <a:pt x="266" y="20"/>
                  </a:lnTo>
                  <a:lnTo>
                    <a:pt x="244" y="28"/>
                  </a:lnTo>
                  <a:lnTo>
                    <a:pt x="222" y="36"/>
                  </a:lnTo>
                  <a:lnTo>
                    <a:pt x="202" y="48"/>
                  </a:lnTo>
                  <a:lnTo>
                    <a:pt x="182" y="58"/>
                  </a:lnTo>
                  <a:lnTo>
                    <a:pt x="162" y="72"/>
                  </a:lnTo>
                  <a:lnTo>
                    <a:pt x="144" y="86"/>
                  </a:lnTo>
                  <a:lnTo>
                    <a:pt x="126" y="102"/>
                  </a:lnTo>
                  <a:lnTo>
                    <a:pt x="110" y="118"/>
                  </a:lnTo>
                  <a:lnTo>
                    <a:pt x="94" y="134"/>
                  </a:lnTo>
                  <a:lnTo>
                    <a:pt x="78" y="152"/>
                  </a:lnTo>
                  <a:lnTo>
                    <a:pt x="66" y="172"/>
                  </a:lnTo>
                  <a:lnTo>
                    <a:pt x="66" y="172"/>
                  </a:lnTo>
                  <a:lnTo>
                    <a:pt x="50" y="194"/>
                  </a:lnTo>
                  <a:lnTo>
                    <a:pt x="38" y="220"/>
                  </a:lnTo>
                  <a:lnTo>
                    <a:pt x="26" y="246"/>
                  </a:lnTo>
                  <a:lnTo>
                    <a:pt x="16" y="272"/>
                  </a:lnTo>
                  <a:lnTo>
                    <a:pt x="10" y="300"/>
                  </a:lnTo>
                  <a:lnTo>
                    <a:pt x="4" y="328"/>
                  </a:lnTo>
                  <a:lnTo>
                    <a:pt x="0" y="356"/>
                  </a:lnTo>
                  <a:lnTo>
                    <a:pt x="0" y="386"/>
                  </a:lnTo>
                  <a:lnTo>
                    <a:pt x="0" y="476"/>
                  </a:lnTo>
                  <a:lnTo>
                    <a:pt x="130" y="476"/>
                  </a:lnTo>
                  <a:lnTo>
                    <a:pt x="130" y="386"/>
                  </a:lnTo>
                  <a:lnTo>
                    <a:pt x="130" y="386"/>
                  </a:lnTo>
                  <a:lnTo>
                    <a:pt x="132" y="360"/>
                  </a:lnTo>
                  <a:lnTo>
                    <a:pt x="136" y="336"/>
                  </a:lnTo>
                  <a:lnTo>
                    <a:pt x="142" y="310"/>
                  </a:lnTo>
                  <a:lnTo>
                    <a:pt x="150" y="288"/>
                  </a:lnTo>
                  <a:lnTo>
                    <a:pt x="162" y="264"/>
                  </a:lnTo>
                  <a:lnTo>
                    <a:pt x="174" y="244"/>
                  </a:lnTo>
                  <a:lnTo>
                    <a:pt x="190" y="224"/>
                  </a:lnTo>
                  <a:lnTo>
                    <a:pt x="206" y="206"/>
                  </a:lnTo>
                  <a:lnTo>
                    <a:pt x="224" y="190"/>
                  </a:lnTo>
                  <a:lnTo>
                    <a:pt x="244" y="174"/>
                  </a:lnTo>
                  <a:lnTo>
                    <a:pt x="264" y="162"/>
                  </a:lnTo>
                  <a:lnTo>
                    <a:pt x="286" y="152"/>
                  </a:lnTo>
                  <a:lnTo>
                    <a:pt x="310" y="142"/>
                  </a:lnTo>
                  <a:lnTo>
                    <a:pt x="334" y="136"/>
                  </a:lnTo>
                  <a:lnTo>
                    <a:pt x="360" y="132"/>
                  </a:lnTo>
                  <a:lnTo>
                    <a:pt x="386" y="132"/>
                  </a:lnTo>
                  <a:lnTo>
                    <a:pt x="386" y="132"/>
                  </a:lnTo>
                  <a:lnTo>
                    <a:pt x="412" y="132"/>
                  </a:lnTo>
                  <a:lnTo>
                    <a:pt x="438" y="136"/>
                  </a:lnTo>
                  <a:lnTo>
                    <a:pt x="462" y="142"/>
                  </a:lnTo>
                  <a:lnTo>
                    <a:pt x="486" y="152"/>
                  </a:lnTo>
                  <a:lnTo>
                    <a:pt x="508" y="162"/>
                  </a:lnTo>
                  <a:lnTo>
                    <a:pt x="528" y="174"/>
                  </a:lnTo>
                  <a:lnTo>
                    <a:pt x="548" y="190"/>
                  </a:lnTo>
                  <a:lnTo>
                    <a:pt x="566" y="206"/>
                  </a:lnTo>
                  <a:lnTo>
                    <a:pt x="582" y="224"/>
                  </a:lnTo>
                  <a:lnTo>
                    <a:pt x="598" y="244"/>
                  </a:lnTo>
                  <a:lnTo>
                    <a:pt x="610" y="264"/>
                  </a:lnTo>
                  <a:lnTo>
                    <a:pt x="620" y="288"/>
                  </a:lnTo>
                  <a:lnTo>
                    <a:pt x="630" y="310"/>
                  </a:lnTo>
                  <a:lnTo>
                    <a:pt x="636" y="336"/>
                  </a:lnTo>
                  <a:lnTo>
                    <a:pt x="640" y="360"/>
                  </a:lnTo>
                  <a:lnTo>
                    <a:pt x="642" y="386"/>
                  </a:lnTo>
                  <a:lnTo>
                    <a:pt x="642" y="476"/>
                  </a:lnTo>
                  <a:lnTo>
                    <a:pt x="772" y="476"/>
                  </a:lnTo>
                  <a:lnTo>
                    <a:pt x="772" y="386"/>
                  </a:lnTo>
                  <a:lnTo>
                    <a:pt x="772" y="386"/>
                  </a:lnTo>
                  <a:lnTo>
                    <a:pt x="772" y="356"/>
                  </a:lnTo>
                  <a:lnTo>
                    <a:pt x="768" y="328"/>
                  </a:lnTo>
                  <a:lnTo>
                    <a:pt x="762" y="300"/>
                  </a:lnTo>
                  <a:lnTo>
                    <a:pt x="754" y="272"/>
                  </a:lnTo>
                  <a:lnTo>
                    <a:pt x="746" y="246"/>
                  </a:lnTo>
                  <a:lnTo>
                    <a:pt x="734" y="220"/>
                  </a:lnTo>
                  <a:lnTo>
                    <a:pt x="722" y="194"/>
                  </a:lnTo>
                  <a:lnTo>
                    <a:pt x="706" y="172"/>
                  </a:lnTo>
                  <a:lnTo>
                    <a:pt x="706" y="172"/>
                  </a:lnTo>
                  <a:close/>
                </a:path>
              </a:pathLst>
            </a:custGeom>
            <a:solidFill>
              <a:srgbClr val="37C5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824"/>
            <p:cNvSpPr>
              <a:spLocks/>
            </p:cNvSpPr>
            <p:nvPr/>
          </p:nvSpPr>
          <p:spPr bwMode="auto">
            <a:xfrm>
              <a:off x="6110287" y="-709613"/>
              <a:ext cx="1019175" cy="612775"/>
            </a:xfrm>
            <a:custGeom>
              <a:avLst/>
              <a:gdLst>
                <a:gd name="T0" fmla="*/ 576 w 642"/>
                <a:gd name="T1" fmla="*/ 0 h 386"/>
                <a:gd name="T2" fmla="*/ 570 w 642"/>
                <a:gd name="T3" fmla="*/ 52 h 386"/>
                <a:gd name="T4" fmla="*/ 556 w 642"/>
                <a:gd name="T5" fmla="*/ 100 h 386"/>
                <a:gd name="T6" fmla="*/ 532 w 642"/>
                <a:gd name="T7" fmla="*/ 144 h 386"/>
                <a:gd name="T8" fmla="*/ 500 w 642"/>
                <a:gd name="T9" fmla="*/ 180 h 386"/>
                <a:gd name="T10" fmla="*/ 464 w 642"/>
                <a:gd name="T11" fmla="*/ 212 h 386"/>
                <a:gd name="T12" fmla="*/ 420 w 642"/>
                <a:gd name="T13" fmla="*/ 236 h 386"/>
                <a:gd name="T14" fmla="*/ 372 w 642"/>
                <a:gd name="T15" fmla="*/ 250 h 386"/>
                <a:gd name="T16" fmla="*/ 320 w 642"/>
                <a:gd name="T17" fmla="*/ 256 h 386"/>
                <a:gd name="T18" fmla="*/ 294 w 642"/>
                <a:gd name="T19" fmla="*/ 254 h 386"/>
                <a:gd name="T20" fmla="*/ 244 w 642"/>
                <a:gd name="T21" fmla="*/ 244 h 386"/>
                <a:gd name="T22" fmla="*/ 200 w 642"/>
                <a:gd name="T23" fmla="*/ 224 h 386"/>
                <a:gd name="T24" fmla="*/ 158 w 642"/>
                <a:gd name="T25" fmla="*/ 198 h 386"/>
                <a:gd name="T26" fmla="*/ 124 w 642"/>
                <a:gd name="T27" fmla="*/ 162 h 386"/>
                <a:gd name="T28" fmla="*/ 96 w 642"/>
                <a:gd name="T29" fmla="*/ 122 h 386"/>
                <a:gd name="T30" fmla="*/ 78 w 642"/>
                <a:gd name="T31" fmla="*/ 76 h 386"/>
                <a:gd name="T32" fmla="*/ 66 w 642"/>
                <a:gd name="T33" fmla="*/ 26 h 386"/>
                <a:gd name="T34" fmla="*/ 66 w 642"/>
                <a:gd name="T35" fmla="*/ 0 h 386"/>
                <a:gd name="T36" fmla="*/ 62 w 642"/>
                <a:gd name="T37" fmla="*/ 60 h 386"/>
                <a:gd name="T38" fmla="*/ 48 w 642"/>
                <a:gd name="T39" fmla="*/ 114 h 386"/>
                <a:gd name="T40" fmla="*/ 28 w 642"/>
                <a:gd name="T41" fmla="*/ 168 h 386"/>
                <a:gd name="T42" fmla="*/ 0 w 642"/>
                <a:gd name="T43" fmla="*/ 216 h 386"/>
                <a:gd name="T44" fmla="*/ 14 w 642"/>
                <a:gd name="T45" fmla="*/ 234 h 386"/>
                <a:gd name="T46" fmla="*/ 44 w 642"/>
                <a:gd name="T47" fmla="*/ 270 h 386"/>
                <a:gd name="T48" fmla="*/ 78 w 642"/>
                <a:gd name="T49" fmla="*/ 302 h 386"/>
                <a:gd name="T50" fmla="*/ 116 w 642"/>
                <a:gd name="T51" fmla="*/ 328 h 386"/>
                <a:gd name="T52" fmla="*/ 158 w 642"/>
                <a:gd name="T53" fmla="*/ 350 h 386"/>
                <a:gd name="T54" fmla="*/ 202 w 642"/>
                <a:gd name="T55" fmla="*/ 368 h 386"/>
                <a:gd name="T56" fmla="*/ 248 w 642"/>
                <a:gd name="T57" fmla="*/ 380 h 386"/>
                <a:gd name="T58" fmla="*/ 296 w 642"/>
                <a:gd name="T59" fmla="*/ 386 h 386"/>
                <a:gd name="T60" fmla="*/ 320 w 642"/>
                <a:gd name="T61" fmla="*/ 386 h 386"/>
                <a:gd name="T62" fmla="*/ 370 w 642"/>
                <a:gd name="T63" fmla="*/ 384 h 386"/>
                <a:gd name="T64" fmla="*/ 418 w 642"/>
                <a:gd name="T65" fmla="*/ 374 h 386"/>
                <a:gd name="T66" fmla="*/ 462 w 642"/>
                <a:gd name="T67" fmla="*/ 360 h 386"/>
                <a:gd name="T68" fmla="*/ 506 w 642"/>
                <a:gd name="T69" fmla="*/ 340 h 386"/>
                <a:gd name="T70" fmla="*/ 544 w 642"/>
                <a:gd name="T71" fmla="*/ 316 h 386"/>
                <a:gd name="T72" fmla="*/ 580 w 642"/>
                <a:gd name="T73" fmla="*/ 286 h 386"/>
                <a:gd name="T74" fmla="*/ 614 w 642"/>
                <a:gd name="T75" fmla="*/ 252 h 386"/>
                <a:gd name="T76" fmla="*/ 642 w 642"/>
                <a:gd name="T77" fmla="*/ 216 h 386"/>
                <a:gd name="T78" fmla="*/ 626 w 642"/>
                <a:gd name="T79" fmla="*/ 192 h 386"/>
                <a:gd name="T80" fmla="*/ 602 w 642"/>
                <a:gd name="T81" fmla="*/ 142 h 386"/>
                <a:gd name="T82" fmla="*/ 586 w 642"/>
                <a:gd name="T83" fmla="*/ 88 h 386"/>
                <a:gd name="T84" fmla="*/ 576 w 642"/>
                <a:gd name="T85" fmla="*/ 3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2" h="386">
                  <a:moveTo>
                    <a:pt x="576" y="0"/>
                  </a:moveTo>
                  <a:lnTo>
                    <a:pt x="576" y="0"/>
                  </a:lnTo>
                  <a:lnTo>
                    <a:pt x="574" y="26"/>
                  </a:lnTo>
                  <a:lnTo>
                    <a:pt x="570" y="52"/>
                  </a:lnTo>
                  <a:lnTo>
                    <a:pt x="564" y="76"/>
                  </a:lnTo>
                  <a:lnTo>
                    <a:pt x="556" y="100"/>
                  </a:lnTo>
                  <a:lnTo>
                    <a:pt x="544" y="122"/>
                  </a:lnTo>
                  <a:lnTo>
                    <a:pt x="532" y="144"/>
                  </a:lnTo>
                  <a:lnTo>
                    <a:pt x="518" y="162"/>
                  </a:lnTo>
                  <a:lnTo>
                    <a:pt x="500" y="180"/>
                  </a:lnTo>
                  <a:lnTo>
                    <a:pt x="482" y="198"/>
                  </a:lnTo>
                  <a:lnTo>
                    <a:pt x="464" y="212"/>
                  </a:lnTo>
                  <a:lnTo>
                    <a:pt x="442" y="224"/>
                  </a:lnTo>
                  <a:lnTo>
                    <a:pt x="420" y="236"/>
                  </a:lnTo>
                  <a:lnTo>
                    <a:pt x="396" y="244"/>
                  </a:lnTo>
                  <a:lnTo>
                    <a:pt x="372" y="250"/>
                  </a:lnTo>
                  <a:lnTo>
                    <a:pt x="346" y="254"/>
                  </a:lnTo>
                  <a:lnTo>
                    <a:pt x="320" y="256"/>
                  </a:lnTo>
                  <a:lnTo>
                    <a:pt x="320" y="256"/>
                  </a:lnTo>
                  <a:lnTo>
                    <a:pt x="294" y="254"/>
                  </a:lnTo>
                  <a:lnTo>
                    <a:pt x="270" y="250"/>
                  </a:lnTo>
                  <a:lnTo>
                    <a:pt x="244" y="244"/>
                  </a:lnTo>
                  <a:lnTo>
                    <a:pt x="222" y="236"/>
                  </a:lnTo>
                  <a:lnTo>
                    <a:pt x="200" y="224"/>
                  </a:lnTo>
                  <a:lnTo>
                    <a:pt x="178" y="212"/>
                  </a:lnTo>
                  <a:lnTo>
                    <a:pt x="158" y="198"/>
                  </a:lnTo>
                  <a:lnTo>
                    <a:pt x="140" y="180"/>
                  </a:lnTo>
                  <a:lnTo>
                    <a:pt x="124" y="162"/>
                  </a:lnTo>
                  <a:lnTo>
                    <a:pt x="110" y="144"/>
                  </a:lnTo>
                  <a:lnTo>
                    <a:pt x="96" y="122"/>
                  </a:lnTo>
                  <a:lnTo>
                    <a:pt x="86" y="100"/>
                  </a:lnTo>
                  <a:lnTo>
                    <a:pt x="78" y="76"/>
                  </a:lnTo>
                  <a:lnTo>
                    <a:pt x="70" y="52"/>
                  </a:lnTo>
                  <a:lnTo>
                    <a:pt x="66" y="26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4" y="30"/>
                  </a:lnTo>
                  <a:lnTo>
                    <a:pt x="62" y="60"/>
                  </a:lnTo>
                  <a:lnTo>
                    <a:pt x="56" y="88"/>
                  </a:lnTo>
                  <a:lnTo>
                    <a:pt x="48" y="114"/>
                  </a:lnTo>
                  <a:lnTo>
                    <a:pt x="38" y="142"/>
                  </a:lnTo>
                  <a:lnTo>
                    <a:pt x="28" y="168"/>
                  </a:lnTo>
                  <a:lnTo>
                    <a:pt x="14" y="192"/>
                  </a:lnTo>
                  <a:lnTo>
                    <a:pt x="0" y="216"/>
                  </a:lnTo>
                  <a:lnTo>
                    <a:pt x="0" y="216"/>
                  </a:lnTo>
                  <a:lnTo>
                    <a:pt x="14" y="234"/>
                  </a:lnTo>
                  <a:lnTo>
                    <a:pt x="28" y="252"/>
                  </a:lnTo>
                  <a:lnTo>
                    <a:pt x="44" y="270"/>
                  </a:lnTo>
                  <a:lnTo>
                    <a:pt x="60" y="286"/>
                  </a:lnTo>
                  <a:lnTo>
                    <a:pt x="78" y="302"/>
                  </a:lnTo>
                  <a:lnTo>
                    <a:pt x="96" y="316"/>
                  </a:lnTo>
                  <a:lnTo>
                    <a:pt x="116" y="328"/>
                  </a:lnTo>
                  <a:lnTo>
                    <a:pt x="136" y="340"/>
                  </a:lnTo>
                  <a:lnTo>
                    <a:pt x="158" y="350"/>
                  </a:lnTo>
                  <a:lnTo>
                    <a:pt x="178" y="360"/>
                  </a:lnTo>
                  <a:lnTo>
                    <a:pt x="202" y="368"/>
                  </a:lnTo>
                  <a:lnTo>
                    <a:pt x="224" y="374"/>
                  </a:lnTo>
                  <a:lnTo>
                    <a:pt x="248" y="380"/>
                  </a:lnTo>
                  <a:lnTo>
                    <a:pt x="272" y="384"/>
                  </a:lnTo>
                  <a:lnTo>
                    <a:pt x="296" y="386"/>
                  </a:lnTo>
                  <a:lnTo>
                    <a:pt x="320" y="386"/>
                  </a:lnTo>
                  <a:lnTo>
                    <a:pt x="320" y="386"/>
                  </a:lnTo>
                  <a:lnTo>
                    <a:pt x="346" y="386"/>
                  </a:lnTo>
                  <a:lnTo>
                    <a:pt x="370" y="384"/>
                  </a:lnTo>
                  <a:lnTo>
                    <a:pt x="394" y="380"/>
                  </a:lnTo>
                  <a:lnTo>
                    <a:pt x="418" y="374"/>
                  </a:lnTo>
                  <a:lnTo>
                    <a:pt x="440" y="368"/>
                  </a:lnTo>
                  <a:lnTo>
                    <a:pt x="462" y="360"/>
                  </a:lnTo>
                  <a:lnTo>
                    <a:pt x="484" y="350"/>
                  </a:lnTo>
                  <a:lnTo>
                    <a:pt x="506" y="340"/>
                  </a:lnTo>
                  <a:lnTo>
                    <a:pt x="526" y="328"/>
                  </a:lnTo>
                  <a:lnTo>
                    <a:pt x="544" y="316"/>
                  </a:lnTo>
                  <a:lnTo>
                    <a:pt x="564" y="302"/>
                  </a:lnTo>
                  <a:lnTo>
                    <a:pt x="580" y="286"/>
                  </a:lnTo>
                  <a:lnTo>
                    <a:pt x="598" y="270"/>
                  </a:lnTo>
                  <a:lnTo>
                    <a:pt x="614" y="252"/>
                  </a:lnTo>
                  <a:lnTo>
                    <a:pt x="628" y="234"/>
                  </a:lnTo>
                  <a:lnTo>
                    <a:pt x="642" y="216"/>
                  </a:lnTo>
                  <a:lnTo>
                    <a:pt x="642" y="216"/>
                  </a:lnTo>
                  <a:lnTo>
                    <a:pt x="626" y="192"/>
                  </a:lnTo>
                  <a:lnTo>
                    <a:pt x="614" y="168"/>
                  </a:lnTo>
                  <a:lnTo>
                    <a:pt x="602" y="142"/>
                  </a:lnTo>
                  <a:lnTo>
                    <a:pt x="594" y="114"/>
                  </a:lnTo>
                  <a:lnTo>
                    <a:pt x="586" y="88"/>
                  </a:lnTo>
                  <a:lnTo>
                    <a:pt x="580" y="60"/>
                  </a:lnTo>
                  <a:lnTo>
                    <a:pt x="576" y="30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825"/>
            <p:cNvSpPr>
              <a:spLocks/>
            </p:cNvSpPr>
            <p:nvPr/>
          </p:nvSpPr>
          <p:spPr bwMode="auto">
            <a:xfrm>
              <a:off x="6110287" y="-709613"/>
              <a:ext cx="1019175" cy="612775"/>
            </a:xfrm>
            <a:custGeom>
              <a:avLst/>
              <a:gdLst>
                <a:gd name="T0" fmla="*/ 576 w 642"/>
                <a:gd name="T1" fmla="*/ 0 h 386"/>
                <a:gd name="T2" fmla="*/ 570 w 642"/>
                <a:gd name="T3" fmla="*/ 52 h 386"/>
                <a:gd name="T4" fmla="*/ 556 w 642"/>
                <a:gd name="T5" fmla="*/ 100 h 386"/>
                <a:gd name="T6" fmla="*/ 532 w 642"/>
                <a:gd name="T7" fmla="*/ 144 h 386"/>
                <a:gd name="T8" fmla="*/ 500 w 642"/>
                <a:gd name="T9" fmla="*/ 180 h 386"/>
                <a:gd name="T10" fmla="*/ 464 w 642"/>
                <a:gd name="T11" fmla="*/ 212 h 386"/>
                <a:gd name="T12" fmla="*/ 420 w 642"/>
                <a:gd name="T13" fmla="*/ 236 h 386"/>
                <a:gd name="T14" fmla="*/ 372 w 642"/>
                <a:gd name="T15" fmla="*/ 250 h 386"/>
                <a:gd name="T16" fmla="*/ 320 w 642"/>
                <a:gd name="T17" fmla="*/ 256 h 386"/>
                <a:gd name="T18" fmla="*/ 294 w 642"/>
                <a:gd name="T19" fmla="*/ 254 h 386"/>
                <a:gd name="T20" fmla="*/ 244 w 642"/>
                <a:gd name="T21" fmla="*/ 244 h 386"/>
                <a:gd name="T22" fmla="*/ 200 w 642"/>
                <a:gd name="T23" fmla="*/ 224 h 386"/>
                <a:gd name="T24" fmla="*/ 158 w 642"/>
                <a:gd name="T25" fmla="*/ 198 h 386"/>
                <a:gd name="T26" fmla="*/ 124 w 642"/>
                <a:gd name="T27" fmla="*/ 162 h 386"/>
                <a:gd name="T28" fmla="*/ 96 w 642"/>
                <a:gd name="T29" fmla="*/ 122 h 386"/>
                <a:gd name="T30" fmla="*/ 78 w 642"/>
                <a:gd name="T31" fmla="*/ 76 h 386"/>
                <a:gd name="T32" fmla="*/ 66 w 642"/>
                <a:gd name="T33" fmla="*/ 26 h 386"/>
                <a:gd name="T34" fmla="*/ 66 w 642"/>
                <a:gd name="T35" fmla="*/ 0 h 386"/>
                <a:gd name="T36" fmla="*/ 62 w 642"/>
                <a:gd name="T37" fmla="*/ 60 h 386"/>
                <a:gd name="T38" fmla="*/ 48 w 642"/>
                <a:gd name="T39" fmla="*/ 114 h 386"/>
                <a:gd name="T40" fmla="*/ 28 w 642"/>
                <a:gd name="T41" fmla="*/ 168 h 386"/>
                <a:gd name="T42" fmla="*/ 0 w 642"/>
                <a:gd name="T43" fmla="*/ 216 h 386"/>
                <a:gd name="T44" fmla="*/ 14 w 642"/>
                <a:gd name="T45" fmla="*/ 234 h 386"/>
                <a:gd name="T46" fmla="*/ 44 w 642"/>
                <a:gd name="T47" fmla="*/ 270 h 386"/>
                <a:gd name="T48" fmla="*/ 78 w 642"/>
                <a:gd name="T49" fmla="*/ 302 h 386"/>
                <a:gd name="T50" fmla="*/ 116 w 642"/>
                <a:gd name="T51" fmla="*/ 328 h 386"/>
                <a:gd name="T52" fmla="*/ 158 w 642"/>
                <a:gd name="T53" fmla="*/ 350 h 386"/>
                <a:gd name="T54" fmla="*/ 202 w 642"/>
                <a:gd name="T55" fmla="*/ 368 h 386"/>
                <a:gd name="T56" fmla="*/ 248 w 642"/>
                <a:gd name="T57" fmla="*/ 380 h 386"/>
                <a:gd name="T58" fmla="*/ 296 w 642"/>
                <a:gd name="T59" fmla="*/ 386 h 386"/>
                <a:gd name="T60" fmla="*/ 320 w 642"/>
                <a:gd name="T61" fmla="*/ 386 h 386"/>
                <a:gd name="T62" fmla="*/ 370 w 642"/>
                <a:gd name="T63" fmla="*/ 384 h 386"/>
                <a:gd name="T64" fmla="*/ 418 w 642"/>
                <a:gd name="T65" fmla="*/ 374 h 386"/>
                <a:gd name="T66" fmla="*/ 462 w 642"/>
                <a:gd name="T67" fmla="*/ 360 h 386"/>
                <a:gd name="T68" fmla="*/ 506 w 642"/>
                <a:gd name="T69" fmla="*/ 340 h 386"/>
                <a:gd name="T70" fmla="*/ 544 w 642"/>
                <a:gd name="T71" fmla="*/ 316 h 386"/>
                <a:gd name="T72" fmla="*/ 580 w 642"/>
                <a:gd name="T73" fmla="*/ 286 h 386"/>
                <a:gd name="T74" fmla="*/ 614 w 642"/>
                <a:gd name="T75" fmla="*/ 252 h 386"/>
                <a:gd name="T76" fmla="*/ 642 w 642"/>
                <a:gd name="T77" fmla="*/ 216 h 386"/>
                <a:gd name="T78" fmla="*/ 626 w 642"/>
                <a:gd name="T79" fmla="*/ 192 h 386"/>
                <a:gd name="T80" fmla="*/ 602 w 642"/>
                <a:gd name="T81" fmla="*/ 142 h 386"/>
                <a:gd name="T82" fmla="*/ 586 w 642"/>
                <a:gd name="T83" fmla="*/ 88 h 386"/>
                <a:gd name="T84" fmla="*/ 576 w 642"/>
                <a:gd name="T85" fmla="*/ 3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42" h="386">
                  <a:moveTo>
                    <a:pt x="576" y="0"/>
                  </a:moveTo>
                  <a:lnTo>
                    <a:pt x="576" y="0"/>
                  </a:lnTo>
                  <a:lnTo>
                    <a:pt x="574" y="26"/>
                  </a:lnTo>
                  <a:lnTo>
                    <a:pt x="570" y="52"/>
                  </a:lnTo>
                  <a:lnTo>
                    <a:pt x="564" y="76"/>
                  </a:lnTo>
                  <a:lnTo>
                    <a:pt x="556" y="100"/>
                  </a:lnTo>
                  <a:lnTo>
                    <a:pt x="544" y="122"/>
                  </a:lnTo>
                  <a:lnTo>
                    <a:pt x="532" y="144"/>
                  </a:lnTo>
                  <a:lnTo>
                    <a:pt x="518" y="162"/>
                  </a:lnTo>
                  <a:lnTo>
                    <a:pt x="500" y="180"/>
                  </a:lnTo>
                  <a:lnTo>
                    <a:pt x="482" y="198"/>
                  </a:lnTo>
                  <a:lnTo>
                    <a:pt x="464" y="212"/>
                  </a:lnTo>
                  <a:lnTo>
                    <a:pt x="442" y="224"/>
                  </a:lnTo>
                  <a:lnTo>
                    <a:pt x="420" y="236"/>
                  </a:lnTo>
                  <a:lnTo>
                    <a:pt x="396" y="244"/>
                  </a:lnTo>
                  <a:lnTo>
                    <a:pt x="372" y="250"/>
                  </a:lnTo>
                  <a:lnTo>
                    <a:pt x="346" y="254"/>
                  </a:lnTo>
                  <a:lnTo>
                    <a:pt x="320" y="256"/>
                  </a:lnTo>
                  <a:lnTo>
                    <a:pt x="320" y="256"/>
                  </a:lnTo>
                  <a:lnTo>
                    <a:pt x="294" y="254"/>
                  </a:lnTo>
                  <a:lnTo>
                    <a:pt x="270" y="250"/>
                  </a:lnTo>
                  <a:lnTo>
                    <a:pt x="244" y="244"/>
                  </a:lnTo>
                  <a:lnTo>
                    <a:pt x="222" y="236"/>
                  </a:lnTo>
                  <a:lnTo>
                    <a:pt x="200" y="224"/>
                  </a:lnTo>
                  <a:lnTo>
                    <a:pt x="178" y="212"/>
                  </a:lnTo>
                  <a:lnTo>
                    <a:pt x="158" y="198"/>
                  </a:lnTo>
                  <a:lnTo>
                    <a:pt x="140" y="180"/>
                  </a:lnTo>
                  <a:lnTo>
                    <a:pt x="124" y="162"/>
                  </a:lnTo>
                  <a:lnTo>
                    <a:pt x="110" y="144"/>
                  </a:lnTo>
                  <a:lnTo>
                    <a:pt x="96" y="122"/>
                  </a:lnTo>
                  <a:lnTo>
                    <a:pt x="86" y="100"/>
                  </a:lnTo>
                  <a:lnTo>
                    <a:pt x="78" y="76"/>
                  </a:lnTo>
                  <a:lnTo>
                    <a:pt x="70" y="52"/>
                  </a:lnTo>
                  <a:lnTo>
                    <a:pt x="66" y="26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4" y="30"/>
                  </a:lnTo>
                  <a:lnTo>
                    <a:pt x="62" y="60"/>
                  </a:lnTo>
                  <a:lnTo>
                    <a:pt x="56" y="88"/>
                  </a:lnTo>
                  <a:lnTo>
                    <a:pt x="48" y="114"/>
                  </a:lnTo>
                  <a:lnTo>
                    <a:pt x="38" y="142"/>
                  </a:lnTo>
                  <a:lnTo>
                    <a:pt x="28" y="168"/>
                  </a:lnTo>
                  <a:lnTo>
                    <a:pt x="14" y="192"/>
                  </a:lnTo>
                  <a:lnTo>
                    <a:pt x="0" y="216"/>
                  </a:lnTo>
                  <a:lnTo>
                    <a:pt x="0" y="216"/>
                  </a:lnTo>
                  <a:lnTo>
                    <a:pt x="14" y="234"/>
                  </a:lnTo>
                  <a:lnTo>
                    <a:pt x="28" y="252"/>
                  </a:lnTo>
                  <a:lnTo>
                    <a:pt x="44" y="270"/>
                  </a:lnTo>
                  <a:lnTo>
                    <a:pt x="60" y="286"/>
                  </a:lnTo>
                  <a:lnTo>
                    <a:pt x="78" y="302"/>
                  </a:lnTo>
                  <a:lnTo>
                    <a:pt x="96" y="316"/>
                  </a:lnTo>
                  <a:lnTo>
                    <a:pt x="116" y="328"/>
                  </a:lnTo>
                  <a:lnTo>
                    <a:pt x="136" y="340"/>
                  </a:lnTo>
                  <a:lnTo>
                    <a:pt x="158" y="350"/>
                  </a:lnTo>
                  <a:lnTo>
                    <a:pt x="178" y="360"/>
                  </a:lnTo>
                  <a:lnTo>
                    <a:pt x="202" y="368"/>
                  </a:lnTo>
                  <a:lnTo>
                    <a:pt x="224" y="374"/>
                  </a:lnTo>
                  <a:lnTo>
                    <a:pt x="248" y="380"/>
                  </a:lnTo>
                  <a:lnTo>
                    <a:pt x="272" y="384"/>
                  </a:lnTo>
                  <a:lnTo>
                    <a:pt x="296" y="386"/>
                  </a:lnTo>
                  <a:lnTo>
                    <a:pt x="320" y="386"/>
                  </a:lnTo>
                  <a:lnTo>
                    <a:pt x="320" y="386"/>
                  </a:lnTo>
                  <a:lnTo>
                    <a:pt x="346" y="386"/>
                  </a:lnTo>
                  <a:lnTo>
                    <a:pt x="370" y="384"/>
                  </a:lnTo>
                  <a:lnTo>
                    <a:pt x="394" y="380"/>
                  </a:lnTo>
                  <a:lnTo>
                    <a:pt x="418" y="374"/>
                  </a:lnTo>
                  <a:lnTo>
                    <a:pt x="440" y="368"/>
                  </a:lnTo>
                  <a:lnTo>
                    <a:pt x="462" y="360"/>
                  </a:lnTo>
                  <a:lnTo>
                    <a:pt x="484" y="350"/>
                  </a:lnTo>
                  <a:lnTo>
                    <a:pt x="506" y="340"/>
                  </a:lnTo>
                  <a:lnTo>
                    <a:pt x="526" y="328"/>
                  </a:lnTo>
                  <a:lnTo>
                    <a:pt x="544" y="316"/>
                  </a:lnTo>
                  <a:lnTo>
                    <a:pt x="564" y="302"/>
                  </a:lnTo>
                  <a:lnTo>
                    <a:pt x="580" y="286"/>
                  </a:lnTo>
                  <a:lnTo>
                    <a:pt x="598" y="270"/>
                  </a:lnTo>
                  <a:lnTo>
                    <a:pt x="614" y="252"/>
                  </a:lnTo>
                  <a:lnTo>
                    <a:pt x="628" y="234"/>
                  </a:lnTo>
                  <a:lnTo>
                    <a:pt x="642" y="216"/>
                  </a:lnTo>
                  <a:lnTo>
                    <a:pt x="642" y="216"/>
                  </a:lnTo>
                  <a:lnTo>
                    <a:pt x="626" y="192"/>
                  </a:lnTo>
                  <a:lnTo>
                    <a:pt x="614" y="168"/>
                  </a:lnTo>
                  <a:lnTo>
                    <a:pt x="602" y="142"/>
                  </a:lnTo>
                  <a:lnTo>
                    <a:pt x="594" y="114"/>
                  </a:lnTo>
                  <a:lnTo>
                    <a:pt x="586" y="88"/>
                  </a:lnTo>
                  <a:lnTo>
                    <a:pt x="580" y="60"/>
                  </a:lnTo>
                  <a:lnTo>
                    <a:pt x="576" y="30"/>
                  </a:lnTo>
                  <a:lnTo>
                    <a:pt x="5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826"/>
            <p:cNvSpPr>
              <a:spLocks/>
            </p:cNvSpPr>
            <p:nvPr/>
          </p:nvSpPr>
          <p:spPr bwMode="auto">
            <a:xfrm>
              <a:off x="4989512" y="-849313"/>
              <a:ext cx="1225550" cy="752475"/>
            </a:xfrm>
            <a:custGeom>
              <a:avLst/>
              <a:gdLst>
                <a:gd name="T0" fmla="*/ 640 w 772"/>
                <a:gd name="T1" fmla="*/ 88 h 474"/>
                <a:gd name="T2" fmla="*/ 640 w 772"/>
                <a:gd name="T3" fmla="*/ 114 h 474"/>
                <a:gd name="T4" fmla="*/ 628 w 772"/>
                <a:gd name="T5" fmla="*/ 164 h 474"/>
                <a:gd name="T6" fmla="*/ 610 w 772"/>
                <a:gd name="T7" fmla="*/ 210 h 474"/>
                <a:gd name="T8" fmla="*/ 582 w 772"/>
                <a:gd name="T9" fmla="*/ 250 h 474"/>
                <a:gd name="T10" fmla="*/ 548 w 772"/>
                <a:gd name="T11" fmla="*/ 286 h 474"/>
                <a:gd name="T12" fmla="*/ 506 w 772"/>
                <a:gd name="T13" fmla="*/ 312 h 474"/>
                <a:gd name="T14" fmla="*/ 462 w 772"/>
                <a:gd name="T15" fmla="*/ 332 h 474"/>
                <a:gd name="T16" fmla="*/ 412 w 772"/>
                <a:gd name="T17" fmla="*/ 342 h 474"/>
                <a:gd name="T18" fmla="*/ 386 w 772"/>
                <a:gd name="T19" fmla="*/ 344 h 474"/>
                <a:gd name="T20" fmla="*/ 334 w 772"/>
                <a:gd name="T21" fmla="*/ 338 h 474"/>
                <a:gd name="T22" fmla="*/ 286 w 772"/>
                <a:gd name="T23" fmla="*/ 324 h 474"/>
                <a:gd name="T24" fmla="*/ 242 w 772"/>
                <a:gd name="T25" fmla="*/ 300 h 474"/>
                <a:gd name="T26" fmla="*/ 206 w 772"/>
                <a:gd name="T27" fmla="*/ 268 h 474"/>
                <a:gd name="T28" fmla="*/ 174 w 772"/>
                <a:gd name="T29" fmla="*/ 232 h 474"/>
                <a:gd name="T30" fmla="*/ 150 w 772"/>
                <a:gd name="T31" fmla="*/ 188 h 474"/>
                <a:gd name="T32" fmla="*/ 136 w 772"/>
                <a:gd name="T33" fmla="*/ 140 h 474"/>
                <a:gd name="T34" fmla="*/ 130 w 772"/>
                <a:gd name="T35" fmla="*/ 88 h 474"/>
                <a:gd name="T36" fmla="*/ 0 w 772"/>
                <a:gd name="T37" fmla="*/ 0 h 474"/>
                <a:gd name="T38" fmla="*/ 0 w 772"/>
                <a:gd name="T39" fmla="*/ 88 h 474"/>
                <a:gd name="T40" fmla="*/ 4 w 772"/>
                <a:gd name="T41" fmla="*/ 148 h 474"/>
                <a:gd name="T42" fmla="*/ 16 w 772"/>
                <a:gd name="T43" fmla="*/ 202 h 474"/>
                <a:gd name="T44" fmla="*/ 36 w 772"/>
                <a:gd name="T45" fmla="*/ 256 h 474"/>
                <a:gd name="T46" fmla="*/ 64 w 772"/>
                <a:gd name="T47" fmla="*/ 304 h 474"/>
                <a:gd name="T48" fmla="*/ 78 w 772"/>
                <a:gd name="T49" fmla="*/ 322 h 474"/>
                <a:gd name="T50" fmla="*/ 108 w 772"/>
                <a:gd name="T51" fmla="*/ 358 h 474"/>
                <a:gd name="T52" fmla="*/ 142 w 772"/>
                <a:gd name="T53" fmla="*/ 390 h 474"/>
                <a:gd name="T54" fmla="*/ 180 w 772"/>
                <a:gd name="T55" fmla="*/ 416 h 474"/>
                <a:gd name="T56" fmla="*/ 222 w 772"/>
                <a:gd name="T57" fmla="*/ 438 h 474"/>
                <a:gd name="T58" fmla="*/ 266 w 772"/>
                <a:gd name="T59" fmla="*/ 456 h 474"/>
                <a:gd name="T60" fmla="*/ 312 w 772"/>
                <a:gd name="T61" fmla="*/ 468 h 474"/>
                <a:gd name="T62" fmla="*/ 360 w 772"/>
                <a:gd name="T63" fmla="*/ 474 h 474"/>
                <a:gd name="T64" fmla="*/ 386 w 772"/>
                <a:gd name="T65" fmla="*/ 474 h 474"/>
                <a:gd name="T66" fmla="*/ 434 w 772"/>
                <a:gd name="T67" fmla="*/ 472 h 474"/>
                <a:gd name="T68" fmla="*/ 482 w 772"/>
                <a:gd name="T69" fmla="*/ 462 h 474"/>
                <a:gd name="T70" fmla="*/ 528 w 772"/>
                <a:gd name="T71" fmla="*/ 448 h 474"/>
                <a:gd name="T72" fmla="*/ 570 w 772"/>
                <a:gd name="T73" fmla="*/ 428 h 474"/>
                <a:gd name="T74" fmla="*/ 610 w 772"/>
                <a:gd name="T75" fmla="*/ 404 h 474"/>
                <a:gd name="T76" fmla="*/ 646 w 772"/>
                <a:gd name="T77" fmla="*/ 374 h 474"/>
                <a:gd name="T78" fmla="*/ 678 w 772"/>
                <a:gd name="T79" fmla="*/ 340 h 474"/>
                <a:gd name="T80" fmla="*/ 706 w 772"/>
                <a:gd name="T81" fmla="*/ 304 h 474"/>
                <a:gd name="T82" fmla="*/ 720 w 772"/>
                <a:gd name="T83" fmla="*/ 280 h 474"/>
                <a:gd name="T84" fmla="*/ 744 w 772"/>
                <a:gd name="T85" fmla="*/ 230 h 474"/>
                <a:gd name="T86" fmla="*/ 762 w 772"/>
                <a:gd name="T87" fmla="*/ 176 h 474"/>
                <a:gd name="T88" fmla="*/ 770 w 772"/>
                <a:gd name="T89" fmla="*/ 118 h 474"/>
                <a:gd name="T90" fmla="*/ 772 w 772"/>
                <a:gd name="T91" fmla="*/ 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2" h="474">
                  <a:moveTo>
                    <a:pt x="640" y="0"/>
                  </a:moveTo>
                  <a:lnTo>
                    <a:pt x="640" y="88"/>
                  </a:lnTo>
                  <a:lnTo>
                    <a:pt x="640" y="88"/>
                  </a:lnTo>
                  <a:lnTo>
                    <a:pt x="640" y="114"/>
                  </a:lnTo>
                  <a:lnTo>
                    <a:pt x="636" y="140"/>
                  </a:lnTo>
                  <a:lnTo>
                    <a:pt x="628" y="164"/>
                  </a:lnTo>
                  <a:lnTo>
                    <a:pt x="620" y="188"/>
                  </a:lnTo>
                  <a:lnTo>
                    <a:pt x="610" y="210"/>
                  </a:lnTo>
                  <a:lnTo>
                    <a:pt x="596" y="232"/>
                  </a:lnTo>
                  <a:lnTo>
                    <a:pt x="582" y="250"/>
                  </a:lnTo>
                  <a:lnTo>
                    <a:pt x="566" y="268"/>
                  </a:lnTo>
                  <a:lnTo>
                    <a:pt x="548" y="286"/>
                  </a:lnTo>
                  <a:lnTo>
                    <a:pt x="528" y="300"/>
                  </a:lnTo>
                  <a:lnTo>
                    <a:pt x="506" y="312"/>
                  </a:lnTo>
                  <a:lnTo>
                    <a:pt x="484" y="324"/>
                  </a:lnTo>
                  <a:lnTo>
                    <a:pt x="462" y="332"/>
                  </a:lnTo>
                  <a:lnTo>
                    <a:pt x="436" y="338"/>
                  </a:lnTo>
                  <a:lnTo>
                    <a:pt x="412" y="342"/>
                  </a:lnTo>
                  <a:lnTo>
                    <a:pt x="386" y="344"/>
                  </a:lnTo>
                  <a:lnTo>
                    <a:pt x="386" y="344"/>
                  </a:lnTo>
                  <a:lnTo>
                    <a:pt x="360" y="342"/>
                  </a:lnTo>
                  <a:lnTo>
                    <a:pt x="334" y="338"/>
                  </a:lnTo>
                  <a:lnTo>
                    <a:pt x="310" y="332"/>
                  </a:lnTo>
                  <a:lnTo>
                    <a:pt x="286" y="324"/>
                  </a:lnTo>
                  <a:lnTo>
                    <a:pt x="264" y="312"/>
                  </a:lnTo>
                  <a:lnTo>
                    <a:pt x="242" y="300"/>
                  </a:lnTo>
                  <a:lnTo>
                    <a:pt x="224" y="286"/>
                  </a:lnTo>
                  <a:lnTo>
                    <a:pt x="206" y="268"/>
                  </a:lnTo>
                  <a:lnTo>
                    <a:pt x="188" y="250"/>
                  </a:lnTo>
                  <a:lnTo>
                    <a:pt x="174" y="232"/>
                  </a:lnTo>
                  <a:lnTo>
                    <a:pt x="162" y="210"/>
                  </a:lnTo>
                  <a:lnTo>
                    <a:pt x="150" y="188"/>
                  </a:lnTo>
                  <a:lnTo>
                    <a:pt x="142" y="164"/>
                  </a:lnTo>
                  <a:lnTo>
                    <a:pt x="136" y="140"/>
                  </a:lnTo>
                  <a:lnTo>
                    <a:pt x="132" y="114"/>
                  </a:lnTo>
                  <a:lnTo>
                    <a:pt x="130" y="88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0" y="118"/>
                  </a:lnTo>
                  <a:lnTo>
                    <a:pt x="4" y="148"/>
                  </a:lnTo>
                  <a:lnTo>
                    <a:pt x="8" y="176"/>
                  </a:lnTo>
                  <a:lnTo>
                    <a:pt x="16" y="202"/>
                  </a:lnTo>
                  <a:lnTo>
                    <a:pt x="26" y="230"/>
                  </a:lnTo>
                  <a:lnTo>
                    <a:pt x="36" y="256"/>
                  </a:lnTo>
                  <a:lnTo>
                    <a:pt x="50" y="280"/>
                  </a:lnTo>
                  <a:lnTo>
                    <a:pt x="64" y="304"/>
                  </a:lnTo>
                  <a:lnTo>
                    <a:pt x="64" y="304"/>
                  </a:lnTo>
                  <a:lnTo>
                    <a:pt x="78" y="322"/>
                  </a:lnTo>
                  <a:lnTo>
                    <a:pt x="92" y="340"/>
                  </a:lnTo>
                  <a:lnTo>
                    <a:pt x="108" y="358"/>
                  </a:lnTo>
                  <a:lnTo>
                    <a:pt x="126" y="374"/>
                  </a:lnTo>
                  <a:lnTo>
                    <a:pt x="142" y="390"/>
                  </a:lnTo>
                  <a:lnTo>
                    <a:pt x="162" y="404"/>
                  </a:lnTo>
                  <a:lnTo>
                    <a:pt x="180" y="416"/>
                  </a:lnTo>
                  <a:lnTo>
                    <a:pt x="200" y="428"/>
                  </a:lnTo>
                  <a:lnTo>
                    <a:pt x="222" y="438"/>
                  </a:lnTo>
                  <a:lnTo>
                    <a:pt x="244" y="448"/>
                  </a:lnTo>
                  <a:lnTo>
                    <a:pt x="266" y="456"/>
                  </a:lnTo>
                  <a:lnTo>
                    <a:pt x="288" y="462"/>
                  </a:lnTo>
                  <a:lnTo>
                    <a:pt x="312" y="468"/>
                  </a:lnTo>
                  <a:lnTo>
                    <a:pt x="336" y="472"/>
                  </a:lnTo>
                  <a:lnTo>
                    <a:pt x="360" y="474"/>
                  </a:lnTo>
                  <a:lnTo>
                    <a:pt x="386" y="474"/>
                  </a:lnTo>
                  <a:lnTo>
                    <a:pt x="386" y="474"/>
                  </a:lnTo>
                  <a:lnTo>
                    <a:pt x="410" y="474"/>
                  </a:lnTo>
                  <a:lnTo>
                    <a:pt x="434" y="472"/>
                  </a:lnTo>
                  <a:lnTo>
                    <a:pt x="458" y="468"/>
                  </a:lnTo>
                  <a:lnTo>
                    <a:pt x="482" y="462"/>
                  </a:lnTo>
                  <a:lnTo>
                    <a:pt x="504" y="456"/>
                  </a:lnTo>
                  <a:lnTo>
                    <a:pt x="528" y="448"/>
                  </a:lnTo>
                  <a:lnTo>
                    <a:pt x="548" y="438"/>
                  </a:lnTo>
                  <a:lnTo>
                    <a:pt x="570" y="428"/>
                  </a:lnTo>
                  <a:lnTo>
                    <a:pt x="590" y="416"/>
                  </a:lnTo>
                  <a:lnTo>
                    <a:pt x="610" y="404"/>
                  </a:lnTo>
                  <a:lnTo>
                    <a:pt x="628" y="390"/>
                  </a:lnTo>
                  <a:lnTo>
                    <a:pt x="646" y="374"/>
                  </a:lnTo>
                  <a:lnTo>
                    <a:pt x="662" y="358"/>
                  </a:lnTo>
                  <a:lnTo>
                    <a:pt x="678" y="340"/>
                  </a:lnTo>
                  <a:lnTo>
                    <a:pt x="692" y="322"/>
                  </a:lnTo>
                  <a:lnTo>
                    <a:pt x="706" y="304"/>
                  </a:lnTo>
                  <a:lnTo>
                    <a:pt x="706" y="304"/>
                  </a:lnTo>
                  <a:lnTo>
                    <a:pt x="720" y="280"/>
                  </a:lnTo>
                  <a:lnTo>
                    <a:pt x="734" y="256"/>
                  </a:lnTo>
                  <a:lnTo>
                    <a:pt x="744" y="230"/>
                  </a:lnTo>
                  <a:lnTo>
                    <a:pt x="754" y="202"/>
                  </a:lnTo>
                  <a:lnTo>
                    <a:pt x="762" y="176"/>
                  </a:lnTo>
                  <a:lnTo>
                    <a:pt x="768" y="148"/>
                  </a:lnTo>
                  <a:lnTo>
                    <a:pt x="770" y="118"/>
                  </a:lnTo>
                  <a:lnTo>
                    <a:pt x="772" y="88"/>
                  </a:lnTo>
                  <a:lnTo>
                    <a:pt x="772" y="0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rgbClr val="008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827"/>
            <p:cNvSpPr>
              <a:spLocks/>
            </p:cNvSpPr>
            <p:nvPr/>
          </p:nvSpPr>
          <p:spPr bwMode="auto">
            <a:xfrm>
              <a:off x="7129463" y="-1604963"/>
              <a:ext cx="1120775" cy="755650"/>
            </a:xfrm>
            <a:custGeom>
              <a:avLst/>
              <a:gdLst>
                <a:gd name="T0" fmla="*/ 320 w 706"/>
                <a:gd name="T1" fmla="*/ 0 h 476"/>
                <a:gd name="T2" fmla="*/ 270 w 706"/>
                <a:gd name="T3" fmla="*/ 4 h 476"/>
                <a:gd name="T4" fmla="*/ 224 w 706"/>
                <a:gd name="T5" fmla="*/ 12 h 476"/>
                <a:gd name="T6" fmla="*/ 178 w 706"/>
                <a:gd name="T7" fmla="*/ 28 h 476"/>
                <a:gd name="T8" fmla="*/ 136 w 706"/>
                <a:gd name="T9" fmla="*/ 48 h 476"/>
                <a:gd name="T10" fmla="*/ 96 w 706"/>
                <a:gd name="T11" fmla="*/ 72 h 476"/>
                <a:gd name="T12" fmla="*/ 60 w 706"/>
                <a:gd name="T13" fmla="*/ 102 h 476"/>
                <a:gd name="T14" fmla="*/ 28 w 706"/>
                <a:gd name="T15" fmla="*/ 134 h 476"/>
                <a:gd name="T16" fmla="*/ 0 w 706"/>
                <a:gd name="T17" fmla="*/ 172 h 476"/>
                <a:gd name="T18" fmla="*/ 14 w 706"/>
                <a:gd name="T19" fmla="*/ 194 h 476"/>
                <a:gd name="T20" fmla="*/ 38 w 706"/>
                <a:gd name="T21" fmla="*/ 246 h 476"/>
                <a:gd name="T22" fmla="*/ 56 w 706"/>
                <a:gd name="T23" fmla="*/ 300 h 476"/>
                <a:gd name="T24" fmla="*/ 64 w 706"/>
                <a:gd name="T25" fmla="*/ 356 h 476"/>
                <a:gd name="T26" fmla="*/ 64 w 706"/>
                <a:gd name="T27" fmla="*/ 386 h 476"/>
                <a:gd name="T28" fmla="*/ 70 w 706"/>
                <a:gd name="T29" fmla="*/ 336 h 476"/>
                <a:gd name="T30" fmla="*/ 86 w 706"/>
                <a:gd name="T31" fmla="*/ 288 h 476"/>
                <a:gd name="T32" fmla="*/ 108 w 706"/>
                <a:gd name="T33" fmla="*/ 244 h 476"/>
                <a:gd name="T34" fmla="*/ 140 w 706"/>
                <a:gd name="T35" fmla="*/ 206 h 476"/>
                <a:gd name="T36" fmla="*/ 178 w 706"/>
                <a:gd name="T37" fmla="*/ 174 h 476"/>
                <a:gd name="T38" fmla="*/ 220 w 706"/>
                <a:gd name="T39" fmla="*/ 152 h 476"/>
                <a:gd name="T40" fmla="*/ 268 w 706"/>
                <a:gd name="T41" fmla="*/ 136 h 476"/>
                <a:gd name="T42" fmla="*/ 320 w 706"/>
                <a:gd name="T43" fmla="*/ 132 h 476"/>
                <a:gd name="T44" fmla="*/ 346 w 706"/>
                <a:gd name="T45" fmla="*/ 132 h 476"/>
                <a:gd name="T46" fmla="*/ 396 w 706"/>
                <a:gd name="T47" fmla="*/ 142 h 476"/>
                <a:gd name="T48" fmla="*/ 442 w 706"/>
                <a:gd name="T49" fmla="*/ 162 h 476"/>
                <a:gd name="T50" fmla="*/ 482 w 706"/>
                <a:gd name="T51" fmla="*/ 190 h 476"/>
                <a:gd name="T52" fmla="*/ 516 w 706"/>
                <a:gd name="T53" fmla="*/ 224 h 476"/>
                <a:gd name="T54" fmla="*/ 544 w 706"/>
                <a:gd name="T55" fmla="*/ 264 h 476"/>
                <a:gd name="T56" fmla="*/ 564 w 706"/>
                <a:gd name="T57" fmla="*/ 310 h 476"/>
                <a:gd name="T58" fmla="*/ 574 w 706"/>
                <a:gd name="T59" fmla="*/ 360 h 476"/>
                <a:gd name="T60" fmla="*/ 576 w 706"/>
                <a:gd name="T61" fmla="*/ 476 h 476"/>
                <a:gd name="T62" fmla="*/ 706 w 706"/>
                <a:gd name="T63" fmla="*/ 386 h 476"/>
                <a:gd name="T64" fmla="*/ 704 w 706"/>
                <a:gd name="T65" fmla="*/ 348 h 476"/>
                <a:gd name="T66" fmla="*/ 688 w 706"/>
                <a:gd name="T67" fmla="*/ 272 h 476"/>
                <a:gd name="T68" fmla="*/ 660 w 706"/>
                <a:gd name="T69" fmla="*/ 202 h 476"/>
                <a:gd name="T70" fmla="*/ 618 w 706"/>
                <a:gd name="T71" fmla="*/ 140 h 476"/>
                <a:gd name="T72" fmla="*/ 566 w 706"/>
                <a:gd name="T73" fmla="*/ 88 h 476"/>
                <a:gd name="T74" fmla="*/ 504 w 706"/>
                <a:gd name="T75" fmla="*/ 46 h 476"/>
                <a:gd name="T76" fmla="*/ 434 w 706"/>
                <a:gd name="T77" fmla="*/ 18 h 476"/>
                <a:gd name="T78" fmla="*/ 360 w 706"/>
                <a:gd name="T79" fmla="*/ 2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06" h="476">
                  <a:moveTo>
                    <a:pt x="320" y="0"/>
                  </a:moveTo>
                  <a:lnTo>
                    <a:pt x="320" y="0"/>
                  </a:lnTo>
                  <a:lnTo>
                    <a:pt x="296" y="0"/>
                  </a:lnTo>
                  <a:lnTo>
                    <a:pt x="270" y="4"/>
                  </a:lnTo>
                  <a:lnTo>
                    <a:pt x="246" y="8"/>
                  </a:lnTo>
                  <a:lnTo>
                    <a:pt x="224" y="12"/>
                  </a:lnTo>
                  <a:lnTo>
                    <a:pt x="200" y="20"/>
                  </a:lnTo>
                  <a:lnTo>
                    <a:pt x="178" y="28"/>
                  </a:lnTo>
                  <a:lnTo>
                    <a:pt x="156" y="36"/>
                  </a:lnTo>
                  <a:lnTo>
                    <a:pt x="136" y="48"/>
                  </a:lnTo>
                  <a:lnTo>
                    <a:pt x="116" y="58"/>
                  </a:lnTo>
                  <a:lnTo>
                    <a:pt x="96" y="72"/>
                  </a:lnTo>
                  <a:lnTo>
                    <a:pt x="78" y="86"/>
                  </a:lnTo>
                  <a:lnTo>
                    <a:pt x="60" y="102"/>
                  </a:lnTo>
                  <a:lnTo>
                    <a:pt x="44" y="118"/>
                  </a:lnTo>
                  <a:lnTo>
                    <a:pt x="28" y="134"/>
                  </a:lnTo>
                  <a:lnTo>
                    <a:pt x="12" y="152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14" y="194"/>
                  </a:lnTo>
                  <a:lnTo>
                    <a:pt x="28" y="220"/>
                  </a:lnTo>
                  <a:lnTo>
                    <a:pt x="38" y="246"/>
                  </a:lnTo>
                  <a:lnTo>
                    <a:pt x="48" y="272"/>
                  </a:lnTo>
                  <a:lnTo>
                    <a:pt x="56" y="300"/>
                  </a:lnTo>
                  <a:lnTo>
                    <a:pt x="60" y="328"/>
                  </a:lnTo>
                  <a:lnTo>
                    <a:pt x="64" y="356"/>
                  </a:lnTo>
                  <a:lnTo>
                    <a:pt x="64" y="386"/>
                  </a:lnTo>
                  <a:lnTo>
                    <a:pt x="64" y="386"/>
                  </a:lnTo>
                  <a:lnTo>
                    <a:pt x="66" y="360"/>
                  </a:lnTo>
                  <a:lnTo>
                    <a:pt x="70" y="336"/>
                  </a:lnTo>
                  <a:lnTo>
                    <a:pt x="76" y="310"/>
                  </a:lnTo>
                  <a:lnTo>
                    <a:pt x="86" y="288"/>
                  </a:lnTo>
                  <a:lnTo>
                    <a:pt x="96" y="264"/>
                  </a:lnTo>
                  <a:lnTo>
                    <a:pt x="108" y="244"/>
                  </a:lnTo>
                  <a:lnTo>
                    <a:pt x="124" y="224"/>
                  </a:lnTo>
                  <a:lnTo>
                    <a:pt x="140" y="206"/>
                  </a:lnTo>
                  <a:lnTo>
                    <a:pt x="158" y="190"/>
                  </a:lnTo>
                  <a:lnTo>
                    <a:pt x="178" y="174"/>
                  </a:lnTo>
                  <a:lnTo>
                    <a:pt x="198" y="162"/>
                  </a:lnTo>
                  <a:lnTo>
                    <a:pt x="220" y="152"/>
                  </a:lnTo>
                  <a:lnTo>
                    <a:pt x="244" y="142"/>
                  </a:lnTo>
                  <a:lnTo>
                    <a:pt x="268" y="136"/>
                  </a:lnTo>
                  <a:lnTo>
                    <a:pt x="294" y="132"/>
                  </a:lnTo>
                  <a:lnTo>
                    <a:pt x="320" y="132"/>
                  </a:lnTo>
                  <a:lnTo>
                    <a:pt x="320" y="132"/>
                  </a:lnTo>
                  <a:lnTo>
                    <a:pt x="346" y="132"/>
                  </a:lnTo>
                  <a:lnTo>
                    <a:pt x="372" y="136"/>
                  </a:lnTo>
                  <a:lnTo>
                    <a:pt x="396" y="142"/>
                  </a:lnTo>
                  <a:lnTo>
                    <a:pt x="420" y="152"/>
                  </a:lnTo>
                  <a:lnTo>
                    <a:pt x="442" y="162"/>
                  </a:lnTo>
                  <a:lnTo>
                    <a:pt x="462" y="174"/>
                  </a:lnTo>
                  <a:lnTo>
                    <a:pt x="482" y="190"/>
                  </a:lnTo>
                  <a:lnTo>
                    <a:pt x="500" y="206"/>
                  </a:lnTo>
                  <a:lnTo>
                    <a:pt x="516" y="224"/>
                  </a:lnTo>
                  <a:lnTo>
                    <a:pt x="532" y="244"/>
                  </a:lnTo>
                  <a:lnTo>
                    <a:pt x="544" y="264"/>
                  </a:lnTo>
                  <a:lnTo>
                    <a:pt x="556" y="288"/>
                  </a:lnTo>
                  <a:lnTo>
                    <a:pt x="564" y="310"/>
                  </a:lnTo>
                  <a:lnTo>
                    <a:pt x="570" y="336"/>
                  </a:lnTo>
                  <a:lnTo>
                    <a:pt x="574" y="360"/>
                  </a:lnTo>
                  <a:lnTo>
                    <a:pt x="576" y="386"/>
                  </a:lnTo>
                  <a:lnTo>
                    <a:pt x="576" y="476"/>
                  </a:lnTo>
                  <a:lnTo>
                    <a:pt x="706" y="476"/>
                  </a:lnTo>
                  <a:lnTo>
                    <a:pt x="706" y="386"/>
                  </a:lnTo>
                  <a:lnTo>
                    <a:pt x="706" y="386"/>
                  </a:lnTo>
                  <a:lnTo>
                    <a:pt x="704" y="348"/>
                  </a:lnTo>
                  <a:lnTo>
                    <a:pt x="698" y="308"/>
                  </a:lnTo>
                  <a:lnTo>
                    <a:pt x="688" y="272"/>
                  </a:lnTo>
                  <a:lnTo>
                    <a:pt x="676" y="236"/>
                  </a:lnTo>
                  <a:lnTo>
                    <a:pt x="660" y="202"/>
                  </a:lnTo>
                  <a:lnTo>
                    <a:pt x="640" y="170"/>
                  </a:lnTo>
                  <a:lnTo>
                    <a:pt x="618" y="140"/>
                  </a:lnTo>
                  <a:lnTo>
                    <a:pt x="594" y="114"/>
                  </a:lnTo>
                  <a:lnTo>
                    <a:pt x="566" y="88"/>
                  </a:lnTo>
                  <a:lnTo>
                    <a:pt x="536" y="66"/>
                  </a:lnTo>
                  <a:lnTo>
                    <a:pt x="504" y="46"/>
                  </a:lnTo>
                  <a:lnTo>
                    <a:pt x="470" y="30"/>
                  </a:lnTo>
                  <a:lnTo>
                    <a:pt x="434" y="18"/>
                  </a:lnTo>
                  <a:lnTo>
                    <a:pt x="398" y="8"/>
                  </a:lnTo>
                  <a:lnTo>
                    <a:pt x="360" y="2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828"/>
            <p:cNvSpPr>
              <a:spLocks/>
            </p:cNvSpPr>
            <p:nvPr/>
          </p:nvSpPr>
          <p:spPr bwMode="auto">
            <a:xfrm>
              <a:off x="7129463" y="-1604963"/>
              <a:ext cx="1120775" cy="755650"/>
            </a:xfrm>
            <a:custGeom>
              <a:avLst/>
              <a:gdLst>
                <a:gd name="T0" fmla="*/ 320 w 706"/>
                <a:gd name="T1" fmla="*/ 0 h 476"/>
                <a:gd name="T2" fmla="*/ 270 w 706"/>
                <a:gd name="T3" fmla="*/ 4 h 476"/>
                <a:gd name="T4" fmla="*/ 224 w 706"/>
                <a:gd name="T5" fmla="*/ 12 h 476"/>
                <a:gd name="T6" fmla="*/ 178 w 706"/>
                <a:gd name="T7" fmla="*/ 28 h 476"/>
                <a:gd name="T8" fmla="*/ 136 w 706"/>
                <a:gd name="T9" fmla="*/ 48 h 476"/>
                <a:gd name="T10" fmla="*/ 96 w 706"/>
                <a:gd name="T11" fmla="*/ 72 h 476"/>
                <a:gd name="T12" fmla="*/ 60 w 706"/>
                <a:gd name="T13" fmla="*/ 102 h 476"/>
                <a:gd name="T14" fmla="*/ 28 w 706"/>
                <a:gd name="T15" fmla="*/ 134 h 476"/>
                <a:gd name="T16" fmla="*/ 0 w 706"/>
                <a:gd name="T17" fmla="*/ 172 h 476"/>
                <a:gd name="T18" fmla="*/ 14 w 706"/>
                <a:gd name="T19" fmla="*/ 194 h 476"/>
                <a:gd name="T20" fmla="*/ 38 w 706"/>
                <a:gd name="T21" fmla="*/ 246 h 476"/>
                <a:gd name="T22" fmla="*/ 56 w 706"/>
                <a:gd name="T23" fmla="*/ 300 h 476"/>
                <a:gd name="T24" fmla="*/ 64 w 706"/>
                <a:gd name="T25" fmla="*/ 356 h 476"/>
                <a:gd name="T26" fmla="*/ 64 w 706"/>
                <a:gd name="T27" fmla="*/ 386 h 476"/>
                <a:gd name="T28" fmla="*/ 70 w 706"/>
                <a:gd name="T29" fmla="*/ 336 h 476"/>
                <a:gd name="T30" fmla="*/ 86 w 706"/>
                <a:gd name="T31" fmla="*/ 288 h 476"/>
                <a:gd name="T32" fmla="*/ 108 w 706"/>
                <a:gd name="T33" fmla="*/ 244 h 476"/>
                <a:gd name="T34" fmla="*/ 140 w 706"/>
                <a:gd name="T35" fmla="*/ 206 h 476"/>
                <a:gd name="T36" fmla="*/ 178 w 706"/>
                <a:gd name="T37" fmla="*/ 174 h 476"/>
                <a:gd name="T38" fmla="*/ 220 w 706"/>
                <a:gd name="T39" fmla="*/ 152 h 476"/>
                <a:gd name="T40" fmla="*/ 268 w 706"/>
                <a:gd name="T41" fmla="*/ 136 h 476"/>
                <a:gd name="T42" fmla="*/ 320 w 706"/>
                <a:gd name="T43" fmla="*/ 132 h 476"/>
                <a:gd name="T44" fmla="*/ 346 w 706"/>
                <a:gd name="T45" fmla="*/ 132 h 476"/>
                <a:gd name="T46" fmla="*/ 396 w 706"/>
                <a:gd name="T47" fmla="*/ 142 h 476"/>
                <a:gd name="T48" fmla="*/ 442 w 706"/>
                <a:gd name="T49" fmla="*/ 162 h 476"/>
                <a:gd name="T50" fmla="*/ 482 w 706"/>
                <a:gd name="T51" fmla="*/ 190 h 476"/>
                <a:gd name="T52" fmla="*/ 516 w 706"/>
                <a:gd name="T53" fmla="*/ 224 h 476"/>
                <a:gd name="T54" fmla="*/ 544 w 706"/>
                <a:gd name="T55" fmla="*/ 264 h 476"/>
                <a:gd name="T56" fmla="*/ 564 w 706"/>
                <a:gd name="T57" fmla="*/ 310 h 476"/>
                <a:gd name="T58" fmla="*/ 574 w 706"/>
                <a:gd name="T59" fmla="*/ 360 h 476"/>
                <a:gd name="T60" fmla="*/ 576 w 706"/>
                <a:gd name="T61" fmla="*/ 476 h 476"/>
                <a:gd name="T62" fmla="*/ 706 w 706"/>
                <a:gd name="T63" fmla="*/ 386 h 476"/>
                <a:gd name="T64" fmla="*/ 704 w 706"/>
                <a:gd name="T65" fmla="*/ 348 h 476"/>
                <a:gd name="T66" fmla="*/ 688 w 706"/>
                <a:gd name="T67" fmla="*/ 272 h 476"/>
                <a:gd name="T68" fmla="*/ 660 w 706"/>
                <a:gd name="T69" fmla="*/ 202 h 476"/>
                <a:gd name="T70" fmla="*/ 618 w 706"/>
                <a:gd name="T71" fmla="*/ 140 h 476"/>
                <a:gd name="T72" fmla="*/ 566 w 706"/>
                <a:gd name="T73" fmla="*/ 88 h 476"/>
                <a:gd name="T74" fmla="*/ 504 w 706"/>
                <a:gd name="T75" fmla="*/ 46 h 476"/>
                <a:gd name="T76" fmla="*/ 434 w 706"/>
                <a:gd name="T77" fmla="*/ 18 h 476"/>
                <a:gd name="T78" fmla="*/ 360 w 706"/>
                <a:gd name="T79" fmla="*/ 2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06" h="476">
                  <a:moveTo>
                    <a:pt x="320" y="0"/>
                  </a:moveTo>
                  <a:lnTo>
                    <a:pt x="320" y="0"/>
                  </a:lnTo>
                  <a:lnTo>
                    <a:pt x="296" y="0"/>
                  </a:lnTo>
                  <a:lnTo>
                    <a:pt x="270" y="4"/>
                  </a:lnTo>
                  <a:lnTo>
                    <a:pt x="246" y="8"/>
                  </a:lnTo>
                  <a:lnTo>
                    <a:pt x="224" y="12"/>
                  </a:lnTo>
                  <a:lnTo>
                    <a:pt x="200" y="20"/>
                  </a:lnTo>
                  <a:lnTo>
                    <a:pt x="178" y="28"/>
                  </a:lnTo>
                  <a:lnTo>
                    <a:pt x="156" y="36"/>
                  </a:lnTo>
                  <a:lnTo>
                    <a:pt x="136" y="48"/>
                  </a:lnTo>
                  <a:lnTo>
                    <a:pt x="116" y="58"/>
                  </a:lnTo>
                  <a:lnTo>
                    <a:pt x="96" y="72"/>
                  </a:lnTo>
                  <a:lnTo>
                    <a:pt x="78" y="86"/>
                  </a:lnTo>
                  <a:lnTo>
                    <a:pt x="60" y="102"/>
                  </a:lnTo>
                  <a:lnTo>
                    <a:pt x="44" y="118"/>
                  </a:lnTo>
                  <a:lnTo>
                    <a:pt x="28" y="134"/>
                  </a:lnTo>
                  <a:lnTo>
                    <a:pt x="12" y="152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14" y="194"/>
                  </a:lnTo>
                  <a:lnTo>
                    <a:pt x="28" y="220"/>
                  </a:lnTo>
                  <a:lnTo>
                    <a:pt x="38" y="246"/>
                  </a:lnTo>
                  <a:lnTo>
                    <a:pt x="48" y="272"/>
                  </a:lnTo>
                  <a:lnTo>
                    <a:pt x="56" y="300"/>
                  </a:lnTo>
                  <a:lnTo>
                    <a:pt x="60" y="328"/>
                  </a:lnTo>
                  <a:lnTo>
                    <a:pt x="64" y="356"/>
                  </a:lnTo>
                  <a:lnTo>
                    <a:pt x="64" y="386"/>
                  </a:lnTo>
                  <a:lnTo>
                    <a:pt x="64" y="386"/>
                  </a:lnTo>
                  <a:lnTo>
                    <a:pt x="66" y="360"/>
                  </a:lnTo>
                  <a:lnTo>
                    <a:pt x="70" y="336"/>
                  </a:lnTo>
                  <a:lnTo>
                    <a:pt x="76" y="310"/>
                  </a:lnTo>
                  <a:lnTo>
                    <a:pt x="86" y="288"/>
                  </a:lnTo>
                  <a:lnTo>
                    <a:pt x="96" y="264"/>
                  </a:lnTo>
                  <a:lnTo>
                    <a:pt x="108" y="244"/>
                  </a:lnTo>
                  <a:lnTo>
                    <a:pt x="124" y="224"/>
                  </a:lnTo>
                  <a:lnTo>
                    <a:pt x="140" y="206"/>
                  </a:lnTo>
                  <a:lnTo>
                    <a:pt x="158" y="190"/>
                  </a:lnTo>
                  <a:lnTo>
                    <a:pt x="178" y="174"/>
                  </a:lnTo>
                  <a:lnTo>
                    <a:pt x="198" y="162"/>
                  </a:lnTo>
                  <a:lnTo>
                    <a:pt x="220" y="152"/>
                  </a:lnTo>
                  <a:lnTo>
                    <a:pt x="244" y="142"/>
                  </a:lnTo>
                  <a:lnTo>
                    <a:pt x="268" y="136"/>
                  </a:lnTo>
                  <a:lnTo>
                    <a:pt x="294" y="132"/>
                  </a:lnTo>
                  <a:lnTo>
                    <a:pt x="320" y="132"/>
                  </a:lnTo>
                  <a:lnTo>
                    <a:pt x="320" y="132"/>
                  </a:lnTo>
                  <a:lnTo>
                    <a:pt x="346" y="132"/>
                  </a:lnTo>
                  <a:lnTo>
                    <a:pt x="372" y="136"/>
                  </a:lnTo>
                  <a:lnTo>
                    <a:pt x="396" y="142"/>
                  </a:lnTo>
                  <a:lnTo>
                    <a:pt x="420" y="152"/>
                  </a:lnTo>
                  <a:lnTo>
                    <a:pt x="442" y="162"/>
                  </a:lnTo>
                  <a:lnTo>
                    <a:pt x="462" y="174"/>
                  </a:lnTo>
                  <a:lnTo>
                    <a:pt x="482" y="190"/>
                  </a:lnTo>
                  <a:lnTo>
                    <a:pt x="500" y="206"/>
                  </a:lnTo>
                  <a:lnTo>
                    <a:pt x="516" y="224"/>
                  </a:lnTo>
                  <a:lnTo>
                    <a:pt x="532" y="244"/>
                  </a:lnTo>
                  <a:lnTo>
                    <a:pt x="544" y="264"/>
                  </a:lnTo>
                  <a:lnTo>
                    <a:pt x="556" y="288"/>
                  </a:lnTo>
                  <a:lnTo>
                    <a:pt x="564" y="310"/>
                  </a:lnTo>
                  <a:lnTo>
                    <a:pt x="570" y="336"/>
                  </a:lnTo>
                  <a:lnTo>
                    <a:pt x="574" y="360"/>
                  </a:lnTo>
                  <a:lnTo>
                    <a:pt x="576" y="386"/>
                  </a:lnTo>
                  <a:lnTo>
                    <a:pt x="576" y="476"/>
                  </a:lnTo>
                  <a:lnTo>
                    <a:pt x="706" y="476"/>
                  </a:lnTo>
                  <a:lnTo>
                    <a:pt x="706" y="386"/>
                  </a:lnTo>
                  <a:lnTo>
                    <a:pt x="706" y="386"/>
                  </a:lnTo>
                  <a:lnTo>
                    <a:pt x="704" y="348"/>
                  </a:lnTo>
                  <a:lnTo>
                    <a:pt x="698" y="308"/>
                  </a:lnTo>
                  <a:lnTo>
                    <a:pt x="688" y="272"/>
                  </a:lnTo>
                  <a:lnTo>
                    <a:pt x="676" y="236"/>
                  </a:lnTo>
                  <a:lnTo>
                    <a:pt x="660" y="202"/>
                  </a:lnTo>
                  <a:lnTo>
                    <a:pt x="640" y="170"/>
                  </a:lnTo>
                  <a:lnTo>
                    <a:pt x="618" y="140"/>
                  </a:lnTo>
                  <a:lnTo>
                    <a:pt x="594" y="114"/>
                  </a:lnTo>
                  <a:lnTo>
                    <a:pt x="566" y="88"/>
                  </a:lnTo>
                  <a:lnTo>
                    <a:pt x="536" y="66"/>
                  </a:lnTo>
                  <a:lnTo>
                    <a:pt x="504" y="46"/>
                  </a:lnTo>
                  <a:lnTo>
                    <a:pt x="470" y="30"/>
                  </a:lnTo>
                  <a:lnTo>
                    <a:pt x="434" y="18"/>
                  </a:lnTo>
                  <a:lnTo>
                    <a:pt x="398" y="8"/>
                  </a:lnTo>
                  <a:lnTo>
                    <a:pt x="360" y="2"/>
                  </a:lnTo>
                  <a:lnTo>
                    <a:pt x="3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829"/>
            <p:cNvSpPr>
              <a:spLocks/>
            </p:cNvSpPr>
            <p:nvPr/>
          </p:nvSpPr>
          <p:spPr bwMode="auto">
            <a:xfrm>
              <a:off x="7024688" y="-849313"/>
              <a:ext cx="1225550" cy="752475"/>
            </a:xfrm>
            <a:custGeom>
              <a:avLst/>
              <a:gdLst>
                <a:gd name="T0" fmla="*/ 642 w 772"/>
                <a:gd name="T1" fmla="*/ 88 h 474"/>
                <a:gd name="T2" fmla="*/ 640 w 772"/>
                <a:gd name="T3" fmla="*/ 114 h 474"/>
                <a:gd name="T4" fmla="*/ 630 w 772"/>
                <a:gd name="T5" fmla="*/ 164 h 474"/>
                <a:gd name="T6" fmla="*/ 610 w 772"/>
                <a:gd name="T7" fmla="*/ 210 h 474"/>
                <a:gd name="T8" fmla="*/ 582 w 772"/>
                <a:gd name="T9" fmla="*/ 250 h 474"/>
                <a:gd name="T10" fmla="*/ 548 w 772"/>
                <a:gd name="T11" fmla="*/ 286 h 474"/>
                <a:gd name="T12" fmla="*/ 508 w 772"/>
                <a:gd name="T13" fmla="*/ 312 h 474"/>
                <a:gd name="T14" fmla="*/ 462 w 772"/>
                <a:gd name="T15" fmla="*/ 332 h 474"/>
                <a:gd name="T16" fmla="*/ 412 w 772"/>
                <a:gd name="T17" fmla="*/ 342 h 474"/>
                <a:gd name="T18" fmla="*/ 386 w 772"/>
                <a:gd name="T19" fmla="*/ 344 h 474"/>
                <a:gd name="T20" fmla="*/ 334 w 772"/>
                <a:gd name="T21" fmla="*/ 338 h 474"/>
                <a:gd name="T22" fmla="*/ 286 w 772"/>
                <a:gd name="T23" fmla="*/ 324 h 474"/>
                <a:gd name="T24" fmla="*/ 244 w 772"/>
                <a:gd name="T25" fmla="*/ 300 h 474"/>
                <a:gd name="T26" fmla="*/ 206 w 772"/>
                <a:gd name="T27" fmla="*/ 268 h 474"/>
                <a:gd name="T28" fmla="*/ 174 w 772"/>
                <a:gd name="T29" fmla="*/ 232 h 474"/>
                <a:gd name="T30" fmla="*/ 152 w 772"/>
                <a:gd name="T31" fmla="*/ 188 h 474"/>
                <a:gd name="T32" fmla="*/ 136 w 772"/>
                <a:gd name="T33" fmla="*/ 140 h 474"/>
                <a:gd name="T34" fmla="*/ 130 w 772"/>
                <a:gd name="T35" fmla="*/ 88 h 474"/>
                <a:gd name="T36" fmla="*/ 0 w 772"/>
                <a:gd name="T37" fmla="*/ 0 h 474"/>
                <a:gd name="T38" fmla="*/ 0 w 772"/>
                <a:gd name="T39" fmla="*/ 88 h 474"/>
                <a:gd name="T40" fmla="*/ 4 w 772"/>
                <a:gd name="T41" fmla="*/ 148 h 474"/>
                <a:gd name="T42" fmla="*/ 18 w 772"/>
                <a:gd name="T43" fmla="*/ 202 h 474"/>
                <a:gd name="T44" fmla="*/ 38 w 772"/>
                <a:gd name="T45" fmla="*/ 256 h 474"/>
                <a:gd name="T46" fmla="*/ 66 w 772"/>
                <a:gd name="T47" fmla="*/ 304 h 474"/>
                <a:gd name="T48" fmla="*/ 78 w 772"/>
                <a:gd name="T49" fmla="*/ 322 h 474"/>
                <a:gd name="T50" fmla="*/ 110 w 772"/>
                <a:gd name="T51" fmla="*/ 358 h 474"/>
                <a:gd name="T52" fmla="*/ 144 w 772"/>
                <a:gd name="T53" fmla="*/ 390 h 474"/>
                <a:gd name="T54" fmla="*/ 182 w 772"/>
                <a:gd name="T55" fmla="*/ 416 h 474"/>
                <a:gd name="T56" fmla="*/ 222 w 772"/>
                <a:gd name="T57" fmla="*/ 438 h 474"/>
                <a:gd name="T58" fmla="*/ 266 w 772"/>
                <a:gd name="T59" fmla="*/ 456 h 474"/>
                <a:gd name="T60" fmla="*/ 312 w 772"/>
                <a:gd name="T61" fmla="*/ 468 h 474"/>
                <a:gd name="T62" fmla="*/ 362 w 772"/>
                <a:gd name="T63" fmla="*/ 474 h 474"/>
                <a:gd name="T64" fmla="*/ 386 w 772"/>
                <a:gd name="T65" fmla="*/ 474 h 474"/>
                <a:gd name="T66" fmla="*/ 464 w 772"/>
                <a:gd name="T67" fmla="*/ 466 h 474"/>
                <a:gd name="T68" fmla="*/ 536 w 772"/>
                <a:gd name="T69" fmla="*/ 444 h 474"/>
                <a:gd name="T70" fmla="*/ 602 w 772"/>
                <a:gd name="T71" fmla="*/ 408 h 474"/>
                <a:gd name="T72" fmla="*/ 660 w 772"/>
                <a:gd name="T73" fmla="*/ 362 h 474"/>
                <a:gd name="T74" fmla="*/ 706 w 772"/>
                <a:gd name="T75" fmla="*/ 304 h 474"/>
                <a:gd name="T76" fmla="*/ 742 w 772"/>
                <a:gd name="T77" fmla="*/ 238 h 474"/>
                <a:gd name="T78" fmla="*/ 764 w 772"/>
                <a:gd name="T79" fmla="*/ 166 h 474"/>
                <a:gd name="T80" fmla="*/ 772 w 772"/>
                <a:gd name="T81" fmla="*/ 88 h 474"/>
                <a:gd name="T82" fmla="*/ 642 w 772"/>
                <a:gd name="T83" fmla="*/ 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72" h="474">
                  <a:moveTo>
                    <a:pt x="642" y="0"/>
                  </a:moveTo>
                  <a:lnTo>
                    <a:pt x="642" y="88"/>
                  </a:lnTo>
                  <a:lnTo>
                    <a:pt x="642" y="88"/>
                  </a:lnTo>
                  <a:lnTo>
                    <a:pt x="640" y="114"/>
                  </a:lnTo>
                  <a:lnTo>
                    <a:pt x="636" y="140"/>
                  </a:lnTo>
                  <a:lnTo>
                    <a:pt x="630" y="164"/>
                  </a:lnTo>
                  <a:lnTo>
                    <a:pt x="622" y="188"/>
                  </a:lnTo>
                  <a:lnTo>
                    <a:pt x="610" y="210"/>
                  </a:lnTo>
                  <a:lnTo>
                    <a:pt x="598" y="232"/>
                  </a:lnTo>
                  <a:lnTo>
                    <a:pt x="582" y="250"/>
                  </a:lnTo>
                  <a:lnTo>
                    <a:pt x="566" y="268"/>
                  </a:lnTo>
                  <a:lnTo>
                    <a:pt x="548" y="286"/>
                  </a:lnTo>
                  <a:lnTo>
                    <a:pt x="528" y="300"/>
                  </a:lnTo>
                  <a:lnTo>
                    <a:pt x="508" y="312"/>
                  </a:lnTo>
                  <a:lnTo>
                    <a:pt x="486" y="324"/>
                  </a:lnTo>
                  <a:lnTo>
                    <a:pt x="462" y="332"/>
                  </a:lnTo>
                  <a:lnTo>
                    <a:pt x="438" y="338"/>
                  </a:lnTo>
                  <a:lnTo>
                    <a:pt x="412" y="342"/>
                  </a:lnTo>
                  <a:lnTo>
                    <a:pt x="386" y="344"/>
                  </a:lnTo>
                  <a:lnTo>
                    <a:pt x="386" y="344"/>
                  </a:lnTo>
                  <a:lnTo>
                    <a:pt x="360" y="342"/>
                  </a:lnTo>
                  <a:lnTo>
                    <a:pt x="334" y="338"/>
                  </a:lnTo>
                  <a:lnTo>
                    <a:pt x="310" y="332"/>
                  </a:lnTo>
                  <a:lnTo>
                    <a:pt x="286" y="324"/>
                  </a:lnTo>
                  <a:lnTo>
                    <a:pt x="264" y="312"/>
                  </a:lnTo>
                  <a:lnTo>
                    <a:pt x="244" y="300"/>
                  </a:lnTo>
                  <a:lnTo>
                    <a:pt x="224" y="286"/>
                  </a:lnTo>
                  <a:lnTo>
                    <a:pt x="206" y="268"/>
                  </a:lnTo>
                  <a:lnTo>
                    <a:pt x="190" y="250"/>
                  </a:lnTo>
                  <a:lnTo>
                    <a:pt x="174" y="232"/>
                  </a:lnTo>
                  <a:lnTo>
                    <a:pt x="162" y="210"/>
                  </a:lnTo>
                  <a:lnTo>
                    <a:pt x="152" y="188"/>
                  </a:lnTo>
                  <a:lnTo>
                    <a:pt x="142" y="164"/>
                  </a:lnTo>
                  <a:lnTo>
                    <a:pt x="136" y="140"/>
                  </a:lnTo>
                  <a:lnTo>
                    <a:pt x="132" y="114"/>
                  </a:lnTo>
                  <a:lnTo>
                    <a:pt x="130" y="88"/>
                  </a:lnTo>
                  <a:lnTo>
                    <a:pt x="130" y="0"/>
                  </a:lnTo>
                  <a:lnTo>
                    <a:pt x="0" y="0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0" y="118"/>
                  </a:lnTo>
                  <a:lnTo>
                    <a:pt x="4" y="148"/>
                  </a:lnTo>
                  <a:lnTo>
                    <a:pt x="10" y="176"/>
                  </a:lnTo>
                  <a:lnTo>
                    <a:pt x="18" y="202"/>
                  </a:lnTo>
                  <a:lnTo>
                    <a:pt x="26" y="230"/>
                  </a:lnTo>
                  <a:lnTo>
                    <a:pt x="38" y="256"/>
                  </a:lnTo>
                  <a:lnTo>
                    <a:pt x="50" y="280"/>
                  </a:lnTo>
                  <a:lnTo>
                    <a:pt x="66" y="304"/>
                  </a:lnTo>
                  <a:lnTo>
                    <a:pt x="66" y="304"/>
                  </a:lnTo>
                  <a:lnTo>
                    <a:pt x="78" y="322"/>
                  </a:lnTo>
                  <a:lnTo>
                    <a:pt x="94" y="340"/>
                  </a:lnTo>
                  <a:lnTo>
                    <a:pt x="110" y="358"/>
                  </a:lnTo>
                  <a:lnTo>
                    <a:pt x="126" y="374"/>
                  </a:lnTo>
                  <a:lnTo>
                    <a:pt x="144" y="390"/>
                  </a:lnTo>
                  <a:lnTo>
                    <a:pt x="162" y="404"/>
                  </a:lnTo>
                  <a:lnTo>
                    <a:pt x="182" y="416"/>
                  </a:lnTo>
                  <a:lnTo>
                    <a:pt x="202" y="428"/>
                  </a:lnTo>
                  <a:lnTo>
                    <a:pt x="222" y="438"/>
                  </a:lnTo>
                  <a:lnTo>
                    <a:pt x="244" y="448"/>
                  </a:lnTo>
                  <a:lnTo>
                    <a:pt x="266" y="456"/>
                  </a:lnTo>
                  <a:lnTo>
                    <a:pt x="290" y="462"/>
                  </a:lnTo>
                  <a:lnTo>
                    <a:pt x="312" y="468"/>
                  </a:lnTo>
                  <a:lnTo>
                    <a:pt x="336" y="472"/>
                  </a:lnTo>
                  <a:lnTo>
                    <a:pt x="362" y="474"/>
                  </a:lnTo>
                  <a:lnTo>
                    <a:pt x="386" y="474"/>
                  </a:lnTo>
                  <a:lnTo>
                    <a:pt x="386" y="474"/>
                  </a:lnTo>
                  <a:lnTo>
                    <a:pt x="426" y="472"/>
                  </a:lnTo>
                  <a:lnTo>
                    <a:pt x="464" y="466"/>
                  </a:lnTo>
                  <a:lnTo>
                    <a:pt x="500" y="458"/>
                  </a:lnTo>
                  <a:lnTo>
                    <a:pt x="536" y="444"/>
                  </a:lnTo>
                  <a:lnTo>
                    <a:pt x="570" y="428"/>
                  </a:lnTo>
                  <a:lnTo>
                    <a:pt x="602" y="408"/>
                  </a:lnTo>
                  <a:lnTo>
                    <a:pt x="632" y="386"/>
                  </a:lnTo>
                  <a:lnTo>
                    <a:pt x="660" y="362"/>
                  </a:lnTo>
                  <a:lnTo>
                    <a:pt x="684" y="334"/>
                  </a:lnTo>
                  <a:lnTo>
                    <a:pt x="706" y="304"/>
                  </a:lnTo>
                  <a:lnTo>
                    <a:pt x="726" y="272"/>
                  </a:lnTo>
                  <a:lnTo>
                    <a:pt x="742" y="238"/>
                  </a:lnTo>
                  <a:lnTo>
                    <a:pt x="754" y="204"/>
                  </a:lnTo>
                  <a:lnTo>
                    <a:pt x="764" y="166"/>
                  </a:lnTo>
                  <a:lnTo>
                    <a:pt x="770" y="128"/>
                  </a:lnTo>
                  <a:lnTo>
                    <a:pt x="772" y="88"/>
                  </a:lnTo>
                  <a:lnTo>
                    <a:pt x="772" y="0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008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830"/>
            <p:cNvSpPr>
              <a:spLocks/>
            </p:cNvSpPr>
            <p:nvPr/>
          </p:nvSpPr>
          <p:spPr bwMode="auto">
            <a:xfrm>
              <a:off x="7980363" y="-1093788"/>
              <a:ext cx="333375" cy="254000"/>
            </a:xfrm>
            <a:custGeom>
              <a:avLst/>
              <a:gdLst>
                <a:gd name="T0" fmla="*/ 0 w 210"/>
                <a:gd name="T1" fmla="*/ 160 h 160"/>
                <a:gd name="T2" fmla="*/ 104 w 210"/>
                <a:gd name="T3" fmla="*/ 0 h 160"/>
                <a:gd name="T4" fmla="*/ 210 w 210"/>
                <a:gd name="T5" fmla="*/ 160 h 160"/>
                <a:gd name="T6" fmla="*/ 0 w 210"/>
                <a:gd name="T7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" h="160">
                  <a:moveTo>
                    <a:pt x="0" y="160"/>
                  </a:moveTo>
                  <a:lnTo>
                    <a:pt x="104" y="0"/>
                  </a:lnTo>
                  <a:lnTo>
                    <a:pt x="210" y="160"/>
                  </a:lnTo>
                  <a:lnTo>
                    <a:pt x="0" y="160"/>
                  </a:lnTo>
                  <a:close/>
                </a:path>
              </a:pathLst>
            </a:custGeom>
            <a:solidFill>
              <a:srgbClr val="008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831"/>
            <p:cNvSpPr>
              <a:spLocks/>
            </p:cNvSpPr>
            <p:nvPr/>
          </p:nvSpPr>
          <p:spPr bwMode="auto">
            <a:xfrm>
              <a:off x="6005512" y="-1604963"/>
              <a:ext cx="1225550" cy="755650"/>
            </a:xfrm>
            <a:custGeom>
              <a:avLst/>
              <a:gdLst>
                <a:gd name="T0" fmla="*/ 708 w 772"/>
                <a:gd name="T1" fmla="*/ 172 h 476"/>
                <a:gd name="T2" fmla="*/ 680 w 772"/>
                <a:gd name="T3" fmla="*/ 134 h 476"/>
                <a:gd name="T4" fmla="*/ 646 w 772"/>
                <a:gd name="T5" fmla="*/ 102 h 476"/>
                <a:gd name="T6" fmla="*/ 610 w 772"/>
                <a:gd name="T7" fmla="*/ 72 h 476"/>
                <a:gd name="T8" fmla="*/ 572 w 772"/>
                <a:gd name="T9" fmla="*/ 48 h 476"/>
                <a:gd name="T10" fmla="*/ 528 w 772"/>
                <a:gd name="T11" fmla="*/ 28 h 476"/>
                <a:gd name="T12" fmla="*/ 484 w 772"/>
                <a:gd name="T13" fmla="*/ 12 h 476"/>
                <a:gd name="T14" fmla="*/ 436 w 772"/>
                <a:gd name="T15" fmla="*/ 4 h 476"/>
                <a:gd name="T16" fmla="*/ 386 w 772"/>
                <a:gd name="T17" fmla="*/ 0 h 476"/>
                <a:gd name="T18" fmla="*/ 362 w 772"/>
                <a:gd name="T19" fmla="*/ 0 h 476"/>
                <a:gd name="T20" fmla="*/ 314 w 772"/>
                <a:gd name="T21" fmla="*/ 8 h 476"/>
                <a:gd name="T22" fmla="*/ 268 w 772"/>
                <a:gd name="T23" fmla="*/ 20 h 476"/>
                <a:gd name="T24" fmla="*/ 224 w 772"/>
                <a:gd name="T25" fmla="*/ 36 h 476"/>
                <a:gd name="T26" fmla="*/ 182 w 772"/>
                <a:gd name="T27" fmla="*/ 58 h 476"/>
                <a:gd name="T28" fmla="*/ 144 w 772"/>
                <a:gd name="T29" fmla="*/ 86 h 476"/>
                <a:gd name="T30" fmla="*/ 110 w 772"/>
                <a:gd name="T31" fmla="*/ 118 h 476"/>
                <a:gd name="T32" fmla="*/ 80 w 772"/>
                <a:gd name="T33" fmla="*/ 152 h 476"/>
                <a:gd name="T34" fmla="*/ 66 w 772"/>
                <a:gd name="T35" fmla="*/ 172 h 476"/>
                <a:gd name="T36" fmla="*/ 38 w 772"/>
                <a:gd name="T37" fmla="*/ 220 h 476"/>
                <a:gd name="T38" fmla="*/ 18 w 772"/>
                <a:gd name="T39" fmla="*/ 272 h 476"/>
                <a:gd name="T40" fmla="*/ 4 w 772"/>
                <a:gd name="T41" fmla="*/ 328 h 476"/>
                <a:gd name="T42" fmla="*/ 0 w 772"/>
                <a:gd name="T43" fmla="*/ 386 h 476"/>
                <a:gd name="T44" fmla="*/ 132 w 772"/>
                <a:gd name="T45" fmla="*/ 476 h 476"/>
                <a:gd name="T46" fmla="*/ 132 w 772"/>
                <a:gd name="T47" fmla="*/ 386 h 476"/>
                <a:gd name="T48" fmla="*/ 136 w 772"/>
                <a:gd name="T49" fmla="*/ 336 h 476"/>
                <a:gd name="T50" fmla="*/ 152 w 772"/>
                <a:gd name="T51" fmla="*/ 288 h 476"/>
                <a:gd name="T52" fmla="*/ 176 w 772"/>
                <a:gd name="T53" fmla="*/ 244 h 476"/>
                <a:gd name="T54" fmla="*/ 206 w 772"/>
                <a:gd name="T55" fmla="*/ 206 h 476"/>
                <a:gd name="T56" fmla="*/ 244 w 772"/>
                <a:gd name="T57" fmla="*/ 174 h 476"/>
                <a:gd name="T58" fmla="*/ 288 w 772"/>
                <a:gd name="T59" fmla="*/ 152 h 476"/>
                <a:gd name="T60" fmla="*/ 336 w 772"/>
                <a:gd name="T61" fmla="*/ 136 h 476"/>
                <a:gd name="T62" fmla="*/ 386 w 772"/>
                <a:gd name="T63" fmla="*/ 132 h 476"/>
                <a:gd name="T64" fmla="*/ 412 w 772"/>
                <a:gd name="T65" fmla="*/ 132 h 476"/>
                <a:gd name="T66" fmla="*/ 462 w 772"/>
                <a:gd name="T67" fmla="*/ 142 h 476"/>
                <a:gd name="T68" fmla="*/ 508 w 772"/>
                <a:gd name="T69" fmla="*/ 162 h 476"/>
                <a:gd name="T70" fmla="*/ 548 w 772"/>
                <a:gd name="T71" fmla="*/ 190 h 476"/>
                <a:gd name="T72" fmla="*/ 584 w 772"/>
                <a:gd name="T73" fmla="*/ 224 h 476"/>
                <a:gd name="T74" fmla="*/ 610 w 772"/>
                <a:gd name="T75" fmla="*/ 264 h 476"/>
                <a:gd name="T76" fmla="*/ 630 w 772"/>
                <a:gd name="T77" fmla="*/ 310 h 476"/>
                <a:gd name="T78" fmla="*/ 640 w 772"/>
                <a:gd name="T79" fmla="*/ 360 h 476"/>
                <a:gd name="T80" fmla="*/ 642 w 772"/>
                <a:gd name="T81" fmla="*/ 476 h 476"/>
                <a:gd name="T82" fmla="*/ 772 w 772"/>
                <a:gd name="T83" fmla="*/ 386 h 476"/>
                <a:gd name="T84" fmla="*/ 772 w 772"/>
                <a:gd name="T85" fmla="*/ 356 h 476"/>
                <a:gd name="T86" fmla="*/ 764 w 772"/>
                <a:gd name="T87" fmla="*/ 300 h 476"/>
                <a:gd name="T88" fmla="*/ 746 w 772"/>
                <a:gd name="T89" fmla="*/ 246 h 476"/>
                <a:gd name="T90" fmla="*/ 722 w 772"/>
                <a:gd name="T91" fmla="*/ 194 h 476"/>
                <a:gd name="T92" fmla="*/ 708 w 772"/>
                <a:gd name="T93" fmla="*/ 172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72" h="476">
                  <a:moveTo>
                    <a:pt x="708" y="172"/>
                  </a:moveTo>
                  <a:lnTo>
                    <a:pt x="708" y="172"/>
                  </a:lnTo>
                  <a:lnTo>
                    <a:pt x="694" y="152"/>
                  </a:lnTo>
                  <a:lnTo>
                    <a:pt x="680" y="134"/>
                  </a:lnTo>
                  <a:lnTo>
                    <a:pt x="664" y="118"/>
                  </a:lnTo>
                  <a:lnTo>
                    <a:pt x="646" y="102"/>
                  </a:lnTo>
                  <a:lnTo>
                    <a:pt x="630" y="86"/>
                  </a:lnTo>
                  <a:lnTo>
                    <a:pt x="610" y="72"/>
                  </a:lnTo>
                  <a:lnTo>
                    <a:pt x="592" y="58"/>
                  </a:lnTo>
                  <a:lnTo>
                    <a:pt x="572" y="48"/>
                  </a:lnTo>
                  <a:lnTo>
                    <a:pt x="550" y="36"/>
                  </a:lnTo>
                  <a:lnTo>
                    <a:pt x="528" y="28"/>
                  </a:lnTo>
                  <a:lnTo>
                    <a:pt x="506" y="20"/>
                  </a:lnTo>
                  <a:lnTo>
                    <a:pt x="484" y="12"/>
                  </a:lnTo>
                  <a:lnTo>
                    <a:pt x="460" y="8"/>
                  </a:lnTo>
                  <a:lnTo>
                    <a:pt x="436" y="4"/>
                  </a:lnTo>
                  <a:lnTo>
                    <a:pt x="412" y="0"/>
                  </a:lnTo>
                  <a:lnTo>
                    <a:pt x="386" y="0"/>
                  </a:lnTo>
                  <a:lnTo>
                    <a:pt x="386" y="0"/>
                  </a:lnTo>
                  <a:lnTo>
                    <a:pt x="362" y="0"/>
                  </a:lnTo>
                  <a:lnTo>
                    <a:pt x="338" y="4"/>
                  </a:lnTo>
                  <a:lnTo>
                    <a:pt x="314" y="8"/>
                  </a:lnTo>
                  <a:lnTo>
                    <a:pt x="290" y="12"/>
                  </a:lnTo>
                  <a:lnTo>
                    <a:pt x="268" y="20"/>
                  </a:lnTo>
                  <a:lnTo>
                    <a:pt x="244" y="28"/>
                  </a:lnTo>
                  <a:lnTo>
                    <a:pt x="224" y="36"/>
                  </a:lnTo>
                  <a:lnTo>
                    <a:pt x="202" y="48"/>
                  </a:lnTo>
                  <a:lnTo>
                    <a:pt x="182" y="58"/>
                  </a:lnTo>
                  <a:lnTo>
                    <a:pt x="162" y="72"/>
                  </a:lnTo>
                  <a:lnTo>
                    <a:pt x="144" y="86"/>
                  </a:lnTo>
                  <a:lnTo>
                    <a:pt x="126" y="102"/>
                  </a:lnTo>
                  <a:lnTo>
                    <a:pt x="110" y="118"/>
                  </a:lnTo>
                  <a:lnTo>
                    <a:pt x="94" y="134"/>
                  </a:lnTo>
                  <a:lnTo>
                    <a:pt x="80" y="152"/>
                  </a:lnTo>
                  <a:lnTo>
                    <a:pt x="66" y="172"/>
                  </a:lnTo>
                  <a:lnTo>
                    <a:pt x="66" y="172"/>
                  </a:lnTo>
                  <a:lnTo>
                    <a:pt x="52" y="194"/>
                  </a:lnTo>
                  <a:lnTo>
                    <a:pt x="38" y="220"/>
                  </a:lnTo>
                  <a:lnTo>
                    <a:pt x="28" y="246"/>
                  </a:lnTo>
                  <a:lnTo>
                    <a:pt x="18" y="272"/>
                  </a:lnTo>
                  <a:lnTo>
                    <a:pt x="10" y="300"/>
                  </a:lnTo>
                  <a:lnTo>
                    <a:pt x="4" y="328"/>
                  </a:lnTo>
                  <a:lnTo>
                    <a:pt x="2" y="356"/>
                  </a:lnTo>
                  <a:lnTo>
                    <a:pt x="0" y="386"/>
                  </a:lnTo>
                  <a:lnTo>
                    <a:pt x="0" y="476"/>
                  </a:lnTo>
                  <a:lnTo>
                    <a:pt x="132" y="476"/>
                  </a:lnTo>
                  <a:lnTo>
                    <a:pt x="132" y="386"/>
                  </a:lnTo>
                  <a:lnTo>
                    <a:pt x="132" y="386"/>
                  </a:lnTo>
                  <a:lnTo>
                    <a:pt x="132" y="360"/>
                  </a:lnTo>
                  <a:lnTo>
                    <a:pt x="136" y="336"/>
                  </a:lnTo>
                  <a:lnTo>
                    <a:pt x="144" y="310"/>
                  </a:lnTo>
                  <a:lnTo>
                    <a:pt x="152" y="288"/>
                  </a:lnTo>
                  <a:lnTo>
                    <a:pt x="162" y="264"/>
                  </a:lnTo>
                  <a:lnTo>
                    <a:pt x="176" y="244"/>
                  </a:lnTo>
                  <a:lnTo>
                    <a:pt x="190" y="224"/>
                  </a:lnTo>
                  <a:lnTo>
                    <a:pt x="206" y="206"/>
                  </a:lnTo>
                  <a:lnTo>
                    <a:pt x="224" y="190"/>
                  </a:lnTo>
                  <a:lnTo>
                    <a:pt x="244" y="174"/>
                  </a:lnTo>
                  <a:lnTo>
                    <a:pt x="266" y="162"/>
                  </a:lnTo>
                  <a:lnTo>
                    <a:pt x="288" y="152"/>
                  </a:lnTo>
                  <a:lnTo>
                    <a:pt x="310" y="142"/>
                  </a:lnTo>
                  <a:lnTo>
                    <a:pt x="336" y="136"/>
                  </a:lnTo>
                  <a:lnTo>
                    <a:pt x="360" y="132"/>
                  </a:lnTo>
                  <a:lnTo>
                    <a:pt x="386" y="132"/>
                  </a:lnTo>
                  <a:lnTo>
                    <a:pt x="386" y="132"/>
                  </a:lnTo>
                  <a:lnTo>
                    <a:pt x="412" y="132"/>
                  </a:lnTo>
                  <a:lnTo>
                    <a:pt x="438" y="136"/>
                  </a:lnTo>
                  <a:lnTo>
                    <a:pt x="462" y="142"/>
                  </a:lnTo>
                  <a:lnTo>
                    <a:pt x="486" y="152"/>
                  </a:lnTo>
                  <a:lnTo>
                    <a:pt x="508" y="162"/>
                  </a:lnTo>
                  <a:lnTo>
                    <a:pt x="530" y="174"/>
                  </a:lnTo>
                  <a:lnTo>
                    <a:pt x="548" y="190"/>
                  </a:lnTo>
                  <a:lnTo>
                    <a:pt x="566" y="206"/>
                  </a:lnTo>
                  <a:lnTo>
                    <a:pt x="584" y="224"/>
                  </a:lnTo>
                  <a:lnTo>
                    <a:pt x="598" y="244"/>
                  </a:lnTo>
                  <a:lnTo>
                    <a:pt x="610" y="264"/>
                  </a:lnTo>
                  <a:lnTo>
                    <a:pt x="622" y="288"/>
                  </a:lnTo>
                  <a:lnTo>
                    <a:pt x="630" y="310"/>
                  </a:lnTo>
                  <a:lnTo>
                    <a:pt x="636" y="336"/>
                  </a:lnTo>
                  <a:lnTo>
                    <a:pt x="640" y="360"/>
                  </a:lnTo>
                  <a:lnTo>
                    <a:pt x="642" y="386"/>
                  </a:lnTo>
                  <a:lnTo>
                    <a:pt x="642" y="476"/>
                  </a:lnTo>
                  <a:lnTo>
                    <a:pt x="772" y="476"/>
                  </a:lnTo>
                  <a:lnTo>
                    <a:pt x="772" y="386"/>
                  </a:lnTo>
                  <a:lnTo>
                    <a:pt x="772" y="386"/>
                  </a:lnTo>
                  <a:lnTo>
                    <a:pt x="772" y="356"/>
                  </a:lnTo>
                  <a:lnTo>
                    <a:pt x="768" y="328"/>
                  </a:lnTo>
                  <a:lnTo>
                    <a:pt x="764" y="300"/>
                  </a:lnTo>
                  <a:lnTo>
                    <a:pt x="756" y="272"/>
                  </a:lnTo>
                  <a:lnTo>
                    <a:pt x="746" y="246"/>
                  </a:lnTo>
                  <a:lnTo>
                    <a:pt x="736" y="220"/>
                  </a:lnTo>
                  <a:lnTo>
                    <a:pt x="722" y="194"/>
                  </a:lnTo>
                  <a:lnTo>
                    <a:pt x="708" y="172"/>
                  </a:lnTo>
                  <a:lnTo>
                    <a:pt x="708" y="172"/>
                  </a:lnTo>
                  <a:close/>
                </a:path>
              </a:pathLst>
            </a:custGeom>
            <a:solidFill>
              <a:srgbClr val="37C5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099"/>
          <p:cNvSpPr>
            <a:spLocks noEditPoints="1"/>
          </p:cNvSpPr>
          <p:nvPr userDrawn="1"/>
        </p:nvSpPr>
        <p:spPr bwMode="auto">
          <a:xfrm>
            <a:off x="2372" y="987574"/>
            <a:ext cx="9141628" cy="3975809"/>
          </a:xfrm>
          <a:custGeom>
            <a:avLst/>
            <a:gdLst>
              <a:gd name="T0" fmla="*/ 5600 w 6680"/>
              <a:gd name="T1" fmla="*/ 4664 h 4786"/>
              <a:gd name="T2" fmla="*/ 6424 w 6680"/>
              <a:gd name="T3" fmla="*/ 4306 h 4786"/>
              <a:gd name="T4" fmla="*/ 6026 w 6680"/>
              <a:gd name="T5" fmla="*/ 4416 h 4786"/>
              <a:gd name="T6" fmla="*/ 5188 w 6680"/>
              <a:gd name="T7" fmla="*/ 4290 h 4786"/>
              <a:gd name="T8" fmla="*/ 5926 w 6680"/>
              <a:gd name="T9" fmla="*/ 4262 h 4786"/>
              <a:gd name="T10" fmla="*/ 5540 w 6680"/>
              <a:gd name="T11" fmla="*/ 4270 h 4786"/>
              <a:gd name="T12" fmla="*/ 5648 w 6680"/>
              <a:gd name="T13" fmla="*/ 4188 h 4786"/>
              <a:gd name="T14" fmla="*/ 410 w 6680"/>
              <a:gd name="T15" fmla="*/ 4 h 4786"/>
              <a:gd name="T16" fmla="*/ 1206 w 6680"/>
              <a:gd name="T17" fmla="*/ 328 h 4786"/>
              <a:gd name="T18" fmla="*/ 2176 w 6680"/>
              <a:gd name="T19" fmla="*/ 2104 h 4786"/>
              <a:gd name="T20" fmla="*/ 770 w 6680"/>
              <a:gd name="T21" fmla="*/ 160 h 4786"/>
              <a:gd name="T22" fmla="*/ 300 w 6680"/>
              <a:gd name="T23" fmla="*/ 136 h 4786"/>
              <a:gd name="T24" fmla="*/ 1330 w 6680"/>
              <a:gd name="T25" fmla="*/ 752 h 4786"/>
              <a:gd name="T26" fmla="*/ 1746 w 6680"/>
              <a:gd name="T27" fmla="*/ 1610 h 4786"/>
              <a:gd name="T28" fmla="*/ 568 w 6680"/>
              <a:gd name="T29" fmla="*/ 238 h 4786"/>
              <a:gd name="T30" fmla="*/ 166 w 6680"/>
              <a:gd name="T31" fmla="*/ 262 h 4786"/>
              <a:gd name="T32" fmla="*/ 924 w 6680"/>
              <a:gd name="T33" fmla="*/ 574 h 4786"/>
              <a:gd name="T34" fmla="*/ 1372 w 6680"/>
              <a:gd name="T35" fmla="*/ 1350 h 4786"/>
              <a:gd name="T36" fmla="*/ 1828 w 6680"/>
              <a:gd name="T37" fmla="*/ 2088 h 4786"/>
              <a:gd name="T38" fmla="*/ 1658 w 6680"/>
              <a:gd name="T39" fmla="*/ 1932 h 4786"/>
              <a:gd name="T40" fmla="*/ 1526 w 6680"/>
              <a:gd name="T41" fmla="*/ 1822 h 4786"/>
              <a:gd name="T42" fmla="*/ 1538 w 6680"/>
              <a:gd name="T43" fmla="*/ 1870 h 4786"/>
              <a:gd name="T44" fmla="*/ 1064 w 6680"/>
              <a:gd name="T45" fmla="*/ 1360 h 4786"/>
              <a:gd name="T46" fmla="*/ 50 w 6680"/>
              <a:gd name="T47" fmla="*/ 472 h 4786"/>
              <a:gd name="T48" fmla="*/ 5414 w 6680"/>
              <a:gd name="T49" fmla="*/ 4654 h 4786"/>
              <a:gd name="T50" fmla="*/ 1914 w 6680"/>
              <a:gd name="T51" fmla="*/ 2160 h 4786"/>
              <a:gd name="T52" fmla="*/ 2468 w 6680"/>
              <a:gd name="T53" fmla="*/ 2618 h 4786"/>
              <a:gd name="T54" fmla="*/ 2384 w 6680"/>
              <a:gd name="T55" fmla="*/ 2528 h 4786"/>
              <a:gd name="T56" fmla="*/ 2330 w 6680"/>
              <a:gd name="T57" fmla="*/ 2490 h 4786"/>
              <a:gd name="T58" fmla="*/ 5000 w 6680"/>
              <a:gd name="T59" fmla="*/ 4256 h 4786"/>
              <a:gd name="T60" fmla="*/ 4868 w 6680"/>
              <a:gd name="T61" fmla="*/ 4168 h 4786"/>
              <a:gd name="T62" fmla="*/ 3472 w 6680"/>
              <a:gd name="T63" fmla="*/ 3350 h 4786"/>
              <a:gd name="T64" fmla="*/ 5004 w 6680"/>
              <a:gd name="T65" fmla="*/ 4266 h 4786"/>
              <a:gd name="T66" fmla="*/ 4796 w 6680"/>
              <a:gd name="T67" fmla="*/ 4110 h 4786"/>
              <a:gd name="T68" fmla="*/ 2376 w 6680"/>
              <a:gd name="T69" fmla="*/ 2474 h 4786"/>
              <a:gd name="T70" fmla="*/ 2148 w 6680"/>
              <a:gd name="T71" fmla="*/ 2334 h 4786"/>
              <a:gd name="T72" fmla="*/ 2584 w 6680"/>
              <a:gd name="T73" fmla="*/ 2760 h 4786"/>
              <a:gd name="T74" fmla="*/ 4976 w 6680"/>
              <a:gd name="T75" fmla="*/ 4264 h 4786"/>
              <a:gd name="T76" fmla="*/ 4978 w 6680"/>
              <a:gd name="T77" fmla="*/ 4230 h 4786"/>
              <a:gd name="T78" fmla="*/ 4530 w 6680"/>
              <a:gd name="T79" fmla="*/ 3890 h 4786"/>
              <a:gd name="T80" fmla="*/ 2334 w 6680"/>
              <a:gd name="T81" fmla="*/ 2404 h 4786"/>
              <a:gd name="T82" fmla="*/ 2124 w 6680"/>
              <a:gd name="T83" fmla="*/ 2320 h 4786"/>
              <a:gd name="T84" fmla="*/ 2546 w 6680"/>
              <a:gd name="T85" fmla="*/ 2718 h 4786"/>
              <a:gd name="T86" fmla="*/ 2692 w 6680"/>
              <a:gd name="T87" fmla="*/ 2894 h 4786"/>
              <a:gd name="T88" fmla="*/ 5080 w 6680"/>
              <a:gd name="T89" fmla="*/ 4286 h 4786"/>
              <a:gd name="T90" fmla="*/ 4996 w 6680"/>
              <a:gd name="T91" fmla="*/ 4228 h 4786"/>
              <a:gd name="T92" fmla="*/ 4714 w 6680"/>
              <a:gd name="T93" fmla="*/ 4028 h 4786"/>
              <a:gd name="T94" fmla="*/ 2426 w 6680"/>
              <a:gd name="T95" fmla="*/ 2418 h 4786"/>
              <a:gd name="T96" fmla="*/ 1890 w 6680"/>
              <a:gd name="T97" fmla="*/ 2146 h 4786"/>
              <a:gd name="T98" fmla="*/ 2330 w 6680"/>
              <a:gd name="T99" fmla="*/ 2524 h 4786"/>
              <a:gd name="T100" fmla="*/ 4018 w 6680"/>
              <a:gd name="T101" fmla="*/ 3874 h 4786"/>
              <a:gd name="T102" fmla="*/ 5078 w 6680"/>
              <a:gd name="T103" fmla="*/ 4294 h 4786"/>
              <a:gd name="T104" fmla="*/ 5136 w 6680"/>
              <a:gd name="T105" fmla="*/ 4270 h 4786"/>
              <a:gd name="T106" fmla="*/ 4940 w 6680"/>
              <a:gd name="T107" fmla="*/ 4190 h 4786"/>
              <a:gd name="T108" fmla="*/ 4782 w 6680"/>
              <a:gd name="T109" fmla="*/ 4078 h 4786"/>
              <a:gd name="T110" fmla="*/ 4032 w 6680"/>
              <a:gd name="T111" fmla="*/ 3450 h 4786"/>
              <a:gd name="T112" fmla="*/ 4426 w 6680"/>
              <a:gd name="T113" fmla="*/ 3716 h 4786"/>
              <a:gd name="T114" fmla="*/ 2690 w 6680"/>
              <a:gd name="T115" fmla="*/ 2528 h 4786"/>
              <a:gd name="T116" fmla="*/ 1826 w 6680"/>
              <a:gd name="T117" fmla="*/ 2090 h 4786"/>
              <a:gd name="T118" fmla="*/ 1974 w 6680"/>
              <a:gd name="T119" fmla="*/ 2216 h 4786"/>
              <a:gd name="T120" fmla="*/ 2204 w 6680"/>
              <a:gd name="T121" fmla="*/ 2412 h 4786"/>
              <a:gd name="T122" fmla="*/ 2588 w 6680"/>
              <a:gd name="T123" fmla="*/ 2788 h 4786"/>
              <a:gd name="T124" fmla="*/ 3194 w 6680"/>
              <a:gd name="T125" fmla="*/ 3458 h 4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680" h="4786">
                <a:moveTo>
                  <a:pt x="4976" y="4310"/>
                </a:moveTo>
                <a:lnTo>
                  <a:pt x="4976" y="4310"/>
                </a:lnTo>
                <a:lnTo>
                  <a:pt x="4988" y="4310"/>
                </a:lnTo>
                <a:lnTo>
                  <a:pt x="4988" y="4310"/>
                </a:lnTo>
                <a:lnTo>
                  <a:pt x="5076" y="4390"/>
                </a:lnTo>
                <a:lnTo>
                  <a:pt x="5076" y="4390"/>
                </a:lnTo>
                <a:lnTo>
                  <a:pt x="5156" y="4456"/>
                </a:lnTo>
                <a:lnTo>
                  <a:pt x="5234" y="4516"/>
                </a:lnTo>
                <a:lnTo>
                  <a:pt x="5310" y="4570"/>
                </a:lnTo>
                <a:lnTo>
                  <a:pt x="5384" y="4616"/>
                </a:lnTo>
                <a:lnTo>
                  <a:pt x="5420" y="4636"/>
                </a:lnTo>
                <a:lnTo>
                  <a:pt x="5456" y="4656"/>
                </a:lnTo>
                <a:lnTo>
                  <a:pt x="5490" y="4672"/>
                </a:lnTo>
                <a:lnTo>
                  <a:pt x="5526" y="4688"/>
                </a:lnTo>
                <a:lnTo>
                  <a:pt x="5560" y="4702"/>
                </a:lnTo>
                <a:lnTo>
                  <a:pt x="5594" y="4714"/>
                </a:lnTo>
                <a:lnTo>
                  <a:pt x="5628" y="4726"/>
                </a:lnTo>
                <a:lnTo>
                  <a:pt x="5662" y="4734"/>
                </a:lnTo>
                <a:lnTo>
                  <a:pt x="5662" y="4734"/>
                </a:lnTo>
                <a:lnTo>
                  <a:pt x="5708" y="4744"/>
                </a:lnTo>
                <a:lnTo>
                  <a:pt x="5752" y="4752"/>
                </a:lnTo>
                <a:lnTo>
                  <a:pt x="5798" y="4756"/>
                </a:lnTo>
                <a:lnTo>
                  <a:pt x="5842" y="4758"/>
                </a:lnTo>
                <a:lnTo>
                  <a:pt x="5842" y="4758"/>
                </a:lnTo>
                <a:lnTo>
                  <a:pt x="5894" y="4756"/>
                </a:lnTo>
                <a:lnTo>
                  <a:pt x="5944" y="4750"/>
                </a:lnTo>
                <a:lnTo>
                  <a:pt x="5996" y="4740"/>
                </a:lnTo>
                <a:lnTo>
                  <a:pt x="6046" y="4726"/>
                </a:lnTo>
                <a:lnTo>
                  <a:pt x="6098" y="4710"/>
                </a:lnTo>
                <a:lnTo>
                  <a:pt x="6148" y="4688"/>
                </a:lnTo>
                <a:lnTo>
                  <a:pt x="6200" y="4662"/>
                </a:lnTo>
                <a:lnTo>
                  <a:pt x="6252" y="4634"/>
                </a:lnTo>
                <a:lnTo>
                  <a:pt x="6304" y="4600"/>
                </a:lnTo>
                <a:lnTo>
                  <a:pt x="6356" y="4562"/>
                </a:lnTo>
                <a:lnTo>
                  <a:pt x="6408" y="4520"/>
                </a:lnTo>
                <a:lnTo>
                  <a:pt x="6462" y="4474"/>
                </a:lnTo>
                <a:lnTo>
                  <a:pt x="6516" y="4426"/>
                </a:lnTo>
                <a:lnTo>
                  <a:pt x="6570" y="4370"/>
                </a:lnTo>
                <a:lnTo>
                  <a:pt x="6624" y="4312"/>
                </a:lnTo>
                <a:lnTo>
                  <a:pt x="6680" y="4250"/>
                </a:lnTo>
                <a:lnTo>
                  <a:pt x="6680" y="4248"/>
                </a:lnTo>
                <a:lnTo>
                  <a:pt x="6680" y="4248"/>
                </a:lnTo>
                <a:lnTo>
                  <a:pt x="6624" y="4310"/>
                </a:lnTo>
                <a:lnTo>
                  <a:pt x="6568" y="4368"/>
                </a:lnTo>
                <a:lnTo>
                  <a:pt x="6514" y="4422"/>
                </a:lnTo>
                <a:lnTo>
                  <a:pt x="6460" y="4472"/>
                </a:lnTo>
                <a:lnTo>
                  <a:pt x="6406" y="4518"/>
                </a:lnTo>
                <a:lnTo>
                  <a:pt x="6354" y="4558"/>
                </a:lnTo>
                <a:lnTo>
                  <a:pt x="6300" y="4596"/>
                </a:lnTo>
                <a:lnTo>
                  <a:pt x="6248" y="4628"/>
                </a:lnTo>
                <a:lnTo>
                  <a:pt x="6196" y="4658"/>
                </a:lnTo>
                <a:lnTo>
                  <a:pt x="6144" y="4682"/>
                </a:lnTo>
                <a:lnTo>
                  <a:pt x="6094" y="4704"/>
                </a:lnTo>
                <a:lnTo>
                  <a:pt x="6042" y="4720"/>
                </a:lnTo>
                <a:lnTo>
                  <a:pt x="5990" y="4734"/>
                </a:lnTo>
                <a:lnTo>
                  <a:pt x="5940" y="4744"/>
                </a:lnTo>
                <a:lnTo>
                  <a:pt x="5888" y="4748"/>
                </a:lnTo>
                <a:lnTo>
                  <a:pt x="5838" y="4750"/>
                </a:lnTo>
                <a:lnTo>
                  <a:pt x="5838" y="4750"/>
                </a:lnTo>
                <a:lnTo>
                  <a:pt x="5786" y="4748"/>
                </a:lnTo>
                <a:lnTo>
                  <a:pt x="5736" y="4744"/>
                </a:lnTo>
                <a:lnTo>
                  <a:pt x="5684" y="4734"/>
                </a:lnTo>
                <a:lnTo>
                  <a:pt x="5634" y="4722"/>
                </a:lnTo>
                <a:lnTo>
                  <a:pt x="5582" y="4706"/>
                </a:lnTo>
                <a:lnTo>
                  <a:pt x="5530" y="4686"/>
                </a:lnTo>
                <a:lnTo>
                  <a:pt x="5478" y="4662"/>
                </a:lnTo>
                <a:lnTo>
                  <a:pt x="5426" y="4636"/>
                </a:lnTo>
                <a:lnTo>
                  <a:pt x="5372" y="4606"/>
                </a:lnTo>
                <a:lnTo>
                  <a:pt x="5320" y="4574"/>
                </a:lnTo>
                <a:lnTo>
                  <a:pt x="5266" y="4538"/>
                </a:lnTo>
                <a:lnTo>
                  <a:pt x="5212" y="4498"/>
                </a:lnTo>
                <a:lnTo>
                  <a:pt x="5156" y="4456"/>
                </a:lnTo>
                <a:lnTo>
                  <a:pt x="5102" y="4410"/>
                </a:lnTo>
                <a:lnTo>
                  <a:pt x="5046" y="4360"/>
                </a:lnTo>
                <a:lnTo>
                  <a:pt x="4990" y="4310"/>
                </a:lnTo>
                <a:lnTo>
                  <a:pt x="4990" y="4310"/>
                </a:lnTo>
                <a:lnTo>
                  <a:pt x="5002" y="4308"/>
                </a:lnTo>
                <a:lnTo>
                  <a:pt x="5002" y="4308"/>
                </a:lnTo>
                <a:lnTo>
                  <a:pt x="5084" y="4380"/>
                </a:lnTo>
                <a:lnTo>
                  <a:pt x="5084" y="4380"/>
                </a:lnTo>
                <a:lnTo>
                  <a:pt x="5164" y="4444"/>
                </a:lnTo>
                <a:lnTo>
                  <a:pt x="5240" y="4502"/>
                </a:lnTo>
                <a:lnTo>
                  <a:pt x="5316" y="4552"/>
                </a:lnTo>
                <a:lnTo>
                  <a:pt x="5388" y="4596"/>
                </a:lnTo>
                <a:lnTo>
                  <a:pt x="5424" y="4616"/>
                </a:lnTo>
                <a:lnTo>
                  <a:pt x="5460" y="4634"/>
                </a:lnTo>
                <a:lnTo>
                  <a:pt x="5496" y="4650"/>
                </a:lnTo>
                <a:lnTo>
                  <a:pt x="5530" y="4666"/>
                </a:lnTo>
                <a:lnTo>
                  <a:pt x="5564" y="4680"/>
                </a:lnTo>
                <a:lnTo>
                  <a:pt x="5600" y="4690"/>
                </a:lnTo>
                <a:lnTo>
                  <a:pt x="5632" y="4702"/>
                </a:lnTo>
                <a:lnTo>
                  <a:pt x="5666" y="4710"/>
                </a:lnTo>
                <a:lnTo>
                  <a:pt x="5666" y="4710"/>
                </a:lnTo>
                <a:lnTo>
                  <a:pt x="5710" y="4718"/>
                </a:lnTo>
                <a:lnTo>
                  <a:pt x="5754" y="4726"/>
                </a:lnTo>
                <a:lnTo>
                  <a:pt x="5796" y="4730"/>
                </a:lnTo>
                <a:lnTo>
                  <a:pt x="5840" y="4730"/>
                </a:lnTo>
                <a:lnTo>
                  <a:pt x="5840" y="4730"/>
                </a:lnTo>
                <a:lnTo>
                  <a:pt x="5890" y="4728"/>
                </a:lnTo>
                <a:lnTo>
                  <a:pt x="5942" y="4722"/>
                </a:lnTo>
                <a:lnTo>
                  <a:pt x="5994" y="4714"/>
                </a:lnTo>
                <a:lnTo>
                  <a:pt x="6044" y="4700"/>
                </a:lnTo>
                <a:lnTo>
                  <a:pt x="6096" y="4682"/>
                </a:lnTo>
                <a:lnTo>
                  <a:pt x="6148" y="4662"/>
                </a:lnTo>
                <a:lnTo>
                  <a:pt x="6200" y="4636"/>
                </a:lnTo>
                <a:lnTo>
                  <a:pt x="6252" y="4608"/>
                </a:lnTo>
                <a:lnTo>
                  <a:pt x="6304" y="4574"/>
                </a:lnTo>
                <a:lnTo>
                  <a:pt x="6356" y="4538"/>
                </a:lnTo>
                <a:lnTo>
                  <a:pt x="6408" y="4496"/>
                </a:lnTo>
                <a:lnTo>
                  <a:pt x="6462" y="4450"/>
                </a:lnTo>
                <a:lnTo>
                  <a:pt x="6516" y="4402"/>
                </a:lnTo>
                <a:lnTo>
                  <a:pt x="6570" y="4348"/>
                </a:lnTo>
                <a:lnTo>
                  <a:pt x="6624" y="4290"/>
                </a:lnTo>
                <a:lnTo>
                  <a:pt x="6680" y="4228"/>
                </a:lnTo>
                <a:lnTo>
                  <a:pt x="6680" y="4226"/>
                </a:lnTo>
                <a:lnTo>
                  <a:pt x="6680" y="4226"/>
                </a:lnTo>
                <a:lnTo>
                  <a:pt x="6624" y="4288"/>
                </a:lnTo>
                <a:lnTo>
                  <a:pt x="6568" y="4346"/>
                </a:lnTo>
                <a:lnTo>
                  <a:pt x="6514" y="4400"/>
                </a:lnTo>
                <a:lnTo>
                  <a:pt x="6460" y="4448"/>
                </a:lnTo>
                <a:lnTo>
                  <a:pt x="6406" y="4494"/>
                </a:lnTo>
                <a:lnTo>
                  <a:pt x="6352" y="4534"/>
                </a:lnTo>
                <a:lnTo>
                  <a:pt x="6300" y="4572"/>
                </a:lnTo>
                <a:lnTo>
                  <a:pt x="6248" y="4604"/>
                </a:lnTo>
                <a:lnTo>
                  <a:pt x="6196" y="4632"/>
                </a:lnTo>
                <a:lnTo>
                  <a:pt x="6144" y="4658"/>
                </a:lnTo>
                <a:lnTo>
                  <a:pt x="6092" y="4678"/>
                </a:lnTo>
                <a:lnTo>
                  <a:pt x="6040" y="4694"/>
                </a:lnTo>
                <a:lnTo>
                  <a:pt x="5988" y="4708"/>
                </a:lnTo>
                <a:lnTo>
                  <a:pt x="5938" y="4718"/>
                </a:lnTo>
                <a:lnTo>
                  <a:pt x="5886" y="4722"/>
                </a:lnTo>
                <a:lnTo>
                  <a:pt x="5834" y="4724"/>
                </a:lnTo>
                <a:lnTo>
                  <a:pt x="5834" y="4724"/>
                </a:lnTo>
                <a:lnTo>
                  <a:pt x="5784" y="4722"/>
                </a:lnTo>
                <a:lnTo>
                  <a:pt x="5734" y="4718"/>
                </a:lnTo>
                <a:lnTo>
                  <a:pt x="5684" y="4708"/>
                </a:lnTo>
                <a:lnTo>
                  <a:pt x="5634" y="4698"/>
                </a:lnTo>
                <a:lnTo>
                  <a:pt x="5584" y="4682"/>
                </a:lnTo>
                <a:lnTo>
                  <a:pt x="5532" y="4664"/>
                </a:lnTo>
                <a:lnTo>
                  <a:pt x="5482" y="4642"/>
                </a:lnTo>
                <a:lnTo>
                  <a:pt x="5430" y="4616"/>
                </a:lnTo>
                <a:lnTo>
                  <a:pt x="5378" y="4588"/>
                </a:lnTo>
                <a:lnTo>
                  <a:pt x="5326" y="4558"/>
                </a:lnTo>
                <a:lnTo>
                  <a:pt x="5274" y="4524"/>
                </a:lnTo>
                <a:lnTo>
                  <a:pt x="5220" y="4486"/>
                </a:lnTo>
                <a:lnTo>
                  <a:pt x="5166" y="4446"/>
                </a:lnTo>
                <a:lnTo>
                  <a:pt x="5112" y="4404"/>
                </a:lnTo>
                <a:lnTo>
                  <a:pt x="5058" y="4358"/>
                </a:lnTo>
                <a:lnTo>
                  <a:pt x="5002" y="4308"/>
                </a:lnTo>
                <a:lnTo>
                  <a:pt x="5002" y="4308"/>
                </a:lnTo>
                <a:lnTo>
                  <a:pt x="5014" y="4308"/>
                </a:lnTo>
                <a:lnTo>
                  <a:pt x="5014" y="4308"/>
                </a:lnTo>
                <a:lnTo>
                  <a:pt x="5090" y="4372"/>
                </a:lnTo>
                <a:lnTo>
                  <a:pt x="5090" y="4372"/>
                </a:lnTo>
                <a:lnTo>
                  <a:pt x="5170" y="4432"/>
                </a:lnTo>
                <a:lnTo>
                  <a:pt x="5246" y="4488"/>
                </a:lnTo>
                <a:lnTo>
                  <a:pt x="5320" y="4536"/>
                </a:lnTo>
                <a:lnTo>
                  <a:pt x="5394" y="4578"/>
                </a:lnTo>
                <a:lnTo>
                  <a:pt x="5430" y="4596"/>
                </a:lnTo>
                <a:lnTo>
                  <a:pt x="5466" y="4614"/>
                </a:lnTo>
                <a:lnTo>
                  <a:pt x="5500" y="4630"/>
                </a:lnTo>
                <a:lnTo>
                  <a:pt x="5534" y="4644"/>
                </a:lnTo>
                <a:lnTo>
                  <a:pt x="5570" y="4656"/>
                </a:lnTo>
                <a:lnTo>
                  <a:pt x="5604" y="4668"/>
                </a:lnTo>
                <a:lnTo>
                  <a:pt x="5636" y="4678"/>
                </a:lnTo>
                <a:lnTo>
                  <a:pt x="5670" y="4686"/>
                </a:lnTo>
                <a:lnTo>
                  <a:pt x="5670" y="4686"/>
                </a:lnTo>
                <a:lnTo>
                  <a:pt x="5712" y="4694"/>
                </a:lnTo>
                <a:lnTo>
                  <a:pt x="5754" y="4700"/>
                </a:lnTo>
                <a:lnTo>
                  <a:pt x="5794" y="4702"/>
                </a:lnTo>
                <a:lnTo>
                  <a:pt x="5836" y="4704"/>
                </a:lnTo>
                <a:lnTo>
                  <a:pt x="5836" y="4704"/>
                </a:lnTo>
                <a:lnTo>
                  <a:pt x="5888" y="4702"/>
                </a:lnTo>
                <a:lnTo>
                  <a:pt x="5940" y="4696"/>
                </a:lnTo>
                <a:lnTo>
                  <a:pt x="5992" y="4686"/>
                </a:lnTo>
                <a:lnTo>
                  <a:pt x="6042" y="4674"/>
                </a:lnTo>
                <a:lnTo>
                  <a:pt x="6094" y="4656"/>
                </a:lnTo>
                <a:lnTo>
                  <a:pt x="6146" y="4636"/>
                </a:lnTo>
                <a:lnTo>
                  <a:pt x="6198" y="4610"/>
                </a:lnTo>
                <a:lnTo>
                  <a:pt x="6250" y="4582"/>
                </a:lnTo>
                <a:lnTo>
                  <a:pt x="6302" y="4550"/>
                </a:lnTo>
                <a:lnTo>
                  <a:pt x="6354" y="4512"/>
                </a:lnTo>
                <a:lnTo>
                  <a:pt x="6408" y="4472"/>
                </a:lnTo>
                <a:lnTo>
                  <a:pt x="6462" y="4428"/>
                </a:lnTo>
                <a:lnTo>
                  <a:pt x="6514" y="4378"/>
                </a:lnTo>
                <a:lnTo>
                  <a:pt x="6570" y="4326"/>
                </a:lnTo>
                <a:lnTo>
                  <a:pt x="6624" y="4268"/>
                </a:lnTo>
                <a:lnTo>
                  <a:pt x="6680" y="4206"/>
                </a:lnTo>
                <a:lnTo>
                  <a:pt x="6680" y="4204"/>
                </a:lnTo>
                <a:lnTo>
                  <a:pt x="6680" y="4204"/>
                </a:lnTo>
                <a:lnTo>
                  <a:pt x="6624" y="4264"/>
                </a:lnTo>
                <a:lnTo>
                  <a:pt x="6570" y="4320"/>
                </a:lnTo>
                <a:lnTo>
                  <a:pt x="6518" y="4372"/>
                </a:lnTo>
                <a:lnTo>
                  <a:pt x="6464" y="4420"/>
                </a:lnTo>
                <a:lnTo>
                  <a:pt x="6412" y="4464"/>
                </a:lnTo>
                <a:lnTo>
                  <a:pt x="6360" y="4504"/>
                </a:lnTo>
                <a:lnTo>
                  <a:pt x="6308" y="4540"/>
                </a:lnTo>
                <a:lnTo>
                  <a:pt x="6256" y="4574"/>
                </a:lnTo>
                <a:lnTo>
                  <a:pt x="6204" y="4602"/>
                </a:lnTo>
                <a:lnTo>
                  <a:pt x="6154" y="4626"/>
                </a:lnTo>
                <a:lnTo>
                  <a:pt x="6104" y="4648"/>
                </a:lnTo>
                <a:lnTo>
                  <a:pt x="6052" y="4664"/>
                </a:lnTo>
                <a:lnTo>
                  <a:pt x="6002" y="4678"/>
                </a:lnTo>
                <a:lnTo>
                  <a:pt x="5952" y="4688"/>
                </a:lnTo>
                <a:lnTo>
                  <a:pt x="5902" y="4696"/>
                </a:lnTo>
                <a:lnTo>
                  <a:pt x="5852" y="4698"/>
                </a:lnTo>
                <a:lnTo>
                  <a:pt x="5802" y="4698"/>
                </a:lnTo>
                <a:lnTo>
                  <a:pt x="5752" y="4694"/>
                </a:lnTo>
                <a:lnTo>
                  <a:pt x="5700" y="4688"/>
                </a:lnTo>
                <a:lnTo>
                  <a:pt x="5650" y="4676"/>
                </a:lnTo>
                <a:lnTo>
                  <a:pt x="5600" y="4664"/>
                </a:lnTo>
                <a:lnTo>
                  <a:pt x="5548" y="4646"/>
                </a:lnTo>
                <a:lnTo>
                  <a:pt x="5496" y="4626"/>
                </a:lnTo>
                <a:lnTo>
                  <a:pt x="5446" y="4602"/>
                </a:lnTo>
                <a:lnTo>
                  <a:pt x="5394" y="4576"/>
                </a:lnTo>
                <a:lnTo>
                  <a:pt x="5340" y="4546"/>
                </a:lnTo>
                <a:lnTo>
                  <a:pt x="5288" y="4514"/>
                </a:lnTo>
                <a:lnTo>
                  <a:pt x="5234" y="4478"/>
                </a:lnTo>
                <a:lnTo>
                  <a:pt x="5180" y="4440"/>
                </a:lnTo>
                <a:lnTo>
                  <a:pt x="5126" y="4398"/>
                </a:lnTo>
                <a:lnTo>
                  <a:pt x="5072" y="4354"/>
                </a:lnTo>
                <a:lnTo>
                  <a:pt x="5016" y="4308"/>
                </a:lnTo>
                <a:lnTo>
                  <a:pt x="5016" y="4308"/>
                </a:lnTo>
                <a:lnTo>
                  <a:pt x="5028" y="4306"/>
                </a:lnTo>
                <a:lnTo>
                  <a:pt x="5028" y="4306"/>
                </a:lnTo>
                <a:lnTo>
                  <a:pt x="5098" y="4364"/>
                </a:lnTo>
                <a:lnTo>
                  <a:pt x="5098" y="4364"/>
                </a:lnTo>
                <a:lnTo>
                  <a:pt x="5176" y="4422"/>
                </a:lnTo>
                <a:lnTo>
                  <a:pt x="5252" y="4474"/>
                </a:lnTo>
                <a:lnTo>
                  <a:pt x="5326" y="4520"/>
                </a:lnTo>
                <a:lnTo>
                  <a:pt x="5398" y="4560"/>
                </a:lnTo>
                <a:lnTo>
                  <a:pt x="5470" y="4594"/>
                </a:lnTo>
                <a:lnTo>
                  <a:pt x="5504" y="4608"/>
                </a:lnTo>
                <a:lnTo>
                  <a:pt x="5540" y="4622"/>
                </a:lnTo>
                <a:lnTo>
                  <a:pt x="5574" y="4634"/>
                </a:lnTo>
                <a:lnTo>
                  <a:pt x="5608" y="4644"/>
                </a:lnTo>
                <a:lnTo>
                  <a:pt x="5640" y="4654"/>
                </a:lnTo>
                <a:lnTo>
                  <a:pt x="5674" y="4660"/>
                </a:lnTo>
                <a:lnTo>
                  <a:pt x="5674" y="4660"/>
                </a:lnTo>
                <a:lnTo>
                  <a:pt x="5714" y="4668"/>
                </a:lnTo>
                <a:lnTo>
                  <a:pt x="5754" y="4674"/>
                </a:lnTo>
                <a:lnTo>
                  <a:pt x="5792" y="4676"/>
                </a:lnTo>
                <a:lnTo>
                  <a:pt x="5832" y="4678"/>
                </a:lnTo>
                <a:lnTo>
                  <a:pt x="5832" y="4678"/>
                </a:lnTo>
                <a:lnTo>
                  <a:pt x="5880" y="4676"/>
                </a:lnTo>
                <a:lnTo>
                  <a:pt x="5928" y="4670"/>
                </a:lnTo>
                <a:lnTo>
                  <a:pt x="5976" y="4662"/>
                </a:lnTo>
                <a:lnTo>
                  <a:pt x="6024" y="4652"/>
                </a:lnTo>
                <a:lnTo>
                  <a:pt x="6072" y="4638"/>
                </a:lnTo>
                <a:lnTo>
                  <a:pt x="6118" y="4620"/>
                </a:lnTo>
                <a:lnTo>
                  <a:pt x="6166" y="4600"/>
                </a:lnTo>
                <a:lnTo>
                  <a:pt x="6214" y="4576"/>
                </a:lnTo>
                <a:lnTo>
                  <a:pt x="6214" y="4576"/>
                </a:lnTo>
                <a:lnTo>
                  <a:pt x="6270" y="4544"/>
                </a:lnTo>
                <a:lnTo>
                  <a:pt x="6328" y="4506"/>
                </a:lnTo>
                <a:lnTo>
                  <a:pt x="6384" y="4464"/>
                </a:lnTo>
                <a:lnTo>
                  <a:pt x="6442" y="4418"/>
                </a:lnTo>
                <a:lnTo>
                  <a:pt x="6500" y="4368"/>
                </a:lnTo>
                <a:lnTo>
                  <a:pt x="6560" y="4312"/>
                </a:lnTo>
                <a:lnTo>
                  <a:pt x="6618" y="4250"/>
                </a:lnTo>
                <a:lnTo>
                  <a:pt x="6680" y="4186"/>
                </a:lnTo>
                <a:lnTo>
                  <a:pt x="6680" y="4182"/>
                </a:lnTo>
                <a:lnTo>
                  <a:pt x="6680" y="4182"/>
                </a:lnTo>
                <a:lnTo>
                  <a:pt x="6624" y="4244"/>
                </a:lnTo>
                <a:lnTo>
                  <a:pt x="6568" y="4300"/>
                </a:lnTo>
                <a:lnTo>
                  <a:pt x="6512" y="4354"/>
                </a:lnTo>
                <a:lnTo>
                  <a:pt x="6458" y="4402"/>
                </a:lnTo>
                <a:lnTo>
                  <a:pt x="6404" y="4446"/>
                </a:lnTo>
                <a:lnTo>
                  <a:pt x="6350" y="4486"/>
                </a:lnTo>
                <a:lnTo>
                  <a:pt x="6296" y="4522"/>
                </a:lnTo>
                <a:lnTo>
                  <a:pt x="6244" y="4554"/>
                </a:lnTo>
                <a:lnTo>
                  <a:pt x="6190" y="4584"/>
                </a:lnTo>
                <a:lnTo>
                  <a:pt x="6138" y="4608"/>
                </a:lnTo>
                <a:lnTo>
                  <a:pt x="6086" y="4628"/>
                </a:lnTo>
                <a:lnTo>
                  <a:pt x="6034" y="4644"/>
                </a:lnTo>
                <a:lnTo>
                  <a:pt x="5982" y="4658"/>
                </a:lnTo>
                <a:lnTo>
                  <a:pt x="5930" y="4666"/>
                </a:lnTo>
                <a:lnTo>
                  <a:pt x="5878" y="4672"/>
                </a:lnTo>
                <a:lnTo>
                  <a:pt x="5828" y="4674"/>
                </a:lnTo>
                <a:lnTo>
                  <a:pt x="5828" y="4674"/>
                </a:lnTo>
                <a:lnTo>
                  <a:pt x="5780" y="4672"/>
                </a:lnTo>
                <a:lnTo>
                  <a:pt x="5730" y="4668"/>
                </a:lnTo>
                <a:lnTo>
                  <a:pt x="5682" y="4660"/>
                </a:lnTo>
                <a:lnTo>
                  <a:pt x="5634" y="4650"/>
                </a:lnTo>
                <a:lnTo>
                  <a:pt x="5586" y="4636"/>
                </a:lnTo>
                <a:lnTo>
                  <a:pt x="5538" y="4620"/>
                </a:lnTo>
                <a:lnTo>
                  <a:pt x="5488" y="4600"/>
                </a:lnTo>
                <a:lnTo>
                  <a:pt x="5438" y="4578"/>
                </a:lnTo>
                <a:lnTo>
                  <a:pt x="5390" y="4554"/>
                </a:lnTo>
                <a:lnTo>
                  <a:pt x="5338" y="4526"/>
                </a:lnTo>
                <a:lnTo>
                  <a:pt x="5288" y="4496"/>
                </a:lnTo>
                <a:lnTo>
                  <a:pt x="5238" y="4464"/>
                </a:lnTo>
                <a:lnTo>
                  <a:pt x="5186" y="4428"/>
                </a:lnTo>
                <a:lnTo>
                  <a:pt x="5134" y="4390"/>
                </a:lnTo>
                <a:lnTo>
                  <a:pt x="5082" y="4350"/>
                </a:lnTo>
                <a:lnTo>
                  <a:pt x="5028" y="4306"/>
                </a:lnTo>
                <a:lnTo>
                  <a:pt x="5028" y="4306"/>
                </a:lnTo>
                <a:lnTo>
                  <a:pt x="5040" y="4306"/>
                </a:lnTo>
                <a:lnTo>
                  <a:pt x="5040" y="4306"/>
                </a:lnTo>
                <a:lnTo>
                  <a:pt x="5104" y="4354"/>
                </a:lnTo>
                <a:lnTo>
                  <a:pt x="5104" y="4354"/>
                </a:lnTo>
                <a:lnTo>
                  <a:pt x="5150" y="4388"/>
                </a:lnTo>
                <a:lnTo>
                  <a:pt x="5196" y="4420"/>
                </a:lnTo>
                <a:lnTo>
                  <a:pt x="5196" y="4420"/>
                </a:lnTo>
                <a:lnTo>
                  <a:pt x="5120" y="4366"/>
                </a:lnTo>
                <a:lnTo>
                  <a:pt x="5042" y="4306"/>
                </a:lnTo>
                <a:lnTo>
                  <a:pt x="5042" y="4306"/>
                </a:lnTo>
                <a:lnTo>
                  <a:pt x="5054" y="4306"/>
                </a:lnTo>
                <a:lnTo>
                  <a:pt x="5054" y="4306"/>
                </a:lnTo>
                <a:lnTo>
                  <a:pt x="5088" y="4332"/>
                </a:lnTo>
                <a:lnTo>
                  <a:pt x="5088" y="4332"/>
                </a:lnTo>
                <a:lnTo>
                  <a:pt x="5054" y="4306"/>
                </a:lnTo>
                <a:lnTo>
                  <a:pt x="5054" y="4306"/>
                </a:lnTo>
                <a:lnTo>
                  <a:pt x="5078" y="4302"/>
                </a:lnTo>
                <a:lnTo>
                  <a:pt x="5078" y="4302"/>
                </a:lnTo>
                <a:lnTo>
                  <a:pt x="5124" y="4334"/>
                </a:lnTo>
                <a:lnTo>
                  <a:pt x="5124" y="4334"/>
                </a:lnTo>
                <a:lnTo>
                  <a:pt x="5200" y="4380"/>
                </a:lnTo>
                <a:lnTo>
                  <a:pt x="5274" y="4424"/>
                </a:lnTo>
                <a:lnTo>
                  <a:pt x="5346" y="4460"/>
                </a:lnTo>
                <a:lnTo>
                  <a:pt x="5418" y="4492"/>
                </a:lnTo>
                <a:lnTo>
                  <a:pt x="5488" y="4518"/>
                </a:lnTo>
                <a:lnTo>
                  <a:pt x="5556" y="4540"/>
                </a:lnTo>
                <a:lnTo>
                  <a:pt x="5622" y="4556"/>
                </a:lnTo>
                <a:lnTo>
                  <a:pt x="5688" y="4568"/>
                </a:lnTo>
                <a:lnTo>
                  <a:pt x="5688" y="4568"/>
                </a:lnTo>
                <a:lnTo>
                  <a:pt x="5746" y="4574"/>
                </a:lnTo>
                <a:lnTo>
                  <a:pt x="5804" y="4576"/>
                </a:lnTo>
                <a:lnTo>
                  <a:pt x="5804" y="4576"/>
                </a:lnTo>
                <a:lnTo>
                  <a:pt x="5858" y="4574"/>
                </a:lnTo>
                <a:lnTo>
                  <a:pt x="5910" y="4568"/>
                </a:lnTo>
                <a:lnTo>
                  <a:pt x="5962" y="4560"/>
                </a:lnTo>
                <a:lnTo>
                  <a:pt x="6016" y="4548"/>
                </a:lnTo>
                <a:lnTo>
                  <a:pt x="6068" y="4532"/>
                </a:lnTo>
                <a:lnTo>
                  <a:pt x="6120" y="4514"/>
                </a:lnTo>
                <a:lnTo>
                  <a:pt x="6172" y="4492"/>
                </a:lnTo>
                <a:lnTo>
                  <a:pt x="6224" y="4466"/>
                </a:lnTo>
                <a:lnTo>
                  <a:pt x="6224" y="4466"/>
                </a:lnTo>
                <a:lnTo>
                  <a:pt x="6280" y="4434"/>
                </a:lnTo>
                <a:lnTo>
                  <a:pt x="6336" y="4398"/>
                </a:lnTo>
                <a:lnTo>
                  <a:pt x="6392" y="4358"/>
                </a:lnTo>
                <a:lnTo>
                  <a:pt x="6448" y="4316"/>
                </a:lnTo>
                <a:lnTo>
                  <a:pt x="6506" y="4268"/>
                </a:lnTo>
                <a:lnTo>
                  <a:pt x="6562" y="4216"/>
                </a:lnTo>
                <a:lnTo>
                  <a:pt x="6620" y="4158"/>
                </a:lnTo>
                <a:lnTo>
                  <a:pt x="6680" y="4098"/>
                </a:lnTo>
                <a:lnTo>
                  <a:pt x="6680" y="4096"/>
                </a:lnTo>
                <a:lnTo>
                  <a:pt x="6680" y="4096"/>
                </a:lnTo>
                <a:lnTo>
                  <a:pt x="6622" y="4154"/>
                </a:lnTo>
                <a:lnTo>
                  <a:pt x="6564" y="4210"/>
                </a:lnTo>
                <a:lnTo>
                  <a:pt x="6508" y="4262"/>
                </a:lnTo>
                <a:lnTo>
                  <a:pt x="6452" y="4308"/>
                </a:lnTo>
                <a:lnTo>
                  <a:pt x="6396" y="4352"/>
                </a:lnTo>
                <a:lnTo>
                  <a:pt x="6342" y="4390"/>
                </a:lnTo>
                <a:lnTo>
                  <a:pt x="6286" y="4426"/>
                </a:lnTo>
                <a:lnTo>
                  <a:pt x="6232" y="4456"/>
                </a:lnTo>
                <a:lnTo>
                  <a:pt x="6178" y="4484"/>
                </a:lnTo>
                <a:lnTo>
                  <a:pt x="6124" y="4506"/>
                </a:lnTo>
                <a:lnTo>
                  <a:pt x="6070" y="4526"/>
                </a:lnTo>
                <a:lnTo>
                  <a:pt x="6016" y="4542"/>
                </a:lnTo>
                <a:lnTo>
                  <a:pt x="5962" y="4554"/>
                </a:lnTo>
                <a:lnTo>
                  <a:pt x="5908" y="4564"/>
                </a:lnTo>
                <a:lnTo>
                  <a:pt x="5854" y="4568"/>
                </a:lnTo>
                <a:lnTo>
                  <a:pt x="5802" y="4570"/>
                </a:lnTo>
                <a:lnTo>
                  <a:pt x="5802" y="4570"/>
                </a:lnTo>
                <a:lnTo>
                  <a:pt x="5758" y="4570"/>
                </a:lnTo>
                <a:lnTo>
                  <a:pt x="5714" y="4566"/>
                </a:lnTo>
                <a:lnTo>
                  <a:pt x="5670" y="4560"/>
                </a:lnTo>
                <a:lnTo>
                  <a:pt x="5626" y="4552"/>
                </a:lnTo>
                <a:lnTo>
                  <a:pt x="5582" y="4542"/>
                </a:lnTo>
                <a:lnTo>
                  <a:pt x="5538" y="4530"/>
                </a:lnTo>
                <a:lnTo>
                  <a:pt x="5494" y="4516"/>
                </a:lnTo>
                <a:lnTo>
                  <a:pt x="5448" y="4500"/>
                </a:lnTo>
                <a:lnTo>
                  <a:pt x="5404" y="4482"/>
                </a:lnTo>
                <a:lnTo>
                  <a:pt x="5358" y="4462"/>
                </a:lnTo>
                <a:lnTo>
                  <a:pt x="5314" y="4440"/>
                </a:lnTo>
                <a:lnTo>
                  <a:pt x="5268" y="4416"/>
                </a:lnTo>
                <a:lnTo>
                  <a:pt x="5222" y="4392"/>
                </a:lnTo>
                <a:lnTo>
                  <a:pt x="5176" y="4364"/>
                </a:lnTo>
                <a:lnTo>
                  <a:pt x="5128" y="4334"/>
                </a:lnTo>
                <a:lnTo>
                  <a:pt x="5080" y="4302"/>
                </a:lnTo>
                <a:lnTo>
                  <a:pt x="5080" y="4302"/>
                </a:lnTo>
                <a:lnTo>
                  <a:pt x="5090" y="4302"/>
                </a:lnTo>
                <a:lnTo>
                  <a:pt x="5090" y="4302"/>
                </a:lnTo>
                <a:lnTo>
                  <a:pt x="5130" y="4326"/>
                </a:lnTo>
                <a:lnTo>
                  <a:pt x="5130" y="4326"/>
                </a:lnTo>
                <a:lnTo>
                  <a:pt x="5206" y="4372"/>
                </a:lnTo>
                <a:lnTo>
                  <a:pt x="5280" y="4412"/>
                </a:lnTo>
                <a:lnTo>
                  <a:pt x="5352" y="4446"/>
                </a:lnTo>
                <a:lnTo>
                  <a:pt x="5422" y="4476"/>
                </a:lnTo>
                <a:lnTo>
                  <a:pt x="5492" y="4500"/>
                </a:lnTo>
                <a:lnTo>
                  <a:pt x="5560" y="4520"/>
                </a:lnTo>
                <a:lnTo>
                  <a:pt x="5626" y="4536"/>
                </a:lnTo>
                <a:lnTo>
                  <a:pt x="5692" y="4546"/>
                </a:lnTo>
                <a:lnTo>
                  <a:pt x="5692" y="4546"/>
                </a:lnTo>
                <a:lnTo>
                  <a:pt x="5744" y="4550"/>
                </a:lnTo>
                <a:lnTo>
                  <a:pt x="5794" y="4552"/>
                </a:lnTo>
                <a:lnTo>
                  <a:pt x="5794" y="4552"/>
                </a:lnTo>
                <a:lnTo>
                  <a:pt x="5850" y="4550"/>
                </a:lnTo>
                <a:lnTo>
                  <a:pt x="5904" y="4544"/>
                </a:lnTo>
                <a:lnTo>
                  <a:pt x="5958" y="4536"/>
                </a:lnTo>
                <a:lnTo>
                  <a:pt x="6012" y="4524"/>
                </a:lnTo>
                <a:lnTo>
                  <a:pt x="6066" y="4508"/>
                </a:lnTo>
                <a:lnTo>
                  <a:pt x="6120" y="4488"/>
                </a:lnTo>
                <a:lnTo>
                  <a:pt x="6174" y="4464"/>
                </a:lnTo>
                <a:lnTo>
                  <a:pt x="6226" y="4438"/>
                </a:lnTo>
                <a:lnTo>
                  <a:pt x="6226" y="4438"/>
                </a:lnTo>
                <a:lnTo>
                  <a:pt x="6282" y="4406"/>
                </a:lnTo>
                <a:lnTo>
                  <a:pt x="6338" y="4372"/>
                </a:lnTo>
                <a:lnTo>
                  <a:pt x="6394" y="4332"/>
                </a:lnTo>
                <a:lnTo>
                  <a:pt x="6450" y="4290"/>
                </a:lnTo>
                <a:lnTo>
                  <a:pt x="6506" y="4242"/>
                </a:lnTo>
                <a:lnTo>
                  <a:pt x="6564" y="4192"/>
                </a:lnTo>
                <a:lnTo>
                  <a:pt x="6622" y="4136"/>
                </a:lnTo>
                <a:lnTo>
                  <a:pt x="6680" y="4076"/>
                </a:lnTo>
                <a:lnTo>
                  <a:pt x="6680" y="4074"/>
                </a:lnTo>
                <a:lnTo>
                  <a:pt x="6680" y="4074"/>
                </a:lnTo>
                <a:lnTo>
                  <a:pt x="6628" y="4126"/>
                </a:lnTo>
                <a:lnTo>
                  <a:pt x="6576" y="4176"/>
                </a:lnTo>
                <a:lnTo>
                  <a:pt x="6524" y="4224"/>
                </a:lnTo>
                <a:lnTo>
                  <a:pt x="6474" y="4266"/>
                </a:lnTo>
                <a:lnTo>
                  <a:pt x="6424" y="4306"/>
                </a:lnTo>
                <a:lnTo>
                  <a:pt x="6374" y="4344"/>
                </a:lnTo>
                <a:lnTo>
                  <a:pt x="6324" y="4376"/>
                </a:lnTo>
                <a:lnTo>
                  <a:pt x="6276" y="4408"/>
                </a:lnTo>
                <a:lnTo>
                  <a:pt x="6226" y="4434"/>
                </a:lnTo>
                <a:lnTo>
                  <a:pt x="6178" y="4460"/>
                </a:lnTo>
                <a:lnTo>
                  <a:pt x="6128" y="4480"/>
                </a:lnTo>
                <a:lnTo>
                  <a:pt x="6080" y="4498"/>
                </a:lnTo>
                <a:lnTo>
                  <a:pt x="6032" y="4514"/>
                </a:lnTo>
                <a:lnTo>
                  <a:pt x="5984" y="4526"/>
                </a:lnTo>
                <a:lnTo>
                  <a:pt x="5936" y="4536"/>
                </a:lnTo>
                <a:lnTo>
                  <a:pt x="5886" y="4542"/>
                </a:lnTo>
                <a:lnTo>
                  <a:pt x="5838" y="4546"/>
                </a:lnTo>
                <a:lnTo>
                  <a:pt x="5790" y="4548"/>
                </a:lnTo>
                <a:lnTo>
                  <a:pt x="5742" y="4546"/>
                </a:lnTo>
                <a:lnTo>
                  <a:pt x="5694" y="4542"/>
                </a:lnTo>
                <a:lnTo>
                  <a:pt x="5646" y="4536"/>
                </a:lnTo>
                <a:lnTo>
                  <a:pt x="5596" y="4526"/>
                </a:lnTo>
                <a:lnTo>
                  <a:pt x="5548" y="4516"/>
                </a:lnTo>
                <a:lnTo>
                  <a:pt x="5498" y="4500"/>
                </a:lnTo>
                <a:lnTo>
                  <a:pt x="5448" y="4484"/>
                </a:lnTo>
                <a:lnTo>
                  <a:pt x="5398" y="4464"/>
                </a:lnTo>
                <a:lnTo>
                  <a:pt x="5348" y="4444"/>
                </a:lnTo>
                <a:lnTo>
                  <a:pt x="5298" y="4420"/>
                </a:lnTo>
                <a:lnTo>
                  <a:pt x="5248" y="4394"/>
                </a:lnTo>
                <a:lnTo>
                  <a:pt x="5196" y="4364"/>
                </a:lnTo>
                <a:lnTo>
                  <a:pt x="5144" y="4334"/>
                </a:lnTo>
                <a:lnTo>
                  <a:pt x="5092" y="4302"/>
                </a:lnTo>
                <a:lnTo>
                  <a:pt x="5092" y="4302"/>
                </a:lnTo>
                <a:lnTo>
                  <a:pt x="5102" y="4300"/>
                </a:lnTo>
                <a:lnTo>
                  <a:pt x="5102" y="4300"/>
                </a:lnTo>
                <a:lnTo>
                  <a:pt x="5136" y="4320"/>
                </a:lnTo>
                <a:lnTo>
                  <a:pt x="5136" y="4320"/>
                </a:lnTo>
                <a:lnTo>
                  <a:pt x="5210" y="4364"/>
                </a:lnTo>
                <a:lnTo>
                  <a:pt x="5284" y="4400"/>
                </a:lnTo>
                <a:lnTo>
                  <a:pt x="5356" y="4432"/>
                </a:lnTo>
                <a:lnTo>
                  <a:pt x="5426" y="4460"/>
                </a:lnTo>
                <a:lnTo>
                  <a:pt x="5496" y="4484"/>
                </a:lnTo>
                <a:lnTo>
                  <a:pt x="5562" y="4502"/>
                </a:lnTo>
                <a:lnTo>
                  <a:pt x="5630" y="4514"/>
                </a:lnTo>
                <a:lnTo>
                  <a:pt x="5694" y="4524"/>
                </a:lnTo>
                <a:lnTo>
                  <a:pt x="5694" y="4524"/>
                </a:lnTo>
                <a:lnTo>
                  <a:pt x="5740" y="4526"/>
                </a:lnTo>
                <a:lnTo>
                  <a:pt x="5784" y="4528"/>
                </a:lnTo>
                <a:lnTo>
                  <a:pt x="5784" y="4528"/>
                </a:lnTo>
                <a:lnTo>
                  <a:pt x="5840" y="4526"/>
                </a:lnTo>
                <a:lnTo>
                  <a:pt x="5896" y="4520"/>
                </a:lnTo>
                <a:lnTo>
                  <a:pt x="5952" y="4512"/>
                </a:lnTo>
                <a:lnTo>
                  <a:pt x="6008" y="4498"/>
                </a:lnTo>
                <a:lnTo>
                  <a:pt x="6064" y="4482"/>
                </a:lnTo>
                <a:lnTo>
                  <a:pt x="6118" y="4462"/>
                </a:lnTo>
                <a:lnTo>
                  <a:pt x="6174" y="4438"/>
                </a:lnTo>
                <a:lnTo>
                  <a:pt x="6230" y="4410"/>
                </a:lnTo>
                <a:lnTo>
                  <a:pt x="6230" y="4410"/>
                </a:lnTo>
                <a:lnTo>
                  <a:pt x="6284" y="4380"/>
                </a:lnTo>
                <a:lnTo>
                  <a:pt x="6340" y="4344"/>
                </a:lnTo>
                <a:lnTo>
                  <a:pt x="6396" y="4306"/>
                </a:lnTo>
                <a:lnTo>
                  <a:pt x="6452" y="4264"/>
                </a:lnTo>
                <a:lnTo>
                  <a:pt x="6508" y="4218"/>
                </a:lnTo>
                <a:lnTo>
                  <a:pt x="6564" y="4168"/>
                </a:lnTo>
                <a:lnTo>
                  <a:pt x="6622" y="4112"/>
                </a:lnTo>
                <a:lnTo>
                  <a:pt x="6680" y="4054"/>
                </a:lnTo>
                <a:lnTo>
                  <a:pt x="6680" y="4052"/>
                </a:lnTo>
                <a:lnTo>
                  <a:pt x="6680" y="4052"/>
                </a:lnTo>
                <a:lnTo>
                  <a:pt x="6620" y="4112"/>
                </a:lnTo>
                <a:lnTo>
                  <a:pt x="6562" y="4166"/>
                </a:lnTo>
                <a:lnTo>
                  <a:pt x="6504" y="4218"/>
                </a:lnTo>
                <a:lnTo>
                  <a:pt x="6446" y="4266"/>
                </a:lnTo>
                <a:lnTo>
                  <a:pt x="6390" y="4308"/>
                </a:lnTo>
                <a:lnTo>
                  <a:pt x="6332" y="4348"/>
                </a:lnTo>
                <a:lnTo>
                  <a:pt x="6276" y="4382"/>
                </a:lnTo>
                <a:lnTo>
                  <a:pt x="6220" y="4414"/>
                </a:lnTo>
                <a:lnTo>
                  <a:pt x="6166" y="4440"/>
                </a:lnTo>
                <a:lnTo>
                  <a:pt x="6110" y="4464"/>
                </a:lnTo>
                <a:lnTo>
                  <a:pt x="6056" y="4484"/>
                </a:lnTo>
                <a:lnTo>
                  <a:pt x="6000" y="4500"/>
                </a:lnTo>
                <a:lnTo>
                  <a:pt x="5946" y="4512"/>
                </a:lnTo>
                <a:lnTo>
                  <a:pt x="5890" y="4520"/>
                </a:lnTo>
                <a:lnTo>
                  <a:pt x="5836" y="4526"/>
                </a:lnTo>
                <a:lnTo>
                  <a:pt x="5780" y="4526"/>
                </a:lnTo>
                <a:lnTo>
                  <a:pt x="5780" y="4526"/>
                </a:lnTo>
                <a:lnTo>
                  <a:pt x="5740" y="4526"/>
                </a:lnTo>
                <a:lnTo>
                  <a:pt x="5698" y="4524"/>
                </a:lnTo>
                <a:lnTo>
                  <a:pt x="5658" y="4518"/>
                </a:lnTo>
                <a:lnTo>
                  <a:pt x="5616" y="4512"/>
                </a:lnTo>
                <a:lnTo>
                  <a:pt x="5574" y="4504"/>
                </a:lnTo>
                <a:lnTo>
                  <a:pt x="5532" y="4494"/>
                </a:lnTo>
                <a:lnTo>
                  <a:pt x="5490" y="4482"/>
                </a:lnTo>
                <a:lnTo>
                  <a:pt x="5448" y="4468"/>
                </a:lnTo>
                <a:lnTo>
                  <a:pt x="5406" y="4452"/>
                </a:lnTo>
                <a:lnTo>
                  <a:pt x="5364" y="4436"/>
                </a:lnTo>
                <a:lnTo>
                  <a:pt x="5322" y="4418"/>
                </a:lnTo>
                <a:lnTo>
                  <a:pt x="5278" y="4398"/>
                </a:lnTo>
                <a:lnTo>
                  <a:pt x="5236" y="4376"/>
                </a:lnTo>
                <a:lnTo>
                  <a:pt x="5192" y="4352"/>
                </a:lnTo>
                <a:lnTo>
                  <a:pt x="5102" y="4300"/>
                </a:lnTo>
                <a:lnTo>
                  <a:pt x="5102" y="4300"/>
                </a:lnTo>
                <a:lnTo>
                  <a:pt x="5114" y="4300"/>
                </a:lnTo>
                <a:lnTo>
                  <a:pt x="5114" y="4300"/>
                </a:lnTo>
                <a:lnTo>
                  <a:pt x="5124" y="4306"/>
                </a:lnTo>
                <a:lnTo>
                  <a:pt x="5124" y="4306"/>
                </a:lnTo>
                <a:lnTo>
                  <a:pt x="5114" y="4300"/>
                </a:lnTo>
                <a:lnTo>
                  <a:pt x="5114" y="4300"/>
                </a:lnTo>
                <a:lnTo>
                  <a:pt x="5124" y="4298"/>
                </a:lnTo>
                <a:lnTo>
                  <a:pt x="5124" y="4298"/>
                </a:lnTo>
                <a:lnTo>
                  <a:pt x="5146" y="4310"/>
                </a:lnTo>
                <a:lnTo>
                  <a:pt x="5146" y="4310"/>
                </a:lnTo>
                <a:lnTo>
                  <a:pt x="5222" y="4346"/>
                </a:lnTo>
                <a:lnTo>
                  <a:pt x="5294" y="4380"/>
                </a:lnTo>
                <a:lnTo>
                  <a:pt x="5364" y="4408"/>
                </a:lnTo>
                <a:lnTo>
                  <a:pt x="5434" y="4430"/>
                </a:lnTo>
                <a:lnTo>
                  <a:pt x="5502" y="4450"/>
                </a:lnTo>
                <a:lnTo>
                  <a:pt x="5570" y="4464"/>
                </a:lnTo>
                <a:lnTo>
                  <a:pt x="5636" y="4474"/>
                </a:lnTo>
                <a:lnTo>
                  <a:pt x="5700" y="4480"/>
                </a:lnTo>
                <a:lnTo>
                  <a:pt x="5700" y="4480"/>
                </a:lnTo>
                <a:lnTo>
                  <a:pt x="5758" y="4482"/>
                </a:lnTo>
                <a:lnTo>
                  <a:pt x="5758" y="4482"/>
                </a:lnTo>
                <a:lnTo>
                  <a:pt x="5818" y="4480"/>
                </a:lnTo>
                <a:lnTo>
                  <a:pt x="5878" y="4474"/>
                </a:lnTo>
                <a:lnTo>
                  <a:pt x="5938" y="4464"/>
                </a:lnTo>
                <a:lnTo>
                  <a:pt x="5998" y="4452"/>
                </a:lnTo>
                <a:lnTo>
                  <a:pt x="6056" y="4434"/>
                </a:lnTo>
                <a:lnTo>
                  <a:pt x="6116" y="4412"/>
                </a:lnTo>
                <a:lnTo>
                  <a:pt x="6176" y="4386"/>
                </a:lnTo>
                <a:lnTo>
                  <a:pt x="6234" y="4356"/>
                </a:lnTo>
                <a:lnTo>
                  <a:pt x="6234" y="4356"/>
                </a:lnTo>
                <a:lnTo>
                  <a:pt x="6288" y="4326"/>
                </a:lnTo>
                <a:lnTo>
                  <a:pt x="6344" y="4292"/>
                </a:lnTo>
                <a:lnTo>
                  <a:pt x="6398" y="4254"/>
                </a:lnTo>
                <a:lnTo>
                  <a:pt x="6454" y="4212"/>
                </a:lnTo>
                <a:lnTo>
                  <a:pt x="6510" y="4168"/>
                </a:lnTo>
                <a:lnTo>
                  <a:pt x="6566" y="4118"/>
                </a:lnTo>
                <a:lnTo>
                  <a:pt x="6622" y="4066"/>
                </a:lnTo>
                <a:lnTo>
                  <a:pt x="6680" y="4010"/>
                </a:lnTo>
                <a:lnTo>
                  <a:pt x="6680" y="4008"/>
                </a:lnTo>
                <a:lnTo>
                  <a:pt x="6680" y="4008"/>
                </a:lnTo>
                <a:lnTo>
                  <a:pt x="6618" y="4068"/>
                </a:lnTo>
                <a:lnTo>
                  <a:pt x="6558" y="4122"/>
                </a:lnTo>
                <a:lnTo>
                  <a:pt x="6500" y="4174"/>
                </a:lnTo>
                <a:lnTo>
                  <a:pt x="6440" y="4220"/>
                </a:lnTo>
                <a:lnTo>
                  <a:pt x="6382" y="4262"/>
                </a:lnTo>
                <a:lnTo>
                  <a:pt x="6324" y="4302"/>
                </a:lnTo>
                <a:lnTo>
                  <a:pt x="6266" y="4336"/>
                </a:lnTo>
                <a:lnTo>
                  <a:pt x="6208" y="4366"/>
                </a:lnTo>
                <a:lnTo>
                  <a:pt x="6152" y="4394"/>
                </a:lnTo>
                <a:lnTo>
                  <a:pt x="6094" y="4416"/>
                </a:lnTo>
                <a:lnTo>
                  <a:pt x="6038" y="4436"/>
                </a:lnTo>
                <a:lnTo>
                  <a:pt x="5980" y="4452"/>
                </a:lnTo>
                <a:lnTo>
                  <a:pt x="5924" y="4464"/>
                </a:lnTo>
                <a:lnTo>
                  <a:pt x="5868" y="4472"/>
                </a:lnTo>
                <a:lnTo>
                  <a:pt x="5812" y="4476"/>
                </a:lnTo>
                <a:lnTo>
                  <a:pt x="5754" y="4478"/>
                </a:lnTo>
                <a:lnTo>
                  <a:pt x="5754" y="4478"/>
                </a:lnTo>
                <a:lnTo>
                  <a:pt x="5716" y="4478"/>
                </a:lnTo>
                <a:lnTo>
                  <a:pt x="5678" y="4476"/>
                </a:lnTo>
                <a:lnTo>
                  <a:pt x="5640" y="4472"/>
                </a:lnTo>
                <a:lnTo>
                  <a:pt x="5602" y="4466"/>
                </a:lnTo>
                <a:lnTo>
                  <a:pt x="5562" y="4460"/>
                </a:lnTo>
                <a:lnTo>
                  <a:pt x="5524" y="4452"/>
                </a:lnTo>
                <a:lnTo>
                  <a:pt x="5486" y="4442"/>
                </a:lnTo>
                <a:lnTo>
                  <a:pt x="5446" y="4432"/>
                </a:lnTo>
                <a:lnTo>
                  <a:pt x="5408" y="4420"/>
                </a:lnTo>
                <a:lnTo>
                  <a:pt x="5368" y="4406"/>
                </a:lnTo>
                <a:lnTo>
                  <a:pt x="5288" y="4374"/>
                </a:lnTo>
                <a:lnTo>
                  <a:pt x="5208" y="4338"/>
                </a:lnTo>
                <a:lnTo>
                  <a:pt x="5128" y="4298"/>
                </a:lnTo>
                <a:lnTo>
                  <a:pt x="5128" y="4298"/>
                </a:lnTo>
                <a:lnTo>
                  <a:pt x="5136" y="4296"/>
                </a:lnTo>
                <a:lnTo>
                  <a:pt x="5136" y="4296"/>
                </a:lnTo>
                <a:lnTo>
                  <a:pt x="5152" y="4306"/>
                </a:lnTo>
                <a:lnTo>
                  <a:pt x="5152" y="4306"/>
                </a:lnTo>
                <a:lnTo>
                  <a:pt x="5226" y="4340"/>
                </a:lnTo>
                <a:lnTo>
                  <a:pt x="5298" y="4370"/>
                </a:lnTo>
                <a:lnTo>
                  <a:pt x="5370" y="4396"/>
                </a:lnTo>
                <a:lnTo>
                  <a:pt x="5438" y="4416"/>
                </a:lnTo>
                <a:lnTo>
                  <a:pt x="5506" y="4434"/>
                </a:lnTo>
                <a:lnTo>
                  <a:pt x="5574" y="4446"/>
                </a:lnTo>
                <a:lnTo>
                  <a:pt x="5638" y="4456"/>
                </a:lnTo>
                <a:lnTo>
                  <a:pt x="5704" y="4460"/>
                </a:lnTo>
                <a:lnTo>
                  <a:pt x="5704" y="4460"/>
                </a:lnTo>
                <a:lnTo>
                  <a:pt x="5742" y="4460"/>
                </a:lnTo>
                <a:lnTo>
                  <a:pt x="5742" y="4460"/>
                </a:lnTo>
                <a:lnTo>
                  <a:pt x="5800" y="4458"/>
                </a:lnTo>
                <a:lnTo>
                  <a:pt x="5860" y="4454"/>
                </a:lnTo>
                <a:lnTo>
                  <a:pt x="5918" y="4444"/>
                </a:lnTo>
                <a:lnTo>
                  <a:pt x="5976" y="4432"/>
                </a:lnTo>
                <a:lnTo>
                  <a:pt x="6034" y="4416"/>
                </a:lnTo>
                <a:lnTo>
                  <a:pt x="6092" y="4396"/>
                </a:lnTo>
                <a:lnTo>
                  <a:pt x="6150" y="4372"/>
                </a:lnTo>
                <a:lnTo>
                  <a:pt x="6208" y="4344"/>
                </a:lnTo>
                <a:lnTo>
                  <a:pt x="6266" y="4314"/>
                </a:lnTo>
                <a:lnTo>
                  <a:pt x="6326" y="4278"/>
                </a:lnTo>
                <a:lnTo>
                  <a:pt x="6384" y="4240"/>
                </a:lnTo>
                <a:lnTo>
                  <a:pt x="6442" y="4198"/>
                </a:lnTo>
                <a:lnTo>
                  <a:pt x="6500" y="4150"/>
                </a:lnTo>
                <a:lnTo>
                  <a:pt x="6560" y="4100"/>
                </a:lnTo>
                <a:lnTo>
                  <a:pt x="6620" y="4046"/>
                </a:lnTo>
                <a:lnTo>
                  <a:pt x="6680" y="3988"/>
                </a:lnTo>
                <a:lnTo>
                  <a:pt x="6680" y="3986"/>
                </a:lnTo>
                <a:lnTo>
                  <a:pt x="6680" y="3986"/>
                </a:lnTo>
                <a:lnTo>
                  <a:pt x="6618" y="4046"/>
                </a:lnTo>
                <a:lnTo>
                  <a:pt x="6556" y="4102"/>
                </a:lnTo>
                <a:lnTo>
                  <a:pt x="6496" y="4152"/>
                </a:lnTo>
                <a:lnTo>
                  <a:pt x="6436" y="4200"/>
                </a:lnTo>
                <a:lnTo>
                  <a:pt x="6376" y="4242"/>
                </a:lnTo>
                <a:lnTo>
                  <a:pt x="6318" y="4282"/>
                </a:lnTo>
                <a:lnTo>
                  <a:pt x="6258" y="4316"/>
                </a:lnTo>
                <a:lnTo>
                  <a:pt x="6200" y="4346"/>
                </a:lnTo>
                <a:lnTo>
                  <a:pt x="6142" y="4374"/>
                </a:lnTo>
                <a:lnTo>
                  <a:pt x="6084" y="4396"/>
                </a:lnTo>
                <a:lnTo>
                  <a:pt x="6026" y="4416"/>
                </a:lnTo>
                <a:lnTo>
                  <a:pt x="5970" y="4432"/>
                </a:lnTo>
                <a:lnTo>
                  <a:pt x="5912" y="4444"/>
                </a:lnTo>
                <a:lnTo>
                  <a:pt x="5854" y="4452"/>
                </a:lnTo>
                <a:lnTo>
                  <a:pt x="5798" y="4458"/>
                </a:lnTo>
                <a:lnTo>
                  <a:pt x="5740" y="4460"/>
                </a:lnTo>
                <a:lnTo>
                  <a:pt x="5740" y="4460"/>
                </a:lnTo>
                <a:lnTo>
                  <a:pt x="5704" y="4458"/>
                </a:lnTo>
                <a:lnTo>
                  <a:pt x="5666" y="4456"/>
                </a:lnTo>
                <a:lnTo>
                  <a:pt x="5630" y="4454"/>
                </a:lnTo>
                <a:lnTo>
                  <a:pt x="5592" y="4448"/>
                </a:lnTo>
                <a:lnTo>
                  <a:pt x="5556" y="4442"/>
                </a:lnTo>
                <a:lnTo>
                  <a:pt x="5518" y="4436"/>
                </a:lnTo>
                <a:lnTo>
                  <a:pt x="5444" y="4416"/>
                </a:lnTo>
                <a:lnTo>
                  <a:pt x="5368" y="4394"/>
                </a:lnTo>
                <a:lnTo>
                  <a:pt x="5292" y="4366"/>
                </a:lnTo>
                <a:lnTo>
                  <a:pt x="5216" y="4334"/>
                </a:lnTo>
                <a:lnTo>
                  <a:pt x="5138" y="4296"/>
                </a:lnTo>
                <a:lnTo>
                  <a:pt x="5138" y="4296"/>
                </a:lnTo>
                <a:lnTo>
                  <a:pt x="5146" y="4296"/>
                </a:lnTo>
                <a:lnTo>
                  <a:pt x="5146" y="4296"/>
                </a:lnTo>
                <a:lnTo>
                  <a:pt x="5158" y="4300"/>
                </a:lnTo>
                <a:lnTo>
                  <a:pt x="5158" y="4300"/>
                </a:lnTo>
                <a:lnTo>
                  <a:pt x="5168" y="4306"/>
                </a:lnTo>
                <a:lnTo>
                  <a:pt x="5168" y="4306"/>
                </a:lnTo>
                <a:lnTo>
                  <a:pt x="5148" y="4296"/>
                </a:lnTo>
                <a:lnTo>
                  <a:pt x="5148" y="4296"/>
                </a:lnTo>
                <a:lnTo>
                  <a:pt x="5158" y="4294"/>
                </a:lnTo>
                <a:lnTo>
                  <a:pt x="5158" y="4294"/>
                </a:lnTo>
                <a:lnTo>
                  <a:pt x="5164" y="4296"/>
                </a:lnTo>
                <a:lnTo>
                  <a:pt x="5164" y="4296"/>
                </a:lnTo>
                <a:lnTo>
                  <a:pt x="5236" y="4326"/>
                </a:lnTo>
                <a:lnTo>
                  <a:pt x="5306" y="4350"/>
                </a:lnTo>
                <a:lnTo>
                  <a:pt x="5376" y="4372"/>
                </a:lnTo>
                <a:lnTo>
                  <a:pt x="5444" y="4388"/>
                </a:lnTo>
                <a:lnTo>
                  <a:pt x="5510" y="4402"/>
                </a:lnTo>
                <a:lnTo>
                  <a:pt x="5576" y="4412"/>
                </a:lnTo>
                <a:lnTo>
                  <a:pt x="5642" y="4418"/>
                </a:lnTo>
                <a:lnTo>
                  <a:pt x="5706" y="4418"/>
                </a:lnTo>
                <a:lnTo>
                  <a:pt x="5706" y="4418"/>
                </a:lnTo>
                <a:lnTo>
                  <a:pt x="5710" y="4418"/>
                </a:lnTo>
                <a:lnTo>
                  <a:pt x="5710" y="4418"/>
                </a:lnTo>
                <a:lnTo>
                  <a:pt x="5770" y="4416"/>
                </a:lnTo>
                <a:lnTo>
                  <a:pt x="5832" y="4412"/>
                </a:lnTo>
                <a:lnTo>
                  <a:pt x="5892" y="4402"/>
                </a:lnTo>
                <a:lnTo>
                  <a:pt x="5954" y="4390"/>
                </a:lnTo>
                <a:lnTo>
                  <a:pt x="6014" y="4374"/>
                </a:lnTo>
                <a:lnTo>
                  <a:pt x="6074" y="4352"/>
                </a:lnTo>
                <a:lnTo>
                  <a:pt x="6134" y="4330"/>
                </a:lnTo>
                <a:lnTo>
                  <a:pt x="6194" y="4302"/>
                </a:lnTo>
                <a:lnTo>
                  <a:pt x="6254" y="4270"/>
                </a:lnTo>
                <a:lnTo>
                  <a:pt x="6314" y="4236"/>
                </a:lnTo>
                <a:lnTo>
                  <a:pt x="6374" y="4196"/>
                </a:lnTo>
                <a:lnTo>
                  <a:pt x="6434" y="4154"/>
                </a:lnTo>
                <a:lnTo>
                  <a:pt x="6496" y="4108"/>
                </a:lnTo>
                <a:lnTo>
                  <a:pt x="6556" y="4056"/>
                </a:lnTo>
                <a:lnTo>
                  <a:pt x="6618" y="4002"/>
                </a:lnTo>
                <a:lnTo>
                  <a:pt x="6680" y="3944"/>
                </a:lnTo>
                <a:lnTo>
                  <a:pt x="6680" y="3942"/>
                </a:lnTo>
                <a:lnTo>
                  <a:pt x="6680" y="3942"/>
                </a:lnTo>
                <a:lnTo>
                  <a:pt x="6630" y="3988"/>
                </a:lnTo>
                <a:lnTo>
                  <a:pt x="6580" y="4034"/>
                </a:lnTo>
                <a:lnTo>
                  <a:pt x="6530" y="4076"/>
                </a:lnTo>
                <a:lnTo>
                  <a:pt x="6482" y="4114"/>
                </a:lnTo>
                <a:lnTo>
                  <a:pt x="6434" y="4152"/>
                </a:lnTo>
                <a:lnTo>
                  <a:pt x="6384" y="4186"/>
                </a:lnTo>
                <a:lnTo>
                  <a:pt x="6336" y="4218"/>
                </a:lnTo>
                <a:lnTo>
                  <a:pt x="6290" y="4246"/>
                </a:lnTo>
                <a:lnTo>
                  <a:pt x="6242" y="4274"/>
                </a:lnTo>
                <a:lnTo>
                  <a:pt x="6194" y="4298"/>
                </a:lnTo>
                <a:lnTo>
                  <a:pt x="6146" y="4320"/>
                </a:lnTo>
                <a:lnTo>
                  <a:pt x="6100" y="4340"/>
                </a:lnTo>
                <a:lnTo>
                  <a:pt x="6054" y="4356"/>
                </a:lnTo>
                <a:lnTo>
                  <a:pt x="6006" y="4372"/>
                </a:lnTo>
                <a:lnTo>
                  <a:pt x="5960" y="4384"/>
                </a:lnTo>
                <a:lnTo>
                  <a:pt x="5914" y="4394"/>
                </a:lnTo>
                <a:lnTo>
                  <a:pt x="5866" y="4404"/>
                </a:lnTo>
                <a:lnTo>
                  <a:pt x="5820" y="4410"/>
                </a:lnTo>
                <a:lnTo>
                  <a:pt x="5774" y="4414"/>
                </a:lnTo>
                <a:lnTo>
                  <a:pt x="5728" y="4416"/>
                </a:lnTo>
                <a:lnTo>
                  <a:pt x="5680" y="4416"/>
                </a:lnTo>
                <a:lnTo>
                  <a:pt x="5634" y="4414"/>
                </a:lnTo>
                <a:lnTo>
                  <a:pt x="5588" y="4410"/>
                </a:lnTo>
                <a:lnTo>
                  <a:pt x="5540" y="4404"/>
                </a:lnTo>
                <a:lnTo>
                  <a:pt x="5494" y="4396"/>
                </a:lnTo>
                <a:lnTo>
                  <a:pt x="5448" y="4386"/>
                </a:lnTo>
                <a:lnTo>
                  <a:pt x="5400" y="4376"/>
                </a:lnTo>
                <a:lnTo>
                  <a:pt x="5352" y="4362"/>
                </a:lnTo>
                <a:lnTo>
                  <a:pt x="5306" y="4348"/>
                </a:lnTo>
                <a:lnTo>
                  <a:pt x="5258" y="4332"/>
                </a:lnTo>
                <a:lnTo>
                  <a:pt x="5210" y="4314"/>
                </a:lnTo>
                <a:lnTo>
                  <a:pt x="5162" y="4294"/>
                </a:lnTo>
                <a:lnTo>
                  <a:pt x="5162" y="4294"/>
                </a:lnTo>
                <a:lnTo>
                  <a:pt x="5168" y="4292"/>
                </a:lnTo>
                <a:lnTo>
                  <a:pt x="5170" y="4294"/>
                </a:lnTo>
                <a:lnTo>
                  <a:pt x="5170" y="4294"/>
                </a:lnTo>
                <a:lnTo>
                  <a:pt x="5238" y="4318"/>
                </a:lnTo>
                <a:lnTo>
                  <a:pt x="5304" y="4340"/>
                </a:lnTo>
                <a:lnTo>
                  <a:pt x="5370" y="4358"/>
                </a:lnTo>
                <a:lnTo>
                  <a:pt x="5434" y="4374"/>
                </a:lnTo>
                <a:lnTo>
                  <a:pt x="5498" y="4384"/>
                </a:lnTo>
                <a:lnTo>
                  <a:pt x="5560" y="4392"/>
                </a:lnTo>
                <a:lnTo>
                  <a:pt x="5622" y="4398"/>
                </a:lnTo>
                <a:lnTo>
                  <a:pt x="5684" y="4400"/>
                </a:lnTo>
                <a:lnTo>
                  <a:pt x="5684" y="4400"/>
                </a:lnTo>
                <a:lnTo>
                  <a:pt x="5712" y="4400"/>
                </a:lnTo>
                <a:lnTo>
                  <a:pt x="5712" y="4400"/>
                </a:lnTo>
                <a:lnTo>
                  <a:pt x="5780" y="4396"/>
                </a:lnTo>
                <a:lnTo>
                  <a:pt x="5848" y="4388"/>
                </a:lnTo>
                <a:lnTo>
                  <a:pt x="5914" y="4376"/>
                </a:lnTo>
                <a:lnTo>
                  <a:pt x="5980" y="4358"/>
                </a:lnTo>
                <a:lnTo>
                  <a:pt x="6046" y="4338"/>
                </a:lnTo>
                <a:lnTo>
                  <a:pt x="6112" y="4314"/>
                </a:lnTo>
                <a:lnTo>
                  <a:pt x="6178" y="4284"/>
                </a:lnTo>
                <a:lnTo>
                  <a:pt x="6244" y="4252"/>
                </a:lnTo>
                <a:lnTo>
                  <a:pt x="6244" y="4252"/>
                </a:lnTo>
                <a:lnTo>
                  <a:pt x="6298" y="4220"/>
                </a:lnTo>
                <a:lnTo>
                  <a:pt x="6352" y="4186"/>
                </a:lnTo>
                <a:lnTo>
                  <a:pt x="6406" y="4150"/>
                </a:lnTo>
                <a:lnTo>
                  <a:pt x="6460" y="4110"/>
                </a:lnTo>
                <a:lnTo>
                  <a:pt x="6514" y="4068"/>
                </a:lnTo>
                <a:lnTo>
                  <a:pt x="6568" y="4022"/>
                </a:lnTo>
                <a:lnTo>
                  <a:pt x="6624" y="3974"/>
                </a:lnTo>
                <a:lnTo>
                  <a:pt x="6680" y="3922"/>
                </a:lnTo>
                <a:lnTo>
                  <a:pt x="6680" y="3920"/>
                </a:lnTo>
                <a:lnTo>
                  <a:pt x="6680" y="3920"/>
                </a:lnTo>
                <a:lnTo>
                  <a:pt x="6614" y="3980"/>
                </a:lnTo>
                <a:lnTo>
                  <a:pt x="6548" y="4038"/>
                </a:lnTo>
                <a:lnTo>
                  <a:pt x="6484" y="4090"/>
                </a:lnTo>
                <a:lnTo>
                  <a:pt x="6420" y="4138"/>
                </a:lnTo>
                <a:lnTo>
                  <a:pt x="6358" y="4180"/>
                </a:lnTo>
                <a:lnTo>
                  <a:pt x="6294" y="4220"/>
                </a:lnTo>
                <a:lnTo>
                  <a:pt x="6232" y="4256"/>
                </a:lnTo>
                <a:lnTo>
                  <a:pt x="6170" y="4286"/>
                </a:lnTo>
                <a:lnTo>
                  <a:pt x="6108" y="4314"/>
                </a:lnTo>
                <a:lnTo>
                  <a:pt x="6048" y="4336"/>
                </a:lnTo>
                <a:lnTo>
                  <a:pt x="5986" y="4356"/>
                </a:lnTo>
                <a:lnTo>
                  <a:pt x="5926" y="4372"/>
                </a:lnTo>
                <a:lnTo>
                  <a:pt x="5864" y="4384"/>
                </a:lnTo>
                <a:lnTo>
                  <a:pt x="5804" y="4392"/>
                </a:lnTo>
                <a:lnTo>
                  <a:pt x="5744" y="4398"/>
                </a:lnTo>
                <a:lnTo>
                  <a:pt x="5682" y="4400"/>
                </a:lnTo>
                <a:lnTo>
                  <a:pt x="5682" y="4400"/>
                </a:lnTo>
                <a:lnTo>
                  <a:pt x="5620" y="4398"/>
                </a:lnTo>
                <a:lnTo>
                  <a:pt x="5556" y="4392"/>
                </a:lnTo>
                <a:lnTo>
                  <a:pt x="5492" y="4384"/>
                </a:lnTo>
                <a:lnTo>
                  <a:pt x="5428" y="4372"/>
                </a:lnTo>
                <a:lnTo>
                  <a:pt x="5364" y="4356"/>
                </a:lnTo>
                <a:lnTo>
                  <a:pt x="5300" y="4338"/>
                </a:lnTo>
                <a:lnTo>
                  <a:pt x="5234" y="4316"/>
                </a:lnTo>
                <a:lnTo>
                  <a:pt x="5170" y="4292"/>
                </a:lnTo>
                <a:lnTo>
                  <a:pt x="5170" y="4292"/>
                </a:lnTo>
                <a:lnTo>
                  <a:pt x="5180" y="4292"/>
                </a:lnTo>
                <a:lnTo>
                  <a:pt x="5180" y="4292"/>
                </a:lnTo>
                <a:lnTo>
                  <a:pt x="5242" y="4312"/>
                </a:lnTo>
                <a:lnTo>
                  <a:pt x="5306" y="4330"/>
                </a:lnTo>
                <a:lnTo>
                  <a:pt x="5366" y="4346"/>
                </a:lnTo>
                <a:lnTo>
                  <a:pt x="5428" y="4358"/>
                </a:lnTo>
                <a:lnTo>
                  <a:pt x="5486" y="4368"/>
                </a:lnTo>
                <a:lnTo>
                  <a:pt x="5544" y="4376"/>
                </a:lnTo>
                <a:lnTo>
                  <a:pt x="5602" y="4380"/>
                </a:lnTo>
                <a:lnTo>
                  <a:pt x="5660" y="4380"/>
                </a:lnTo>
                <a:lnTo>
                  <a:pt x="5660" y="4380"/>
                </a:lnTo>
                <a:lnTo>
                  <a:pt x="5714" y="4380"/>
                </a:lnTo>
                <a:lnTo>
                  <a:pt x="5714" y="4380"/>
                </a:lnTo>
                <a:lnTo>
                  <a:pt x="5782" y="4374"/>
                </a:lnTo>
                <a:lnTo>
                  <a:pt x="5850" y="4366"/>
                </a:lnTo>
                <a:lnTo>
                  <a:pt x="5916" y="4352"/>
                </a:lnTo>
                <a:lnTo>
                  <a:pt x="5982" y="4334"/>
                </a:lnTo>
                <a:lnTo>
                  <a:pt x="6048" y="4314"/>
                </a:lnTo>
                <a:lnTo>
                  <a:pt x="6114" y="4288"/>
                </a:lnTo>
                <a:lnTo>
                  <a:pt x="6180" y="4258"/>
                </a:lnTo>
                <a:lnTo>
                  <a:pt x="6246" y="4224"/>
                </a:lnTo>
                <a:lnTo>
                  <a:pt x="6246" y="4224"/>
                </a:lnTo>
                <a:lnTo>
                  <a:pt x="6300" y="4194"/>
                </a:lnTo>
                <a:lnTo>
                  <a:pt x="6354" y="4160"/>
                </a:lnTo>
                <a:lnTo>
                  <a:pt x="6408" y="4124"/>
                </a:lnTo>
                <a:lnTo>
                  <a:pt x="6462" y="4086"/>
                </a:lnTo>
                <a:lnTo>
                  <a:pt x="6516" y="4044"/>
                </a:lnTo>
                <a:lnTo>
                  <a:pt x="6570" y="3998"/>
                </a:lnTo>
                <a:lnTo>
                  <a:pt x="6624" y="3950"/>
                </a:lnTo>
                <a:lnTo>
                  <a:pt x="6680" y="3900"/>
                </a:lnTo>
                <a:lnTo>
                  <a:pt x="6680" y="3896"/>
                </a:lnTo>
                <a:lnTo>
                  <a:pt x="6680" y="3896"/>
                </a:lnTo>
                <a:lnTo>
                  <a:pt x="6612" y="3958"/>
                </a:lnTo>
                <a:lnTo>
                  <a:pt x="6546" y="4016"/>
                </a:lnTo>
                <a:lnTo>
                  <a:pt x="6480" y="4068"/>
                </a:lnTo>
                <a:lnTo>
                  <a:pt x="6414" y="4116"/>
                </a:lnTo>
                <a:lnTo>
                  <a:pt x="6350" y="4160"/>
                </a:lnTo>
                <a:lnTo>
                  <a:pt x="6286" y="4198"/>
                </a:lnTo>
                <a:lnTo>
                  <a:pt x="6222" y="4234"/>
                </a:lnTo>
                <a:lnTo>
                  <a:pt x="6158" y="4264"/>
                </a:lnTo>
                <a:lnTo>
                  <a:pt x="6094" y="4292"/>
                </a:lnTo>
                <a:lnTo>
                  <a:pt x="6032" y="4316"/>
                </a:lnTo>
                <a:lnTo>
                  <a:pt x="5968" y="4334"/>
                </a:lnTo>
                <a:lnTo>
                  <a:pt x="5906" y="4350"/>
                </a:lnTo>
                <a:lnTo>
                  <a:pt x="5844" y="4362"/>
                </a:lnTo>
                <a:lnTo>
                  <a:pt x="5782" y="4370"/>
                </a:lnTo>
                <a:lnTo>
                  <a:pt x="5718" y="4376"/>
                </a:lnTo>
                <a:lnTo>
                  <a:pt x="5656" y="4378"/>
                </a:lnTo>
                <a:lnTo>
                  <a:pt x="5656" y="4378"/>
                </a:lnTo>
                <a:lnTo>
                  <a:pt x="5598" y="4376"/>
                </a:lnTo>
                <a:lnTo>
                  <a:pt x="5540" y="4372"/>
                </a:lnTo>
                <a:lnTo>
                  <a:pt x="5480" y="4364"/>
                </a:lnTo>
                <a:lnTo>
                  <a:pt x="5422" y="4354"/>
                </a:lnTo>
                <a:lnTo>
                  <a:pt x="5362" y="4342"/>
                </a:lnTo>
                <a:lnTo>
                  <a:pt x="5302" y="4328"/>
                </a:lnTo>
                <a:lnTo>
                  <a:pt x="5244" y="4310"/>
                </a:lnTo>
                <a:lnTo>
                  <a:pt x="5184" y="4290"/>
                </a:lnTo>
                <a:lnTo>
                  <a:pt x="5184" y="4290"/>
                </a:lnTo>
                <a:lnTo>
                  <a:pt x="5188" y="4290"/>
                </a:lnTo>
                <a:lnTo>
                  <a:pt x="5188" y="4290"/>
                </a:lnTo>
                <a:lnTo>
                  <a:pt x="5248" y="4308"/>
                </a:lnTo>
                <a:lnTo>
                  <a:pt x="5304" y="4322"/>
                </a:lnTo>
                <a:lnTo>
                  <a:pt x="5362" y="4334"/>
                </a:lnTo>
                <a:lnTo>
                  <a:pt x="5416" y="4346"/>
                </a:lnTo>
                <a:lnTo>
                  <a:pt x="5472" y="4354"/>
                </a:lnTo>
                <a:lnTo>
                  <a:pt x="5526" y="4358"/>
                </a:lnTo>
                <a:lnTo>
                  <a:pt x="5580" y="4362"/>
                </a:lnTo>
                <a:lnTo>
                  <a:pt x="5632" y="4364"/>
                </a:lnTo>
                <a:lnTo>
                  <a:pt x="5632" y="4364"/>
                </a:lnTo>
                <a:lnTo>
                  <a:pt x="5674" y="4362"/>
                </a:lnTo>
                <a:lnTo>
                  <a:pt x="5718" y="4360"/>
                </a:lnTo>
                <a:lnTo>
                  <a:pt x="5718" y="4360"/>
                </a:lnTo>
                <a:lnTo>
                  <a:pt x="5786" y="4354"/>
                </a:lnTo>
                <a:lnTo>
                  <a:pt x="5852" y="4344"/>
                </a:lnTo>
                <a:lnTo>
                  <a:pt x="5918" y="4330"/>
                </a:lnTo>
                <a:lnTo>
                  <a:pt x="5984" y="4310"/>
                </a:lnTo>
                <a:lnTo>
                  <a:pt x="6050" y="4288"/>
                </a:lnTo>
                <a:lnTo>
                  <a:pt x="6116" y="4262"/>
                </a:lnTo>
                <a:lnTo>
                  <a:pt x="6182" y="4232"/>
                </a:lnTo>
                <a:lnTo>
                  <a:pt x="6248" y="4198"/>
                </a:lnTo>
                <a:lnTo>
                  <a:pt x="6248" y="4198"/>
                </a:lnTo>
                <a:lnTo>
                  <a:pt x="6302" y="4168"/>
                </a:lnTo>
                <a:lnTo>
                  <a:pt x="6356" y="4134"/>
                </a:lnTo>
                <a:lnTo>
                  <a:pt x="6408" y="4098"/>
                </a:lnTo>
                <a:lnTo>
                  <a:pt x="6462" y="4060"/>
                </a:lnTo>
                <a:lnTo>
                  <a:pt x="6516" y="4018"/>
                </a:lnTo>
                <a:lnTo>
                  <a:pt x="6570" y="3974"/>
                </a:lnTo>
                <a:lnTo>
                  <a:pt x="6624" y="3928"/>
                </a:lnTo>
                <a:lnTo>
                  <a:pt x="6680" y="3876"/>
                </a:lnTo>
                <a:lnTo>
                  <a:pt x="6680" y="3874"/>
                </a:lnTo>
                <a:lnTo>
                  <a:pt x="6680" y="3874"/>
                </a:lnTo>
                <a:lnTo>
                  <a:pt x="6630" y="3920"/>
                </a:lnTo>
                <a:lnTo>
                  <a:pt x="6582" y="3962"/>
                </a:lnTo>
                <a:lnTo>
                  <a:pt x="6532" y="4004"/>
                </a:lnTo>
                <a:lnTo>
                  <a:pt x="6484" y="4042"/>
                </a:lnTo>
                <a:lnTo>
                  <a:pt x="6436" y="4076"/>
                </a:lnTo>
                <a:lnTo>
                  <a:pt x="6388" y="4110"/>
                </a:lnTo>
                <a:lnTo>
                  <a:pt x="6340" y="4142"/>
                </a:lnTo>
                <a:lnTo>
                  <a:pt x="6294" y="4170"/>
                </a:lnTo>
                <a:lnTo>
                  <a:pt x="6246" y="4198"/>
                </a:lnTo>
                <a:lnTo>
                  <a:pt x="6200" y="4222"/>
                </a:lnTo>
                <a:lnTo>
                  <a:pt x="6152" y="4244"/>
                </a:lnTo>
                <a:lnTo>
                  <a:pt x="6106" y="4264"/>
                </a:lnTo>
                <a:lnTo>
                  <a:pt x="6060" y="4284"/>
                </a:lnTo>
                <a:lnTo>
                  <a:pt x="6014" y="4300"/>
                </a:lnTo>
                <a:lnTo>
                  <a:pt x="5968" y="4314"/>
                </a:lnTo>
                <a:lnTo>
                  <a:pt x="5922" y="4326"/>
                </a:lnTo>
                <a:lnTo>
                  <a:pt x="5876" y="4336"/>
                </a:lnTo>
                <a:lnTo>
                  <a:pt x="5830" y="4346"/>
                </a:lnTo>
                <a:lnTo>
                  <a:pt x="5786" y="4352"/>
                </a:lnTo>
                <a:lnTo>
                  <a:pt x="5740" y="4358"/>
                </a:lnTo>
                <a:lnTo>
                  <a:pt x="5694" y="4360"/>
                </a:lnTo>
                <a:lnTo>
                  <a:pt x="5648" y="4362"/>
                </a:lnTo>
                <a:lnTo>
                  <a:pt x="5604" y="4362"/>
                </a:lnTo>
                <a:lnTo>
                  <a:pt x="5558" y="4360"/>
                </a:lnTo>
                <a:lnTo>
                  <a:pt x="5512" y="4356"/>
                </a:lnTo>
                <a:lnTo>
                  <a:pt x="5466" y="4352"/>
                </a:lnTo>
                <a:lnTo>
                  <a:pt x="5422" y="4344"/>
                </a:lnTo>
                <a:lnTo>
                  <a:pt x="5376" y="4336"/>
                </a:lnTo>
                <a:lnTo>
                  <a:pt x="5330" y="4328"/>
                </a:lnTo>
                <a:lnTo>
                  <a:pt x="5284" y="4316"/>
                </a:lnTo>
                <a:lnTo>
                  <a:pt x="5238" y="4304"/>
                </a:lnTo>
                <a:lnTo>
                  <a:pt x="5192" y="4290"/>
                </a:lnTo>
                <a:lnTo>
                  <a:pt x="5192" y="4290"/>
                </a:lnTo>
                <a:lnTo>
                  <a:pt x="5200" y="4288"/>
                </a:lnTo>
                <a:lnTo>
                  <a:pt x="5200" y="4288"/>
                </a:lnTo>
                <a:lnTo>
                  <a:pt x="5252" y="4302"/>
                </a:lnTo>
                <a:lnTo>
                  <a:pt x="5304" y="4314"/>
                </a:lnTo>
                <a:lnTo>
                  <a:pt x="5354" y="4324"/>
                </a:lnTo>
                <a:lnTo>
                  <a:pt x="5406" y="4332"/>
                </a:lnTo>
                <a:lnTo>
                  <a:pt x="5456" y="4338"/>
                </a:lnTo>
                <a:lnTo>
                  <a:pt x="5506" y="4344"/>
                </a:lnTo>
                <a:lnTo>
                  <a:pt x="5554" y="4346"/>
                </a:lnTo>
                <a:lnTo>
                  <a:pt x="5604" y="4346"/>
                </a:lnTo>
                <a:lnTo>
                  <a:pt x="5604" y="4346"/>
                </a:lnTo>
                <a:lnTo>
                  <a:pt x="5662" y="4346"/>
                </a:lnTo>
                <a:lnTo>
                  <a:pt x="5720" y="4342"/>
                </a:lnTo>
                <a:lnTo>
                  <a:pt x="5720" y="4342"/>
                </a:lnTo>
                <a:lnTo>
                  <a:pt x="5788" y="4334"/>
                </a:lnTo>
                <a:lnTo>
                  <a:pt x="5854" y="4322"/>
                </a:lnTo>
                <a:lnTo>
                  <a:pt x="5922" y="4306"/>
                </a:lnTo>
                <a:lnTo>
                  <a:pt x="5988" y="4288"/>
                </a:lnTo>
                <a:lnTo>
                  <a:pt x="6054" y="4264"/>
                </a:lnTo>
                <a:lnTo>
                  <a:pt x="6118" y="4238"/>
                </a:lnTo>
                <a:lnTo>
                  <a:pt x="6184" y="4208"/>
                </a:lnTo>
                <a:lnTo>
                  <a:pt x="6250" y="4172"/>
                </a:lnTo>
                <a:lnTo>
                  <a:pt x="6250" y="4172"/>
                </a:lnTo>
                <a:lnTo>
                  <a:pt x="6304" y="4142"/>
                </a:lnTo>
                <a:lnTo>
                  <a:pt x="6356" y="4108"/>
                </a:lnTo>
                <a:lnTo>
                  <a:pt x="6410" y="4074"/>
                </a:lnTo>
                <a:lnTo>
                  <a:pt x="6464" y="4034"/>
                </a:lnTo>
                <a:lnTo>
                  <a:pt x="6518" y="3994"/>
                </a:lnTo>
                <a:lnTo>
                  <a:pt x="6572" y="3950"/>
                </a:lnTo>
                <a:lnTo>
                  <a:pt x="6626" y="3904"/>
                </a:lnTo>
                <a:lnTo>
                  <a:pt x="6680" y="3854"/>
                </a:lnTo>
                <a:lnTo>
                  <a:pt x="6680" y="3852"/>
                </a:lnTo>
                <a:lnTo>
                  <a:pt x="6680" y="3852"/>
                </a:lnTo>
                <a:lnTo>
                  <a:pt x="6630" y="3896"/>
                </a:lnTo>
                <a:lnTo>
                  <a:pt x="6582" y="3938"/>
                </a:lnTo>
                <a:lnTo>
                  <a:pt x="6534" y="3978"/>
                </a:lnTo>
                <a:lnTo>
                  <a:pt x="6486" y="4016"/>
                </a:lnTo>
                <a:lnTo>
                  <a:pt x="6438" y="4050"/>
                </a:lnTo>
                <a:lnTo>
                  <a:pt x="6390" y="4084"/>
                </a:lnTo>
                <a:lnTo>
                  <a:pt x="6342" y="4114"/>
                </a:lnTo>
                <a:lnTo>
                  <a:pt x="6296" y="4142"/>
                </a:lnTo>
                <a:lnTo>
                  <a:pt x="6250" y="4170"/>
                </a:lnTo>
                <a:lnTo>
                  <a:pt x="6202" y="4194"/>
                </a:lnTo>
                <a:lnTo>
                  <a:pt x="6156" y="4216"/>
                </a:lnTo>
                <a:lnTo>
                  <a:pt x="6110" y="4236"/>
                </a:lnTo>
                <a:lnTo>
                  <a:pt x="6064" y="4256"/>
                </a:lnTo>
                <a:lnTo>
                  <a:pt x="6018" y="4272"/>
                </a:lnTo>
                <a:lnTo>
                  <a:pt x="5972" y="4288"/>
                </a:lnTo>
                <a:lnTo>
                  <a:pt x="5926" y="4300"/>
                </a:lnTo>
                <a:lnTo>
                  <a:pt x="5882" y="4312"/>
                </a:lnTo>
                <a:lnTo>
                  <a:pt x="5836" y="4320"/>
                </a:lnTo>
                <a:lnTo>
                  <a:pt x="5790" y="4328"/>
                </a:lnTo>
                <a:lnTo>
                  <a:pt x="5746" y="4334"/>
                </a:lnTo>
                <a:lnTo>
                  <a:pt x="5700" y="4338"/>
                </a:lnTo>
                <a:lnTo>
                  <a:pt x="5656" y="4342"/>
                </a:lnTo>
                <a:lnTo>
                  <a:pt x="5610" y="4342"/>
                </a:lnTo>
                <a:lnTo>
                  <a:pt x="5566" y="4342"/>
                </a:lnTo>
                <a:lnTo>
                  <a:pt x="5520" y="4340"/>
                </a:lnTo>
                <a:lnTo>
                  <a:pt x="5476" y="4338"/>
                </a:lnTo>
                <a:lnTo>
                  <a:pt x="5430" y="4332"/>
                </a:lnTo>
                <a:lnTo>
                  <a:pt x="5386" y="4326"/>
                </a:lnTo>
                <a:lnTo>
                  <a:pt x="5340" y="4318"/>
                </a:lnTo>
                <a:lnTo>
                  <a:pt x="5296" y="4310"/>
                </a:lnTo>
                <a:lnTo>
                  <a:pt x="5250" y="4300"/>
                </a:lnTo>
                <a:lnTo>
                  <a:pt x="5206" y="4288"/>
                </a:lnTo>
                <a:lnTo>
                  <a:pt x="5206" y="4288"/>
                </a:lnTo>
                <a:lnTo>
                  <a:pt x="5210" y="4286"/>
                </a:lnTo>
                <a:lnTo>
                  <a:pt x="5210" y="4286"/>
                </a:lnTo>
                <a:lnTo>
                  <a:pt x="5256" y="4298"/>
                </a:lnTo>
                <a:lnTo>
                  <a:pt x="5302" y="4306"/>
                </a:lnTo>
                <a:lnTo>
                  <a:pt x="5348" y="4314"/>
                </a:lnTo>
                <a:lnTo>
                  <a:pt x="5394" y="4320"/>
                </a:lnTo>
                <a:lnTo>
                  <a:pt x="5438" y="4326"/>
                </a:lnTo>
                <a:lnTo>
                  <a:pt x="5482" y="4328"/>
                </a:lnTo>
                <a:lnTo>
                  <a:pt x="5526" y="4332"/>
                </a:lnTo>
                <a:lnTo>
                  <a:pt x="5570" y="4332"/>
                </a:lnTo>
                <a:lnTo>
                  <a:pt x="5570" y="4332"/>
                </a:lnTo>
                <a:lnTo>
                  <a:pt x="5646" y="4330"/>
                </a:lnTo>
                <a:lnTo>
                  <a:pt x="5722" y="4324"/>
                </a:lnTo>
                <a:lnTo>
                  <a:pt x="5722" y="4324"/>
                </a:lnTo>
                <a:lnTo>
                  <a:pt x="5790" y="4314"/>
                </a:lnTo>
                <a:lnTo>
                  <a:pt x="5858" y="4300"/>
                </a:lnTo>
                <a:lnTo>
                  <a:pt x="5924" y="4284"/>
                </a:lnTo>
                <a:lnTo>
                  <a:pt x="5990" y="4264"/>
                </a:lnTo>
                <a:lnTo>
                  <a:pt x="6056" y="4240"/>
                </a:lnTo>
                <a:lnTo>
                  <a:pt x="6120" y="4212"/>
                </a:lnTo>
                <a:lnTo>
                  <a:pt x="6186" y="4182"/>
                </a:lnTo>
                <a:lnTo>
                  <a:pt x="6252" y="4148"/>
                </a:lnTo>
                <a:lnTo>
                  <a:pt x="6252" y="4148"/>
                </a:lnTo>
                <a:lnTo>
                  <a:pt x="6306" y="4116"/>
                </a:lnTo>
                <a:lnTo>
                  <a:pt x="6358" y="4084"/>
                </a:lnTo>
                <a:lnTo>
                  <a:pt x="6412" y="4048"/>
                </a:lnTo>
                <a:lnTo>
                  <a:pt x="6466" y="4010"/>
                </a:lnTo>
                <a:lnTo>
                  <a:pt x="6518" y="3970"/>
                </a:lnTo>
                <a:lnTo>
                  <a:pt x="6572" y="3926"/>
                </a:lnTo>
                <a:lnTo>
                  <a:pt x="6626" y="3880"/>
                </a:lnTo>
                <a:lnTo>
                  <a:pt x="6680" y="3832"/>
                </a:lnTo>
                <a:lnTo>
                  <a:pt x="6680" y="3830"/>
                </a:lnTo>
                <a:lnTo>
                  <a:pt x="6680" y="3830"/>
                </a:lnTo>
                <a:lnTo>
                  <a:pt x="6630" y="3874"/>
                </a:lnTo>
                <a:lnTo>
                  <a:pt x="6582" y="3916"/>
                </a:lnTo>
                <a:lnTo>
                  <a:pt x="6534" y="3954"/>
                </a:lnTo>
                <a:lnTo>
                  <a:pt x="6486" y="3992"/>
                </a:lnTo>
                <a:lnTo>
                  <a:pt x="6438" y="4026"/>
                </a:lnTo>
                <a:lnTo>
                  <a:pt x="6390" y="4060"/>
                </a:lnTo>
                <a:lnTo>
                  <a:pt x="6342" y="4090"/>
                </a:lnTo>
                <a:lnTo>
                  <a:pt x="6296" y="4120"/>
                </a:lnTo>
                <a:lnTo>
                  <a:pt x="6250" y="4146"/>
                </a:lnTo>
                <a:lnTo>
                  <a:pt x="6202" y="4172"/>
                </a:lnTo>
                <a:lnTo>
                  <a:pt x="6156" y="4194"/>
                </a:lnTo>
                <a:lnTo>
                  <a:pt x="6110" y="4216"/>
                </a:lnTo>
                <a:lnTo>
                  <a:pt x="6064" y="4234"/>
                </a:lnTo>
                <a:lnTo>
                  <a:pt x="6018" y="4252"/>
                </a:lnTo>
                <a:lnTo>
                  <a:pt x="5974" y="4266"/>
                </a:lnTo>
                <a:lnTo>
                  <a:pt x="5928" y="4280"/>
                </a:lnTo>
                <a:lnTo>
                  <a:pt x="5882" y="4292"/>
                </a:lnTo>
                <a:lnTo>
                  <a:pt x="5838" y="4302"/>
                </a:lnTo>
                <a:lnTo>
                  <a:pt x="5792" y="4312"/>
                </a:lnTo>
                <a:lnTo>
                  <a:pt x="5748" y="4318"/>
                </a:lnTo>
                <a:lnTo>
                  <a:pt x="5702" y="4324"/>
                </a:lnTo>
                <a:lnTo>
                  <a:pt x="5658" y="4328"/>
                </a:lnTo>
                <a:lnTo>
                  <a:pt x="5614" y="4330"/>
                </a:lnTo>
                <a:lnTo>
                  <a:pt x="5568" y="4330"/>
                </a:lnTo>
                <a:lnTo>
                  <a:pt x="5524" y="4330"/>
                </a:lnTo>
                <a:lnTo>
                  <a:pt x="5480" y="4328"/>
                </a:lnTo>
                <a:lnTo>
                  <a:pt x="5434" y="4324"/>
                </a:lnTo>
                <a:lnTo>
                  <a:pt x="5390" y="4320"/>
                </a:lnTo>
                <a:lnTo>
                  <a:pt x="5346" y="4312"/>
                </a:lnTo>
                <a:lnTo>
                  <a:pt x="5302" y="4306"/>
                </a:lnTo>
                <a:lnTo>
                  <a:pt x="5256" y="4296"/>
                </a:lnTo>
                <a:lnTo>
                  <a:pt x="5212" y="4286"/>
                </a:lnTo>
                <a:lnTo>
                  <a:pt x="5212" y="4286"/>
                </a:lnTo>
                <a:lnTo>
                  <a:pt x="5220" y="4286"/>
                </a:lnTo>
                <a:lnTo>
                  <a:pt x="5220" y="4286"/>
                </a:lnTo>
                <a:lnTo>
                  <a:pt x="5300" y="4300"/>
                </a:lnTo>
                <a:lnTo>
                  <a:pt x="5378" y="4310"/>
                </a:lnTo>
                <a:lnTo>
                  <a:pt x="5456" y="4316"/>
                </a:lnTo>
                <a:lnTo>
                  <a:pt x="5534" y="4318"/>
                </a:lnTo>
                <a:lnTo>
                  <a:pt x="5534" y="4318"/>
                </a:lnTo>
                <a:lnTo>
                  <a:pt x="5582" y="4318"/>
                </a:lnTo>
                <a:lnTo>
                  <a:pt x="5630" y="4314"/>
                </a:lnTo>
                <a:lnTo>
                  <a:pt x="5678" y="4310"/>
                </a:lnTo>
                <a:lnTo>
                  <a:pt x="5726" y="4304"/>
                </a:lnTo>
                <a:lnTo>
                  <a:pt x="5726" y="4304"/>
                </a:lnTo>
                <a:lnTo>
                  <a:pt x="5792" y="4294"/>
                </a:lnTo>
                <a:lnTo>
                  <a:pt x="5860" y="4280"/>
                </a:lnTo>
                <a:lnTo>
                  <a:pt x="5926" y="4262"/>
                </a:lnTo>
                <a:lnTo>
                  <a:pt x="5992" y="4240"/>
                </a:lnTo>
                <a:lnTo>
                  <a:pt x="6058" y="4216"/>
                </a:lnTo>
                <a:lnTo>
                  <a:pt x="6124" y="4188"/>
                </a:lnTo>
                <a:lnTo>
                  <a:pt x="6188" y="4156"/>
                </a:lnTo>
                <a:lnTo>
                  <a:pt x="6254" y="4122"/>
                </a:lnTo>
                <a:lnTo>
                  <a:pt x="6254" y="4122"/>
                </a:lnTo>
                <a:lnTo>
                  <a:pt x="6308" y="4090"/>
                </a:lnTo>
                <a:lnTo>
                  <a:pt x="6360" y="4058"/>
                </a:lnTo>
                <a:lnTo>
                  <a:pt x="6414" y="4022"/>
                </a:lnTo>
                <a:lnTo>
                  <a:pt x="6466" y="3984"/>
                </a:lnTo>
                <a:lnTo>
                  <a:pt x="6520" y="3944"/>
                </a:lnTo>
                <a:lnTo>
                  <a:pt x="6572" y="3902"/>
                </a:lnTo>
                <a:lnTo>
                  <a:pt x="6626" y="3858"/>
                </a:lnTo>
                <a:lnTo>
                  <a:pt x="6680" y="3810"/>
                </a:lnTo>
                <a:lnTo>
                  <a:pt x="6680" y="3808"/>
                </a:lnTo>
                <a:lnTo>
                  <a:pt x="6680" y="3808"/>
                </a:lnTo>
                <a:lnTo>
                  <a:pt x="6610" y="3870"/>
                </a:lnTo>
                <a:lnTo>
                  <a:pt x="6538" y="3926"/>
                </a:lnTo>
                <a:lnTo>
                  <a:pt x="6468" y="3980"/>
                </a:lnTo>
                <a:lnTo>
                  <a:pt x="6398" y="4030"/>
                </a:lnTo>
                <a:lnTo>
                  <a:pt x="6328" y="4076"/>
                </a:lnTo>
                <a:lnTo>
                  <a:pt x="6258" y="4116"/>
                </a:lnTo>
                <a:lnTo>
                  <a:pt x="6188" y="4154"/>
                </a:lnTo>
                <a:lnTo>
                  <a:pt x="6118" y="4188"/>
                </a:lnTo>
                <a:lnTo>
                  <a:pt x="6048" y="4218"/>
                </a:lnTo>
                <a:lnTo>
                  <a:pt x="5976" y="4242"/>
                </a:lnTo>
                <a:lnTo>
                  <a:pt x="5904" y="4264"/>
                </a:lnTo>
                <a:lnTo>
                  <a:pt x="5832" y="4282"/>
                </a:lnTo>
                <a:lnTo>
                  <a:pt x="5758" y="4296"/>
                </a:lnTo>
                <a:lnTo>
                  <a:pt x="5686" y="4306"/>
                </a:lnTo>
                <a:lnTo>
                  <a:pt x="5610" y="4310"/>
                </a:lnTo>
                <a:lnTo>
                  <a:pt x="5536" y="4312"/>
                </a:lnTo>
                <a:lnTo>
                  <a:pt x="5536" y="4312"/>
                </a:lnTo>
                <a:lnTo>
                  <a:pt x="5470" y="4312"/>
                </a:lnTo>
                <a:lnTo>
                  <a:pt x="5404" y="4308"/>
                </a:lnTo>
                <a:lnTo>
                  <a:pt x="5336" y="4300"/>
                </a:lnTo>
                <a:lnTo>
                  <a:pt x="5268" y="4290"/>
                </a:lnTo>
                <a:lnTo>
                  <a:pt x="5268" y="4290"/>
                </a:lnTo>
                <a:lnTo>
                  <a:pt x="5326" y="4296"/>
                </a:lnTo>
                <a:lnTo>
                  <a:pt x="5382" y="4302"/>
                </a:lnTo>
                <a:lnTo>
                  <a:pt x="5438" y="4304"/>
                </a:lnTo>
                <a:lnTo>
                  <a:pt x="5492" y="4306"/>
                </a:lnTo>
                <a:lnTo>
                  <a:pt x="5492" y="4306"/>
                </a:lnTo>
                <a:lnTo>
                  <a:pt x="5552" y="4304"/>
                </a:lnTo>
                <a:lnTo>
                  <a:pt x="5612" y="4302"/>
                </a:lnTo>
                <a:lnTo>
                  <a:pt x="5670" y="4296"/>
                </a:lnTo>
                <a:lnTo>
                  <a:pt x="5728" y="4286"/>
                </a:lnTo>
                <a:lnTo>
                  <a:pt x="5728" y="4286"/>
                </a:lnTo>
                <a:lnTo>
                  <a:pt x="5796" y="4274"/>
                </a:lnTo>
                <a:lnTo>
                  <a:pt x="5862" y="4258"/>
                </a:lnTo>
                <a:lnTo>
                  <a:pt x="5928" y="4240"/>
                </a:lnTo>
                <a:lnTo>
                  <a:pt x="5994" y="4218"/>
                </a:lnTo>
                <a:lnTo>
                  <a:pt x="6060" y="4192"/>
                </a:lnTo>
                <a:lnTo>
                  <a:pt x="6126" y="4164"/>
                </a:lnTo>
                <a:lnTo>
                  <a:pt x="6190" y="4132"/>
                </a:lnTo>
                <a:lnTo>
                  <a:pt x="6256" y="4096"/>
                </a:lnTo>
                <a:lnTo>
                  <a:pt x="6256" y="4096"/>
                </a:lnTo>
                <a:lnTo>
                  <a:pt x="6310" y="4064"/>
                </a:lnTo>
                <a:lnTo>
                  <a:pt x="6362" y="4032"/>
                </a:lnTo>
                <a:lnTo>
                  <a:pt x="6414" y="3996"/>
                </a:lnTo>
                <a:lnTo>
                  <a:pt x="6468" y="3960"/>
                </a:lnTo>
                <a:lnTo>
                  <a:pt x="6520" y="3920"/>
                </a:lnTo>
                <a:lnTo>
                  <a:pt x="6574" y="3878"/>
                </a:lnTo>
                <a:lnTo>
                  <a:pt x="6626" y="3834"/>
                </a:lnTo>
                <a:lnTo>
                  <a:pt x="6680" y="3788"/>
                </a:lnTo>
                <a:lnTo>
                  <a:pt x="6680" y="3786"/>
                </a:lnTo>
                <a:lnTo>
                  <a:pt x="6680" y="3786"/>
                </a:lnTo>
                <a:lnTo>
                  <a:pt x="6592" y="3860"/>
                </a:lnTo>
                <a:lnTo>
                  <a:pt x="6506" y="3930"/>
                </a:lnTo>
                <a:lnTo>
                  <a:pt x="6418" y="3994"/>
                </a:lnTo>
                <a:lnTo>
                  <a:pt x="6374" y="4022"/>
                </a:lnTo>
                <a:lnTo>
                  <a:pt x="6332" y="4050"/>
                </a:lnTo>
                <a:lnTo>
                  <a:pt x="6288" y="4078"/>
                </a:lnTo>
                <a:lnTo>
                  <a:pt x="6244" y="4102"/>
                </a:lnTo>
                <a:lnTo>
                  <a:pt x="6200" y="4126"/>
                </a:lnTo>
                <a:lnTo>
                  <a:pt x="6158" y="4148"/>
                </a:lnTo>
                <a:lnTo>
                  <a:pt x="6114" y="4168"/>
                </a:lnTo>
                <a:lnTo>
                  <a:pt x="6070" y="4188"/>
                </a:lnTo>
                <a:lnTo>
                  <a:pt x="6026" y="4204"/>
                </a:lnTo>
                <a:lnTo>
                  <a:pt x="5982" y="4220"/>
                </a:lnTo>
                <a:lnTo>
                  <a:pt x="5938" y="4236"/>
                </a:lnTo>
                <a:lnTo>
                  <a:pt x="5894" y="4248"/>
                </a:lnTo>
                <a:lnTo>
                  <a:pt x="5848" y="4260"/>
                </a:lnTo>
                <a:lnTo>
                  <a:pt x="5804" y="4270"/>
                </a:lnTo>
                <a:lnTo>
                  <a:pt x="5760" y="4280"/>
                </a:lnTo>
                <a:lnTo>
                  <a:pt x="5714" y="4288"/>
                </a:lnTo>
                <a:lnTo>
                  <a:pt x="5668" y="4294"/>
                </a:lnTo>
                <a:lnTo>
                  <a:pt x="5622" y="4298"/>
                </a:lnTo>
                <a:lnTo>
                  <a:pt x="5576" y="4300"/>
                </a:lnTo>
                <a:lnTo>
                  <a:pt x="5530" y="4302"/>
                </a:lnTo>
                <a:lnTo>
                  <a:pt x="5484" y="4302"/>
                </a:lnTo>
                <a:lnTo>
                  <a:pt x="5436" y="4302"/>
                </a:lnTo>
                <a:lnTo>
                  <a:pt x="5388" y="4300"/>
                </a:lnTo>
                <a:lnTo>
                  <a:pt x="5342" y="4296"/>
                </a:lnTo>
                <a:lnTo>
                  <a:pt x="5292" y="4290"/>
                </a:lnTo>
                <a:lnTo>
                  <a:pt x="5244" y="4284"/>
                </a:lnTo>
                <a:lnTo>
                  <a:pt x="5244" y="4284"/>
                </a:lnTo>
                <a:lnTo>
                  <a:pt x="5296" y="4288"/>
                </a:lnTo>
                <a:lnTo>
                  <a:pt x="5346" y="4292"/>
                </a:lnTo>
                <a:lnTo>
                  <a:pt x="5396" y="4294"/>
                </a:lnTo>
                <a:lnTo>
                  <a:pt x="5446" y="4296"/>
                </a:lnTo>
                <a:lnTo>
                  <a:pt x="5446" y="4296"/>
                </a:lnTo>
                <a:lnTo>
                  <a:pt x="5518" y="4294"/>
                </a:lnTo>
                <a:lnTo>
                  <a:pt x="5590" y="4290"/>
                </a:lnTo>
                <a:lnTo>
                  <a:pt x="5660" y="4280"/>
                </a:lnTo>
                <a:lnTo>
                  <a:pt x="5730" y="4270"/>
                </a:lnTo>
                <a:lnTo>
                  <a:pt x="5730" y="4270"/>
                </a:lnTo>
                <a:lnTo>
                  <a:pt x="5790" y="4256"/>
                </a:lnTo>
                <a:lnTo>
                  <a:pt x="5850" y="4242"/>
                </a:lnTo>
                <a:lnTo>
                  <a:pt x="5910" y="4224"/>
                </a:lnTo>
                <a:lnTo>
                  <a:pt x="5970" y="4204"/>
                </a:lnTo>
                <a:lnTo>
                  <a:pt x="6028" y="4182"/>
                </a:lnTo>
                <a:lnTo>
                  <a:pt x="6088" y="4156"/>
                </a:lnTo>
                <a:lnTo>
                  <a:pt x="6148" y="4130"/>
                </a:lnTo>
                <a:lnTo>
                  <a:pt x="6206" y="4100"/>
                </a:lnTo>
                <a:lnTo>
                  <a:pt x="6266" y="4066"/>
                </a:lnTo>
                <a:lnTo>
                  <a:pt x="6324" y="4032"/>
                </a:lnTo>
                <a:lnTo>
                  <a:pt x="6384" y="3994"/>
                </a:lnTo>
                <a:lnTo>
                  <a:pt x="6442" y="3954"/>
                </a:lnTo>
                <a:lnTo>
                  <a:pt x="6502" y="3910"/>
                </a:lnTo>
                <a:lnTo>
                  <a:pt x="6560" y="3864"/>
                </a:lnTo>
                <a:lnTo>
                  <a:pt x="6620" y="3816"/>
                </a:lnTo>
                <a:lnTo>
                  <a:pt x="6680" y="3766"/>
                </a:lnTo>
                <a:lnTo>
                  <a:pt x="6680" y="3762"/>
                </a:lnTo>
                <a:lnTo>
                  <a:pt x="6680" y="3762"/>
                </a:lnTo>
                <a:lnTo>
                  <a:pt x="6594" y="3834"/>
                </a:lnTo>
                <a:lnTo>
                  <a:pt x="6510" y="3902"/>
                </a:lnTo>
                <a:lnTo>
                  <a:pt x="6426" y="3962"/>
                </a:lnTo>
                <a:lnTo>
                  <a:pt x="6342" y="4018"/>
                </a:lnTo>
                <a:lnTo>
                  <a:pt x="6258" y="4068"/>
                </a:lnTo>
                <a:lnTo>
                  <a:pt x="6172" y="4114"/>
                </a:lnTo>
                <a:lnTo>
                  <a:pt x="6130" y="4134"/>
                </a:lnTo>
                <a:lnTo>
                  <a:pt x="6088" y="4154"/>
                </a:lnTo>
                <a:lnTo>
                  <a:pt x="6044" y="4172"/>
                </a:lnTo>
                <a:lnTo>
                  <a:pt x="6002" y="4190"/>
                </a:lnTo>
                <a:lnTo>
                  <a:pt x="5960" y="4204"/>
                </a:lnTo>
                <a:lnTo>
                  <a:pt x="5916" y="4220"/>
                </a:lnTo>
                <a:lnTo>
                  <a:pt x="5872" y="4232"/>
                </a:lnTo>
                <a:lnTo>
                  <a:pt x="5830" y="4244"/>
                </a:lnTo>
                <a:lnTo>
                  <a:pt x="5786" y="4254"/>
                </a:lnTo>
                <a:lnTo>
                  <a:pt x="5742" y="4264"/>
                </a:lnTo>
                <a:lnTo>
                  <a:pt x="5698" y="4270"/>
                </a:lnTo>
                <a:lnTo>
                  <a:pt x="5654" y="4278"/>
                </a:lnTo>
                <a:lnTo>
                  <a:pt x="5610" y="4282"/>
                </a:lnTo>
                <a:lnTo>
                  <a:pt x="5564" y="4286"/>
                </a:lnTo>
                <a:lnTo>
                  <a:pt x="5520" y="4290"/>
                </a:lnTo>
                <a:lnTo>
                  <a:pt x="5474" y="4290"/>
                </a:lnTo>
                <a:lnTo>
                  <a:pt x="5430" y="4290"/>
                </a:lnTo>
                <a:lnTo>
                  <a:pt x="5384" y="4290"/>
                </a:lnTo>
                <a:lnTo>
                  <a:pt x="5338" y="4288"/>
                </a:lnTo>
                <a:lnTo>
                  <a:pt x="5290" y="4284"/>
                </a:lnTo>
                <a:lnTo>
                  <a:pt x="5290" y="4284"/>
                </a:lnTo>
                <a:lnTo>
                  <a:pt x="5344" y="4286"/>
                </a:lnTo>
                <a:lnTo>
                  <a:pt x="5396" y="4288"/>
                </a:lnTo>
                <a:lnTo>
                  <a:pt x="5396" y="4288"/>
                </a:lnTo>
                <a:lnTo>
                  <a:pt x="5482" y="4284"/>
                </a:lnTo>
                <a:lnTo>
                  <a:pt x="5566" y="4278"/>
                </a:lnTo>
                <a:lnTo>
                  <a:pt x="5650" y="4268"/>
                </a:lnTo>
                <a:lnTo>
                  <a:pt x="5734" y="4252"/>
                </a:lnTo>
                <a:lnTo>
                  <a:pt x="5734" y="4252"/>
                </a:lnTo>
                <a:lnTo>
                  <a:pt x="5794" y="4238"/>
                </a:lnTo>
                <a:lnTo>
                  <a:pt x="5852" y="4222"/>
                </a:lnTo>
                <a:lnTo>
                  <a:pt x="5912" y="4204"/>
                </a:lnTo>
                <a:lnTo>
                  <a:pt x="5972" y="4182"/>
                </a:lnTo>
                <a:lnTo>
                  <a:pt x="6030" y="4160"/>
                </a:lnTo>
                <a:lnTo>
                  <a:pt x="6090" y="4134"/>
                </a:lnTo>
                <a:lnTo>
                  <a:pt x="6148" y="4106"/>
                </a:lnTo>
                <a:lnTo>
                  <a:pt x="6208" y="4074"/>
                </a:lnTo>
                <a:lnTo>
                  <a:pt x="6266" y="4042"/>
                </a:lnTo>
                <a:lnTo>
                  <a:pt x="6326" y="4006"/>
                </a:lnTo>
                <a:lnTo>
                  <a:pt x="6384" y="3968"/>
                </a:lnTo>
                <a:lnTo>
                  <a:pt x="6444" y="3928"/>
                </a:lnTo>
                <a:lnTo>
                  <a:pt x="6502" y="3886"/>
                </a:lnTo>
                <a:lnTo>
                  <a:pt x="6562" y="3840"/>
                </a:lnTo>
                <a:lnTo>
                  <a:pt x="6620" y="3792"/>
                </a:lnTo>
                <a:lnTo>
                  <a:pt x="6680" y="3742"/>
                </a:lnTo>
                <a:lnTo>
                  <a:pt x="6680" y="3740"/>
                </a:lnTo>
                <a:lnTo>
                  <a:pt x="6680" y="3740"/>
                </a:lnTo>
                <a:lnTo>
                  <a:pt x="6592" y="3814"/>
                </a:lnTo>
                <a:lnTo>
                  <a:pt x="6506" y="3882"/>
                </a:lnTo>
                <a:lnTo>
                  <a:pt x="6420" y="3944"/>
                </a:lnTo>
                <a:lnTo>
                  <a:pt x="6334" y="4000"/>
                </a:lnTo>
                <a:lnTo>
                  <a:pt x="6246" y="4052"/>
                </a:lnTo>
                <a:lnTo>
                  <a:pt x="6160" y="4098"/>
                </a:lnTo>
                <a:lnTo>
                  <a:pt x="6116" y="4120"/>
                </a:lnTo>
                <a:lnTo>
                  <a:pt x="6074" y="4140"/>
                </a:lnTo>
                <a:lnTo>
                  <a:pt x="6030" y="4158"/>
                </a:lnTo>
                <a:lnTo>
                  <a:pt x="5986" y="4176"/>
                </a:lnTo>
                <a:lnTo>
                  <a:pt x="5942" y="4192"/>
                </a:lnTo>
                <a:lnTo>
                  <a:pt x="5898" y="4208"/>
                </a:lnTo>
                <a:lnTo>
                  <a:pt x="5854" y="4220"/>
                </a:lnTo>
                <a:lnTo>
                  <a:pt x="5810" y="4232"/>
                </a:lnTo>
                <a:lnTo>
                  <a:pt x="5766" y="4244"/>
                </a:lnTo>
                <a:lnTo>
                  <a:pt x="5720" y="4254"/>
                </a:lnTo>
                <a:lnTo>
                  <a:pt x="5676" y="4262"/>
                </a:lnTo>
                <a:lnTo>
                  <a:pt x="5630" y="4268"/>
                </a:lnTo>
                <a:lnTo>
                  <a:pt x="5586" y="4274"/>
                </a:lnTo>
                <a:lnTo>
                  <a:pt x="5540" y="4278"/>
                </a:lnTo>
                <a:lnTo>
                  <a:pt x="5494" y="4282"/>
                </a:lnTo>
                <a:lnTo>
                  <a:pt x="5448" y="4284"/>
                </a:lnTo>
                <a:lnTo>
                  <a:pt x="5402" y="4284"/>
                </a:lnTo>
                <a:lnTo>
                  <a:pt x="5356" y="4284"/>
                </a:lnTo>
                <a:lnTo>
                  <a:pt x="5308" y="4282"/>
                </a:lnTo>
                <a:lnTo>
                  <a:pt x="5262" y="4280"/>
                </a:lnTo>
                <a:lnTo>
                  <a:pt x="5262" y="4280"/>
                </a:lnTo>
                <a:lnTo>
                  <a:pt x="5340" y="4282"/>
                </a:lnTo>
                <a:lnTo>
                  <a:pt x="5340" y="4282"/>
                </a:lnTo>
                <a:lnTo>
                  <a:pt x="5390" y="4280"/>
                </a:lnTo>
                <a:lnTo>
                  <a:pt x="5440" y="4278"/>
                </a:lnTo>
                <a:lnTo>
                  <a:pt x="5490" y="4274"/>
                </a:lnTo>
                <a:lnTo>
                  <a:pt x="5540" y="4270"/>
                </a:lnTo>
                <a:lnTo>
                  <a:pt x="5588" y="4264"/>
                </a:lnTo>
                <a:lnTo>
                  <a:pt x="5638" y="4256"/>
                </a:lnTo>
                <a:lnTo>
                  <a:pt x="5686" y="4246"/>
                </a:lnTo>
                <a:lnTo>
                  <a:pt x="5736" y="4234"/>
                </a:lnTo>
                <a:lnTo>
                  <a:pt x="5736" y="4234"/>
                </a:lnTo>
                <a:lnTo>
                  <a:pt x="5796" y="4220"/>
                </a:lnTo>
                <a:lnTo>
                  <a:pt x="5856" y="4202"/>
                </a:lnTo>
                <a:lnTo>
                  <a:pt x="5914" y="4182"/>
                </a:lnTo>
                <a:lnTo>
                  <a:pt x="5974" y="4160"/>
                </a:lnTo>
                <a:lnTo>
                  <a:pt x="6032" y="4136"/>
                </a:lnTo>
                <a:lnTo>
                  <a:pt x="6092" y="4110"/>
                </a:lnTo>
                <a:lnTo>
                  <a:pt x="6150" y="4082"/>
                </a:lnTo>
                <a:lnTo>
                  <a:pt x="6210" y="4050"/>
                </a:lnTo>
                <a:lnTo>
                  <a:pt x="6268" y="4018"/>
                </a:lnTo>
                <a:lnTo>
                  <a:pt x="6326" y="3982"/>
                </a:lnTo>
                <a:lnTo>
                  <a:pt x="6386" y="3944"/>
                </a:lnTo>
                <a:lnTo>
                  <a:pt x="6444" y="3904"/>
                </a:lnTo>
                <a:lnTo>
                  <a:pt x="6502" y="3862"/>
                </a:lnTo>
                <a:lnTo>
                  <a:pt x="6562" y="3816"/>
                </a:lnTo>
                <a:lnTo>
                  <a:pt x="6620" y="3770"/>
                </a:lnTo>
                <a:lnTo>
                  <a:pt x="6680" y="3720"/>
                </a:lnTo>
                <a:lnTo>
                  <a:pt x="6680" y="3718"/>
                </a:lnTo>
                <a:lnTo>
                  <a:pt x="6680" y="3718"/>
                </a:lnTo>
                <a:lnTo>
                  <a:pt x="6598" y="3786"/>
                </a:lnTo>
                <a:lnTo>
                  <a:pt x="6514" y="3850"/>
                </a:lnTo>
                <a:lnTo>
                  <a:pt x="6432" y="3910"/>
                </a:lnTo>
                <a:lnTo>
                  <a:pt x="6350" y="3964"/>
                </a:lnTo>
                <a:lnTo>
                  <a:pt x="6268" y="4014"/>
                </a:lnTo>
                <a:lnTo>
                  <a:pt x="6186" y="4060"/>
                </a:lnTo>
                <a:lnTo>
                  <a:pt x="6102" y="4102"/>
                </a:lnTo>
                <a:lnTo>
                  <a:pt x="6020" y="4140"/>
                </a:lnTo>
                <a:lnTo>
                  <a:pt x="5936" y="4172"/>
                </a:lnTo>
                <a:lnTo>
                  <a:pt x="5852" y="4200"/>
                </a:lnTo>
                <a:lnTo>
                  <a:pt x="5768" y="4224"/>
                </a:lnTo>
                <a:lnTo>
                  <a:pt x="5684" y="4244"/>
                </a:lnTo>
                <a:lnTo>
                  <a:pt x="5598" y="4258"/>
                </a:lnTo>
                <a:lnTo>
                  <a:pt x="5512" y="4268"/>
                </a:lnTo>
                <a:lnTo>
                  <a:pt x="5424" y="4276"/>
                </a:lnTo>
                <a:lnTo>
                  <a:pt x="5336" y="4278"/>
                </a:lnTo>
                <a:lnTo>
                  <a:pt x="5336" y="4278"/>
                </a:lnTo>
                <a:lnTo>
                  <a:pt x="5308" y="4278"/>
                </a:lnTo>
                <a:lnTo>
                  <a:pt x="5308" y="4278"/>
                </a:lnTo>
                <a:lnTo>
                  <a:pt x="5364" y="4276"/>
                </a:lnTo>
                <a:lnTo>
                  <a:pt x="5418" y="4272"/>
                </a:lnTo>
                <a:lnTo>
                  <a:pt x="5472" y="4268"/>
                </a:lnTo>
                <a:lnTo>
                  <a:pt x="5526" y="4260"/>
                </a:lnTo>
                <a:lnTo>
                  <a:pt x="5580" y="4252"/>
                </a:lnTo>
                <a:lnTo>
                  <a:pt x="5632" y="4242"/>
                </a:lnTo>
                <a:lnTo>
                  <a:pt x="5686" y="4232"/>
                </a:lnTo>
                <a:lnTo>
                  <a:pt x="5738" y="4218"/>
                </a:lnTo>
                <a:lnTo>
                  <a:pt x="5738" y="4218"/>
                </a:lnTo>
                <a:lnTo>
                  <a:pt x="5798" y="4202"/>
                </a:lnTo>
                <a:lnTo>
                  <a:pt x="5858" y="4182"/>
                </a:lnTo>
                <a:lnTo>
                  <a:pt x="5916" y="4162"/>
                </a:lnTo>
                <a:lnTo>
                  <a:pt x="5976" y="4140"/>
                </a:lnTo>
                <a:lnTo>
                  <a:pt x="6034" y="4114"/>
                </a:lnTo>
                <a:lnTo>
                  <a:pt x="6094" y="4086"/>
                </a:lnTo>
                <a:lnTo>
                  <a:pt x="6152" y="4058"/>
                </a:lnTo>
                <a:lnTo>
                  <a:pt x="6210" y="4026"/>
                </a:lnTo>
                <a:lnTo>
                  <a:pt x="6270" y="3992"/>
                </a:lnTo>
                <a:lnTo>
                  <a:pt x="6328" y="3958"/>
                </a:lnTo>
                <a:lnTo>
                  <a:pt x="6386" y="3920"/>
                </a:lnTo>
                <a:lnTo>
                  <a:pt x="6444" y="3880"/>
                </a:lnTo>
                <a:lnTo>
                  <a:pt x="6504" y="3838"/>
                </a:lnTo>
                <a:lnTo>
                  <a:pt x="6562" y="3792"/>
                </a:lnTo>
                <a:lnTo>
                  <a:pt x="6620" y="3746"/>
                </a:lnTo>
                <a:lnTo>
                  <a:pt x="6680" y="3698"/>
                </a:lnTo>
                <a:lnTo>
                  <a:pt x="6680" y="3696"/>
                </a:lnTo>
                <a:lnTo>
                  <a:pt x="6680" y="3696"/>
                </a:lnTo>
                <a:lnTo>
                  <a:pt x="6594" y="3766"/>
                </a:lnTo>
                <a:lnTo>
                  <a:pt x="6508" y="3832"/>
                </a:lnTo>
                <a:lnTo>
                  <a:pt x="6422" y="3894"/>
                </a:lnTo>
                <a:lnTo>
                  <a:pt x="6336" y="3950"/>
                </a:lnTo>
                <a:lnTo>
                  <a:pt x="6250" y="4002"/>
                </a:lnTo>
                <a:lnTo>
                  <a:pt x="6164" y="4050"/>
                </a:lnTo>
                <a:lnTo>
                  <a:pt x="6078" y="4094"/>
                </a:lnTo>
                <a:lnTo>
                  <a:pt x="5992" y="4132"/>
                </a:lnTo>
                <a:lnTo>
                  <a:pt x="5906" y="4166"/>
                </a:lnTo>
                <a:lnTo>
                  <a:pt x="5818" y="4194"/>
                </a:lnTo>
                <a:lnTo>
                  <a:pt x="5730" y="4220"/>
                </a:lnTo>
                <a:lnTo>
                  <a:pt x="5642" y="4240"/>
                </a:lnTo>
                <a:lnTo>
                  <a:pt x="5554" y="4256"/>
                </a:lnTo>
                <a:lnTo>
                  <a:pt x="5464" y="4266"/>
                </a:lnTo>
                <a:lnTo>
                  <a:pt x="5374" y="4274"/>
                </a:lnTo>
                <a:lnTo>
                  <a:pt x="5284" y="4276"/>
                </a:lnTo>
                <a:lnTo>
                  <a:pt x="5284" y="4276"/>
                </a:lnTo>
                <a:lnTo>
                  <a:pt x="5342" y="4272"/>
                </a:lnTo>
                <a:lnTo>
                  <a:pt x="5400" y="4268"/>
                </a:lnTo>
                <a:lnTo>
                  <a:pt x="5458" y="4260"/>
                </a:lnTo>
                <a:lnTo>
                  <a:pt x="5514" y="4252"/>
                </a:lnTo>
                <a:lnTo>
                  <a:pt x="5572" y="4242"/>
                </a:lnTo>
                <a:lnTo>
                  <a:pt x="5628" y="4230"/>
                </a:lnTo>
                <a:lnTo>
                  <a:pt x="5684" y="4216"/>
                </a:lnTo>
                <a:lnTo>
                  <a:pt x="5742" y="4202"/>
                </a:lnTo>
                <a:lnTo>
                  <a:pt x="5742" y="4202"/>
                </a:lnTo>
                <a:lnTo>
                  <a:pt x="5808" y="4182"/>
                </a:lnTo>
                <a:lnTo>
                  <a:pt x="5874" y="4158"/>
                </a:lnTo>
                <a:lnTo>
                  <a:pt x="5940" y="4134"/>
                </a:lnTo>
                <a:lnTo>
                  <a:pt x="6006" y="4106"/>
                </a:lnTo>
                <a:lnTo>
                  <a:pt x="6072" y="4076"/>
                </a:lnTo>
                <a:lnTo>
                  <a:pt x="6138" y="4042"/>
                </a:lnTo>
                <a:lnTo>
                  <a:pt x="6202" y="4008"/>
                </a:lnTo>
                <a:lnTo>
                  <a:pt x="6268" y="3970"/>
                </a:lnTo>
                <a:lnTo>
                  <a:pt x="6268" y="3970"/>
                </a:lnTo>
                <a:lnTo>
                  <a:pt x="6318" y="3938"/>
                </a:lnTo>
                <a:lnTo>
                  <a:pt x="6370" y="3906"/>
                </a:lnTo>
                <a:lnTo>
                  <a:pt x="6422" y="3872"/>
                </a:lnTo>
                <a:lnTo>
                  <a:pt x="6474" y="3836"/>
                </a:lnTo>
                <a:lnTo>
                  <a:pt x="6524" y="3798"/>
                </a:lnTo>
                <a:lnTo>
                  <a:pt x="6576" y="3758"/>
                </a:lnTo>
                <a:lnTo>
                  <a:pt x="6628" y="3718"/>
                </a:lnTo>
                <a:lnTo>
                  <a:pt x="6680" y="3674"/>
                </a:lnTo>
                <a:lnTo>
                  <a:pt x="6680" y="3672"/>
                </a:lnTo>
                <a:lnTo>
                  <a:pt x="6680" y="3672"/>
                </a:lnTo>
                <a:lnTo>
                  <a:pt x="6596" y="3740"/>
                </a:lnTo>
                <a:lnTo>
                  <a:pt x="6514" y="3804"/>
                </a:lnTo>
                <a:lnTo>
                  <a:pt x="6430" y="3862"/>
                </a:lnTo>
                <a:lnTo>
                  <a:pt x="6348" y="3918"/>
                </a:lnTo>
                <a:lnTo>
                  <a:pt x="6264" y="3970"/>
                </a:lnTo>
                <a:lnTo>
                  <a:pt x="6182" y="4016"/>
                </a:lnTo>
                <a:lnTo>
                  <a:pt x="6098" y="4060"/>
                </a:lnTo>
                <a:lnTo>
                  <a:pt x="6014" y="4100"/>
                </a:lnTo>
                <a:lnTo>
                  <a:pt x="5930" y="4134"/>
                </a:lnTo>
                <a:lnTo>
                  <a:pt x="5846" y="4166"/>
                </a:lnTo>
                <a:lnTo>
                  <a:pt x="5762" y="4192"/>
                </a:lnTo>
                <a:lnTo>
                  <a:pt x="5676" y="4216"/>
                </a:lnTo>
                <a:lnTo>
                  <a:pt x="5592" y="4236"/>
                </a:lnTo>
                <a:lnTo>
                  <a:pt x="5506" y="4252"/>
                </a:lnTo>
                <a:lnTo>
                  <a:pt x="5420" y="4262"/>
                </a:lnTo>
                <a:lnTo>
                  <a:pt x="5332" y="4270"/>
                </a:lnTo>
                <a:lnTo>
                  <a:pt x="5332" y="4270"/>
                </a:lnTo>
                <a:lnTo>
                  <a:pt x="5384" y="4264"/>
                </a:lnTo>
                <a:lnTo>
                  <a:pt x="5436" y="4258"/>
                </a:lnTo>
                <a:lnTo>
                  <a:pt x="5488" y="4248"/>
                </a:lnTo>
                <a:lnTo>
                  <a:pt x="5540" y="4238"/>
                </a:lnTo>
                <a:lnTo>
                  <a:pt x="5590" y="4228"/>
                </a:lnTo>
                <a:lnTo>
                  <a:pt x="5642" y="4214"/>
                </a:lnTo>
                <a:lnTo>
                  <a:pt x="5692" y="4200"/>
                </a:lnTo>
                <a:lnTo>
                  <a:pt x="5744" y="4186"/>
                </a:lnTo>
                <a:lnTo>
                  <a:pt x="5744" y="4186"/>
                </a:lnTo>
                <a:lnTo>
                  <a:pt x="5810" y="4164"/>
                </a:lnTo>
                <a:lnTo>
                  <a:pt x="5876" y="4140"/>
                </a:lnTo>
                <a:lnTo>
                  <a:pt x="5942" y="4112"/>
                </a:lnTo>
                <a:lnTo>
                  <a:pt x="6008" y="4084"/>
                </a:lnTo>
                <a:lnTo>
                  <a:pt x="6074" y="4052"/>
                </a:lnTo>
                <a:lnTo>
                  <a:pt x="6140" y="4018"/>
                </a:lnTo>
                <a:lnTo>
                  <a:pt x="6204" y="3982"/>
                </a:lnTo>
                <a:lnTo>
                  <a:pt x="6270" y="3944"/>
                </a:lnTo>
                <a:lnTo>
                  <a:pt x="6270" y="3944"/>
                </a:lnTo>
                <a:lnTo>
                  <a:pt x="6320" y="3914"/>
                </a:lnTo>
                <a:lnTo>
                  <a:pt x="6372" y="3880"/>
                </a:lnTo>
                <a:lnTo>
                  <a:pt x="6474" y="3810"/>
                </a:lnTo>
                <a:lnTo>
                  <a:pt x="6576" y="3734"/>
                </a:lnTo>
                <a:lnTo>
                  <a:pt x="6680" y="3652"/>
                </a:lnTo>
                <a:lnTo>
                  <a:pt x="6680" y="3650"/>
                </a:lnTo>
                <a:lnTo>
                  <a:pt x="6680" y="3650"/>
                </a:lnTo>
                <a:lnTo>
                  <a:pt x="6594" y="3720"/>
                </a:lnTo>
                <a:lnTo>
                  <a:pt x="6508" y="3784"/>
                </a:lnTo>
                <a:lnTo>
                  <a:pt x="6422" y="3846"/>
                </a:lnTo>
                <a:lnTo>
                  <a:pt x="6336" y="3902"/>
                </a:lnTo>
                <a:lnTo>
                  <a:pt x="6252" y="3956"/>
                </a:lnTo>
                <a:lnTo>
                  <a:pt x="6166" y="4004"/>
                </a:lnTo>
                <a:lnTo>
                  <a:pt x="6080" y="4048"/>
                </a:lnTo>
                <a:lnTo>
                  <a:pt x="5994" y="4090"/>
                </a:lnTo>
                <a:lnTo>
                  <a:pt x="5908" y="4126"/>
                </a:lnTo>
                <a:lnTo>
                  <a:pt x="5822" y="4158"/>
                </a:lnTo>
                <a:lnTo>
                  <a:pt x="5736" y="4188"/>
                </a:lnTo>
                <a:lnTo>
                  <a:pt x="5650" y="4212"/>
                </a:lnTo>
                <a:lnTo>
                  <a:pt x="5562" y="4234"/>
                </a:lnTo>
                <a:lnTo>
                  <a:pt x="5474" y="4250"/>
                </a:lnTo>
                <a:lnTo>
                  <a:pt x="5386" y="4262"/>
                </a:lnTo>
                <a:lnTo>
                  <a:pt x="5298" y="4272"/>
                </a:lnTo>
                <a:lnTo>
                  <a:pt x="5298" y="4272"/>
                </a:lnTo>
                <a:lnTo>
                  <a:pt x="5386" y="4260"/>
                </a:lnTo>
                <a:lnTo>
                  <a:pt x="5474" y="4244"/>
                </a:lnTo>
                <a:lnTo>
                  <a:pt x="5560" y="4224"/>
                </a:lnTo>
                <a:lnTo>
                  <a:pt x="5646" y="4200"/>
                </a:lnTo>
                <a:lnTo>
                  <a:pt x="5734" y="4174"/>
                </a:lnTo>
                <a:lnTo>
                  <a:pt x="5820" y="4144"/>
                </a:lnTo>
                <a:lnTo>
                  <a:pt x="5906" y="4108"/>
                </a:lnTo>
                <a:lnTo>
                  <a:pt x="5992" y="4070"/>
                </a:lnTo>
                <a:lnTo>
                  <a:pt x="6078" y="4028"/>
                </a:lnTo>
                <a:lnTo>
                  <a:pt x="6164" y="3982"/>
                </a:lnTo>
                <a:lnTo>
                  <a:pt x="6250" y="3934"/>
                </a:lnTo>
                <a:lnTo>
                  <a:pt x="6336" y="3880"/>
                </a:lnTo>
                <a:lnTo>
                  <a:pt x="6422" y="3824"/>
                </a:lnTo>
                <a:lnTo>
                  <a:pt x="6508" y="3762"/>
                </a:lnTo>
                <a:lnTo>
                  <a:pt x="6594" y="3698"/>
                </a:lnTo>
                <a:lnTo>
                  <a:pt x="6680" y="3630"/>
                </a:lnTo>
                <a:lnTo>
                  <a:pt x="6680" y="3628"/>
                </a:lnTo>
                <a:lnTo>
                  <a:pt x="6680" y="3628"/>
                </a:lnTo>
                <a:lnTo>
                  <a:pt x="6596" y="3694"/>
                </a:lnTo>
                <a:lnTo>
                  <a:pt x="6514" y="3756"/>
                </a:lnTo>
                <a:lnTo>
                  <a:pt x="6430" y="3816"/>
                </a:lnTo>
                <a:lnTo>
                  <a:pt x="6346" y="3870"/>
                </a:lnTo>
                <a:lnTo>
                  <a:pt x="6264" y="3922"/>
                </a:lnTo>
                <a:lnTo>
                  <a:pt x="6180" y="3972"/>
                </a:lnTo>
                <a:lnTo>
                  <a:pt x="6098" y="4016"/>
                </a:lnTo>
                <a:lnTo>
                  <a:pt x="6014" y="4058"/>
                </a:lnTo>
                <a:lnTo>
                  <a:pt x="5930" y="4096"/>
                </a:lnTo>
                <a:lnTo>
                  <a:pt x="5848" y="4130"/>
                </a:lnTo>
                <a:lnTo>
                  <a:pt x="5764" y="4162"/>
                </a:lnTo>
                <a:lnTo>
                  <a:pt x="5680" y="4188"/>
                </a:lnTo>
                <a:lnTo>
                  <a:pt x="5596" y="4212"/>
                </a:lnTo>
                <a:lnTo>
                  <a:pt x="5512" y="4234"/>
                </a:lnTo>
                <a:lnTo>
                  <a:pt x="5428" y="4250"/>
                </a:lnTo>
                <a:lnTo>
                  <a:pt x="5344" y="4264"/>
                </a:lnTo>
                <a:lnTo>
                  <a:pt x="5344" y="4264"/>
                </a:lnTo>
                <a:lnTo>
                  <a:pt x="5446" y="4244"/>
                </a:lnTo>
                <a:lnTo>
                  <a:pt x="5546" y="4218"/>
                </a:lnTo>
                <a:lnTo>
                  <a:pt x="5648" y="4188"/>
                </a:lnTo>
                <a:lnTo>
                  <a:pt x="5750" y="4154"/>
                </a:lnTo>
                <a:lnTo>
                  <a:pt x="5750" y="4154"/>
                </a:lnTo>
                <a:lnTo>
                  <a:pt x="5816" y="4128"/>
                </a:lnTo>
                <a:lnTo>
                  <a:pt x="5880" y="4102"/>
                </a:lnTo>
                <a:lnTo>
                  <a:pt x="5946" y="4072"/>
                </a:lnTo>
                <a:lnTo>
                  <a:pt x="6012" y="4040"/>
                </a:lnTo>
                <a:lnTo>
                  <a:pt x="6078" y="4008"/>
                </a:lnTo>
                <a:lnTo>
                  <a:pt x="6144" y="3972"/>
                </a:lnTo>
                <a:lnTo>
                  <a:pt x="6210" y="3934"/>
                </a:lnTo>
                <a:lnTo>
                  <a:pt x="6274" y="3896"/>
                </a:lnTo>
                <a:lnTo>
                  <a:pt x="6274" y="3896"/>
                </a:lnTo>
                <a:lnTo>
                  <a:pt x="6376" y="3830"/>
                </a:lnTo>
                <a:lnTo>
                  <a:pt x="6476" y="3760"/>
                </a:lnTo>
                <a:lnTo>
                  <a:pt x="6578" y="3686"/>
                </a:lnTo>
                <a:lnTo>
                  <a:pt x="6680" y="3606"/>
                </a:lnTo>
                <a:lnTo>
                  <a:pt x="6680" y="3604"/>
                </a:lnTo>
                <a:lnTo>
                  <a:pt x="6680" y="3604"/>
                </a:lnTo>
                <a:lnTo>
                  <a:pt x="6600" y="3668"/>
                </a:lnTo>
                <a:lnTo>
                  <a:pt x="6520" y="3728"/>
                </a:lnTo>
                <a:lnTo>
                  <a:pt x="6438" y="3784"/>
                </a:lnTo>
                <a:lnTo>
                  <a:pt x="6358" y="3838"/>
                </a:lnTo>
                <a:lnTo>
                  <a:pt x="6278" y="3890"/>
                </a:lnTo>
                <a:lnTo>
                  <a:pt x="6198" y="3938"/>
                </a:lnTo>
                <a:lnTo>
                  <a:pt x="6118" y="3982"/>
                </a:lnTo>
                <a:lnTo>
                  <a:pt x="6036" y="4024"/>
                </a:lnTo>
                <a:lnTo>
                  <a:pt x="5956" y="4064"/>
                </a:lnTo>
                <a:lnTo>
                  <a:pt x="5876" y="4100"/>
                </a:lnTo>
                <a:lnTo>
                  <a:pt x="5796" y="4132"/>
                </a:lnTo>
                <a:lnTo>
                  <a:pt x="5714" y="4162"/>
                </a:lnTo>
                <a:lnTo>
                  <a:pt x="5634" y="4190"/>
                </a:lnTo>
                <a:lnTo>
                  <a:pt x="5554" y="4212"/>
                </a:lnTo>
                <a:lnTo>
                  <a:pt x="5474" y="4234"/>
                </a:lnTo>
                <a:lnTo>
                  <a:pt x="5392" y="4252"/>
                </a:lnTo>
                <a:lnTo>
                  <a:pt x="5392" y="4252"/>
                </a:lnTo>
                <a:lnTo>
                  <a:pt x="5472" y="4232"/>
                </a:lnTo>
                <a:lnTo>
                  <a:pt x="5552" y="4208"/>
                </a:lnTo>
                <a:lnTo>
                  <a:pt x="5632" y="4182"/>
                </a:lnTo>
                <a:lnTo>
                  <a:pt x="5712" y="4154"/>
                </a:lnTo>
                <a:lnTo>
                  <a:pt x="5792" y="4122"/>
                </a:lnTo>
                <a:lnTo>
                  <a:pt x="5872" y="4086"/>
                </a:lnTo>
                <a:lnTo>
                  <a:pt x="5954" y="4050"/>
                </a:lnTo>
                <a:lnTo>
                  <a:pt x="6034" y="4010"/>
                </a:lnTo>
                <a:lnTo>
                  <a:pt x="6114" y="3966"/>
                </a:lnTo>
                <a:lnTo>
                  <a:pt x="6194" y="3920"/>
                </a:lnTo>
                <a:lnTo>
                  <a:pt x="6276" y="3872"/>
                </a:lnTo>
                <a:lnTo>
                  <a:pt x="6356" y="3820"/>
                </a:lnTo>
                <a:lnTo>
                  <a:pt x="6438" y="3764"/>
                </a:lnTo>
                <a:lnTo>
                  <a:pt x="6518" y="3708"/>
                </a:lnTo>
                <a:lnTo>
                  <a:pt x="6598" y="3648"/>
                </a:lnTo>
                <a:lnTo>
                  <a:pt x="6680" y="3584"/>
                </a:lnTo>
                <a:lnTo>
                  <a:pt x="6680" y="3582"/>
                </a:lnTo>
                <a:lnTo>
                  <a:pt x="6680" y="3582"/>
                </a:lnTo>
                <a:lnTo>
                  <a:pt x="6588" y="3654"/>
                </a:lnTo>
                <a:lnTo>
                  <a:pt x="6496" y="3720"/>
                </a:lnTo>
                <a:lnTo>
                  <a:pt x="6406" y="3784"/>
                </a:lnTo>
                <a:lnTo>
                  <a:pt x="6316" y="3842"/>
                </a:lnTo>
                <a:lnTo>
                  <a:pt x="6228" y="3898"/>
                </a:lnTo>
                <a:lnTo>
                  <a:pt x="6142" y="3948"/>
                </a:lnTo>
                <a:lnTo>
                  <a:pt x="6054" y="3996"/>
                </a:lnTo>
                <a:lnTo>
                  <a:pt x="5970" y="4040"/>
                </a:lnTo>
                <a:lnTo>
                  <a:pt x="5886" y="4080"/>
                </a:lnTo>
                <a:lnTo>
                  <a:pt x="5802" y="4116"/>
                </a:lnTo>
                <a:lnTo>
                  <a:pt x="5720" y="4148"/>
                </a:lnTo>
                <a:lnTo>
                  <a:pt x="5638" y="4178"/>
                </a:lnTo>
                <a:lnTo>
                  <a:pt x="5558" y="4204"/>
                </a:lnTo>
                <a:lnTo>
                  <a:pt x="5480" y="4226"/>
                </a:lnTo>
                <a:lnTo>
                  <a:pt x="5402" y="4246"/>
                </a:lnTo>
                <a:lnTo>
                  <a:pt x="5326" y="4264"/>
                </a:lnTo>
                <a:lnTo>
                  <a:pt x="5326" y="4264"/>
                </a:lnTo>
                <a:lnTo>
                  <a:pt x="5264" y="4274"/>
                </a:lnTo>
                <a:lnTo>
                  <a:pt x="5264" y="4274"/>
                </a:lnTo>
                <a:lnTo>
                  <a:pt x="5228" y="4274"/>
                </a:lnTo>
                <a:lnTo>
                  <a:pt x="5228" y="4274"/>
                </a:lnTo>
                <a:lnTo>
                  <a:pt x="5188" y="4272"/>
                </a:lnTo>
                <a:lnTo>
                  <a:pt x="5188" y="4272"/>
                </a:lnTo>
                <a:lnTo>
                  <a:pt x="5148" y="4266"/>
                </a:lnTo>
                <a:lnTo>
                  <a:pt x="5148" y="4266"/>
                </a:lnTo>
                <a:lnTo>
                  <a:pt x="5066" y="4244"/>
                </a:lnTo>
                <a:lnTo>
                  <a:pt x="5066" y="4244"/>
                </a:lnTo>
                <a:lnTo>
                  <a:pt x="5042" y="4236"/>
                </a:lnTo>
                <a:lnTo>
                  <a:pt x="5042" y="4236"/>
                </a:lnTo>
                <a:lnTo>
                  <a:pt x="4990" y="4214"/>
                </a:lnTo>
                <a:lnTo>
                  <a:pt x="4990" y="4214"/>
                </a:lnTo>
                <a:lnTo>
                  <a:pt x="4936" y="4184"/>
                </a:lnTo>
                <a:lnTo>
                  <a:pt x="4936" y="4184"/>
                </a:lnTo>
                <a:lnTo>
                  <a:pt x="4914" y="4170"/>
                </a:lnTo>
                <a:lnTo>
                  <a:pt x="4914" y="4170"/>
                </a:lnTo>
                <a:lnTo>
                  <a:pt x="4850" y="4128"/>
                </a:lnTo>
                <a:lnTo>
                  <a:pt x="4850" y="4126"/>
                </a:lnTo>
                <a:lnTo>
                  <a:pt x="4850" y="4126"/>
                </a:lnTo>
                <a:lnTo>
                  <a:pt x="4820" y="4104"/>
                </a:lnTo>
                <a:lnTo>
                  <a:pt x="4820" y="4104"/>
                </a:lnTo>
                <a:lnTo>
                  <a:pt x="4790" y="4082"/>
                </a:lnTo>
                <a:lnTo>
                  <a:pt x="4790" y="4082"/>
                </a:lnTo>
                <a:lnTo>
                  <a:pt x="4736" y="4036"/>
                </a:lnTo>
                <a:lnTo>
                  <a:pt x="4736" y="4036"/>
                </a:lnTo>
                <a:lnTo>
                  <a:pt x="4728" y="4028"/>
                </a:lnTo>
                <a:lnTo>
                  <a:pt x="4728" y="4028"/>
                </a:lnTo>
                <a:lnTo>
                  <a:pt x="4694" y="3996"/>
                </a:lnTo>
                <a:lnTo>
                  <a:pt x="4694" y="3996"/>
                </a:lnTo>
                <a:lnTo>
                  <a:pt x="4664" y="3968"/>
                </a:lnTo>
                <a:lnTo>
                  <a:pt x="4664" y="3968"/>
                </a:lnTo>
                <a:lnTo>
                  <a:pt x="4634" y="3936"/>
                </a:lnTo>
                <a:lnTo>
                  <a:pt x="4634" y="3936"/>
                </a:lnTo>
                <a:lnTo>
                  <a:pt x="4604" y="3904"/>
                </a:lnTo>
                <a:lnTo>
                  <a:pt x="4604" y="3904"/>
                </a:lnTo>
                <a:lnTo>
                  <a:pt x="4572" y="3868"/>
                </a:lnTo>
                <a:lnTo>
                  <a:pt x="4572" y="3868"/>
                </a:lnTo>
                <a:lnTo>
                  <a:pt x="4544" y="3836"/>
                </a:lnTo>
                <a:lnTo>
                  <a:pt x="4544" y="3836"/>
                </a:lnTo>
                <a:lnTo>
                  <a:pt x="4460" y="3734"/>
                </a:lnTo>
                <a:lnTo>
                  <a:pt x="4374" y="3626"/>
                </a:lnTo>
                <a:lnTo>
                  <a:pt x="4374" y="3626"/>
                </a:lnTo>
                <a:lnTo>
                  <a:pt x="4338" y="3582"/>
                </a:lnTo>
                <a:lnTo>
                  <a:pt x="4300" y="3540"/>
                </a:lnTo>
                <a:lnTo>
                  <a:pt x="4262" y="3496"/>
                </a:lnTo>
                <a:lnTo>
                  <a:pt x="4220" y="3454"/>
                </a:lnTo>
                <a:lnTo>
                  <a:pt x="4178" y="3412"/>
                </a:lnTo>
                <a:lnTo>
                  <a:pt x="4132" y="3370"/>
                </a:lnTo>
                <a:lnTo>
                  <a:pt x="4086" y="3330"/>
                </a:lnTo>
                <a:lnTo>
                  <a:pt x="4036" y="3288"/>
                </a:lnTo>
                <a:lnTo>
                  <a:pt x="4036" y="3288"/>
                </a:lnTo>
                <a:lnTo>
                  <a:pt x="3944" y="3216"/>
                </a:lnTo>
                <a:lnTo>
                  <a:pt x="3846" y="3146"/>
                </a:lnTo>
                <a:lnTo>
                  <a:pt x="3740" y="3074"/>
                </a:lnTo>
                <a:lnTo>
                  <a:pt x="3626" y="3004"/>
                </a:lnTo>
                <a:lnTo>
                  <a:pt x="3626" y="3004"/>
                </a:lnTo>
                <a:lnTo>
                  <a:pt x="3514" y="2938"/>
                </a:lnTo>
                <a:lnTo>
                  <a:pt x="3400" y="2876"/>
                </a:lnTo>
                <a:lnTo>
                  <a:pt x="3284" y="2814"/>
                </a:lnTo>
                <a:lnTo>
                  <a:pt x="3168" y="2754"/>
                </a:lnTo>
                <a:lnTo>
                  <a:pt x="3048" y="2696"/>
                </a:lnTo>
                <a:lnTo>
                  <a:pt x="2928" y="2638"/>
                </a:lnTo>
                <a:lnTo>
                  <a:pt x="2690" y="2526"/>
                </a:lnTo>
                <a:lnTo>
                  <a:pt x="2690" y="2526"/>
                </a:lnTo>
                <a:lnTo>
                  <a:pt x="2416" y="2394"/>
                </a:lnTo>
                <a:lnTo>
                  <a:pt x="2416" y="2394"/>
                </a:lnTo>
                <a:lnTo>
                  <a:pt x="2380" y="2318"/>
                </a:lnTo>
                <a:lnTo>
                  <a:pt x="2346" y="2242"/>
                </a:lnTo>
                <a:lnTo>
                  <a:pt x="2312" y="2164"/>
                </a:lnTo>
                <a:lnTo>
                  <a:pt x="2280" y="2084"/>
                </a:lnTo>
                <a:lnTo>
                  <a:pt x="2250" y="2004"/>
                </a:lnTo>
                <a:lnTo>
                  <a:pt x="2220" y="1924"/>
                </a:lnTo>
                <a:lnTo>
                  <a:pt x="2192" y="1842"/>
                </a:lnTo>
                <a:lnTo>
                  <a:pt x="2164" y="1760"/>
                </a:lnTo>
                <a:lnTo>
                  <a:pt x="2164" y="1760"/>
                </a:lnTo>
                <a:lnTo>
                  <a:pt x="2130" y="1656"/>
                </a:lnTo>
                <a:lnTo>
                  <a:pt x="2094" y="1554"/>
                </a:lnTo>
                <a:lnTo>
                  <a:pt x="2056" y="1454"/>
                </a:lnTo>
                <a:lnTo>
                  <a:pt x="2018" y="1360"/>
                </a:lnTo>
                <a:lnTo>
                  <a:pt x="1980" y="1266"/>
                </a:lnTo>
                <a:lnTo>
                  <a:pt x="1938" y="1178"/>
                </a:lnTo>
                <a:lnTo>
                  <a:pt x="1896" y="1090"/>
                </a:lnTo>
                <a:lnTo>
                  <a:pt x="1854" y="1008"/>
                </a:lnTo>
                <a:lnTo>
                  <a:pt x="1854" y="1008"/>
                </a:lnTo>
                <a:lnTo>
                  <a:pt x="1814" y="936"/>
                </a:lnTo>
                <a:lnTo>
                  <a:pt x="1772" y="866"/>
                </a:lnTo>
                <a:lnTo>
                  <a:pt x="1730" y="798"/>
                </a:lnTo>
                <a:lnTo>
                  <a:pt x="1688" y="734"/>
                </a:lnTo>
                <a:lnTo>
                  <a:pt x="1644" y="670"/>
                </a:lnTo>
                <a:lnTo>
                  <a:pt x="1600" y="612"/>
                </a:lnTo>
                <a:lnTo>
                  <a:pt x="1554" y="554"/>
                </a:lnTo>
                <a:lnTo>
                  <a:pt x="1506" y="500"/>
                </a:lnTo>
                <a:lnTo>
                  <a:pt x="1506" y="500"/>
                </a:lnTo>
                <a:lnTo>
                  <a:pt x="1468" y="458"/>
                </a:lnTo>
                <a:lnTo>
                  <a:pt x="1426" y="416"/>
                </a:lnTo>
                <a:lnTo>
                  <a:pt x="1386" y="376"/>
                </a:lnTo>
                <a:lnTo>
                  <a:pt x="1344" y="338"/>
                </a:lnTo>
                <a:lnTo>
                  <a:pt x="1302" y="304"/>
                </a:lnTo>
                <a:lnTo>
                  <a:pt x="1258" y="270"/>
                </a:lnTo>
                <a:lnTo>
                  <a:pt x="1216" y="238"/>
                </a:lnTo>
                <a:lnTo>
                  <a:pt x="1172" y="208"/>
                </a:lnTo>
                <a:lnTo>
                  <a:pt x="1126" y="180"/>
                </a:lnTo>
                <a:lnTo>
                  <a:pt x="1082" y="154"/>
                </a:lnTo>
                <a:lnTo>
                  <a:pt x="1036" y="130"/>
                </a:lnTo>
                <a:lnTo>
                  <a:pt x="990" y="108"/>
                </a:lnTo>
                <a:lnTo>
                  <a:pt x="942" y="88"/>
                </a:lnTo>
                <a:lnTo>
                  <a:pt x="896" y="70"/>
                </a:lnTo>
                <a:lnTo>
                  <a:pt x="848" y="54"/>
                </a:lnTo>
                <a:lnTo>
                  <a:pt x="800" y="40"/>
                </a:lnTo>
                <a:lnTo>
                  <a:pt x="800" y="40"/>
                </a:lnTo>
                <a:lnTo>
                  <a:pt x="756" y="30"/>
                </a:lnTo>
                <a:lnTo>
                  <a:pt x="714" y="20"/>
                </a:lnTo>
                <a:lnTo>
                  <a:pt x="674" y="14"/>
                </a:lnTo>
                <a:lnTo>
                  <a:pt x="632" y="8"/>
                </a:lnTo>
                <a:lnTo>
                  <a:pt x="592" y="4"/>
                </a:lnTo>
                <a:lnTo>
                  <a:pt x="554" y="2"/>
                </a:lnTo>
                <a:lnTo>
                  <a:pt x="480" y="0"/>
                </a:lnTo>
                <a:lnTo>
                  <a:pt x="410" y="2"/>
                </a:lnTo>
                <a:lnTo>
                  <a:pt x="346" y="8"/>
                </a:lnTo>
                <a:lnTo>
                  <a:pt x="286" y="16"/>
                </a:lnTo>
                <a:lnTo>
                  <a:pt x="234" y="24"/>
                </a:lnTo>
                <a:lnTo>
                  <a:pt x="234" y="24"/>
                </a:lnTo>
                <a:lnTo>
                  <a:pt x="184" y="36"/>
                </a:lnTo>
                <a:lnTo>
                  <a:pt x="138" y="48"/>
                </a:lnTo>
                <a:lnTo>
                  <a:pt x="100" y="60"/>
                </a:lnTo>
                <a:lnTo>
                  <a:pt x="66" y="72"/>
                </a:lnTo>
                <a:lnTo>
                  <a:pt x="20" y="90"/>
                </a:lnTo>
                <a:lnTo>
                  <a:pt x="4" y="98"/>
                </a:lnTo>
                <a:lnTo>
                  <a:pt x="4" y="100"/>
                </a:lnTo>
                <a:lnTo>
                  <a:pt x="4" y="100"/>
                </a:lnTo>
                <a:lnTo>
                  <a:pt x="20" y="92"/>
                </a:lnTo>
                <a:lnTo>
                  <a:pt x="66" y="74"/>
                </a:lnTo>
                <a:lnTo>
                  <a:pt x="100" y="62"/>
                </a:lnTo>
                <a:lnTo>
                  <a:pt x="138" y="50"/>
                </a:lnTo>
                <a:lnTo>
                  <a:pt x="184" y="38"/>
                </a:lnTo>
                <a:lnTo>
                  <a:pt x="234" y="26"/>
                </a:lnTo>
                <a:lnTo>
                  <a:pt x="234" y="26"/>
                </a:lnTo>
                <a:lnTo>
                  <a:pt x="286" y="18"/>
                </a:lnTo>
                <a:lnTo>
                  <a:pt x="346" y="10"/>
                </a:lnTo>
                <a:lnTo>
                  <a:pt x="410" y="4"/>
                </a:lnTo>
                <a:lnTo>
                  <a:pt x="480" y="2"/>
                </a:lnTo>
                <a:lnTo>
                  <a:pt x="554" y="4"/>
                </a:lnTo>
                <a:lnTo>
                  <a:pt x="592" y="6"/>
                </a:lnTo>
                <a:lnTo>
                  <a:pt x="632" y="10"/>
                </a:lnTo>
                <a:lnTo>
                  <a:pt x="674" y="16"/>
                </a:lnTo>
                <a:lnTo>
                  <a:pt x="714" y="24"/>
                </a:lnTo>
                <a:lnTo>
                  <a:pt x="756" y="32"/>
                </a:lnTo>
                <a:lnTo>
                  <a:pt x="800" y="42"/>
                </a:lnTo>
                <a:lnTo>
                  <a:pt x="800" y="42"/>
                </a:lnTo>
                <a:lnTo>
                  <a:pt x="838" y="54"/>
                </a:lnTo>
                <a:lnTo>
                  <a:pt x="878" y="66"/>
                </a:lnTo>
                <a:lnTo>
                  <a:pt x="918" y="80"/>
                </a:lnTo>
                <a:lnTo>
                  <a:pt x="958" y="98"/>
                </a:lnTo>
                <a:lnTo>
                  <a:pt x="1000" y="116"/>
                </a:lnTo>
                <a:lnTo>
                  <a:pt x="1042" y="136"/>
                </a:lnTo>
                <a:lnTo>
                  <a:pt x="1086" y="160"/>
                </a:lnTo>
                <a:lnTo>
                  <a:pt x="1128" y="184"/>
                </a:lnTo>
                <a:lnTo>
                  <a:pt x="1172" y="212"/>
                </a:lnTo>
                <a:lnTo>
                  <a:pt x="1218" y="242"/>
                </a:lnTo>
                <a:lnTo>
                  <a:pt x="1262" y="276"/>
                </a:lnTo>
                <a:lnTo>
                  <a:pt x="1306" y="312"/>
                </a:lnTo>
                <a:lnTo>
                  <a:pt x="1352" y="350"/>
                </a:lnTo>
                <a:lnTo>
                  <a:pt x="1396" y="392"/>
                </a:lnTo>
                <a:lnTo>
                  <a:pt x="1442" y="436"/>
                </a:lnTo>
                <a:lnTo>
                  <a:pt x="1488" y="484"/>
                </a:lnTo>
                <a:lnTo>
                  <a:pt x="1532" y="534"/>
                </a:lnTo>
                <a:lnTo>
                  <a:pt x="1578" y="590"/>
                </a:lnTo>
                <a:lnTo>
                  <a:pt x="1622" y="646"/>
                </a:lnTo>
                <a:lnTo>
                  <a:pt x="1668" y="708"/>
                </a:lnTo>
                <a:lnTo>
                  <a:pt x="1712" y="774"/>
                </a:lnTo>
                <a:lnTo>
                  <a:pt x="1756" y="842"/>
                </a:lnTo>
                <a:lnTo>
                  <a:pt x="1800" y="916"/>
                </a:lnTo>
                <a:lnTo>
                  <a:pt x="1842" y="992"/>
                </a:lnTo>
                <a:lnTo>
                  <a:pt x="1886" y="1072"/>
                </a:lnTo>
                <a:lnTo>
                  <a:pt x="1928" y="1158"/>
                </a:lnTo>
                <a:lnTo>
                  <a:pt x="1968" y="1246"/>
                </a:lnTo>
                <a:lnTo>
                  <a:pt x="2010" y="1340"/>
                </a:lnTo>
                <a:lnTo>
                  <a:pt x="2050" y="1438"/>
                </a:lnTo>
                <a:lnTo>
                  <a:pt x="2088" y="1542"/>
                </a:lnTo>
                <a:lnTo>
                  <a:pt x="2126" y="1648"/>
                </a:lnTo>
                <a:lnTo>
                  <a:pt x="2164" y="1762"/>
                </a:lnTo>
                <a:lnTo>
                  <a:pt x="2164" y="1762"/>
                </a:lnTo>
                <a:lnTo>
                  <a:pt x="2190" y="1842"/>
                </a:lnTo>
                <a:lnTo>
                  <a:pt x="2218" y="1924"/>
                </a:lnTo>
                <a:lnTo>
                  <a:pt x="2248" y="2004"/>
                </a:lnTo>
                <a:lnTo>
                  <a:pt x="2278" y="2084"/>
                </a:lnTo>
                <a:lnTo>
                  <a:pt x="2310" y="2162"/>
                </a:lnTo>
                <a:lnTo>
                  <a:pt x="2344" y="2240"/>
                </a:lnTo>
                <a:lnTo>
                  <a:pt x="2378" y="2318"/>
                </a:lnTo>
                <a:lnTo>
                  <a:pt x="2414" y="2394"/>
                </a:lnTo>
                <a:lnTo>
                  <a:pt x="2414" y="2394"/>
                </a:lnTo>
                <a:lnTo>
                  <a:pt x="2354" y="2366"/>
                </a:lnTo>
                <a:lnTo>
                  <a:pt x="2354" y="2366"/>
                </a:lnTo>
                <a:lnTo>
                  <a:pt x="2316" y="2290"/>
                </a:lnTo>
                <a:lnTo>
                  <a:pt x="2280" y="2212"/>
                </a:lnTo>
                <a:lnTo>
                  <a:pt x="2244" y="2134"/>
                </a:lnTo>
                <a:lnTo>
                  <a:pt x="2210" y="2056"/>
                </a:lnTo>
                <a:lnTo>
                  <a:pt x="2178" y="1976"/>
                </a:lnTo>
                <a:lnTo>
                  <a:pt x="2146" y="1896"/>
                </a:lnTo>
                <a:lnTo>
                  <a:pt x="2116" y="1814"/>
                </a:lnTo>
                <a:lnTo>
                  <a:pt x="2088" y="1732"/>
                </a:lnTo>
                <a:lnTo>
                  <a:pt x="2088" y="1732"/>
                </a:lnTo>
                <a:lnTo>
                  <a:pt x="2054" y="1630"/>
                </a:lnTo>
                <a:lnTo>
                  <a:pt x="2018" y="1532"/>
                </a:lnTo>
                <a:lnTo>
                  <a:pt x="1980" y="1436"/>
                </a:lnTo>
                <a:lnTo>
                  <a:pt x="1942" y="1342"/>
                </a:lnTo>
                <a:lnTo>
                  <a:pt x="1902" y="1252"/>
                </a:lnTo>
                <a:lnTo>
                  <a:pt x="1862" y="1166"/>
                </a:lnTo>
                <a:lnTo>
                  <a:pt x="1820" y="1082"/>
                </a:lnTo>
                <a:lnTo>
                  <a:pt x="1778" y="1002"/>
                </a:lnTo>
                <a:lnTo>
                  <a:pt x="1778" y="1002"/>
                </a:lnTo>
                <a:lnTo>
                  <a:pt x="1738" y="932"/>
                </a:lnTo>
                <a:lnTo>
                  <a:pt x="1698" y="864"/>
                </a:lnTo>
                <a:lnTo>
                  <a:pt x="1656" y="798"/>
                </a:lnTo>
                <a:lnTo>
                  <a:pt x="1614" y="736"/>
                </a:lnTo>
                <a:lnTo>
                  <a:pt x="1572" y="674"/>
                </a:lnTo>
                <a:lnTo>
                  <a:pt x="1528" y="618"/>
                </a:lnTo>
                <a:lnTo>
                  <a:pt x="1482" y="562"/>
                </a:lnTo>
                <a:lnTo>
                  <a:pt x="1438" y="510"/>
                </a:lnTo>
                <a:lnTo>
                  <a:pt x="1438" y="510"/>
                </a:lnTo>
                <a:lnTo>
                  <a:pt x="1398" y="468"/>
                </a:lnTo>
                <a:lnTo>
                  <a:pt x="1360" y="428"/>
                </a:lnTo>
                <a:lnTo>
                  <a:pt x="1320" y="390"/>
                </a:lnTo>
                <a:lnTo>
                  <a:pt x="1280" y="354"/>
                </a:lnTo>
                <a:lnTo>
                  <a:pt x="1238" y="320"/>
                </a:lnTo>
                <a:lnTo>
                  <a:pt x="1196" y="288"/>
                </a:lnTo>
                <a:lnTo>
                  <a:pt x="1154" y="256"/>
                </a:lnTo>
                <a:lnTo>
                  <a:pt x="1112" y="228"/>
                </a:lnTo>
                <a:lnTo>
                  <a:pt x="1070" y="202"/>
                </a:lnTo>
                <a:lnTo>
                  <a:pt x="1026" y="176"/>
                </a:lnTo>
                <a:lnTo>
                  <a:pt x="982" y="154"/>
                </a:lnTo>
                <a:lnTo>
                  <a:pt x="936" y="132"/>
                </a:lnTo>
                <a:lnTo>
                  <a:pt x="892" y="114"/>
                </a:lnTo>
                <a:lnTo>
                  <a:pt x="846" y="98"/>
                </a:lnTo>
                <a:lnTo>
                  <a:pt x="800" y="82"/>
                </a:lnTo>
                <a:lnTo>
                  <a:pt x="754" y="68"/>
                </a:lnTo>
                <a:lnTo>
                  <a:pt x="754" y="68"/>
                </a:lnTo>
                <a:lnTo>
                  <a:pt x="714" y="58"/>
                </a:lnTo>
                <a:lnTo>
                  <a:pt x="674" y="50"/>
                </a:lnTo>
                <a:lnTo>
                  <a:pt x="634" y="44"/>
                </a:lnTo>
                <a:lnTo>
                  <a:pt x="594" y="40"/>
                </a:lnTo>
                <a:lnTo>
                  <a:pt x="556" y="36"/>
                </a:lnTo>
                <a:lnTo>
                  <a:pt x="520" y="34"/>
                </a:lnTo>
                <a:lnTo>
                  <a:pt x="448" y="32"/>
                </a:lnTo>
                <a:lnTo>
                  <a:pt x="382" y="36"/>
                </a:lnTo>
                <a:lnTo>
                  <a:pt x="322" y="42"/>
                </a:lnTo>
                <a:lnTo>
                  <a:pt x="266" y="50"/>
                </a:lnTo>
                <a:lnTo>
                  <a:pt x="216" y="60"/>
                </a:lnTo>
                <a:lnTo>
                  <a:pt x="216" y="60"/>
                </a:lnTo>
                <a:lnTo>
                  <a:pt x="172" y="70"/>
                </a:lnTo>
                <a:lnTo>
                  <a:pt x="134" y="82"/>
                </a:lnTo>
                <a:lnTo>
                  <a:pt x="98" y="92"/>
                </a:lnTo>
                <a:lnTo>
                  <a:pt x="68" y="104"/>
                </a:lnTo>
                <a:lnTo>
                  <a:pt x="24" y="122"/>
                </a:lnTo>
                <a:lnTo>
                  <a:pt x="0" y="132"/>
                </a:lnTo>
                <a:lnTo>
                  <a:pt x="0" y="136"/>
                </a:lnTo>
                <a:lnTo>
                  <a:pt x="0" y="136"/>
                </a:lnTo>
                <a:lnTo>
                  <a:pt x="24" y="124"/>
                </a:lnTo>
                <a:lnTo>
                  <a:pt x="68" y="106"/>
                </a:lnTo>
                <a:lnTo>
                  <a:pt x="98" y="94"/>
                </a:lnTo>
                <a:lnTo>
                  <a:pt x="134" y="84"/>
                </a:lnTo>
                <a:lnTo>
                  <a:pt x="172" y="72"/>
                </a:lnTo>
                <a:lnTo>
                  <a:pt x="216" y="62"/>
                </a:lnTo>
                <a:lnTo>
                  <a:pt x="216" y="62"/>
                </a:lnTo>
                <a:lnTo>
                  <a:pt x="266" y="52"/>
                </a:lnTo>
                <a:lnTo>
                  <a:pt x="322" y="44"/>
                </a:lnTo>
                <a:lnTo>
                  <a:pt x="382" y="38"/>
                </a:lnTo>
                <a:lnTo>
                  <a:pt x="448" y="34"/>
                </a:lnTo>
                <a:lnTo>
                  <a:pt x="520" y="36"/>
                </a:lnTo>
                <a:lnTo>
                  <a:pt x="556" y="38"/>
                </a:lnTo>
                <a:lnTo>
                  <a:pt x="594" y="42"/>
                </a:lnTo>
                <a:lnTo>
                  <a:pt x="634" y="46"/>
                </a:lnTo>
                <a:lnTo>
                  <a:pt x="674" y="54"/>
                </a:lnTo>
                <a:lnTo>
                  <a:pt x="714" y="62"/>
                </a:lnTo>
                <a:lnTo>
                  <a:pt x="754" y="72"/>
                </a:lnTo>
                <a:lnTo>
                  <a:pt x="754" y="72"/>
                </a:lnTo>
                <a:lnTo>
                  <a:pt x="792" y="82"/>
                </a:lnTo>
                <a:lnTo>
                  <a:pt x="830" y="94"/>
                </a:lnTo>
                <a:lnTo>
                  <a:pt x="868" y="108"/>
                </a:lnTo>
                <a:lnTo>
                  <a:pt x="908" y="122"/>
                </a:lnTo>
                <a:lnTo>
                  <a:pt x="948" y="140"/>
                </a:lnTo>
                <a:lnTo>
                  <a:pt x="988" y="160"/>
                </a:lnTo>
                <a:lnTo>
                  <a:pt x="1030" y="182"/>
                </a:lnTo>
                <a:lnTo>
                  <a:pt x="1072" y="206"/>
                </a:lnTo>
                <a:lnTo>
                  <a:pt x="1114" y="232"/>
                </a:lnTo>
                <a:lnTo>
                  <a:pt x="1156" y="262"/>
                </a:lnTo>
                <a:lnTo>
                  <a:pt x="1200" y="294"/>
                </a:lnTo>
                <a:lnTo>
                  <a:pt x="1242" y="328"/>
                </a:lnTo>
                <a:lnTo>
                  <a:pt x="1286" y="366"/>
                </a:lnTo>
                <a:lnTo>
                  <a:pt x="1330" y="406"/>
                </a:lnTo>
                <a:lnTo>
                  <a:pt x="1374" y="448"/>
                </a:lnTo>
                <a:lnTo>
                  <a:pt x="1418" y="494"/>
                </a:lnTo>
                <a:lnTo>
                  <a:pt x="1462" y="544"/>
                </a:lnTo>
                <a:lnTo>
                  <a:pt x="1506" y="596"/>
                </a:lnTo>
                <a:lnTo>
                  <a:pt x="1550" y="652"/>
                </a:lnTo>
                <a:lnTo>
                  <a:pt x="1594" y="712"/>
                </a:lnTo>
                <a:lnTo>
                  <a:pt x="1638" y="774"/>
                </a:lnTo>
                <a:lnTo>
                  <a:pt x="1682" y="842"/>
                </a:lnTo>
                <a:lnTo>
                  <a:pt x="1724" y="912"/>
                </a:lnTo>
                <a:lnTo>
                  <a:pt x="1766" y="986"/>
                </a:lnTo>
                <a:lnTo>
                  <a:pt x="1810" y="1064"/>
                </a:lnTo>
                <a:lnTo>
                  <a:pt x="1850" y="1148"/>
                </a:lnTo>
                <a:lnTo>
                  <a:pt x="1892" y="1234"/>
                </a:lnTo>
                <a:lnTo>
                  <a:pt x="1932" y="1324"/>
                </a:lnTo>
                <a:lnTo>
                  <a:pt x="1972" y="1420"/>
                </a:lnTo>
                <a:lnTo>
                  <a:pt x="2012" y="1520"/>
                </a:lnTo>
                <a:lnTo>
                  <a:pt x="2050" y="1624"/>
                </a:lnTo>
                <a:lnTo>
                  <a:pt x="2088" y="1734"/>
                </a:lnTo>
                <a:lnTo>
                  <a:pt x="2088" y="1734"/>
                </a:lnTo>
                <a:lnTo>
                  <a:pt x="2116" y="1814"/>
                </a:lnTo>
                <a:lnTo>
                  <a:pt x="2144" y="1896"/>
                </a:lnTo>
                <a:lnTo>
                  <a:pt x="2176" y="1976"/>
                </a:lnTo>
                <a:lnTo>
                  <a:pt x="2208" y="2054"/>
                </a:lnTo>
                <a:lnTo>
                  <a:pt x="2242" y="2134"/>
                </a:lnTo>
                <a:lnTo>
                  <a:pt x="2278" y="2212"/>
                </a:lnTo>
                <a:lnTo>
                  <a:pt x="2316" y="2288"/>
                </a:lnTo>
                <a:lnTo>
                  <a:pt x="2354" y="2364"/>
                </a:lnTo>
                <a:lnTo>
                  <a:pt x="2354" y="2364"/>
                </a:lnTo>
                <a:lnTo>
                  <a:pt x="2326" y="2352"/>
                </a:lnTo>
                <a:lnTo>
                  <a:pt x="2326" y="2352"/>
                </a:lnTo>
                <a:lnTo>
                  <a:pt x="2286" y="2274"/>
                </a:lnTo>
                <a:lnTo>
                  <a:pt x="2248" y="2198"/>
                </a:lnTo>
                <a:lnTo>
                  <a:pt x="2210" y="2120"/>
                </a:lnTo>
                <a:lnTo>
                  <a:pt x="2176" y="2042"/>
                </a:lnTo>
                <a:lnTo>
                  <a:pt x="2142" y="1962"/>
                </a:lnTo>
                <a:lnTo>
                  <a:pt x="2110" y="1882"/>
                </a:lnTo>
                <a:lnTo>
                  <a:pt x="2080" y="1800"/>
                </a:lnTo>
                <a:lnTo>
                  <a:pt x="2050" y="1718"/>
                </a:lnTo>
                <a:lnTo>
                  <a:pt x="2050" y="1718"/>
                </a:lnTo>
                <a:lnTo>
                  <a:pt x="2016" y="1622"/>
                </a:lnTo>
                <a:lnTo>
                  <a:pt x="1982" y="1530"/>
                </a:lnTo>
                <a:lnTo>
                  <a:pt x="1946" y="1438"/>
                </a:lnTo>
                <a:lnTo>
                  <a:pt x="1910" y="1352"/>
                </a:lnTo>
                <a:lnTo>
                  <a:pt x="1874" y="1266"/>
                </a:lnTo>
                <a:lnTo>
                  <a:pt x="1834" y="1184"/>
                </a:lnTo>
                <a:lnTo>
                  <a:pt x="1796" y="1104"/>
                </a:lnTo>
                <a:lnTo>
                  <a:pt x="1756" y="1028"/>
                </a:lnTo>
                <a:lnTo>
                  <a:pt x="1714" y="954"/>
                </a:lnTo>
                <a:lnTo>
                  <a:pt x="1672" y="882"/>
                </a:lnTo>
                <a:lnTo>
                  <a:pt x="1630" y="814"/>
                </a:lnTo>
                <a:lnTo>
                  <a:pt x="1586" y="748"/>
                </a:lnTo>
                <a:lnTo>
                  <a:pt x="1542" y="686"/>
                </a:lnTo>
                <a:lnTo>
                  <a:pt x="1496" y="626"/>
                </a:lnTo>
                <a:lnTo>
                  <a:pt x="1450" y="568"/>
                </a:lnTo>
                <a:lnTo>
                  <a:pt x="1404" y="514"/>
                </a:lnTo>
                <a:lnTo>
                  <a:pt x="1404" y="514"/>
                </a:lnTo>
                <a:lnTo>
                  <a:pt x="1364" y="474"/>
                </a:lnTo>
                <a:lnTo>
                  <a:pt x="1326" y="434"/>
                </a:lnTo>
                <a:lnTo>
                  <a:pt x="1286" y="398"/>
                </a:lnTo>
                <a:lnTo>
                  <a:pt x="1246" y="362"/>
                </a:lnTo>
                <a:lnTo>
                  <a:pt x="1206" y="328"/>
                </a:lnTo>
                <a:lnTo>
                  <a:pt x="1166" y="296"/>
                </a:lnTo>
                <a:lnTo>
                  <a:pt x="1124" y="266"/>
                </a:lnTo>
                <a:lnTo>
                  <a:pt x="1082" y="238"/>
                </a:lnTo>
                <a:lnTo>
                  <a:pt x="1040" y="212"/>
                </a:lnTo>
                <a:lnTo>
                  <a:pt x="998" y="188"/>
                </a:lnTo>
                <a:lnTo>
                  <a:pt x="954" y="166"/>
                </a:lnTo>
                <a:lnTo>
                  <a:pt x="910" y="146"/>
                </a:lnTo>
                <a:lnTo>
                  <a:pt x="866" y="126"/>
                </a:lnTo>
                <a:lnTo>
                  <a:pt x="822" y="110"/>
                </a:lnTo>
                <a:lnTo>
                  <a:pt x="778" y="96"/>
                </a:lnTo>
                <a:lnTo>
                  <a:pt x="732" y="84"/>
                </a:lnTo>
                <a:lnTo>
                  <a:pt x="732" y="84"/>
                </a:lnTo>
                <a:lnTo>
                  <a:pt x="692" y="74"/>
                </a:lnTo>
                <a:lnTo>
                  <a:pt x="652" y="66"/>
                </a:lnTo>
                <a:lnTo>
                  <a:pt x="614" y="60"/>
                </a:lnTo>
                <a:lnTo>
                  <a:pt x="576" y="54"/>
                </a:lnTo>
                <a:lnTo>
                  <a:pt x="538" y="52"/>
                </a:lnTo>
                <a:lnTo>
                  <a:pt x="502" y="50"/>
                </a:lnTo>
                <a:lnTo>
                  <a:pt x="434" y="48"/>
                </a:lnTo>
                <a:lnTo>
                  <a:pt x="368" y="52"/>
                </a:lnTo>
                <a:lnTo>
                  <a:pt x="310" y="58"/>
                </a:lnTo>
                <a:lnTo>
                  <a:pt x="254" y="68"/>
                </a:lnTo>
                <a:lnTo>
                  <a:pt x="206" y="78"/>
                </a:lnTo>
                <a:lnTo>
                  <a:pt x="206" y="78"/>
                </a:lnTo>
                <a:lnTo>
                  <a:pt x="166" y="88"/>
                </a:lnTo>
                <a:lnTo>
                  <a:pt x="130" y="98"/>
                </a:lnTo>
                <a:lnTo>
                  <a:pt x="70" y="118"/>
                </a:lnTo>
                <a:lnTo>
                  <a:pt x="26" y="138"/>
                </a:lnTo>
                <a:lnTo>
                  <a:pt x="0" y="150"/>
                </a:lnTo>
                <a:lnTo>
                  <a:pt x="0" y="152"/>
                </a:lnTo>
                <a:lnTo>
                  <a:pt x="0" y="152"/>
                </a:lnTo>
                <a:lnTo>
                  <a:pt x="26" y="140"/>
                </a:lnTo>
                <a:lnTo>
                  <a:pt x="70" y="122"/>
                </a:lnTo>
                <a:lnTo>
                  <a:pt x="130" y="100"/>
                </a:lnTo>
                <a:lnTo>
                  <a:pt x="166" y="90"/>
                </a:lnTo>
                <a:lnTo>
                  <a:pt x="206" y="80"/>
                </a:lnTo>
                <a:lnTo>
                  <a:pt x="206" y="80"/>
                </a:lnTo>
                <a:lnTo>
                  <a:pt x="254" y="70"/>
                </a:lnTo>
                <a:lnTo>
                  <a:pt x="310" y="60"/>
                </a:lnTo>
                <a:lnTo>
                  <a:pt x="368" y="54"/>
                </a:lnTo>
                <a:lnTo>
                  <a:pt x="434" y="52"/>
                </a:lnTo>
                <a:lnTo>
                  <a:pt x="502" y="52"/>
                </a:lnTo>
                <a:lnTo>
                  <a:pt x="538" y="54"/>
                </a:lnTo>
                <a:lnTo>
                  <a:pt x="576" y="58"/>
                </a:lnTo>
                <a:lnTo>
                  <a:pt x="614" y="62"/>
                </a:lnTo>
                <a:lnTo>
                  <a:pt x="652" y="68"/>
                </a:lnTo>
                <a:lnTo>
                  <a:pt x="692" y="76"/>
                </a:lnTo>
                <a:lnTo>
                  <a:pt x="732" y="86"/>
                </a:lnTo>
                <a:lnTo>
                  <a:pt x="732" y="86"/>
                </a:lnTo>
                <a:lnTo>
                  <a:pt x="768" y="96"/>
                </a:lnTo>
                <a:lnTo>
                  <a:pt x="806" y="106"/>
                </a:lnTo>
                <a:lnTo>
                  <a:pt x="844" y="120"/>
                </a:lnTo>
                <a:lnTo>
                  <a:pt x="882" y="136"/>
                </a:lnTo>
                <a:lnTo>
                  <a:pt x="922" y="152"/>
                </a:lnTo>
                <a:lnTo>
                  <a:pt x="960" y="172"/>
                </a:lnTo>
                <a:lnTo>
                  <a:pt x="1002" y="194"/>
                </a:lnTo>
                <a:lnTo>
                  <a:pt x="1042" y="216"/>
                </a:lnTo>
                <a:lnTo>
                  <a:pt x="1084" y="242"/>
                </a:lnTo>
                <a:lnTo>
                  <a:pt x="1126" y="272"/>
                </a:lnTo>
                <a:lnTo>
                  <a:pt x="1168" y="302"/>
                </a:lnTo>
                <a:lnTo>
                  <a:pt x="1212" y="336"/>
                </a:lnTo>
                <a:lnTo>
                  <a:pt x="1254" y="372"/>
                </a:lnTo>
                <a:lnTo>
                  <a:pt x="1298" y="412"/>
                </a:lnTo>
                <a:lnTo>
                  <a:pt x="1340" y="454"/>
                </a:lnTo>
                <a:lnTo>
                  <a:pt x="1384" y="500"/>
                </a:lnTo>
                <a:lnTo>
                  <a:pt x="1428" y="548"/>
                </a:lnTo>
                <a:lnTo>
                  <a:pt x="1472" y="600"/>
                </a:lnTo>
                <a:lnTo>
                  <a:pt x="1514" y="654"/>
                </a:lnTo>
                <a:lnTo>
                  <a:pt x="1558" y="712"/>
                </a:lnTo>
                <a:lnTo>
                  <a:pt x="1602" y="774"/>
                </a:lnTo>
                <a:lnTo>
                  <a:pt x="1644" y="840"/>
                </a:lnTo>
                <a:lnTo>
                  <a:pt x="1686" y="910"/>
                </a:lnTo>
                <a:lnTo>
                  <a:pt x="1730" y="984"/>
                </a:lnTo>
                <a:lnTo>
                  <a:pt x="1772" y="1060"/>
                </a:lnTo>
                <a:lnTo>
                  <a:pt x="1812" y="1142"/>
                </a:lnTo>
                <a:lnTo>
                  <a:pt x="1854" y="1228"/>
                </a:lnTo>
                <a:lnTo>
                  <a:pt x="1894" y="1316"/>
                </a:lnTo>
                <a:lnTo>
                  <a:pt x="1934" y="1410"/>
                </a:lnTo>
                <a:lnTo>
                  <a:pt x="1974" y="1510"/>
                </a:lnTo>
                <a:lnTo>
                  <a:pt x="2012" y="1612"/>
                </a:lnTo>
                <a:lnTo>
                  <a:pt x="2050" y="1720"/>
                </a:lnTo>
                <a:lnTo>
                  <a:pt x="2050" y="1720"/>
                </a:lnTo>
                <a:lnTo>
                  <a:pt x="2078" y="1802"/>
                </a:lnTo>
                <a:lnTo>
                  <a:pt x="2108" y="1882"/>
                </a:lnTo>
                <a:lnTo>
                  <a:pt x="2140" y="1962"/>
                </a:lnTo>
                <a:lnTo>
                  <a:pt x="2174" y="2040"/>
                </a:lnTo>
                <a:lnTo>
                  <a:pt x="2208" y="2120"/>
                </a:lnTo>
                <a:lnTo>
                  <a:pt x="2246" y="2196"/>
                </a:lnTo>
                <a:lnTo>
                  <a:pt x="2284" y="2274"/>
                </a:lnTo>
                <a:lnTo>
                  <a:pt x="2324" y="2350"/>
                </a:lnTo>
                <a:lnTo>
                  <a:pt x="2324" y="2350"/>
                </a:lnTo>
                <a:lnTo>
                  <a:pt x="2296" y="2336"/>
                </a:lnTo>
                <a:lnTo>
                  <a:pt x="2296" y="2336"/>
                </a:lnTo>
                <a:lnTo>
                  <a:pt x="2254" y="2260"/>
                </a:lnTo>
                <a:lnTo>
                  <a:pt x="2216" y="2184"/>
                </a:lnTo>
                <a:lnTo>
                  <a:pt x="2178" y="2106"/>
                </a:lnTo>
                <a:lnTo>
                  <a:pt x="2140" y="2028"/>
                </a:lnTo>
                <a:lnTo>
                  <a:pt x="2106" y="1948"/>
                </a:lnTo>
                <a:lnTo>
                  <a:pt x="2074" y="1868"/>
                </a:lnTo>
                <a:lnTo>
                  <a:pt x="2042" y="1786"/>
                </a:lnTo>
                <a:lnTo>
                  <a:pt x="2012" y="1704"/>
                </a:lnTo>
                <a:lnTo>
                  <a:pt x="2012" y="1704"/>
                </a:lnTo>
                <a:lnTo>
                  <a:pt x="1978" y="1610"/>
                </a:lnTo>
                <a:lnTo>
                  <a:pt x="1944" y="1518"/>
                </a:lnTo>
                <a:lnTo>
                  <a:pt x="1908" y="1430"/>
                </a:lnTo>
                <a:lnTo>
                  <a:pt x="1872" y="1342"/>
                </a:lnTo>
                <a:lnTo>
                  <a:pt x="1834" y="1258"/>
                </a:lnTo>
                <a:lnTo>
                  <a:pt x="1796" y="1178"/>
                </a:lnTo>
                <a:lnTo>
                  <a:pt x="1758" y="1100"/>
                </a:lnTo>
                <a:lnTo>
                  <a:pt x="1718" y="1024"/>
                </a:lnTo>
                <a:lnTo>
                  <a:pt x="1676" y="950"/>
                </a:lnTo>
                <a:lnTo>
                  <a:pt x="1636" y="880"/>
                </a:lnTo>
                <a:lnTo>
                  <a:pt x="1592" y="814"/>
                </a:lnTo>
                <a:lnTo>
                  <a:pt x="1550" y="748"/>
                </a:lnTo>
                <a:lnTo>
                  <a:pt x="1506" y="688"/>
                </a:lnTo>
                <a:lnTo>
                  <a:pt x="1460" y="628"/>
                </a:lnTo>
                <a:lnTo>
                  <a:pt x="1414" y="572"/>
                </a:lnTo>
                <a:lnTo>
                  <a:pt x="1368" y="520"/>
                </a:lnTo>
                <a:lnTo>
                  <a:pt x="1368" y="520"/>
                </a:lnTo>
                <a:lnTo>
                  <a:pt x="1330" y="480"/>
                </a:lnTo>
                <a:lnTo>
                  <a:pt x="1292" y="440"/>
                </a:lnTo>
                <a:lnTo>
                  <a:pt x="1254" y="404"/>
                </a:lnTo>
                <a:lnTo>
                  <a:pt x="1214" y="370"/>
                </a:lnTo>
                <a:lnTo>
                  <a:pt x="1174" y="336"/>
                </a:lnTo>
                <a:lnTo>
                  <a:pt x="1134" y="304"/>
                </a:lnTo>
                <a:lnTo>
                  <a:pt x="1094" y="276"/>
                </a:lnTo>
                <a:lnTo>
                  <a:pt x="1054" y="248"/>
                </a:lnTo>
                <a:lnTo>
                  <a:pt x="1012" y="222"/>
                </a:lnTo>
                <a:lnTo>
                  <a:pt x="970" y="200"/>
                </a:lnTo>
                <a:lnTo>
                  <a:pt x="928" y="178"/>
                </a:lnTo>
                <a:lnTo>
                  <a:pt x="884" y="158"/>
                </a:lnTo>
                <a:lnTo>
                  <a:pt x="842" y="140"/>
                </a:lnTo>
                <a:lnTo>
                  <a:pt x="798" y="124"/>
                </a:lnTo>
                <a:lnTo>
                  <a:pt x="754" y="110"/>
                </a:lnTo>
                <a:lnTo>
                  <a:pt x="710" y="98"/>
                </a:lnTo>
                <a:lnTo>
                  <a:pt x="710" y="98"/>
                </a:lnTo>
                <a:lnTo>
                  <a:pt x="670" y="88"/>
                </a:lnTo>
                <a:lnTo>
                  <a:pt x="632" y="80"/>
                </a:lnTo>
                <a:lnTo>
                  <a:pt x="594" y="74"/>
                </a:lnTo>
                <a:lnTo>
                  <a:pt x="558" y="70"/>
                </a:lnTo>
                <a:lnTo>
                  <a:pt x="522" y="68"/>
                </a:lnTo>
                <a:lnTo>
                  <a:pt x="486" y="66"/>
                </a:lnTo>
                <a:lnTo>
                  <a:pt x="418" y="66"/>
                </a:lnTo>
                <a:lnTo>
                  <a:pt x="356" y="70"/>
                </a:lnTo>
                <a:lnTo>
                  <a:pt x="296" y="76"/>
                </a:lnTo>
                <a:lnTo>
                  <a:pt x="244" y="84"/>
                </a:lnTo>
                <a:lnTo>
                  <a:pt x="196" y="96"/>
                </a:lnTo>
                <a:lnTo>
                  <a:pt x="196" y="96"/>
                </a:lnTo>
                <a:lnTo>
                  <a:pt x="160" y="104"/>
                </a:lnTo>
                <a:lnTo>
                  <a:pt x="126" y="114"/>
                </a:lnTo>
                <a:lnTo>
                  <a:pt x="70" y="134"/>
                </a:lnTo>
                <a:lnTo>
                  <a:pt x="26" y="152"/>
                </a:lnTo>
                <a:lnTo>
                  <a:pt x="0" y="166"/>
                </a:lnTo>
                <a:lnTo>
                  <a:pt x="0" y="168"/>
                </a:lnTo>
                <a:lnTo>
                  <a:pt x="0" y="168"/>
                </a:lnTo>
                <a:lnTo>
                  <a:pt x="26" y="154"/>
                </a:lnTo>
                <a:lnTo>
                  <a:pt x="70" y="138"/>
                </a:lnTo>
                <a:lnTo>
                  <a:pt x="126" y="116"/>
                </a:lnTo>
                <a:lnTo>
                  <a:pt x="160" y="106"/>
                </a:lnTo>
                <a:lnTo>
                  <a:pt x="198" y="98"/>
                </a:lnTo>
                <a:lnTo>
                  <a:pt x="198" y="98"/>
                </a:lnTo>
                <a:lnTo>
                  <a:pt x="244" y="86"/>
                </a:lnTo>
                <a:lnTo>
                  <a:pt x="298" y="78"/>
                </a:lnTo>
                <a:lnTo>
                  <a:pt x="356" y="72"/>
                </a:lnTo>
                <a:lnTo>
                  <a:pt x="418" y="68"/>
                </a:lnTo>
                <a:lnTo>
                  <a:pt x="486" y="68"/>
                </a:lnTo>
                <a:lnTo>
                  <a:pt x="522" y="70"/>
                </a:lnTo>
                <a:lnTo>
                  <a:pt x="558" y="72"/>
                </a:lnTo>
                <a:lnTo>
                  <a:pt x="594" y="76"/>
                </a:lnTo>
                <a:lnTo>
                  <a:pt x="632" y="82"/>
                </a:lnTo>
                <a:lnTo>
                  <a:pt x="670" y="90"/>
                </a:lnTo>
                <a:lnTo>
                  <a:pt x="710" y="100"/>
                </a:lnTo>
                <a:lnTo>
                  <a:pt x="710" y="100"/>
                </a:lnTo>
                <a:lnTo>
                  <a:pt x="746" y="108"/>
                </a:lnTo>
                <a:lnTo>
                  <a:pt x="782" y="120"/>
                </a:lnTo>
                <a:lnTo>
                  <a:pt x="818" y="134"/>
                </a:lnTo>
                <a:lnTo>
                  <a:pt x="856" y="148"/>
                </a:lnTo>
                <a:lnTo>
                  <a:pt x="894" y="164"/>
                </a:lnTo>
                <a:lnTo>
                  <a:pt x="934" y="184"/>
                </a:lnTo>
                <a:lnTo>
                  <a:pt x="974" y="204"/>
                </a:lnTo>
                <a:lnTo>
                  <a:pt x="1014" y="228"/>
                </a:lnTo>
                <a:lnTo>
                  <a:pt x="1054" y="252"/>
                </a:lnTo>
                <a:lnTo>
                  <a:pt x="1096" y="280"/>
                </a:lnTo>
                <a:lnTo>
                  <a:pt x="1138" y="312"/>
                </a:lnTo>
                <a:lnTo>
                  <a:pt x="1180" y="344"/>
                </a:lnTo>
                <a:lnTo>
                  <a:pt x="1222" y="380"/>
                </a:lnTo>
                <a:lnTo>
                  <a:pt x="1264" y="418"/>
                </a:lnTo>
                <a:lnTo>
                  <a:pt x="1308" y="460"/>
                </a:lnTo>
                <a:lnTo>
                  <a:pt x="1350" y="504"/>
                </a:lnTo>
                <a:lnTo>
                  <a:pt x="1392" y="552"/>
                </a:lnTo>
                <a:lnTo>
                  <a:pt x="1436" y="602"/>
                </a:lnTo>
                <a:lnTo>
                  <a:pt x="1478" y="656"/>
                </a:lnTo>
                <a:lnTo>
                  <a:pt x="1522" y="714"/>
                </a:lnTo>
                <a:lnTo>
                  <a:pt x="1564" y="776"/>
                </a:lnTo>
                <a:lnTo>
                  <a:pt x="1606" y="840"/>
                </a:lnTo>
                <a:lnTo>
                  <a:pt x="1650" y="908"/>
                </a:lnTo>
                <a:lnTo>
                  <a:pt x="1692" y="980"/>
                </a:lnTo>
                <a:lnTo>
                  <a:pt x="1734" y="1056"/>
                </a:lnTo>
                <a:lnTo>
                  <a:pt x="1774" y="1136"/>
                </a:lnTo>
                <a:lnTo>
                  <a:pt x="1816" y="1220"/>
                </a:lnTo>
                <a:lnTo>
                  <a:pt x="1856" y="1308"/>
                </a:lnTo>
                <a:lnTo>
                  <a:pt x="1896" y="1402"/>
                </a:lnTo>
                <a:lnTo>
                  <a:pt x="1936" y="1498"/>
                </a:lnTo>
                <a:lnTo>
                  <a:pt x="1974" y="1600"/>
                </a:lnTo>
                <a:lnTo>
                  <a:pt x="2012" y="1706"/>
                </a:lnTo>
                <a:lnTo>
                  <a:pt x="2012" y="1706"/>
                </a:lnTo>
                <a:lnTo>
                  <a:pt x="2040" y="1788"/>
                </a:lnTo>
                <a:lnTo>
                  <a:pt x="2072" y="1868"/>
                </a:lnTo>
                <a:lnTo>
                  <a:pt x="2104" y="1948"/>
                </a:lnTo>
                <a:lnTo>
                  <a:pt x="2138" y="2026"/>
                </a:lnTo>
                <a:lnTo>
                  <a:pt x="2176" y="2104"/>
                </a:lnTo>
                <a:lnTo>
                  <a:pt x="2214" y="2182"/>
                </a:lnTo>
                <a:lnTo>
                  <a:pt x="2254" y="2260"/>
                </a:lnTo>
                <a:lnTo>
                  <a:pt x="2294" y="2336"/>
                </a:lnTo>
                <a:lnTo>
                  <a:pt x="2294" y="2336"/>
                </a:lnTo>
                <a:lnTo>
                  <a:pt x="2268" y="2322"/>
                </a:lnTo>
                <a:lnTo>
                  <a:pt x="2268" y="2322"/>
                </a:lnTo>
                <a:lnTo>
                  <a:pt x="2224" y="2246"/>
                </a:lnTo>
                <a:lnTo>
                  <a:pt x="2184" y="2170"/>
                </a:lnTo>
                <a:lnTo>
                  <a:pt x="2144" y="2092"/>
                </a:lnTo>
                <a:lnTo>
                  <a:pt x="2106" y="2012"/>
                </a:lnTo>
                <a:lnTo>
                  <a:pt x="2070" y="1934"/>
                </a:lnTo>
                <a:lnTo>
                  <a:pt x="2036" y="1854"/>
                </a:lnTo>
                <a:lnTo>
                  <a:pt x="2004" y="1772"/>
                </a:lnTo>
                <a:lnTo>
                  <a:pt x="1974" y="1692"/>
                </a:lnTo>
                <a:lnTo>
                  <a:pt x="1974" y="1692"/>
                </a:lnTo>
                <a:lnTo>
                  <a:pt x="1940" y="1598"/>
                </a:lnTo>
                <a:lnTo>
                  <a:pt x="1906" y="1508"/>
                </a:lnTo>
                <a:lnTo>
                  <a:pt x="1870" y="1420"/>
                </a:lnTo>
                <a:lnTo>
                  <a:pt x="1834" y="1334"/>
                </a:lnTo>
                <a:lnTo>
                  <a:pt x="1796" y="1252"/>
                </a:lnTo>
                <a:lnTo>
                  <a:pt x="1758" y="1172"/>
                </a:lnTo>
                <a:lnTo>
                  <a:pt x="1720" y="1094"/>
                </a:lnTo>
                <a:lnTo>
                  <a:pt x="1680" y="1020"/>
                </a:lnTo>
                <a:lnTo>
                  <a:pt x="1640" y="948"/>
                </a:lnTo>
                <a:lnTo>
                  <a:pt x="1598" y="880"/>
                </a:lnTo>
                <a:lnTo>
                  <a:pt x="1556" y="814"/>
                </a:lnTo>
                <a:lnTo>
                  <a:pt x="1514" y="750"/>
                </a:lnTo>
                <a:lnTo>
                  <a:pt x="1470" y="690"/>
                </a:lnTo>
                <a:lnTo>
                  <a:pt x="1426" y="632"/>
                </a:lnTo>
                <a:lnTo>
                  <a:pt x="1380" y="576"/>
                </a:lnTo>
                <a:lnTo>
                  <a:pt x="1334" y="524"/>
                </a:lnTo>
                <a:lnTo>
                  <a:pt x="1334" y="524"/>
                </a:lnTo>
                <a:lnTo>
                  <a:pt x="1296" y="484"/>
                </a:lnTo>
                <a:lnTo>
                  <a:pt x="1260" y="446"/>
                </a:lnTo>
                <a:lnTo>
                  <a:pt x="1220" y="410"/>
                </a:lnTo>
                <a:lnTo>
                  <a:pt x="1182" y="376"/>
                </a:lnTo>
                <a:lnTo>
                  <a:pt x="1144" y="344"/>
                </a:lnTo>
                <a:lnTo>
                  <a:pt x="1104" y="314"/>
                </a:lnTo>
                <a:lnTo>
                  <a:pt x="1064" y="286"/>
                </a:lnTo>
                <a:lnTo>
                  <a:pt x="1024" y="258"/>
                </a:lnTo>
                <a:lnTo>
                  <a:pt x="984" y="234"/>
                </a:lnTo>
                <a:lnTo>
                  <a:pt x="942" y="210"/>
                </a:lnTo>
                <a:lnTo>
                  <a:pt x="900" y="190"/>
                </a:lnTo>
                <a:lnTo>
                  <a:pt x="858" y="170"/>
                </a:lnTo>
                <a:lnTo>
                  <a:pt x="816" y="152"/>
                </a:lnTo>
                <a:lnTo>
                  <a:pt x="774" y="136"/>
                </a:lnTo>
                <a:lnTo>
                  <a:pt x="730" y="124"/>
                </a:lnTo>
                <a:lnTo>
                  <a:pt x="688" y="112"/>
                </a:lnTo>
                <a:lnTo>
                  <a:pt x="688" y="112"/>
                </a:lnTo>
                <a:lnTo>
                  <a:pt x="650" y="102"/>
                </a:lnTo>
                <a:lnTo>
                  <a:pt x="612" y="96"/>
                </a:lnTo>
                <a:lnTo>
                  <a:pt x="574" y="90"/>
                </a:lnTo>
                <a:lnTo>
                  <a:pt x="538" y="86"/>
                </a:lnTo>
                <a:lnTo>
                  <a:pt x="504" y="82"/>
                </a:lnTo>
                <a:lnTo>
                  <a:pt x="468" y="82"/>
                </a:lnTo>
                <a:lnTo>
                  <a:pt x="404" y="82"/>
                </a:lnTo>
                <a:lnTo>
                  <a:pt x="342" y="86"/>
                </a:lnTo>
                <a:lnTo>
                  <a:pt x="284" y="92"/>
                </a:lnTo>
                <a:lnTo>
                  <a:pt x="234" y="102"/>
                </a:lnTo>
                <a:lnTo>
                  <a:pt x="188" y="112"/>
                </a:lnTo>
                <a:lnTo>
                  <a:pt x="188" y="112"/>
                </a:lnTo>
                <a:lnTo>
                  <a:pt x="154" y="122"/>
                </a:lnTo>
                <a:lnTo>
                  <a:pt x="122" y="132"/>
                </a:lnTo>
                <a:lnTo>
                  <a:pt x="68" y="150"/>
                </a:lnTo>
                <a:lnTo>
                  <a:pt x="28" y="168"/>
                </a:lnTo>
                <a:lnTo>
                  <a:pt x="0" y="182"/>
                </a:lnTo>
                <a:lnTo>
                  <a:pt x="0" y="184"/>
                </a:lnTo>
                <a:lnTo>
                  <a:pt x="0" y="184"/>
                </a:lnTo>
                <a:lnTo>
                  <a:pt x="28" y="170"/>
                </a:lnTo>
                <a:lnTo>
                  <a:pt x="68" y="154"/>
                </a:lnTo>
                <a:lnTo>
                  <a:pt x="122" y="134"/>
                </a:lnTo>
                <a:lnTo>
                  <a:pt x="154" y="124"/>
                </a:lnTo>
                <a:lnTo>
                  <a:pt x="188" y="114"/>
                </a:lnTo>
                <a:lnTo>
                  <a:pt x="188" y="114"/>
                </a:lnTo>
                <a:lnTo>
                  <a:pt x="234" y="104"/>
                </a:lnTo>
                <a:lnTo>
                  <a:pt x="286" y="96"/>
                </a:lnTo>
                <a:lnTo>
                  <a:pt x="342" y="88"/>
                </a:lnTo>
                <a:lnTo>
                  <a:pt x="404" y="84"/>
                </a:lnTo>
                <a:lnTo>
                  <a:pt x="468" y="84"/>
                </a:lnTo>
                <a:lnTo>
                  <a:pt x="504" y="86"/>
                </a:lnTo>
                <a:lnTo>
                  <a:pt x="538" y="88"/>
                </a:lnTo>
                <a:lnTo>
                  <a:pt x="574" y="92"/>
                </a:lnTo>
                <a:lnTo>
                  <a:pt x="612" y="98"/>
                </a:lnTo>
                <a:lnTo>
                  <a:pt x="650" y="104"/>
                </a:lnTo>
                <a:lnTo>
                  <a:pt x="688" y="114"/>
                </a:lnTo>
                <a:lnTo>
                  <a:pt x="688" y="114"/>
                </a:lnTo>
                <a:lnTo>
                  <a:pt x="722" y="122"/>
                </a:lnTo>
                <a:lnTo>
                  <a:pt x="758" y="134"/>
                </a:lnTo>
                <a:lnTo>
                  <a:pt x="794" y="146"/>
                </a:lnTo>
                <a:lnTo>
                  <a:pt x="830" y="160"/>
                </a:lnTo>
                <a:lnTo>
                  <a:pt x="868" y="176"/>
                </a:lnTo>
                <a:lnTo>
                  <a:pt x="906" y="196"/>
                </a:lnTo>
                <a:lnTo>
                  <a:pt x="946" y="216"/>
                </a:lnTo>
                <a:lnTo>
                  <a:pt x="986" y="238"/>
                </a:lnTo>
                <a:lnTo>
                  <a:pt x="1026" y="262"/>
                </a:lnTo>
                <a:lnTo>
                  <a:pt x="1066" y="290"/>
                </a:lnTo>
                <a:lnTo>
                  <a:pt x="1106" y="320"/>
                </a:lnTo>
                <a:lnTo>
                  <a:pt x="1148" y="352"/>
                </a:lnTo>
                <a:lnTo>
                  <a:pt x="1190" y="388"/>
                </a:lnTo>
                <a:lnTo>
                  <a:pt x="1232" y="424"/>
                </a:lnTo>
                <a:lnTo>
                  <a:pt x="1274" y="466"/>
                </a:lnTo>
                <a:lnTo>
                  <a:pt x="1316" y="510"/>
                </a:lnTo>
                <a:lnTo>
                  <a:pt x="1358" y="556"/>
                </a:lnTo>
                <a:lnTo>
                  <a:pt x="1400" y="606"/>
                </a:lnTo>
                <a:lnTo>
                  <a:pt x="1442" y="658"/>
                </a:lnTo>
                <a:lnTo>
                  <a:pt x="1486" y="716"/>
                </a:lnTo>
                <a:lnTo>
                  <a:pt x="1528" y="776"/>
                </a:lnTo>
                <a:lnTo>
                  <a:pt x="1570" y="840"/>
                </a:lnTo>
                <a:lnTo>
                  <a:pt x="1612" y="906"/>
                </a:lnTo>
                <a:lnTo>
                  <a:pt x="1654" y="978"/>
                </a:lnTo>
                <a:lnTo>
                  <a:pt x="1696" y="1052"/>
                </a:lnTo>
                <a:lnTo>
                  <a:pt x="1736" y="1130"/>
                </a:lnTo>
                <a:lnTo>
                  <a:pt x="1778" y="1214"/>
                </a:lnTo>
                <a:lnTo>
                  <a:pt x="1818" y="1300"/>
                </a:lnTo>
                <a:lnTo>
                  <a:pt x="1858" y="1392"/>
                </a:lnTo>
                <a:lnTo>
                  <a:pt x="1896" y="1488"/>
                </a:lnTo>
                <a:lnTo>
                  <a:pt x="1936" y="1588"/>
                </a:lnTo>
                <a:lnTo>
                  <a:pt x="1974" y="1692"/>
                </a:lnTo>
                <a:lnTo>
                  <a:pt x="1974" y="1692"/>
                </a:lnTo>
                <a:lnTo>
                  <a:pt x="2004" y="1774"/>
                </a:lnTo>
                <a:lnTo>
                  <a:pt x="2036" y="1854"/>
                </a:lnTo>
                <a:lnTo>
                  <a:pt x="2068" y="1934"/>
                </a:lnTo>
                <a:lnTo>
                  <a:pt x="2104" y="2012"/>
                </a:lnTo>
                <a:lnTo>
                  <a:pt x="2142" y="2090"/>
                </a:lnTo>
                <a:lnTo>
                  <a:pt x="2182" y="2168"/>
                </a:lnTo>
                <a:lnTo>
                  <a:pt x="2222" y="2246"/>
                </a:lnTo>
                <a:lnTo>
                  <a:pt x="2266" y="2322"/>
                </a:lnTo>
                <a:lnTo>
                  <a:pt x="2266" y="2322"/>
                </a:lnTo>
                <a:lnTo>
                  <a:pt x="2240" y="2308"/>
                </a:lnTo>
                <a:lnTo>
                  <a:pt x="2240" y="2308"/>
                </a:lnTo>
                <a:lnTo>
                  <a:pt x="2194" y="2232"/>
                </a:lnTo>
                <a:lnTo>
                  <a:pt x="2152" y="2156"/>
                </a:lnTo>
                <a:lnTo>
                  <a:pt x="2110" y="2078"/>
                </a:lnTo>
                <a:lnTo>
                  <a:pt x="2072" y="1998"/>
                </a:lnTo>
                <a:lnTo>
                  <a:pt x="2034" y="1920"/>
                </a:lnTo>
                <a:lnTo>
                  <a:pt x="2000" y="1840"/>
                </a:lnTo>
                <a:lnTo>
                  <a:pt x="1966" y="1758"/>
                </a:lnTo>
                <a:lnTo>
                  <a:pt x="1936" y="1678"/>
                </a:lnTo>
                <a:lnTo>
                  <a:pt x="1936" y="1678"/>
                </a:lnTo>
                <a:lnTo>
                  <a:pt x="1902" y="1586"/>
                </a:lnTo>
                <a:lnTo>
                  <a:pt x="1868" y="1496"/>
                </a:lnTo>
                <a:lnTo>
                  <a:pt x="1832" y="1410"/>
                </a:lnTo>
                <a:lnTo>
                  <a:pt x="1796" y="1326"/>
                </a:lnTo>
                <a:lnTo>
                  <a:pt x="1758" y="1244"/>
                </a:lnTo>
                <a:lnTo>
                  <a:pt x="1720" y="1166"/>
                </a:lnTo>
                <a:lnTo>
                  <a:pt x="1682" y="1090"/>
                </a:lnTo>
                <a:lnTo>
                  <a:pt x="1642" y="1016"/>
                </a:lnTo>
                <a:lnTo>
                  <a:pt x="1602" y="946"/>
                </a:lnTo>
                <a:lnTo>
                  <a:pt x="1560" y="878"/>
                </a:lnTo>
                <a:lnTo>
                  <a:pt x="1518" y="812"/>
                </a:lnTo>
                <a:lnTo>
                  <a:pt x="1476" y="750"/>
                </a:lnTo>
                <a:lnTo>
                  <a:pt x="1434" y="690"/>
                </a:lnTo>
                <a:lnTo>
                  <a:pt x="1390" y="634"/>
                </a:lnTo>
                <a:lnTo>
                  <a:pt x="1344" y="580"/>
                </a:lnTo>
                <a:lnTo>
                  <a:pt x="1300" y="528"/>
                </a:lnTo>
                <a:lnTo>
                  <a:pt x="1300" y="528"/>
                </a:lnTo>
                <a:lnTo>
                  <a:pt x="1262" y="490"/>
                </a:lnTo>
                <a:lnTo>
                  <a:pt x="1226" y="452"/>
                </a:lnTo>
                <a:lnTo>
                  <a:pt x="1188" y="418"/>
                </a:lnTo>
                <a:lnTo>
                  <a:pt x="1150" y="384"/>
                </a:lnTo>
                <a:lnTo>
                  <a:pt x="1112" y="352"/>
                </a:lnTo>
                <a:lnTo>
                  <a:pt x="1074" y="322"/>
                </a:lnTo>
                <a:lnTo>
                  <a:pt x="1034" y="294"/>
                </a:lnTo>
                <a:lnTo>
                  <a:pt x="994" y="268"/>
                </a:lnTo>
                <a:lnTo>
                  <a:pt x="954" y="244"/>
                </a:lnTo>
                <a:lnTo>
                  <a:pt x="914" y="222"/>
                </a:lnTo>
                <a:lnTo>
                  <a:pt x="874" y="200"/>
                </a:lnTo>
                <a:lnTo>
                  <a:pt x="832" y="182"/>
                </a:lnTo>
                <a:lnTo>
                  <a:pt x="792" y="164"/>
                </a:lnTo>
                <a:lnTo>
                  <a:pt x="750" y="150"/>
                </a:lnTo>
                <a:lnTo>
                  <a:pt x="708" y="136"/>
                </a:lnTo>
                <a:lnTo>
                  <a:pt x="666" y="126"/>
                </a:lnTo>
                <a:lnTo>
                  <a:pt x="666" y="126"/>
                </a:lnTo>
                <a:lnTo>
                  <a:pt x="628" y="116"/>
                </a:lnTo>
                <a:lnTo>
                  <a:pt x="592" y="110"/>
                </a:lnTo>
                <a:lnTo>
                  <a:pt x="556" y="104"/>
                </a:lnTo>
                <a:lnTo>
                  <a:pt x="520" y="102"/>
                </a:lnTo>
                <a:lnTo>
                  <a:pt x="486" y="98"/>
                </a:lnTo>
                <a:lnTo>
                  <a:pt x="452" y="98"/>
                </a:lnTo>
                <a:lnTo>
                  <a:pt x="388" y="98"/>
                </a:lnTo>
                <a:lnTo>
                  <a:pt x="328" y="102"/>
                </a:lnTo>
                <a:lnTo>
                  <a:pt x="272" y="110"/>
                </a:lnTo>
                <a:lnTo>
                  <a:pt x="222" y="120"/>
                </a:lnTo>
                <a:lnTo>
                  <a:pt x="178" y="130"/>
                </a:lnTo>
                <a:lnTo>
                  <a:pt x="178" y="130"/>
                </a:lnTo>
                <a:lnTo>
                  <a:pt x="118" y="148"/>
                </a:lnTo>
                <a:lnTo>
                  <a:pt x="66" y="168"/>
                </a:lnTo>
                <a:lnTo>
                  <a:pt x="28" y="184"/>
                </a:lnTo>
                <a:lnTo>
                  <a:pt x="0" y="198"/>
                </a:lnTo>
                <a:lnTo>
                  <a:pt x="0" y="200"/>
                </a:lnTo>
                <a:lnTo>
                  <a:pt x="0" y="200"/>
                </a:lnTo>
                <a:lnTo>
                  <a:pt x="28" y="186"/>
                </a:lnTo>
                <a:lnTo>
                  <a:pt x="66" y="170"/>
                </a:lnTo>
                <a:lnTo>
                  <a:pt x="118" y="150"/>
                </a:lnTo>
                <a:lnTo>
                  <a:pt x="178" y="132"/>
                </a:lnTo>
                <a:lnTo>
                  <a:pt x="178" y="132"/>
                </a:lnTo>
                <a:lnTo>
                  <a:pt x="222" y="122"/>
                </a:lnTo>
                <a:lnTo>
                  <a:pt x="274" y="112"/>
                </a:lnTo>
                <a:lnTo>
                  <a:pt x="328" y="104"/>
                </a:lnTo>
                <a:lnTo>
                  <a:pt x="388" y="100"/>
                </a:lnTo>
                <a:lnTo>
                  <a:pt x="452" y="100"/>
                </a:lnTo>
                <a:lnTo>
                  <a:pt x="486" y="100"/>
                </a:lnTo>
                <a:lnTo>
                  <a:pt x="520" y="104"/>
                </a:lnTo>
                <a:lnTo>
                  <a:pt x="556" y="108"/>
                </a:lnTo>
                <a:lnTo>
                  <a:pt x="592" y="112"/>
                </a:lnTo>
                <a:lnTo>
                  <a:pt x="628" y="120"/>
                </a:lnTo>
                <a:lnTo>
                  <a:pt x="666" y="128"/>
                </a:lnTo>
                <a:lnTo>
                  <a:pt x="666" y="128"/>
                </a:lnTo>
                <a:lnTo>
                  <a:pt x="698" y="136"/>
                </a:lnTo>
                <a:lnTo>
                  <a:pt x="734" y="146"/>
                </a:lnTo>
                <a:lnTo>
                  <a:pt x="770" y="160"/>
                </a:lnTo>
                <a:lnTo>
                  <a:pt x="806" y="172"/>
                </a:lnTo>
                <a:lnTo>
                  <a:pt x="842" y="188"/>
                </a:lnTo>
                <a:lnTo>
                  <a:pt x="880" y="206"/>
                </a:lnTo>
                <a:lnTo>
                  <a:pt x="918" y="226"/>
                </a:lnTo>
                <a:lnTo>
                  <a:pt x="956" y="248"/>
                </a:lnTo>
                <a:lnTo>
                  <a:pt x="996" y="272"/>
                </a:lnTo>
                <a:lnTo>
                  <a:pt x="1036" y="300"/>
                </a:lnTo>
                <a:lnTo>
                  <a:pt x="1076" y="328"/>
                </a:lnTo>
                <a:lnTo>
                  <a:pt x="1116" y="360"/>
                </a:lnTo>
                <a:lnTo>
                  <a:pt x="1158" y="394"/>
                </a:lnTo>
                <a:lnTo>
                  <a:pt x="1198" y="432"/>
                </a:lnTo>
                <a:lnTo>
                  <a:pt x="1240" y="472"/>
                </a:lnTo>
                <a:lnTo>
                  <a:pt x="1282" y="514"/>
                </a:lnTo>
                <a:lnTo>
                  <a:pt x="1324" y="560"/>
                </a:lnTo>
                <a:lnTo>
                  <a:pt x="1366" y="608"/>
                </a:lnTo>
                <a:lnTo>
                  <a:pt x="1408" y="662"/>
                </a:lnTo>
                <a:lnTo>
                  <a:pt x="1450" y="716"/>
                </a:lnTo>
                <a:lnTo>
                  <a:pt x="1490" y="776"/>
                </a:lnTo>
                <a:lnTo>
                  <a:pt x="1532" y="838"/>
                </a:lnTo>
                <a:lnTo>
                  <a:pt x="1574" y="904"/>
                </a:lnTo>
                <a:lnTo>
                  <a:pt x="1616" y="974"/>
                </a:lnTo>
                <a:lnTo>
                  <a:pt x="1658" y="1048"/>
                </a:lnTo>
                <a:lnTo>
                  <a:pt x="1698" y="1126"/>
                </a:lnTo>
                <a:lnTo>
                  <a:pt x="1738" y="1208"/>
                </a:lnTo>
                <a:lnTo>
                  <a:pt x="1780" y="1292"/>
                </a:lnTo>
                <a:lnTo>
                  <a:pt x="1820" y="1382"/>
                </a:lnTo>
                <a:lnTo>
                  <a:pt x="1858" y="1478"/>
                </a:lnTo>
                <a:lnTo>
                  <a:pt x="1898" y="1576"/>
                </a:lnTo>
                <a:lnTo>
                  <a:pt x="1936" y="1678"/>
                </a:lnTo>
                <a:lnTo>
                  <a:pt x="1936" y="1678"/>
                </a:lnTo>
                <a:lnTo>
                  <a:pt x="1966" y="1760"/>
                </a:lnTo>
                <a:lnTo>
                  <a:pt x="1998" y="1840"/>
                </a:lnTo>
                <a:lnTo>
                  <a:pt x="2034" y="1920"/>
                </a:lnTo>
                <a:lnTo>
                  <a:pt x="2070" y="1998"/>
                </a:lnTo>
                <a:lnTo>
                  <a:pt x="2108" y="2076"/>
                </a:lnTo>
                <a:lnTo>
                  <a:pt x="2150" y="2154"/>
                </a:lnTo>
                <a:lnTo>
                  <a:pt x="2192" y="2232"/>
                </a:lnTo>
                <a:lnTo>
                  <a:pt x="2236" y="2308"/>
                </a:lnTo>
                <a:lnTo>
                  <a:pt x="2236" y="2308"/>
                </a:lnTo>
                <a:lnTo>
                  <a:pt x="2212" y="2294"/>
                </a:lnTo>
                <a:lnTo>
                  <a:pt x="2212" y="2294"/>
                </a:lnTo>
                <a:lnTo>
                  <a:pt x="2166" y="2218"/>
                </a:lnTo>
                <a:lnTo>
                  <a:pt x="2120" y="2142"/>
                </a:lnTo>
                <a:lnTo>
                  <a:pt x="2078" y="2064"/>
                </a:lnTo>
                <a:lnTo>
                  <a:pt x="2038" y="1986"/>
                </a:lnTo>
                <a:lnTo>
                  <a:pt x="2000" y="1906"/>
                </a:lnTo>
                <a:lnTo>
                  <a:pt x="1964" y="1826"/>
                </a:lnTo>
                <a:lnTo>
                  <a:pt x="1930" y="1744"/>
                </a:lnTo>
                <a:lnTo>
                  <a:pt x="1898" y="1664"/>
                </a:lnTo>
                <a:lnTo>
                  <a:pt x="1898" y="1664"/>
                </a:lnTo>
                <a:lnTo>
                  <a:pt x="1864" y="1574"/>
                </a:lnTo>
                <a:lnTo>
                  <a:pt x="1830" y="1486"/>
                </a:lnTo>
                <a:lnTo>
                  <a:pt x="1794" y="1400"/>
                </a:lnTo>
                <a:lnTo>
                  <a:pt x="1758" y="1318"/>
                </a:lnTo>
                <a:lnTo>
                  <a:pt x="1720" y="1236"/>
                </a:lnTo>
                <a:lnTo>
                  <a:pt x="1682" y="1160"/>
                </a:lnTo>
                <a:lnTo>
                  <a:pt x="1644" y="1084"/>
                </a:lnTo>
                <a:lnTo>
                  <a:pt x="1604" y="1012"/>
                </a:lnTo>
                <a:lnTo>
                  <a:pt x="1564" y="944"/>
                </a:lnTo>
                <a:lnTo>
                  <a:pt x="1524" y="876"/>
                </a:lnTo>
                <a:lnTo>
                  <a:pt x="1482" y="812"/>
                </a:lnTo>
                <a:lnTo>
                  <a:pt x="1440" y="750"/>
                </a:lnTo>
                <a:lnTo>
                  <a:pt x="1398" y="692"/>
                </a:lnTo>
                <a:lnTo>
                  <a:pt x="1354" y="636"/>
                </a:lnTo>
                <a:lnTo>
                  <a:pt x="1310" y="584"/>
                </a:lnTo>
                <a:lnTo>
                  <a:pt x="1266" y="534"/>
                </a:lnTo>
                <a:lnTo>
                  <a:pt x="1266" y="534"/>
                </a:lnTo>
                <a:lnTo>
                  <a:pt x="1230" y="496"/>
                </a:lnTo>
                <a:lnTo>
                  <a:pt x="1192" y="458"/>
                </a:lnTo>
                <a:lnTo>
                  <a:pt x="1156" y="424"/>
                </a:lnTo>
                <a:lnTo>
                  <a:pt x="1118" y="392"/>
                </a:lnTo>
                <a:lnTo>
                  <a:pt x="1080" y="360"/>
                </a:lnTo>
                <a:lnTo>
                  <a:pt x="1042" y="332"/>
                </a:lnTo>
                <a:lnTo>
                  <a:pt x="1004" y="304"/>
                </a:lnTo>
                <a:lnTo>
                  <a:pt x="966" y="278"/>
                </a:lnTo>
                <a:lnTo>
                  <a:pt x="926" y="254"/>
                </a:lnTo>
                <a:lnTo>
                  <a:pt x="886" y="232"/>
                </a:lnTo>
                <a:lnTo>
                  <a:pt x="846" y="212"/>
                </a:lnTo>
                <a:lnTo>
                  <a:pt x="806" y="194"/>
                </a:lnTo>
                <a:lnTo>
                  <a:pt x="766" y="178"/>
                </a:lnTo>
                <a:lnTo>
                  <a:pt x="726" y="162"/>
                </a:lnTo>
                <a:lnTo>
                  <a:pt x="684" y="150"/>
                </a:lnTo>
                <a:lnTo>
                  <a:pt x="644" y="140"/>
                </a:lnTo>
                <a:lnTo>
                  <a:pt x="644" y="140"/>
                </a:lnTo>
                <a:lnTo>
                  <a:pt x="606" y="132"/>
                </a:lnTo>
                <a:lnTo>
                  <a:pt x="570" y="124"/>
                </a:lnTo>
                <a:lnTo>
                  <a:pt x="536" y="120"/>
                </a:lnTo>
                <a:lnTo>
                  <a:pt x="502" y="116"/>
                </a:lnTo>
                <a:lnTo>
                  <a:pt x="436" y="114"/>
                </a:lnTo>
                <a:lnTo>
                  <a:pt x="372" y="114"/>
                </a:lnTo>
                <a:lnTo>
                  <a:pt x="314" y="120"/>
                </a:lnTo>
                <a:lnTo>
                  <a:pt x="260" y="128"/>
                </a:lnTo>
                <a:lnTo>
                  <a:pt x="212" y="136"/>
                </a:lnTo>
                <a:lnTo>
                  <a:pt x="170" y="148"/>
                </a:lnTo>
                <a:lnTo>
                  <a:pt x="170" y="148"/>
                </a:lnTo>
                <a:lnTo>
                  <a:pt x="112" y="166"/>
                </a:lnTo>
                <a:lnTo>
                  <a:pt x="64" y="184"/>
                </a:lnTo>
                <a:lnTo>
                  <a:pt x="26" y="200"/>
                </a:lnTo>
                <a:lnTo>
                  <a:pt x="0" y="214"/>
                </a:lnTo>
                <a:lnTo>
                  <a:pt x="0" y="216"/>
                </a:lnTo>
                <a:lnTo>
                  <a:pt x="0" y="216"/>
                </a:lnTo>
                <a:lnTo>
                  <a:pt x="26" y="202"/>
                </a:lnTo>
                <a:lnTo>
                  <a:pt x="64" y="186"/>
                </a:lnTo>
                <a:lnTo>
                  <a:pt x="112" y="168"/>
                </a:lnTo>
                <a:lnTo>
                  <a:pt x="170" y="150"/>
                </a:lnTo>
                <a:lnTo>
                  <a:pt x="170" y="150"/>
                </a:lnTo>
                <a:lnTo>
                  <a:pt x="212" y="138"/>
                </a:lnTo>
                <a:lnTo>
                  <a:pt x="262" y="130"/>
                </a:lnTo>
                <a:lnTo>
                  <a:pt x="314" y="122"/>
                </a:lnTo>
                <a:lnTo>
                  <a:pt x="372" y="116"/>
                </a:lnTo>
                <a:lnTo>
                  <a:pt x="436" y="116"/>
                </a:lnTo>
                <a:lnTo>
                  <a:pt x="502" y="118"/>
                </a:lnTo>
                <a:lnTo>
                  <a:pt x="536" y="122"/>
                </a:lnTo>
                <a:lnTo>
                  <a:pt x="570" y="126"/>
                </a:lnTo>
                <a:lnTo>
                  <a:pt x="606" y="134"/>
                </a:lnTo>
                <a:lnTo>
                  <a:pt x="642" y="142"/>
                </a:lnTo>
                <a:lnTo>
                  <a:pt x="642" y="142"/>
                </a:lnTo>
                <a:lnTo>
                  <a:pt x="676" y="150"/>
                </a:lnTo>
                <a:lnTo>
                  <a:pt x="710" y="160"/>
                </a:lnTo>
                <a:lnTo>
                  <a:pt x="744" y="172"/>
                </a:lnTo>
                <a:lnTo>
                  <a:pt x="780" y="186"/>
                </a:lnTo>
                <a:lnTo>
                  <a:pt x="816" y="200"/>
                </a:lnTo>
                <a:lnTo>
                  <a:pt x="852" y="218"/>
                </a:lnTo>
                <a:lnTo>
                  <a:pt x="890" y="238"/>
                </a:lnTo>
                <a:lnTo>
                  <a:pt x="928" y="258"/>
                </a:lnTo>
                <a:lnTo>
                  <a:pt x="966" y="282"/>
                </a:lnTo>
                <a:lnTo>
                  <a:pt x="1006" y="308"/>
                </a:lnTo>
                <a:lnTo>
                  <a:pt x="1046" y="338"/>
                </a:lnTo>
                <a:lnTo>
                  <a:pt x="1084" y="368"/>
                </a:lnTo>
                <a:lnTo>
                  <a:pt x="1126" y="402"/>
                </a:lnTo>
                <a:lnTo>
                  <a:pt x="1166" y="438"/>
                </a:lnTo>
                <a:lnTo>
                  <a:pt x="1206" y="476"/>
                </a:lnTo>
                <a:lnTo>
                  <a:pt x="1248" y="518"/>
                </a:lnTo>
                <a:lnTo>
                  <a:pt x="1288" y="564"/>
                </a:lnTo>
                <a:lnTo>
                  <a:pt x="1330" y="612"/>
                </a:lnTo>
                <a:lnTo>
                  <a:pt x="1372" y="664"/>
                </a:lnTo>
                <a:lnTo>
                  <a:pt x="1412" y="718"/>
                </a:lnTo>
                <a:lnTo>
                  <a:pt x="1454" y="776"/>
                </a:lnTo>
                <a:lnTo>
                  <a:pt x="1496" y="838"/>
                </a:lnTo>
                <a:lnTo>
                  <a:pt x="1538" y="902"/>
                </a:lnTo>
                <a:lnTo>
                  <a:pt x="1578" y="972"/>
                </a:lnTo>
                <a:lnTo>
                  <a:pt x="1620" y="1044"/>
                </a:lnTo>
                <a:lnTo>
                  <a:pt x="1660" y="1120"/>
                </a:lnTo>
                <a:lnTo>
                  <a:pt x="1700" y="1200"/>
                </a:lnTo>
                <a:lnTo>
                  <a:pt x="1740" y="1284"/>
                </a:lnTo>
                <a:lnTo>
                  <a:pt x="1780" y="1374"/>
                </a:lnTo>
                <a:lnTo>
                  <a:pt x="1820" y="1466"/>
                </a:lnTo>
                <a:lnTo>
                  <a:pt x="1860" y="1564"/>
                </a:lnTo>
                <a:lnTo>
                  <a:pt x="1898" y="1666"/>
                </a:lnTo>
                <a:lnTo>
                  <a:pt x="1898" y="1666"/>
                </a:lnTo>
                <a:lnTo>
                  <a:pt x="1928" y="1746"/>
                </a:lnTo>
                <a:lnTo>
                  <a:pt x="1962" y="1826"/>
                </a:lnTo>
                <a:lnTo>
                  <a:pt x="1998" y="1906"/>
                </a:lnTo>
                <a:lnTo>
                  <a:pt x="2036" y="1984"/>
                </a:lnTo>
                <a:lnTo>
                  <a:pt x="2076" y="2062"/>
                </a:lnTo>
                <a:lnTo>
                  <a:pt x="2118" y="2140"/>
                </a:lnTo>
                <a:lnTo>
                  <a:pt x="2162" y="2216"/>
                </a:lnTo>
                <a:lnTo>
                  <a:pt x="2208" y="2292"/>
                </a:lnTo>
                <a:lnTo>
                  <a:pt x="2208" y="2292"/>
                </a:lnTo>
                <a:lnTo>
                  <a:pt x="2182" y="2280"/>
                </a:lnTo>
                <a:lnTo>
                  <a:pt x="2182" y="2280"/>
                </a:lnTo>
                <a:lnTo>
                  <a:pt x="2134" y="2204"/>
                </a:lnTo>
                <a:lnTo>
                  <a:pt x="2088" y="2126"/>
                </a:lnTo>
                <a:lnTo>
                  <a:pt x="2044" y="2050"/>
                </a:lnTo>
                <a:lnTo>
                  <a:pt x="2002" y="1970"/>
                </a:lnTo>
                <a:lnTo>
                  <a:pt x="1964" y="1892"/>
                </a:lnTo>
                <a:lnTo>
                  <a:pt x="1926" y="1812"/>
                </a:lnTo>
                <a:lnTo>
                  <a:pt x="1892" y="1732"/>
                </a:lnTo>
                <a:lnTo>
                  <a:pt x="1860" y="1650"/>
                </a:lnTo>
                <a:lnTo>
                  <a:pt x="1860" y="1650"/>
                </a:lnTo>
                <a:lnTo>
                  <a:pt x="1826" y="1560"/>
                </a:lnTo>
                <a:lnTo>
                  <a:pt x="1792" y="1474"/>
                </a:lnTo>
                <a:lnTo>
                  <a:pt x="1756" y="1390"/>
                </a:lnTo>
                <a:lnTo>
                  <a:pt x="1718" y="1308"/>
                </a:lnTo>
                <a:lnTo>
                  <a:pt x="1682" y="1230"/>
                </a:lnTo>
                <a:lnTo>
                  <a:pt x="1644" y="1154"/>
                </a:lnTo>
                <a:lnTo>
                  <a:pt x="1606" y="1080"/>
                </a:lnTo>
                <a:lnTo>
                  <a:pt x="1566" y="1008"/>
                </a:lnTo>
                <a:lnTo>
                  <a:pt x="1526" y="940"/>
                </a:lnTo>
                <a:lnTo>
                  <a:pt x="1486" y="874"/>
                </a:lnTo>
                <a:lnTo>
                  <a:pt x="1446" y="812"/>
                </a:lnTo>
                <a:lnTo>
                  <a:pt x="1404" y="752"/>
                </a:lnTo>
                <a:lnTo>
                  <a:pt x="1362" y="694"/>
                </a:lnTo>
                <a:lnTo>
                  <a:pt x="1318" y="640"/>
                </a:lnTo>
                <a:lnTo>
                  <a:pt x="1274" y="586"/>
                </a:lnTo>
                <a:lnTo>
                  <a:pt x="1230" y="538"/>
                </a:lnTo>
                <a:lnTo>
                  <a:pt x="1230" y="538"/>
                </a:lnTo>
                <a:lnTo>
                  <a:pt x="1196" y="500"/>
                </a:lnTo>
                <a:lnTo>
                  <a:pt x="1160" y="464"/>
                </a:lnTo>
                <a:lnTo>
                  <a:pt x="1122" y="430"/>
                </a:lnTo>
                <a:lnTo>
                  <a:pt x="1086" y="398"/>
                </a:lnTo>
                <a:lnTo>
                  <a:pt x="1050" y="368"/>
                </a:lnTo>
                <a:lnTo>
                  <a:pt x="1012" y="340"/>
                </a:lnTo>
                <a:lnTo>
                  <a:pt x="974" y="312"/>
                </a:lnTo>
                <a:lnTo>
                  <a:pt x="936" y="288"/>
                </a:lnTo>
                <a:lnTo>
                  <a:pt x="898" y="264"/>
                </a:lnTo>
                <a:lnTo>
                  <a:pt x="858" y="244"/>
                </a:lnTo>
                <a:lnTo>
                  <a:pt x="820" y="224"/>
                </a:lnTo>
                <a:lnTo>
                  <a:pt x="780" y="206"/>
                </a:lnTo>
                <a:lnTo>
                  <a:pt x="742" y="190"/>
                </a:lnTo>
                <a:lnTo>
                  <a:pt x="702" y="176"/>
                </a:lnTo>
                <a:lnTo>
                  <a:pt x="662" y="164"/>
                </a:lnTo>
                <a:lnTo>
                  <a:pt x="620" y="154"/>
                </a:lnTo>
                <a:lnTo>
                  <a:pt x="620" y="154"/>
                </a:lnTo>
                <a:lnTo>
                  <a:pt x="586" y="146"/>
                </a:lnTo>
                <a:lnTo>
                  <a:pt x="550" y="140"/>
                </a:lnTo>
                <a:lnTo>
                  <a:pt x="516" y="134"/>
                </a:lnTo>
                <a:lnTo>
                  <a:pt x="482" y="132"/>
                </a:lnTo>
                <a:lnTo>
                  <a:pt x="418" y="130"/>
                </a:lnTo>
                <a:lnTo>
                  <a:pt x="358" y="130"/>
                </a:lnTo>
                <a:lnTo>
                  <a:pt x="300" y="136"/>
                </a:lnTo>
                <a:lnTo>
                  <a:pt x="248" y="144"/>
                </a:lnTo>
                <a:lnTo>
                  <a:pt x="202" y="154"/>
                </a:lnTo>
                <a:lnTo>
                  <a:pt x="160" y="166"/>
                </a:lnTo>
                <a:lnTo>
                  <a:pt x="160" y="166"/>
                </a:lnTo>
                <a:lnTo>
                  <a:pt x="108" y="182"/>
                </a:lnTo>
                <a:lnTo>
                  <a:pt x="62" y="200"/>
                </a:lnTo>
                <a:lnTo>
                  <a:pt x="26" y="216"/>
                </a:lnTo>
                <a:lnTo>
                  <a:pt x="0" y="230"/>
                </a:lnTo>
                <a:lnTo>
                  <a:pt x="0" y="232"/>
                </a:lnTo>
                <a:lnTo>
                  <a:pt x="0" y="232"/>
                </a:lnTo>
                <a:lnTo>
                  <a:pt x="26" y="218"/>
                </a:lnTo>
                <a:lnTo>
                  <a:pt x="62" y="202"/>
                </a:lnTo>
                <a:lnTo>
                  <a:pt x="108" y="184"/>
                </a:lnTo>
                <a:lnTo>
                  <a:pt x="160" y="168"/>
                </a:lnTo>
                <a:lnTo>
                  <a:pt x="160" y="168"/>
                </a:lnTo>
                <a:lnTo>
                  <a:pt x="202" y="156"/>
                </a:lnTo>
                <a:lnTo>
                  <a:pt x="250" y="146"/>
                </a:lnTo>
                <a:lnTo>
                  <a:pt x="302" y="138"/>
                </a:lnTo>
                <a:lnTo>
                  <a:pt x="358" y="132"/>
                </a:lnTo>
                <a:lnTo>
                  <a:pt x="418" y="132"/>
                </a:lnTo>
                <a:lnTo>
                  <a:pt x="482" y="134"/>
                </a:lnTo>
                <a:lnTo>
                  <a:pt x="516" y="138"/>
                </a:lnTo>
                <a:lnTo>
                  <a:pt x="550" y="142"/>
                </a:lnTo>
                <a:lnTo>
                  <a:pt x="586" y="148"/>
                </a:lnTo>
                <a:lnTo>
                  <a:pt x="620" y="156"/>
                </a:lnTo>
                <a:lnTo>
                  <a:pt x="620" y="156"/>
                </a:lnTo>
                <a:lnTo>
                  <a:pt x="652" y="164"/>
                </a:lnTo>
                <a:lnTo>
                  <a:pt x="686" y="174"/>
                </a:lnTo>
                <a:lnTo>
                  <a:pt x="720" y="184"/>
                </a:lnTo>
                <a:lnTo>
                  <a:pt x="754" y="198"/>
                </a:lnTo>
                <a:lnTo>
                  <a:pt x="790" y="212"/>
                </a:lnTo>
                <a:lnTo>
                  <a:pt x="826" y="230"/>
                </a:lnTo>
                <a:lnTo>
                  <a:pt x="862" y="248"/>
                </a:lnTo>
                <a:lnTo>
                  <a:pt x="900" y="270"/>
                </a:lnTo>
                <a:lnTo>
                  <a:pt x="938" y="292"/>
                </a:lnTo>
                <a:lnTo>
                  <a:pt x="976" y="318"/>
                </a:lnTo>
                <a:lnTo>
                  <a:pt x="1014" y="346"/>
                </a:lnTo>
                <a:lnTo>
                  <a:pt x="1054" y="376"/>
                </a:lnTo>
                <a:lnTo>
                  <a:pt x="1092" y="408"/>
                </a:lnTo>
                <a:lnTo>
                  <a:pt x="1132" y="444"/>
                </a:lnTo>
                <a:lnTo>
                  <a:pt x="1172" y="482"/>
                </a:lnTo>
                <a:lnTo>
                  <a:pt x="1214" y="524"/>
                </a:lnTo>
                <a:lnTo>
                  <a:pt x="1254" y="568"/>
                </a:lnTo>
                <a:lnTo>
                  <a:pt x="1294" y="616"/>
                </a:lnTo>
                <a:lnTo>
                  <a:pt x="1336" y="666"/>
                </a:lnTo>
                <a:lnTo>
                  <a:pt x="1376" y="720"/>
                </a:lnTo>
                <a:lnTo>
                  <a:pt x="1418" y="776"/>
                </a:lnTo>
                <a:lnTo>
                  <a:pt x="1458" y="836"/>
                </a:lnTo>
                <a:lnTo>
                  <a:pt x="1500" y="900"/>
                </a:lnTo>
                <a:lnTo>
                  <a:pt x="1540" y="968"/>
                </a:lnTo>
                <a:lnTo>
                  <a:pt x="1582" y="1040"/>
                </a:lnTo>
                <a:lnTo>
                  <a:pt x="1622" y="1114"/>
                </a:lnTo>
                <a:lnTo>
                  <a:pt x="1662" y="1194"/>
                </a:lnTo>
                <a:lnTo>
                  <a:pt x="1702" y="1276"/>
                </a:lnTo>
                <a:lnTo>
                  <a:pt x="1742" y="1364"/>
                </a:lnTo>
                <a:lnTo>
                  <a:pt x="1782" y="1456"/>
                </a:lnTo>
                <a:lnTo>
                  <a:pt x="1822" y="1552"/>
                </a:lnTo>
                <a:lnTo>
                  <a:pt x="1860" y="1652"/>
                </a:lnTo>
                <a:lnTo>
                  <a:pt x="1860" y="1652"/>
                </a:lnTo>
                <a:lnTo>
                  <a:pt x="1892" y="1732"/>
                </a:lnTo>
                <a:lnTo>
                  <a:pt x="1926" y="1812"/>
                </a:lnTo>
                <a:lnTo>
                  <a:pt x="1962" y="1892"/>
                </a:lnTo>
                <a:lnTo>
                  <a:pt x="2000" y="1970"/>
                </a:lnTo>
                <a:lnTo>
                  <a:pt x="2042" y="2048"/>
                </a:lnTo>
                <a:lnTo>
                  <a:pt x="2086" y="2126"/>
                </a:lnTo>
                <a:lnTo>
                  <a:pt x="2130" y="2202"/>
                </a:lnTo>
                <a:lnTo>
                  <a:pt x="2178" y="2278"/>
                </a:lnTo>
                <a:lnTo>
                  <a:pt x="2178" y="2278"/>
                </a:lnTo>
                <a:lnTo>
                  <a:pt x="2154" y="2266"/>
                </a:lnTo>
                <a:lnTo>
                  <a:pt x="2154" y="2266"/>
                </a:lnTo>
                <a:lnTo>
                  <a:pt x="2104" y="2190"/>
                </a:lnTo>
                <a:lnTo>
                  <a:pt x="2056" y="2112"/>
                </a:lnTo>
                <a:lnTo>
                  <a:pt x="2010" y="2034"/>
                </a:lnTo>
                <a:lnTo>
                  <a:pt x="1968" y="1956"/>
                </a:lnTo>
                <a:lnTo>
                  <a:pt x="1928" y="1878"/>
                </a:lnTo>
                <a:lnTo>
                  <a:pt x="1890" y="1798"/>
                </a:lnTo>
                <a:lnTo>
                  <a:pt x="1856" y="1718"/>
                </a:lnTo>
                <a:lnTo>
                  <a:pt x="1822" y="1636"/>
                </a:lnTo>
                <a:lnTo>
                  <a:pt x="1822" y="1636"/>
                </a:lnTo>
                <a:lnTo>
                  <a:pt x="1788" y="1548"/>
                </a:lnTo>
                <a:lnTo>
                  <a:pt x="1752" y="1462"/>
                </a:lnTo>
                <a:lnTo>
                  <a:pt x="1718" y="1380"/>
                </a:lnTo>
                <a:lnTo>
                  <a:pt x="1680" y="1300"/>
                </a:lnTo>
                <a:lnTo>
                  <a:pt x="1644" y="1222"/>
                </a:lnTo>
                <a:lnTo>
                  <a:pt x="1606" y="1148"/>
                </a:lnTo>
                <a:lnTo>
                  <a:pt x="1568" y="1074"/>
                </a:lnTo>
                <a:lnTo>
                  <a:pt x="1528" y="1004"/>
                </a:lnTo>
                <a:lnTo>
                  <a:pt x="1490" y="938"/>
                </a:lnTo>
                <a:lnTo>
                  <a:pt x="1450" y="874"/>
                </a:lnTo>
                <a:lnTo>
                  <a:pt x="1408" y="812"/>
                </a:lnTo>
                <a:lnTo>
                  <a:pt x="1368" y="752"/>
                </a:lnTo>
                <a:lnTo>
                  <a:pt x="1326" y="696"/>
                </a:lnTo>
                <a:lnTo>
                  <a:pt x="1282" y="642"/>
                </a:lnTo>
                <a:lnTo>
                  <a:pt x="1240" y="590"/>
                </a:lnTo>
                <a:lnTo>
                  <a:pt x="1196" y="542"/>
                </a:lnTo>
                <a:lnTo>
                  <a:pt x="1196" y="542"/>
                </a:lnTo>
                <a:lnTo>
                  <a:pt x="1162" y="506"/>
                </a:lnTo>
                <a:lnTo>
                  <a:pt x="1126" y="470"/>
                </a:lnTo>
                <a:lnTo>
                  <a:pt x="1090" y="438"/>
                </a:lnTo>
                <a:lnTo>
                  <a:pt x="1054" y="406"/>
                </a:lnTo>
                <a:lnTo>
                  <a:pt x="1018" y="376"/>
                </a:lnTo>
                <a:lnTo>
                  <a:pt x="980" y="348"/>
                </a:lnTo>
                <a:lnTo>
                  <a:pt x="944" y="322"/>
                </a:lnTo>
                <a:lnTo>
                  <a:pt x="906" y="298"/>
                </a:lnTo>
                <a:lnTo>
                  <a:pt x="868" y="274"/>
                </a:lnTo>
                <a:lnTo>
                  <a:pt x="832" y="254"/>
                </a:lnTo>
                <a:lnTo>
                  <a:pt x="792" y="236"/>
                </a:lnTo>
                <a:lnTo>
                  <a:pt x="754" y="218"/>
                </a:lnTo>
                <a:lnTo>
                  <a:pt x="716" y="202"/>
                </a:lnTo>
                <a:lnTo>
                  <a:pt x="678" y="188"/>
                </a:lnTo>
                <a:lnTo>
                  <a:pt x="638" y="176"/>
                </a:lnTo>
                <a:lnTo>
                  <a:pt x="598" y="166"/>
                </a:lnTo>
                <a:lnTo>
                  <a:pt x="598" y="166"/>
                </a:lnTo>
                <a:lnTo>
                  <a:pt x="564" y="160"/>
                </a:lnTo>
                <a:lnTo>
                  <a:pt x="530" y="154"/>
                </a:lnTo>
                <a:lnTo>
                  <a:pt x="496" y="150"/>
                </a:lnTo>
                <a:lnTo>
                  <a:pt x="464" y="146"/>
                </a:lnTo>
                <a:lnTo>
                  <a:pt x="402" y="144"/>
                </a:lnTo>
                <a:lnTo>
                  <a:pt x="342" y="146"/>
                </a:lnTo>
                <a:lnTo>
                  <a:pt x="288" y="152"/>
                </a:lnTo>
                <a:lnTo>
                  <a:pt x="236" y="160"/>
                </a:lnTo>
                <a:lnTo>
                  <a:pt x="192" y="172"/>
                </a:lnTo>
                <a:lnTo>
                  <a:pt x="150" y="182"/>
                </a:lnTo>
                <a:lnTo>
                  <a:pt x="150" y="182"/>
                </a:lnTo>
                <a:lnTo>
                  <a:pt x="102" y="200"/>
                </a:lnTo>
                <a:lnTo>
                  <a:pt x="60" y="216"/>
                </a:lnTo>
                <a:lnTo>
                  <a:pt x="26" y="232"/>
                </a:lnTo>
                <a:lnTo>
                  <a:pt x="0" y="246"/>
                </a:lnTo>
                <a:lnTo>
                  <a:pt x="0" y="248"/>
                </a:lnTo>
                <a:lnTo>
                  <a:pt x="0" y="248"/>
                </a:lnTo>
                <a:lnTo>
                  <a:pt x="26" y="234"/>
                </a:lnTo>
                <a:lnTo>
                  <a:pt x="60" y="218"/>
                </a:lnTo>
                <a:lnTo>
                  <a:pt x="102" y="202"/>
                </a:lnTo>
                <a:lnTo>
                  <a:pt x="150" y="184"/>
                </a:lnTo>
                <a:lnTo>
                  <a:pt x="150" y="184"/>
                </a:lnTo>
                <a:lnTo>
                  <a:pt x="192" y="174"/>
                </a:lnTo>
                <a:lnTo>
                  <a:pt x="238" y="164"/>
                </a:lnTo>
                <a:lnTo>
                  <a:pt x="288" y="154"/>
                </a:lnTo>
                <a:lnTo>
                  <a:pt x="342" y="150"/>
                </a:lnTo>
                <a:lnTo>
                  <a:pt x="402" y="148"/>
                </a:lnTo>
                <a:lnTo>
                  <a:pt x="464" y="150"/>
                </a:lnTo>
                <a:lnTo>
                  <a:pt x="496" y="152"/>
                </a:lnTo>
                <a:lnTo>
                  <a:pt x="530" y="156"/>
                </a:lnTo>
                <a:lnTo>
                  <a:pt x="564" y="162"/>
                </a:lnTo>
                <a:lnTo>
                  <a:pt x="598" y="170"/>
                </a:lnTo>
                <a:lnTo>
                  <a:pt x="598" y="170"/>
                </a:lnTo>
                <a:lnTo>
                  <a:pt x="630" y="176"/>
                </a:lnTo>
                <a:lnTo>
                  <a:pt x="662" y="186"/>
                </a:lnTo>
                <a:lnTo>
                  <a:pt x="696" y="198"/>
                </a:lnTo>
                <a:lnTo>
                  <a:pt x="730" y="210"/>
                </a:lnTo>
                <a:lnTo>
                  <a:pt x="764" y="224"/>
                </a:lnTo>
                <a:lnTo>
                  <a:pt x="798" y="240"/>
                </a:lnTo>
                <a:lnTo>
                  <a:pt x="834" y="260"/>
                </a:lnTo>
                <a:lnTo>
                  <a:pt x="872" y="280"/>
                </a:lnTo>
                <a:lnTo>
                  <a:pt x="908" y="302"/>
                </a:lnTo>
                <a:lnTo>
                  <a:pt x="946" y="326"/>
                </a:lnTo>
                <a:lnTo>
                  <a:pt x="984" y="354"/>
                </a:lnTo>
                <a:lnTo>
                  <a:pt x="1022" y="384"/>
                </a:lnTo>
                <a:lnTo>
                  <a:pt x="1060" y="416"/>
                </a:lnTo>
                <a:lnTo>
                  <a:pt x="1100" y="450"/>
                </a:lnTo>
                <a:lnTo>
                  <a:pt x="1140" y="488"/>
                </a:lnTo>
                <a:lnTo>
                  <a:pt x="1180" y="528"/>
                </a:lnTo>
                <a:lnTo>
                  <a:pt x="1220" y="572"/>
                </a:lnTo>
                <a:lnTo>
                  <a:pt x="1260" y="618"/>
                </a:lnTo>
                <a:lnTo>
                  <a:pt x="1300" y="668"/>
                </a:lnTo>
                <a:lnTo>
                  <a:pt x="1340" y="720"/>
                </a:lnTo>
                <a:lnTo>
                  <a:pt x="1382" y="776"/>
                </a:lnTo>
                <a:lnTo>
                  <a:pt x="1422" y="836"/>
                </a:lnTo>
                <a:lnTo>
                  <a:pt x="1462" y="898"/>
                </a:lnTo>
                <a:lnTo>
                  <a:pt x="1504" y="964"/>
                </a:lnTo>
                <a:lnTo>
                  <a:pt x="1544" y="1036"/>
                </a:lnTo>
                <a:lnTo>
                  <a:pt x="1584" y="1110"/>
                </a:lnTo>
                <a:lnTo>
                  <a:pt x="1624" y="1186"/>
                </a:lnTo>
                <a:lnTo>
                  <a:pt x="1664" y="1268"/>
                </a:lnTo>
                <a:lnTo>
                  <a:pt x="1704" y="1354"/>
                </a:lnTo>
                <a:lnTo>
                  <a:pt x="1744" y="1444"/>
                </a:lnTo>
                <a:lnTo>
                  <a:pt x="1784" y="1538"/>
                </a:lnTo>
                <a:lnTo>
                  <a:pt x="1822" y="1638"/>
                </a:lnTo>
                <a:lnTo>
                  <a:pt x="1822" y="1638"/>
                </a:lnTo>
                <a:lnTo>
                  <a:pt x="1854" y="1718"/>
                </a:lnTo>
                <a:lnTo>
                  <a:pt x="1890" y="1798"/>
                </a:lnTo>
                <a:lnTo>
                  <a:pt x="1926" y="1878"/>
                </a:lnTo>
                <a:lnTo>
                  <a:pt x="1966" y="1956"/>
                </a:lnTo>
                <a:lnTo>
                  <a:pt x="2008" y="2034"/>
                </a:lnTo>
                <a:lnTo>
                  <a:pt x="2054" y="2112"/>
                </a:lnTo>
                <a:lnTo>
                  <a:pt x="2100" y="2188"/>
                </a:lnTo>
                <a:lnTo>
                  <a:pt x="2150" y="2264"/>
                </a:lnTo>
                <a:lnTo>
                  <a:pt x="2150" y="2264"/>
                </a:lnTo>
                <a:lnTo>
                  <a:pt x="2124" y="2250"/>
                </a:lnTo>
                <a:lnTo>
                  <a:pt x="2124" y="2250"/>
                </a:lnTo>
                <a:lnTo>
                  <a:pt x="2072" y="2174"/>
                </a:lnTo>
                <a:lnTo>
                  <a:pt x="2024" y="2098"/>
                </a:lnTo>
                <a:lnTo>
                  <a:pt x="1978" y="2020"/>
                </a:lnTo>
                <a:lnTo>
                  <a:pt x="1934" y="1942"/>
                </a:lnTo>
                <a:lnTo>
                  <a:pt x="1892" y="1864"/>
                </a:lnTo>
                <a:lnTo>
                  <a:pt x="1854" y="1784"/>
                </a:lnTo>
                <a:lnTo>
                  <a:pt x="1818" y="1704"/>
                </a:lnTo>
                <a:lnTo>
                  <a:pt x="1784" y="1622"/>
                </a:lnTo>
                <a:lnTo>
                  <a:pt x="1784" y="1622"/>
                </a:lnTo>
                <a:lnTo>
                  <a:pt x="1750" y="1536"/>
                </a:lnTo>
                <a:lnTo>
                  <a:pt x="1714" y="1452"/>
                </a:lnTo>
                <a:lnTo>
                  <a:pt x="1678" y="1370"/>
                </a:lnTo>
                <a:lnTo>
                  <a:pt x="1642" y="1292"/>
                </a:lnTo>
                <a:lnTo>
                  <a:pt x="1606" y="1214"/>
                </a:lnTo>
                <a:lnTo>
                  <a:pt x="1568" y="1140"/>
                </a:lnTo>
                <a:lnTo>
                  <a:pt x="1530" y="1070"/>
                </a:lnTo>
                <a:lnTo>
                  <a:pt x="1490" y="1000"/>
                </a:lnTo>
                <a:lnTo>
                  <a:pt x="1452" y="934"/>
                </a:lnTo>
                <a:lnTo>
                  <a:pt x="1412" y="872"/>
                </a:lnTo>
                <a:lnTo>
                  <a:pt x="1372" y="810"/>
                </a:lnTo>
                <a:lnTo>
                  <a:pt x="1330" y="752"/>
                </a:lnTo>
                <a:lnTo>
                  <a:pt x="1290" y="696"/>
                </a:lnTo>
                <a:lnTo>
                  <a:pt x="1248" y="644"/>
                </a:lnTo>
                <a:lnTo>
                  <a:pt x="1206" y="594"/>
                </a:lnTo>
                <a:lnTo>
                  <a:pt x="1162" y="546"/>
                </a:lnTo>
                <a:lnTo>
                  <a:pt x="1162" y="546"/>
                </a:lnTo>
                <a:lnTo>
                  <a:pt x="1128" y="510"/>
                </a:lnTo>
                <a:lnTo>
                  <a:pt x="1092" y="476"/>
                </a:lnTo>
                <a:lnTo>
                  <a:pt x="1058" y="444"/>
                </a:lnTo>
                <a:lnTo>
                  <a:pt x="1022" y="412"/>
                </a:lnTo>
                <a:lnTo>
                  <a:pt x="986" y="384"/>
                </a:lnTo>
                <a:lnTo>
                  <a:pt x="950" y="356"/>
                </a:lnTo>
                <a:lnTo>
                  <a:pt x="914" y="330"/>
                </a:lnTo>
                <a:lnTo>
                  <a:pt x="878" y="308"/>
                </a:lnTo>
                <a:lnTo>
                  <a:pt x="840" y="286"/>
                </a:lnTo>
                <a:lnTo>
                  <a:pt x="804" y="264"/>
                </a:lnTo>
                <a:lnTo>
                  <a:pt x="766" y="246"/>
                </a:lnTo>
                <a:lnTo>
                  <a:pt x="728" y="230"/>
                </a:lnTo>
                <a:lnTo>
                  <a:pt x="690" y="214"/>
                </a:lnTo>
                <a:lnTo>
                  <a:pt x="654" y="202"/>
                </a:lnTo>
                <a:lnTo>
                  <a:pt x="614" y="190"/>
                </a:lnTo>
                <a:lnTo>
                  <a:pt x="576" y="180"/>
                </a:lnTo>
                <a:lnTo>
                  <a:pt x="576" y="180"/>
                </a:lnTo>
                <a:lnTo>
                  <a:pt x="542" y="174"/>
                </a:lnTo>
                <a:lnTo>
                  <a:pt x="510" y="168"/>
                </a:lnTo>
                <a:lnTo>
                  <a:pt x="478" y="164"/>
                </a:lnTo>
                <a:lnTo>
                  <a:pt x="446" y="162"/>
                </a:lnTo>
                <a:lnTo>
                  <a:pt x="384" y="160"/>
                </a:lnTo>
                <a:lnTo>
                  <a:pt x="328" y="164"/>
                </a:lnTo>
                <a:lnTo>
                  <a:pt x="274" y="170"/>
                </a:lnTo>
                <a:lnTo>
                  <a:pt x="226" y="178"/>
                </a:lnTo>
                <a:lnTo>
                  <a:pt x="180" y="188"/>
                </a:lnTo>
                <a:lnTo>
                  <a:pt x="142" y="200"/>
                </a:lnTo>
                <a:lnTo>
                  <a:pt x="142" y="200"/>
                </a:lnTo>
                <a:lnTo>
                  <a:pt x="96" y="216"/>
                </a:lnTo>
                <a:lnTo>
                  <a:pt x="58" y="232"/>
                </a:lnTo>
                <a:lnTo>
                  <a:pt x="26" y="248"/>
                </a:lnTo>
                <a:lnTo>
                  <a:pt x="0" y="260"/>
                </a:lnTo>
                <a:lnTo>
                  <a:pt x="0" y="264"/>
                </a:lnTo>
                <a:lnTo>
                  <a:pt x="0" y="264"/>
                </a:lnTo>
                <a:lnTo>
                  <a:pt x="24" y="250"/>
                </a:lnTo>
                <a:lnTo>
                  <a:pt x="58" y="234"/>
                </a:lnTo>
                <a:lnTo>
                  <a:pt x="96" y="218"/>
                </a:lnTo>
                <a:lnTo>
                  <a:pt x="142" y="202"/>
                </a:lnTo>
                <a:lnTo>
                  <a:pt x="142" y="202"/>
                </a:lnTo>
                <a:lnTo>
                  <a:pt x="180" y="190"/>
                </a:lnTo>
                <a:lnTo>
                  <a:pt x="226" y="180"/>
                </a:lnTo>
                <a:lnTo>
                  <a:pt x="274" y="172"/>
                </a:lnTo>
                <a:lnTo>
                  <a:pt x="328" y="166"/>
                </a:lnTo>
                <a:lnTo>
                  <a:pt x="384" y="162"/>
                </a:lnTo>
                <a:lnTo>
                  <a:pt x="446" y="164"/>
                </a:lnTo>
                <a:lnTo>
                  <a:pt x="478" y="166"/>
                </a:lnTo>
                <a:lnTo>
                  <a:pt x="510" y="170"/>
                </a:lnTo>
                <a:lnTo>
                  <a:pt x="542" y="176"/>
                </a:lnTo>
                <a:lnTo>
                  <a:pt x="576" y="182"/>
                </a:lnTo>
                <a:lnTo>
                  <a:pt x="576" y="182"/>
                </a:lnTo>
                <a:lnTo>
                  <a:pt x="608" y="190"/>
                </a:lnTo>
                <a:lnTo>
                  <a:pt x="638" y="200"/>
                </a:lnTo>
                <a:lnTo>
                  <a:pt x="670" y="210"/>
                </a:lnTo>
                <a:lnTo>
                  <a:pt x="704" y="222"/>
                </a:lnTo>
                <a:lnTo>
                  <a:pt x="738" y="236"/>
                </a:lnTo>
                <a:lnTo>
                  <a:pt x="772" y="252"/>
                </a:lnTo>
                <a:lnTo>
                  <a:pt x="806" y="270"/>
                </a:lnTo>
                <a:lnTo>
                  <a:pt x="842" y="290"/>
                </a:lnTo>
                <a:lnTo>
                  <a:pt x="878" y="312"/>
                </a:lnTo>
                <a:lnTo>
                  <a:pt x="916" y="336"/>
                </a:lnTo>
                <a:lnTo>
                  <a:pt x="952" y="362"/>
                </a:lnTo>
                <a:lnTo>
                  <a:pt x="990" y="392"/>
                </a:lnTo>
                <a:lnTo>
                  <a:pt x="1028" y="422"/>
                </a:lnTo>
                <a:lnTo>
                  <a:pt x="1068" y="456"/>
                </a:lnTo>
                <a:lnTo>
                  <a:pt x="1106" y="494"/>
                </a:lnTo>
                <a:lnTo>
                  <a:pt x="1146" y="534"/>
                </a:lnTo>
                <a:lnTo>
                  <a:pt x="1184" y="576"/>
                </a:lnTo>
                <a:lnTo>
                  <a:pt x="1224" y="620"/>
                </a:lnTo>
                <a:lnTo>
                  <a:pt x="1264" y="670"/>
                </a:lnTo>
                <a:lnTo>
                  <a:pt x="1304" y="722"/>
                </a:lnTo>
                <a:lnTo>
                  <a:pt x="1344" y="776"/>
                </a:lnTo>
                <a:lnTo>
                  <a:pt x="1384" y="834"/>
                </a:lnTo>
                <a:lnTo>
                  <a:pt x="1426" y="896"/>
                </a:lnTo>
                <a:lnTo>
                  <a:pt x="1466" y="962"/>
                </a:lnTo>
                <a:lnTo>
                  <a:pt x="1506" y="1030"/>
                </a:lnTo>
                <a:lnTo>
                  <a:pt x="1546" y="1104"/>
                </a:lnTo>
                <a:lnTo>
                  <a:pt x="1586" y="1180"/>
                </a:lnTo>
                <a:lnTo>
                  <a:pt x="1626" y="1260"/>
                </a:lnTo>
                <a:lnTo>
                  <a:pt x="1666" y="1346"/>
                </a:lnTo>
                <a:lnTo>
                  <a:pt x="1706" y="1434"/>
                </a:lnTo>
                <a:lnTo>
                  <a:pt x="1744" y="1526"/>
                </a:lnTo>
                <a:lnTo>
                  <a:pt x="1784" y="1624"/>
                </a:lnTo>
                <a:lnTo>
                  <a:pt x="1784" y="1624"/>
                </a:lnTo>
                <a:lnTo>
                  <a:pt x="1806" y="1680"/>
                </a:lnTo>
                <a:lnTo>
                  <a:pt x="1830" y="1734"/>
                </a:lnTo>
                <a:lnTo>
                  <a:pt x="1856" y="1790"/>
                </a:lnTo>
                <a:lnTo>
                  <a:pt x="1882" y="1844"/>
                </a:lnTo>
                <a:lnTo>
                  <a:pt x="1910" y="1900"/>
                </a:lnTo>
                <a:lnTo>
                  <a:pt x="1938" y="1954"/>
                </a:lnTo>
                <a:lnTo>
                  <a:pt x="1968" y="2008"/>
                </a:lnTo>
                <a:lnTo>
                  <a:pt x="2000" y="2060"/>
                </a:lnTo>
                <a:lnTo>
                  <a:pt x="2000" y="2060"/>
                </a:lnTo>
                <a:lnTo>
                  <a:pt x="2058" y="2156"/>
                </a:lnTo>
                <a:lnTo>
                  <a:pt x="2122" y="2250"/>
                </a:lnTo>
                <a:lnTo>
                  <a:pt x="2122" y="2250"/>
                </a:lnTo>
                <a:lnTo>
                  <a:pt x="2096" y="2236"/>
                </a:lnTo>
                <a:lnTo>
                  <a:pt x="2096" y="2236"/>
                </a:lnTo>
                <a:lnTo>
                  <a:pt x="2044" y="2162"/>
                </a:lnTo>
                <a:lnTo>
                  <a:pt x="1994" y="2088"/>
                </a:lnTo>
                <a:lnTo>
                  <a:pt x="1948" y="2012"/>
                </a:lnTo>
                <a:lnTo>
                  <a:pt x="1902" y="1934"/>
                </a:lnTo>
                <a:lnTo>
                  <a:pt x="1860" y="1856"/>
                </a:lnTo>
                <a:lnTo>
                  <a:pt x="1820" y="1774"/>
                </a:lnTo>
                <a:lnTo>
                  <a:pt x="1782" y="1692"/>
                </a:lnTo>
                <a:lnTo>
                  <a:pt x="1746" y="1608"/>
                </a:lnTo>
                <a:lnTo>
                  <a:pt x="1746" y="1608"/>
                </a:lnTo>
                <a:lnTo>
                  <a:pt x="1712" y="1524"/>
                </a:lnTo>
                <a:lnTo>
                  <a:pt x="1676" y="1440"/>
                </a:lnTo>
                <a:lnTo>
                  <a:pt x="1640" y="1360"/>
                </a:lnTo>
                <a:lnTo>
                  <a:pt x="1604" y="1282"/>
                </a:lnTo>
                <a:lnTo>
                  <a:pt x="1568" y="1208"/>
                </a:lnTo>
                <a:lnTo>
                  <a:pt x="1530" y="1134"/>
                </a:lnTo>
                <a:lnTo>
                  <a:pt x="1492" y="1064"/>
                </a:lnTo>
                <a:lnTo>
                  <a:pt x="1454" y="996"/>
                </a:lnTo>
                <a:lnTo>
                  <a:pt x="1414" y="932"/>
                </a:lnTo>
                <a:lnTo>
                  <a:pt x="1374" y="870"/>
                </a:lnTo>
                <a:lnTo>
                  <a:pt x="1334" y="810"/>
                </a:lnTo>
                <a:lnTo>
                  <a:pt x="1294" y="752"/>
                </a:lnTo>
                <a:lnTo>
                  <a:pt x="1254" y="698"/>
                </a:lnTo>
                <a:lnTo>
                  <a:pt x="1212" y="646"/>
                </a:lnTo>
                <a:lnTo>
                  <a:pt x="1170" y="598"/>
                </a:lnTo>
                <a:lnTo>
                  <a:pt x="1128" y="550"/>
                </a:lnTo>
                <a:lnTo>
                  <a:pt x="1128" y="550"/>
                </a:lnTo>
                <a:lnTo>
                  <a:pt x="1094" y="516"/>
                </a:lnTo>
                <a:lnTo>
                  <a:pt x="1060" y="482"/>
                </a:lnTo>
                <a:lnTo>
                  <a:pt x="1026" y="450"/>
                </a:lnTo>
                <a:lnTo>
                  <a:pt x="990" y="420"/>
                </a:lnTo>
                <a:lnTo>
                  <a:pt x="956" y="392"/>
                </a:lnTo>
                <a:lnTo>
                  <a:pt x="920" y="364"/>
                </a:lnTo>
                <a:lnTo>
                  <a:pt x="884" y="340"/>
                </a:lnTo>
                <a:lnTo>
                  <a:pt x="848" y="316"/>
                </a:lnTo>
                <a:lnTo>
                  <a:pt x="812" y="296"/>
                </a:lnTo>
                <a:lnTo>
                  <a:pt x="776" y="276"/>
                </a:lnTo>
                <a:lnTo>
                  <a:pt x="740" y="258"/>
                </a:lnTo>
                <a:lnTo>
                  <a:pt x="702" y="242"/>
                </a:lnTo>
                <a:lnTo>
                  <a:pt x="666" y="228"/>
                </a:lnTo>
                <a:lnTo>
                  <a:pt x="630" y="214"/>
                </a:lnTo>
                <a:lnTo>
                  <a:pt x="592" y="204"/>
                </a:lnTo>
                <a:lnTo>
                  <a:pt x="554" y="194"/>
                </a:lnTo>
                <a:lnTo>
                  <a:pt x="554" y="194"/>
                </a:lnTo>
                <a:lnTo>
                  <a:pt x="522" y="188"/>
                </a:lnTo>
                <a:lnTo>
                  <a:pt x="490" y="182"/>
                </a:lnTo>
                <a:lnTo>
                  <a:pt x="458" y="180"/>
                </a:lnTo>
                <a:lnTo>
                  <a:pt x="426" y="178"/>
                </a:lnTo>
                <a:lnTo>
                  <a:pt x="368" y="176"/>
                </a:lnTo>
                <a:lnTo>
                  <a:pt x="312" y="180"/>
                </a:lnTo>
                <a:lnTo>
                  <a:pt x="260" y="186"/>
                </a:lnTo>
                <a:lnTo>
                  <a:pt x="214" y="194"/>
                </a:lnTo>
                <a:lnTo>
                  <a:pt x="170" y="206"/>
                </a:lnTo>
                <a:lnTo>
                  <a:pt x="132" y="218"/>
                </a:lnTo>
                <a:lnTo>
                  <a:pt x="132" y="218"/>
                </a:lnTo>
                <a:lnTo>
                  <a:pt x="90" y="232"/>
                </a:lnTo>
                <a:lnTo>
                  <a:pt x="54" y="248"/>
                </a:lnTo>
                <a:lnTo>
                  <a:pt x="24" y="264"/>
                </a:lnTo>
                <a:lnTo>
                  <a:pt x="0" y="276"/>
                </a:lnTo>
                <a:lnTo>
                  <a:pt x="0" y="278"/>
                </a:lnTo>
                <a:lnTo>
                  <a:pt x="0" y="278"/>
                </a:lnTo>
                <a:lnTo>
                  <a:pt x="24" y="266"/>
                </a:lnTo>
                <a:lnTo>
                  <a:pt x="54" y="250"/>
                </a:lnTo>
                <a:lnTo>
                  <a:pt x="90" y="234"/>
                </a:lnTo>
                <a:lnTo>
                  <a:pt x="132" y="220"/>
                </a:lnTo>
                <a:lnTo>
                  <a:pt x="132" y="220"/>
                </a:lnTo>
                <a:lnTo>
                  <a:pt x="170" y="208"/>
                </a:lnTo>
                <a:lnTo>
                  <a:pt x="214" y="198"/>
                </a:lnTo>
                <a:lnTo>
                  <a:pt x="260" y="188"/>
                </a:lnTo>
                <a:lnTo>
                  <a:pt x="312" y="182"/>
                </a:lnTo>
                <a:lnTo>
                  <a:pt x="368" y="178"/>
                </a:lnTo>
                <a:lnTo>
                  <a:pt x="426" y="180"/>
                </a:lnTo>
                <a:lnTo>
                  <a:pt x="458" y="182"/>
                </a:lnTo>
                <a:lnTo>
                  <a:pt x="490" y="186"/>
                </a:lnTo>
                <a:lnTo>
                  <a:pt x="522" y="190"/>
                </a:lnTo>
                <a:lnTo>
                  <a:pt x="554" y="196"/>
                </a:lnTo>
                <a:lnTo>
                  <a:pt x="554" y="196"/>
                </a:lnTo>
                <a:lnTo>
                  <a:pt x="584" y="204"/>
                </a:lnTo>
                <a:lnTo>
                  <a:pt x="614" y="212"/>
                </a:lnTo>
                <a:lnTo>
                  <a:pt x="646" y="222"/>
                </a:lnTo>
                <a:lnTo>
                  <a:pt x="678" y="234"/>
                </a:lnTo>
                <a:lnTo>
                  <a:pt x="712" y="248"/>
                </a:lnTo>
                <a:lnTo>
                  <a:pt x="746" y="264"/>
                </a:lnTo>
                <a:lnTo>
                  <a:pt x="780" y="280"/>
                </a:lnTo>
                <a:lnTo>
                  <a:pt x="814" y="300"/>
                </a:lnTo>
                <a:lnTo>
                  <a:pt x="850" y="322"/>
                </a:lnTo>
                <a:lnTo>
                  <a:pt x="886" y="344"/>
                </a:lnTo>
                <a:lnTo>
                  <a:pt x="922" y="370"/>
                </a:lnTo>
                <a:lnTo>
                  <a:pt x="960" y="398"/>
                </a:lnTo>
                <a:lnTo>
                  <a:pt x="996" y="430"/>
                </a:lnTo>
                <a:lnTo>
                  <a:pt x="1034" y="462"/>
                </a:lnTo>
                <a:lnTo>
                  <a:pt x="1072" y="498"/>
                </a:lnTo>
                <a:lnTo>
                  <a:pt x="1112" y="538"/>
                </a:lnTo>
                <a:lnTo>
                  <a:pt x="1150" y="580"/>
                </a:lnTo>
                <a:lnTo>
                  <a:pt x="1190" y="624"/>
                </a:lnTo>
                <a:lnTo>
                  <a:pt x="1228" y="672"/>
                </a:lnTo>
                <a:lnTo>
                  <a:pt x="1268" y="722"/>
                </a:lnTo>
                <a:lnTo>
                  <a:pt x="1308" y="776"/>
                </a:lnTo>
                <a:lnTo>
                  <a:pt x="1348" y="834"/>
                </a:lnTo>
                <a:lnTo>
                  <a:pt x="1388" y="894"/>
                </a:lnTo>
                <a:lnTo>
                  <a:pt x="1428" y="958"/>
                </a:lnTo>
                <a:lnTo>
                  <a:pt x="1468" y="1026"/>
                </a:lnTo>
                <a:lnTo>
                  <a:pt x="1508" y="1098"/>
                </a:lnTo>
                <a:lnTo>
                  <a:pt x="1548" y="1174"/>
                </a:lnTo>
                <a:lnTo>
                  <a:pt x="1588" y="1252"/>
                </a:lnTo>
                <a:lnTo>
                  <a:pt x="1628" y="1336"/>
                </a:lnTo>
                <a:lnTo>
                  <a:pt x="1668" y="1422"/>
                </a:lnTo>
                <a:lnTo>
                  <a:pt x="1706" y="1514"/>
                </a:lnTo>
                <a:lnTo>
                  <a:pt x="1746" y="1610"/>
                </a:lnTo>
                <a:lnTo>
                  <a:pt x="1746" y="1610"/>
                </a:lnTo>
                <a:lnTo>
                  <a:pt x="1768" y="1666"/>
                </a:lnTo>
                <a:lnTo>
                  <a:pt x="1792" y="1720"/>
                </a:lnTo>
                <a:lnTo>
                  <a:pt x="1818" y="1776"/>
                </a:lnTo>
                <a:lnTo>
                  <a:pt x="1846" y="1830"/>
                </a:lnTo>
                <a:lnTo>
                  <a:pt x="1874" y="1884"/>
                </a:lnTo>
                <a:lnTo>
                  <a:pt x="1902" y="1938"/>
                </a:lnTo>
                <a:lnTo>
                  <a:pt x="1934" y="1990"/>
                </a:lnTo>
                <a:lnTo>
                  <a:pt x="1964" y="2042"/>
                </a:lnTo>
                <a:lnTo>
                  <a:pt x="1964" y="2042"/>
                </a:lnTo>
                <a:lnTo>
                  <a:pt x="2028" y="2140"/>
                </a:lnTo>
                <a:lnTo>
                  <a:pt x="2094" y="2234"/>
                </a:lnTo>
                <a:lnTo>
                  <a:pt x="2094" y="2234"/>
                </a:lnTo>
                <a:lnTo>
                  <a:pt x="2066" y="2220"/>
                </a:lnTo>
                <a:lnTo>
                  <a:pt x="2066" y="2220"/>
                </a:lnTo>
                <a:lnTo>
                  <a:pt x="2014" y="2148"/>
                </a:lnTo>
                <a:lnTo>
                  <a:pt x="1964" y="2074"/>
                </a:lnTo>
                <a:lnTo>
                  <a:pt x="1914" y="1998"/>
                </a:lnTo>
                <a:lnTo>
                  <a:pt x="1868" y="1922"/>
                </a:lnTo>
                <a:lnTo>
                  <a:pt x="1824" y="1842"/>
                </a:lnTo>
                <a:lnTo>
                  <a:pt x="1784" y="1762"/>
                </a:lnTo>
                <a:lnTo>
                  <a:pt x="1744" y="1680"/>
                </a:lnTo>
                <a:lnTo>
                  <a:pt x="1708" y="1594"/>
                </a:lnTo>
                <a:lnTo>
                  <a:pt x="1708" y="1594"/>
                </a:lnTo>
                <a:lnTo>
                  <a:pt x="1674" y="1510"/>
                </a:lnTo>
                <a:lnTo>
                  <a:pt x="1638" y="1430"/>
                </a:lnTo>
                <a:lnTo>
                  <a:pt x="1602" y="1350"/>
                </a:lnTo>
                <a:lnTo>
                  <a:pt x="1566" y="1274"/>
                </a:lnTo>
                <a:lnTo>
                  <a:pt x="1530" y="1200"/>
                </a:lnTo>
                <a:lnTo>
                  <a:pt x="1492" y="1128"/>
                </a:lnTo>
                <a:lnTo>
                  <a:pt x="1454" y="1060"/>
                </a:lnTo>
                <a:lnTo>
                  <a:pt x="1416" y="992"/>
                </a:lnTo>
                <a:lnTo>
                  <a:pt x="1376" y="930"/>
                </a:lnTo>
                <a:lnTo>
                  <a:pt x="1338" y="868"/>
                </a:lnTo>
                <a:lnTo>
                  <a:pt x="1298" y="810"/>
                </a:lnTo>
                <a:lnTo>
                  <a:pt x="1258" y="752"/>
                </a:lnTo>
                <a:lnTo>
                  <a:pt x="1218" y="700"/>
                </a:lnTo>
                <a:lnTo>
                  <a:pt x="1176" y="648"/>
                </a:lnTo>
                <a:lnTo>
                  <a:pt x="1136" y="600"/>
                </a:lnTo>
                <a:lnTo>
                  <a:pt x="1094" y="554"/>
                </a:lnTo>
                <a:lnTo>
                  <a:pt x="1094" y="554"/>
                </a:lnTo>
                <a:lnTo>
                  <a:pt x="1060" y="520"/>
                </a:lnTo>
                <a:lnTo>
                  <a:pt x="1026" y="488"/>
                </a:lnTo>
                <a:lnTo>
                  <a:pt x="992" y="456"/>
                </a:lnTo>
                <a:lnTo>
                  <a:pt x="958" y="426"/>
                </a:lnTo>
                <a:lnTo>
                  <a:pt x="924" y="400"/>
                </a:lnTo>
                <a:lnTo>
                  <a:pt x="890" y="374"/>
                </a:lnTo>
                <a:lnTo>
                  <a:pt x="854" y="348"/>
                </a:lnTo>
                <a:lnTo>
                  <a:pt x="820" y="326"/>
                </a:lnTo>
                <a:lnTo>
                  <a:pt x="784" y="306"/>
                </a:lnTo>
                <a:lnTo>
                  <a:pt x="748" y="286"/>
                </a:lnTo>
                <a:lnTo>
                  <a:pt x="712" y="268"/>
                </a:lnTo>
                <a:lnTo>
                  <a:pt x="678" y="254"/>
                </a:lnTo>
                <a:lnTo>
                  <a:pt x="642" y="240"/>
                </a:lnTo>
                <a:lnTo>
                  <a:pt x="606" y="228"/>
                </a:lnTo>
                <a:lnTo>
                  <a:pt x="568" y="216"/>
                </a:lnTo>
                <a:lnTo>
                  <a:pt x="532" y="208"/>
                </a:lnTo>
                <a:lnTo>
                  <a:pt x="532" y="208"/>
                </a:lnTo>
                <a:lnTo>
                  <a:pt x="500" y="202"/>
                </a:lnTo>
                <a:lnTo>
                  <a:pt x="468" y="198"/>
                </a:lnTo>
                <a:lnTo>
                  <a:pt x="438" y="194"/>
                </a:lnTo>
                <a:lnTo>
                  <a:pt x="408" y="192"/>
                </a:lnTo>
                <a:lnTo>
                  <a:pt x="352" y="192"/>
                </a:lnTo>
                <a:lnTo>
                  <a:pt x="298" y="196"/>
                </a:lnTo>
                <a:lnTo>
                  <a:pt x="248" y="202"/>
                </a:lnTo>
                <a:lnTo>
                  <a:pt x="202" y="212"/>
                </a:lnTo>
                <a:lnTo>
                  <a:pt x="160" y="222"/>
                </a:lnTo>
                <a:lnTo>
                  <a:pt x="122" y="234"/>
                </a:lnTo>
                <a:lnTo>
                  <a:pt x="122" y="234"/>
                </a:lnTo>
                <a:lnTo>
                  <a:pt x="84" y="250"/>
                </a:lnTo>
                <a:lnTo>
                  <a:pt x="52" y="264"/>
                </a:lnTo>
                <a:lnTo>
                  <a:pt x="24" y="278"/>
                </a:lnTo>
                <a:lnTo>
                  <a:pt x="0" y="292"/>
                </a:lnTo>
                <a:lnTo>
                  <a:pt x="0" y="294"/>
                </a:lnTo>
                <a:lnTo>
                  <a:pt x="0" y="294"/>
                </a:lnTo>
                <a:lnTo>
                  <a:pt x="22" y="282"/>
                </a:lnTo>
                <a:lnTo>
                  <a:pt x="52" y="266"/>
                </a:lnTo>
                <a:lnTo>
                  <a:pt x="84" y="252"/>
                </a:lnTo>
                <a:lnTo>
                  <a:pt x="124" y="236"/>
                </a:lnTo>
                <a:lnTo>
                  <a:pt x="124" y="236"/>
                </a:lnTo>
                <a:lnTo>
                  <a:pt x="160" y="224"/>
                </a:lnTo>
                <a:lnTo>
                  <a:pt x="202" y="214"/>
                </a:lnTo>
                <a:lnTo>
                  <a:pt x="248" y="204"/>
                </a:lnTo>
                <a:lnTo>
                  <a:pt x="298" y="198"/>
                </a:lnTo>
                <a:lnTo>
                  <a:pt x="352" y="194"/>
                </a:lnTo>
                <a:lnTo>
                  <a:pt x="408" y="194"/>
                </a:lnTo>
                <a:lnTo>
                  <a:pt x="438" y="196"/>
                </a:lnTo>
                <a:lnTo>
                  <a:pt x="468" y="200"/>
                </a:lnTo>
                <a:lnTo>
                  <a:pt x="500" y="204"/>
                </a:lnTo>
                <a:lnTo>
                  <a:pt x="532" y="210"/>
                </a:lnTo>
                <a:lnTo>
                  <a:pt x="532" y="210"/>
                </a:lnTo>
                <a:lnTo>
                  <a:pt x="562" y="218"/>
                </a:lnTo>
                <a:lnTo>
                  <a:pt x="592" y="226"/>
                </a:lnTo>
                <a:lnTo>
                  <a:pt x="622" y="234"/>
                </a:lnTo>
                <a:lnTo>
                  <a:pt x="654" y="246"/>
                </a:lnTo>
                <a:lnTo>
                  <a:pt x="686" y="260"/>
                </a:lnTo>
                <a:lnTo>
                  <a:pt x="718" y="274"/>
                </a:lnTo>
                <a:lnTo>
                  <a:pt x="752" y="290"/>
                </a:lnTo>
                <a:lnTo>
                  <a:pt x="786" y="310"/>
                </a:lnTo>
                <a:lnTo>
                  <a:pt x="820" y="330"/>
                </a:lnTo>
                <a:lnTo>
                  <a:pt x="856" y="354"/>
                </a:lnTo>
                <a:lnTo>
                  <a:pt x="892" y="378"/>
                </a:lnTo>
                <a:lnTo>
                  <a:pt x="928" y="406"/>
                </a:lnTo>
                <a:lnTo>
                  <a:pt x="964" y="436"/>
                </a:lnTo>
                <a:lnTo>
                  <a:pt x="1002" y="468"/>
                </a:lnTo>
                <a:lnTo>
                  <a:pt x="1040" y="504"/>
                </a:lnTo>
                <a:lnTo>
                  <a:pt x="1078" y="542"/>
                </a:lnTo>
                <a:lnTo>
                  <a:pt x="1116" y="582"/>
                </a:lnTo>
                <a:lnTo>
                  <a:pt x="1154" y="626"/>
                </a:lnTo>
                <a:lnTo>
                  <a:pt x="1194" y="674"/>
                </a:lnTo>
                <a:lnTo>
                  <a:pt x="1232" y="724"/>
                </a:lnTo>
                <a:lnTo>
                  <a:pt x="1272" y="776"/>
                </a:lnTo>
                <a:lnTo>
                  <a:pt x="1312" y="832"/>
                </a:lnTo>
                <a:lnTo>
                  <a:pt x="1350" y="892"/>
                </a:lnTo>
                <a:lnTo>
                  <a:pt x="1390" y="956"/>
                </a:lnTo>
                <a:lnTo>
                  <a:pt x="1430" y="1022"/>
                </a:lnTo>
                <a:lnTo>
                  <a:pt x="1470" y="1092"/>
                </a:lnTo>
                <a:lnTo>
                  <a:pt x="1510" y="1166"/>
                </a:lnTo>
                <a:lnTo>
                  <a:pt x="1550" y="1244"/>
                </a:lnTo>
                <a:lnTo>
                  <a:pt x="1590" y="1326"/>
                </a:lnTo>
                <a:lnTo>
                  <a:pt x="1630" y="1412"/>
                </a:lnTo>
                <a:lnTo>
                  <a:pt x="1668" y="1502"/>
                </a:lnTo>
                <a:lnTo>
                  <a:pt x="1708" y="1596"/>
                </a:lnTo>
                <a:lnTo>
                  <a:pt x="1708" y="1596"/>
                </a:lnTo>
                <a:lnTo>
                  <a:pt x="1742" y="1678"/>
                </a:lnTo>
                <a:lnTo>
                  <a:pt x="1780" y="1758"/>
                </a:lnTo>
                <a:lnTo>
                  <a:pt x="1820" y="1836"/>
                </a:lnTo>
                <a:lnTo>
                  <a:pt x="1864" y="1914"/>
                </a:lnTo>
                <a:lnTo>
                  <a:pt x="1910" y="1992"/>
                </a:lnTo>
                <a:lnTo>
                  <a:pt x="1960" y="2068"/>
                </a:lnTo>
                <a:lnTo>
                  <a:pt x="2012" y="2144"/>
                </a:lnTo>
                <a:lnTo>
                  <a:pt x="2066" y="2220"/>
                </a:lnTo>
                <a:lnTo>
                  <a:pt x="2066" y="2220"/>
                </a:lnTo>
                <a:lnTo>
                  <a:pt x="2042" y="2206"/>
                </a:lnTo>
                <a:lnTo>
                  <a:pt x="2042" y="2206"/>
                </a:lnTo>
                <a:lnTo>
                  <a:pt x="1986" y="2134"/>
                </a:lnTo>
                <a:lnTo>
                  <a:pt x="1934" y="2060"/>
                </a:lnTo>
                <a:lnTo>
                  <a:pt x="1884" y="1986"/>
                </a:lnTo>
                <a:lnTo>
                  <a:pt x="1836" y="1908"/>
                </a:lnTo>
                <a:lnTo>
                  <a:pt x="1790" y="1828"/>
                </a:lnTo>
                <a:lnTo>
                  <a:pt x="1748" y="1748"/>
                </a:lnTo>
                <a:lnTo>
                  <a:pt x="1708" y="1666"/>
                </a:lnTo>
                <a:lnTo>
                  <a:pt x="1670" y="1582"/>
                </a:lnTo>
                <a:lnTo>
                  <a:pt x="1670" y="1582"/>
                </a:lnTo>
                <a:lnTo>
                  <a:pt x="1636" y="1498"/>
                </a:lnTo>
                <a:lnTo>
                  <a:pt x="1600" y="1418"/>
                </a:lnTo>
                <a:lnTo>
                  <a:pt x="1564" y="1340"/>
                </a:lnTo>
                <a:lnTo>
                  <a:pt x="1528" y="1266"/>
                </a:lnTo>
                <a:lnTo>
                  <a:pt x="1490" y="1192"/>
                </a:lnTo>
                <a:lnTo>
                  <a:pt x="1454" y="1122"/>
                </a:lnTo>
                <a:lnTo>
                  <a:pt x="1416" y="1054"/>
                </a:lnTo>
                <a:lnTo>
                  <a:pt x="1378" y="988"/>
                </a:lnTo>
                <a:lnTo>
                  <a:pt x="1340" y="926"/>
                </a:lnTo>
                <a:lnTo>
                  <a:pt x="1300" y="866"/>
                </a:lnTo>
                <a:lnTo>
                  <a:pt x="1262" y="808"/>
                </a:lnTo>
                <a:lnTo>
                  <a:pt x="1222" y="754"/>
                </a:lnTo>
                <a:lnTo>
                  <a:pt x="1182" y="700"/>
                </a:lnTo>
                <a:lnTo>
                  <a:pt x="1142" y="650"/>
                </a:lnTo>
                <a:lnTo>
                  <a:pt x="1100" y="604"/>
                </a:lnTo>
                <a:lnTo>
                  <a:pt x="1060" y="558"/>
                </a:lnTo>
                <a:lnTo>
                  <a:pt x="1060" y="558"/>
                </a:lnTo>
                <a:lnTo>
                  <a:pt x="1026" y="526"/>
                </a:lnTo>
                <a:lnTo>
                  <a:pt x="994" y="492"/>
                </a:lnTo>
                <a:lnTo>
                  <a:pt x="960" y="462"/>
                </a:lnTo>
                <a:lnTo>
                  <a:pt x="926" y="434"/>
                </a:lnTo>
                <a:lnTo>
                  <a:pt x="892" y="406"/>
                </a:lnTo>
                <a:lnTo>
                  <a:pt x="858" y="382"/>
                </a:lnTo>
                <a:lnTo>
                  <a:pt x="824" y="358"/>
                </a:lnTo>
                <a:lnTo>
                  <a:pt x="790" y="336"/>
                </a:lnTo>
                <a:lnTo>
                  <a:pt x="756" y="316"/>
                </a:lnTo>
                <a:lnTo>
                  <a:pt x="722" y="296"/>
                </a:lnTo>
                <a:lnTo>
                  <a:pt x="686" y="280"/>
                </a:lnTo>
                <a:lnTo>
                  <a:pt x="652" y="264"/>
                </a:lnTo>
                <a:lnTo>
                  <a:pt x="616" y="252"/>
                </a:lnTo>
                <a:lnTo>
                  <a:pt x="582" y="240"/>
                </a:lnTo>
                <a:lnTo>
                  <a:pt x="546" y="230"/>
                </a:lnTo>
                <a:lnTo>
                  <a:pt x="510" y="222"/>
                </a:lnTo>
                <a:lnTo>
                  <a:pt x="510" y="222"/>
                </a:lnTo>
                <a:lnTo>
                  <a:pt x="480" y="216"/>
                </a:lnTo>
                <a:lnTo>
                  <a:pt x="448" y="212"/>
                </a:lnTo>
                <a:lnTo>
                  <a:pt x="418" y="208"/>
                </a:lnTo>
                <a:lnTo>
                  <a:pt x="390" y="208"/>
                </a:lnTo>
                <a:lnTo>
                  <a:pt x="334" y="208"/>
                </a:lnTo>
                <a:lnTo>
                  <a:pt x="282" y="212"/>
                </a:lnTo>
                <a:lnTo>
                  <a:pt x="234" y="218"/>
                </a:lnTo>
                <a:lnTo>
                  <a:pt x="190" y="228"/>
                </a:lnTo>
                <a:lnTo>
                  <a:pt x="150" y="240"/>
                </a:lnTo>
                <a:lnTo>
                  <a:pt x="114" y="252"/>
                </a:lnTo>
                <a:lnTo>
                  <a:pt x="114" y="252"/>
                </a:lnTo>
                <a:lnTo>
                  <a:pt x="78" y="266"/>
                </a:lnTo>
                <a:lnTo>
                  <a:pt x="48" y="280"/>
                </a:lnTo>
                <a:lnTo>
                  <a:pt x="22" y="294"/>
                </a:lnTo>
                <a:lnTo>
                  <a:pt x="0" y="306"/>
                </a:lnTo>
                <a:lnTo>
                  <a:pt x="0" y="310"/>
                </a:lnTo>
                <a:lnTo>
                  <a:pt x="0" y="310"/>
                </a:lnTo>
                <a:lnTo>
                  <a:pt x="22" y="296"/>
                </a:lnTo>
                <a:lnTo>
                  <a:pt x="48" y="282"/>
                </a:lnTo>
                <a:lnTo>
                  <a:pt x="80" y="268"/>
                </a:lnTo>
                <a:lnTo>
                  <a:pt x="114" y="254"/>
                </a:lnTo>
                <a:lnTo>
                  <a:pt x="114" y="254"/>
                </a:lnTo>
                <a:lnTo>
                  <a:pt x="150" y="242"/>
                </a:lnTo>
                <a:lnTo>
                  <a:pt x="190" y="230"/>
                </a:lnTo>
                <a:lnTo>
                  <a:pt x="234" y="222"/>
                </a:lnTo>
                <a:lnTo>
                  <a:pt x="282" y="214"/>
                </a:lnTo>
                <a:lnTo>
                  <a:pt x="334" y="210"/>
                </a:lnTo>
                <a:lnTo>
                  <a:pt x="390" y="210"/>
                </a:lnTo>
                <a:lnTo>
                  <a:pt x="418" y="210"/>
                </a:lnTo>
                <a:lnTo>
                  <a:pt x="448" y="214"/>
                </a:lnTo>
                <a:lnTo>
                  <a:pt x="480" y="218"/>
                </a:lnTo>
                <a:lnTo>
                  <a:pt x="510" y="224"/>
                </a:lnTo>
                <a:lnTo>
                  <a:pt x="510" y="224"/>
                </a:lnTo>
                <a:lnTo>
                  <a:pt x="568" y="238"/>
                </a:lnTo>
                <a:lnTo>
                  <a:pt x="598" y="248"/>
                </a:lnTo>
                <a:lnTo>
                  <a:pt x="628" y="258"/>
                </a:lnTo>
                <a:lnTo>
                  <a:pt x="660" y="270"/>
                </a:lnTo>
                <a:lnTo>
                  <a:pt x="692" y="286"/>
                </a:lnTo>
                <a:lnTo>
                  <a:pt x="724" y="302"/>
                </a:lnTo>
                <a:lnTo>
                  <a:pt x="758" y="320"/>
                </a:lnTo>
                <a:lnTo>
                  <a:pt x="792" y="340"/>
                </a:lnTo>
                <a:lnTo>
                  <a:pt x="826" y="362"/>
                </a:lnTo>
                <a:lnTo>
                  <a:pt x="862" y="386"/>
                </a:lnTo>
                <a:lnTo>
                  <a:pt x="896" y="414"/>
                </a:lnTo>
                <a:lnTo>
                  <a:pt x="932" y="444"/>
                </a:lnTo>
                <a:lnTo>
                  <a:pt x="970" y="474"/>
                </a:lnTo>
                <a:lnTo>
                  <a:pt x="1006" y="510"/>
                </a:lnTo>
                <a:lnTo>
                  <a:pt x="1044" y="546"/>
                </a:lnTo>
                <a:lnTo>
                  <a:pt x="1082" y="586"/>
                </a:lnTo>
                <a:lnTo>
                  <a:pt x="1120" y="630"/>
                </a:lnTo>
                <a:lnTo>
                  <a:pt x="1158" y="676"/>
                </a:lnTo>
                <a:lnTo>
                  <a:pt x="1196" y="724"/>
                </a:lnTo>
                <a:lnTo>
                  <a:pt x="1236" y="776"/>
                </a:lnTo>
                <a:lnTo>
                  <a:pt x="1274" y="832"/>
                </a:lnTo>
                <a:lnTo>
                  <a:pt x="1314" y="890"/>
                </a:lnTo>
                <a:lnTo>
                  <a:pt x="1354" y="952"/>
                </a:lnTo>
                <a:lnTo>
                  <a:pt x="1392" y="1018"/>
                </a:lnTo>
                <a:lnTo>
                  <a:pt x="1432" y="1086"/>
                </a:lnTo>
                <a:lnTo>
                  <a:pt x="1472" y="1160"/>
                </a:lnTo>
                <a:lnTo>
                  <a:pt x="1512" y="1236"/>
                </a:lnTo>
                <a:lnTo>
                  <a:pt x="1552" y="1316"/>
                </a:lnTo>
                <a:lnTo>
                  <a:pt x="1590" y="1402"/>
                </a:lnTo>
                <a:lnTo>
                  <a:pt x="1630" y="1490"/>
                </a:lnTo>
                <a:lnTo>
                  <a:pt x="1670" y="1582"/>
                </a:lnTo>
                <a:lnTo>
                  <a:pt x="1670" y="1582"/>
                </a:lnTo>
                <a:lnTo>
                  <a:pt x="1706" y="1666"/>
                </a:lnTo>
                <a:lnTo>
                  <a:pt x="1746" y="1748"/>
                </a:lnTo>
                <a:lnTo>
                  <a:pt x="1788" y="1830"/>
                </a:lnTo>
                <a:lnTo>
                  <a:pt x="1834" y="1908"/>
                </a:lnTo>
                <a:lnTo>
                  <a:pt x="1882" y="1984"/>
                </a:lnTo>
                <a:lnTo>
                  <a:pt x="1932" y="2060"/>
                </a:lnTo>
                <a:lnTo>
                  <a:pt x="1984" y="2134"/>
                </a:lnTo>
                <a:lnTo>
                  <a:pt x="2038" y="2206"/>
                </a:lnTo>
                <a:lnTo>
                  <a:pt x="2038" y="2206"/>
                </a:lnTo>
                <a:lnTo>
                  <a:pt x="2014" y="2192"/>
                </a:lnTo>
                <a:lnTo>
                  <a:pt x="2014" y="2192"/>
                </a:lnTo>
                <a:lnTo>
                  <a:pt x="1956" y="2118"/>
                </a:lnTo>
                <a:lnTo>
                  <a:pt x="1900" y="2040"/>
                </a:lnTo>
                <a:lnTo>
                  <a:pt x="1846" y="1964"/>
                </a:lnTo>
                <a:lnTo>
                  <a:pt x="1798" y="1886"/>
                </a:lnTo>
                <a:lnTo>
                  <a:pt x="1752" y="1808"/>
                </a:lnTo>
                <a:lnTo>
                  <a:pt x="1708" y="1728"/>
                </a:lnTo>
                <a:lnTo>
                  <a:pt x="1668" y="1648"/>
                </a:lnTo>
                <a:lnTo>
                  <a:pt x="1632" y="1568"/>
                </a:lnTo>
                <a:lnTo>
                  <a:pt x="1632" y="1568"/>
                </a:lnTo>
                <a:lnTo>
                  <a:pt x="1598" y="1486"/>
                </a:lnTo>
                <a:lnTo>
                  <a:pt x="1562" y="1406"/>
                </a:lnTo>
                <a:lnTo>
                  <a:pt x="1526" y="1330"/>
                </a:lnTo>
                <a:lnTo>
                  <a:pt x="1490" y="1256"/>
                </a:lnTo>
                <a:lnTo>
                  <a:pt x="1452" y="1184"/>
                </a:lnTo>
                <a:lnTo>
                  <a:pt x="1416" y="1116"/>
                </a:lnTo>
                <a:lnTo>
                  <a:pt x="1378" y="1050"/>
                </a:lnTo>
                <a:lnTo>
                  <a:pt x="1340" y="984"/>
                </a:lnTo>
                <a:lnTo>
                  <a:pt x="1302" y="924"/>
                </a:lnTo>
                <a:lnTo>
                  <a:pt x="1264" y="864"/>
                </a:lnTo>
                <a:lnTo>
                  <a:pt x="1224" y="808"/>
                </a:lnTo>
                <a:lnTo>
                  <a:pt x="1186" y="754"/>
                </a:lnTo>
                <a:lnTo>
                  <a:pt x="1146" y="702"/>
                </a:lnTo>
                <a:lnTo>
                  <a:pt x="1106" y="652"/>
                </a:lnTo>
                <a:lnTo>
                  <a:pt x="1066" y="606"/>
                </a:lnTo>
                <a:lnTo>
                  <a:pt x="1026" y="562"/>
                </a:lnTo>
                <a:lnTo>
                  <a:pt x="1026" y="562"/>
                </a:lnTo>
                <a:lnTo>
                  <a:pt x="994" y="530"/>
                </a:lnTo>
                <a:lnTo>
                  <a:pt x="960" y="498"/>
                </a:lnTo>
                <a:lnTo>
                  <a:pt x="928" y="468"/>
                </a:lnTo>
                <a:lnTo>
                  <a:pt x="894" y="440"/>
                </a:lnTo>
                <a:lnTo>
                  <a:pt x="862" y="414"/>
                </a:lnTo>
                <a:lnTo>
                  <a:pt x="828" y="390"/>
                </a:lnTo>
                <a:lnTo>
                  <a:pt x="794" y="366"/>
                </a:lnTo>
                <a:lnTo>
                  <a:pt x="762" y="344"/>
                </a:lnTo>
                <a:lnTo>
                  <a:pt x="728" y="326"/>
                </a:lnTo>
                <a:lnTo>
                  <a:pt x="694" y="308"/>
                </a:lnTo>
                <a:lnTo>
                  <a:pt x="660" y="290"/>
                </a:lnTo>
                <a:lnTo>
                  <a:pt x="626" y="276"/>
                </a:lnTo>
                <a:lnTo>
                  <a:pt x="592" y="264"/>
                </a:lnTo>
                <a:lnTo>
                  <a:pt x="558" y="252"/>
                </a:lnTo>
                <a:lnTo>
                  <a:pt x="522" y="242"/>
                </a:lnTo>
                <a:lnTo>
                  <a:pt x="488" y="236"/>
                </a:lnTo>
                <a:lnTo>
                  <a:pt x="488" y="236"/>
                </a:lnTo>
                <a:lnTo>
                  <a:pt x="458" y="230"/>
                </a:lnTo>
                <a:lnTo>
                  <a:pt x="428" y="226"/>
                </a:lnTo>
                <a:lnTo>
                  <a:pt x="400" y="224"/>
                </a:lnTo>
                <a:lnTo>
                  <a:pt x="372" y="222"/>
                </a:lnTo>
                <a:lnTo>
                  <a:pt x="318" y="222"/>
                </a:lnTo>
                <a:lnTo>
                  <a:pt x="268" y="228"/>
                </a:lnTo>
                <a:lnTo>
                  <a:pt x="220" y="236"/>
                </a:lnTo>
                <a:lnTo>
                  <a:pt x="178" y="246"/>
                </a:lnTo>
                <a:lnTo>
                  <a:pt x="138" y="256"/>
                </a:lnTo>
                <a:lnTo>
                  <a:pt x="104" y="270"/>
                </a:lnTo>
                <a:lnTo>
                  <a:pt x="104" y="270"/>
                </a:lnTo>
                <a:lnTo>
                  <a:pt x="74" y="282"/>
                </a:lnTo>
                <a:lnTo>
                  <a:pt x="44" y="296"/>
                </a:lnTo>
                <a:lnTo>
                  <a:pt x="0" y="322"/>
                </a:lnTo>
                <a:lnTo>
                  <a:pt x="0" y="324"/>
                </a:lnTo>
                <a:lnTo>
                  <a:pt x="0" y="324"/>
                </a:lnTo>
                <a:lnTo>
                  <a:pt x="46" y="298"/>
                </a:lnTo>
                <a:lnTo>
                  <a:pt x="74" y="284"/>
                </a:lnTo>
                <a:lnTo>
                  <a:pt x="104" y="272"/>
                </a:lnTo>
                <a:lnTo>
                  <a:pt x="104" y="272"/>
                </a:lnTo>
                <a:lnTo>
                  <a:pt x="138" y="260"/>
                </a:lnTo>
                <a:lnTo>
                  <a:pt x="178" y="248"/>
                </a:lnTo>
                <a:lnTo>
                  <a:pt x="220" y="238"/>
                </a:lnTo>
                <a:lnTo>
                  <a:pt x="268" y="230"/>
                </a:lnTo>
                <a:lnTo>
                  <a:pt x="318" y="226"/>
                </a:lnTo>
                <a:lnTo>
                  <a:pt x="372" y="224"/>
                </a:lnTo>
                <a:lnTo>
                  <a:pt x="400" y="226"/>
                </a:lnTo>
                <a:lnTo>
                  <a:pt x="428" y="228"/>
                </a:lnTo>
                <a:lnTo>
                  <a:pt x="458" y="232"/>
                </a:lnTo>
                <a:lnTo>
                  <a:pt x="488" y="238"/>
                </a:lnTo>
                <a:lnTo>
                  <a:pt x="488" y="238"/>
                </a:lnTo>
                <a:lnTo>
                  <a:pt x="544" y="250"/>
                </a:lnTo>
                <a:lnTo>
                  <a:pt x="574" y="260"/>
                </a:lnTo>
                <a:lnTo>
                  <a:pt x="602" y="270"/>
                </a:lnTo>
                <a:lnTo>
                  <a:pt x="634" y="282"/>
                </a:lnTo>
                <a:lnTo>
                  <a:pt x="664" y="296"/>
                </a:lnTo>
                <a:lnTo>
                  <a:pt x="696" y="312"/>
                </a:lnTo>
                <a:lnTo>
                  <a:pt x="730" y="330"/>
                </a:lnTo>
                <a:lnTo>
                  <a:pt x="762" y="350"/>
                </a:lnTo>
                <a:lnTo>
                  <a:pt x="796" y="370"/>
                </a:lnTo>
                <a:lnTo>
                  <a:pt x="830" y="394"/>
                </a:lnTo>
                <a:lnTo>
                  <a:pt x="866" y="422"/>
                </a:lnTo>
                <a:lnTo>
                  <a:pt x="900" y="450"/>
                </a:lnTo>
                <a:lnTo>
                  <a:pt x="936" y="480"/>
                </a:lnTo>
                <a:lnTo>
                  <a:pt x="974" y="514"/>
                </a:lnTo>
                <a:lnTo>
                  <a:pt x="1010" y="550"/>
                </a:lnTo>
                <a:lnTo>
                  <a:pt x="1048" y="590"/>
                </a:lnTo>
                <a:lnTo>
                  <a:pt x="1084" y="632"/>
                </a:lnTo>
                <a:lnTo>
                  <a:pt x="1122" y="676"/>
                </a:lnTo>
                <a:lnTo>
                  <a:pt x="1160" y="724"/>
                </a:lnTo>
                <a:lnTo>
                  <a:pt x="1198" y="776"/>
                </a:lnTo>
                <a:lnTo>
                  <a:pt x="1238" y="830"/>
                </a:lnTo>
                <a:lnTo>
                  <a:pt x="1276" y="888"/>
                </a:lnTo>
                <a:lnTo>
                  <a:pt x="1316" y="948"/>
                </a:lnTo>
                <a:lnTo>
                  <a:pt x="1354" y="1012"/>
                </a:lnTo>
                <a:lnTo>
                  <a:pt x="1394" y="1080"/>
                </a:lnTo>
                <a:lnTo>
                  <a:pt x="1434" y="1152"/>
                </a:lnTo>
                <a:lnTo>
                  <a:pt x="1474" y="1228"/>
                </a:lnTo>
                <a:lnTo>
                  <a:pt x="1514" y="1308"/>
                </a:lnTo>
                <a:lnTo>
                  <a:pt x="1552" y="1390"/>
                </a:lnTo>
                <a:lnTo>
                  <a:pt x="1592" y="1478"/>
                </a:lnTo>
                <a:lnTo>
                  <a:pt x="1632" y="1568"/>
                </a:lnTo>
                <a:lnTo>
                  <a:pt x="1632" y="1568"/>
                </a:lnTo>
                <a:lnTo>
                  <a:pt x="1672" y="1658"/>
                </a:lnTo>
                <a:lnTo>
                  <a:pt x="1716" y="1746"/>
                </a:lnTo>
                <a:lnTo>
                  <a:pt x="1764" y="1832"/>
                </a:lnTo>
                <a:lnTo>
                  <a:pt x="1816" y="1918"/>
                </a:lnTo>
                <a:lnTo>
                  <a:pt x="1816" y="1918"/>
                </a:lnTo>
                <a:lnTo>
                  <a:pt x="1860" y="1988"/>
                </a:lnTo>
                <a:lnTo>
                  <a:pt x="1908" y="2056"/>
                </a:lnTo>
                <a:lnTo>
                  <a:pt x="1958" y="2124"/>
                </a:lnTo>
                <a:lnTo>
                  <a:pt x="2010" y="2190"/>
                </a:lnTo>
                <a:lnTo>
                  <a:pt x="2010" y="2190"/>
                </a:lnTo>
                <a:lnTo>
                  <a:pt x="1988" y="2178"/>
                </a:lnTo>
                <a:lnTo>
                  <a:pt x="1988" y="2178"/>
                </a:lnTo>
                <a:lnTo>
                  <a:pt x="1926" y="2102"/>
                </a:lnTo>
                <a:lnTo>
                  <a:pt x="1868" y="2026"/>
                </a:lnTo>
                <a:lnTo>
                  <a:pt x="1814" y="1950"/>
                </a:lnTo>
                <a:lnTo>
                  <a:pt x="1764" y="1872"/>
                </a:lnTo>
                <a:lnTo>
                  <a:pt x="1716" y="1794"/>
                </a:lnTo>
                <a:lnTo>
                  <a:pt x="1672" y="1714"/>
                </a:lnTo>
                <a:lnTo>
                  <a:pt x="1632" y="1634"/>
                </a:lnTo>
                <a:lnTo>
                  <a:pt x="1594" y="1554"/>
                </a:lnTo>
                <a:lnTo>
                  <a:pt x="1594" y="1554"/>
                </a:lnTo>
                <a:lnTo>
                  <a:pt x="1560" y="1474"/>
                </a:lnTo>
                <a:lnTo>
                  <a:pt x="1524" y="1396"/>
                </a:lnTo>
                <a:lnTo>
                  <a:pt x="1488" y="1320"/>
                </a:lnTo>
                <a:lnTo>
                  <a:pt x="1452" y="1248"/>
                </a:lnTo>
                <a:lnTo>
                  <a:pt x="1414" y="1178"/>
                </a:lnTo>
                <a:lnTo>
                  <a:pt x="1378" y="1110"/>
                </a:lnTo>
                <a:lnTo>
                  <a:pt x="1340" y="1044"/>
                </a:lnTo>
                <a:lnTo>
                  <a:pt x="1302" y="980"/>
                </a:lnTo>
                <a:lnTo>
                  <a:pt x="1264" y="920"/>
                </a:lnTo>
                <a:lnTo>
                  <a:pt x="1226" y="862"/>
                </a:lnTo>
                <a:lnTo>
                  <a:pt x="1188" y="806"/>
                </a:lnTo>
                <a:lnTo>
                  <a:pt x="1150" y="754"/>
                </a:lnTo>
                <a:lnTo>
                  <a:pt x="1110" y="702"/>
                </a:lnTo>
                <a:lnTo>
                  <a:pt x="1070" y="656"/>
                </a:lnTo>
                <a:lnTo>
                  <a:pt x="1032" y="610"/>
                </a:lnTo>
                <a:lnTo>
                  <a:pt x="992" y="566"/>
                </a:lnTo>
                <a:lnTo>
                  <a:pt x="992" y="566"/>
                </a:lnTo>
                <a:lnTo>
                  <a:pt x="960" y="534"/>
                </a:lnTo>
                <a:lnTo>
                  <a:pt x="928" y="504"/>
                </a:lnTo>
                <a:lnTo>
                  <a:pt x="896" y="474"/>
                </a:lnTo>
                <a:lnTo>
                  <a:pt x="862" y="448"/>
                </a:lnTo>
                <a:lnTo>
                  <a:pt x="830" y="422"/>
                </a:lnTo>
                <a:lnTo>
                  <a:pt x="798" y="398"/>
                </a:lnTo>
                <a:lnTo>
                  <a:pt x="766" y="374"/>
                </a:lnTo>
                <a:lnTo>
                  <a:pt x="732" y="354"/>
                </a:lnTo>
                <a:lnTo>
                  <a:pt x="700" y="336"/>
                </a:lnTo>
                <a:lnTo>
                  <a:pt x="666" y="318"/>
                </a:lnTo>
                <a:lnTo>
                  <a:pt x="634" y="302"/>
                </a:lnTo>
                <a:lnTo>
                  <a:pt x="600" y="288"/>
                </a:lnTo>
                <a:lnTo>
                  <a:pt x="566" y="276"/>
                </a:lnTo>
                <a:lnTo>
                  <a:pt x="534" y="264"/>
                </a:lnTo>
                <a:lnTo>
                  <a:pt x="500" y="256"/>
                </a:lnTo>
                <a:lnTo>
                  <a:pt x="466" y="248"/>
                </a:lnTo>
                <a:lnTo>
                  <a:pt x="466" y="248"/>
                </a:lnTo>
                <a:lnTo>
                  <a:pt x="438" y="244"/>
                </a:lnTo>
                <a:lnTo>
                  <a:pt x="408" y="240"/>
                </a:lnTo>
                <a:lnTo>
                  <a:pt x="380" y="238"/>
                </a:lnTo>
                <a:lnTo>
                  <a:pt x="354" y="238"/>
                </a:lnTo>
                <a:lnTo>
                  <a:pt x="300" y="238"/>
                </a:lnTo>
                <a:lnTo>
                  <a:pt x="252" y="244"/>
                </a:lnTo>
                <a:lnTo>
                  <a:pt x="206" y="252"/>
                </a:lnTo>
                <a:lnTo>
                  <a:pt x="166" y="262"/>
                </a:lnTo>
                <a:lnTo>
                  <a:pt x="128" y="274"/>
                </a:lnTo>
                <a:lnTo>
                  <a:pt x="96" y="286"/>
                </a:lnTo>
                <a:lnTo>
                  <a:pt x="96" y="286"/>
                </a:lnTo>
                <a:lnTo>
                  <a:pt x="68" y="300"/>
                </a:lnTo>
                <a:lnTo>
                  <a:pt x="42" y="312"/>
                </a:lnTo>
                <a:lnTo>
                  <a:pt x="0" y="336"/>
                </a:lnTo>
                <a:lnTo>
                  <a:pt x="0" y="338"/>
                </a:lnTo>
                <a:lnTo>
                  <a:pt x="0" y="338"/>
                </a:lnTo>
                <a:lnTo>
                  <a:pt x="42" y="314"/>
                </a:lnTo>
                <a:lnTo>
                  <a:pt x="68" y="302"/>
                </a:lnTo>
                <a:lnTo>
                  <a:pt x="96" y="288"/>
                </a:lnTo>
                <a:lnTo>
                  <a:pt x="96" y="288"/>
                </a:lnTo>
                <a:lnTo>
                  <a:pt x="128" y="276"/>
                </a:lnTo>
                <a:lnTo>
                  <a:pt x="166" y="264"/>
                </a:lnTo>
                <a:lnTo>
                  <a:pt x="208" y="254"/>
                </a:lnTo>
                <a:lnTo>
                  <a:pt x="252" y="246"/>
                </a:lnTo>
                <a:lnTo>
                  <a:pt x="300" y="240"/>
                </a:lnTo>
                <a:lnTo>
                  <a:pt x="354" y="240"/>
                </a:lnTo>
                <a:lnTo>
                  <a:pt x="380" y="240"/>
                </a:lnTo>
                <a:lnTo>
                  <a:pt x="408" y="242"/>
                </a:lnTo>
                <a:lnTo>
                  <a:pt x="438" y="246"/>
                </a:lnTo>
                <a:lnTo>
                  <a:pt x="466" y="250"/>
                </a:lnTo>
                <a:lnTo>
                  <a:pt x="466" y="250"/>
                </a:lnTo>
                <a:lnTo>
                  <a:pt x="520" y="264"/>
                </a:lnTo>
                <a:lnTo>
                  <a:pt x="548" y="272"/>
                </a:lnTo>
                <a:lnTo>
                  <a:pt x="578" y="282"/>
                </a:lnTo>
                <a:lnTo>
                  <a:pt x="608" y="294"/>
                </a:lnTo>
                <a:lnTo>
                  <a:pt x="638" y="308"/>
                </a:lnTo>
                <a:lnTo>
                  <a:pt x="670" y="322"/>
                </a:lnTo>
                <a:lnTo>
                  <a:pt x="702" y="340"/>
                </a:lnTo>
                <a:lnTo>
                  <a:pt x="734" y="358"/>
                </a:lnTo>
                <a:lnTo>
                  <a:pt x="766" y="380"/>
                </a:lnTo>
                <a:lnTo>
                  <a:pt x="800" y="402"/>
                </a:lnTo>
                <a:lnTo>
                  <a:pt x="834" y="428"/>
                </a:lnTo>
                <a:lnTo>
                  <a:pt x="870" y="456"/>
                </a:lnTo>
                <a:lnTo>
                  <a:pt x="904" y="486"/>
                </a:lnTo>
                <a:lnTo>
                  <a:pt x="940" y="520"/>
                </a:lnTo>
                <a:lnTo>
                  <a:pt x="976" y="556"/>
                </a:lnTo>
                <a:lnTo>
                  <a:pt x="1012" y="594"/>
                </a:lnTo>
                <a:lnTo>
                  <a:pt x="1050" y="634"/>
                </a:lnTo>
                <a:lnTo>
                  <a:pt x="1086" y="678"/>
                </a:lnTo>
                <a:lnTo>
                  <a:pt x="1124" y="726"/>
                </a:lnTo>
                <a:lnTo>
                  <a:pt x="1162" y="776"/>
                </a:lnTo>
                <a:lnTo>
                  <a:pt x="1200" y="828"/>
                </a:lnTo>
                <a:lnTo>
                  <a:pt x="1240" y="886"/>
                </a:lnTo>
                <a:lnTo>
                  <a:pt x="1278" y="944"/>
                </a:lnTo>
                <a:lnTo>
                  <a:pt x="1318" y="1008"/>
                </a:lnTo>
                <a:lnTo>
                  <a:pt x="1356" y="1076"/>
                </a:lnTo>
                <a:lnTo>
                  <a:pt x="1396" y="1146"/>
                </a:lnTo>
                <a:lnTo>
                  <a:pt x="1436" y="1220"/>
                </a:lnTo>
                <a:lnTo>
                  <a:pt x="1474" y="1298"/>
                </a:lnTo>
                <a:lnTo>
                  <a:pt x="1514" y="1380"/>
                </a:lnTo>
                <a:lnTo>
                  <a:pt x="1554" y="1466"/>
                </a:lnTo>
                <a:lnTo>
                  <a:pt x="1594" y="1556"/>
                </a:lnTo>
                <a:lnTo>
                  <a:pt x="1594" y="1556"/>
                </a:lnTo>
                <a:lnTo>
                  <a:pt x="1632" y="1638"/>
                </a:lnTo>
                <a:lnTo>
                  <a:pt x="1674" y="1722"/>
                </a:lnTo>
                <a:lnTo>
                  <a:pt x="1720" y="1804"/>
                </a:lnTo>
                <a:lnTo>
                  <a:pt x="1768" y="1884"/>
                </a:lnTo>
                <a:lnTo>
                  <a:pt x="1768" y="1884"/>
                </a:lnTo>
                <a:lnTo>
                  <a:pt x="1818" y="1958"/>
                </a:lnTo>
                <a:lnTo>
                  <a:pt x="1870" y="2032"/>
                </a:lnTo>
                <a:lnTo>
                  <a:pt x="1924" y="2104"/>
                </a:lnTo>
                <a:lnTo>
                  <a:pt x="1984" y="2176"/>
                </a:lnTo>
                <a:lnTo>
                  <a:pt x="1984" y="2176"/>
                </a:lnTo>
                <a:lnTo>
                  <a:pt x="1960" y="2164"/>
                </a:lnTo>
                <a:lnTo>
                  <a:pt x="1960" y="2164"/>
                </a:lnTo>
                <a:lnTo>
                  <a:pt x="1898" y="2088"/>
                </a:lnTo>
                <a:lnTo>
                  <a:pt x="1838" y="2012"/>
                </a:lnTo>
                <a:lnTo>
                  <a:pt x="1782" y="1936"/>
                </a:lnTo>
                <a:lnTo>
                  <a:pt x="1730" y="1858"/>
                </a:lnTo>
                <a:lnTo>
                  <a:pt x="1680" y="1780"/>
                </a:lnTo>
                <a:lnTo>
                  <a:pt x="1636" y="1700"/>
                </a:lnTo>
                <a:lnTo>
                  <a:pt x="1594" y="1620"/>
                </a:lnTo>
                <a:lnTo>
                  <a:pt x="1556" y="1540"/>
                </a:lnTo>
                <a:lnTo>
                  <a:pt x="1556" y="1540"/>
                </a:lnTo>
                <a:lnTo>
                  <a:pt x="1522" y="1460"/>
                </a:lnTo>
                <a:lnTo>
                  <a:pt x="1486" y="1384"/>
                </a:lnTo>
                <a:lnTo>
                  <a:pt x="1450" y="1310"/>
                </a:lnTo>
                <a:lnTo>
                  <a:pt x="1414" y="1238"/>
                </a:lnTo>
                <a:lnTo>
                  <a:pt x="1376" y="1170"/>
                </a:lnTo>
                <a:lnTo>
                  <a:pt x="1340" y="1102"/>
                </a:lnTo>
                <a:lnTo>
                  <a:pt x="1302" y="1038"/>
                </a:lnTo>
                <a:lnTo>
                  <a:pt x="1266" y="976"/>
                </a:lnTo>
                <a:lnTo>
                  <a:pt x="1228" y="918"/>
                </a:lnTo>
                <a:lnTo>
                  <a:pt x="1190" y="860"/>
                </a:lnTo>
                <a:lnTo>
                  <a:pt x="1152" y="806"/>
                </a:lnTo>
                <a:lnTo>
                  <a:pt x="1114" y="754"/>
                </a:lnTo>
                <a:lnTo>
                  <a:pt x="1074" y="704"/>
                </a:lnTo>
                <a:lnTo>
                  <a:pt x="1036" y="658"/>
                </a:lnTo>
                <a:lnTo>
                  <a:pt x="996" y="612"/>
                </a:lnTo>
                <a:lnTo>
                  <a:pt x="958" y="570"/>
                </a:lnTo>
                <a:lnTo>
                  <a:pt x="958" y="570"/>
                </a:lnTo>
                <a:lnTo>
                  <a:pt x="926" y="540"/>
                </a:lnTo>
                <a:lnTo>
                  <a:pt x="894" y="510"/>
                </a:lnTo>
                <a:lnTo>
                  <a:pt x="862" y="480"/>
                </a:lnTo>
                <a:lnTo>
                  <a:pt x="832" y="454"/>
                </a:lnTo>
                <a:lnTo>
                  <a:pt x="800" y="428"/>
                </a:lnTo>
                <a:lnTo>
                  <a:pt x="768" y="406"/>
                </a:lnTo>
                <a:lnTo>
                  <a:pt x="736" y="384"/>
                </a:lnTo>
                <a:lnTo>
                  <a:pt x="704" y="364"/>
                </a:lnTo>
                <a:lnTo>
                  <a:pt x="672" y="344"/>
                </a:lnTo>
                <a:lnTo>
                  <a:pt x="638" y="328"/>
                </a:lnTo>
                <a:lnTo>
                  <a:pt x="606" y="312"/>
                </a:lnTo>
                <a:lnTo>
                  <a:pt x="574" y="300"/>
                </a:lnTo>
                <a:lnTo>
                  <a:pt x="542" y="288"/>
                </a:lnTo>
                <a:lnTo>
                  <a:pt x="510" y="278"/>
                </a:lnTo>
                <a:lnTo>
                  <a:pt x="478" y="268"/>
                </a:lnTo>
                <a:lnTo>
                  <a:pt x="444" y="262"/>
                </a:lnTo>
                <a:lnTo>
                  <a:pt x="444" y="262"/>
                </a:lnTo>
                <a:lnTo>
                  <a:pt x="416" y="258"/>
                </a:lnTo>
                <a:lnTo>
                  <a:pt x="388" y="254"/>
                </a:lnTo>
                <a:lnTo>
                  <a:pt x="362" y="252"/>
                </a:lnTo>
                <a:lnTo>
                  <a:pt x="334" y="252"/>
                </a:lnTo>
                <a:lnTo>
                  <a:pt x="284" y="254"/>
                </a:lnTo>
                <a:lnTo>
                  <a:pt x="238" y="260"/>
                </a:lnTo>
                <a:lnTo>
                  <a:pt x="194" y="268"/>
                </a:lnTo>
                <a:lnTo>
                  <a:pt x="154" y="278"/>
                </a:lnTo>
                <a:lnTo>
                  <a:pt x="118" y="292"/>
                </a:lnTo>
                <a:lnTo>
                  <a:pt x="86" y="304"/>
                </a:lnTo>
                <a:lnTo>
                  <a:pt x="86" y="304"/>
                </a:lnTo>
                <a:lnTo>
                  <a:pt x="62" y="316"/>
                </a:lnTo>
                <a:lnTo>
                  <a:pt x="38" y="328"/>
                </a:lnTo>
                <a:lnTo>
                  <a:pt x="0" y="350"/>
                </a:lnTo>
                <a:lnTo>
                  <a:pt x="0" y="354"/>
                </a:lnTo>
                <a:lnTo>
                  <a:pt x="0" y="354"/>
                </a:lnTo>
                <a:lnTo>
                  <a:pt x="38" y="330"/>
                </a:lnTo>
                <a:lnTo>
                  <a:pt x="62" y="318"/>
                </a:lnTo>
                <a:lnTo>
                  <a:pt x="86" y="306"/>
                </a:lnTo>
                <a:lnTo>
                  <a:pt x="86" y="306"/>
                </a:lnTo>
                <a:lnTo>
                  <a:pt x="118" y="294"/>
                </a:lnTo>
                <a:lnTo>
                  <a:pt x="154" y="280"/>
                </a:lnTo>
                <a:lnTo>
                  <a:pt x="194" y="270"/>
                </a:lnTo>
                <a:lnTo>
                  <a:pt x="238" y="262"/>
                </a:lnTo>
                <a:lnTo>
                  <a:pt x="284" y="256"/>
                </a:lnTo>
                <a:lnTo>
                  <a:pt x="334" y="254"/>
                </a:lnTo>
                <a:lnTo>
                  <a:pt x="362" y="254"/>
                </a:lnTo>
                <a:lnTo>
                  <a:pt x="388" y="256"/>
                </a:lnTo>
                <a:lnTo>
                  <a:pt x="416" y="260"/>
                </a:lnTo>
                <a:lnTo>
                  <a:pt x="444" y="264"/>
                </a:lnTo>
                <a:lnTo>
                  <a:pt x="444" y="264"/>
                </a:lnTo>
                <a:lnTo>
                  <a:pt x="498" y="276"/>
                </a:lnTo>
                <a:lnTo>
                  <a:pt x="524" y="284"/>
                </a:lnTo>
                <a:lnTo>
                  <a:pt x="552" y="294"/>
                </a:lnTo>
                <a:lnTo>
                  <a:pt x="582" y="304"/>
                </a:lnTo>
                <a:lnTo>
                  <a:pt x="612" y="318"/>
                </a:lnTo>
                <a:lnTo>
                  <a:pt x="642" y="332"/>
                </a:lnTo>
                <a:lnTo>
                  <a:pt x="672" y="348"/>
                </a:lnTo>
                <a:lnTo>
                  <a:pt x="704" y="368"/>
                </a:lnTo>
                <a:lnTo>
                  <a:pt x="736" y="388"/>
                </a:lnTo>
                <a:lnTo>
                  <a:pt x="770" y="410"/>
                </a:lnTo>
                <a:lnTo>
                  <a:pt x="804" y="436"/>
                </a:lnTo>
                <a:lnTo>
                  <a:pt x="838" y="462"/>
                </a:lnTo>
                <a:lnTo>
                  <a:pt x="872" y="492"/>
                </a:lnTo>
                <a:lnTo>
                  <a:pt x="906" y="524"/>
                </a:lnTo>
                <a:lnTo>
                  <a:pt x="942" y="560"/>
                </a:lnTo>
                <a:lnTo>
                  <a:pt x="978" y="596"/>
                </a:lnTo>
                <a:lnTo>
                  <a:pt x="1014" y="638"/>
                </a:lnTo>
                <a:lnTo>
                  <a:pt x="1052" y="680"/>
                </a:lnTo>
                <a:lnTo>
                  <a:pt x="1088" y="726"/>
                </a:lnTo>
                <a:lnTo>
                  <a:pt x="1126" y="776"/>
                </a:lnTo>
                <a:lnTo>
                  <a:pt x="1164" y="828"/>
                </a:lnTo>
                <a:lnTo>
                  <a:pt x="1202" y="882"/>
                </a:lnTo>
                <a:lnTo>
                  <a:pt x="1240" y="942"/>
                </a:lnTo>
                <a:lnTo>
                  <a:pt x="1280" y="1004"/>
                </a:lnTo>
                <a:lnTo>
                  <a:pt x="1318" y="1070"/>
                </a:lnTo>
                <a:lnTo>
                  <a:pt x="1358" y="1138"/>
                </a:lnTo>
                <a:lnTo>
                  <a:pt x="1398" y="1212"/>
                </a:lnTo>
                <a:lnTo>
                  <a:pt x="1436" y="1288"/>
                </a:lnTo>
                <a:lnTo>
                  <a:pt x="1476" y="1368"/>
                </a:lnTo>
                <a:lnTo>
                  <a:pt x="1516" y="1452"/>
                </a:lnTo>
                <a:lnTo>
                  <a:pt x="1556" y="1542"/>
                </a:lnTo>
                <a:lnTo>
                  <a:pt x="1556" y="1542"/>
                </a:lnTo>
                <a:lnTo>
                  <a:pt x="1592" y="1620"/>
                </a:lnTo>
                <a:lnTo>
                  <a:pt x="1632" y="1696"/>
                </a:lnTo>
                <a:lnTo>
                  <a:pt x="1674" y="1772"/>
                </a:lnTo>
                <a:lnTo>
                  <a:pt x="1720" y="1846"/>
                </a:lnTo>
                <a:lnTo>
                  <a:pt x="1768" y="1920"/>
                </a:lnTo>
                <a:lnTo>
                  <a:pt x="1820" y="1992"/>
                </a:lnTo>
                <a:lnTo>
                  <a:pt x="1876" y="2064"/>
                </a:lnTo>
                <a:lnTo>
                  <a:pt x="1936" y="2136"/>
                </a:lnTo>
                <a:lnTo>
                  <a:pt x="1936" y="2136"/>
                </a:lnTo>
                <a:lnTo>
                  <a:pt x="1956" y="2160"/>
                </a:lnTo>
                <a:lnTo>
                  <a:pt x="1956" y="2160"/>
                </a:lnTo>
                <a:lnTo>
                  <a:pt x="1934" y="2148"/>
                </a:lnTo>
                <a:lnTo>
                  <a:pt x="1934" y="2148"/>
                </a:lnTo>
                <a:lnTo>
                  <a:pt x="1868" y="2074"/>
                </a:lnTo>
                <a:lnTo>
                  <a:pt x="1808" y="1998"/>
                </a:lnTo>
                <a:lnTo>
                  <a:pt x="1750" y="1922"/>
                </a:lnTo>
                <a:lnTo>
                  <a:pt x="1696" y="1844"/>
                </a:lnTo>
                <a:lnTo>
                  <a:pt x="1646" y="1766"/>
                </a:lnTo>
                <a:lnTo>
                  <a:pt x="1600" y="1688"/>
                </a:lnTo>
                <a:lnTo>
                  <a:pt x="1558" y="1608"/>
                </a:lnTo>
                <a:lnTo>
                  <a:pt x="1518" y="1526"/>
                </a:lnTo>
                <a:lnTo>
                  <a:pt x="1518" y="1526"/>
                </a:lnTo>
                <a:lnTo>
                  <a:pt x="1484" y="1448"/>
                </a:lnTo>
                <a:lnTo>
                  <a:pt x="1448" y="1374"/>
                </a:lnTo>
                <a:lnTo>
                  <a:pt x="1412" y="1300"/>
                </a:lnTo>
                <a:lnTo>
                  <a:pt x="1374" y="1230"/>
                </a:lnTo>
                <a:lnTo>
                  <a:pt x="1338" y="1162"/>
                </a:lnTo>
                <a:lnTo>
                  <a:pt x="1302" y="1096"/>
                </a:lnTo>
                <a:lnTo>
                  <a:pt x="1264" y="1034"/>
                </a:lnTo>
                <a:lnTo>
                  <a:pt x="1228" y="972"/>
                </a:lnTo>
                <a:lnTo>
                  <a:pt x="1190" y="914"/>
                </a:lnTo>
                <a:lnTo>
                  <a:pt x="1152" y="858"/>
                </a:lnTo>
                <a:lnTo>
                  <a:pt x="1114" y="804"/>
                </a:lnTo>
                <a:lnTo>
                  <a:pt x="1076" y="754"/>
                </a:lnTo>
                <a:lnTo>
                  <a:pt x="1038" y="704"/>
                </a:lnTo>
                <a:lnTo>
                  <a:pt x="1000" y="658"/>
                </a:lnTo>
                <a:lnTo>
                  <a:pt x="962" y="616"/>
                </a:lnTo>
                <a:lnTo>
                  <a:pt x="924" y="574"/>
                </a:lnTo>
                <a:lnTo>
                  <a:pt x="924" y="574"/>
                </a:lnTo>
                <a:lnTo>
                  <a:pt x="892" y="544"/>
                </a:lnTo>
                <a:lnTo>
                  <a:pt x="862" y="514"/>
                </a:lnTo>
                <a:lnTo>
                  <a:pt x="830" y="486"/>
                </a:lnTo>
                <a:lnTo>
                  <a:pt x="800" y="460"/>
                </a:lnTo>
                <a:lnTo>
                  <a:pt x="768" y="436"/>
                </a:lnTo>
                <a:lnTo>
                  <a:pt x="738" y="414"/>
                </a:lnTo>
                <a:lnTo>
                  <a:pt x="706" y="392"/>
                </a:lnTo>
                <a:lnTo>
                  <a:pt x="674" y="372"/>
                </a:lnTo>
                <a:lnTo>
                  <a:pt x="642" y="354"/>
                </a:lnTo>
                <a:lnTo>
                  <a:pt x="612" y="338"/>
                </a:lnTo>
                <a:lnTo>
                  <a:pt x="580" y="324"/>
                </a:lnTo>
                <a:lnTo>
                  <a:pt x="548" y="310"/>
                </a:lnTo>
                <a:lnTo>
                  <a:pt x="518" y="300"/>
                </a:lnTo>
                <a:lnTo>
                  <a:pt x="486" y="290"/>
                </a:lnTo>
                <a:lnTo>
                  <a:pt x="454" y="282"/>
                </a:lnTo>
                <a:lnTo>
                  <a:pt x="422" y="276"/>
                </a:lnTo>
                <a:lnTo>
                  <a:pt x="422" y="276"/>
                </a:lnTo>
                <a:lnTo>
                  <a:pt x="396" y="272"/>
                </a:lnTo>
                <a:lnTo>
                  <a:pt x="368" y="268"/>
                </a:lnTo>
                <a:lnTo>
                  <a:pt x="316" y="266"/>
                </a:lnTo>
                <a:lnTo>
                  <a:pt x="268" y="270"/>
                </a:lnTo>
                <a:lnTo>
                  <a:pt x="222" y="276"/>
                </a:lnTo>
                <a:lnTo>
                  <a:pt x="180" y="284"/>
                </a:lnTo>
                <a:lnTo>
                  <a:pt x="142" y="296"/>
                </a:lnTo>
                <a:lnTo>
                  <a:pt x="108" y="308"/>
                </a:lnTo>
                <a:lnTo>
                  <a:pt x="78" y="322"/>
                </a:lnTo>
                <a:lnTo>
                  <a:pt x="78" y="322"/>
                </a:lnTo>
                <a:lnTo>
                  <a:pt x="34" y="344"/>
                </a:lnTo>
                <a:lnTo>
                  <a:pt x="0" y="364"/>
                </a:lnTo>
                <a:lnTo>
                  <a:pt x="0" y="368"/>
                </a:lnTo>
                <a:lnTo>
                  <a:pt x="0" y="368"/>
                </a:lnTo>
                <a:lnTo>
                  <a:pt x="34" y="346"/>
                </a:lnTo>
                <a:lnTo>
                  <a:pt x="78" y="324"/>
                </a:lnTo>
                <a:lnTo>
                  <a:pt x="78" y="324"/>
                </a:lnTo>
                <a:lnTo>
                  <a:pt x="108" y="310"/>
                </a:lnTo>
                <a:lnTo>
                  <a:pt x="142" y="298"/>
                </a:lnTo>
                <a:lnTo>
                  <a:pt x="180" y="286"/>
                </a:lnTo>
                <a:lnTo>
                  <a:pt x="222" y="278"/>
                </a:lnTo>
                <a:lnTo>
                  <a:pt x="268" y="272"/>
                </a:lnTo>
                <a:lnTo>
                  <a:pt x="316" y="268"/>
                </a:lnTo>
                <a:lnTo>
                  <a:pt x="368" y="270"/>
                </a:lnTo>
                <a:lnTo>
                  <a:pt x="396" y="274"/>
                </a:lnTo>
                <a:lnTo>
                  <a:pt x="422" y="278"/>
                </a:lnTo>
                <a:lnTo>
                  <a:pt x="422" y="278"/>
                </a:lnTo>
                <a:lnTo>
                  <a:pt x="474" y="288"/>
                </a:lnTo>
                <a:lnTo>
                  <a:pt x="500" y="296"/>
                </a:lnTo>
                <a:lnTo>
                  <a:pt x="528" y="306"/>
                </a:lnTo>
                <a:lnTo>
                  <a:pt x="556" y="316"/>
                </a:lnTo>
                <a:lnTo>
                  <a:pt x="584" y="328"/>
                </a:lnTo>
                <a:lnTo>
                  <a:pt x="614" y="342"/>
                </a:lnTo>
                <a:lnTo>
                  <a:pt x="644" y="358"/>
                </a:lnTo>
                <a:lnTo>
                  <a:pt x="676" y="376"/>
                </a:lnTo>
                <a:lnTo>
                  <a:pt x="708" y="396"/>
                </a:lnTo>
                <a:lnTo>
                  <a:pt x="740" y="418"/>
                </a:lnTo>
                <a:lnTo>
                  <a:pt x="772" y="442"/>
                </a:lnTo>
                <a:lnTo>
                  <a:pt x="806" y="470"/>
                </a:lnTo>
                <a:lnTo>
                  <a:pt x="840" y="498"/>
                </a:lnTo>
                <a:lnTo>
                  <a:pt x="874" y="530"/>
                </a:lnTo>
                <a:lnTo>
                  <a:pt x="908" y="564"/>
                </a:lnTo>
                <a:lnTo>
                  <a:pt x="944" y="600"/>
                </a:lnTo>
                <a:lnTo>
                  <a:pt x="980" y="640"/>
                </a:lnTo>
                <a:lnTo>
                  <a:pt x="1016" y="682"/>
                </a:lnTo>
                <a:lnTo>
                  <a:pt x="1052" y="726"/>
                </a:lnTo>
                <a:lnTo>
                  <a:pt x="1090" y="774"/>
                </a:lnTo>
                <a:lnTo>
                  <a:pt x="1128" y="826"/>
                </a:lnTo>
                <a:lnTo>
                  <a:pt x="1166" y="880"/>
                </a:lnTo>
                <a:lnTo>
                  <a:pt x="1204" y="938"/>
                </a:lnTo>
                <a:lnTo>
                  <a:pt x="1242" y="998"/>
                </a:lnTo>
                <a:lnTo>
                  <a:pt x="1280" y="1064"/>
                </a:lnTo>
                <a:lnTo>
                  <a:pt x="1320" y="1132"/>
                </a:lnTo>
                <a:lnTo>
                  <a:pt x="1360" y="1204"/>
                </a:lnTo>
                <a:lnTo>
                  <a:pt x="1398" y="1278"/>
                </a:lnTo>
                <a:lnTo>
                  <a:pt x="1438" y="1358"/>
                </a:lnTo>
                <a:lnTo>
                  <a:pt x="1478" y="1440"/>
                </a:lnTo>
                <a:lnTo>
                  <a:pt x="1518" y="1528"/>
                </a:lnTo>
                <a:lnTo>
                  <a:pt x="1518" y="1528"/>
                </a:lnTo>
                <a:lnTo>
                  <a:pt x="1554" y="1602"/>
                </a:lnTo>
                <a:lnTo>
                  <a:pt x="1592" y="1676"/>
                </a:lnTo>
                <a:lnTo>
                  <a:pt x="1632" y="1748"/>
                </a:lnTo>
                <a:lnTo>
                  <a:pt x="1676" y="1818"/>
                </a:lnTo>
                <a:lnTo>
                  <a:pt x="1724" y="1888"/>
                </a:lnTo>
                <a:lnTo>
                  <a:pt x="1774" y="1958"/>
                </a:lnTo>
                <a:lnTo>
                  <a:pt x="1828" y="2028"/>
                </a:lnTo>
                <a:lnTo>
                  <a:pt x="1884" y="2096"/>
                </a:lnTo>
                <a:lnTo>
                  <a:pt x="1884" y="2096"/>
                </a:lnTo>
                <a:lnTo>
                  <a:pt x="1928" y="2146"/>
                </a:lnTo>
                <a:lnTo>
                  <a:pt x="1928" y="2146"/>
                </a:lnTo>
                <a:lnTo>
                  <a:pt x="1906" y="2132"/>
                </a:lnTo>
                <a:lnTo>
                  <a:pt x="1906" y="2132"/>
                </a:lnTo>
                <a:lnTo>
                  <a:pt x="1842" y="2062"/>
                </a:lnTo>
                <a:lnTo>
                  <a:pt x="1782" y="1990"/>
                </a:lnTo>
                <a:lnTo>
                  <a:pt x="1724" y="1916"/>
                </a:lnTo>
                <a:lnTo>
                  <a:pt x="1668" y="1840"/>
                </a:lnTo>
                <a:lnTo>
                  <a:pt x="1616" y="1762"/>
                </a:lnTo>
                <a:lnTo>
                  <a:pt x="1568" y="1680"/>
                </a:lnTo>
                <a:lnTo>
                  <a:pt x="1522" y="1598"/>
                </a:lnTo>
                <a:lnTo>
                  <a:pt x="1480" y="1512"/>
                </a:lnTo>
                <a:lnTo>
                  <a:pt x="1480" y="1512"/>
                </a:lnTo>
                <a:lnTo>
                  <a:pt x="1410" y="1362"/>
                </a:lnTo>
                <a:lnTo>
                  <a:pt x="1374" y="1290"/>
                </a:lnTo>
                <a:lnTo>
                  <a:pt x="1336" y="1222"/>
                </a:lnTo>
                <a:lnTo>
                  <a:pt x="1300" y="1154"/>
                </a:lnTo>
                <a:lnTo>
                  <a:pt x="1264" y="1090"/>
                </a:lnTo>
                <a:lnTo>
                  <a:pt x="1226" y="1028"/>
                </a:lnTo>
                <a:lnTo>
                  <a:pt x="1190" y="968"/>
                </a:lnTo>
                <a:lnTo>
                  <a:pt x="1152" y="910"/>
                </a:lnTo>
                <a:lnTo>
                  <a:pt x="1116" y="856"/>
                </a:lnTo>
                <a:lnTo>
                  <a:pt x="1078" y="804"/>
                </a:lnTo>
                <a:lnTo>
                  <a:pt x="1040" y="754"/>
                </a:lnTo>
                <a:lnTo>
                  <a:pt x="1004" y="706"/>
                </a:lnTo>
                <a:lnTo>
                  <a:pt x="966" y="660"/>
                </a:lnTo>
                <a:lnTo>
                  <a:pt x="928" y="618"/>
                </a:lnTo>
                <a:lnTo>
                  <a:pt x="890" y="578"/>
                </a:lnTo>
                <a:lnTo>
                  <a:pt x="890" y="578"/>
                </a:lnTo>
                <a:lnTo>
                  <a:pt x="828" y="520"/>
                </a:lnTo>
                <a:lnTo>
                  <a:pt x="798" y="492"/>
                </a:lnTo>
                <a:lnTo>
                  <a:pt x="768" y="466"/>
                </a:lnTo>
                <a:lnTo>
                  <a:pt x="738" y="444"/>
                </a:lnTo>
                <a:lnTo>
                  <a:pt x="706" y="420"/>
                </a:lnTo>
                <a:lnTo>
                  <a:pt x="676" y="400"/>
                </a:lnTo>
                <a:lnTo>
                  <a:pt x="646" y="382"/>
                </a:lnTo>
                <a:lnTo>
                  <a:pt x="614" y="364"/>
                </a:lnTo>
                <a:lnTo>
                  <a:pt x="584" y="348"/>
                </a:lnTo>
                <a:lnTo>
                  <a:pt x="554" y="334"/>
                </a:lnTo>
                <a:lnTo>
                  <a:pt x="522" y="322"/>
                </a:lnTo>
                <a:lnTo>
                  <a:pt x="492" y="312"/>
                </a:lnTo>
                <a:lnTo>
                  <a:pt x="462" y="302"/>
                </a:lnTo>
                <a:lnTo>
                  <a:pt x="432" y="294"/>
                </a:lnTo>
                <a:lnTo>
                  <a:pt x="400" y="288"/>
                </a:lnTo>
                <a:lnTo>
                  <a:pt x="400" y="288"/>
                </a:lnTo>
                <a:lnTo>
                  <a:pt x="374" y="284"/>
                </a:lnTo>
                <a:lnTo>
                  <a:pt x="348" y="282"/>
                </a:lnTo>
                <a:lnTo>
                  <a:pt x="298" y="282"/>
                </a:lnTo>
                <a:lnTo>
                  <a:pt x="250" y="284"/>
                </a:lnTo>
                <a:lnTo>
                  <a:pt x="208" y="292"/>
                </a:lnTo>
                <a:lnTo>
                  <a:pt x="166" y="300"/>
                </a:lnTo>
                <a:lnTo>
                  <a:pt x="130" y="312"/>
                </a:lnTo>
                <a:lnTo>
                  <a:pt x="98" y="326"/>
                </a:lnTo>
                <a:lnTo>
                  <a:pt x="68" y="338"/>
                </a:lnTo>
                <a:lnTo>
                  <a:pt x="68" y="338"/>
                </a:lnTo>
                <a:lnTo>
                  <a:pt x="30" y="358"/>
                </a:lnTo>
                <a:lnTo>
                  <a:pt x="0" y="378"/>
                </a:lnTo>
                <a:lnTo>
                  <a:pt x="0" y="382"/>
                </a:lnTo>
                <a:lnTo>
                  <a:pt x="0" y="382"/>
                </a:lnTo>
                <a:lnTo>
                  <a:pt x="30" y="362"/>
                </a:lnTo>
                <a:lnTo>
                  <a:pt x="68" y="340"/>
                </a:lnTo>
                <a:lnTo>
                  <a:pt x="68" y="340"/>
                </a:lnTo>
                <a:lnTo>
                  <a:pt x="98" y="328"/>
                </a:lnTo>
                <a:lnTo>
                  <a:pt x="130" y="314"/>
                </a:lnTo>
                <a:lnTo>
                  <a:pt x="168" y="302"/>
                </a:lnTo>
                <a:lnTo>
                  <a:pt x="208" y="294"/>
                </a:lnTo>
                <a:lnTo>
                  <a:pt x="252" y="286"/>
                </a:lnTo>
                <a:lnTo>
                  <a:pt x="298" y="284"/>
                </a:lnTo>
                <a:lnTo>
                  <a:pt x="348" y="284"/>
                </a:lnTo>
                <a:lnTo>
                  <a:pt x="374" y="288"/>
                </a:lnTo>
                <a:lnTo>
                  <a:pt x="400" y="290"/>
                </a:lnTo>
                <a:lnTo>
                  <a:pt x="400" y="290"/>
                </a:lnTo>
                <a:lnTo>
                  <a:pt x="450" y="302"/>
                </a:lnTo>
                <a:lnTo>
                  <a:pt x="476" y="308"/>
                </a:lnTo>
                <a:lnTo>
                  <a:pt x="502" y="318"/>
                </a:lnTo>
                <a:lnTo>
                  <a:pt x="530" y="328"/>
                </a:lnTo>
                <a:lnTo>
                  <a:pt x="558" y="340"/>
                </a:lnTo>
                <a:lnTo>
                  <a:pt x="588" y="352"/>
                </a:lnTo>
                <a:lnTo>
                  <a:pt x="616" y="368"/>
                </a:lnTo>
                <a:lnTo>
                  <a:pt x="646" y="386"/>
                </a:lnTo>
                <a:lnTo>
                  <a:pt x="678" y="404"/>
                </a:lnTo>
                <a:lnTo>
                  <a:pt x="710" y="426"/>
                </a:lnTo>
                <a:lnTo>
                  <a:pt x="742" y="450"/>
                </a:lnTo>
                <a:lnTo>
                  <a:pt x="774" y="476"/>
                </a:lnTo>
                <a:lnTo>
                  <a:pt x="806" y="504"/>
                </a:lnTo>
                <a:lnTo>
                  <a:pt x="840" y="534"/>
                </a:lnTo>
                <a:lnTo>
                  <a:pt x="874" y="568"/>
                </a:lnTo>
                <a:lnTo>
                  <a:pt x="910" y="604"/>
                </a:lnTo>
                <a:lnTo>
                  <a:pt x="946" y="642"/>
                </a:lnTo>
                <a:lnTo>
                  <a:pt x="980" y="684"/>
                </a:lnTo>
                <a:lnTo>
                  <a:pt x="1018" y="728"/>
                </a:lnTo>
                <a:lnTo>
                  <a:pt x="1054" y="774"/>
                </a:lnTo>
                <a:lnTo>
                  <a:pt x="1090" y="824"/>
                </a:lnTo>
                <a:lnTo>
                  <a:pt x="1128" y="878"/>
                </a:lnTo>
                <a:lnTo>
                  <a:pt x="1166" y="934"/>
                </a:lnTo>
                <a:lnTo>
                  <a:pt x="1204" y="994"/>
                </a:lnTo>
                <a:lnTo>
                  <a:pt x="1242" y="1058"/>
                </a:lnTo>
                <a:lnTo>
                  <a:pt x="1282" y="1124"/>
                </a:lnTo>
                <a:lnTo>
                  <a:pt x="1320" y="1194"/>
                </a:lnTo>
                <a:lnTo>
                  <a:pt x="1360" y="1268"/>
                </a:lnTo>
                <a:lnTo>
                  <a:pt x="1400" y="1346"/>
                </a:lnTo>
                <a:lnTo>
                  <a:pt x="1440" y="1428"/>
                </a:lnTo>
                <a:lnTo>
                  <a:pt x="1480" y="1514"/>
                </a:lnTo>
                <a:lnTo>
                  <a:pt x="1480" y="1514"/>
                </a:lnTo>
                <a:lnTo>
                  <a:pt x="1522" y="1598"/>
                </a:lnTo>
                <a:lnTo>
                  <a:pt x="1566" y="1680"/>
                </a:lnTo>
                <a:lnTo>
                  <a:pt x="1614" y="1762"/>
                </a:lnTo>
                <a:lnTo>
                  <a:pt x="1666" y="1838"/>
                </a:lnTo>
                <a:lnTo>
                  <a:pt x="1720" y="1914"/>
                </a:lnTo>
                <a:lnTo>
                  <a:pt x="1778" y="1988"/>
                </a:lnTo>
                <a:lnTo>
                  <a:pt x="1838" y="2060"/>
                </a:lnTo>
                <a:lnTo>
                  <a:pt x="1902" y="2130"/>
                </a:lnTo>
                <a:lnTo>
                  <a:pt x="1902" y="2130"/>
                </a:lnTo>
                <a:lnTo>
                  <a:pt x="1880" y="2118"/>
                </a:lnTo>
                <a:lnTo>
                  <a:pt x="1880" y="2118"/>
                </a:lnTo>
                <a:lnTo>
                  <a:pt x="1814" y="2048"/>
                </a:lnTo>
                <a:lnTo>
                  <a:pt x="1752" y="1976"/>
                </a:lnTo>
                <a:lnTo>
                  <a:pt x="1692" y="1902"/>
                </a:lnTo>
                <a:lnTo>
                  <a:pt x="1636" y="1826"/>
                </a:lnTo>
                <a:lnTo>
                  <a:pt x="1582" y="1748"/>
                </a:lnTo>
                <a:lnTo>
                  <a:pt x="1532" y="1668"/>
                </a:lnTo>
                <a:lnTo>
                  <a:pt x="1486" y="1584"/>
                </a:lnTo>
                <a:lnTo>
                  <a:pt x="1442" y="1498"/>
                </a:lnTo>
                <a:lnTo>
                  <a:pt x="1442" y="1498"/>
                </a:lnTo>
                <a:lnTo>
                  <a:pt x="1372" y="1350"/>
                </a:lnTo>
                <a:lnTo>
                  <a:pt x="1334" y="1280"/>
                </a:lnTo>
                <a:lnTo>
                  <a:pt x="1298" y="1212"/>
                </a:lnTo>
                <a:lnTo>
                  <a:pt x="1262" y="1146"/>
                </a:lnTo>
                <a:lnTo>
                  <a:pt x="1226" y="1084"/>
                </a:lnTo>
                <a:lnTo>
                  <a:pt x="1190" y="1022"/>
                </a:lnTo>
                <a:lnTo>
                  <a:pt x="1152" y="964"/>
                </a:lnTo>
                <a:lnTo>
                  <a:pt x="1116" y="908"/>
                </a:lnTo>
                <a:lnTo>
                  <a:pt x="1078" y="854"/>
                </a:lnTo>
                <a:lnTo>
                  <a:pt x="1042" y="802"/>
                </a:lnTo>
                <a:lnTo>
                  <a:pt x="1004" y="754"/>
                </a:lnTo>
                <a:lnTo>
                  <a:pt x="968" y="706"/>
                </a:lnTo>
                <a:lnTo>
                  <a:pt x="930" y="662"/>
                </a:lnTo>
                <a:lnTo>
                  <a:pt x="894" y="620"/>
                </a:lnTo>
                <a:lnTo>
                  <a:pt x="856" y="582"/>
                </a:lnTo>
                <a:lnTo>
                  <a:pt x="856" y="582"/>
                </a:lnTo>
                <a:lnTo>
                  <a:pt x="796" y="524"/>
                </a:lnTo>
                <a:lnTo>
                  <a:pt x="766" y="498"/>
                </a:lnTo>
                <a:lnTo>
                  <a:pt x="736" y="474"/>
                </a:lnTo>
                <a:lnTo>
                  <a:pt x="706" y="450"/>
                </a:lnTo>
                <a:lnTo>
                  <a:pt x="676" y="428"/>
                </a:lnTo>
                <a:lnTo>
                  <a:pt x="646" y="408"/>
                </a:lnTo>
                <a:lnTo>
                  <a:pt x="616" y="390"/>
                </a:lnTo>
                <a:lnTo>
                  <a:pt x="586" y="374"/>
                </a:lnTo>
                <a:lnTo>
                  <a:pt x="556" y="358"/>
                </a:lnTo>
                <a:lnTo>
                  <a:pt x="528" y="344"/>
                </a:lnTo>
                <a:lnTo>
                  <a:pt x="498" y="334"/>
                </a:lnTo>
                <a:lnTo>
                  <a:pt x="468" y="322"/>
                </a:lnTo>
                <a:lnTo>
                  <a:pt x="438" y="314"/>
                </a:lnTo>
                <a:lnTo>
                  <a:pt x="408" y="308"/>
                </a:lnTo>
                <a:lnTo>
                  <a:pt x="378" y="302"/>
                </a:lnTo>
                <a:lnTo>
                  <a:pt x="378" y="302"/>
                </a:lnTo>
                <a:lnTo>
                  <a:pt x="354" y="298"/>
                </a:lnTo>
                <a:lnTo>
                  <a:pt x="328" y="296"/>
                </a:lnTo>
                <a:lnTo>
                  <a:pt x="280" y="296"/>
                </a:lnTo>
                <a:lnTo>
                  <a:pt x="234" y="300"/>
                </a:lnTo>
                <a:lnTo>
                  <a:pt x="192" y="306"/>
                </a:lnTo>
                <a:lnTo>
                  <a:pt x="154" y="316"/>
                </a:lnTo>
                <a:lnTo>
                  <a:pt x="118" y="328"/>
                </a:lnTo>
                <a:lnTo>
                  <a:pt x="86" y="342"/>
                </a:lnTo>
                <a:lnTo>
                  <a:pt x="58" y="356"/>
                </a:lnTo>
                <a:lnTo>
                  <a:pt x="58" y="356"/>
                </a:lnTo>
                <a:lnTo>
                  <a:pt x="28" y="374"/>
                </a:lnTo>
                <a:lnTo>
                  <a:pt x="0" y="392"/>
                </a:lnTo>
                <a:lnTo>
                  <a:pt x="0" y="394"/>
                </a:lnTo>
                <a:lnTo>
                  <a:pt x="0" y="394"/>
                </a:lnTo>
                <a:lnTo>
                  <a:pt x="28" y="376"/>
                </a:lnTo>
                <a:lnTo>
                  <a:pt x="60" y="358"/>
                </a:lnTo>
                <a:lnTo>
                  <a:pt x="60" y="358"/>
                </a:lnTo>
                <a:lnTo>
                  <a:pt x="86" y="344"/>
                </a:lnTo>
                <a:lnTo>
                  <a:pt x="118" y="330"/>
                </a:lnTo>
                <a:lnTo>
                  <a:pt x="154" y="318"/>
                </a:lnTo>
                <a:lnTo>
                  <a:pt x="192" y="310"/>
                </a:lnTo>
                <a:lnTo>
                  <a:pt x="234" y="302"/>
                </a:lnTo>
                <a:lnTo>
                  <a:pt x="280" y="298"/>
                </a:lnTo>
                <a:lnTo>
                  <a:pt x="328" y="298"/>
                </a:lnTo>
                <a:lnTo>
                  <a:pt x="354" y="300"/>
                </a:lnTo>
                <a:lnTo>
                  <a:pt x="378" y="304"/>
                </a:lnTo>
                <a:lnTo>
                  <a:pt x="378" y="304"/>
                </a:lnTo>
                <a:lnTo>
                  <a:pt x="426" y="314"/>
                </a:lnTo>
                <a:lnTo>
                  <a:pt x="478" y="328"/>
                </a:lnTo>
                <a:lnTo>
                  <a:pt x="504" y="338"/>
                </a:lnTo>
                <a:lnTo>
                  <a:pt x="532" y="350"/>
                </a:lnTo>
                <a:lnTo>
                  <a:pt x="560" y="362"/>
                </a:lnTo>
                <a:lnTo>
                  <a:pt x="588" y="378"/>
                </a:lnTo>
                <a:lnTo>
                  <a:pt x="618" y="394"/>
                </a:lnTo>
                <a:lnTo>
                  <a:pt x="648" y="414"/>
                </a:lnTo>
                <a:lnTo>
                  <a:pt x="678" y="434"/>
                </a:lnTo>
                <a:lnTo>
                  <a:pt x="710" y="456"/>
                </a:lnTo>
                <a:lnTo>
                  <a:pt x="742" y="482"/>
                </a:lnTo>
                <a:lnTo>
                  <a:pt x="774" y="510"/>
                </a:lnTo>
                <a:lnTo>
                  <a:pt x="808" y="540"/>
                </a:lnTo>
                <a:lnTo>
                  <a:pt x="842" y="572"/>
                </a:lnTo>
                <a:lnTo>
                  <a:pt x="876" y="606"/>
                </a:lnTo>
                <a:lnTo>
                  <a:pt x="910" y="644"/>
                </a:lnTo>
                <a:lnTo>
                  <a:pt x="946" y="684"/>
                </a:lnTo>
                <a:lnTo>
                  <a:pt x="982" y="728"/>
                </a:lnTo>
                <a:lnTo>
                  <a:pt x="1018" y="774"/>
                </a:lnTo>
                <a:lnTo>
                  <a:pt x="1054" y="822"/>
                </a:lnTo>
                <a:lnTo>
                  <a:pt x="1092" y="876"/>
                </a:lnTo>
                <a:lnTo>
                  <a:pt x="1128" y="930"/>
                </a:lnTo>
                <a:lnTo>
                  <a:pt x="1166" y="990"/>
                </a:lnTo>
                <a:lnTo>
                  <a:pt x="1206" y="1052"/>
                </a:lnTo>
                <a:lnTo>
                  <a:pt x="1244" y="1118"/>
                </a:lnTo>
                <a:lnTo>
                  <a:pt x="1282" y="1186"/>
                </a:lnTo>
                <a:lnTo>
                  <a:pt x="1322" y="1260"/>
                </a:lnTo>
                <a:lnTo>
                  <a:pt x="1362" y="1336"/>
                </a:lnTo>
                <a:lnTo>
                  <a:pt x="1402" y="1416"/>
                </a:lnTo>
                <a:lnTo>
                  <a:pt x="1442" y="1500"/>
                </a:lnTo>
                <a:lnTo>
                  <a:pt x="1442" y="1500"/>
                </a:lnTo>
                <a:lnTo>
                  <a:pt x="1484" y="1584"/>
                </a:lnTo>
                <a:lnTo>
                  <a:pt x="1530" y="1668"/>
                </a:lnTo>
                <a:lnTo>
                  <a:pt x="1580" y="1748"/>
                </a:lnTo>
                <a:lnTo>
                  <a:pt x="1632" y="1826"/>
                </a:lnTo>
                <a:lnTo>
                  <a:pt x="1690" y="1900"/>
                </a:lnTo>
                <a:lnTo>
                  <a:pt x="1748" y="1974"/>
                </a:lnTo>
                <a:lnTo>
                  <a:pt x="1810" y="2046"/>
                </a:lnTo>
                <a:lnTo>
                  <a:pt x="1876" y="2116"/>
                </a:lnTo>
                <a:lnTo>
                  <a:pt x="1876" y="2116"/>
                </a:lnTo>
                <a:lnTo>
                  <a:pt x="1854" y="2104"/>
                </a:lnTo>
                <a:lnTo>
                  <a:pt x="1854" y="2104"/>
                </a:lnTo>
                <a:lnTo>
                  <a:pt x="1782" y="2030"/>
                </a:lnTo>
                <a:lnTo>
                  <a:pt x="1716" y="1954"/>
                </a:lnTo>
                <a:lnTo>
                  <a:pt x="1654" y="1878"/>
                </a:lnTo>
                <a:lnTo>
                  <a:pt x="1594" y="1802"/>
                </a:lnTo>
                <a:lnTo>
                  <a:pt x="1540" y="1724"/>
                </a:lnTo>
                <a:lnTo>
                  <a:pt x="1492" y="1646"/>
                </a:lnTo>
                <a:lnTo>
                  <a:pt x="1446" y="1566"/>
                </a:lnTo>
                <a:lnTo>
                  <a:pt x="1404" y="1484"/>
                </a:lnTo>
                <a:lnTo>
                  <a:pt x="1404" y="1484"/>
                </a:lnTo>
                <a:lnTo>
                  <a:pt x="1332" y="1340"/>
                </a:lnTo>
                <a:lnTo>
                  <a:pt x="1260" y="1204"/>
                </a:lnTo>
                <a:lnTo>
                  <a:pt x="1224" y="1138"/>
                </a:lnTo>
                <a:lnTo>
                  <a:pt x="1188" y="1076"/>
                </a:lnTo>
                <a:lnTo>
                  <a:pt x="1152" y="1016"/>
                </a:lnTo>
                <a:lnTo>
                  <a:pt x="1114" y="960"/>
                </a:lnTo>
                <a:lnTo>
                  <a:pt x="1078" y="904"/>
                </a:lnTo>
                <a:lnTo>
                  <a:pt x="1042" y="852"/>
                </a:lnTo>
                <a:lnTo>
                  <a:pt x="1006" y="800"/>
                </a:lnTo>
                <a:lnTo>
                  <a:pt x="968" y="752"/>
                </a:lnTo>
                <a:lnTo>
                  <a:pt x="932" y="708"/>
                </a:lnTo>
                <a:lnTo>
                  <a:pt x="896" y="664"/>
                </a:lnTo>
                <a:lnTo>
                  <a:pt x="858" y="624"/>
                </a:lnTo>
                <a:lnTo>
                  <a:pt x="822" y="586"/>
                </a:lnTo>
                <a:lnTo>
                  <a:pt x="822" y="586"/>
                </a:lnTo>
                <a:lnTo>
                  <a:pt x="764" y="530"/>
                </a:lnTo>
                <a:lnTo>
                  <a:pt x="704" y="480"/>
                </a:lnTo>
                <a:lnTo>
                  <a:pt x="676" y="458"/>
                </a:lnTo>
                <a:lnTo>
                  <a:pt x="646" y="436"/>
                </a:lnTo>
                <a:lnTo>
                  <a:pt x="616" y="416"/>
                </a:lnTo>
                <a:lnTo>
                  <a:pt x="588" y="400"/>
                </a:lnTo>
                <a:lnTo>
                  <a:pt x="558" y="382"/>
                </a:lnTo>
                <a:lnTo>
                  <a:pt x="530" y="368"/>
                </a:lnTo>
                <a:lnTo>
                  <a:pt x="500" y="356"/>
                </a:lnTo>
                <a:lnTo>
                  <a:pt x="472" y="344"/>
                </a:lnTo>
                <a:lnTo>
                  <a:pt x="444" y="334"/>
                </a:lnTo>
                <a:lnTo>
                  <a:pt x="414" y="326"/>
                </a:lnTo>
                <a:lnTo>
                  <a:pt x="386" y="320"/>
                </a:lnTo>
                <a:lnTo>
                  <a:pt x="358" y="314"/>
                </a:lnTo>
                <a:lnTo>
                  <a:pt x="358" y="314"/>
                </a:lnTo>
                <a:lnTo>
                  <a:pt x="332" y="312"/>
                </a:lnTo>
                <a:lnTo>
                  <a:pt x="308" y="310"/>
                </a:lnTo>
                <a:lnTo>
                  <a:pt x="262" y="310"/>
                </a:lnTo>
                <a:lnTo>
                  <a:pt x="218" y="314"/>
                </a:lnTo>
                <a:lnTo>
                  <a:pt x="178" y="322"/>
                </a:lnTo>
                <a:lnTo>
                  <a:pt x="140" y="334"/>
                </a:lnTo>
                <a:lnTo>
                  <a:pt x="106" y="346"/>
                </a:lnTo>
                <a:lnTo>
                  <a:pt x="76" y="358"/>
                </a:lnTo>
                <a:lnTo>
                  <a:pt x="50" y="372"/>
                </a:lnTo>
                <a:lnTo>
                  <a:pt x="50" y="372"/>
                </a:lnTo>
                <a:lnTo>
                  <a:pt x="24" y="390"/>
                </a:lnTo>
                <a:lnTo>
                  <a:pt x="0" y="406"/>
                </a:lnTo>
                <a:lnTo>
                  <a:pt x="0" y="408"/>
                </a:lnTo>
                <a:lnTo>
                  <a:pt x="0" y="408"/>
                </a:lnTo>
                <a:lnTo>
                  <a:pt x="24" y="392"/>
                </a:lnTo>
                <a:lnTo>
                  <a:pt x="50" y="374"/>
                </a:lnTo>
                <a:lnTo>
                  <a:pt x="50" y="374"/>
                </a:lnTo>
                <a:lnTo>
                  <a:pt x="76" y="362"/>
                </a:lnTo>
                <a:lnTo>
                  <a:pt x="106" y="348"/>
                </a:lnTo>
                <a:lnTo>
                  <a:pt x="140" y="336"/>
                </a:lnTo>
                <a:lnTo>
                  <a:pt x="178" y="324"/>
                </a:lnTo>
                <a:lnTo>
                  <a:pt x="218" y="318"/>
                </a:lnTo>
                <a:lnTo>
                  <a:pt x="262" y="312"/>
                </a:lnTo>
                <a:lnTo>
                  <a:pt x="308" y="312"/>
                </a:lnTo>
                <a:lnTo>
                  <a:pt x="332" y="314"/>
                </a:lnTo>
                <a:lnTo>
                  <a:pt x="358" y="318"/>
                </a:lnTo>
                <a:lnTo>
                  <a:pt x="358" y="318"/>
                </a:lnTo>
                <a:lnTo>
                  <a:pt x="404" y="326"/>
                </a:lnTo>
                <a:lnTo>
                  <a:pt x="452" y="340"/>
                </a:lnTo>
                <a:lnTo>
                  <a:pt x="478" y="350"/>
                </a:lnTo>
                <a:lnTo>
                  <a:pt x="506" y="360"/>
                </a:lnTo>
                <a:lnTo>
                  <a:pt x="532" y="372"/>
                </a:lnTo>
                <a:lnTo>
                  <a:pt x="560" y="388"/>
                </a:lnTo>
                <a:lnTo>
                  <a:pt x="590" y="404"/>
                </a:lnTo>
                <a:lnTo>
                  <a:pt x="618" y="422"/>
                </a:lnTo>
                <a:lnTo>
                  <a:pt x="648" y="442"/>
                </a:lnTo>
                <a:lnTo>
                  <a:pt x="680" y="464"/>
                </a:lnTo>
                <a:lnTo>
                  <a:pt x="710" y="488"/>
                </a:lnTo>
                <a:lnTo>
                  <a:pt x="742" y="514"/>
                </a:lnTo>
                <a:lnTo>
                  <a:pt x="774" y="544"/>
                </a:lnTo>
                <a:lnTo>
                  <a:pt x="808" y="576"/>
                </a:lnTo>
                <a:lnTo>
                  <a:pt x="842" y="610"/>
                </a:lnTo>
                <a:lnTo>
                  <a:pt x="876" y="646"/>
                </a:lnTo>
                <a:lnTo>
                  <a:pt x="910" y="686"/>
                </a:lnTo>
                <a:lnTo>
                  <a:pt x="946" y="728"/>
                </a:lnTo>
                <a:lnTo>
                  <a:pt x="982" y="774"/>
                </a:lnTo>
                <a:lnTo>
                  <a:pt x="1018" y="822"/>
                </a:lnTo>
                <a:lnTo>
                  <a:pt x="1054" y="872"/>
                </a:lnTo>
                <a:lnTo>
                  <a:pt x="1092" y="926"/>
                </a:lnTo>
                <a:lnTo>
                  <a:pt x="1130" y="984"/>
                </a:lnTo>
                <a:lnTo>
                  <a:pt x="1168" y="1046"/>
                </a:lnTo>
                <a:lnTo>
                  <a:pt x="1206" y="1110"/>
                </a:lnTo>
                <a:lnTo>
                  <a:pt x="1244" y="1178"/>
                </a:lnTo>
                <a:lnTo>
                  <a:pt x="1284" y="1250"/>
                </a:lnTo>
                <a:lnTo>
                  <a:pt x="1324" y="1324"/>
                </a:lnTo>
                <a:lnTo>
                  <a:pt x="1364" y="1404"/>
                </a:lnTo>
                <a:lnTo>
                  <a:pt x="1404" y="1486"/>
                </a:lnTo>
                <a:lnTo>
                  <a:pt x="1404" y="1486"/>
                </a:lnTo>
                <a:lnTo>
                  <a:pt x="1438" y="1552"/>
                </a:lnTo>
                <a:lnTo>
                  <a:pt x="1474" y="1618"/>
                </a:lnTo>
                <a:lnTo>
                  <a:pt x="1512" y="1682"/>
                </a:lnTo>
                <a:lnTo>
                  <a:pt x="1552" y="1744"/>
                </a:lnTo>
                <a:lnTo>
                  <a:pt x="1596" y="1808"/>
                </a:lnTo>
                <a:lnTo>
                  <a:pt x="1644" y="1868"/>
                </a:lnTo>
                <a:lnTo>
                  <a:pt x="1692" y="1930"/>
                </a:lnTo>
                <a:lnTo>
                  <a:pt x="1746" y="1990"/>
                </a:lnTo>
                <a:lnTo>
                  <a:pt x="1746" y="1990"/>
                </a:lnTo>
                <a:lnTo>
                  <a:pt x="1796" y="2046"/>
                </a:lnTo>
                <a:lnTo>
                  <a:pt x="1848" y="2100"/>
                </a:lnTo>
                <a:lnTo>
                  <a:pt x="1848" y="2100"/>
                </a:lnTo>
                <a:lnTo>
                  <a:pt x="1828" y="2088"/>
                </a:lnTo>
                <a:lnTo>
                  <a:pt x="1828" y="2088"/>
                </a:lnTo>
                <a:lnTo>
                  <a:pt x="1754" y="2014"/>
                </a:lnTo>
                <a:lnTo>
                  <a:pt x="1686" y="1940"/>
                </a:lnTo>
                <a:lnTo>
                  <a:pt x="1622" y="1864"/>
                </a:lnTo>
                <a:lnTo>
                  <a:pt x="1562" y="1788"/>
                </a:lnTo>
                <a:lnTo>
                  <a:pt x="1506" y="1710"/>
                </a:lnTo>
                <a:lnTo>
                  <a:pt x="1456" y="1632"/>
                </a:lnTo>
                <a:lnTo>
                  <a:pt x="1408" y="1552"/>
                </a:lnTo>
                <a:lnTo>
                  <a:pt x="1366" y="1470"/>
                </a:lnTo>
                <a:lnTo>
                  <a:pt x="1366" y="1470"/>
                </a:lnTo>
                <a:lnTo>
                  <a:pt x="1294" y="1328"/>
                </a:lnTo>
                <a:lnTo>
                  <a:pt x="1222" y="1194"/>
                </a:lnTo>
                <a:lnTo>
                  <a:pt x="1150" y="1070"/>
                </a:lnTo>
                <a:lnTo>
                  <a:pt x="1114" y="1012"/>
                </a:lnTo>
                <a:lnTo>
                  <a:pt x="1078" y="954"/>
                </a:lnTo>
                <a:lnTo>
                  <a:pt x="1042" y="900"/>
                </a:lnTo>
                <a:lnTo>
                  <a:pt x="1004" y="848"/>
                </a:lnTo>
                <a:lnTo>
                  <a:pt x="968" y="800"/>
                </a:lnTo>
                <a:lnTo>
                  <a:pt x="932" y="752"/>
                </a:lnTo>
                <a:lnTo>
                  <a:pt x="896" y="708"/>
                </a:lnTo>
                <a:lnTo>
                  <a:pt x="860" y="666"/>
                </a:lnTo>
                <a:lnTo>
                  <a:pt x="824" y="626"/>
                </a:lnTo>
                <a:lnTo>
                  <a:pt x="788" y="588"/>
                </a:lnTo>
                <a:lnTo>
                  <a:pt x="788" y="588"/>
                </a:lnTo>
                <a:lnTo>
                  <a:pt x="730" y="534"/>
                </a:lnTo>
                <a:lnTo>
                  <a:pt x="672" y="486"/>
                </a:lnTo>
                <a:lnTo>
                  <a:pt x="644" y="464"/>
                </a:lnTo>
                <a:lnTo>
                  <a:pt x="616" y="444"/>
                </a:lnTo>
                <a:lnTo>
                  <a:pt x="588" y="426"/>
                </a:lnTo>
                <a:lnTo>
                  <a:pt x="558" y="408"/>
                </a:lnTo>
                <a:lnTo>
                  <a:pt x="530" y="392"/>
                </a:lnTo>
                <a:lnTo>
                  <a:pt x="502" y="378"/>
                </a:lnTo>
                <a:lnTo>
                  <a:pt x="474" y="366"/>
                </a:lnTo>
                <a:lnTo>
                  <a:pt x="446" y="356"/>
                </a:lnTo>
                <a:lnTo>
                  <a:pt x="418" y="346"/>
                </a:lnTo>
                <a:lnTo>
                  <a:pt x="390" y="338"/>
                </a:lnTo>
                <a:lnTo>
                  <a:pt x="362" y="332"/>
                </a:lnTo>
                <a:lnTo>
                  <a:pt x="336" y="328"/>
                </a:lnTo>
                <a:lnTo>
                  <a:pt x="336" y="328"/>
                </a:lnTo>
                <a:lnTo>
                  <a:pt x="312" y="326"/>
                </a:lnTo>
                <a:lnTo>
                  <a:pt x="288" y="324"/>
                </a:lnTo>
                <a:lnTo>
                  <a:pt x="244" y="324"/>
                </a:lnTo>
                <a:lnTo>
                  <a:pt x="202" y="330"/>
                </a:lnTo>
                <a:lnTo>
                  <a:pt x="162" y="338"/>
                </a:lnTo>
                <a:lnTo>
                  <a:pt x="126" y="350"/>
                </a:lnTo>
                <a:lnTo>
                  <a:pt x="94" y="362"/>
                </a:lnTo>
                <a:lnTo>
                  <a:pt x="66" y="376"/>
                </a:lnTo>
                <a:lnTo>
                  <a:pt x="40" y="390"/>
                </a:lnTo>
                <a:lnTo>
                  <a:pt x="40" y="390"/>
                </a:lnTo>
                <a:lnTo>
                  <a:pt x="20" y="404"/>
                </a:lnTo>
                <a:lnTo>
                  <a:pt x="0" y="418"/>
                </a:lnTo>
                <a:lnTo>
                  <a:pt x="0" y="420"/>
                </a:lnTo>
                <a:lnTo>
                  <a:pt x="0" y="420"/>
                </a:lnTo>
                <a:lnTo>
                  <a:pt x="20" y="406"/>
                </a:lnTo>
                <a:lnTo>
                  <a:pt x="42" y="392"/>
                </a:lnTo>
                <a:lnTo>
                  <a:pt x="42" y="392"/>
                </a:lnTo>
                <a:lnTo>
                  <a:pt x="66" y="378"/>
                </a:lnTo>
                <a:lnTo>
                  <a:pt x="94" y="364"/>
                </a:lnTo>
                <a:lnTo>
                  <a:pt x="128" y="352"/>
                </a:lnTo>
                <a:lnTo>
                  <a:pt x="162" y="340"/>
                </a:lnTo>
                <a:lnTo>
                  <a:pt x="202" y="332"/>
                </a:lnTo>
                <a:lnTo>
                  <a:pt x="244" y="328"/>
                </a:lnTo>
                <a:lnTo>
                  <a:pt x="288" y="326"/>
                </a:lnTo>
                <a:lnTo>
                  <a:pt x="312" y="328"/>
                </a:lnTo>
                <a:lnTo>
                  <a:pt x="336" y="330"/>
                </a:lnTo>
                <a:lnTo>
                  <a:pt x="336" y="330"/>
                </a:lnTo>
                <a:lnTo>
                  <a:pt x="380" y="338"/>
                </a:lnTo>
                <a:lnTo>
                  <a:pt x="428" y="352"/>
                </a:lnTo>
                <a:lnTo>
                  <a:pt x="452" y="360"/>
                </a:lnTo>
                <a:lnTo>
                  <a:pt x="478" y="370"/>
                </a:lnTo>
                <a:lnTo>
                  <a:pt x="506" y="382"/>
                </a:lnTo>
                <a:lnTo>
                  <a:pt x="532" y="396"/>
                </a:lnTo>
                <a:lnTo>
                  <a:pt x="560" y="412"/>
                </a:lnTo>
                <a:lnTo>
                  <a:pt x="588" y="430"/>
                </a:lnTo>
                <a:lnTo>
                  <a:pt x="618" y="448"/>
                </a:lnTo>
                <a:lnTo>
                  <a:pt x="648" y="470"/>
                </a:lnTo>
                <a:lnTo>
                  <a:pt x="678" y="494"/>
                </a:lnTo>
                <a:lnTo>
                  <a:pt x="710" y="520"/>
                </a:lnTo>
                <a:lnTo>
                  <a:pt x="742" y="548"/>
                </a:lnTo>
                <a:lnTo>
                  <a:pt x="774" y="580"/>
                </a:lnTo>
                <a:lnTo>
                  <a:pt x="808" y="612"/>
                </a:lnTo>
                <a:lnTo>
                  <a:pt x="840" y="648"/>
                </a:lnTo>
                <a:lnTo>
                  <a:pt x="874" y="686"/>
                </a:lnTo>
                <a:lnTo>
                  <a:pt x="910" y="728"/>
                </a:lnTo>
                <a:lnTo>
                  <a:pt x="946" y="772"/>
                </a:lnTo>
                <a:lnTo>
                  <a:pt x="980" y="820"/>
                </a:lnTo>
                <a:lnTo>
                  <a:pt x="1018" y="870"/>
                </a:lnTo>
                <a:lnTo>
                  <a:pt x="1054" y="924"/>
                </a:lnTo>
                <a:lnTo>
                  <a:pt x="1092" y="980"/>
                </a:lnTo>
                <a:lnTo>
                  <a:pt x="1130" y="1040"/>
                </a:lnTo>
                <a:lnTo>
                  <a:pt x="1168" y="1102"/>
                </a:lnTo>
                <a:lnTo>
                  <a:pt x="1206" y="1170"/>
                </a:lnTo>
                <a:lnTo>
                  <a:pt x="1246" y="1240"/>
                </a:lnTo>
                <a:lnTo>
                  <a:pt x="1286" y="1314"/>
                </a:lnTo>
                <a:lnTo>
                  <a:pt x="1326" y="1392"/>
                </a:lnTo>
                <a:lnTo>
                  <a:pt x="1366" y="1472"/>
                </a:lnTo>
                <a:lnTo>
                  <a:pt x="1366" y="1472"/>
                </a:lnTo>
                <a:lnTo>
                  <a:pt x="1400" y="1536"/>
                </a:lnTo>
                <a:lnTo>
                  <a:pt x="1434" y="1600"/>
                </a:lnTo>
                <a:lnTo>
                  <a:pt x="1472" y="1662"/>
                </a:lnTo>
                <a:lnTo>
                  <a:pt x="1512" y="1722"/>
                </a:lnTo>
                <a:lnTo>
                  <a:pt x="1556" y="1782"/>
                </a:lnTo>
                <a:lnTo>
                  <a:pt x="1602" y="1842"/>
                </a:lnTo>
                <a:lnTo>
                  <a:pt x="1650" y="1902"/>
                </a:lnTo>
                <a:lnTo>
                  <a:pt x="1702" y="1960"/>
                </a:lnTo>
                <a:lnTo>
                  <a:pt x="1702" y="1960"/>
                </a:lnTo>
                <a:lnTo>
                  <a:pt x="1760" y="2022"/>
                </a:lnTo>
                <a:lnTo>
                  <a:pt x="1822" y="2084"/>
                </a:lnTo>
                <a:lnTo>
                  <a:pt x="1822" y="2084"/>
                </a:lnTo>
                <a:lnTo>
                  <a:pt x="1802" y="2072"/>
                </a:lnTo>
                <a:lnTo>
                  <a:pt x="1802" y="2072"/>
                </a:lnTo>
                <a:lnTo>
                  <a:pt x="1726" y="2000"/>
                </a:lnTo>
                <a:lnTo>
                  <a:pt x="1656" y="1924"/>
                </a:lnTo>
                <a:lnTo>
                  <a:pt x="1590" y="1850"/>
                </a:lnTo>
                <a:lnTo>
                  <a:pt x="1528" y="1774"/>
                </a:lnTo>
                <a:lnTo>
                  <a:pt x="1472" y="1696"/>
                </a:lnTo>
                <a:lnTo>
                  <a:pt x="1420" y="1618"/>
                </a:lnTo>
                <a:lnTo>
                  <a:pt x="1372" y="1538"/>
                </a:lnTo>
                <a:lnTo>
                  <a:pt x="1330" y="1458"/>
                </a:lnTo>
                <a:lnTo>
                  <a:pt x="1330" y="1458"/>
                </a:lnTo>
                <a:lnTo>
                  <a:pt x="1256" y="1316"/>
                </a:lnTo>
                <a:lnTo>
                  <a:pt x="1184" y="1186"/>
                </a:lnTo>
                <a:lnTo>
                  <a:pt x="1112" y="1064"/>
                </a:lnTo>
                <a:lnTo>
                  <a:pt x="1076" y="1006"/>
                </a:lnTo>
                <a:lnTo>
                  <a:pt x="1040" y="950"/>
                </a:lnTo>
                <a:lnTo>
                  <a:pt x="1004" y="898"/>
                </a:lnTo>
                <a:lnTo>
                  <a:pt x="968" y="846"/>
                </a:lnTo>
                <a:lnTo>
                  <a:pt x="932" y="798"/>
                </a:lnTo>
                <a:lnTo>
                  <a:pt x="896" y="752"/>
                </a:lnTo>
                <a:lnTo>
                  <a:pt x="860" y="708"/>
                </a:lnTo>
                <a:lnTo>
                  <a:pt x="826" y="668"/>
                </a:lnTo>
                <a:lnTo>
                  <a:pt x="790" y="628"/>
                </a:lnTo>
                <a:lnTo>
                  <a:pt x="754" y="592"/>
                </a:lnTo>
                <a:lnTo>
                  <a:pt x="754" y="592"/>
                </a:lnTo>
                <a:lnTo>
                  <a:pt x="698" y="540"/>
                </a:lnTo>
                <a:lnTo>
                  <a:pt x="642" y="492"/>
                </a:lnTo>
                <a:lnTo>
                  <a:pt x="586" y="452"/>
                </a:lnTo>
                <a:lnTo>
                  <a:pt x="558" y="434"/>
                </a:lnTo>
                <a:lnTo>
                  <a:pt x="530" y="416"/>
                </a:lnTo>
                <a:lnTo>
                  <a:pt x="502" y="402"/>
                </a:lnTo>
                <a:lnTo>
                  <a:pt x="476" y="388"/>
                </a:lnTo>
                <a:lnTo>
                  <a:pt x="448" y="376"/>
                </a:lnTo>
                <a:lnTo>
                  <a:pt x="420" y="366"/>
                </a:lnTo>
                <a:lnTo>
                  <a:pt x="394" y="358"/>
                </a:lnTo>
                <a:lnTo>
                  <a:pt x="366" y="350"/>
                </a:lnTo>
                <a:lnTo>
                  <a:pt x="340" y="344"/>
                </a:lnTo>
                <a:lnTo>
                  <a:pt x="314" y="340"/>
                </a:lnTo>
                <a:lnTo>
                  <a:pt x="314" y="340"/>
                </a:lnTo>
                <a:lnTo>
                  <a:pt x="290" y="338"/>
                </a:lnTo>
                <a:lnTo>
                  <a:pt x="268" y="338"/>
                </a:lnTo>
                <a:lnTo>
                  <a:pt x="224" y="340"/>
                </a:lnTo>
                <a:lnTo>
                  <a:pt x="184" y="346"/>
                </a:lnTo>
                <a:lnTo>
                  <a:pt x="148" y="354"/>
                </a:lnTo>
                <a:lnTo>
                  <a:pt x="114" y="366"/>
                </a:lnTo>
                <a:lnTo>
                  <a:pt x="82" y="378"/>
                </a:lnTo>
                <a:lnTo>
                  <a:pt x="56" y="392"/>
                </a:lnTo>
                <a:lnTo>
                  <a:pt x="32" y="408"/>
                </a:lnTo>
                <a:lnTo>
                  <a:pt x="32" y="408"/>
                </a:lnTo>
                <a:lnTo>
                  <a:pt x="0" y="430"/>
                </a:lnTo>
                <a:lnTo>
                  <a:pt x="0" y="432"/>
                </a:lnTo>
                <a:lnTo>
                  <a:pt x="0" y="432"/>
                </a:lnTo>
                <a:lnTo>
                  <a:pt x="32" y="410"/>
                </a:lnTo>
                <a:lnTo>
                  <a:pt x="32" y="410"/>
                </a:lnTo>
                <a:lnTo>
                  <a:pt x="56" y="394"/>
                </a:lnTo>
                <a:lnTo>
                  <a:pt x="84" y="380"/>
                </a:lnTo>
                <a:lnTo>
                  <a:pt x="114" y="368"/>
                </a:lnTo>
                <a:lnTo>
                  <a:pt x="148" y="356"/>
                </a:lnTo>
                <a:lnTo>
                  <a:pt x="184" y="348"/>
                </a:lnTo>
                <a:lnTo>
                  <a:pt x="224" y="342"/>
                </a:lnTo>
                <a:lnTo>
                  <a:pt x="268" y="340"/>
                </a:lnTo>
                <a:lnTo>
                  <a:pt x="290" y="340"/>
                </a:lnTo>
                <a:lnTo>
                  <a:pt x="314" y="344"/>
                </a:lnTo>
                <a:lnTo>
                  <a:pt x="314" y="344"/>
                </a:lnTo>
                <a:lnTo>
                  <a:pt x="356" y="350"/>
                </a:lnTo>
                <a:lnTo>
                  <a:pt x="404" y="362"/>
                </a:lnTo>
                <a:lnTo>
                  <a:pt x="428" y="370"/>
                </a:lnTo>
                <a:lnTo>
                  <a:pt x="452" y="380"/>
                </a:lnTo>
                <a:lnTo>
                  <a:pt x="478" y="392"/>
                </a:lnTo>
                <a:lnTo>
                  <a:pt x="504" y="406"/>
                </a:lnTo>
                <a:lnTo>
                  <a:pt x="532" y="420"/>
                </a:lnTo>
                <a:lnTo>
                  <a:pt x="560" y="438"/>
                </a:lnTo>
                <a:lnTo>
                  <a:pt x="588" y="456"/>
                </a:lnTo>
                <a:lnTo>
                  <a:pt x="618" y="478"/>
                </a:lnTo>
                <a:lnTo>
                  <a:pt x="646" y="500"/>
                </a:lnTo>
                <a:lnTo>
                  <a:pt x="678" y="526"/>
                </a:lnTo>
                <a:lnTo>
                  <a:pt x="708" y="552"/>
                </a:lnTo>
                <a:lnTo>
                  <a:pt x="740" y="582"/>
                </a:lnTo>
                <a:lnTo>
                  <a:pt x="772" y="616"/>
                </a:lnTo>
                <a:lnTo>
                  <a:pt x="806" y="650"/>
                </a:lnTo>
                <a:lnTo>
                  <a:pt x="840" y="688"/>
                </a:lnTo>
                <a:lnTo>
                  <a:pt x="874" y="728"/>
                </a:lnTo>
                <a:lnTo>
                  <a:pt x="908" y="772"/>
                </a:lnTo>
                <a:lnTo>
                  <a:pt x="944" y="818"/>
                </a:lnTo>
                <a:lnTo>
                  <a:pt x="980" y="868"/>
                </a:lnTo>
                <a:lnTo>
                  <a:pt x="1016" y="920"/>
                </a:lnTo>
                <a:lnTo>
                  <a:pt x="1054" y="974"/>
                </a:lnTo>
                <a:lnTo>
                  <a:pt x="1092" y="1034"/>
                </a:lnTo>
                <a:lnTo>
                  <a:pt x="1130" y="1096"/>
                </a:lnTo>
                <a:lnTo>
                  <a:pt x="1168" y="1160"/>
                </a:lnTo>
                <a:lnTo>
                  <a:pt x="1208" y="1230"/>
                </a:lnTo>
                <a:lnTo>
                  <a:pt x="1248" y="1302"/>
                </a:lnTo>
                <a:lnTo>
                  <a:pt x="1288" y="1378"/>
                </a:lnTo>
                <a:lnTo>
                  <a:pt x="1328" y="1458"/>
                </a:lnTo>
                <a:lnTo>
                  <a:pt x="1328" y="1458"/>
                </a:lnTo>
                <a:lnTo>
                  <a:pt x="1360" y="1520"/>
                </a:lnTo>
                <a:lnTo>
                  <a:pt x="1396" y="1582"/>
                </a:lnTo>
                <a:lnTo>
                  <a:pt x="1432" y="1642"/>
                </a:lnTo>
                <a:lnTo>
                  <a:pt x="1472" y="1700"/>
                </a:lnTo>
                <a:lnTo>
                  <a:pt x="1514" y="1760"/>
                </a:lnTo>
                <a:lnTo>
                  <a:pt x="1560" y="1816"/>
                </a:lnTo>
                <a:lnTo>
                  <a:pt x="1608" y="1874"/>
                </a:lnTo>
                <a:lnTo>
                  <a:pt x="1658" y="1932"/>
                </a:lnTo>
                <a:lnTo>
                  <a:pt x="1658" y="1932"/>
                </a:lnTo>
                <a:lnTo>
                  <a:pt x="1724" y="2000"/>
                </a:lnTo>
                <a:lnTo>
                  <a:pt x="1794" y="2068"/>
                </a:lnTo>
                <a:lnTo>
                  <a:pt x="1794" y="2068"/>
                </a:lnTo>
                <a:lnTo>
                  <a:pt x="1776" y="2058"/>
                </a:lnTo>
                <a:lnTo>
                  <a:pt x="1776" y="2058"/>
                </a:lnTo>
                <a:lnTo>
                  <a:pt x="1698" y="1984"/>
                </a:lnTo>
                <a:lnTo>
                  <a:pt x="1626" y="1910"/>
                </a:lnTo>
                <a:lnTo>
                  <a:pt x="1558" y="1834"/>
                </a:lnTo>
                <a:lnTo>
                  <a:pt x="1494" y="1758"/>
                </a:lnTo>
                <a:lnTo>
                  <a:pt x="1436" y="1682"/>
                </a:lnTo>
                <a:lnTo>
                  <a:pt x="1384" y="1604"/>
                </a:lnTo>
                <a:lnTo>
                  <a:pt x="1334" y="1524"/>
                </a:lnTo>
                <a:lnTo>
                  <a:pt x="1292" y="1444"/>
                </a:lnTo>
                <a:lnTo>
                  <a:pt x="1292" y="1444"/>
                </a:lnTo>
                <a:lnTo>
                  <a:pt x="1218" y="1306"/>
                </a:lnTo>
                <a:lnTo>
                  <a:pt x="1146" y="1176"/>
                </a:lnTo>
                <a:lnTo>
                  <a:pt x="1074" y="1056"/>
                </a:lnTo>
                <a:lnTo>
                  <a:pt x="1002" y="946"/>
                </a:lnTo>
                <a:lnTo>
                  <a:pt x="966" y="894"/>
                </a:lnTo>
                <a:lnTo>
                  <a:pt x="932" y="844"/>
                </a:lnTo>
                <a:lnTo>
                  <a:pt x="896" y="796"/>
                </a:lnTo>
                <a:lnTo>
                  <a:pt x="860" y="752"/>
                </a:lnTo>
                <a:lnTo>
                  <a:pt x="826" y="710"/>
                </a:lnTo>
                <a:lnTo>
                  <a:pt x="790" y="668"/>
                </a:lnTo>
                <a:lnTo>
                  <a:pt x="756" y="632"/>
                </a:lnTo>
                <a:lnTo>
                  <a:pt x="720" y="596"/>
                </a:lnTo>
                <a:lnTo>
                  <a:pt x="720" y="596"/>
                </a:lnTo>
                <a:lnTo>
                  <a:pt x="664" y="544"/>
                </a:lnTo>
                <a:lnTo>
                  <a:pt x="610" y="498"/>
                </a:lnTo>
                <a:lnTo>
                  <a:pt x="556" y="458"/>
                </a:lnTo>
                <a:lnTo>
                  <a:pt x="528" y="442"/>
                </a:lnTo>
                <a:lnTo>
                  <a:pt x="502" y="426"/>
                </a:lnTo>
                <a:lnTo>
                  <a:pt x="474" y="410"/>
                </a:lnTo>
                <a:lnTo>
                  <a:pt x="448" y="398"/>
                </a:lnTo>
                <a:lnTo>
                  <a:pt x="422" y="386"/>
                </a:lnTo>
                <a:lnTo>
                  <a:pt x="396" y="376"/>
                </a:lnTo>
                <a:lnTo>
                  <a:pt x="370" y="368"/>
                </a:lnTo>
                <a:lnTo>
                  <a:pt x="344" y="362"/>
                </a:lnTo>
                <a:lnTo>
                  <a:pt x="318" y="358"/>
                </a:lnTo>
                <a:lnTo>
                  <a:pt x="292" y="354"/>
                </a:lnTo>
                <a:lnTo>
                  <a:pt x="292" y="354"/>
                </a:lnTo>
                <a:lnTo>
                  <a:pt x="270" y="352"/>
                </a:lnTo>
                <a:lnTo>
                  <a:pt x="248" y="352"/>
                </a:lnTo>
                <a:lnTo>
                  <a:pt x="206" y="354"/>
                </a:lnTo>
                <a:lnTo>
                  <a:pt x="168" y="360"/>
                </a:lnTo>
                <a:lnTo>
                  <a:pt x="132" y="370"/>
                </a:lnTo>
                <a:lnTo>
                  <a:pt x="100" y="382"/>
                </a:lnTo>
                <a:lnTo>
                  <a:pt x="72" y="394"/>
                </a:lnTo>
                <a:lnTo>
                  <a:pt x="46" y="410"/>
                </a:lnTo>
                <a:lnTo>
                  <a:pt x="22" y="424"/>
                </a:lnTo>
                <a:lnTo>
                  <a:pt x="22" y="424"/>
                </a:lnTo>
                <a:lnTo>
                  <a:pt x="0" y="442"/>
                </a:lnTo>
                <a:lnTo>
                  <a:pt x="0" y="444"/>
                </a:lnTo>
                <a:lnTo>
                  <a:pt x="0" y="444"/>
                </a:lnTo>
                <a:lnTo>
                  <a:pt x="22" y="426"/>
                </a:lnTo>
                <a:lnTo>
                  <a:pt x="22" y="426"/>
                </a:lnTo>
                <a:lnTo>
                  <a:pt x="46" y="412"/>
                </a:lnTo>
                <a:lnTo>
                  <a:pt x="72" y="396"/>
                </a:lnTo>
                <a:lnTo>
                  <a:pt x="100" y="384"/>
                </a:lnTo>
                <a:lnTo>
                  <a:pt x="134" y="372"/>
                </a:lnTo>
                <a:lnTo>
                  <a:pt x="168" y="362"/>
                </a:lnTo>
                <a:lnTo>
                  <a:pt x="206" y="356"/>
                </a:lnTo>
                <a:lnTo>
                  <a:pt x="248" y="354"/>
                </a:lnTo>
                <a:lnTo>
                  <a:pt x="270" y="354"/>
                </a:lnTo>
                <a:lnTo>
                  <a:pt x="292" y="356"/>
                </a:lnTo>
                <a:lnTo>
                  <a:pt x="292" y="356"/>
                </a:lnTo>
                <a:lnTo>
                  <a:pt x="334" y="362"/>
                </a:lnTo>
                <a:lnTo>
                  <a:pt x="378" y="374"/>
                </a:lnTo>
                <a:lnTo>
                  <a:pt x="426" y="392"/>
                </a:lnTo>
                <a:lnTo>
                  <a:pt x="450" y="402"/>
                </a:lnTo>
                <a:lnTo>
                  <a:pt x="476" y="414"/>
                </a:lnTo>
                <a:lnTo>
                  <a:pt x="502" y="430"/>
                </a:lnTo>
                <a:lnTo>
                  <a:pt x="530" y="446"/>
                </a:lnTo>
                <a:lnTo>
                  <a:pt x="558" y="464"/>
                </a:lnTo>
                <a:lnTo>
                  <a:pt x="586" y="484"/>
                </a:lnTo>
                <a:lnTo>
                  <a:pt x="616" y="506"/>
                </a:lnTo>
                <a:lnTo>
                  <a:pt x="646" y="530"/>
                </a:lnTo>
                <a:lnTo>
                  <a:pt x="676" y="558"/>
                </a:lnTo>
                <a:lnTo>
                  <a:pt x="706" y="586"/>
                </a:lnTo>
                <a:lnTo>
                  <a:pt x="738" y="618"/>
                </a:lnTo>
                <a:lnTo>
                  <a:pt x="772" y="652"/>
                </a:lnTo>
                <a:lnTo>
                  <a:pt x="804" y="690"/>
                </a:lnTo>
                <a:lnTo>
                  <a:pt x="838" y="728"/>
                </a:lnTo>
                <a:lnTo>
                  <a:pt x="872" y="770"/>
                </a:lnTo>
                <a:lnTo>
                  <a:pt x="908" y="816"/>
                </a:lnTo>
                <a:lnTo>
                  <a:pt x="944" y="864"/>
                </a:lnTo>
                <a:lnTo>
                  <a:pt x="980" y="916"/>
                </a:lnTo>
                <a:lnTo>
                  <a:pt x="1016" y="970"/>
                </a:lnTo>
                <a:lnTo>
                  <a:pt x="1054" y="1028"/>
                </a:lnTo>
                <a:lnTo>
                  <a:pt x="1092" y="1088"/>
                </a:lnTo>
                <a:lnTo>
                  <a:pt x="1130" y="1152"/>
                </a:lnTo>
                <a:lnTo>
                  <a:pt x="1170" y="1220"/>
                </a:lnTo>
                <a:lnTo>
                  <a:pt x="1210" y="1292"/>
                </a:lnTo>
                <a:lnTo>
                  <a:pt x="1250" y="1366"/>
                </a:lnTo>
                <a:lnTo>
                  <a:pt x="1290" y="1446"/>
                </a:lnTo>
                <a:lnTo>
                  <a:pt x="1290" y="1446"/>
                </a:lnTo>
                <a:lnTo>
                  <a:pt x="1322" y="1506"/>
                </a:lnTo>
                <a:lnTo>
                  <a:pt x="1356" y="1564"/>
                </a:lnTo>
                <a:lnTo>
                  <a:pt x="1394" y="1622"/>
                </a:lnTo>
                <a:lnTo>
                  <a:pt x="1432" y="1680"/>
                </a:lnTo>
                <a:lnTo>
                  <a:pt x="1474" y="1736"/>
                </a:lnTo>
                <a:lnTo>
                  <a:pt x="1520" y="1792"/>
                </a:lnTo>
                <a:lnTo>
                  <a:pt x="1566" y="1848"/>
                </a:lnTo>
                <a:lnTo>
                  <a:pt x="1616" y="1904"/>
                </a:lnTo>
                <a:lnTo>
                  <a:pt x="1616" y="1904"/>
                </a:lnTo>
                <a:lnTo>
                  <a:pt x="1690" y="1978"/>
                </a:lnTo>
                <a:lnTo>
                  <a:pt x="1768" y="2052"/>
                </a:lnTo>
                <a:lnTo>
                  <a:pt x="1768" y="2052"/>
                </a:lnTo>
                <a:lnTo>
                  <a:pt x="1752" y="2042"/>
                </a:lnTo>
                <a:lnTo>
                  <a:pt x="1752" y="2042"/>
                </a:lnTo>
                <a:lnTo>
                  <a:pt x="1672" y="1970"/>
                </a:lnTo>
                <a:lnTo>
                  <a:pt x="1596" y="1896"/>
                </a:lnTo>
                <a:lnTo>
                  <a:pt x="1526" y="1820"/>
                </a:lnTo>
                <a:lnTo>
                  <a:pt x="1462" y="1744"/>
                </a:lnTo>
                <a:lnTo>
                  <a:pt x="1402" y="1668"/>
                </a:lnTo>
                <a:lnTo>
                  <a:pt x="1348" y="1590"/>
                </a:lnTo>
                <a:lnTo>
                  <a:pt x="1322" y="1550"/>
                </a:lnTo>
                <a:lnTo>
                  <a:pt x="1298" y="1510"/>
                </a:lnTo>
                <a:lnTo>
                  <a:pt x="1274" y="1470"/>
                </a:lnTo>
                <a:lnTo>
                  <a:pt x="1254" y="1430"/>
                </a:lnTo>
                <a:lnTo>
                  <a:pt x="1254" y="1430"/>
                </a:lnTo>
                <a:lnTo>
                  <a:pt x="1180" y="1294"/>
                </a:lnTo>
                <a:lnTo>
                  <a:pt x="1108" y="1168"/>
                </a:lnTo>
                <a:lnTo>
                  <a:pt x="1036" y="1050"/>
                </a:lnTo>
                <a:lnTo>
                  <a:pt x="966" y="940"/>
                </a:lnTo>
                <a:lnTo>
                  <a:pt x="930" y="890"/>
                </a:lnTo>
                <a:lnTo>
                  <a:pt x="894" y="842"/>
                </a:lnTo>
                <a:lnTo>
                  <a:pt x="860" y="796"/>
                </a:lnTo>
                <a:lnTo>
                  <a:pt x="824" y="752"/>
                </a:lnTo>
                <a:lnTo>
                  <a:pt x="790" y="710"/>
                </a:lnTo>
                <a:lnTo>
                  <a:pt x="754" y="670"/>
                </a:lnTo>
                <a:lnTo>
                  <a:pt x="720" y="634"/>
                </a:lnTo>
                <a:lnTo>
                  <a:pt x="686" y="598"/>
                </a:lnTo>
                <a:lnTo>
                  <a:pt x="686" y="598"/>
                </a:lnTo>
                <a:lnTo>
                  <a:pt x="632" y="548"/>
                </a:lnTo>
                <a:lnTo>
                  <a:pt x="578" y="504"/>
                </a:lnTo>
                <a:lnTo>
                  <a:pt x="526" y="466"/>
                </a:lnTo>
                <a:lnTo>
                  <a:pt x="498" y="448"/>
                </a:lnTo>
                <a:lnTo>
                  <a:pt x="472" y="434"/>
                </a:lnTo>
                <a:lnTo>
                  <a:pt x="446" y="420"/>
                </a:lnTo>
                <a:lnTo>
                  <a:pt x="420" y="408"/>
                </a:lnTo>
                <a:lnTo>
                  <a:pt x="396" y="396"/>
                </a:lnTo>
                <a:lnTo>
                  <a:pt x="370" y="388"/>
                </a:lnTo>
                <a:lnTo>
                  <a:pt x="344" y="380"/>
                </a:lnTo>
                <a:lnTo>
                  <a:pt x="320" y="374"/>
                </a:lnTo>
                <a:lnTo>
                  <a:pt x="294" y="370"/>
                </a:lnTo>
                <a:lnTo>
                  <a:pt x="270" y="366"/>
                </a:lnTo>
                <a:lnTo>
                  <a:pt x="270" y="366"/>
                </a:lnTo>
                <a:lnTo>
                  <a:pt x="248" y="366"/>
                </a:lnTo>
                <a:lnTo>
                  <a:pt x="228" y="366"/>
                </a:lnTo>
                <a:lnTo>
                  <a:pt x="188" y="368"/>
                </a:lnTo>
                <a:lnTo>
                  <a:pt x="152" y="376"/>
                </a:lnTo>
                <a:lnTo>
                  <a:pt x="118" y="386"/>
                </a:lnTo>
                <a:lnTo>
                  <a:pt x="88" y="398"/>
                </a:lnTo>
                <a:lnTo>
                  <a:pt x="60" y="412"/>
                </a:lnTo>
                <a:lnTo>
                  <a:pt x="34" y="426"/>
                </a:lnTo>
                <a:lnTo>
                  <a:pt x="14" y="442"/>
                </a:lnTo>
                <a:lnTo>
                  <a:pt x="14" y="442"/>
                </a:lnTo>
                <a:lnTo>
                  <a:pt x="0" y="452"/>
                </a:lnTo>
                <a:lnTo>
                  <a:pt x="0" y="454"/>
                </a:lnTo>
                <a:lnTo>
                  <a:pt x="0" y="454"/>
                </a:lnTo>
                <a:lnTo>
                  <a:pt x="14" y="444"/>
                </a:lnTo>
                <a:lnTo>
                  <a:pt x="14" y="444"/>
                </a:lnTo>
                <a:lnTo>
                  <a:pt x="36" y="428"/>
                </a:lnTo>
                <a:lnTo>
                  <a:pt x="60" y="414"/>
                </a:lnTo>
                <a:lnTo>
                  <a:pt x="88" y="400"/>
                </a:lnTo>
                <a:lnTo>
                  <a:pt x="118" y="388"/>
                </a:lnTo>
                <a:lnTo>
                  <a:pt x="152" y="378"/>
                </a:lnTo>
                <a:lnTo>
                  <a:pt x="188" y="370"/>
                </a:lnTo>
                <a:lnTo>
                  <a:pt x="228" y="368"/>
                </a:lnTo>
                <a:lnTo>
                  <a:pt x="248" y="368"/>
                </a:lnTo>
                <a:lnTo>
                  <a:pt x="270" y="368"/>
                </a:lnTo>
                <a:lnTo>
                  <a:pt x="270" y="368"/>
                </a:lnTo>
                <a:lnTo>
                  <a:pt x="310" y="374"/>
                </a:lnTo>
                <a:lnTo>
                  <a:pt x="354" y="384"/>
                </a:lnTo>
                <a:lnTo>
                  <a:pt x="400" y="402"/>
                </a:lnTo>
                <a:lnTo>
                  <a:pt x="424" y="412"/>
                </a:lnTo>
                <a:lnTo>
                  <a:pt x="448" y="424"/>
                </a:lnTo>
                <a:lnTo>
                  <a:pt x="474" y="438"/>
                </a:lnTo>
                <a:lnTo>
                  <a:pt x="500" y="454"/>
                </a:lnTo>
                <a:lnTo>
                  <a:pt x="528" y="470"/>
                </a:lnTo>
                <a:lnTo>
                  <a:pt x="556" y="490"/>
                </a:lnTo>
                <a:lnTo>
                  <a:pt x="584" y="512"/>
                </a:lnTo>
                <a:lnTo>
                  <a:pt x="612" y="536"/>
                </a:lnTo>
                <a:lnTo>
                  <a:pt x="642" y="562"/>
                </a:lnTo>
                <a:lnTo>
                  <a:pt x="674" y="590"/>
                </a:lnTo>
                <a:lnTo>
                  <a:pt x="704" y="620"/>
                </a:lnTo>
                <a:lnTo>
                  <a:pt x="736" y="654"/>
                </a:lnTo>
                <a:lnTo>
                  <a:pt x="770" y="690"/>
                </a:lnTo>
                <a:lnTo>
                  <a:pt x="802" y="728"/>
                </a:lnTo>
                <a:lnTo>
                  <a:pt x="836" y="770"/>
                </a:lnTo>
                <a:lnTo>
                  <a:pt x="872" y="814"/>
                </a:lnTo>
                <a:lnTo>
                  <a:pt x="906" y="862"/>
                </a:lnTo>
                <a:lnTo>
                  <a:pt x="942" y="912"/>
                </a:lnTo>
                <a:lnTo>
                  <a:pt x="978" y="964"/>
                </a:lnTo>
                <a:lnTo>
                  <a:pt x="1016" y="1022"/>
                </a:lnTo>
                <a:lnTo>
                  <a:pt x="1054" y="1080"/>
                </a:lnTo>
                <a:lnTo>
                  <a:pt x="1092" y="1144"/>
                </a:lnTo>
                <a:lnTo>
                  <a:pt x="1132" y="1210"/>
                </a:lnTo>
                <a:lnTo>
                  <a:pt x="1172" y="1280"/>
                </a:lnTo>
                <a:lnTo>
                  <a:pt x="1212" y="1354"/>
                </a:lnTo>
                <a:lnTo>
                  <a:pt x="1252" y="1432"/>
                </a:lnTo>
                <a:lnTo>
                  <a:pt x="1252" y="1432"/>
                </a:lnTo>
                <a:lnTo>
                  <a:pt x="1284" y="1490"/>
                </a:lnTo>
                <a:lnTo>
                  <a:pt x="1318" y="1548"/>
                </a:lnTo>
                <a:lnTo>
                  <a:pt x="1354" y="1604"/>
                </a:lnTo>
                <a:lnTo>
                  <a:pt x="1394" y="1660"/>
                </a:lnTo>
                <a:lnTo>
                  <a:pt x="1434" y="1714"/>
                </a:lnTo>
                <a:lnTo>
                  <a:pt x="1478" y="1768"/>
                </a:lnTo>
                <a:lnTo>
                  <a:pt x="1526" y="1822"/>
                </a:lnTo>
                <a:lnTo>
                  <a:pt x="1576" y="1876"/>
                </a:lnTo>
                <a:lnTo>
                  <a:pt x="1576" y="1876"/>
                </a:lnTo>
                <a:lnTo>
                  <a:pt x="1614" y="1916"/>
                </a:lnTo>
                <a:lnTo>
                  <a:pt x="1654" y="1956"/>
                </a:lnTo>
                <a:lnTo>
                  <a:pt x="1698" y="1996"/>
                </a:lnTo>
                <a:lnTo>
                  <a:pt x="1740" y="2036"/>
                </a:lnTo>
                <a:lnTo>
                  <a:pt x="1740" y="2036"/>
                </a:lnTo>
                <a:lnTo>
                  <a:pt x="1726" y="2026"/>
                </a:lnTo>
                <a:lnTo>
                  <a:pt x="1726" y="2026"/>
                </a:lnTo>
                <a:lnTo>
                  <a:pt x="1644" y="1954"/>
                </a:lnTo>
                <a:lnTo>
                  <a:pt x="1566" y="1880"/>
                </a:lnTo>
                <a:lnTo>
                  <a:pt x="1494" y="1806"/>
                </a:lnTo>
                <a:lnTo>
                  <a:pt x="1428" y="1730"/>
                </a:lnTo>
                <a:lnTo>
                  <a:pt x="1398" y="1692"/>
                </a:lnTo>
                <a:lnTo>
                  <a:pt x="1368" y="1654"/>
                </a:lnTo>
                <a:lnTo>
                  <a:pt x="1338" y="1614"/>
                </a:lnTo>
                <a:lnTo>
                  <a:pt x="1312" y="1576"/>
                </a:lnTo>
                <a:lnTo>
                  <a:pt x="1286" y="1536"/>
                </a:lnTo>
                <a:lnTo>
                  <a:pt x="1260" y="1496"/>
                </a:lnTo>
                <a:lnTo>
                  <a:pt x="1238" y="1456"/>
                </a:lnTo>
                <a:lnTo>
                  <a:pt x="1216" y="1416"/>
                </a:lnTo>
                <a:lnTo>
                  <a:pt x="1216" y="1416"/>
                </a:lnTo>
                <a:lnTo>
                  <a:pt x="1142" y="1282"/>
                </a:lnTo>
                <a:lnTo>
                  <a:pt x="1070" y="1158"/>
                </a:lnTo>
                <a:lnTo>
                  <a:pt x="998" y="1042"/>
                </a:lnTo>
                <a:lnTo>
                  <a:pt x="928" y="936"/>
                </a:lnTo>
                <a:lnTo>
                  <a:pt x="858" y="838"/>
                </a:lnTo>
                <a:lnTo>
                  <a:pt x="822" y="794"/>
                </a:lnTo>
                <a:lnTo>
                  <a:pt x="788" y="750"/>
                </a:lnTo>
                <a:lnTo>
                  <a:pt x="754" y="710"/>
                </a:lnTo>
                <a:lnTo>
                  <a:pt x="720" y="672"/>
                </a:lnTo>
                <a:lnTo>
                  <a:pt x="686" y="636"/>
                </a:lnTo>
                <a:lnTo>
                  <a:pt x="652" y="602"/>
                </a:lnTo>
                <a:lnTo>
                  <a:pt x="652" y="602"/>
                </a:lnTo>
                <a:lnTo>
                  <a:pt x="600" y="552"/>
                </a:lnTo>
                <a:lnTo>
                  <a:pt x="546" y="510"/>
                </a:lnTo>
                <a:lnTo>
                  <a:pt x="496" y="472"/>
                </a:lnTo>
                <a:lnTo>
                  <a:pt x="444" y="442"/>
                </a:lnTo>
                <a:lnTo>
                  <a:pt x="418" y="428"/>
                </a:lnTo>
                <a:lnTo>
                  <a:pt x="394" y="418"/>
                </a:lnTo>
                <a:lnTo>
                  <a:pt x="370" y="406"/>
                </a:lnTo>
                <a:lnTo>
                  <a:pt x="344" y="398"/>
                </a:lnTo>
                <a:lnTo>
                  <a:pt x="320" y="392"/>
                </a:lnTo>
                <a:lnTo>
                  <a:pt x="296" y="386"/>
                </a:lnTo>
                <a:lnTo>
                  <a:pt x="272" y="382"/>
                </a:lnTo>
                <a:lnTo>
                  <a:pt x="248" y="380"/>
                </a:lnTo>
                <a:lnTo>
                  <a:pt x="248" y="380"/>
                </a:lnTo>
                <a:lnTo>
                  <a:pt x="224" y="378"/>
                </a:lnTo>
                <a:lnTo>
                  <a:pt x="224" y="378"/>
                </a:lnTo>
                <a:lnTo>
                  <a:pt x="188" y="380"/>
                </a:lnTo>
                <a:lnTo>
                  <a:pt x="154" y="386"/>
                </a:lnTo>
                <a:lnTo>
                  <a:pt x="122" y="394"/>
                </a:lnTo>
                <a:lnTo>
                  <a:pt x="94" y="404"/>
                </a:lnTo>
                <a:lnTo>
                  <a:pt x="68" y="416"/>
                </a:lnTo>
                <a:lnTo>
                  <a:pt x="44" y="430"/>
                </a:lnTo>
                <a:lnTo>
                  <a:pt x="22" y="444"/>
                </a:lnTo>
                <a:lnTo>
                  <a:pt x="4" y="458"/>
                </a:lnTo>
                <a:lnTo>
                  <a:pt x="4" y="458"/>
                </a:lnTo>
                <a:lnTo>
                  <a:pt x="0" y="462"/>
                </a:lnTo>
                <a:lnTo>
                  <a:pt x="0" y="464"/>
                </a:lnTo>
                <a:lnTo>
                  <a:pt x="0" y="464"/>
                </a:lnTo>
                <a:lnTo>
                  <a:pt x="4" y="460"/>
                </a:lnTo>
                <a:lnTo>
                  <a:pt x="4" y="460"/>
                </a:lnTo>
                <a:lnTo>
                  <a:pt x="24" y="444"/>
                </a:lnTo>
                <a:lnTo>
                  <a:pt x="48" y="430"/>
                </a:lnTo>
                <a:lnTo>
                  <a:pt x="74" y="416"/>
                </a:lnTo>
                <a:lnTo>
                  <a:pt x="104" y="402"/>
                </a:lnTo>
                <a:lnTo>
                  <a:pt x="136" y="392"/>
                </a:lnTo>
                <a:lnTo>
                  <a:pt x="170" y="384"/>
                </a:lnTo>
                <a:lnTo>
                  <a:pt x="208" y="380"/>
                </a:lnTo>
                <a:lnTo>
                  <a:pt x="228" y="380"/>
                </a:lnTo>
                <a:lnTo>
                  <a:pt x="248" y="382"/>
                </a:lnTo>
                <a:lnTo>
                  <a:pt x="248" y="382"/>
                </a:lnTo>
                <a:lnTo>
                  <a:pt x="286" y="386"/>
                </a:lnTo>
                <a:lnTo>
                  <a:pt x="328" y="396"/>
                </a:lnTo>
                <a:lnTo>
                  <a:pt x="372" y="412"/>
                </a:lnTo>
                <a:lnTo>
                  <a:pt x="396" y="422"/>
                </a:lnTo>
                <a:lnTo>
                  <a:pt x="420" y="432"/>
                </a:lnTo>
                <a:lnTo>
                  <a:pt x="446" y="446"/>
                </a:lnTo>
                <a:lnTo>
                  <a:pt x="470" y="460"/>
                </a:lnTo>
                <a:lnTo>
                  <a:pt x="498" y="478"/>
                </a:lnTo>
                <a:lnTo>
                  <a:pt x="524" y="496"/>
                </a:lnTo>
                <a:lnTo>
                  <a:pt x="552" y="518"/>
                </a:lnTo>
                <a:lnTo>
                  <a:pt x="580" y="540"/>
                </a:lnTo>
                <a:lnTo>
                  <a:pt x="610" y="566"/>
                </a:lnTo>
                <a:lnTo>
                  <a:pt x="640" y="594"/>
                </a:lnTo>
                <a:lnTo>
                  <a:pt x="670" y="624"/>
                </a:lnTo>
                <a:lnTo>
                  <a:pt x="702" y="656"/>
                </a:lnTo>
                <a:lnTo>
                  <a:pt x="734" y="690"/>
                </a:lnTo>
                <a:lnTo>
                  <a:pt x="766" y="728"/>
                </a:lnTo>
                <a:lnTo>
                  <a:pt x="800" y="768"/>
                </a:lnTo>
                <a:lnTo>
                  <a:pt x="834" y="812"/>
                </a:lnTo>
                <a:lnTo>
                  <a:pt x="870" y="858"/>
                </a:lnTo>
                <a:lnTo>
                  <a:pt x="906" y="908"/>
                </a:lnTo>
                <a:lnTo>
                  <a:pt x="942" y="960"/>
                </a:lnTo>
                <a:lnTo>
                  <a:pt x="978" y="1014"/>
                </a:lnTo>
                <a:lnTo>
                  <a:pt x="1016" y="1074"/>
                </a:lnTo>
                <a:lnTo>
                  <a:pt x="1054" y="1136"/>
                </a:lnTo>
                <a:lnTo>
                  <a:pt x="1094" y="1200"/>
                </a:lnTo>
                <a:lnTo>
                  <a:pt x="1134" y="1270"/>
                </a:lnTo>
                <a:lnTo>
                  <a:pt x="1214" y="1418"/>
                </a:lnTo>
                <a:lnTo>
                  <a:pt x="1214" y="1418"/>
                </a:lnTo>
                <a:lnTo>
                  <a:pt x="1246" y="1474"/>
                </a:lnTo>
                <a:lnTo>
                  <a:pt x="1280" y="1530"/>
                </a:lnTo>
                <a:lnTo>
                  <a:pt x="1316" y="1586"/>
                </a:lnTo>
                <a:lnTo>
                  <a:pt x="1354" y="1640"/>
                </a:lnTo>
                <a:lnTo>
                  <a:pt x="1396" y="1692"/>
                </a:lnTo>
                <a:lnTo>
                  <a:pt x="1438" y="1746"/>
                </a:lnTo>
                <a:lnTo>
                  <a:pt x="1486" y="1798"/>
                </a:lnTo>
                <a:lnTo>
                  <a:pt x="1534" y="1850"/>
                </a:lnTo>
                <a:lnTo>
                  <a:pt x="1534" y="1850"/>
                </a:lnTo>
                <a:lnTo>
                  <a:pt x="1576" y="1892"/>
                </a:lnTo>
                <a:lnTo>
                  <a:pt x="1620" y="1934"/>
                </a:lnTo>
                <a:lnTo>
                  <a:pt x="1666" y="1978"/>
                </a:lnTo>
                <a:lnTo>
                  <a:pt x="1714" y="2018"/>
                </a:lnTo>
                <a:lnTo>
                  <a:pt x="1714" y="2018"/>
                </a:lnTo>
                <a:lnTo>
                  <a:pt x="1702" y="2012"/>
                </a:lnTo>
                <a:lnTo>
                  <a:pt x="1702" y="2012"/>
                </a:lnTo>
                <a:lnTo>
                  <a:pt x="1702" y="2012"/>
                </a:lnTo>
                <a:lnTo>
                  <a:pt x="1616" y="1938"/>
                </a:lnTo>
                <a:lnTo>
                  <a:pt x="1538" y="1866"/>
                </a:lnTo>
                <a:lnTo>
                  <a:pt x="1464" y="1790"/>
                </a:lnTo>
                <a:lnTo>
                  <a:pt x="1428" y="1754"/>
                </a:lnTo>
                <a:lnTo>
                  <a:pt x="1396" y="1716"/>
                </a:lnTo>
                <a:lnTo>
                  <a:pt x="1364" y="1678"/>
                </a:lnTo>
                <a:lnTo>
                  <a:pt x="1332" y="1638"/>
                </a:lnTo>
                <a:lnTo>
                  <a:pt x="1304" y="1600"/>
                </a:lnTo>
                <a:lnTo>
                  <a:pt x="1276" y="1562"/>
                </a:lnTo>
                <a:lnTo>
                  <a:pt x="1248" y="1522"/>
                </a:lnTo>
                <a:lnTo>
                  <a:pt x="1224" y="1482"/>
                </a:lnTo>
                <a:lnTo>
                  <a:pt x="1200" y="1442"/>
                </a:lnTo>
                <a:lnTo>
                  <a:pt x="1178" y="1402"/>
                </a:lnTo>
                <a:lnTo>
                  <a:pt x="1178" y="1402"/>
                </a:lnTo>
                <a:lnTo>
                  <a:pt x="1104" y="1272"/>
                </a:lnTo>
                <a:lnTo>
                  <a:pt x="1032" y="1150"/>
                </a:lnTo>
                <a:lnTo>
                  <a:pt x="960" y="1036"/>
                </a:lnTo>
                <a:lnTo>
                  <a:pt x="890" y="932"/>
                </a:lnTo>
                <a:lnTo>
                  <a:pt x="820" y="836"/>
                </a:lnTo>
                <a:lnTo>
                  <a:pt x="786" y="792"/>
                </a:lnTo>
                <a:lnTo>
                  <a:pt x="752" y="750"/>
                </a:lnTo>
                <a:lnTo>
                  <a:pt x="718" y="710"/>
                </a:lnTo>
                <a:lnTo>
                  <a:pt x="684" y="672"/>
                </a:lnTo>
                <a:lnTo>
                  <a:pt x="652" y="638"/>
                </a:lnTo>
                <a:lnTo>
                  <a:pt x="618" y="604"/>
                </a:lnTo>
                <a:lnTo>
                  <a:pt x="618" y="604"/>
                </a:lnTo>
                <a:lnTo>
                  <a:pt x="566" y="558"/>
                </a:lnTo>
                <a:lnTo>
                  <a:pt x="516" y="516"/>
                </a:lnTo>
                <a:lnTo>
                  <a:pt x="464" y="480"/>
                </a:lnTo>
                <a:lnTo>
                  <a:pt x="416" y="450"/>
                </a:lnTo>
                <a:lnTo>
                  <a:pt x="390" y="438"/>
                </a:lnTo>
                <a:lnTo>
                  <a:pt x="366" y="426"/>
                </a:lnTo>
                <a:lnTo>
                  <a:pt x="342" y="416"/>
                </a:lnTo>
                <a:lnTo>
                  <a:pt x="320" y="408"/>
                </a:lnTo>
                <a:lnTo>
                  <a:pt x="296" y="402"/>
                </a:lnTo>
                <a:lnTo>
                  <a:pt x="272" y="398"/>
                </a:lnTo>
                <a:lnTo>
                  <a:pt x="250" y="394"/>
                </a:lnTo>
                <a:lnTo>
                  <a:pt x="226" y="392"/>
                </a:lnTo>
                <a:lnTo>
                  <a:pt x="226" y="392"/>
                </a:lnTo>
                <a:lnTo>
                  <a:pt x="190" y="392"/>
                </a:lnTo>
                <a:lnTo>
                  <a:pt x="154" y="396"/>
                </a:lnTo>
                <a:lnTo>
                  <a:pt x="122" y="404"/>
                </a:lnTo>
                <a:lnTo>
                  <a:pt x="92" y="414"/>
                </a:lnTo>
                <a:lnTo>
                  <a:pt x="64" y="426"/>
                </a:lnTo>
                <a:lnTo>
                  <a:pt x="40" y="442"/>
                </a:lnTo>
                <a:lnTo>
                  <a:pt x="18" y="456"/>
                </a:lnTo>
                <a:lnTo>
                  <a:pt x="0" y="472"/>
                </a:lnTo>
                <a:lnTo>
                  <a:pt x="0" y="474"/>
                </a:lnTo>
                <a:lnTo>
                  <a:pt x="0" y="474"/>
                </a:lnTo>
                <a:lnTo>
                  <a:pt x="18" y="458"/>
                </a:lnTo>
                <a:lnTo>
                  <a:pt x="40" y="444"/>
                </a:lnTo>
                <a:lnTo>
                  <a:pt x="64" y="430"/>
                </a:lnTo>
                <a:lnTo>
                  <a:pt x="92" y="416"/>
                </a:lnTo>
                <a:lnTo>
                  <a:pt x="122" y="406"/>
                </a:lnTo>
                <a:lnTo>
                  <a:pt x="154" y="398"/>
                </a:lnTo>
                <a:lnTo>
                  <a:pt x="190" y="394"/>
                </a:lnTo>
                <a:lnTo>
                  <a:pt x="226" y="394"/>
                </a:lnTo>
                <a:lnTo>
                  <a:pt x="226" y="394"/>
                </a:lnTo>
                <a:lnTo>
                  <a:pt x="264" y="398"/>
                </a:lnTo>
                <a:lnTo>
                  <a:pt x="304" y="406"/>
                </a:lnTo>
                <a:lnTo>
                  <a:pt x="346" y="422"/>
                </a:lnTo>
                <a:lnTo>
                  <a:pt x="392" y="442"/>
                </a:lnTo>
                <a:lnTo>
                  <a:pt x="416" y="454"/>
                </a:lnTo>
                <a:lnTo>
                  <a:pt x="442" y="468"/>
                </a:lnTo>
                <a:lnTo>
                  <a:pt x="468" y="484"/>
                </a:lnTo>
                <a:lnTo>
                  <a:pt x="494" y="502"/>
                </a:lnTo>
                <a:lnTo>
                  <a:pt x="520" y="524"/>
                </a:lnTo>
                <a:lnTo>
                  <a:pt x="548" y="546"/>
                </a:lnTo>
                <a:lnTo>
                  <a:pt x="578" y="570"/>
                </a:lnTo>
                <a:lnTo>
                  <a:pt x="606" y="596"/>
                </a:lnTo>
                <a:lnTo>
                  <a:pt x="636" y="626"/>
                </a:lnTo>
                <a:lnTo>
                  <a:pt x="668" y="658"/>
                </a:lnTo>
                <a:lnTo>
                  <a:pt x="698" y="692"/>
                </a:lnTo>
                <a:lnTo>
                  <a:pt x="732" y="728"/>
                </a:lnTo>
                <a:lnTo>
                  <a:pt x="764" y="768"/>
                </a:lnTo>
                <a:lnTo>
                  <a:pt x="798" y="810"/>
                </a:lnTo>
                <a:lnTo>
                  <a:pt x="868" y="904"/>
                </a:lnTo>
                <a:lnTo>
                  <a:pt x="940" y="1008"/>
                </a:lnTo>
                <a:lnTo>
                  <a:pt x="1016" y="1126"/>
                </a:lnTo>
                <a:lnTo>
                  <a:pt x="1094" y="1258"/>
                </a:lnTo>
                <a:lnTo>
                  <a:pt x="1176" y="1404"/>
                </a:lnTo>
                <a:lnTo>
                  <a:pt x="1176" y="1404"/>
                </a:lnTo>
                <a:lnTo>
                  <a:pt x="1208" y="1460"/>
                </a:lnTo>
                <a:lnTo>
                  <a:pt x="1242" y="1514"/>
                </a:lnTo>
                <a:lnTo>
                  <a:pt x="1278" y="1566"/>
                </a:lnTo>
                <a:lnTo>
                  <a:pt x="1316" y="1620"/>
                </a:lnTo>
                <a:lnTo>
                  <a:pt x="1356" y="1672"/>
                </a:lnTo>
                <a:lnTo>
                  <a:pt x="1400" y="1724"/>
                </a:lnTo>
                <a:lnTo>
                  <a:pt x="1444" y="1774"/>
                </a:lnTo>
                <a:lnTo>
                  <a:pt x="1494" y="1824"/>
                </a:lnTo>
                <a:lnTo>
                  <a:pt x="1494" y="1824"/>
                </a:lnTo>
                <a:lnTo>
                  <a:pt x="1538" y="1870"/>
                </a:lnTo>
                <a:lnTo>
                  <a:pt x="1586" y="1914"/>
                </a:lnTo>
                <a:lnTo>
                  <a:pt x="1636" y="1958"/>
                </a:lnTo>
                <a:lnTo>
                  <a:pt x="1688" y="2002"/>
                </a:lnTo>
                <a:lnTo>
                  <a:pt x="1688" y="2002"/>
                </a:lnTo>
                <a:lnTo>
                  <a:pt x="1678" y="1996"/>
                </a:lnTo>
                <a:lnTo>
                  <a:pt x="1678" y="1996"/>
                </a:lnTo>
                <a:lnTo>
                  <a:pt x="1590" y="1924"/>
                </a:lnTo>
                <a:lnTo>
                  <a:pt x="1508" y="1850"/>
                </a:lnTo>
                <a:lnTo>
                  <a:pt x="1470" y="1814"/>
                </a:lnTo>
                <a:lnTo>
                  <a:pt x="1432" y="1776"/>
                </a:lnTo>
                <a:lnTo>
                  <a:pt x="1396" y="1738"/>
                </a:lnTo>
                <a:lnTo>
                  <a:pt x="1362" y="1700"/>
                </a:lnTo>
                <a:lnTo>
                  <a:pt x="1330" y="1662"/>
                </a:lnTo>
                <a:lnTo>
                  <a:pt x="1298" y="1624"/>
                </a:lnTo>
                <a:lnTo>
                  <a:pt x="1268" y="1586"/>
                </a:lnTo>
                <a:lnTo>
                  <a:pt x="1240" y="1548"/>
                </a:lnTo>
                <a:lnTo>
                  <a:pt x="1212" y="1508"/>
                </a:lnTo>
                <a:lnTo>
                  <a:pt x="1186" y="1468"/>
                </a:lnTo>
                <a:lnTo>
                  <a:pt x="1162" y="1428"/>
                </a:lnTo>
                <a:lnTo>
                  <a:pt x="1140" y="1388"/>
                </a:lnTo>
                <a:lnTo>
                  <a:pt x="1140" y="1388"/>
                </a:lnTo>
                <a:lnTo>
                  <a:pt x="1066" y="1260"/>
                </a:lnTo>
                <a:lnTo>
                  <a:pt x="994" y="1140"/>
                </a:lnTo>
                <a:lnTo>
                  <a:pt x="922" y="1028"/>
                </a:lnTo>
                <a:lnTo>
                  <a:pt x="852" y="926"/>
                </a:lnTo>
                <a:lnTo>
                  <a:pt x="784" y="834"/>
                </a:lnTo>
                <a:lnTo>
                  <a:pt x="716" y="750"/>
                </a:lnTo>
                <a:lnTo>
                  <a:pt x="684" y="710"/>
                </a:lnTo>
                <a:lnTo>
                  <a:pt x="650" y="674"/>
                </a:lnTo>
                <a:lnTo>
                  <a:pt x="618" y="640"/>
                </a:lnTo>
                <a:lnTo>
                  <a:pt x="586" y="608"/>
                </a:lnTo>
                <a:lnTo>
                  <a:pt x="586" y="608"/>
                </a:lnTo>
                <a:lnTo>
                  <a:pt x="534" y="562"/>
                </a:lnTo>
                <a:lnTo>
                  <a:pt x="484" y="522"/>
                </a:lnTo>
                <a:lnTo>
                  <a:pt x="434" y="486"/>
                </a:lnTo>
                <a:lnTo>
                  <a:pt x="386" y="458"/>
                </a:lnTo>
                <a:lnTo>
                  <a:pt x="364" y="446"/>
                </a:lnTo>
                <a:lnTo>
                  <a:pt x="340" y="436"/>
                </a:lnTo>
                <a:lnTo>
                  <a:pt x="316" y="426"/>
                </a:lnTo>
                <a:lnTo>
                  <a:pt x="294" y="420"/>
                </a:lnTo>
                <a:lnTo>
                  <a:pt x="272" y="414"/>
                </a:lnTo>
                <a:lnTo>
                  <a:pt x="248" y="408"/>
                </a:lnTo>
                <a:lnTo>
                  <a:pt x="226" y="406"/>
                </a:lnTo>
                <a:lnTo>
                  <a:pt x="206" y="404"/>
                </a:lnTo>
                <a:lnTo>
                  <a:pt x="206" y="404"/>
                </a:lnTo>
                <a:lnTo>
                  <a:pt x="194" y="404"/>
                </a:lnTo>
                <a:lnTo>
                  <a:pt x="194" y="404"/>
                </a:lnTo>
                <a:lnTo>
                  <a:pt x="164" y="406"/>
                </a:lnTo>
                <a:lnTo>
                  <a:pt x="134" y="410"/>
                </a:lnTo>
                <a:lnTo>
                  <a:pt x="106" y="418"/>
                </a:lnTo>
                <a:lnTo>
                  <a:pt x="80" y="428"/>
                </a:lnTo>
                <a:lnTo>
                  <a:pt x="58" y="440"/>
                </a:lnTo>
                <a:lnTo>
                  <a:pt x="36" y="452"/>
                </a:lnTo>
                <a:lnTo>
                  <a:pt x="16" y="466"/>
                </a:lnTo>
                <a:lnTo>
                  <a:pt x="0" y="480"/>
                </a:lnTo>
                <a:lnTo>
                  <a:pt x="0" y="482"/>
                </a:lnTo>
                <a:lnTo>
                  <a:pt x="0" y="482"/>
                </a:lnTo>
                <a:lnTo>
                  <a:pt x="16" y="468"/>
                </a:lnTo>
                <a:lnTo>
                  <a:pt x="36" y="454"/>
                </a:lnTo>
                <a:lnTo>
                  <a:pt x="58" y="442"/>
                </a:lnTo>
                <a:lnTo>
                  <a:pt x="80" y="430"/>
                </a:lnTo>
                <a:lnTo>
                  <a:pt x="106" y="420"/>
                </a:lnTo>
                <a:lnTo>
                  <a:pt x="134" y="412"/>
                </a:lnTo>
                <a:lnTo>
                  <a:pt x="164" y="408"/>
                </a:lnTo>
                <a:lnTo>
                  <a:pt x="194" y="406"/>
                </a:lnTo>
                <a:lnTo>
                  <a:pt x="194" y="406"/>
                </a:lnTo>
                <a:lnTo>
                  <a:pt x="204" y="406"/>
                </a:lnTo>
                <a:lnTo>
                  <a:pt x="204" y="406"/>
                </a:lnTo>
                <a:lnTo>
                  <a:pt x="240" y="410"/>
                </a:lnTo>
                <a:lnTo>
                  <a:pt x="278" y="418"/>
                </a:lnTo>
                <a:lnTo>
                  <a:pt x="320" y="430"/>
                </a:lnTo>
                <a:lnTo>
                  <a:pt x="364" y="450"/>
                </a:lnTo>
                <a:lnTo>
                  <a:pt x="412" y="476"/>
                </a:lnTo>
                <a:lnTo>
                  <a:pt x="436" y="492"/>
                </a:lnTo>
                <a:lnTo>
                  <a:pt x="462" y="510"/>
                </a:lnTo>
                <a:lnTo>
                  <a:pt x="490" y="528"/>
                </a:lnTo>
                <a:lnTo>
                  <a:pt x="516" y="550"/>
                </a:lnTo>
                <a:lnTo>
                  <a:pt x="572" y="600"/>
                </a:lnTo>
                <a:lnTo>
                  <a:pt x="632" y="660"/>
                </a:lnTo>
                <a:lnTo>
                  <a:pt x="696" y="728"/>
                </a:lnTo>
                <a:lnTo>
                  <a:pt x="762" y="808"/>
                </a:lnTo>
                <a:lnTo>
                  <a:pt x="830" y="900"/>
                </a:lnTo>
                <a:lnTo>
                  <a:pt x="902" y="1002"/>
                </a:lnTo>
                <a:lnTo>
                  <a:pt x="978" y="1118"/>
                </a:lnTo>
                <a:lnTo>
                  <a:pt x="1056" y="1248"/>
                </a:lnTo>
                <a:lnTo>
                  <a:pt x="1138" y="1390"/>
                </a:lnTo>
                <a:lnTo>
                  <a:pt x="1138" y="1390"/>
                </a:lnTo>
                <a:lnTo>
                  <a:pt x="1170" y="1444"/>
                </a:lnTo>
                <a:lnTo>
                  <a:pt x="1204" y="1496"/>
                </a:lnTo>
                <a:lnTo>
                  <a:pt x="1238" y="1548"/>
                </a:lnTo>
                <a:lnTo>
                  <a:pt x="1276" y="1600"/>
                </a:lnTo>
                <a:lnTo>
                  <a:pt x="1316" y="1650"/>
                </a:lnTo>
                <a:lnTo>
                  <a:pt x="1360" y="1700"/>
                </a:lnTo>
                <a:lnTo>
                  <a:pt x="1406" y="1750"/>
                </a:lnTo>
                <a:lnTo>
                  <a:pt x="1454" y="1800"/>
                </a:lnTo>
                <a:lnTo>
                  <a:pt x="1454" y="1800"/>
                </a:lnTo>
                <a:lnTo>
                  <a:pt x="1502" y="1846"/>
                </a:lnTo>
                <a:lnTo>
                  <a:pt x="1552" y="1892"/>
                </a:lnTo>
                <a:lnTo>
                  <a:pt x="1604" y="1938"/>
                </a:lnTo>
                <a:lnTo>
                  <a:pt x="1660" y="1984"/>
                </a:lnTo>
                <a:lnTo>
                  <a:pt x="1660" y="1984"/>
                </a:lnTo>
                <a:lnTo>
                  <a:pt x="1652" y="1978"/>
                </a:lnTo>
                <a:lnTo>
                  <a:pt x="1652" y="1978"/>
                </a:lnTo>
                <a:lnTo>
                  <a:pt x="1562" y="1908"/>
                </a:lnTo>
                <a:lnTo>
                  <a:pt x="1478" y="1834"/>
                </a:lnTo>
                <a:lnTo>
                  <a:pt x="1440" y="1798"/>
                </a:lnTo>
                <a:lnTo>
                  <a:pt x="1400" y="1760"/>
                </a:lnTo>
                <a:lnTo>
                  <a:pt x="1364" y="1724"/>
                </a:lnTo>
                <a:lnTo>
                  <a:pt x="1330" y="1686"/>
                </a:lnTo>
                <a:lnTo>
                  <a:pt x="1296" y="1648"/>
                </a:lnTo>
                <a:lnTo>
                  <a:pt x="1264" y="1610"/>
                </a:lnTo>
                <a:lnTo>
                  <a:pt x="1232" y="1572"/>
                </a:lnTo>
                <a:lnTo>
                  <a:pt x="1204" y="1534"/>
                </a:lnTo>
                <a:lnTo>
                  <a:pt x="1176" y="1494"/>
                </a:lnTo>
                <a:lnTo>
                  <a:pt x="1150" y="1454"/>
                </a:lnTo>
                <a:lnTo>
                  <a:pt x="1124" y="1414"/>
                </a:lnTo>
                <a:lnTo>
                  <a:pt x="1102" y="1374"/>
                </a:lnTo>
                <a:lnTo>
                  <a:pt x="1102" y="1374"/>
                </a:lnTo>
                <a:lnTo>
                  <a:pt x="1028" y="1248"/>
                </a:lnTo>
                <a:lnTo>
                  <a:pt x="956" y="1130"/>
                </a:lnTo>
                <a:lnTo>
                  <a:pt x="884" y="1022"/>
                </a:lnTo>
                <a:lnTo>
                  <a:pt x="816" y="922"/>
                </a:lnTo>
                <a:lnTo>
                  <a:pt x="748" y="830"/>
                </a:lnTo>
                <a:lnTo>
                  <a:pt x="680" y="748"/>
                </a:lnTo>
                <a:lnTo>
                  <a:pt x="648" y="710"/>
                </a:lnTo>
                <a:lnTo>
                  <a:pt x="616" y="674"/>
                </a:lnTo>
                <a:lnTo>
                  <a:pt x="582" y="642"/>
                </a:lnTo>
                <a:lnTo>
                  <a:pt x="552" y="610"/>
                </a:lnTo>
                <a:lnTo>
                  <a:pt x="552" y="610"/>
                </a:lnTo>
                <a:lnTo>
                  <a:pt x="502" y="566"/>
                </a:lnTo>
                <a:lnTo>
                  <a:pt x="452" y="526"/>
                </a:lnTo>
                <a:lnTo>
                  <a:pt x="404" y="494"/>
                </a:lnTo>
                <a:lnTo>
                  <a:pt x="358" y="466"/>
                </a:lnTo>
                <a:lnTo>
                  <a:pt x="336" y="456"/>
                </a:lnTo>
                <a:lnTo>
                  <a:pt x="312" y="446"/>
                </a:lnTo>
                <a:lnTo>
                  <a:pt x="290" y="436"/>
                </a:lnTo>
                <a:lnTo>
                  <a:pt x="268" y="430"/>
                </a:lnTo>
                <a:lnTo>
                  <a:pt x="246" y="424"/>
                </a:lnTo>
                <a:lnTo>
                  <a:pt x="226" y="420"/>
                </a:lnTo>
                <a:lnTo>
                  <a:pt x="204" y="418"/>
                </a:lnTo>
                <a:lnTo>
                  <a:pt x="184" y="416"/>
                </a:lnTo>
                <a:lnTo>
                  <a:pt x="184" y="416"/>
                </a:lnTo>
                <a:lnTo>
                  <a:pt x="180" y="416"/>
                </a:lnTo>
                <a:lnTo>
                  <a:pt x="180" y="416"/>
                </a:lnTo>
                <a:lnTo>
                  <a:pt x="152" y="418"/>
                </a:lnTo>
                <a:lnTo>
                  <a:pt x="124" y="422"/>
                </a:lnTo>
                <a:lnTo>
                  <a:pt x="98" y="430"/>
                </a:lnTo>
                <a:lnTo>
                  <a:pt x="76" y="438"/>
                </a:lnTo>
                <a:lnTo>
                  <a:pt x="54" y="450"/>
                </a:lnTo>
                <a:lnTo>
                  <a:pt x="34" y="462"/>
                </a:lnTo>
                <a:lnTo>
                  <a:pt x="16" y="474"/>
                </a:lnTo>
                <a:lnTo>
                  <a:pt x="0" y="488"/>
                </a:lnTo>
                <a:lnTo>
                  <a:pt x="0" y="490"/>
                </a:lnTo>
                <a:lnTo>
                  <a:pt x="0" y="490"/>
                </a:lnTo>
                <a:lnTo>
                  <a:pt x="16" y="476"/>
                </a:lnTo>
                <a:lnTo>
                  <a:pt x="34" y="464"/>
                </a:lnTo>
                <a:lnTo>
                  <a:pt x="54" y="452"/>
                </a:lnTo>
                <a:lnTo>
                  <a:pt x="76" y="440"/>
                </a:lnTo>
                <a:lnTo>
                  <a:pt x="98" y="432"/>
                </a:lnTo>
                <a:lnTo>
                  <a:pt x="124" y="424"/>
                </a:lnTo>
                <a:lnTo>
                  <a:pt x="152" y="420"/>
                </a:lnTo>
                <a:lnTo>
                  <a:pt x="180" y="420"/>
                </a:lnTo>
                <a:lnTo>
                  <a:pt x="180" y="420"/>
                </a:lnTo>
                <a:lnTo>
                  <a:pt x="184" y="420"/>
                </a:lnTo>
                <a:lnTo>
                  <a:pt x="184" y="420"/>
                </a:lnTo>
                <a:lnTo>
                  <a:pt x="218" y="422"/>
                </a:lnTo>
                <a:lnTo>
                  <a:pt x="254" y="428"/>
                </a:lnTo>
                <a:lnTo>
                  <a:pt x="294" y="440"/>
                </a:lnTo>
                <a:lnTo>
                  <a:pt x="336" y="458"/>
                </a:lnTo>
                <a:lnTo>
                  <a:pt x="382" y="484"/>
                </a:lnTo>
                <a:lnTo>
                  <a:pt x="432" y="516"/>
                </a:lnTo>
                <a:lnTo>
                  <a:pt x="484" y="554"/>
                </a:lnTo>
                <a:lnTo>
                  <a:pt x="540" y="604"/>
                </a:lnTo>
                <a:lnTo>
                  <a:pt x="598" y="660"/>
                </a:lnTo>
                <a:lnTo>
                  <a:pt x="660" y="728"/>
                </a:lnTo>
                <a:lnTo>
                  <a:pt x="726" y="806"/>
                </a:lnTo>
                <a:lnTo>
                  <a:pt x="794" y="894"/>
                </a:lnTo>
                <a:lnTo>
                  <a:pt x="866" y="996"/>
                </a:lnTo>
                <a:lnTo>
                  <a:pt x="940" y="1110"/>
                </a:lnTo>
                <a:lnTo>
                  <a:pt x="1018" y="1236"/>
                </a:lnTo>
                <a:lnTo>
                  <a:pt x="1100" y="1376"/>
                </a:lnTo>
                <a:lnTo>
                  <a:pt x="1100" y="1376"/>
                </a:lnTo>
                <a:lnTo>
                  <a:pt x="1132" y="1428"/>
                </a:lnTo>
                <a:lnTo>
                  <a:pt x="1164" y="1480"/>
                </a:lnTo>
                <a:lnTo>
                  <a:pt x="1200" y="1532"/>
                </a:lnTo>
                <a:lnTo>
                  <a:pt x="1238" y="1582"/>
                </a:lnTo>
                <a:lnTo>
                  <a:pt x="1278" y="1630"/>
                </a:lnTo>
                <a:lnTo>
                  <a:pt x="1320" y="1680"/>
                </a:lnTo>
                <a:lnTo>
                  <a:pt x="1366" y="1728"/>
                </a:lnTo>
                <a:lnTo>
                  <a:pt x="1414" y="1776"/>
                </a:lnTo>
                <a:lnTo>
                  <a:pt x="1414" y="1776"/>
                </a:lnTo>
                <a:lnTo>
                  <a:pt x="1462" y="1822"/>
                </a:lnTo>
                <a:lnTo>
                  <a:pt x="1514" y="1870"/>
                </a:lnTo>
                <a:lnTo>
                  <a:pt x="1570" y="1916"/>
                </a:lnTo>
                <a:lnTo>
                  <a:pt x="1626" y="1962"/>
                </a:lnTo>
                <a:lnTo>
                  <a:pt x="1624" y="1960"/>
                </a:lnTo>
                <a:lnTo>
                  <a:pt x="1624" y="1960"/>
                </a:lnTo>
                <a:lnTo>
                  <a:pt x="1532" y="1890"/>
                </a:lnTo>
                <a:lnTo>
                  <a:pt x="1448" y="1818"/>
                </a:lnTo>
                <a:lnTo>
                  <a:pt x="1406" y="1780"/>
                </a:lnTo>
                <a:lnTo>
                  <a:pt x="1368" y="1744"/>
                </a:lnTo>
                <a:lnTo>
                  <a:pt x="1330" y="1708"/>
                </a:lnTo>
                <a:lnTo>
                  <a:pt x="1296" y="1670"/>
                </a:lnTo>
                <a:lnTo>
                  <a:pt x="1262" y="1632"/>
                </a:lnTo>
                <a:lnTo>
                  <a:pt x="1228" y="1594"/>
                </a:lnTo>
                <a:lnTo>
                  <a:pt x="1198" y="1556"/>
                </a:lnTo>
                <a:lnTo>
                  <a:pt x="1168" y="1518"/>
                </a:lnTo>
                <a:lnTo>
                  <a:pt x="1140" y="1480"/>
                </a:lnTo>
                <a:lnTo>
                  <a:pt x="1112" y="1440"/>
                </a:lnTo>
                <a:lnTo>
                  <a:pt x="1088" y="1400"/>
                </a:lnTo>
                <a:lnTo>
                  <a:pt x="1064" y="1360"/>
                </a:lnTo>
                <a:lnTo>
                  <a:pt x="1064" y="1360"/>
                </a:lnTo>
                <a:lnTo>
                  <a:pt x="990" y="1238"/>
                </a:lnTo>
                <a:lnTo>
                  <a:pt x="918" y="1122"/>
                </a:lnTo>
                <a:lnTo>
                  <a:pt x="848" y="1014"/>
                </a:lnTo>
                <a:lnTo>
                  <a:pt x="778" y="916"/>
                </a:lnTo>
                <a:lnTo>
                  <a:pt x="710" y="828"/>
                </a:lnTo>
                <a:lnTo>
                  <a:pt x="644" y="748"/>
                </a:lnTo>
                <a:lnTo>
                  <a:pt x="580" y="676"/>
                </a:lnTo>
                <a:lnTo>
                  <a:pt x="548" y="644"/>
                </a:lnTo>
                <a:lnTo>
                  <a:pt x="518" y="614"/>
                </a:lnTo>
                <a:lnTo>
                  <a:pt x="518" y="614"/>
                </a:lnTo>
                <a:lnTo>
                  <a:pt x="470" y="570"/>
                </a:lnTo>
                <a:lnTo>
                  <a:pt x="422" y="534"/>
                </a:lnTo>
                <a:lnTo>
                  <a:pt x="376" y="502"/>
                </a:lnTo>
                <a:lnTo>
                  <a:pt x="332" y="476"/>
                </a:lnTo>
                <a:lnTo>
                  <a:pt x="288" y="456"/>
                </a:lnTo>
                <a:lnTo>
                  <a:pt x="266" y="448"/>
                </a:lnTo>
                <a:lnTo>
                  <a:pt x="246" y="440"/>
                </a:lnTo>
                <a:lnTo>
                  <a:pt x="224" y="436"/>
                </a:lnTo>
                <a:lnTo>
                  <a:pt x="204" y="432"/>
                </a:lnTo>
                <a:lnTo>
                  <a:pt x="184" y="430"/>
                </a:lnTo>
                <a:lnTo>
                  <a:pt x="164" y="430"/>
                </a:lnTo>
                <a:lnTo>
                  <a:pt x="164" y="430"/>
                </a:lnTo>
                <a:lnTo>
                  <a:pt x="162" y="430"/>
                </a:lnTo>
                <a:lnTo>
                  <a:pt x="162" y="430"/>
                </a:lnTo>
                <a:lnTo>
                  <a:pt x="136" y="430"/>
                </a:lnTo>
                <a:lnTo>
                  <a:pt x="112" y="434"/>
                </a:lnTo>
                <a:lnTo>
                  <a:pt x="90" y="442"/>
                </a:lnTo>
                <a:lnTo>
                  <a:pt x="68" y="450"/>
                </a:lnTo>
                <a:lnTo>
                  <a:pt x="50" y="458"/>
                </a:lnTo>
                <a:lnTo>
                  <a:pt x="32" y="470"/>
                </a:lnTo>
                <a:lnTo>
                  <a:pt x="14" y="482"/>
                </a:lnTo>
                <a:lnTo>
                  <a:pt x="0" y="494"/>
                </a:lnTo>
                <a:lnTo>
                  <a:pt x="0" y="496"/>
                </a:lnTo>
                <a:lnTo>
                  <a:pt x="0" y="496"/>
                </a:lnTo>
                <a:lnTo>
                  <a:pt x="14" y="484"/>
                </a:lnTo>
                <a:lnTo>
                  <a:pt x="32" y="472"/>
                </a:lnTo>
                <a:lnTo>
                  <a:pt x="50" y="462"/>
                </a:lnTo>
                <a:lnTo>
                  <a:pt x="68" y="452"/>
                </a:lnTo>
                <a:lnTo>
                  <a:pt x="90" y="444"/>
                </a:lnTo>
                <a:lnTo>
                  <a:pt x="112" y="438"/>
                </a:lnTo>
                <a:lnTo>
                  <a:pt x="136" y="434"/>
                </a:lnTo>
                <a:lnTo>
                  <a:pt x="162" y="432"/>
                </a:lnTo>
                <a:lnTo>
                  <a:pt x="162" y="432"/>
                </a:lnTo>
                <a:lnTo>
                  <a:pt x="164" y="432"/>
                </a:lnTo>
                <a:lnTo>
                  <a:pt x="164" y="432"/>
                </a:lnTo>
                <a:lnTo>
                  <a:pt x="198" y="434"/>
                </a:lnTo>
                <a:lnTo>
                  <a:pt x="232" y="440"/>
                </a:lnTo>
                <a:lnTo>
                  <a:pt x="270" y="452"/>
                </a:lnTo>
                <a:lnTo>
                  <a:pt x="312" y="468"/>
                </a:lnTo>
                <a:lnTo>
                  <a:pt x="356" y="492"/>
                </a:lnTo>
                <a:lnTo>
                  <a:pt x="404" y="524"/>
                </a:lnTo>
                <a:lnTo>
                  <a:pt x="454" y="562"/>
                </a:lnTo>
                <a:lnTo>
                  <a:pt x="508" y="608"/>
                </a:lnTo>
                <a:lnTo>
                  <a:pt x="566" y="664"/>
                </a:lnTo>
                <a:lnTo>
                  <a:pt x="626" y="730"/>
                </a:lnTo>
                <a:lnTo>
                  <a:pt x="690" y="806"/>
                </a:lnTo>
                <a:lnTo>
                  <a:pt x="758" y="892"/>
                </a:lnTo>
                <a:lnTo>
                  <a:pt x="828" y="992"/>
                </a:lnTo>
                <a:lnTo>
                  <a:pt x="904" y="1102"/>
                </a:lnTo>
                <a:lnTo>
                  <a:pt x="982" y="1226"/>
                </a:lnTo>
                <a:lnTo>
                  <a:pt x="1062" y="1362"/>
                </a:lnTo>
                <a:lnTo>
                  <a:pt x="1062" y="1362"/>
                </a:lnTo>
                <a:lnTo>
                  <a:pt x="1094" y="1414"/>
                </a:lnTo>
                <a:lnTo>
                  <a:pt x="1126" y="1464"/>
                </a:lnTo>
                <a:lnTo>
                  <a:pt x="1162" y="1514"/>
                </a:lnTo>
                <a:lnTo>
                  <a:pt x="1200" y="1562"/>
                </a:lnTo>
                <a:lnTo>
                  <a:pt x="1240" y="1610"/>
                </a:lnTo>
                <a:lnTo>
                  <a:pt x="1282" y="1658"/>
                </a:lnTo>
                <a:lnTo>
                  <a:pt x="1326" y="1706"/>
                </a:lnTo>
                <a:lnTo>
                  <a:pt x="1374" y="1752"/>
                </a:lnTo>
                <a:lnTo>
                  <a:pt x="1374" y="1752"/>
                </a:lnTo>
                <a:lnTo>
                  <a:pt x="1416" y="1792"/>
                </a:lnTo>
                <a:lnTo>
                  <a:pt x="1462" y="1832"/>
                </a:lnTo>
                <a:lnTo>
                  <a:pt x="1508" y="1872"/>
                </a:lnTo>
                <a:lnTo>
                  <a:pt x="1556" y="1910"/>
                </a:lnTo>
                <a:lnTo>
                  <a:pt x="1556" y="1910"/>
                </a:lnTo>
                <a:lnTo>
                  <a:pt x="1470" y="1844"/>
                </a:lnTo>
                <a:lnTo>
                  <a:pt x="1390" y="1776"/>
                </a:lnTo>
                <a:lnTo>
                  <a:pt x="1316" y="1708"/>
                </a:lnTo>
                <a:lnTo>
                  <a:pt x="1246" y="1638"/>
                </a:lnTo>
                <a:lnTo>
                  <a:pt x="1214" y="1602"/>
                </a:lnTo>
                <a:lnTo>
                  <a:pt x="1182" y="1566"/>
                </a:lnTo>
                <a:lnTo>
                  <a:pt x="1154" y="1532"/>
                </a:lnTo>
                <a:lnTo>
                  <a:pt x="1126" y="1494"/>
                </a:lnTo>
                <a:lnTo>
                  <a:pt x="1098" y="1458"/>
                </a:lnTo>
                <a:lnTo>
                  <a:pt x="1072" y="1422"/>
                </a:lnTo>
                <a:lnTo>
                  <a:pt x="1048" y="1384"/>
                </a:lnTo>
                <a:lnTo>
                  <a:pt x="1026" y="1348"/>
                </a:lnTo>
                <a:lnTo>
                  <a:pt x="1026" y="1348"/>
                </a:lnTo>
                <a:lnTo>
                  <a:pt x="952" y="1226"/>
                </a:lnTo>
                <a:lnTo>
                  <a:pt x="880" y="1112"/>
                </a:lnTo>
                <a:lnTo>
                  <a:pt x="810" y="1008"/>
                </a:lnTo>
                <a:lnTo>
                  <a:pt x="740" y="912"/>
                </a:lnTo>
                <a:lnTo>
                  <a:pt x="674" y="824"/>
                </a:lnTo>
                <a:lnTo>
                  <a:pt x="608" y="746"/>
                </a:lnTo>
                <a:lnTo>
                  <a:pt x="546" y="676"/>
                </a:lnTo>
                <a:lnTo>
                  <a:pt x="514" y="644"/>
                </a:lnTo>
                <a:lnTo>
                  <a:pt x="484" y="614"/>
                </a:lnTo>
                <a:lnTo>
                  <a:pt x="484" y="614"/>
                </a:lnTo>
                <a:lnTo>
                  <a:pt x="438" y="574"/>
                </a:lnTo>
                <a:lnTo>
                  <a:pt x="394" y="538"/>
                </a:lnTo>
                <a:lnTo>
                  <a:pt x="350" y="508"/>
                </a:lnTo>
                <a:lnTo>
                  <a:pt x="306" y="484"/>
                </a:lnTo>
                <a:lnTo>
                  <a:pt x="266" y="464"/>
                </a:lnTo>
                <a:lnTo>
                  <a:pt x="226" y="452"/>
                </a:lnTo>
                <a:lnTo>
                  <a:pt x="206" y="446"/>
                </a:lnTo>
                <a:lnTo>
                  <a:pt x="188" y="442"/>
                </a:lnTo>
                <a:lnTo>
                  <a:pt x="168" y="440"/>
                </a:lnTo>
                <a:lnTo>
                  <a:pt x="150" y="440"/>
                </a:lnTo>
                <a:lnTo>
                  <a:pt x="150" y="440"/>
                </a:lnTo>
                <a:lnTo>
                  <a:pt x="140" y="440"/>
                </a:lnTo>
                <a:lnTo>
                  <a:pt x="140" y="440"/>
                </a:lnTo>
                <a:lnTo>
                  <a:pt x="118" y="442"/>
                </a:lnTo>
                <a:lnTo>
                  <a:pt x="98" y="446"/>
                </a:lnTo>
                <a:lnTo>
                  <a:pt x="78" y="452"/>
                </a:lnTo>
                <a:lnTo>
                  <a:pt x="60" y="460"/>
                </a:lnTo>
                <a:lnTo>
                  <a:pt x="44" y="468"/>
                </a:lnTo>
                <a:lnTo>
                  <a:pt x="28" y="478"/>
                </a:lnTo>
                <a:lnTo>
                  <a:pt x="14" y="488"/>
                </a:lnTo>
                <a:lnTo>
                  <a:pt x="0" y="498"/>
                </a:lnTo>
                <a:lnTo>
                  <a:pt x="0" y="500"/>
                </a:lnTo>
                <a:lnTo>
                  <a:pt x="0" y="500"/>
                </a:lnTo>
                <a:lnTo>
                  <a:pt x="14" y="490"/>
                </a:lnTo>
                <a:lnTo>
                  <a:pt x="28" y="480"/>
                </a:lnTo>
                <a:lnTo>
                  <a:pt x="44" y="470"/>
                </a:lnTo>
                <a:lnTo>
                  <a:pt x="60" y="462"/>
                </a:lnTo>
                <a:lnTo>
                  <a:pt x="78" y="454"/>
                </a:lnTo>
                <a:lnTo>
                  <a:pt x="98" y="448"/>
                </a:lnTo>
                <a:lnTo>
                  <a:pt x="118" y="444"/>
                </a:lnTo>
                <a:lnTo>
                  <a:pt x="140" y="442"/>
                </a:lnTo>
                <a:lnTo>
                  <a:pt x="140" y="442"/>
                </a:lnTo>
                <a:lnTo>
                  <a:pt x="150" y="442"/>
                </a:lnTo>
                <a:lnTo>
                  <a:pt x="150" y="442"/>
                </a:lnTo>
                <a:lnTo>
                  <a:pt x="180" y="444"/>
                </a:lnTo>
                <a:lnTo>
                  <a:pt x="214" y="450"/>
                </a:lnTo>
                <a:lnTo>
                  <a:pt x="252" y="462"/>
                </a:lnTo>
                <a:lnTo>
                  <a:pt x="292" y="480"/>
                </a:lnTo>
                <a:lnTo>
                  <a:pt x="334" y="502"/>
                </a:lnTo>
                <a:lnTo>
                  <a:pt x="380" y="532"/>
                </a:lnTo>
                <a:lnTo>
                  <a:pt x="430" y="570"/>
                </a:lnTo>
                <a:lnTo>
                  <a:pt x="482" y="616"/>
                </a:lnTo>
                <a:lnTo>
                  <a:pt x="538" y="670"/>
                </a:lnTo>
                <a:lnTo>
                  <a:pt x="596" y="734"/>
                </a:lnTo>
                <a:lnTo>
                  <a:pt x="658" y="808"/>
                </a:lnTo>
                <a:lnTo>
                  <a:pt x="724" y="892"/>
                </a:lnTo>
                <a:lnTo>
                  <a:pt x="794" y="988"/>
                </a:lnTo>
                <a:lnTo>
                  <a:pt x="868" y="1096"/>
                </a:lnTo>
                <a:lnTo>
                  <a:pt x="944" y="1216"/>
                </a:lnTo>
                <a:lnTo>
                  <a:pt x="1024" y="1348"/>
                </a:lnTo>
                <a:lnTo>
                  <a:pt x="1024" y="1348"/>
                </a:lnTo>
                <a:lnTo>
                  <a:pt x="1056" y="1398"/>
                </a:lnTo>
                <a:lnTo>
                  <a:pt x="1088" y="1448"/>
                </a:lnTo>
                <a:lnTo>
                  <a:pt x="1124" y="1496"/>
                </a:lnTo>
                <a:lnTo>
                  <a:pt x="1160" y="1544"/>
                </a:lnTo>
                <a:lnTo>
                  <a:pt x="1200" y="1590"/>
                </a:lnTo>
                <a:lnTo>
                  <a:pt x="1242" y="1636"/>
                </a:lnTo>
                <a:lnTo>
                  <a:pt x="1286" y="1682"/>
                </a:lnTo>
                <a:lnTo>
                  <a:pt x="1334" y="1728"/>
                </a:lnTo>
                <a:lnTo>
                  <a:pt x="1334" y="1728"/>
                </a:lnTo>
                <a:lnTo>
                  <a:pt x="1386" y="1776"/>
                </a:lnTo>
                <a:lnTo>
                  <a:pt x="1442" y="1824"/>
                </a:lnTo>
                <a:lnTo>
                  <a:pt x="1500" y="1870"/>
                </a:lnTo>
                <a:lnTo>
                  <a:pt x="1562" y="1918"/>
                </a:lnTo>
                <a:lnTo>
                  <a:pt x="1562" y="1918"/>
                </a:lnTo>
                <a:lnTo>
                  <a:pt x="1468" y="1848"/>
                </a:lnTo>
                <a:lnTo>
                  <a:pt x="1424" y="1814"/>
                </a:lnTo>
                <a:lnTo>
                  <a:pt x="1380" y="1778"/>
                </a:lnTo>
                <a:lnTo>
                  <a:pt x="1340" y="1744"/>
                </a:lnTo>
                <a:lnTo>
                  <a:pt x="1300" y="1708"/>
                </a:lnTo>
                <a:lnTo>
                  <a:pt x="1262" y="1672"/>
                </a:lnTo>
                <a:lnTo>
                  <a:pt x="1224" y="1636"/>
                </a:lnTo>
                <a:lnTo>
                  <a:pt x="1190" y="1598"/>
                </a:lnTo>
                <a:lnTo>
                  <a:pt x="1156" y="1562"/>
                </a:lnTo>
                <a:lnTo>
                  <a:pt x="1124" y="1524"/>
                </a:lnTo>
                <a:lnTo>
                  <a:pt x="1094" y="1488"/>
                </a:lnTo>
                <a:lnTo>
                  <a:pt x="1064" y="1450"/>
                </a:lnTo>
                <a:lnTo>
                  <a:pt x="1038" y="1410"/>
                </a:lnTo>
                <a:lnTo>
                  <a:pt x="1012" y="1372"/>
                </a:lnTo>
                <a:lnTo>
                  <a:pt x="988" y="1334"/>
                </a:lnTo>
                <a:lnTo>
                  <a:pt x="988" y="1334"/>
                </a:lnTo>
                <a:lnTo>
                  <a:pt x="896" y="1186"/>
                </a:lnTo>
                <a:lnTo>
                  <a:pt x="808" y="1054"/>
                </a:lnTo>
                <a:lnTo>
                  <a:pt x="766" y="994"/>
                </a:lnTo>
                <a:lnTo>
                  <a:pt x="726" y="938"/>
                </a:lnTo>
                <a:lnTo>
                  <a:pt x="686" y="886"/>
                </a:lnTo>
                <a:lnTo>
                  <a:pt x="648" y="836"/>
                </a:lnTo>
                <a:lnTo>
                  <a:pt x="612" y="792"/>
                </a:lnTo>
                <a:lnTo>
                  <a:pt x="576" y="750"/>
                </a:lnTo>
                <a:lnTo>
                  <a:pt x="542" y="710"/>
                </a:lnTo>
                <a:lnTo>
                  <a:pt x="508" y="676"/>
                </a:lnTo>
                <a:lnTo>
                  <a:pt x="476" y="642"/>
                </a:lnTo>
                <a:lnTo>
                  <a:pt x="444" y="614"/>
                </a:lnTo>
                <a:lnTo>
                  <a:pt x="414" y="588"/>
                </a:lnTo>
                <a:lnTo>
                  <a:pt x="386" y="564"/>
                </a:lnTo>
                <a:lnTo>
                  <a:pt x="358" y="542"/>
                </a:lnTo>
                <a:lnTo>
                  <a:pt x="330" y="524"/>
                </a:lnTo>
                <a:lnTo>
                  <a:pt x="304" y="508"/>
                </a:lnTo>
                <a:lnTo>
                  <a:pt x="278" y="494"/>
                </a:lnTo>
                <a:lnTo>
                  <a:pt x="254" y="482"/>
                </a:lnTo>
                <a:lnTo>
                  <a:pt x="232" y="472"/>
                </a:lnTo>
                <a:lnTo>
                  <a:pt x="210" y="466"/>
                </a:lnTo>
                <a:lnTo>
                  <a:pt x="188" y="460"/>
                </a:lnTo>
                <a:lnTo>
                  <a:pt x="168" y="456"/>
                </a:lnTo>
                <a:lnTo>
                  <a:pt x="148" y="454"/>
                </a:lnTo>
                <a:lnTo>
                  <a:pt x="130" y="454"/>
                </a:lnTo>
                <a:lnTo>
                  <a:pt x="112" y="454"/>
                </a:lnTo>
                <a:lnTo>
                  <a:pt x="96" y="456"/>
                </a:lnTo>
                <a:lnTo>
                  <a:pt x="80" y="460"/>
                </a:lnTo>
                <a:lnTo>
                  <a:pt x="64" y="466"/>
                </a:lnTo>
                <a:lnTo>
                  <a:pt x="50" y="472"/>
                </a:lnTo>
                <a:lnTo>
                  <a:pt x="50" y="472"/>
                </a:lnTo>
                <a:lnTo>
                  <a:pt x="24" y="486"/>
                </a:lnTo>
                <a:lnTo>
                  <a:pt x="0" y="504"/>
                </a:lnTo>
                <a:lnTo>
                  <a:pt x="0" y="506"/>
                </a:lnTo>
                <a:lnTo>
                  <a:pt x="0" y="506"/>
                </a:lnTo>
                <a:lnTo>
                  <a:pt x="24" y="488"/>
                </a:lnTo>
                <a:lnTo>
                  <a:pt x="50" y="474"/>
                </a:lnTo>
                <a:lnTo>
                  <a:pt x="50" y="474"/>
                </a:lnTo>
                <a:lnTo>
                  <a:pt x="64" y="468"/>
                </a:lnTo>
                <a:lnTo>
                  <a:pt x="80" y="462"/>
                </a:lnTo>
                <a:lnTo>
                  <a:pt x="96" y="458"/>
                </a:lnTo>
                <a:lnTo>
                  <a:pt x="112" y="456"/>
                </a:lnTo>
                <a:lnTo>
                  <a:pt x="130" y="456"/>
                </a:lnTo>
                <a:lnTo>
                  <a:pt x="148" y="456"/>
                </a:lnTo>
                <a:lnTo>
                  <a:pt x="168" y="458"/>
                </a:lnTo>
                <a:lnTo>
                  <a:pt x="188" y="462"/>
                </a:lnTo>
                <a:lnTo>
                  <a:pt x="210" y="468"/>
                </a:lnTo>
                <a:lnTo>
                  <a:pt x="232" y="474"/>
                </a:lnTo>
                <a:lnTo>
                  <a:pt x="254" y="484"/>
                </a:lnTo>
                <a:lnTo>
                  <a:pt x="278" y="496"/>
                </a:lnTo>
                <a:lnTo>
                  <a:pt x="304" y="510"/>
                </a:lnTo>
                <a:lnTo>
                  <a:pt x="330" y="526"/>
                </a:lnTo>
                <a:lnTo>
                  <a:pt x="358" y="544"/>
                </a:lnTo>
                <a:lnTo>
                  <a:pt x="386" y="566"/>
                </a:lnTo>
                <a:lnTo>
                  <a:pt x="414" y="590"/>
                </a:lnTo>
                <a:lnTo>
                  <a:pt x="444" y="616"/>
                </a:lnTo>
                <a:lnTo>
                  <a:pt x="476" y="646"/>
                </a:lnTo>
                <a:lnTo>
                  <a:pt x="508" y="678"/>
                </a:lnTo>
                <a:lnTo>
                  <a:pt x="542" y="712"/>
                </a:lnTo>
                <a:lnTo>
                  <a:pt x="576" y="752"/>
                </a:lnTo>
                <a:lnTo>
                  <a:pt x="612" y="794"/>
                </a:lnTo>
                <a:lnTo>
                  <a:pt x="648" y="838"/>
                </a:lnTo>
                <a:lnTo>
                  <a:pt x="686" y="888"/>
                </a:lnTo>
                <a:lnTo>
                  <a:pt x="726" y="940"/>
                </a:lnTo>
                <a:lnTo>
                  <a:pt x="766" y="996"/>
                </a:lnTo>
                <a:lnTo>
                  <a:pt x="808" y="1056"/>
                </a:lnTo>
                <a:lnTo>
                  <a:pt x="894" y="1188"/>
                </a:lnTo>
                <a:lnTo>
                  <a:pt x="986" y="1336"/>
                </a:lnTo>
                <a:lnTo>
                  <a:pt x="986" y="1336"/>
                </a:lnTo>
                <a:lnTo>
                  <a:pt x="1018" y="1384"/>
                </a:lnTo>
                <a:lnTo>
                  <a:pt x="1050" y="1432"/>
                </a:lnTo>
                <a:lnTo>
                  <a:pt x="1086" y="1478"/>
                </a:lnTo>
                <a:lnTo>
                  <a:pt x="1122" y="1526"/>
                </a:lnTo>
                <a:lnTo>
                  <a:pt x="1162" y="1572"/>
                </a:lnTo>
                <a:lnTo>
                  <a:pt x="1204" y="1616"/>
                </a:lnTo>
                <a:lnTo>
                  <a:pt x="1248" y="1662"/>
                </a:lnTo>
                <a:lnTo>
                  <a:pt x="1294" y="1706"/>
                </a:lnTo>
                <a:lnTo>
                  <a:pt x="1294" y="1706"/>
                </a:lnTo>
                <a:lnTo>
                  <a:pt x="1368" y="1772"/>
                </a:lnTo>
                <a:lnTo>
                  <a:pt x="1448" y="1836"/>
                </a:lnTo>
                <a:lnTo>
                  <a:pt x="1534" y="1900"/>
                </a:lnTo>
                <a:lnTo>
                  <a:pt x="1626" y="1964"/>
                </a:lnTo>
                <a:lnTo>
                  <a:pt x="1626" y="1964"/>
                </a:lnTo>
                <a:lnTo>
                  <a:pt x="1696" y="2014"/>
                </a:lnTo>
                <a:lnTo>
                  <a:pt x="1696" y="2014"/>
                </a:lnTo>
                <a:lnTo>
                  <a:pt x="1744" y="2048"/>
                </a:lnTo>
                <a:lnTo>
                  <a:pt x="1744" y="2048"/>
                </a:lnTo>
                <a:lnTo>
                  <a:pt x="1790" y="2082"/>
                </a:lnTo>
                <a:lnTo>
                  <a:pt x="1790" y="2082"/>
                </a:lnTo>
                <a:lnTo>
                  <a:pt x="1834" y="2116"/>
                </a:lnTo>
                <a:lnTo>
                  <a:pt x="1834" y="2116"/>
                </a:lnTo>
                <a:lnTo>
                  <a:pt x="1880" y="2150"/>
                </a:lnTo>
                <a:lnTo>
                  <a:pt x="1880" y="2150"/>
                </a:lnTo>
                <a:lnTo>
                  <a:pt x="1924" y="2186"/>
                </a:lnTo>
                <a:lnTo>
                  <a:pt x="1924" y="2186"/>
                </a:lnTo>
                <a:lnTo>
                  <a:pt x="1968" y="2220"/>
                </a:lnTo>
                <a:lnTo>
                  <a:pt x="1968" y="2220"/>
                </a:lnTo>
                <a:lnTo>
                  <a:pt x="2014" y="2256"/>
                </a:lnTo>
                <a:lnTo>
                  <a:pt x="2014" y="2256"/>
                </a:lnTo>
                <a:lnTo>
                  <a:pt x="2058" y="2292"/>
                </a:lnTo>
                <a:lnTo>
                  <a:pt x="2058" y="2292"/>
                </a:lnTo>
                <a:lnTo>
                  <a:pt x="2104" y="2330"/>
                </a:lnTo>
                <a:lnTo>
                  <a:pt x="2104" y="2330"/>
                </a:lnTo>
                <a:lnTo>
                  <a:pt x="2134" y="2356"/>
                </a:lnTo>
                <a:lnTo>
                  <a:pt x="2134" y="2356"/>
                </a:lnTo>
                <a:lnTo>
                  <a:pt x="2184" y="2398"/>
                </a:lnTo>
                <a:lnTo>
                  <a:pt x="2184" y="2398"/>
                </a:lnTo>
                <a:lnTo>
                  <a:pt x="2222" y="2432"/>
                </a:lnTo>
                <a:lnTo>
                  <a:pt x="2222" y="2432"/>
                </a:lnTo>
                <a:lnTo>
                  <a:pt x="2264" y="2468"/>
                </a:lnTo>
                <a:lnTo>
                  <a:pt x="2264" y="2468"/>
                </a:lnTo>
                <a:lnTo>
                  <a:pt x="2302" y="2506"/>
                </a:lnTo>
                <a:lnTo>
                  <a:pt x="2302" y="2506"/>
                </a:lnTo>
                <a:lnTo>
                  <a:pt x="2346" y="2546"/>
                </a:lnTo>
                <a:lnTo>
                  <a:pt x="2346" y="2546"/>
                </a:lnTo>
                <a:lnTo>
                  <a:pt x="2400" y="2598"/>
                </a:lnTo>
                <a:lnTo>
                  <a:pt x="2400" y="2598"/>
                </a:lnTo>
                <a:lnTo>
                  <a:pt x="2462" y="2662"/>
                </a:lnTo>
                <a:lnTo>
                  <a:pt x="2462" y="2662"/>
                </a:lnTo>
                <a:lnTo>
                  <a:pt x="2490" y="2690"/>
                </a:lnTo>
                <a:lnTo>
                  <a:pt x="2490" y="2690"/>
                </a:lnTo>
                <a:lnTo>
                  <a:pt x="2524" y="2726"/>
                </a:lnTo>
                <a:lnTo>
                  <a:pt x="2524" y="2726"/>
                </a:lnTo>
                <a:lnTo>
                  <a:pt x="2570" y="2776"/>
                </a:lnTo>
                <a:lnTo>
                  <a:pt x="2570" y="2776"/>
                </a:lnTo>
                <a:lnTo>
                  <a:pt x="2600" y="2810"/>
                </a:lnTo>
                <a:lnTo>
                  <a:pt x="2600" y="2810"/>
                </a:lnTo>
                <a:lnTo>
                  <a:pt x="2634" y="2850"/>
                </a:lnTo>
                <a:lnTo>
                  <a:pt x="2634" y="2850"/>
                </a:lnTo>
                <a:lnTo>
                  <a:pt x="2670" y="2892"/>
                </a:lnTo>
                <a:lnTo>
                  <a:pt x="2670" y="2892"/>
                </a:lnTo>
                <a:lnTo>
                  <a:pt x="2704" y="2936"/>
                </a:lnTo>
                <a:lnTo>
                  <a:pt x="2704" y="2936"/>
                </a:lnTo>
                <a:lnTo>
                  <a:pt x="2738" y="2978"/>
                </a:lnTo>
                <a:lnTo>
                  <a:pt x="2738" y="2978"/>
                </a:lnTo>
                <a:lnTo>
                  <a:pt x="2790" y="3044"/>
                </a:lnTo>
                <a:lnTo>
                  <a:pt x="2790" y="3044"/>
                </a:lnTo>
                <a:lnTo>
                  <a:pt x="2836" y="3110"/>
                </a:lnTo>
                <a:lnTo>
                  <a:pt x="2836" y="3110"/>
                </a:lnTo>
                <a:lnTo>
                  <a:pt x="2892" y="3186"/>
                </a:lnTo>
                <a:lnTo>
                  <a:pt x="2950" y="3260"/>
                </a:lnTo>
                <a:lnTo>
                  <a:pt x="3008" y="3330"/>
                </a:lnTo>
                <a:lnTo>
                  <a:pt x="3068" y="3400"/>
                </a:lnTo>
                <a:lnTo>
                  <a:pt x="3128" y="3468"/>
                </a:lnTo>
                <a:lnTo>
                  <a:pt x="3190" y="3532"/>
                </a:lnTo>
                <a:lnTo>
                  <a:pt x="3254" y="3594"/>
                </a:lnTo>
                <a:lnTo>
                  <a:pt x="3316" y="3654"/>
                </a:lnTo>
                <a:lnTo>
                  <a:pt x="3316" y="3654"/>
                </a:lnTo>
                <a:lnTo>
                  <a:pt x="3384" y="3714"/>
                </a:lnTo>
                <a:lnTo>
                  <a:pt x="3454" y="3772"/>
                </a:lnTo>
                <a:lnTo>
                  <a:pt x="3522" y="3826"/>
                </a:lnTo>
                <a:lnTo>
                  <a:pt x="3594" y="3878"/>
                </a:lnTo>
                <a:lnTo>
                  <a:pt x="3664" y="3928"/>
                </a:lnTo>
                <a:lnTo>
                  <a:pt x="3736" y="3974"/>
                </a:lnTo>
                <a:lnTo>
                  <a:pt x="3810" y="4018"/>
                </a:lnTo>
                <a:lnTo>
                  <a:pt x="3882" y="4058"/>
                </a:lnTo>
                <a:lnTo>
                  <a:pt x="3882" y="4058"/>
                </a:lnTo>
                <a:lnTo>
                  <a:pt x="3942" y="4088"/>
                </a:lnTo>
                <a:lnTo>
                  <a:pt x="4004" y="4116"/>
                </a:lnTo>
                <a:lnTo>
                  <a:pt x="4064" y="4144"/>
                </a:lnTo>
                <a:lnTo>
                  <a:pt x="4126" y="4168"/>
                </a:lnTo>
                <a:lnTo>
                  <a:pt x="4188" y="4192"/>
                </a:lnTo>
                <a:lnTo>
                  <a:pt x="4250" y="4212"/>
                </a:lnTo>
                <a:lnTo>
                  <a:pt x="4312" y="4232"/>
                </a:lnTo>
                <a:lnTo>
                  <a:pt x="4374" y="4248"/>
                </a:lnTo>
                <a:lnTo>
                  <a:pt x="4436" y="4264"/>
                </a:lnTo>
                <a:lnTo>
                  <a:pt x="4500" y="4276"/>
                </a:lnTo>
                <a:lnTo>
                  <a:pt x="4564" y="4286"/>
                </a:lnTo>
                <a:lnTo>
                  <a:pt x="4626" y="4296"/>
                </a:lnTo>
                <a:lnTo>
                  <a:pt x="4690" y="4302"/>
                </a:lnTo>
                <a:lnTo>
                  <a:pt x="4754" y="4308"/>
                </a:lnTo>
                <a:lnTo>
                  <a:pt x="4820" y="4310"/>
                </a:lnTo>
                <a:lnTo>
                  <a:pt x="4884" y="4312"/>
                </a:lnTo>
                <a:lnTo>
                  <a:pt x="4884" y="4312"/>
                </a:lnTo>
                <a:lnTo>
                  <a:pt x="4974" y="4310"/>
                </a:lnTo>
                <a:lnTo>
                  <a:pt x="4974" y="4310"/>
                </a:lnTo>
                <a:lnTo>
                  <a:pt x="5022" y="4356"/>
                </a:lnTo>
                <a:lnTo>
                  <a:pt x="5070" y="4400"/>
                </a:lnTo>
                <a:lnTo>
                  <a:pt x="5070" y="4400"/>
                </a:lnTo>
                <a:lnTo>
                  <a:pt x="5150" y="4470"/>
                </a:lnTo>
                <a:lnTo>
                  <a:pt x="5228" y="4532"/>
                </a:lnTo>
                <a:lnTo>
                  <a:pt x="5304" y="4586"/>
                </a:lnTo>
                <a:lnTo>
                  <a:pt x="5340" y="4612"/>
                </a:lnTo>
                <a:lnTo>
                  <a:pt x="5378" y="4634"/>
                </a:lnTo>
                <a:lnTo>
                  <a:pt x="5414" y="4656"/>
                </a:lnTo>
                <a:lnTo>
                  <a:pt x="5450" y="4676"/>
                </a:lnTo>
                <a:lnTo>
                  <a:pt x="5486" y="4694"/>
                </a:lnTo>
                <a:lnTo>
                  <a:pt x="5520" y="4710"/>
                </a:lnTo>
                <a:lnTo>
                  <a:pt x="5556" y="4726"/>
                </a:lnTo>
                <a:lnTo>
                  <a:pt x="5590" y="4738"/>
                </a:lnTo>
                <a:lnTo>
                  <a:pt x="5624" y="4750"/>
                </a:lnTo>
                <a:lnTo>
                  <a:pt x="5658" y="4760"/>
                </a:lnTo>
                <a:lnTo>
                  <a:pt x="5658" y="4760"/>
                </a:lnTo>
                <a:lnTo>
                  <a:pt x="5706" y="4772"/>
                </a:lnTo>
                <a:lnTo>
                  <a:pt x="5752" y="4778"/>
                </a:lnTo>
                <a:lnTo>
                  <a:pt x="5798" y="4784"/>
                </a:lnTo>
                <a:lnTo>
                  <a:pt x="5844" y="4786"/>
                </a:lnTo>
                <a:lnTo>
                  <a:pt x="5844" y="4786"/>
                </a:lnTo>
                <a:lnTo>
                  <a:pt x="5890" y="4784"/>
                </a:lnTo>
                <a:lnTo>
                  <a:pt x="5934" y="4780"/>
                </a:lnTo>
                <a:lnTo>
                  <a:pt x="5980" y="4772"/>
                </a:lnTo>
                <a:lnTo>
                  <a:pt x="6024" y="4760"/>
                </a:lnTo>
                <a:lnTo>
                  <a:pt x="6070" y="4748"/>
                </a:lnTo>
                <a:lnTo>
                  <a:pt x="6114" y="4730"/>
                </a:lnTo>
                <a:lnTo>
                  <a:pt x="6158" y="4710"/>
                </a:lnTo>
                <a:lnTo>
                  <a:pt x="6204" y="4688"/>
                </a:lnTo>
                <a:lnTo>
                  <a:pt x="6204" y="4688"/>
                </a:lnTo>
                <a:lnTo>
                  <a:pt x="6260" y="4654"/>
                </a:lnTo>
                <a:lnTo>
                  <a:pt x="6318" y="4616"/>
                </a:lnTo>
                <a:lnTo>
                  <a:pt x="6376" y="4572"/>
                </a:lnTo>
                <a:lnTo>
                  <a:pt x="6436" y="4522"/>
                </a:lnTo>
                <a:lnTo>
                  <a:pt x="6496" y="4468"/>
                </a:lnTo>
                <a:lnTo>
                  <a:pt x="6556" y="4408"/>
                </a:lnTo>
                <a:lnTo>
                  <a:pt x="6618" y="4342"/>
                </a:lnTo>
                <a:lnTo>
                  <a:pt x="6680" y="4272"/>
                </a:lnTo>
                <a:lnTo>
                  <a:pt x="6680" y="4270"/>
                </a:lnTo>
                <a:lnTo>
                  <a:pt x="6680" y="4270"/>
                </a:lnTo>
                <a:lnTo>
                  <a:pt x="6624" y="4332"/>
                </a:lnTo>
                <a:lnTo>
                  <a:pt x="6568" y="4392"/>
                </a:lnTo>
                <a:lnTo>
                  <a:pt x="6512" y="4448"/>
                </a:lnTo>
                <a:lnTo>
                  <a:pt x="6458" y="4498"/>
                </a:lnTo>
                <a:lnTo>
                  <a:pt x="6404" y="4544"/>
                </a:lnTo>
                <a:lnTo>
                  <a:pt x="6350" y="4586"/>
                </a:lnTo>
                <a:lnTo>
                  <a:pt x="6298" y="4624"/>
                </a:lnTo>
                <a:lnTo>
                  <a:pt x="6244" y="4656"/>
                </a:lnTo>
                <a:lnTo>
                  <a:pt x="6192" y="4686"/>
                </a:lnTo>
                <a:lnTo>
                  <a:pt x="6140" y="4712"/>
                </a:lnTo>
                <a:lnTo>
                  <a:pt x="6088" y="4732"/>
                </a:lnTo>
                <a:lnTo>
                  <a:pt x="6036" y="4748"/>
                </a:lnTo>
                <a:lnTo>
                  <a:pt x="5984" y="4762"/>
                </a:lnTo>
                <a:lnTo>
                  <a:pt x="5934" y="4770"/>
                </a:lnTo>
                <a:lnTo>
                  <a:pt x="5882" y="4776"/>
                </a:lnTo>
                <a:lnTo>
                  <a:pt x="5830" y="4778"/>
                </a:lnTo>
                <a:lnTo>
                  <a:pt x="5778" y="4774"/>
                </a:lnTo>
                <a:lnTo>
                  <a:pt x="5728" y="4768"/>
                </a:lnTo>
                <a:lnTo>
                  <a:pt x="5676" y="4758"/>
                </a:lnTo>
                <a:lnTo>
                  <a:pt x="5624" y="4744"/>
                </a:lnTo>
                <a:lnTo>
                  <a:pt x="5572" y="4726"/>
                </a:lnTo>
                <a:lnTo>
                  <a:pt x="5520" y="4706"/>
                </a:lnTo>
                <a:lnTo>
                  <a:pt x="5468" y="4682"/>
                </a:lnTo>
                <a:lnTo>
                  <a:pt x="5414" y="4654"/>
                </a:lnTo>
                <a:lnTo>
                  <a:pt x="5362" y="4622"/>
                </a:lnTo>
                <a:lnTo>
                  <a:pt x="5308" y="4588"/>
                </a:lnTo>
                <a:lnTo>
                  <a:pt x="5254" y="4550"/>
                </a:lnTo>
                <a:lnTo>
                  <a:pt x="5200" y="4508"/>
                </a:lnTo>
                <a:lnTo>
                  <a:pt x="5144" y="4464"/>
                </a:lnTo>
                <a:lnTo>
                  <a:pt x="5088" y="4416"/>
                </a:lnTo>
                <a:lnTo>
                  <a:pt x="5032" y="4364"/>
                </a:lnTo>
                <a:lnTo>
                  <a:pt x="4976" y="4310"/>
                </a:lnTo>
                <a:lnTo>
                  <a:pt x="4976" y="4310"/>
                </a:lnTo>
                <a:close/>
                <a:moveTo>
                  <a:pt x="4986" y="4306"/>
                </a:moveTo>
                <a:lnTo>
                  <a:pt x="4986" y="4306"/>
                </a:lnTo>
                <a:lnTo>
                  <a:pt x="4976" y="4296"/>
                </a:lnTo>
                <a:lnTo>
                  <a:pt x="4976" y="4296"/>
                </a:lnTo>
                <a:lnTo>
                  <a:pt x="4988" y="4296"/>
                </a:lnTo>
                <a:lnTo>
                  <a:pt x="4988" y="4296"/>
                </a:lnTo>
                <a:lnTo>
                  <a:pt x="4998" y="4306"/>
                </a:lnTo>
                <a:lnTo>
                  <a:pt x="4998" y="4306"/>
                </a:lnTo>
                <a:lnTo>
                  <a:pt x="4986" y="4306"/>
                </a:lnTo>
                <a:lnTo>
                  <a:pt x="4986" y="4306"/>
                </a:lnTo>
                <a:close/>
                <a:moveTo>
                  <a:pt x="2684" y="2904"/>
                </a:moveTo>
                <a:lnTo>
                  <a:pt x="2684" y="2904"/>
                </a:lnTo>
                <a:lnTo>
                  <a:pt x="2678" y="2896"/>
                </a:lnTo>
                <a:lnTo>
                  <a:pt x="2678" y="2896"/>
                </a:lnTo>
                <a:lnTo>
                  <a:pt x="2714" y="2932"/>
                </a:lnTo>
                <a:lnTo>
                  <a:pt x="2714" y="2932"/>
                </a:lnTo>
                <a:lnTo>
                  <a:pt x="2722" y="2944"/>
                </a:lnTo>
                <a:lnTo>
                  <a:pt x="2722" y="2944"/>
                </a:lnTo>
                <a:lnTo>
                  <a:pt x="2684" y="2904"/>
                </a:lnTo>
                <a:lnTo>
                  <a:pt x="2684" y="2904"/>
                </a:lnTo>
                <a:close/>
                <a:moveTo>
                  <a:pt x="2694" y="2918"/>
                </a:moveTo>
                <a:lnTo>
                  <a:pt x="2694" y="2918"/>
                </a:lnTo>
                <a:lnTo>
                  <a:pt x="2682" y="2906"/>
                </a:lnTo>
                <a:lnTo>
                  <a:pt x="2682" y="2906"/>
                </a:lnTo>
                <a:lnTo>
                  <a:pt x="2680" y="2902"/>
                </a:lnTo>
                <a:lnTo>
                  <a:pt x="2680" y="2902"/>
                </a:lnTo>
                <a:lnTo>
                  <a:pt x="2690" y="2912"/>
                </a:lnTo>
                <a:lnTo>
                  <a:pt x="2690" y="2912"/>
                </a:lnTo>
                <a:lnTo>
                  <a:pt x="2694" y="2918"/>
                </a:lnTo>
                <a:lnTo>
                  <a:pt x="2694" y="2918"/>
                </a:lnTo>
                <a:close/>
                <a:moveTo>
                  <a:pt x="2424" y="2614"/>
                </a:moveTo>
                <a:lnTo>
                  <a:pt x="2424" y="2614"/>
                </a:lnTo>
                <a:lnTo>
                  <a:pt x="2416" y="2604"/>
                </a:lnTo>
                <a:lnTo>
                  <a:pt x="2416" y="2604"/>
                </a:lnTo>
                <a:lnTo>
                  <a:pt x="2426" y="2612"/>
                </a:lnTo>
                <a:lnTo>
                  <a:pt x="2426" y="2612"/>
                </a:lnTo>
                <a:lnTo>
                  <a:pt x="2434" y="2624"/>
                </a:lnTo>
                <a:lnTo>
                  <a:pt x="2434" y="2624"/>
                </a:lnTo>
                <a:lnTo>
                  <a:pt x="2424" y="2614"/>
                </a:lnTo>
                <a:lnTo>
                  <a:pt x="2424" y="2614"/>
                </a:lnTo>
                <a:close/>
                <a:moveTo>
                  <a:pt x="2430" y="2622"/>
                </a:moveTo>
                <a:lnTo>
                  <a:pt x="2430" y="2622"/>
                </a:lnTo>
                <a:lnTo>
                  <a:pt x="2414" y="2610"/>
                </a:lnTo>
                <a:lnTo>
                  <a:pt x="2414" y="2610"/>
                </a:lnTo>
                <a:lnTo>
                  <a:pt x="2410" y="2604"/>
                </a:lnTo>
                <a:lnTo>
                  <a:pt x="2410" y="2604"/>
                </a:lnTo>
                <a:lnTo>
                  <a:pt x="2424" y="2616"/>
                </a:lnTo>
                <a:lnTo>
                  <a:pt x="2424" y="2616"/>
                </a:lnTo>
                <a:lnTo>
                  <a:pt x="2430" y="2622"/>
                </a:lnTo>
                <a:lnTo>
                  <a:pt x="2430" y="2622"/>
                </a:lnTo>
                <a:close/>
                <a:moveTo>
                  <a:pt x="1802" y="2080"/>
                </a:moveTo>
                <a:lnTo>
                  <a:pt x="1802" y="2080"/>
                </a:lnTo>
                <a:lnTo>
                  <a:pt x="1818" y="2090"/>
                </a:lnTo>
                <a:lnTo>
                  <a:pt x="1818" y="2090"/>
                </a:lnTo>
                <a:lnTo>
                  <a:pt x="1832" y="2104"/>
                </a:lnTo>
                <a:lnTo>
                  <a:pt x="1832" y="2104"/>
                </a:lnTo>
                <a:lnTo>
                  <a:pt x="1818" y="2094"/>
                </a:lnTo>
                <a:lnTo>
                  <a:pt x="1818" y="2094"/>
                </a:lnTo>
                <a:lnTo>
                  <a:pt x="1802" y="2080"/>
                </a:lnTo>
                <a:lnTo>
                  <a:pt x="1802" y="2080"/>
                </a:lnTo>
                <a:close/>
                <a:moveTo>
                  <a:pt x="1806" y="2086"/>
                </a:moveTo>
                <a:lnTo>
                  <a:pt x="1806" y="2086"/>
                </a:lnTo>
                <a:lnTo>
                  <a:pt x="1794" y="2078"/>
                </a:lnTo>
                <a:lnTo>
                  <a:pt x="1794" y="2078"/>
                </a:lnTo>
                <a:lnTo>
                  <a:pt x="1778" y="2064"/>
                </a:lnTo>
                <a:lnTo>
                  <a:pt x="1778" y="2064"/>
                </a:lnTo>
                <a:lnTo>
                  <a:pt x="1792" y="2074"/>
                </a:lnTo>
                <a:lnTo>
                  <a:pt x="1792" y="2074"/>
                </a:lnTo>
                <a:lnTo>
                  <a:pt x="1806" y="2086"/>
                </a:lnTo>
                <a:lnTo>
                  <a:pt x="1806" y="2086"/>
                </a:lnTo>
                <a:close/>
                <a:moveTo>
                  <a:pt x="1826" y="2096"/>
                </a:moveTo>
                <a:lnTo>
                  <a:pt x="1826" y="2096"/>
                </a:lnTo>
                <a:lnTo>
                  <a:pt x="1844" y="2106"/>
                </a:lnTo>
                <a:lnTo>
                  <a:pt x="1844" y="2106"/>
                </a:lnTo>
                <a:lnTo>
                  <a:pt x="1860" y="2120"/>
                </a:lnTo>
                <a:lnTo>
                  <a:pt x="1860" y="2120"/>
                </a:lnTo>
                <a:lnTo>
                  <a:pt x="1844" y="2110"/>
                </a:lnTo>
                <a:lnTo>
                  <a:pt x="1844" y="2110"/>
                </a:lnTo>
                <a:lnTo>
                  <a:pt x="1826" y="2096"/>
                </a:lnTo>
                <a:lnTo>
                  <a:pt x="1826" y="2096"/>
                </a:lnTo>
                <a:close/>
                <a:moveTo>
                  <a:pt x="4994" y="4222"/>
                </a:moveTo>
                <a:lnTo>
                  <a:pt x="4994" y="4222"/>
                </a:lnTo>
                <a:lnTo>
                  <a:pt x="4994" y="4222"/>
                </a:lnTo>
                <a:lnTo>
                  <a:pt x="4984" y="4220"/>
                </a:lnTo>
                <a:lnTo>
                  <a:pt x="4982" y="4218"/>
                </a:lnTo>
                <a:lnTo>
                  <a:pt x="4982" y="4218"/>
                </a:lnTo>
                <a:lnTo>
                  <a:pt x="4994" y="4222"/>
                </a:lnTo>
                <a:lnTo>
                  <a:pt x="4994" y="4222"/>
                </a:lnTo>
                <a:close/>
                <a:moveTo>
                  <a:pt x="4990" y="4216"/>
                </a:moveTo>
                <a:lnTo>
                  <a:pt x="4992" y="4216"/>
                </a:lnTo>
                <a:lnTo>
                  <a:pt x="4990" y="4216"/>
                </a:lnTo>
                <a:lnTo>
                  <a:pt x="4990" y="4216"/>
                </a:lnTo>
                <a:close/>
                <a:moveTo>
                  <a:pt x="5018" y="4238"/>
                </a:moveTo>
                <a:lnTo>
                  <a:pt x="5018" y="4238"/>
                </a:lnTo>
                <a:lnTo>
                  <a:pt x="5022" y="4240"/>
                </a:lnTo>
                <a:lnTo>
                  <a:pt x="5022" y="4240"/>
                </a:lnTo>
                <a:lnTo>
                  <a:pt x="5012" y="4238"/>
                </a:lnTo>
                <a:lnTo>
                  <a:pt x="5012" y="4238"/>
                </a:lnTo>
                <a:lnTo>
                  <a:pt x="5008" y="4234"/>
                </a:lnTo>
                <a:lnTo>
                  <a:pt x="5008" y="4234"/>
                </a:lnTo>
                <a:lnTo>
                  <a:pt x="5018" y="4238"/>
                </a:lnTo>
                <a:lnTo>
                  <a:pt x="5018" y="4238"/>
                </a:lnTo>
                <a:close/>
                <a:moveTo>
                  <a:pt x="5014" y="4232"/>
                </a:moveTo>
                <a:lnTo>
                  <a:pt x="5014" y="4232"/>
                </a:lnTo>
                <a:lnTo>
                  <a:pt x="5018" y="4234"/>
                </a:lnTo>
                <a:lnTo>
                  <a:pt x="5018" y="4234"/>
                </a:lnTo>
                <a:lnTo>
                  <a:pt x="5022" y="4236"/>
                </a:lnTo>
                <a:lnTo>
                  <a:pt x="5022" y="4236"/>
                </a:lnTo>
                <a:lnTo>
                  <a:pt x="5016" y="4234"/>
                </a:lnTo>
                <a:lnTo>
                  <a:pt x="5016" y="4234"/>
                </a:lnTo>
                <a:lnTo>
                  <a:pt x="5014" y="4232"/>
                </a:lnTo>
                <a:lnTo>
                  <a:pt x="5014" y="4232"/>
                </a:lnTo>
                <a:close/>
                <a:moveTo>
                  <a:pt x="5092" y="4264"/>
                </a:moveTo>
                <a:lnTo>
                  <a:pt x="5092" y="4264"/>
                </a:lnTo>
                <a:lnTo>
                  <a:pt x="5096" y="4268"/>
                </a:lnTo>
                <a:lnTo>
                  <a:pt x="5096" y="4268"/>
                </a:lnTo>
                <a:lnTo>
                  <a:pt x="5086" y="4266"/>
                </a:lnTo>
                <a:lnTo>
                  <a:pt x="5086" y="4266"/>
                </a:lnTo>
                <a:lnTo>
                  <a:pt x="5080" y="4264"/>
                </a:lnTo>
                <a:lnTo>
                  <a:pt x="5080" y="4264"/>
                </a:lnTo>
                <a:lnTo>
                  <a:pt x="5092" y="4264"/>
                </a:lnTo>
                <a:lnTo>
                  <a:pt x="5092" y="4264"/>
                </a:lnTo>
                <a:close/>
                <a:moveTo>
                  <a:pt x="5086" y="4260"/>
                </a:moveTo>
                <a:lnTo>
                  <a:pt x="5086" y="4260"/>
                </a:lnTo>
                <a:lnTo>
                  <a:pt x="5092" y="4262"/>
                </a:lnTo>
                <a:lnTo>
                  <a:pt x="5092" y="4262"/>
                </a:lnTo>
                <a:lnTo>
                  <a:pt x="5092" y="4262"/>
                </a:lnTo>
                <a:lnTo>
                  <a:pt x="5088" y="4260"/>
                </a:lnTo>
                <a:lnTo>
                  <a:pt x="5086" y="4260"/>
                </a:lnTo>
                <a:close/>
                <a:moveTo>
                  <a:pt x="5178" y="4282"/>
                </a:moveTo>
                <a:lnTo>
                  <a:pt x="5178" y="4282"/>
                </a:lnTo>
                <a:lnTo>
                  <a:pt x="5182" y="4284"/>
                </a:lnTo>
                <a:lnTo>
                  <a:pt x="5182" y="4284"/>
                </a:lnTo>
                <a:lnTo>
                  <a:pt x="5174" y="4284"/>
                </a:lnTo>
                <a:lnTo>
                  <a:pt x="5174" y="4284"/>
                </a:lnTo>
                <a:lnTo>
                  <a:pt x="5170" y="4284"/>
                </a:lnTo>
                <a:lnTo>
                  <a:pt x="5170" y="4284"/>
                </a:lnTo>
                <a:lnTo>
                  <a:pt x="5178" y="4282"/>
                </a:lnTo>
                <a:lnTo>
                  <a:pt x="5178" y="4282"/>
                </a:lnTo>
                <a:close/>
                <a:moveTo>
                  <a:pt x="5178" y="4280"/>
                </a:moveTo>
                <a:lnTo>
                  <a:pt x="5178" y="4280"/>
                </a:lnTo>
                <a:lnTo>
                  <a:pt x="5180" y="4280"/>
                </a:lnTo>
                <a:lnTo>
                  <a:pt x="5180" y="4280"/>
                </a:lnTo>
                <a:lnTo>
                  <a:pt x="5182" y="4280"/>
                </a:lnTo>
                <a:lnTo>
                  <a:pt x="5182" y="4280"/>
                </a:lnTo>
                <a:lnTo>
                  <a:pt x="5180" y="4280"/>
                </a:lnTo>
                <a:lnTo>
                  <a:pt x="5180" y="4280"/>
                </a:lnTo>
                <a:lnTo>
                  <a:pt x="5178" y="4280"/>
                </a:lnTo>
                <a:lnTo>
                  <a:pt x="5178" y="4280"/>
                </a:lnTo>
                <a:close/>
                <a:moveTo>
                  <a:pt x="5172" y="4284"/>
                </a:moveTo>
                <a:lnTo>
                  <a:pt x="5172" y="4284"/>
                </a:lnTo>
                <a:lnTo>
                  <a:pt x="5166" y="4284"/>
                </a:lnTo>
                <a:lnTo>
                  <a:pt x="5166" y="4284"/>
                </a:lnTo>
                <a:lnTo>
                  <a:pt x="5164" y="4284"/>
                </a:lnTo>
                <a:lnTo>
                  <a:pt x="5164" y="4284"/>
                </a:lnTo>
                <a:lnTo>
                  <a:pt x="5168" y="4284"/>
                </a:lnTo>
                <a:lnTo>
                  <a:pt x="5168" y="4284"/>
                </a:lnTo>
                <a:lnTo>
                  <a:pt x="5172" y="4284"/>
                </a:lnTo>
                <a:lnTo>
                  <a:pt x="5172" y="4284"/>
                </a:lnTo>
                <a:close/>
                <a:moveTo>
                  <a:pt x="5166" y="4282"/>
                </a:moveTo>
                <a:lnTo>
                  <a:pt x="5166" y="4282"/>
                </a:lnTo>
                <a:lnTo>
                  <a:pt x="5162" y="4280"/>
                </a:lnTo>
                <a:lnTo>
                  <a:pt x="5162" y="4280"/>
                </a:lnTo>
                <a:lnTo>
                  <a:pt x="5170" y="4280"/>
                </a:lnTo>
                <a:lnTo>
                  <a:pt x="5170" y="4280"/>
                </a:lnTo>
                <a:lnTo>
                  <a:pt x="5172" y="4280"/>
                </a:lnTo>
                <a:lnTo>
                  <a:pt x="5172" y="4280"/>
                </a:lnTo>
                <a:lnTo>
                  <a:pt x="5166" y="4282"/>
                </a:lnTo>
                <a:lnTo>
                  <a:pt x="5166" y="4282"/>
                </a:lnTo>
                <a:close/>
                <a:moveTo>
                  <a:pt x="5162" y="4282"/>
                </a:moveTo>
                <a:lnTo>
                  <a:pt x="5162" y="4282"/>
                </a:lnTo>
                <a:lnTo>
                  <a:pt x="5158" y="4282"/>
                </a:lnTo>
                <a:lnTo>
                  <a:pt x="5158" y="4282"/>
                </a:lnTo>
                <a:lnTo>
                  <a:pt x="5154" y="4280"/>
                </a:lnTo>
                <a:lnTo>
                  <a:pt x="5154" y="4280"/>
                </a:lnTo>
                <a:lnTo>
                  <a:pt x="5158" y="4280"/>
                </a:lnTo>
                <a:lnTo>
                  <a:pt x="5158" y="4280"/>
                </a:lnTo>
                <a:lnTo>
                  <a:pt x="5162" y="4282"/>
                </a:lnTo>
                <a:lnTo>
                  <a:pt x="5162" y="4282"/>
                </a:lnTo>
                <a:close/>
                <a:moveTo>
                  <a:pt x="5158" y="4284"/>
                </a:moveTo>
                <a:lnTo>
                  <a:pt x="5158" y="4284"/>
                </a:lnTo>
                <a:lnTo>
                  <a:pt x="5162" y="4286"/>
                </a:lnTo>
                <a:lnTo>
                  <a:pt x="5162" y="4286"/>
                </a:lnTo>
                <a:lnTo>
                  <a:pt x="5154" y="4286"/>
                </a:lnTo>
                <a:lnTo>
                  <a:pt x="5154" y="4286"/>
                </a:lnTo>
                <a:lnTo>
                  <a:pt x="5148" y="4284"/>
                </a:lnTo>
                <a:lnTo>
                  <a:pt x="5148" y="4284"/>
                </a:lnTo>
                <a:lnTo>
                  <a:pt x="5158" y="4284"/>
                </a:lnTo>
                <a:lnTo>
                  <a:pt x="5158" y="4284"/>
                </a:lnTo>
                <a:close/>
                <a:moveTo>
                  <a:pt x="1924" y="2162"/>
                </a:moveTo>
                <a:lnTo>
                  <a:pt x="1924" y="2162"/>
                </a:lnTo>
                <a:lnTo>
                  <a:pt x="1944" y="2174"/>
                </a:lnTo>
                <a:lnTo>
                  <a:pt x="1944" y="2174"/>
                </a:lnTo>
                <a:lnTo>
                  <a:pt x="1956" y="2188"/>
                </a:lnTo>
                <a:lnTo>
                  <a:pt x="1956" y="2188"/>
                </a:lnTo>
                <a:lnTo>
                  <a:pt x="1938" y="2176"/>
                </a:lnTo>
                <a:lnTo>
                  <a:pt x="1938" y="2176"/>
                </a:lnTo>
                <a:lnTo>
                  <a:pt x="1924" y="2162"/>
                </a:lnTo>
                <a:lnTo>
                  <a:pt x="1924" y="2162"/>
                </a:lnTo>
                <a:close/>
                <a:moveTo>
                  <a:pt x="1932" y="2172"/>
                </a:moveTo>
                <a:lnTo>
                  <a:pt x="1932" y="2172"/>
                </a:lnTo>
                <a:lnTo>
                  <a:pt x="1914" y="2160"/>
                </a:lnTo>
                <a:lnTo>
                  <a:pt x="1914" y="2160"/>
                </a:lnTo>
                <a:lnTo>
                  <a:pt x="1900" y="2148"/>
                </a:lnTo>
                <a:lnTo>
                  <a:pt x="1900" y="2148"/>
                </a:lnTo>
                <a:lnTo>
                  <a:pt x="1918" y="2160"/>
                </a:lnTo>
                <a:lnTo>
                  <a:pt x="1918" y="2160"/>
                </a:lnTo>
                <a:lnTo>
                  <a:pt x="1932" y="2172"/>
                </a:lnTo>
                <a:lnTo>
                  <a:pt x="1932" y="2172"/>
                </a:lnTo>
                <a:close/>
                <a:moveTo>
                  <a:pt x="5132" y="4282"/>
                </a:moveTo>
                <a:lnTo>
                  <a:pt x="5132" y="4282"/>
                </a:lnTo>
                <a:lnTo>
                  <a:pt x="5122" y="4284"/>
                </a:lnTo>
                <a:lnTo>
                  <a:pt x="5122" y="4284"/>
                </a:lnTo>
                <a:lnTo>
                  <a:pt x="5114" y="4280"/>
                </a:lnTo>
                <a:lnTo>
                  <a:pt x="5114" y="4280"/>
                </a:lnTo>
                <a:lnTo>
                  <a:pt x="5126" y="4280"/>
                </a:lnTo>
                <a:lnTo>
                  <a:pt x="5126" y="4280"/>
                </a:lnTo>
                <a:lnTo>
                  <a:pt x="5132" y="4282"/>
                </a:lnTo>
                <a:lnTo>
                  <a:pt x="5132" y="4282"/>
                </a:lnTo>
                <a:close/>
                <a:moveTo>
                  <a:pt x="5130" y="4280"/>
                </a:moveTo>
                <a:lnTo>
                  <a:pt x="5130" y="4280"/>
                </a:lnTo>
                <a:lnTo>
                  <a:pt x="5134" y="4280"/>
                </a:lnTo>
                <a:lnTo>
                  <a:pt x="5134" y="4280"/>
                </a:lnTo>
                <a:lnTo>
                  <a:pt x="5136" y="4280"/>
                </a:lnTo>
                <a:lnTo>
                  <a:pt x="5136" y="4280"/>
                </a:lnTo>
                <a:lnTo>
                  <a:pt x="5142" y="4282"/>
                </a:lnTo>
                <a:lnTo>
                  <a:pt x="5142" y="4282"/>
                </a:lnTo>
                <a:lnTo>
                  <a:pt x="5136" y="4282"/>
                </a:lnTo>
                <a:lnTo>
                  <a:pt x="5136" y="4282"/>
                </a:lnTo>
                <a:lnTo>
                  <a:pt x="5130" y="4280"/>
                </a:lnTo>
                <a:lnTo>
                  <a:pt x="5130" y="4280"/>
                </a:lnTo>
                <a:close/>
                <a:moveTo>
                  <a:pt x="5120" y="4284"/>
                </a:moveTo>
                <a:lnTo>
                  <a:pt x="5120" y="4284"/>
                </a:lnTo>
                <a:lnTo>
                  <a:pt x="5112" y="4284"/>
                </a:lnTo>
                <a:lnTo>
                  <a:pt x="5112" y="4284"/>
                </a:lnTo>
                <a:lnTo>
                  <a:pt x="5106" y="4280"/>
                </a:lnTo>
                <a:lnTo>
                  <a:pt x="5106" y="4280"/>
                </a:lnTo>
                <a:lnTo>
                  <a:pt x="5114" y="4280"/>
                </a:lnTo>
                <a:lnTo>
                  <a:pt x="5114" y="4280"/>
                </a:lnTo>
                <a:lnTo>
                  <a:pt x="5120" y="4284"/>
                </a:lnTo>
                <a:lnTo>
                  <a:pt x="5120" y="4284"/>
                </a:lnTo>
                <a:close/>
                <a:moveTo>
                  <a:pt x="2020" y="2228"/>
                </a:moveTo>
                <a:lnTo>
                  <a:pt x="2020" y="2228"/>
                </a:lnTo>
                <a:lnTo>
                  <a:pt x="2040" y="2240"/>
                </a:lnTo>
                <a:lnTo>
                  <a:pt x="2040" y="2240"/>
                </a:lnTo>
                <a:lnTo>
                  <a:pt x="2052" y="2256"/>
                </a:lnTo>
                <a:lnTo>
                  <a:pt x="2052" y="2256"/>
                </a:lnTo>
                <a:lnTo>
                  <a:pt x="2034" y="2242"/>
                </a:lnTo>
                <a:lnTo>
                  <a:pt x="2034" y="2242"/>
                </a:lnTo>
                <a:lnTo>
                  <a:pt x="2020" y="2228"/>
                </a:lnTo>
                <a:lnTo>
                  <a:pt x="2020" y="2228"/>
                </a:lnTo>
                <a:close/>
                <a:moveTo>
                  <a:pt x="2026" y="2238"/>
                </a:moveTo>
                <a:lnTo>
                  <a:pt x="2026" y="2238"/>
                </a:lnTo>
                <a:lnTo>
                  <a:pt x="2008" y="2228"/>
                </a:lnTo>
                <a:lnTo>
                  <a:pt x="2008" y="2228"/>
                </a:lnTo>
                <a:lnTo>
                  <a:pt x="1994" y="2214"/>
                </a:lnTo>
                <a:lnTo>
                  <a:pt x="1994" y="2214"/>
                </a:lnTo>
                <a:lnTo>
                  <a:pt x="2014" y="2224"/>
                </a:lnTo>
                <a:lnTo>
                  <a:pt x="2014" y="2224"/>
                </a:lnTo>
                <a:lnTo>
                  <a:pt x="2026" y="2238"/>
                </a:lnTo>
                <a:lnTo>
                  <a:pt x="2026" y="2238"/>
                </a:lnTo>
                <a:close/>
                <a:moveTo>
                  <a:pt x="4954" y="4214"/>
                </a:moveTo>
                <a:lnTo>
                  <a:pt x="4954" y="4214"/>
                </a:lnTo>
                <a:lnTo>
                  <a:pt x="4960" y="4218"/>
                </a:lnTo>
                <a:lnTo>
                  <a:pt x="4960" y="4218"/>
                </a:lnTo>
                <a:lnTo>
                  <a:pt x="4948" y="4214"/>
                </a:lnTo>
                <a:lnTo>
                  <a:pt x="4948" y="4214"/>
                </a:lnTo>
                <a:lnTo>
                  <a:pt x="4940" y="4208"/>
                </a:lnTo>
                <a:lnTo>
                  <a:pt x="4940" y="4208"/>
                </a:lnTo>
                <a:lnTo>
                  <a:pt x="4954" y="4214"/>
                </a:lnTo>
                <a:lnTo>
                  <a:pt x="4954" y="4214"/>
                </a:lnTo>
                <a:close/>
                <a:moveTo>
                  <a:pt x="4946" y="4206"/>
                </a:moveTo>
                <a:lnTo>
                  <a:pt x="4946" y="4206"/>
                </a:lnTo>
                <a:lnTo>
                  <a:pt x="4954" y="4208"/>
                </a:lnTo>
                <a:lnTo>
                  <a:pt x="4954" y="4208"/>
                </a:lnTo>
                <a:lnTo>
                  <a:pt x="4958" y="4212"/>
                </a:lnTo>
                <a:lnTo>
                  <a:pt x="4958" y="4212"/>
                </a:lnTo>
                <a:lnTo>
                  <a:pt x="4950" y="4208"/>
                </a:lnTo>
                <a:lnTo>
                  <a:pt x="4950" y="4208"/>
                </a:lnTo>
                <a:lnTo>
                  <a:pt x="4946" y="4206"/>
                </a:lnTo>
                <a:lnTo>
                  <a:pt x="4946" y="4206"/>
                </a:lnTo>
                <a:close/>
                <a:moveTo>
                  <a:pt x="5088" y="4278"/>
                </a:moveTo>
                <a:lnTo>
                  <a:pt x="5088" y="4278"/>
                </a:lnTo>
                <a:lnTo>
                  <a:pt x="5076" y="4278"/>
                </a:lnTo>
                <a:lnTo>
                  <a:pt x="5076" y="4278"/>
                </a:lnTo>
                <a:lnTo>
                  <a:pt x="5068" y="4272"/>
                </a:lnTo>
                <a:lnTo>
                  <a:pt x="5068" y="4272"/>
                </a:lnTo>
                <a:lnTo>
                  <a:pt x="5078" y="4272"/>
                </a:lnTo>
                <a:lnTo>
                  <a:pt x="5078" y="4272"/>
                </a:lnTo>
                <a:lnTo>
                  <a:pt x="5088" y="4278"/>
                </a:lnTo>
                <a:lnTo>
                  <a:pt x="5088" y="4278"/>
                </a:lnTo>
                <a:close/>
                <a:moveTo>
                  <a:pt x="5084" y="4274"/>
                </a:moveTo>
                <a:lnTo>
                  <a:pt x="5084" y="4274"/>
                </a:lnTo>
                <a:lnTo>
                  <a:pt x="5090" y="4274"/>
                </a:lnTo>
                <a:lnTo>
                  <a:pt x="5090" y="4274"/>
                </a:lnTo>
                <a:lnTo>
                  <a:pt x="5098" y="4278"/>
                </a:lnTo>
                <a:lnTo>
                  <a:pt x="5098" y="4278"/>
                </a:lnTo>
                <a:lnTo>
                  <a:pt x="5092" y="4278"/>
                </a:lnTo>
                <a:lnTo>
                  <a:pt x="5092" y="4278"/>
                </a:lnTo>
                <a:lnTo>
                  <a:pt x="5084" y="4274"/>
                </a:lnTo>
                <a:lnTo>
                  <a:pt x="5084" y="4274"/>
                </a:lnTo>
                <a:close/>
                <a:moveTo>
                  <a:pt x="5076" y="4278"/>
                </a:moveTo>
                <a:lnTo>
                  <a:pt x="5076" y="4278"/>
                </a:lnTo>
                <a:lnTo>
                  <a:pt x="5066" y="4276"/>
                </a:lnTo>
                <a:lnTo>
                  <a:pt x="5066" y="4276"/>
                </a:lnTo>
                <a:lnTo>
                  <a:pt x="5056" y="4272"/>
                </a:lnTo>
                <a:lnTo>
                  <a:pt x="5056" y="4272"/>
                </a:lnTo>
                <a:lnTo>
                  <a:pt x="5066" y="4272"/>
                </a:lnTo>
                <a:lnTo>
                  <a:pt x="5066" y="4272"/>
                </a:lnTo>
                <a:lnTo>
                  <a:pt x="5076" y="4278"/>
                </a:lnTo>
                <a:lnTo>
                  <a:pt x="5076" y="4278"/>
                </a:lnTo>
                <a:close/>
                <a:moveTo>
                  <a:pt x="5064" y="4276"/>
                </a:moveTo>
                <a:lnTo>
                  <a:pt x="5064" y="4276"/>
                </a:lnTo>
                <a:lnTo>
                  <a:pt x="5054" y="4276"/>
                </a:lnTo>
                <a:lnTo>
                  <a:pt x="5054" y="4276"/>
                </a:lnTo>
                <a:lnTo>
                  <a:pt x="5044" y="4270"/>
                </a:lnTo>
                <a:lnTo>
                  <a:pt x="5044" y="4270"/>
                </a:lnTo>
                <a:lnTo>
                  <a:pt x="5054" y="4272"/>
                </a:lnTo>
                <a:lnTo>
                  <a:pt x="5054" y="4272"/>
                </a:lnTo>
                <a:lnTo>
                  <a:pt x="5064" y="4276"/>
                </a:lnTo>
                <a:lnTo>
                  <a:pt x="5064" y="4276"/>
                </a:lnTo>
                <a:close/>
                <a:moveTo>
                  <a:pt x="2112" y="2294"/>
                </a:moveTo>
                <a:lnTo>
                  <a:pt x="2112" y="2294"/>
                </a:lnTo>
                <a:lnTo>
                  <a:pt x="2134" y="2306"/>
                </a:lnTo>
                <a:lnTo>
                  <a:pt x="2134" y="2306"/>
                </a:lnTo>
                <a:lnTo>
                  <a:pt x="2148" y="2322"/>
                </a:lnTo>
                <a:lnTo>
                  <a:pt x="2148" y="2322"/>
                </a:lnTo>
                <a:lnTo>
                  <a:pt x="2126" y="2310"/>
                </a:lnTo>
                <a:lnTo>
                  <a:pt x="2126" y="2310"/>
                </a:lnTo>
                <a:lnTo>
                  <a:pt x="2112" y="2294"/>
                </a:lnTo>
                <a:lnTo>
                  <a:pt x="2112" y="2294"/>
                </a:lnTo>
                <a:close/>
                <a:moveTo>
                  <a:pt x="2120" y="2306"/>
                </a:moveTo>
                <a:lnTo>
                  <a:pt x="2120" y="2306"/>
                </a:lnTo>
                <a:lnTo>
                  <a:pt x="2102" y="2294"/>
                </a:lnTo>
                <a:lnTo>
                  <a:pt x="2102" y="2294"/>
                </a:lnTo>
                <a:lnTo>
                  <a:pt x="2088" y="2278"/>
                </a:lnTo>
                <a:lnTo>
                  <a:pt x="2088" y="2278"/>
                </a:lnTo>
                <a:lnTo>
                  <a:pt x="2108" y="2292"/>
                </a:lnTo>
                <a:lnTo>
                  <a:pt x="2108" y="2292"/>
                </a:lnTo>
                <a:lnTo>
                  <a:pt x="2120" y="2306"/>
                </a:lnTo>
                <a:lnTo>
                  <a:pt x="2120" y="2306"/>
                </a:lnTo>
                <a:close/>
                <a:moveTo>
                  <a:pt x="2134" y="2306"/>
                </a:moveTo>
                <a:lnTo>
                  <a:pt x="2134" y="2306"/>
                </a:lnTo>
                <a:lnTo>
                  <a:pt x="2160" y="2322"/>
                </a:lnTo>
                <a:lnTo>
                  <a:pt x="2160" y="2322"/>
                </a:lnTo>
                <a:lnTo>
                  <a:pt x="2172" y="2338"/>
                </a:lnTo>
                <a:lnTo>
                  <a:pt x="2172" y="2338"/>
                </a:lnTo>
                <a:lnTo>
                  <a:pt x="2148" y="2322"/>
                </a:lnTo>
                <a:lnTo>
                  <a:pt x="2148" y="2322"/>
                </a:lnTo>
                <a:lnTo>
                  <a:pt x="2134" y="2306"/>
                </a:lnTo>
                <a:lnTo>
                  <a:pt x="2134" y="2306"/>
                </a:lnTo>
                <a:close/>
                <a:moveTo>
                  <a:pt x="2162" y="2322"/>
                </a:moveTo>
                <a:lnTo>
                  <a:pt x="2162" y="2322"/>
                </a:lnTo>
                <a:lnTo>
                  <a:pt x="2186" y="2338"/>
                </a:lnTo>
                <a:lnTo>
                  <a:pt x="2186" y="2338"/>
                </a:lnTo>
                <a:lnTo>
                  <a:pt x="2198" y="2354"/>
                </a:lnTo>
                <a:lnTo>
                  <a:pt x="2198" y="2354"/>
                </a:lnTo>
                <a:lnTo>
                  <a:pt x="2174" y="2338"/>
                </a:lnTo>
                <a:lnTo>
                  <a:pt x="2174" y="2338"/>
                </a:lnTo>
                <a:lnTo>
                  <a:pt x="2162" y="2322"/>
                </a:lnTo>
                <a:lnTo>
                  <a:pt x="2162" y="2322"/>
                </a:lnTo>
                <a:close/>
                <a:moveTo>
                  <a:pt x="2530" y="2674"/>
                </a:moveTo>
                <a:lnTo>
                  <a:pt x="2530" y="2674"/>
                </a:lnTo>
                <a:lnTo>
                  <a:pt x="2508" y="2656"/>
                </a:lnTo>
                <a:lnTo>
                  <a:pt x="2508" y="2656"/>
                </a:lnTo>
                <a:lnTo>
                  <a:pt x="2496" y="2640"/>
                </a:lnTo>
                <a:lnTo>
                  <a:pt x="2496" y="2640"/>
                </a:lnTo>
                <a:lnTo>
                  <a:pt x="2518" y="2656"/>
                </a:lnTo>
                <a:lnTo>
                  <a:pt x="2518" y="2656"/>
                </a:lnTo>
                <a:lnTo>
                  <a:pt x="2530" y="2674"/>
                </a:lnTo>
                <a:lnTo>
                  <a:pt x="2530" y="2674"/>
                </a:lnTo>
                <a:close/>
                <a:moveTo>
                  <a:pt x="2520" y="2658"/>
                </a:moveTo>
                <a:lnTo>
                  <a:pt x="2520" y="2658"/>
                </a:lnTo>
                <a:lnTo>
                  <a:pt x="2568" y="2690"/>
                </a:lnTo>
                <a:lnTo>
                  <a:pt x="2568" y="2690"/>
                </a:lnTo>
                <a:lnTo>
                  <a:pt x="2578" y="2708"/>
                </a:lnTo>
                <a:lnTo>
                  <a:pt x="2578" y="2708"/>
                </a:lnTo>
                <a:lnTo>
                  <a:pt x="2530" y="2674"/>
                </a:lnTo>
                <a:lnTo>
                  <a:pt x="2530" y="2674"/>
                </a:lnTo>
                <a:lnTo>
                  <a:pt x="2520" y="2658"/>
                </a:lnTo>
                <a:lnTo>
                  <a:pt x="2520" y="2658"/>
                </a:lnTo>
                <a:close/>
                <a:moveTo>
                  <a:pt x="2494" y="2636"/>
                </a:moveTo>
                <a:lnTo>
                  <a:pt x="2494" y="2636"/>
                </a:lnTo>
                <a:lnTo>
                  <a:pt x="2482" y="2618"/>
                </a:lnTo>
                <a:lnTo>
                  <a:pt x="2482" y="2618"/>
                </a:lnTo>
                <a:lnTo>
                  <a:pt x="2504" y="2634"/>
                </a:lnTo>
                <a:lnTo>
                  <a:pt x="2504" y="2634"/>
                </a:lnTo>
                <a:lnTo>
                  <a:pt x="2510" y="2644"/>
                </a:lnTo>
                <a:lnTo>
                  <a:pt x="2510" y="2644"/>
                </a:lnTo>
                <a:lnTo>
                  <a:pt x="2516" y="2652"/>
                </a:lnTo>
                <a:lnTo>
                  <a:pt x="2516" y="2652"/>
                </a:lnTo>
                <a:lnTo>
                  <a:pt x="2494" y="2636"/>
                </a:lnTo>
                <a:lnTo>
                  <a:pt x="2494" y="2636"/>
                </a:lnTo>
                <a:close/>
                <a:moveTo>
                  <a:pt x="2492" y="2636"/>
                </a:moveTo>
                <a:lnTo>
                  <a:pt x="2492" y="2636"/>
                </a:lnTo>
                <a:lnTo>
                  <a:pt x="2470" y="2618"/>
                </a:lnTo>
                <a:lnTo>
                  <a:pt x="2470" y="2618"/>
                </a:lnTo>
                <a:lnTo>
                  <a:pt x="2458" y="2602"/>
                </a:lnTo>
                <a:lnTo>
                  <a:pt x="2458" y="2602"/>
                </a:lnTo>
                <a:lnTo>
                  <a:pt x="2480" y="2618"/>
                </a:lnTo>
                <a:lnTo>
                  <a:pt x="2482" y="2620"/>
                </a:lnTo>
                <a:lnTo>
                  <a:pt x="2482" y="2620"/>
                </a:lnTo>
                <a:lnTo>
                  <a:pt x="2492" y="2636"/>
                </a:lnTo>
                <a:lnTo>
                  <a:pt x="2492" y="2636"/>
                </a:lnTo>
                <a:close/>
                <a:moveTo>
                  <a:pt x="2468" y="2618"/>
                </a:moveTo>
                <a:lnTo>
                  <a:pt x="2468" y="2618"/>
                </a:lnTo>
                <a:lnTo>
                  <a:pt x="2448" y="2604"/>
                </a:lnTo>
                <a:lnTo>
                  <a:pt x="2448" y="2604"/>
                </a:lnTo>
                <a:lnTo>
                  <a:pt x="2436" y="2586"/>
                </a:lnTo>
                <a:lnTo>
                  <a:pt x="2436" y="2586"/>
                </a:lnTo>
                <a:lnTo>
                  <a:pt x="2456" y="2600"/>
                </a:lnTo>
                <a:lnTo>
                  <a:pt x="2456" y="2600"/>
                </a:lnTo>
                <a:lnTo>
                  <a:pt x="2468" y="2618"/>
                </a:lnTo>
                <a:lnTo>
                  <a:pt x="2468" y="2618"/>
                </a:lnTo>
                <a:close/>
                <a:moveTo>
                  <a:pt x="2454" y="2598"/>
                </a:moveTo>
                <a:lnTo>
                  <a:pt x="2454" y="2598"/>
                </a:lnTo>
                <a:lnTo>
                  <a:pt x="2444" y="2580"/>
                </a:lnTo>
                <a:lnTo>
                  <a:pt x="2444" y="2580"/>
                </a:lnTo>
                <a:lnTo>
                  <a:pt x="2468" y="2596"/>
                </a:lnTo>
                <a:lnTo>
                  <a:pt x="2468" y="2596"/>
                </a:lnTo>
                <a:lnTo>
                  <a:pt x="2478" y="2614"/>
                </a:lnTo>
                <a:lnTo>
                  <a:pt x="2478" y="2614"/>
                </a:lnTo>
                <a:lnTo>
                  <a:pt x="2454" y="2598"/>
                </a:lnTo>
                <a:lnTo>
                  <a:pt x="2454" y="2598"/>
                </a:lnTo>
                <a:close/>
                <a:moveTo>
                  <a:pt x="2452" y="2594"/>
                </a:moveTo>
                <a:lnTo>
                  <a:pt x="2454" y="2596"/>
                </a:lnTo>
                <a:lnTo>
                  <a:pt x="2454" y="2596"/>
                </a:lnTo>
                <a:lnTo>
                  <a:pt x="2434" y="2582"/>
                </a:lnTo>
                <a:lnTo>
                  <a:pt x="2434" y="2582"/>
                </a:lnTo>
                <a:lnTo>
                  <a:pt x="2422" y="2566"/>
                </a:lnTo>
                <a:lnTo>
                  <a:pt x="2422" y="2566"/>
                </a:lnTo>
                <a:lnTo>
                  <a:pt x="2442" y="2580"/>
                </a:lnTo>
                <a:lnTo>
                  <a:pt x="2442" y="2580"/>
                </a:lnTo>
                <a:lnTo>
                  <a:pt x="2452" y="2594"/>
                </a:lnTo>
                <a:lnTo>
                  <a:pt x="2452" y="2594"/>
                </a:lnTo>
                <a:close/>
                <a:moveTo>
                  <a:pt x="2232" y="2376"/>
                </a:moveTo>
                <a:lnTo>
                  <a:pt x="2232" y="2376"/>
                </a:lnTo>
                <a:lnTo>
                  <a:pt x="2254" y="2388"/>
                </a:lnTo>
                <a:lnTo>
                  <a:pt x="2254" y="2388"/>
                </a:lnTo>
                <a:lnTo>
                  <a:pt x="2266" y="2406"/>
                </a:lnTo>
                <a:lnTo>
                  <a:pt x="2266" y="2406"/>
                </a:lnTo>
                <a:lnTo>
                  <a:pt x="2244" y="2392"/>
                </a:lnTo>
                <a:lnTo>
                  <a:pt x="2244" y="2392"/>
                </a:lnTo>
                <a:lnTo>
                  <a:pt x="2232" y="2376"/>
                </a:lnTo>
                <a:lnTo>
                  <a:pt x="2232" y="2376"/>
                </a:lnTo>
                <a:close/>
                <a:moveTo>
                  <a:pt x="2240" y="2390"/>
                </a:moveTo>
                <a:lnTo>
                  <a:pt x="2240" y="2390"/>
                </a:lnTo>
                <a:lnTo>
                  <a:pt x="2216" y="2376"/>
                </a:lnTo>
                <a:lnTo>
                  <a:pt x="2216" y="2376"/>
                </a:lnTo>
                <a:lnTo>
                  <a:pt x="2204" y="2358"/>
                </a:lnTo>
                <a:lnTo>
                  <a:pt x="2204" y="2358"/>
                </a:lnTo>
                <a:lnTo>
                  <a:pt x="2228" y="2374"/>
                </a:lnTo>
                <a:lnTo>
                  <a:pt x="2228" y="2374"/>
                </a:lnTo>
                <a:lnTo>
                  <a:pt x="2240" y="2390"/>
                </a:lnTo>
                <a:lnTo>
                  <a:pt x="2240" y="2390"/>
                </a:lnTo>
                <a:close/>
                <a:moveTo>
                  <a:pt x="2366" y="2504"/>
                </a:moveTo>
                <a:lnTo>
                  <a:pt x="2366" y="2504"/>
                </a:lnTo>
                <a:lnTo>
                  <a:pt x="2354" y="2486"/>
                </a:lnTo>
                <a:lnTo>
                  <a:pt x="2354" y="2486"/>
                </a:lnTo>
                <a:lnTo>
                  <a:pt x="2376" y="2500"/>
                </a:lnTo>
                <a:lnTo>
                  <a:pt x="2376" y="2500"/>
                </a:lnTo>
                <a:lnTo>
                  <a:pt x="2386" y="2516"/>
                </a:lnTo>
                <a:lnTo>
                  <a:pt x="2386" y="2516"/>
                </a:lnTo>
                <a:lnTo>
                  <a:pt x="2366" y="2504"/>
                </a:lnTo>
                <a:lnTo>
                  <a:pt x="2366" y="2504"/>
                </a:lnTo>
                <a:close/>
                <a:moveTo>
                  <a:pt x="2390" y="2520"/>
                </a:moveTo>
                <a:lnTo>
                  <a:pt x="2390" y="2520"/>
                </a:lnTo>
                <a:lnTo>
                  <a:pt x="2402" y="2538"/>
                </a:lnTo>
                <a:lnTo>
                  <a:pt x="2402" y="2538"/>
                </a:lnTo>
                <a:lnTo>
                  <a:pt x="2380" y="2524"/>
                </a:lnTo>
                <a:lnTo>
                  <a:pt x="2380" y="2524"/>
                </a:lnTo>
                <a:lnTo>
                  <a:pt x="2370" y="2508"/>
                </a:lnTo>
                <a:lnTo>
                  <a:pt x="2370" y="2508"/>
                </a:lnTo>
                <a:lnTo>
                  <a:pt x="2390" y="2520"/>
                </a:lnTo>
                <a:lnTo>
                  <a:pt x="2390" y="2520"/>
                </a:lnTo>
                <a:close/>
                <a:moveTo>
                  <a:pt x="2352" y="2482"/>
                </a:moveTo>
                <a:lnTo>
                  <a:pt x="2352" y="2482"/>
                </a:lnTo>
                <a:lnTo>
                  <a:pt x="2340" y="2466"/>
                </a:lnTo>
                <a:lnTo>
                  <a:pt x="2340" y="2466"/>
                </a:lnTo>
                <a:lnTo>
                  <a:pt x="2362" y="2478"/>
                </a:lnTo>
                <a:lnTo>
                  <a:pt x="2362" y="2478"/>
                </a:lnTo>
                <a:lnTo>
                  <a:pt x="2374" y="2496"/>
                </a:lnTo>
                <a:lnTo>
                  <a:pt x="2374" y="2496"/>
                </a:lnTo>
                <a:lnTo>
                  <a:pt x="2352" y="2482"/>
                </a:lnTo>
                <a:lnTo>
                  <a:pt x="2352" y="2482"/>
                </a:lnTo>
                <a:close/>
                <a:moveTo>
                  <a:pt x="2336" y="2462"/>
                </a:moveTo>
                <a:lnTo>
                  <a:pt x="2336" y="2462"/>
                </a:lnTo>
                <a:lnTo>
                  <a:pt x="2348" y="2480"/>
                </a:lnTo>
                <a:lnTo>
                  <a:pt x="2348" y="2480"/>
                </a:lnTo>
                <a:lnTo>
                  <a:pt x="2328" y="2468"/>
                </a:lnTo>
                <a:lnTo>
                  <a:pt x="2328" y="2468"/>
                </a:lnTo>
                <a:lnTo>
                  <a:pt x="2316" y="2450"/>
                </a:lnTo>
                <a:lnTo>
                  <a:pt x="2316" y="2450"/>
                </a:lnTo>
                <a:lnTo>
                  <a:pt x="2336" y="2462"/>
                </a:lnTo>
                <a:lnTo>
                  <a:pt x="2336" y="2462"/>
                </a:lnTo>
                <a:close/>
                <a:moveTo>
                  <a:pt x="2314" y="2446"/>
                </a:moveTo>
                <a:lnTo>
                  <a:pt x="2314" y="2446"/>
                </a:lnTo>
                <a:lnTo>
                  <a:pt x="2302" y="2430"/>
                </a:lnTo>
                <a:lnTo>
                  <a:pt x="2302" y="2430"/>
                </a:lnTo>
                <a:lnTo>
                  <a:pt x="2322" y="2442"/>
                </a:lnTo>
                <a:lnTo>
                  <a:pt x="2322" y="2442"/>
                </a:lnTo>
                <a:lnTo>
                  <a:pt x="2334" y="2458"/>
                </a:lnTo>
                <a:lnTo>
                  <a:pt x="2334" y="2458"/>
                </a:lnTo>
                <a:lnTo>
                  <a:pt x="2314" y="2446"/>
                </a:lnTo>
                <a:lnTo>
                  <a:pt x="2314" y="2446"/>
                </a:lnTo>
                <a:close/>
                <a:moveTo>
                  <a:pt x="2338" y="2462"/>
                </a:moveTo>
                <a:lnTo>
                  <a:pt x="2338" y="2462"/>
                </a:lnTo>
                <a:lnTo>
                  <a:pt x="2326" y="2444"/>
                </a:lnTo>
                <a:lnTo>
                  <a:pt x="2326" y="2444"/>
                </a:lnTo>
                <a:lnTo>
                  <a:pt x="2348" y="2456"/>
                </a:lnTo>
                <a:lnTo>
                  <a:pt x="2348" y="2456"/>
                </a:lnTo>
                <a:lnTo>
                  <a:pt x="2360" y="2474"/>
                </a:lnTo>
                <a:lnTo>
                  <a:pt x="2360" y="2474"/>
                </a:lnTo>
                <a:lnTo>
                  <a:pt x="2338" y="2462"/>
                </a:lnTo>
                <a:lnTo>
                  <a:pt x="2338" y="2462"/>
                </a:lnTo>
                <a:close/>
                <a:moveTo>
                  <a:pt x="2324" y="2440"/>
                </a:moveTo>
                <a:lnTo>
                  <a:pt x="2324" y="2440"/>
                </a:lnTo>
                <a:lnTo>
                  <a:pt x="2312" y="2422"/>
                </a:lnTo>
                <a:lnTo>
                  <a:pt x="2312" y="2422"/>
                </a:lnTo>
                <a:lnTo>
                  <a:pt x="2334" y="2436"/>
                </a:lnTo>
                <a:lnTo>
                  <a:pt x="2334" y="2436"/>
                </a:lnTo>
                <a:lnTo>
                  <a:pt x="2346" y="2454"/>
                </a:lnTo>
                <a:lnTo>
                  <a:pt x="2346" y="2454"/>
                </a:lnTo>
                <a:lnTo>
                  <a:pt x="2324" y="2440"/>
                </a:lnTo>
                <a:lnTo>
                  <a:pt x="2324" y="2440"/>
                </a:lnTo>
                <a:close/>
                <a:moveTo>
                  <a:pt x="2318" y="2438"/>
                </a:moveTo>
                <a:lnTo>
                  <a:pt x="2318" y="2438"/>
                </a:lnTo>
                <a:lnTo>
                  <a:pt x="2298" y="2426"/>
                </a:lnTo>
                <a:lnTo>
                  <a:pt x="2298" y="2426"/>
                </a:lnTo>
                <a:lnTo>
                  <a:pt x="2286" y="2408"/>
                </a:lnTo>
                <a:lnTo>
                  <a:pt x="2286" y="2408"/>
                </a:lnTo>
                <a:lnTo>
                  <a:pt x="2308" y="2420"/>
                </a:lnTo>
                <a:lnTo>
                  <a:pt x="2308" y="2420"/>
                </a:lnTo>
                <a:lnTo>
                  <a:pt x="2318" y="2438"/>
                </a:lnTo>
                <a:lnTo>
                  <a:pt x="2318" y="2438"/>
                </a:lnTo>
                <a:close/>
                <a:moveTo>
                  <a:pt x="2292" y="2422"/>
                </a:moveTo>
                <a:lnTo>
                  <a:pt x="2292" y="2422"/>
                </a:lnTo>
                <a:lnTo>
                  <a:pt x="2270" y="2408"/>
                </a:lnTo>
                <a:lnTo>
                  <a:pt x="2270" y="2408"/>
                </a:lnTo>
                <a:lnTo>
                  <a:pt x="2258" y="2390"/>
                </a:lnTo>
                <a:lnTo>
                  <a:pt x="2258" y="2390"/>
                </a:lnTo>
                <a:lnTo>
                  <a:pt x="2280" y="2404"/>
                </a:lnTo>
                <a:lnTo>
                  <a:pt x="2280" y="2404"/>
                </a:lnTo>
                <a:lnTo>
                  <a:pt x="2292" y="2422"/>
                </a:lnTo>
                <a:lnTo>
                  <a:pt x="2292" y="2422"/>
                </a:lnTo>
                <a:close/>
                <a:moveTo>
                  <a:pt x="2270" y="2410"/>
                </a:moveTo>
                <a:lnTo>
                  <a:pt x="2270" y="2410"/>
                </a:lnTo>
                <a:lnTo>
                  <a:pt x="2280" y="2426"/>
                </a:lnTo>
                <a:lnTo>
                  <a:pt x="2280" y="2426"/>
                </a:lnTo>
                <a:lnTo>
                  <a:pt x="2260" y="2414"/>
                </a:lnTo>
                <a:lnTo>
                  <a:pt x="2260" y="2414"/>
                </a:lnTo>
                <a:lnTo>
                  <a:pt x="2248" y="2396"/>
                </a:lnTo>
                <a:lnTo>
                  <a:pt x="2248" y="2396"/>
                </a:lnTo>
                <a:lnTo>
                  <a:pt x="2270" y="2410"/>
                </a:lnTo>
                <a:lnTo>
                  <a:pt x="2270" y="2410"/>
                </a:lnTo>
                <a:close/>
                <a:moveTo>
                  <a:pt x="2272" y="2412"/>
                </a:moveTo>
                <a:lnTo>
                  <a:pt x="2272" y="2412"/>
                </a:lnTo>
                <a:lnTo>
                  <a:pt x="2296" y="2426"/>
                </a:lnTo>
                <a:lnTo>
                  <a:pt x="2296" y="2426"/>
                </a:lnTo>
                <a:lnTo>
                  <a:pt x="2308" y="2442"/>
                </a:lnTo>
                <a:lnTo>
                  <a:pt x="2308" y="2442"/>
                </a:lnTo>
                <a:lnTo>
                  <a:pt x="2284" y="2428"/>
                </a:lnTo>
                <a:lnTo>
                  <a:pt x="2284" y="2428"/>
                </a:lnTo>
                <a:lnTo>
                  <a:pt x="2272" y="2412"/>
                </a:lnTo>
                <a:lnTo>
                  <a:pt x="2272" y="2412"/>
                </a:lnTo>
                <a:close/>
                <a:moveTo>
                  <a:pt x="2310" y="2446"/>
                </a:moveTo>
                <a:lnTo>
                  <a:pt x="2310" y="2446"/>
                </a:lnTo>
                <a:lnTo>
                  <a:pt x="2322" y="2464"/>
                </a:lnTo>
                <a:lnTo>
                  <a:pt x="2322" y="2464"/>
                </a:lnTo>
                <a:lnTo>
                  <a:pt x="2300" y="2450"/>
                </a:lnTo>
                <a:lnTo>
                  <a:pt x="2300" y="2450"/>
                </a:lnTo>
                <a:lnTo>
                  <a:pt x="2288" y="2432"/>
                </a:lnTo>
                <a:lnTo>
                  <a:pt x="2288" y="2432"/>
                </a:lnTo>
                <a:lnTo>
                  <a:pt x="2310" y="2446"/>
                </a:lnTo>
                <a:lnTo>
                  <a:pt x="2310" y="2446"/>
                </a:lnTo>
                <a:close/>
                <a:moveTo>
                  <a:pt x="2324" y="2468"/>
                </a:moveTo>
                <a:lnTo>
                  <a:pt x="2324" y="2468"/>
                </a:lnTo>
                <a:lnTo>
                  <a:pt x="2336" y="2484"/>
                </a:lnTo>
                <a:lnTo>
                  <a:pt x="2336" y="2484"/>
                </a:lnTo>
                <a:lnTo>
                  <a:pt x="2314" y="2470"/>
                </a:lnTo>
                <a:lnTo>
                  <a:pt x="2314" y="2470"/>
                </a:lnTo>
                <a:lnTo>
                  <a:pt x="2304" y="2454"/>
                </a:lnTo>
                <a:lnTo>
                  <a:pt x="2304" y="2454"/>
                </a:lnTo>
                <a:lnTo>
                  <a:pt x="2324" y="2468"/>
                </a:lnTo>
                <a:lnTo>
                  <a:pt x="2324" y="2468"/>
                </a:lnTo>
                <a:close/>
                <a:moveTo>
                  <a:pt x="2332" y="2472"/>
                </a:moveTo>
                <a:lnTo>
                  <a:pt x="2332" y="2472"/>
                </a:lnTo>
                <a:lnTo>
                  <a:pt x="2350" y="2484"/>
                </a:lnTo>
                <a:lnTo>
                  <a:pt x="2350" y="2484"/>
                </a:lnTo>
                <a:lnTo>
                  <a:pt x="2362" y="2500"/>
                </a:lnTo>
                <a:lnTo>
                  <a:pt x="2362" y="2500"/>
                </a:lnTo>
                <a:lnTo>
                  <a:pt x="2344" y="2488"/>
                </a:lnTo>
                <a:lnTo>
                  <a:pt x="2344" y="2488"/>
                </a:lnTo>
                <a:lnTo>
                  <a:pt x="2332" y="2472"/>
                </a:lnTo>
                <a:lnTo>
                  <a:pt x="2332" y="2472"/>
                </a:lnTo>
                <a:close/>
                <a:moveTo>
                  <a:pt x="2364" y="2504"/>
                </a:moveTo>
                <a:lnTo>
                  <a:pt x="2364" y="2504"/>
                </a:lnTo>
                <a:lnTo>
                  <a:pt x="2376" y="2522"/>
                </a:lnTo>
                <a:lnTo>
                  <a:pt x="2376" y="2522"/>
                </a:lnTo>
                <a:lnTo>
                  <a:pt x="2358" y="2510"/>
                </a:lnTo>
                <a:lnTo>
                  <a:pt x="2358" y="2510"/>
                </a:lnTo>
                <a:lnTo>
                  <a:pt x="2346" y="2492"/>
                </a:lnTo>
                <a:lnTo>
                  <a:pt x="2346" y="2492"/>
                </a:lnTo>
                <a:lnTo>
                  <a:pt x="2364" y="2504"/>
                </a:lnTo>
                <a:lnTo>
                  <a:pt x="2364" y="2504"/>
                </a:lnTo>
                <a:close/>
                <a:moveTo>
                  <a:pt x="2380" y="2526"/>
                </a:moveTo>
                <a:lnTo>
                  <a:pt x="2380" y="2526"/>
                </a:lnTo>
                <a:lnTo>
                  <a:pt x="2390" y="2542"/>
                </a:lnTo>
                <a:lnTo>
                  <a:pt x="2390" y="2542"/>
                </a:lnTo>
                <a:lnTo>
                  <a:pt x="2374" y="2530"/>
                </a:lnTo>
                <a:lnTo>
                  <a:pt x="2374" y="2530"/>
                </a:lnTo>
                <a:lnTo>
                  <a:pt x="2362" y="2514"/>
                </a:lnTo>
                <a:lnTo>
                  <a:pt x="2362" y="2514"/>
                </a:lnTo>
                <a:lnTo>
                  <a:pt x="2380" y="2526"/>
                </a:lnTo>
                <a:lnTo>
                  <a:pt x="2380" y="2526"/>
                </a:lnTo>
                <a:close/>
                <a:moveTo>
                  <a:pt x="2384" y="2528"/>
                </a:moveTo>
                <a:lnTo>
                  <a:pt x="2384" y="2528"/>
                </a:lnTo>
                <a:lnTo>
                  <a:pt x="2404" y="2542"/>
                </a:lnTo>
                <a:lnTo>
                  <a:pt x="2404" y="2542"/>
                </a:lnTo>
                <a:lnTo>
                  <a:pt x="2416" y="2558"/>
                </a:lnTo>
                <a:lnTo>
                  <a:pt x="2416" y="2558"/>
                </a:lnTo>
                <a:lnTo>
                  <a:pt x="2396" y="2546"/>
                </a:lnTo>
                <a:lnTo>
                  <a:pt x="2396" y="2546"/>
                </a:lnTo>
                <a:lnTo>
                  <a:pt x="2384" y="2528"/>
                </a:lnTo>
                <a:lnTo>
                  <a:pt x="2384" y="2528"/>
                </a:lnTo>
                <a:close/>
                <a:moveTo>
                  <a:pt x="2418" y="2562"/>
                </a:moveTo>
                <a:lnTo>
                  <a:pt x="2418" y="2562"/>
                </a:lnTo>
                <a:lnTo>
                  <a:pt x="2424" y="2570"/>
                </a:lnTo>
                <a:lnTo>
                  <a:pt x="2424" y="2570"/>
                </a:lnTo>
                <a:lnTo>
                  <a:pt x="2430" y="2580"/>
                </a:lnTo>
                <a:lnTo>
                  <a:pt x="2430" y="2580"/>
                </a:lnTo>
                <a:lnTo>
                  <a:pt x="2410" y="2566"/>
                </a:lnTo>
                <a:lnTo>
                  <a:pt x="2410" y="2566"/>
                </a:lnTo>
                <a:lnTo>
                  <a:pt x="2400" y="2550"/>
                </a:lnTo>
                <a:lnTo>
                  <a:pt x="2400" y="2550"/>
                </a:lnTo>
                <a:lnTo>
                  <a:pt x="2418" y="2562"/>
                </a:lnTo>
                <a:lnTo>
                  <a:pt x="2418" y="2562"/>
                </a:lnTo>
                <a:close/>
                <a:moveTo>
                  <a:pt x="2418" y="2562"/>
                </a:moveTo>
                <a:lnTo>
                  <a:pt x="2418" y="2562"/>
                </a:lnTo>
                <a:lnTo>
                  <a:pt x="2408" y="2544"/>
                </a:lnTo>
                <a:lnTo>
                  <a:pt x="2408" y="2544"/>
                </a:lnTo>
                <a:lnTo>
                  <a:pt x="2428" y="2558"/>
                </a:lnTo>
                <a:lnTo>
                  <a:pt x="2428" y="2558"/>
                </a:lnTo>
                <a:lnTo>
                  <a:pt x="2440" y="2576"/>
                </a:lnTo>
                <a:lnTo>
                  <a:pt x="2440" y="2576"/>
                </a:lnTo>
                <a:lnTo>
                  <a:pt x="2418" y="2562"/>
                </a:lnTo>
                <a:lnTo>
                  <a:pt x="2418" y="2562"/>
                </a:lnTo>
                <a:close/>
                <a:moveTo>
                  <a:pt x="2404" y="2540"/>
                </a:moveTo>
                <a:lnTo>
                  <a:pt x="2404" y="2540"/>
                </a:lnTo>
                <a:lnTo>
                  <a:pt x="2394" y="2522"/>
                </a:lnTo>
                <a:lnTo>
                  <a:pt x="2394" y="2522"/>
                </a:lnTo>
                <a:lnTo>
                  <a:pt x="2414" y="2536"/>
                </a:lnTo>
                <a:lnTo>
                  <a:pt x="2414" y="2536"/>
                </a:lnTo>
                <a:lnTo>
                  <a:pt x="2426" y="2554"/>
                </a:lnTo>
                <a:lnTo>
                  <a:pt x="2426" y="2554"/>
                </a:lnTo>
                <a:lnTo>
                  <a:pt x="2404" y="2540"/>
                </a:lnTo>
                <a:lnTo>
                  <a:pt x="2404" y="2540"/>
                </a:lnTo>
                <a:close/>
                <a:moveTo>
                  <a:pt x="2390" y="2518"/>
                </a:moveTo>
                <a:lnTo>
                  <a:pt x="2390" y="2518"/>
                </a:lnTo>
                <a:lnTo>
                  <a:pt x="2378" y="2502"/>
                </a:lnTo>
                <a:lnTo>
                  <a:pt x="2378" y="2502"/>
                </a:lnTo>
                <a:lnTo>
                  <a:pt x="2402" y="2516"/>
                </a:lnTo>
                <a:lnTo>
                  <a:pt x="2402" y="2516"/>
                </a:lnTo>
                <a:lnTo>
                  <a:pt x="2412" y="2534"/>
                </a:lnTo>
                <a:lnTo>
                  <a:pt x="2412" y="2534"/>
                </a:lnTo>
                <a:lnTo>
                  <a:pt x="2390" y="2518"/>
                </a:lnTo>
                <a:lnTo>
                  <a:pt x="2390" y="2518"/>
                </a:lnTo>
                <a:close/>
                <a:moveTo>
                  <a:pt x="2376" y="2498"/>
                </a:moveTo>
                <a:lnTo>
                  <a:pt x="2376" y="2498"/>
                </a:lnTo>
                <a:lnTo>
                  <a:pt x="2364" y="2480"/>
                </a:lnTo>
                <a:lnTo>
                  <a:pt x="2364" y="2480"/>
                </a:lnTo>
                <a:lnTo>
                  <a:pt x="2388" y="2494"/>
                </a:lnTo>
                <a:lnTo>
                  <a:pt x="2388" y="2494"/>
                </a:lnTo>
                <a:lnTo>
                  <a:pt x="2400" y="2512"/>
                </a:lnTo>
                <a:lnTo>
                  <a:pt x="2400" y="2512"/>
                </a:lnTo>
                <a:lnTo>
                  <a:pt x="2376" y="2498"/>
                </a:lnTo>
                <a:lnTo>
                  <a:pt x="2376" y="2498"/>
                </a:lnTo>
                <a:close/>
                <a:moveTo>
                  <a:pt x="2362" y="2476"/>
                </a:moveTo>
                <a:lnTo>
                  <a:pt x="2362" y="2476"/>
                </a:lnTo>
                <a:lnTo>
                  <a:pt x="2350" y="2458"/>
                </a:lnTo>
                <a:lnTo>
                  <a:pt x="2350" y="2458"/>
                </a:lnTo>
                <a:lnTo>
                  <a:pt x="2374" y="2472"/>
                </a:lnTo>
                <a:lnTo>
                  <a:pt x="2374" y="2472"/>
                </a:lnTo>
                <a:lnTo>
                  <a:pt x="2386" y="2490"/>
                </a:lnTo>
                <a:lnTo>
                  <a:pt x="2386" y="2490"/>
                </a:lnTo>
                <a:lnTo>
                  <a:pt x="2362" y="2476"/>
                </a:lnTo>
                <a:lnTo>
                  <a:pt x="2362" y="2476"/>
                </a:lnTo>
                <a:close/>
                <a:moveTo>
                  <a:pt x="2348" y="2454"/>
                </a:moveTo>
                <a:lnTo>
                  <a:pt x="2348" y="2454"/>
                </a:lnTo>
                <a:lnTo>
                  <a:pt x="2338" y="2436"/>
                </a:lnTo>
                <a:lnTo>
                  <a:pt x="2338" y="2436"/>
                </a:lnTo>
                <a:lnTo>
                  <a:pt x="2362" y="2450"/>
                </a:lnTo>
                <a:lnTo>
                  <a:pt x="2362" y="2450"/>
                </a:lnTo>
                <a:lnTo>
                  <a:pt x="2372" y="2468"/>
                </a:lnTo>
                <a:lnTo>
                  <a:pt x="2372" y="2468"/>
                </a:lnTo>
                <a:lnTo>
                  <a:pt x="2348" y="2454"/>
                </a:lnTo>
                <a:lnTo>
                  <a:pt x="2348" y="2454"/>
                </a:lnTo>
                <a:close/>
                <a:moveTo>
                  <a:pt x="2334" y="2434"/>
                </a:moveTo>
                <a:lnTo>
                  <a:pt x="2334" y="2434"/>
                </a:lnTo>
                <a:lnTo>
                  <a:pt x="2324" y="2414"/>
                </a:lnTo>
                <a:lnTo>
                  <a:pt x="2324" y="2414"/>
                </a:lnTo>
                <a:lnTo>
                  <a:pt x="2348" y="2428"/>
                </a:lnTo>
                <a:lnTo>
                  <a:pt x="2348" y="2428"/>
                </a:lnTo>
                <a:lnTo>
                  <a:pt x="2360" y="2448"/>
                </a:lnTo>
                <a:lnTo>
                  <a:pt x="2360" y="2448"/>
                </a:lnTo>
                <a:lnTo>
                  <a:pt x="2334" y="2434"/>
                </a:lnTo>
                <a:lnTo>
                  <a:pt x="2334" y="2434"/>
                </a:lnTo>
                <a:close/>
                <a:moveTo>
                  <a:pt x="2332" y="2432"/>
                </a:moveTo>
                <a:lnTo>
                  <a:pt x="2332" y="2432"/>
                </a:lnTo>
                <a:lnTo>
                  <a:pt x="2308" y="2418"/>
                </a:lnTo>
                <a:lnTo>
                  <a:pt x="2308" y="2418"/>
                </a:lnTo>
                <a:lnTo>
                  <a:pt x="2298" y="2400"/>
                </a:lnTo>
                <a:lnTo>
                  <a:pt x="2298" y="2400"/>
                </a:lnTo>
                <a:lnTo>
                  <a:pt x="2320" y="2414"/>
                </a:lnTo>
                <a:lnTo>
                  <a:pt x="2320" y="2414"/>
                </a:lnTo>
                <a:lnTo>
                  <a:pt x="2332" y="2432"/>
                </a:lnTo>
                <a:lnTo>
                  <a:pt x="2332" y="2432"/>
                </a:lnTo>
                <a:close/>
                <a:moveTo>
                  <a:pt x="2306" y="2416"/>
                </a:moveTo>
                <a:lnTo>
                  <a:pt x="2306" y="2416"/>
                </a:lnTo>
                <a:lnTo>
                  <a:pt x="2284" y="2404"/>
                </a:lnTo>
                <a:lnTo>
                  <a:pt x="2284" y="2404"/>
                </a:lnTo>
                <a:lnTo>
                  <a:pt x="2272" y="2386"/>
                </a:lnTo>
                <a:lnTo>
                  <a:pt x="2272" y="2386"/>
                </a:lnTo>
                <a:lnTo>
                  <a:pt x="2294" y="2398"/>
                </a:lnTo>
                <a:lnTo>
                  <a:pt x="2294" y="2398"/>
                </a:lnTo>
                <a:lnTo>
                  <a:pt x="2306" y="2416"/>
                </a:lnTo>
                <a:lnTo>
                  <a:pt x="2306" y="2416"/>
                </a:lnTo>
                <a:close/>
                <a:moveTo>
                  <a:pt x="2278" y="2400"/>
                </a:moveTo>
                <a:lnTo>
                  <a:pt x="2278" y="2400"/>
                </a:lnTo>
                <a:lnTo>
                  <a:pt x="2254" y="2386"/>
                </a:lnTo>
                <a:lnTo>
                  <a:pt x="2254" y="2386"/>
                </a:lnTo>
                <a:lnTo>
                  <a:pt x="2242" y="2370"/>
                </a:lnTo>
                <a:lnTo>
                  <a:pt x="2242" y="2370"/>
                </a:lnTo>
                <a:lnTo>
                  <a:pt x="2266" y="2384"/>
                </a:lnTo>
                <a:lnTo>
                  <a:pt x="2266" y="2384"/>
                </a:lnTo>
                <a:lnTo>
                  <a:pt x="2278" y="2400"/>
                </a:lnTo>
                <a:lnTo>
                  <a:pt x="2278" y="2400"/>
                </a:lnTo>
                <a:close/>
                <a:moveTo>
                  <a:pt x="2252" y="2384"/>
                </a:moveTo>
                <a:lnTo>
                  <a:pt x="2252" y="2384"/>
                </a:lnTo>
                <a:lnTo>
                  <a:pt x="2230" y="2372"/>
                </a:lnTo>
                <a:lnTo>
                  <a:pt x="2230" y="2372"/>
                </a:lnTo>
                <a:lnTo>
                  <a:pt x="2216" y="2354"/>
                </a:lnTo>
                <a:lnTo>
                  <a:pt x="2216" y="2354"/>
                </a:lnTo>
                <a:lnTo>
                  <a:pt x="2240" y="2368"/>
                </a:lnTo>
                <a:lnTo>
                  <a:pt x="2240" y="2368"/>
                </a:lnTo>
                <a:lnTo>
                  <a:pt x="2252" y="2384"/>
                </a:lnTo>
                <a:lnTo>
                  <a:pt x="2252" y="2384"/>
                </a:lnTo>
                <a:close/>
                <a:moveTo>
                  <a:pt x="2226" y="2370"/>
                </a:moveTo>
                <a:lnTo>
                  <a:pt x="2226" y="2370"/>
                </a:lnTo>
                <a:lnTo>
                  <a:pt x="2200" y="2354"/>
                </a:lnTo>
                <a:lnTo>
                  <a:pt x="2200" y="2354"/>
                </a:lnTo>
                <a:lnTo>
                  <a:pt x="2188" y="2338"/>
                </a:lnTo>
                <a:lnTo>
                  <a:pt x="2188" y="2338"/>
                </a:lnTo>
                <a:lnTo>
                  <a:pt x="2214" y="2352"/>
                </a:lnTo>
                <a:lnTo>
                  <a:pt x="2214" y="2352"/>
                </a:lnTo>
                <a:lnTo>
                  <a:pt x="2226" y="2370"/>
                </a:lnTo>
                <a:lnTo>
                  <a:pt x="2226" y="2370"/>
                </a:lnTo>
                <a:close/>
                <a:moveTo>
                  <a:pt x="2202" y="2358"/>
                </a:moveTo>
                <a:lnTo>
                  <a:pt x="2202" y="2358"/>
                </a:lnTo>
                <a:lnTo>
                  <a:pt x="2214" y="2374"/>
                </a:lnTo>
                <a:lnTo>
                  <a:pt x="2214" y="2374"/>
                </a:lnTo>
                <a:lnTo>
                  <a:pt x="2190" y="2358"/>
                </a:lnTo>
                <a:lnTo>
                  <a:pt x="2190" y="2358"/>
                </a:lnTo>
                <a:lnTo>
                  <a:pt x="2178" y="2344"/>
                </a:lnTo>
                <a:lnTo>
                  <a:pt x="2178" y="2344"/>
                </a:lnTo>
                <a:lnTo>
                  <a:pt x="2202" y="2358"/>
                </a:lnTo>
                <a:lnTo>
                  <a:pt x="2202" y="2358"/>
                </a:lnTo>
                <a:close/>
                <a:moveTo>
                  <a:pt x="2218" y="2378"/>
                </a:moveTo>
                <a:lnTo>
                  <a:pt x="2218" y="2378"/>
                </a:lnTo>
                <a:lnTo>
                  <a:pt x="2230" y="2394"/>
                </a:lnTo>
                <a:lnTo>
                  <a:pt x="2230" y="2394"/>
                </a:lnTo>
                <a:lnTo>
                  <a:pt x="2206" y="2380"/>
                </a:lnTo>
                <a:lnTo>
                  <a:pt x="2206" y="2380"/>
                </a:lnTo>
                <a:lnTo>
                  <a:pt x="2194" y="2364"/>
                </a:lnTo>
                <a:lnTo>
                  <a:pt x="2194" y="2364"/>
                </a:lnTo>
                <a:lnTo>
                  <a:pt x="2218" y="2378"/>
                </a:lnTo>
                <a:lnTo>
                  <a:pt x="2218" y="2378"/>
                </a:lnTo>
                <a:close/>
                <a:moveTo>
                  <a:pt x="2220" y="2380"/>
                </a:moveTo>
                <a:lnTo>
                  <a:pt x="2220" y="2380"/>
                </a:lnTo>
                <a:lnTo>
                  <a:pt x="2244" y="2394"/>
                </a:lnTo>
                <a:lnTo>
                  <a:pt x="2244" y="2394"/>
                </a:lnTo>
                <a:lnTo>
                  <a:pt x="2256" y="2410"/>
                </a:lnTo>
                <a:lnTo>
                  <a:pt x="2256" y="2410"/>
                </a:lnTo>
                <a:lnTo>
                  <a:pt x="2232" y="2396"/>
                </a:lnTo>
                <a:lnTo>
                  <a:pt x="2232" y="2396"/>
                </a:lnTo>
                <a:lnTo>
                  <a:pt x="2220" y="2380"/>
                </a:lnTo>
                <a:lnTo>
                  <a:pt x="2220" y="2380"/>
                </a:lnTo>
                <a:close/>
                <a:moveTo>
                  <a:pt x="2260" y="2416"/>
                </a:moveTo>
                <a:lnTo>
                  <a:pt x="2260" y="2416"/>
                </a:lnTo>
                <a:lnTo>
                  <a:pt x="2272" y="2430"/>
                </a:lnTo>
                <a:lnTo>
                  <a:pt x="2272" y="2430"/>
                </a:lnTo>
                <a:lnTo>
                  <a:pt x="2248" y="2416"/>
                </a:lnTo>
                <a:lnTo>
                  <a:pt x="2248" y="2416"/>
                </a:lnTo>
                <a:lnTo>
                  <a:pt x="2236" y="2400"/>
                </a:lnTo>
                <a:lnTo>
                  <a:pt x="2236" y="2400"/>
                </a:lnTo>
                <a:lnTo>
                  <a:pt x="2260" y="2416"/>
                </a:lnTo>
                <a:lnTo>
                  <a:pt x="2260" y="2416"/>
                </a:lnTo>
                <a:close/>
                <a:moveTo>
                  <a:pt x="2264" y="2418"/>
                </a:moveTo>
                <a:lnTo>
                  <a:pt x="2264" y="2418"/>
                </a:lnTo>
                <a:lnTo>
                  <a:pt x="2284" y="2430"/>
                </a:lnTo>
                <a:lnTo>
                  <a:pt x="2284" y="2430"/>
                </a:lnTo>
                <a:lnTo>
                  <a:pt x="2296" y="2448"/>
                </a:lnTo>
                <a:lnTo>
                  <a:pt x="2296" y="2448"/>
                </a:lnTo>
                <a:lnTo>
                  <a:pt x="2276" y="2434"/>
                </a:lnTo>
                <a:lnTo>
                  <a:pt x="2276" y="2434"/>
                </a:lnTo>
                <a:lnTo>
                  <a:pt x="2264" y="2418"/>
                </a:lnTo>
                <a:lnTo>
                  <a:pt x="2264" y="2418"/>
                </a:lnTo>
                <a:close/>
                <a:moveTo>
                  <a:pt x="2300" y="2452"/>
                </a:moveTo>
                <a:lnTo>
                  <a:pt x="2300" y="2452"/>
                </a:lnTo>
                <a:lnTo>
                  <a:pt x="2312" y="2468"/>
                </a:lnTo>
                <a:lnTo>
                  <a:pt x="2312" y="2468"/>
                </a:lnTo>
                <a:lnTo>
                  <a:pt x="2292" y="2454"/>
                </a:lnTo>
                <a:lnTo>
                  <a:pt x="2292" y="2454"/>
                </a:lnTo>
                <a:lnTo>
                  <a:pt x="2280" y="2438"/>
                </a:lnTo>
                <a:lnTo>
                  <a:pt x="2280" y="2438"/>
                </a:lnTo>
                <a:lnTo>
                  <a:pt x="2300" y="2452"/>
                </a:lnTo>
                <a:lnTo>
                  <a:pt x="2300" y="2452"/>
                </a:lnTo>
                <a:close/>
                <a:moveTo>
                  <a:pt x="2314" y="2472"/>
                </a:moveTo>
                <a:lnTo>
                  <a:pt x="2314" y="2472"/>
                </a:lnTo>
                <a:lnTo>
                  <a:pt x="2326" y="2488"/>
                </a:lnTo>
                <a:lnTo>
                  <a:pt x="2326" y="2488"/>
                </a:lnTo>
                <a:lnTo>
                  <a:pt x="2308" y="2474"/>
                </a:lnTo>
                <a:lnTo>
                  <a:pt x="2308" y="2474"/>
                </a:lnTo>
                <a:lnTo>
                  <a:pt x="2296" y="2460"/>
                </a:lnTo>
                <a:lnTo>
                  <a:pt x="2296" y="2460"/>
                </a:lnTo>
                <a:lnTo>
                  <a:pt x="2314" y="2472"/>
                </a:lnTo>
                <a:lnTo>
                  <a:pt x="2314" y="2472"/>
                </a:lnTo>
                <a:close/>
                <a:moveTo>
                  <a:pt x="2318" y="2474"/>
                </a:moveTo>
                <a:lnTo>
                  <a:pt x="2318" y="2474"/>
                </a:lnTo>
                <a:lnTo>
                  <a:pt x="2340" y="2488"/>
                </a:lnTo>
                <a:lnTo>
                  <a:pt x="2340" y="2488"/>
                </a:lnTo>
                <a:lnTo>
                  <a:pt x="2352" y="2504"/>
                </a:lnTo>
                <a:lnTo>
                  <a:pt x="2352" y="2504"/>
                </a:lnTo>
                <a:lnTo>
                  <a:pt x="2330" y="2490"/>
                </a:lnTo>
                <a:lnTo>
                  <a:pt x="2330" y="2490"/>
                </a:lnTo>
                <a:lnTo>
                  <a:pt x="2318" y="2474"/>
                </a:lnTo>
                <a:lnTo>
                  <a:pt x="2318" y="2474"/>
                </a:lnTo>
                <a:close/>
                <a:moveTo>
                  <a:pt x="2354" y="2510"/>
                </a:moveTo>
                <a:lnTo>
                  <a:pt x="2354" y="2510"/>
                </a:lnTo>
                <a:lnTo>
                  <a:pt x="2366" y="2524"/>
                </a:lnTo>
                <a:lnTo>
                  <a:pt x="2366" y="2524"/>
                </a:lnTo>
                <a:lnTo>
                  <a:pt x="2366" y="2524"/>
                </a:lnTo>
                <a:lnTo>
                  <a:pt x="2346" y="2510"/>
                </a:lnTo>
                <a:lnTo>
                  <a:pt x="2346" y="2510"/>
                </a:lnTo>
                <a:lnTo>
                  <a:pt x="2334" y="2496"/>
                </a:lnTo>
                <a:lnTo>
                  <a:pt x="2334" y="2496"/>
                </a:lnTo>
                <a:lnTo>
                  <a:pt x="2354" y="2510"/>
                </a:lnTo>
                <a:lnTo>
                  <a:pt x="2354" y="2510"/>
                </a:lnTo>
                <a:close/>
                <a:moveTo>
                  <a:pt x="2370" y="2530"/>
                </a:moveTo>
                <a:lnTo>
                  <a:pt x="2370" y="2530"/>
                </a:lnTo>
                <a:lnTo>
                  <a:pt x="2382" y="2546"/>
                </a:lnTo>
                <a:lnTo>
                  <a:pt x="2382" y="2546"/>
                </a:lnTo>
                <a:lnTo>
                  <a:pt x="2362" y="2532"/>
                </a:lnTo>
                <a:lnTo>
                  <a:pt x="2362" y="2532"/>
                </a:lnTo>
                <a:lnTo>
                  <a:pt x="2350" y="2516"/>
                </a:lnTo>
                <a:lnTo>
                  <a:pt x="2350" y="2516"/>
                </a:lnTo>
                <a:lnTo>
                  <a:pt x="2370" y="2530"/>
                </a:lnTo>
                <a:lnTo>
                  <a:pt x="2370" y="2530"/>
                </a:lnTo>
                <a:close/>
                <a:moveTo>
                  <a:pt x="2378" y="2534"/>
                </a:moveTo>
                <a:lnTo>
                  <a:pt x="2378" y="2534"/>
                </a:lnTo>
                <a:lnTo>
                  <a:pt x="2394" y="2546"/>
                </a:lnTo>
                <a:lnTo>
                  <a:pt x="2394" y="2546"/>
                </a:lnTo>
                <a:lnTo>
                  <a:pt x="2394" y="2546"/>
                </a:lnTo>
                <a:lnTo>
                  <a:pt x="2406" y="2562"/>
                </a:lnTo>
                <a:lnTo>
                  <a:pt x="2406" y="2562"/>
                </a:lnTo>
                <a:lnTo>
                  <a:pt x="2390" y="2550"/>
                </a:lnTo>
                <a:lnTo>
                  <a:pt x="2390" y="2550"/>
                </a:lnTo>
                <a:lnTo>
                  <a:pt x="2378" y="2534"/>
                </a:lnTo>
                <a:lnTo>
                  <a:pt x="2378" y="2534"/>
                </a:lnTo>
                <a:close/>
                <a:moveTo>
                  <a:pt x="2408" y="2568"/>
                </a:moveTo>
                <a:lnTo>
                  <a:pt x="2408" y="2568"/>
                </a:lnTo>
                <a:lnTo>
                  <a:pt x="2420" y="2584"/>
                </a:lnTo>
                <a:lnTo>
                  <a:pt x="2420" y="2584"/>
                </a:lnTo>
                <a:lnTo>
                  <a:pt x="2406" y="2572"/>
                </a:lnTo>
                <a:lnTo>
                  <a:pt x="2406" y="2572"/>
                </a:lnTo>
                <a:lnTo>
                  <a:pt x="2394" y="2556"/>
                </a:lnTo>
                <a:lnTo>
                  <a:pt x="2394" y="2556"/>
                </a:lnTo>
                <a:lnTo>
                  <a:pt x="2408" y="2568"/>
                </a:lnTo>
                <a:lnTo>
                  <a:pt x="2408" y="2568"/>
                </a:lnTo>
                <a:close/>
                <a:moveTo>
                  <a:pt x="2414" y="2570"/>
                </a:moveTo>
                <a:lnTo>
                  <a:pt x="2414" y="2570"/>
                </a:lnTo>
                <a:lnTo>
                  <a:pt x="2432" y="2584"/>
                </a:lnTo>
                <a:lnTo>
                  <a:pt x="2432" y="2584"/>
                </a:lnTo>
                <a:lnTo>
                  <a:pt x="2444" y="2600"/>
                </a:lnTo>
                <a:lnTo>
                  <a:pt x="2444" y="2600"/>
                </a:lnTo>
                <a:lnTo>
                  <a:pt x="2426" y="2588"/>
                </a:lnTo>
                <a:lnTo>
                  <a:pt x="2426" y="2588"/>
                </a:lnTo>
                <a:lnTo>
                  <a:pt x="2414" y="2570"/>
                </a:lnTo>
                <a:lnTo>
                  <a:pt x="2414" y="2570"/>
                </a:lnTo>
                <a:close/>
                <a:moveTo>
                  <a:pt x="2448" y="2606"/>
                </a:moveTo>
                <a:lnTo>
                  <a:pt x="2448" y="2606"/>
                </a:lnTo>
                <a:lnTo>
                  <a:pt x="2458" y="2620"/>
                </a:lnTo>
                <a:lnTo>
                  <a:pt x="2458" y="2620"/>
                </a:lnTo>
                <a:lnTo>
                  <a:pt x="2440" y="2608"/>
                </a:lnTo>
                <a:lnTo>
                  <a:pt x="2440" y="2608"/>
                </a:lnTo>
                <a:lnTo>
                  <a:pt x="2430" y="2592"/>
                </a:lnTo>
                <a:lnTo>
                  <a:pt x="2430" y="2592"/>
                </a:lnTo>
                <a:lnTo>
                  <a:pt x="2448" y="2606"/>
                </a:lnTo>
                <a:lnTo>
                  <a:pt x="2448" y="2606"/>
                </a:lnTo>
                <a:close/>
                <a:moveTo>
                  <a:pt x="2452" y="2608"/>
                </a:moveTo>
                <a:lnTo>
                  <a:pt x="2452" y="2608"/>
                </a:lnTo>
                <a:lnTo>
                  <a:pt x="2470" y="2622"/>
                </a:lnTo>
                <a:lnTo>
                  <a:pt x="2470" y="2622"/>
                </a:lnTo>
                <a:lnTo>
                  <a:pt x="2482" y="2638"/>
                </a:lnTo>
                <a:lnTo>
                  <a:pt x="2482" y="2638"/>
                </a:lnTo>
                <a:lnTo>
                  <a:pt x="2462" y="2624"/>
                </a:lnTo>
                <a:lnTo>
                  <a:pt x="2462" y="2624"/>
                </a:lnTo>
                <a:lnTo>
                  <a:pt x="2452" y="2608"/>
                </a:lnTo>
                <a:lnTo>
                  <a:pt x="2452" y="2608"/>
                </a:lnTo>
                <a:close/>
                <a:moveTo>
                  <a:pt x="2472" y="2624"/>
                </a:moveTo>
                <a:lnTo>
                  <a:pt x="2472" y="2624"/>
                </a:lnTo>
                <a:lnTo>
                  <a:pt x="2494" y="2640"/>
                </a:lnTo>
                <a:lnTo>
                  <a:pt x="2494" y="2640"/>
                </a:lnTo>
                <a:lnTo>
                  <a:pt x="2506" y="2656"/>
                </a:lnTo>
                <a:lnTo>
                  <a:pt x="2506" y="2656"/>
                </a:lnTo>
                <a:lnTo>
                  <a:pt x="2482" y="2638"/>
                </a:lnTo>
                <a:lnTo>
                  <a:pt x="2482" y="2638"/>
                </a:lnTo>
                <a:lnTo>
                  <a:pt x="2472" y="2624"/>
                </a:lnTo>
                <a:lnTo>
                  <a:pt x="2472" y="2624"/>
                </a:lnTo>
                <a:close/>
                <a:moveTo>
                  <a:pt x="2508" y="2660"/>
                </a:moveTo>
                <a:lnTo>
                  <a:pt x="2508" y="2660"/>
                </a:lnTo>
                <a:lnTo>
                  <a:pt x="2518" y="2676"/>
                </a:lnTo>
                <a:lnTo>
                  <a:pt x="2518" y="2676"/>
                </a:lnTo>
                <a:lnTo>
                  <a:pt x="2496" y="2660"/>
                </a:lnTo>
                <a:lnTo>
                  <a:pt x="2496" y="2660"/>
                </a:lnTo>
                <a:lnTo>
                  <a:pt x="2486" y="2644"/>
                </a:lnTo>
                <a:lnTo>
                  <a:pt x="2486" y="2644"/>
                </a:lnTo>
                <a:lnTo>
                  <a:pt x="2508" y="2660"/>
                </a:lnTo>
                <a:lnTo>
                  <a:pt x="2508" y="2660"/>
                </a:lnTo>
                <a:close/>
                <a:moveTo>
                  <a:pt x="2510" y="2662"/>
                </a:moveTo>
                <a:lnTo>
                  <a:pt x="2510" y="2662"/>
                </a:lnTo>
                <a:lnTo>
                  <a:pt x="2532" y="2678"/>
                </a:lnTo>
                <a:lnTo>
                  <a:pt x="2532" y="2678"/>
                </a:lnTo>
                <a:lnTo>
                  <a:pt x="2542" y="2694"/>
                </a:lnTo>
                <a:lnTo>
                  <a:pt x="2542" y="2694"/>
                </a:lnTo>
                <a:lnTo>
                  <a:pt x="2522" y="2678"/>
                </a:lnTo>
                <a:lnTo>
                  <a:pt x="2522" y="2678"/>
                </a:lnTo>
                <a:lnTo>
                  <a:pt x="2510" y="2662"/>
                </a:lnTo>
                <a:lnTo>
                  <a:pt x="2510" y="2662"/>
                </a:lnTo>
                <a:close/>
                <a:moveTo>
                  <a:pt x="2534" y="2678"/>
                </a:moveTo>
                <a:lnTo>
                  <a:pt x="2534" y="2678"/>
                </a:lnTo>
                <a:lnTo>
                  <a:pt x="2580" y="2712"/>
                </a:lnTo>
                <a:lnTo>
                  <a:pt x="2580" y="2712"/>
                </a:lnTo>
                <a:lnTo>
                  <a:pt x="2590" y="2730"/>
                </a:lnTo>
                <a:lnTo>
                  <a:pt x="2590" y="2730"/>
                </a:lnTo>
                <a:lnTo>
                  <a:pt x="2544" y="2696"/>
                </a:lnTo>
                <a:lnTo>
                  <a:pt x="2544" y="2696"/>
                </a:lnTo>
                <a:lnTo>
                  <a:pt x="2534" y="2678"/>
                </a:lnTo>
                <a:lnTo>
                  <a:pt x="2534" y="2678"/>
                </a:lnTo>
                <a:close/>
                <a:moveTo>
                  <a:pt x="4948" y="4230"/>
                </a:moveTo>
                <a:lnTo>
                  <a:pt x="4948" y="4230"/>
                </a:lnTo>
                <a:lnTo>
                  <a:pt x="4940" y="4222"/>
                </a:lnTo>
                <a:lnTo>
                  <a:pt x="4940" y="4222"/>
                </a:lnTo>
                <a:lnTo>
                  <a:pt x="4952" y="4226"/>
                </a:lnTo>
                <a:lnTo>
                  <a:pt x="4952" y="4226"/>
                </a:lnTo>
                <a:lnTo>
                  <a:pt x="4960" y="4232"/>
                </a:lnTo>
                <a:lnTo>
                  <a:pt x="4960" y="4232"/>
                </a:lnTo>
                <a:lnTo>
                  <a:pt x="4948" y="4230"/>
                </a:lnTo>
                <a:lnTo>
                  <a:pt x="4948" y="4230"/>
                </a:lnTo>
                <a:close/>
                <a:moveTo>
                  <a:pt x="4966" y="4236"/>
                </a:moveTo>
                <a:lnTo>
                  <a:pt x="4966" y="4236"/>
                </a:lnTo>
                <a:lnTo>
                  <a:pt x="4974" y="4244"/>
                </a:lnTo>
                <a:lnTo>
                  <a:pt x="4974" y="4244"/>
                </a:lnTo>
                <a:lnTo>
                  <a:pt x="4962" y="4240"/>
                </a:lnTo>
                <a:lnTo>
                  <a:pt x="4962" y="4240"/>
                </a:lnTo>
                <a:lnTo>
                  <a:pt x="4952" y="4234"/>
                </a:lnTo>
                <a:lnTo>
                  <a:pt x="4952" y="4234"/>
                </a:lnTo>
                <a:lnTo>
                  <a:pt x="4966" y="4236"/>
                </a:lnTo>
                <a:lnTo>
                  <a:pt x="4966" y="4236"/>
                </a:lnTo>
                <a:close/>
                <a:moveTo>
                  <a:pt x="4934" y="4218"/>
                </a:moveTo>
                <a:lnTo>
                  <a:pt x="4934" y="4218"/>
                </a:lnTo>
                <a:lnTo>
                  <a:pt x="4926" y="4210"/>
                </a:lnTo>
                <a:lnTo>
                  <a:pt x="4926" y="4210"/>
                </a:lnTo>
                <a:lnTo>
                  <a:pt x="4938" y="4214"/>
                </a:lnTo>
                <a:lnTo>
                  <a:pt x="4938" y="4214"/>
                </a:lnTo>
                <a:lnTo>
                  <a:pt x="4946" y="4222"/>
                </a:lnTo>
                <a:lnTo>
                  <a:pt x="4946" y="4222"/>
                </a:lnTo>
                <a:lnTo>
                  <a:pt x="4934" y="4218"/>
                </a:lnTo>
                <a:lnTo>
                  <a:pt x="4934" y="4218"/>
                </a:lnTo>
                <a:close/>
                <a:moveTo>
                  <a:pt x="4934" y="4218"/>
                </a:moveTo>
                <a:lnTo>
                  <a:pt x="4934" y="4218"/>
                </a:lnTo>
                <a:lnTo>
                  <a:pt x="4922" y="4214"/>
                </a:lnTo>
                <a:lnTo>
                  <a:pt x="4922" y="4214"/>
                </a:lnTo>
                <a:lnTo>
                  <a:pt x="4912" y="4206"/>
                </a:lnTo>
                <a:lnTo>
                  <a:pt x="4912" y="4206"/>
                </a:lnTo>
                <a:lnTo>
                  <a:pt x="4924" y="4210"/>
                </a:lnTo>
                <a:lnTo>
                  <a:pt x="4924" y="4210"/>
                </a:lnTo>
                <a:lnTo>
                  <a:pt x="4934" y="4218"/>
                </a:lnTo>
                <a:lnTo>
                  <a:pt x="4934" y="4218"/>
                </a:lnTo>
                <a:close/>
                <a:moveTo>
                  <a:pt x="4938" y="4222"/>
                </a:moveTo>
                <a:lnTo>
                  <a:pt x="4938" y="4222"/>
                </a:lnTo>
                <a:lnTo>
                  <a:pt x="4948" y="4230"/>
                </a:lnTo>
                <a:lnTo>
                  <a:pt x="4948" y="4230"/>
                </a:lnTo>
                <a:lnTo>
                  <a:pt x="4936" y="4226"/>
                </a:lnTo>
                <a:lnTo>
                  <a:pt x="4936" y="4226"/>
                </a:lnTo>
                <a:lnTo>
                  <a:pt x="4926" y="4218"/>
                </a:lnTo>
                <a:lnTo>
                  <a:pt x="4926" y="4218"/>
                </a:lnTo>
                <a:lnTo>
                  <a:pt x="4938" y="4222"/>
                </a:lnTo>
                <a:lnTo>
                  <a:pt x="4938" y="4222"/>
                </a:lnTo>
                <a:close/>
                <a:moveTo>
                  <a:pt x="4952" y="4234"/>
                </a:moveTo>
                <a:lnTo>
                  <a:pt x="4952" y="4234"/>
                </a:lnTo>
                <a:lnTo>
                  <a:pt x="4960" y="4240"/>
                </a:lnTo>
                <a:lnTo>
                  <a:pt x="4960" y="4240"/>
                </a:lnTo>
                <a:lnTo>
                  <a:pt x="4948" y="4238"/>
                </a:lnTo>
                <a:lnTo>
                  <a:pt x="4948" y="4238"/>
                </a:lnTo>
                <a:lnTo>
                  <a:pt x="4940" y="4230"/>
                </a:lnTo>
                <a:lnTo>
                  <a:pt x="4940" y="4230"/>
                </a:lnTo>
                <a:lnTo>
                  <a:pt x="4952" y="4234"/>
                </a:lnTo>
                <a:lnTo>
                  <a:pt x="4952" y="4234"/>
                </a:lnTo>
                <a:close/>
                <a:moveTo>
                  <a:pt x="4964" y="4244"/>
                </a:moveTo>
                <a:lnTo>
                  <a:pt x="4964" y="4244"/>
                </a:lnTo>
                <a:lnTo>
                  <a:pt x="4974" y="4252"/>
                </a:lnTo>
                <a:lnTo>
                  <a:pt x="4974" y="4252"/>
                </a:lnTo>
                <a:lnTo>
                  <a:pt x="4962" y="4250"/>
                </a:lnTo>
                <a:lnTo>
                  <a:pt x="4962" y="4250"/>
                </a:lnTo>
                <a:lnTo>
                  <a:pt x="4952" y="4242"/>
                </a:lnTo>
                <a:lnTo>
                  <a:pt x="4952" y="4242"/>
                </a:lnTo>
                <a:lnTo>
                  <a:pt x="4964" y="4244"/>
                </a:lnTo>
                <a:lnTo>
                  <a:pt x="4964" y="4244"/>
                </a:lnTo>
                <a:close/>
                <a:moveTo>
                  <a:pt x="4966" y="4244"/>
                </a:moveTo>
                <a:lnTo>
                  <a:pt x="4966" y="4244"/>
                </a:lnTo>
                <a:lnTo>
                  <a:pt x="4978" y="4246"/>
                </a:lnTo>
                <a:lnTo>
                  <a:pt x="4978" y="4246"/>
                </a:lnTo>
                <a:lnTo>
                  <a:pt x="4988" y="4254"/>
                </a:lnTo>
                <a:lnTo>
                  <a:pt x="4988" y="4254"/>
                </a:lnTo>
                <a:lnTo>
                  <a:pt x="4976" y="4252"/>
                </a:lnTo>
                <a:lnTo>
                  <a:pt x="4976" y="4252"/>
                </a:lnTo>
                <a:lnTo>
                  <a:pt x="4966" y="4244"/>
                </a:lnTo>
                <a:lnTo>
                  <a:pt x="4966" y="4244"/>
                </a:lnTo>
                <a:close/>
                <a:moveTo>
                  <a:pt x="5000" y="4256"/>
                </a:moveTo>
                <a:lnTo>
                  <a:pt x="5000" y="4256"/>
                </a:lnTo>
                <a:lnTo>
                  <a:pt x="4988" y="4254"/>
                </a:lnTo>
                <a:lnTo>
                  <a:pt x="4988" y="4254"/>
                </a:lnTo>
                <a:lnTo>
                  <a:pt x="4980" y="4246"/>
                </a:lnTo>
                <a:lnTo>
                  <a:pt x="4980" y="4246"/>
                </a:lnTo>
                <a:lnTo>
                  <a:pt x="4992" y="4250"/>
                </a:lnTo>
                <a:lnTo>
                  <a:pt x="4992" y="4250"/>
                </a:lnTo>
                <a:lnTo>
                  <a:pt x="5000" y="4256"/>
                </a:lnTo>
                <a:lnTo>
                  <a:pt x="5000" y="4256"/>
                </a:lnTo>
                <a:close/>
                <a:moveTo>
                  <a:pt x="4992" y="4250"/>
                </a:moveTo>
                <a:lnTo>
                  <a:pt x="4992" y="4250"/>
                </a:lnTo>
                <a:lnTo>
                  <a:pt x="5004" y="4252"/>
                </a:lnTo>
                <a:lnTo>
                  <a:pt x="5004" y="4252"/>
                </a:lnTo>
                <a:lnTo>
                  <a:pt x="5014" y="4258"/>
                </a:lnTo>
                <a:lnTo>
                  <a:pt x="5014" y="4258"/>
                </a:lnTo>
                <a:lnTo>
                  <a:pt x="5000" y="4256"/>
                </a:lnTo>
                <a:lnTo>
                  <a:pt x="5000" y="4256"/>
                </a:lnTo>
                <a:lnTo>
                  <a:pt x="4992" y="4250"/>
                </a:lnTo>
                <a:lnTo>
                  <a:pt x="4992" y="4250"/>
                </a:lnTo>
                <a:close/>
                <a:moveTo>
                  <a:pt x="4990" y="4256"/>
                </a:moveTo>
                <a:lnTo>
                  <a:pt x="4990" y="4256"/>
                </a:lnTo>
                <a:lnTo>
                  <a:pt x="5000" y="4264"/>
                </a:lnTo>
                <a:lnTo>
                  <a:pt x="5000" y="4264"/>
                </a:lnTo>
                <a:lnTo>
                  <a:pt x="4988" y="4262"/>
                </a:lnTo>
                <a:lnTo>
                  <a:pt x="4988" y="4262"/>
                </a:lnTo>
                <a:lnTo>
                  <a:pt x="4978" y="4254"/>
                </a:lnTo>
                <a:lnTo>
                  <a:pt x="4978" y="4254"/>
                </a:lnTo>
                <a:lnTo>
                  <a:pt x="4990" y="4256"/>
                </a:lnTo>
                <a:lnTo>
                  <a:pt x="4990" y="4256"/>
                </a:lnTo>
                <a:close/>
                <a:moveTo>
                  <a:pt x="4992" y="4256"/>
                </a:moveTo>
                <a:lnTo>
                  <a:pt x="4992" y="4256"/>
                </a:lnTo>
                <a:lnTo>
                  <a:pt x="5004" y="4258"/>
                </a:lnTo>
                <a:lnTo>
                  <a:pt x="5004" y="4258"/>
                </a:lnTo>
                <a:lnTo>
                  <a:pt x="5012" y="4266"/>
                </a:lnTo>
                <a:lnTo>
                  <a:pt x="5012" y="4266"/>
                </a:lnTo>
                <a:lnTo>
                  <a:pt x="5000" y="4264"/>
                </a:lnTo>
                <a:lnTo>
                  <a:pt x="5000" y="4264"/>
                </a:lnTo>
                <a:lnTo>
                  <a:pt x="4992" y="4256"/>
                </a:lnTo>
                <a:lnTo>
                  <a:pt x="4992" y="4256"/>
                </a:lnTo>
                <a:close/>
                <a:moveTo>
                  <a:pt x="5004" y="4258"/>
                </a:moveTo>
                <a:lnTo>
                  <a:pt x="5004" y="4258"/>
                </a:lnTo>
                <a:lnTo>
                  <a:pt x="5016" y="4260"/>
                </a:lnTo>
                <a:lnTo>
                  <a:pt x="5016" y="4260"/>
                </a:lnTo>
                <a:lnTo>
                  <a:pt x="5026" y="4266"/>
                </a:lnTo>
                <a:lnTo>
                  <a:pt x="5026" y="4266"/>
                </a:lnTo>
                <a:lnTo>
                  <a:pt x="5012" y="4266"/>
                </a:lnTo>
                <a:lnTo>
                  <a:pt x="5012" y="4266"/>
                </a:lnTo>
                <a:lnTo>
                  <a:pt x="5004" y="4258"/>
                </a:lnTo>
                <a:lnTo>
                  <a:pt x="5004" y="4258"/>
                </a:lnTo>
                <a:close/>
                <a:moveTo>
                  <a:pt x="5020" y="4260"/>
                </a:moveTo>
                <a:lnTo>
                  <a:pt x="5020" y="4260"/>
                </a:lnTo>
                <a:lnTo>
                  <a:pt x="5030" y="4262"/>
                </a:lnTo>
                <a:lnTo>
                  <a:pt x="5030" y="4262"/>
                </a:lnTo>
                <a:lnTo>
                  <a:pt x="5038" y="4268"/>
                </a:lnTo>
                <a:lnTo>
                  <a:pt x="5038" y="4268"/>
                </a:lnTo>
                <a:lnTo>
                  <a:pt x="5030" y="4266"/>
                </a:lnTo>
                <a:lnTo>
                  <a:pt x="5030" y="4266"/>
                </a:lnTo>
                <a:lnTo>
                  <a:pt x="5020" y="4260"/>
                </a:lnTo>
                <a:lnTo>
                  <a:pt x="5020" y="4260"/>
                </a:lnTo>
                <a:close/>
                <a:moveTo>
                  <a:pt x="5018" y="4258"/>
                </a:moveTo>
                <a:lnTo>
                  <a:pt x="5018" y="4258"/>
                </a:lnTo>
                <a:lnTo>
                  <a:pt x="5008" y="4252"/>
                </a:lnTo>
                <a:lnTo>
                  <a:pt x="5008" y="4252"/>
                </a:lnTo>
                <a:lnTo>
                  <a:pt x="5018" y="4254"/>
                </a:lnTo>
                <a:lnTo>
                  <a:pt x="5018" y="4254"/>
                </a:lnTo>
                <a:lnTo>
                  <a:pt x="5026" y="4260"/>
                </a:lnTo>
                <a:lnTo>
                  <a:pt x="5026" y="4260"/>
                </a:lnTo>
                <a:lnTo>
                  <a:pt x="5018" y="4258"/>
                </a:lnTo>
                <a:lnTo>
                  <a:pt x="5018" y="4258"/>
                </a:lnTo>
                <a:close/>
                <a:moveTo>
                  <a:pt x="5004" y="4248"/>
                </a:moveTo>
                <a:lnTo>
                  <a:pt x="5004" y="4248"/>
                </a:lnTo>
                <a:lnTo>
                  <a:pt x="4996" y="4244"/>
                </a:lnTo>
                <a:lnTo>
                  <a:pt x="4996" y="4244"/>
                </a:lnTo>
                <a:lnTo>
                  <a:pt x="5006" y="4244"/>
                </a:lnTo>
                <a:lnTo>
                  <a:pt x="5006" y="4244"/>
                </a:lnTo>
                <a:lnTo>
                  <a:pt x="5012" y="4250"/>
                </a:lnTo>
                <a:lnTo>
                  <a:pt x="5012" y="4250"/>
                </a:lnTo>
                <a:lnTo>
                  <a:pt x="5004" y="4248"/>
                </a:lnTo>
                <a:lnTo>
                  <a:pt x="5004" y="4248"/>
                </a:lnTo>
                <a:close/>
                <a:moveTo>
                  <a:pt x="5000" y="4248"/>
                </a:moveTo>
                <a:lnTo>
                  <a:pt x="5000" y="4248"/>
                </a:lnTo>
                <a:lnTo>
                  <a:pt x="4988" y="4246"/>
                </a:lnTo>
                <a:lnTo>
                  <a:pt x="4988" y="4246"/>
                </a:lnTo>
                <a:lnTo>
                  <a:pt x="4980" y="4240"/>
                </a:lnTo>
                <a:lnTo>
                  <a:pt x="4980" y="4240"/>
                </a:lnTo>
                <a:lnTo>
                  <a:pt x="4992" y="4242"/>
                </a:lnTo>
                <a:lnTo>
                  <a:pt x="4992" y="4242"/>
                </a:lnTo>
                <a:lnTo>
                  <a:pt x="5000" y="4248"/>
                </a:lnTo>
                <a:lnTo>
                  <a:pt x="5000" y="4248"/>
                </a:lnTo>
                <a:close/>
                <a:moveTo>
                  <a:pt x="4986" y="4246"/>
                </a:moveTo>
                <a:lnTo>
                  <a:pt x="4986" y="4246"/>
                </a:lnTo>
                <a:lnTo>
                  <a:pt x="4974" y="4244"/>
                </a:lnTo>
                <a:lnTo>
                  <a:pt x="4974" y="4244"/>
                </a:lnTo>
                <a:lnTo>
                  <a:pt x="4966" y="4236"/>
                </a:lnTo>
                <a:lnTo>
                  <a:pt x="4966" y="4236"/>
                </a:lnTo>
                <a:lnTo>
                  <a:pt x="4978" y="4240"/>
                </a:lnTo>
                <a:lnTo>
                  <a:pt x="4978" y="4240"/>
                </a:lnTo>
                <a:lnTo>
                  <a:pt x="4986" y="4246"/>
                </a:lnTo>
                <a:lnTo>
                  <a:pt x="4986" y="4246"/>
                </a:lnTo>
                <a:close/>
                <a:moveTo>
                  <a:pt x="4962" y="4232"/>
                </a:moveTo>
                <a:lnTo>
                  <a:pt x="4962" y="4232"/>
                </a:lnTo>
                <a:lnTo>
                  <a:pt x="4954" y="4226"/>
                </a:lnTo>
                <a:lnTo>
                  <a:pt x="4954" y="4226"/>
                </a:lnTo>
                <a:lnTo>
                  <a:pt x="4966" y="4230"/>
                </a:lnTo>
                <a:lnTo>
                  <a:pt x="4966" y="4230"/>
                </a:lnTo>
                <a:lnTo>
                  <a:pt x="4974" y="4236"/>
                </a:lnTo>
                <a:lnTo>
                  <a:pt x="4974" y="4236"/>
                </a:lnTo>
                <a:lnTo>
                  <a:pt x="4962" y="4232"/>
                </a:lnTo>
                <a:lnTo>
                  <a:pt x="4962" y="4232"/>
                </a:lnTo>
                <a:close/>
                <a:moveTo>
                  <a:pt x="4948" y="4222"/>
                </a:moveTo>
                <a:lnTo>
                  <a:pt x="4948" y="4222"/>
                </a:lnTo>
                <a:lnTo>
                  <a:pt x="4940" y="4214"/>
                </a:lnTo>
                <a:lnTo>
                  <a:pt x="4940" y="4214"/>
                </a:lnTo>
                <a:lnTo>
                  <a:pt x="4952" y="4218"/>
                </a:lnTo>
                <a:lnTo>
                  <a:pt x="4952" y="4218"/>
                </a:lnTo>
                <a:lnTo>
                  <a:pt x="4960" y="4224"/>
                </a:lnTo>
                <a:lnTo>
                  <a:pt x="4960" y="4224"/>
                </a:lnTo>
                <a:lnTo>
                  <a:pt x="4948" y="4222"/>
                </a:lnTo>
                <a:lnTo>
                  <a:pt x="4948" y="4222"/>
                </a:lnTo>
                <a:close/>
                <a:moveTo>
                  <a:pt x="4934" y="4210"/>
                </a:moveTo>
                <a:lnTo>
                  <a:pt x="4934" y="4210"/>
                </a:lnTo>
                <a:lnTo>
                  <a:pt x="4928" y="4204"/>
                </a:lnTo>
                <a:lnTo>
                  <a:pt x="4928" y="4204"/>
                </a:lnTo>
                <a:lnTo>
                  <a:pt x="4940" y="4208"/>
                </a:lnTo>
                <a:lnTo>
                  <a:pt x="4940" y="4208"/>
                </a:lnTo>
                <a:lnTo>
                  <a:pt x="4946" y="4214"/>
                </a:lnTo>
                <a:lnTo>
                  <a:pt x="4946" y="4214"/>
                </a:lnTo>
                <a:lnTo>
                  <a:pt x="4934" y="4210"/>
                </a:lnTo>
                <a:lnTo>
                  <a:pt x="4934" y="4210"/>
                </a:lnTo>
                <a:close/>
                <a:moveTo>
                  <a:pt x="4934" y="4210"/>
                </a:moveTo>
                <a:lnTo>
                  <a:pt x="4934" y="4210"/>
                </a:lnTo>
                <a:lnTo>
                  <a:pt x="4922" y="4206"/>
                </a:lnTo>
                <a:lnTo>
                  <a:pt x="4922" y="4206"/>
                </a:lnTo>
                <a:lnTo>
                  <a:pt x="4914" y="4200"/>
                </a:lnTo>
                <a:lnTo>
                  <a:pt x="4914" y="4200"/>
                </a:lnTo>
                <a:lnTo>
                  <a:pt x="4926" y="4204"/>
                </a:lnTo>
                <a:lnTo>
                  <a:pt x="4926" y="4204"/>
                </a:lnTo>
                <a:lnTo>
                  <a:pt x="4934" y="4210"/>
                </a:lnTo>
                <a:lnTo>
                  <a:pt x="4934" y="4210"/>
                </a:lnTo>
                <a:close/>
                <a:moveTo>
                  <a:pt x="4920" y="4206"/>
                </a:moveTo>
                <a:lnTo>
                  <a:pt x="4920" y="4206"/>
                </a:lnTo>
                <a:lnTo>
                  <a:pt x="4908" y="4202"/>
                </a:lnTo>
                <a:lnTo>
                  <a:pt x="4908" y="4202"/>
                </a:lnTo>
                <a:lnTo>
                  <a:pt x="4900" y="4194"/>
                </a:lnTo>
                <a:lnTo>
                  <a:pt x="4900" y="4194"/>
                </a:lnTo>
                <a:lnTo>
                  <a:pt x="4912" y="4198"/>
                </a:lnTo>
                <a:lnTo>
                  <a:pt x="4912" y="4198"/>
                </a:lnTo>
                <a:lnTo>
                  <a:pt x="4920" y="4206"/>
                </a:lnTo>
                <a:lnTo>
                  <a:pt x="4920" y="4206"/>
                </a:lnTo>
                <a:close/>
                <a:moveTo>
                  <a:pt x="4854" y="4162"/>
                </a:moveTo>
                <a:lnTo>
                  <a:pt x="4854" y="4162"/>
                </a:lnTo>
                <a:lnTo>
                  <a:pt x="4864" y="4172"/>
                </a:lnTo>
                <a:lnTo>
                  <a:pt x="4864" y="4172"/>
                </a:lnTo>
                <a:lnTo>
                  <a:pt x="4852" y="4166"/>
                </a:lnTo>
                <a:lnTo>
                  <a:pt x="4852" y="4166"/>
                </a:lnTo>
                <a:lnTo>
                  <a:pt x="4842" y="4156"/>
                </a:lnTo>
                <a:lnTo>
                  <a:pt x="4842" y="4156"/>
                </a:lnTo>
                <a:lnTo>
                  <a:pt x="4854" y="4162"/>
                </a:lnTo>
                <a:lnTo>
                  <a:pt x="4854" y="4162"/>
                </a:lnTo>
                <a:close/>
                <a:moveTo>
                  <a:pt x="4838" y="4152"/>
                </a:moveTo>
                <a:lnTo>
                  <a:pt x="4838" y="4152"/>
                </a:lnTo>
                <a:lnTo>
                  <a:pt x="4828" y="4142"/>
                </a:lnTo>
                <a:lnTo>
                  <a:pt x="4828" y="4142"/>
                </a:lnTo>
                <a:lnTo>
                  <a:pt x="4840" y="4148"/>
                </a:lnTo>
                <a:lnTo>
                  <a:pt x="4840" y="4148"/>
                </a:lnTo>
                <a:lnTo>
                  <a:pt x="4850" y="4158"/>
                </a:lnTo>
                <a:lnTo>
                  <a:pt x="4850" y="4158"/>
                </a:lnTo>
                <a:lnTo>
                  <a:pt x="4838" y="4152"/>
                </a:lnTo>
                <a:lnTo>
                  <a:pt x="4838" y="4152"/>
                </a:lnTo>
                <a:close/>
                <a:moveTo>
                  <a:pt x="4868" y="4174"/>
                </a:moveTo>
                <a:lnTo>
                  <a:pt x="4868" y="4174"/>
                </a:lnTo>
                <a:lnTo>
                  <a:pt x="4878" y="4184"/>
                </a:lnTo>
                <a:lnTo>
                  <a:pt x="4878" y="4184"/>
                </a:lnTo>
                <a:lnTo>
                  <a:pt x="4866" y="4178"/>
                </a:lnTo>
                <a:lnTo>
                  <a:pt x="4866" y="4178"/>
                </a:lnTo>
                <a:lnTo>
                  <a:pt x="4856" y="4170"/>
                </a:lnTo>
                <a:lnTo>
                  <a:pt x="4856" y="4170"/>
                </a:lnTo>
                <a:lnTo>
                  <a:pt x="4868" y="4174"/>
                </a:lnTo>
                <a:lnTo>
                  <a:pt x="4868" y="4174"/>
                </a:lnTo>
                <a:close/>
                <a:moveTo>
                  <a:pt x="4870" y="4176"/>
                </a:moveTo>
                <a:lnTo>
                  <a:pt x="4870" y="4176"/>
                </a:lnTo>
                <a:lnTo>
                  <a:pt x="4882" y="4180"/>
                </a:lnTo>
                <a:lnTo>
                  <a:pt x="4882" y="4180"/>
                </a:lnTo>
                <a:lnTo>
                  <a:pt x="4892" y="4188"/>
                </a:lnTo>
                <a:lnTo>
                  <a:pt x="4892" y="4188"/>
                </a:lnTo>
                <a:lnTo>
                  <a:pt x="4880" y="4184"/>
                </a:lnTo>
                <a:lnTo>
                  <a:pt x="4880" y="4184"/>
                </a:lnTo>
                <a:lnTo>
                  <a:pt x="4870" y="4176"/>
                </a:lnTo>
                <a:lnTo>
                  <a:pt x="4870" y="4176"/>
                </a:lnTo>
                <a:close/>
                <a:moveTo>
                  <a:pt x="4896" y="4194"/>
                </a:moveTo>
                <a:lnTo>
                  <a:pt x="4896" y="4194"/>
                </a:lnTo>
                <a:lnTo>
                  <a:pt x="4906" y="4202"/>
                </a:lnTo>
                <a:lnTo>
                  <a:pt x="4906" y="4202"/>
                </a:lnTo>
                <a:lnTo>
                  <a:pt x="4894" y="4198"/>
                </a:lnTo>
                <a:lnTo>
                  <a:pt x="4894" y="4198"/>
                </a:lnTo>
                <a:lnTo>
                  <a:pt x="4884" y="4188"/>
                </a:lnTo>
                <a:lnTo>
                  <a:pt x="4884" y="4188"/>
                </a:lnTo>
                <a:lnTo>
                  <a:pt x="4896" y="4194"/>
                </a:lnTo>
                <a:lnTo>
                  <a:pt x="4896" y="4194"/>
                </a:lnTo>
                <a:close/>
                <a:moveTo>
                  <a:pt x="4894" y="4190"/>
                </a:moveTo>
                <a:lnTo>
                  <a:pt x="4894" y="4190"/>
                </a:lnTo>
                <a:lnTo>
                  <a:pt x="4886" y="4182"/>
                </a:lnTo>
                <a:lnTo>
                  <a:pt x="4886" y="4182"/>
                </a:lnTo>
                <a:lnTo>
                  <a:pt x="4898" y="4186"/>
                </a:lnTo>
                <a:lnTo>
                  <a:pt x="4898" y="4186"/>
                </a:lnTo>
                <a:lnTo>
                  <a:pt x="4904" y="4194"/>
                </a:lnTo>
                <a:lnTo>
                  <a:pt x="4904" y="4194"/>
                </a:lnTo>
                <a:lnTo>
                  <a:pt x="4894" y="4190"/>
                </a:lnTo>
                <a:lnTo>
                  <a:pt x="4894" y="4190"/>
                </a:lnTo>
                <a:close/>
                <a:moveTo>
                  <a:pt x="4882" y="4178"/>
                </a:moveTo>
                <a:lnTo>
                  <a:pt x="4882" y="4178"/>
                </a:lnTo>
                <a:lnTo>
                  <a:pt x="4872" y="4170"/>
                </a:lnTo>
                <a:lnTo>
                  <a:pt x="4872" y="4170"/>
                </a:lnTo>
                <a:lnTo>
                  <a:pt x="4884" y="4174"/>
                </a:lnTo>
                <a:lnTo>
                  <a:pt x="4884" y="4174"/>
                </a:lnTo>
                <a:lnTo>
                  <a:pt x="4894" y="4184"/>
                </a:lnTo>
                <a:lnTo>
                  <a:pt x="4894" y="4184"/>
                </a:lnTo>
                <a:lnTo>
                  <a:pt x="4882" y="4178"/>
                </a:lnTo>
                <a:lnTo>
                  <a:pt x="4882" y="4178"/>
                </a:lnTo>
                <a:close/>
                <a:moveTo>
                  <a:pt x="4880" y="4178"/>
                </a:moveTo>
                <a:lnTo>
                  <a:pt x="4880" y="4178"/>
                </a:lnTo>
                <a:lnTo>
                  <a:pt x="4868" y="4172"/>
                </a:lnTo>
                <a:lnTo>
                  <a:pt x="4868" y="4172"/>
                </a:lnTo>
                <a:lnTo>
                  <a:pt x="4858" y="4162"/>
                </a:lnTo>
                <a:lnTo>
                  <a:pt x="4858" y="4162"/>
                </a:lnTo>
                <a:lnTo>
                  <a:pt x="4868" y="4168"/>
                </a:lnTo>
                <a:lnTo>
                  <a:pt x="4868" y="4168"/>
                </a:lnTo>
                <a:lnTo>
                  <a:pt x="4880" y="4178"/>
                </a:lnTo>
                <a:lnTo>
                  <a:pt x="4880" y="4178"/>
                </a:lnTo>
                <a:close/>
                <a:moveTo>
                  <a:pt x="4852" y="4158"/>
                </a:moveTo>
                <a:lnTo>
                  <a:pt x="4852" y="4158"/>
                </a:lnTo>
                <a:lnTo>
                  <a:pt x="4844" y="4150"/>
                </a:lnTo>
                <a:lnTo>
                  <a:pt x="4844" y="4150"/>
                </a:lnTo>
                <a:lnTo>
                  <a:pt x="4854" y="4154"/>
                </a:lnTo>
                <a:lnTo>
                  <a:pt x="4854" y="4154"/>
                </a:lnTo>
                <a:lnTo>
                  <a:pt x="4864" y="4164"/>
                </a:lnTo>
                <a:lnTo>
                  <a:pt x="4864" y="4164"/>
                </a:lnTo>
                <a:lnTo>
                  <a:pt x="4852" y="4158"/>
                </a:lnTo>
                <a:lnTo>
                  <a:pt x="4852" y="4158"/>
                </a:lnTo>
                <a:close/>
                <a:moveTo>
                  <a:pt x="4840" y="4146"/>
                </a:moveTo>
                <a:lnTo>
                  <a:pt x="4840" y="4146"/>
                </a:lnTo>
                <a:lnTo>
                  <a:pt x="4830" y="4136"/>
                </a:lnTo>
                <a:lnTo>
                  <a:pt x="4830" y="4136"/>
                </a:lnTo>
                <a:lnTo>
                  <a:pt x="4840" y="4142"/>
                </a:lnTo>
                <a:lnTo>
                  <a:pt x="4840" y="4142"/>
                </a:lnTo>
                <a:lnTo>
                  <a:pt x="4850" y="4152"/>
                </a:lnTo>
                <a:lnTo>
                  <a:pt x="4850" y="4152"/>
                </a:lnTo>
                <a:lnTo>
                  <a:pt x="4840" y="4146"/>
                </a:lnTo>
                <a:lnTo>
                  <a:pt x="4840" y="4146"/>
                </a:lnTo>
                <a:close/>
                <a:moveTo>
                  <a:pt x="4836" y="4144"/>
                </a:moveTo>
                <a:lnTo>
                  <a:pt x="4836" y="4144"/>
                </a:lnTo>
                <a:lnTo>
                  <a:pt x="4824" y="4138"/>
                </a:lnTo>
                <a:lnTo>
                  <a:pt x="4824" y="4138"/>
                </a:lnTo>
                <a:lnTo>
                  <a:pt x="4814" y="4128"/>
                </a:lnTo>
                <a:lnTo>
                  <a:pt x="4814" y="4128"/>
                </a:lnTo>
                <a:lnTo>
                  <a:pt x="4826" y="4134"/>
                </a:lnTo>
                <a:lnTo>
                  <a:pt x="4826" y="4134"/>
                </a:lnTo>
                <a:lnTo>
                  <a:pt x="4836" y="4144"/>
                </a:lnTo>
                <a:lnTo>
                  <a:pt x="4836" y="4144"/>
                </a:lnTo>
                <a:close/>
                <a:moveTo>
                  <a:pt x="4822" y="4136"/>
                </a:moveTo>
                <a:lnTo>
                  <a:pt x="4822" y="4136"/>
                </a:lnTo>
                <a:lnTo>
                  <a:pt x="4810" y="4130"/>
                </a:lnTo>
                <a:lnTo>
                  <a:pt x="4810" y="4130"/>
                </a:lnTo>
                <a:lnTo>
                  <a:pt x="4798" y="4120"/>
                </a:lnTo>
                <a:lnTo>
                  <a:pt x="4798" y="4120"/>
                </a:lnTo>
                <a:lnTo>
                  <a:pt x="4810" y="4126"/>
                </a:lnTo>
                <a:lnTo>
                  <a:pt x="4810" y="4126"/>
                </a:lnTo>
                <a:lnTo>
                  <a:pt x="4822" y="4136"/>
                </a:lnTo>
                <a:lnTo>
                  <a:pt x="4822" y="4136"/>
                </a:lnTo>
                <a:close/>
                <a:moveTo>
                  <a:pt x="4794" y="4116"/>
                </a:moveTo>
                <a:lnTo>
                  <a:pt x="4794" y="4116"/>
                </a:lnTo>
                <a:lnTo>
                  <a:pt x="4784" y="4104"/>
                </a:lnTo>
                <a:lnTo>
                  <a:pt x="4784" y="4104"/>
                </a:lnTo>
                <a:lnTo>
                  <a:pt x="4796" y="4112"/>
                </a:lnTo>
                <a:lnTo>
                  <a:pt x="4796" y="4112"/>
                </a:lnTo>
                <a:lnTo>
                  <a:pt x="4806" y="4122"/>
                </a:lnTo>
                <a:lnTo>
                  <a:pt x="4806" y="4122"/>
                </a:lnTo>
                <a:lnTo>
                  <a:pt x="4794" y="4116"/>
                </a:lnTo>
                <a:lnTo>
                  <a:pt x="4794" y="4116"/>
                </a:lnTo>
                <a:close/>
                <a:moveTo>
                  <a:pt x="4792" y="4114"/>
                </a:moveTo>
                <a:lnTo>
                  <a:pt x="4792" y="4114"/>
                </a:lnTo>
                <a:lnTo>
                  <a:pt x="4780" y="4106"/>
                </a:lnTo>
                <a:lnTo>
                  <a:pt x="4780" y="4106"/>
                </a:lnTo>
                <a:lnTo>
                  <a:pt x="4770" y="4096"/>
                </a:lnTo>
                <a:lnTo>
                  <a:pt x="4770" y="4096"/>
                </a:lnTo>
                <a:lnTo>
                  <a:pt x="4782" y="4102"/>
                </a:lnTo>
                <a:lnTo>
                  <a:pt x="4782" y="4102"/>
                </a:lnTo>
                <a:lnTo>
                  <a:pt x="4792" y="4114"/>
                </a:lnTo>
                <a:lnTo>
                  <a:pt x="4792" y="4114"/>
                </a:lnTo>
                <a:close/>
                <a:moveTo>
                  <a:pt x="4766" y="4092"/>
                </a:moveTo>
                <a:lnTo>
                  <a:pt x="4766" y="4092"/>
                </a:lnTo>
                <a:lnTo>
                  <a:pt x="4754" y="4080"/>
                </a:lnTo>
                <a:lnTo>
                  <a:pt x="4754" y="4080"/>
                </a:lnTo>
                <a:lnTo>
                  <a:pt x="4766" y="4088"/>
                </a:lnTo>
                <a:lnTo>
                  <a:pt x="4766" y="4088"/>
                </a:lnTo>
                <a:lnTo>
                  <a:pt x="4778" y="4098"/>
                </a:lnTo>
                <a:lnTo>
                  <a:pt x="4778" y="4098"/>
                </a:lnTo>
                <a:lnTo>
                  <a:pt x="4766" y="4092"/>
                </a:lnTo>
                <a:lnTo>
                  <a:pt x="4766" y="4092"/>
                </a:lnTo>
                <a:close/>
                <a:moveTo>
                  <a:pt x="4762" y="4090"/>
                </a:moveTo>
                <a:lnTo>
                  <a:pt x="4762" y="4090"/>
                </a:lnTo>
                <a:lnTo>
                  <a:pt x="4672" y="4036"/>
                </a:lnTo>
                <a:lnTo>
                  <a:pt x="4582" y="3978"/>
                </a:lnTo>
                <a:lnTo>
                  <a:pt x="4582" y="3978"/>
                </a:lnTo>
                <a:lnTo>
                  <a:pt x="4494" y="3922"/>
                </a:lnTo>
                <a:lnTo>
                  <a:pt x="4406" y="3868"/>
                </a:lnTo>
                <a:lnTo>
                  <a:pt x="4224" y="3758"/>
                </a:lnTo>
                <a:lnTo>
                  <a:pt x="4038" y="3648"/>
                </a:lnTo>
                <a:lnTo>
                  <a:pt x="3844" y="3538"/>
                </a:lnTo>
                <a:lnTo>
                  <a:pt x="3844" y="3538"/>
                </a:lnTo>
                <a:lnTo>
                  <a:pt x="3528" y="3354"/>
                </a:lnTo>
                <a:lnTo>
                  <a:pt x="3370" y="3262"/>
                </a:lnTo>
                <a:lnTo>
                  <a:pt x="3212" y="3166"/>
                </a:lnTo>
                <a:lnTo>
                  <a:pt x="3056" y="3068"/>
                </a:lnTo>
                <a:lnTo>
                  <a:pt x="2902" y="2966"/>
                </a:lnTo>
                <a:lnTo>
                  <a:pt x="2828" y="2916"/>
                </a:lnTo>
                <a:lnTo>
                  <a:pt x="2752" y="2862"/>
                </a:lnTo>
                <a:lnTo>
                  <a:pt x="2680" y="2810"/>
                </a:lnTo>
                <a:lnTo>
                  <a:pt x="2606" y="2754"/>
                </a:lnTo>
                <a:lnTo>
                  <a:pt x="2606" y="2754"/>
                </a:lnTo>
                <a:lnTo>
                  <a:pt x="2596" y="2736"/>
                </a:lnTo>
                <a:lnTo>
                  <a:pt x="2596" y="2736"/>
                </a:lnTo>
                <a:lnTo>
                  <a:pt x="2728" y="2832"/>
                </a:lnTo>
                <a:lnTo>
                  <a:pt x="2864" y="2924"/>
                </a:lnTo>
                <a:lnTo>
                  <a:pt x="3002" y="3014"/>
                </a:lnTo>
                <a:lnTo>
                  <a:pt x="3144" y="3102"/>
                </a:lnTo>
                <a:lnTo>
                  <a:pt x="3284" y="3186"/>
                </a:lnTo>
                <a:lnTo>
                  <a:pt x="3426" y="3270"/>
                </a:lnTo>
                <a:lnTo>
                  <a:pt x="3712" y="3436"/>
                </a:lnTo>
                <a:lnTo>
                  <a:pt x="3712" y="3436"/>
                </a:lnTo>
                <a:lnTo>
                  <a:pt x="3938" y="3566"/>
                </a:lnTo>
                <a:lnTo>
                  <a:pt x="4156" y="3696"/>
                </a:lnTo>
                <a:lnTo>
                  <a:pt x="4262" y="3760"/>
                </a:lnTo>
                <a:lnTo>
                  <a:pt x="4366" y="3826"/>
                </a:lnTo>
                <a:lnTo>
                  <a:pt x="4468" y="3892"/>
                </a:lnTo>
                <a:lnTo>
                  <a:pt x="4568" y="3958"/>
                </a:lnTo>
                <a:lnTo>
                  <a:pt x="4568" y="3958"/>
                </a:lnTo>
                <a:lnTo>
                  <a:pt x="4662" y="4020"/>
                </a:lnTo>
                <a:lnTo>
                  <a:pt x="4752" y="4078"/>
                </a:lnTo>
                <a:lnTo>
                  <a:pt x="4752" y="4078"/>
                </a:lnTo>
                <a:lnTo>
                  <a:pt x="4762" y="4090"/>
                </a:lnTo>
                <a:lnTo>
                  <a:pt x="4762" y="4090"/>
                </a:lnTo>
                <a:close/>
                <a:moveTo>
                  <a:pt x="4568" y="3956"/>
                </a:moveTo>
                <a:lnTo>
                  <a:pt x="4568" y="3956"/>
                </a:lnTo>
                <a:lnTo>
                  <a:pt x="4468" y="3888"/>
                </a:lnTo>
                <a:lnTo>
                  <a:pt x="4366" y="3824"/>
                </a:lnTo>
                <a:lnTo>
                  <a:pt x="4262" y="3758"/>
                </a:lnTo>
                <a:lnTo>
                  <a:pt x="4156" y="3694"/>
                </a:lnTo>
                <a:lnTo>
                  <a:pt x="3938" y="3564"/>
                </a:lnTo>
                <a:lnTo>
                  <a:pt x="3712" y="3434"/>
                </a:lnTo>
                <a:lnTo>
                  <a:pt x="3712" y="3434"/>
                </a:lnTo>
                <a:lnTo>
                  <a:pt x="3426" y="3268"/>
                </a:lnTo>
                <a:lnTo>
                  <a:pt x="3284" y="3184"/>
                </a:lnTo>
                <a:lnTo>
                  <a:pt x="3142" y="3098"/>
                </a:lnTo>
                <a:lnTo>
                  <a:pt x="3002" y="3010"/>
                </a:lnTo>
                <a:lnTo>
                  <a:pt x="2862" y="2920"/>
                </a:lnTo>
                <a:lnTo>
                  <a:pt x="2726" y="2828"/>
                </a:lnTo>
                <a:lnTo>
                  <a:pt x="2594" y="2732"/>
                </a:lnTo>
                <a:lnTo>
                  <a:pt x="2594" y="2732"/>
                </a:lnTo>
                <a:lnTo>
                  <a:pt x="2584" y="2714"/>
                </a:lnTo>
                <a:lnTo>
                  <a:pt x="2584" y="2714"/>
                </a:lnTo>
                <a:lnTo>
                  <a:pt x="2704" y="2798"/>
                </a:lnTo>
                <a:lnTo>
                  <a:pt x="2828" y="2882"/>
                </a:lnTo>
                <a:lnTo>
                  <a:pt x="2954" y="2962"/>
                </a:lnTo>
                <a:lnTo>
                  <a:pt x="3082" y="3040"/>
                </a:lnTo>
                <a:lnTo>
                  <a:pt x="3210" y="3118"/>
                </a:lnTo>
                <a:lnTo>
                  <a:pt x="3340" y="3194"/>
                </a:lnTo>
                <a:lnTo>
                  <a:pt x="3598" y="3342"/>
                </a:lnTo>
                <a:lnTo>
                  <a:pt x="3598" y="3342"/>
                </a:lnTo>
                <a:lnTo>
                  <a:pt x="3852" y="3490"/>
                </a:lnTo>
                <a:lnTo>
                  <a:pt x="3976" y="3562"/>
                </a:lnTo>
                <a:lnTo>
                  <a:pt x="4098" y="3636"/>
                </a:lnTo>
                <a:lnTo>
                  <a:pt x="4216" y="3710"/>
                </a:lnTo>
                <a:lnTo>
                  <a:pt x="4332" y="3784"/>
                </a:lnTo>
                <a:lnTo>
                  <a:pt x="4446" y="3858"/>
                </a:lnTo>
                <a:lnTo>
                  <a:pt x="4556" y="3936"/>
                </a:lnTo>
                <a:lnTo>
                  <a:pt x="4556" y="3936"/>
                </a:lnTo>
                <a:lnTo>
                  <a:pt x="4648" y="4002"/>
                </a:lnTo>
                <a:lnTo>
                  <a:pt x="4738" y="4062"/>
                </a:lnTo>
                <a:lnTo>
                  <a:pt x="4738" y="4062"/>
                </a:lnTo>
                <a:lnTo>
                  <a:pt x="4748" y="4072"/>
                </a:lnTo>
                <a:lnTo>
                  <a:pt x="4748" y="4072"/>
                </a:lnTo>
                <a:lnTo>
                  <a:pt x="4658" y="4016"/>
                </a:lnTo>
                <a:lnTo>
                  <a:pt x="4568" y="3956"/>
                </a:lnTo>
                <a:lnTo>
                  <a:pt x="4568" y="3956"/>
                </a:lnTo>
                <a:close/>
                <a:moveTo>
                  <a:pt x="2592" y="2734"/>
                </a:moveTo>
                <a:lnTo>
                  <a:pt x="2592" y="2734"/>
                </a:lnTo>
                <a:lnTo>
                  <a:pt x="2602" y="2752"/>
                </a:lnTo>
                <a:lnTo>
                  <a:pt x="2602" y="2752"/>
                </a:lnTo>
                <a:lnTo>
                  <a:pt x="2558" y="2716"/>
                </a:lnTo>
                <a:lnTo>
                  <a:pt x="2558" y="2716"/>
                </a:lnTo>
                <a:lnTo>
                  <a:pt x="2546" y="2700"/>
                </a:lnTo>
                <a:lnTo>
                  <a:pt x="2546" y="2700"/>
                </a:lnTo>
                <a:lnTo>
                  <a:pt x="2592" y="2734"/>
                </a:lnTo>
                <a:lnTo>
                  <a:pt x="2592" y="2734"/>
                </a:lnTo>
                <a:close/>
                <a:moveTo>
                  <a:pt x="2604" y="2756"/>
                </a:moveTo>
                <a:lnTo>
                  <a:pt x="2604" y="2756"/>
                </a:lnTo>
                <a:lnTo>
                  <a:pt x="2616" y="2774"/>
                </a:lnTo>
                <a:lnTo>
                  <a:pt x="2616" y="2774"/>
                </a:lnTo>
                <a:lnTo>
                  <a:pt x="2570" y="2738"/>
                </a:lnTo>
                <a:lnTo>
                  <a:pt x="2570" y="2738"/>
                </a:lnTo>
                <a:lnTo>
                  <a:pt x="2560" y="2722"/>
                </a:lnTo>
                <a:lnTo>
                  <a:pt x="2560" y="2722"/>
                </a:lnTo>
                <a:lnTo>
                  <a:pt x="2604" y="2756"/>
                </a:lnTo>
                <a:lnTo>
                  <a:pt x="2604" y="2756"/>
                </a:lnTo>
                <a:close/>
                <a:moveTo>
                  <a:pt x="2610" y="2760"/>
                </a:moveTo>
                <a:lnTo>
                  <a:pt x="2610" y="2760"/>
                </a:lnTo>
                <a:lnTo>
                  <a:pt x="2682" y="2814"/>
                </a:lnTo>
                <a:lnTo>
                  <a:pt x="2756" y="2866"/>
                </a:lnTo>
                <a:lnTo>
                  <a:pt x="2830" y="2918"/>
                </a:lnTo>
                <a:lnTo>
                  <a:pt x="2904" y="2970"/>
                </a:lnTo>
                <a:lnTo>
                  <a:pt x="3058" y="3070"/>
                </a:lnTo>
                <a:lnTo>
                  <a:pt x="3214" y="3168"/>
                </a:lnTo>
                <a:lnTo>
                  <a:pt x="3370" y="3264"/>
                </a:lnTo>
                <a:lnTo>
                  <a:pt x="3528" y="3358"/>
                </a:lnTo>
                <a:lnTo>
                  <a:pt x="3844" y="3540"/>
                </a:lnTo>
                <a:lnTo>
                  <a:pt x="3844" y="3540"/>
                </a:lnTo>
                <a:lnTo>
                  <a:pt x="4036" y="3650"/>
                </a:lnTo>
                <a:lnTo>
                  <a:pt x="4224" y="3760"/>
                </a:lnTo>
                <a:lnTo>
                  <a:pt x="4406" y="3870"/>
                </a:lnTo>
                <a:lnTo>
                  <a:pt x="4494" y="3924"/>
                </a:lnTo>
                <a:lnTo>
                  <a:pt x="4582" y="3980"/>
                </a:lnTo>
                <a:lnTo>
                  <a:pt x="4582" y="3980"/>
                </a:lnTo>
                <a:lnTo>
                  <a:pt x="4676" y="4040"/>
                </a:lnTo>
                <a:lnTo>
                  <a:pt x="4766" y="4094"/>
                </a:lnTo>
                <a:lnTo>
                  <a:pt x="4766" y="4094"/>
                </a:lnTo>
                <a:lnTo>
                  <a:pt x="4776" y="4106"/>
                </a:lnTo>
                <a:lnTo>
                  <a:pt x="4776" y="4106"/>
                </a:lnTo>
                <a:lnTo>
                  <a:pt x="4686" y="4054"/>
                </a:lnTo>
                <a:lnTo>
                  <a:pt x="4594" y="4000"/>
                </a:lnTo>
                <a:lnTo>
                  <a:pt x="4594" y="4000"/>
                </a:lnTo>
                <a:lnTo>
                  <a:pt x="4452" y="3914"/>
                </a:lnTo>
                <a:lnTo>
                  <a:pt x="4306" y="3830"/>
                </a:lnTo>
                <a:lnTo>
                  <a:pt x="4002" y="3656"/>
                </a:lnTo>
                <a:lnTo>
                  <a:pt x="4002" y="3656"/>
                </a:lnTo>
                <a:lnTo>
                  <a:pt x="3826" y="3556"/>
                </a:lnTo>
                <a:lnTo>
                  <a:pt x="3650" y="3454"/>
                </a:lnTo>
                <a:lnTo>
                  <a:pt x="3472" y="3350"/>
                </a:lnTo>
                <a:lnTo>
                  <a:pt x="3296" y="3244"/>
                </a:lnTo>
                <a:lnTo>
                  <a:pt x="3124" y="3134"/>
                </a:lnTo>
                <a:lnTo>
                  <a:pt x="3038" y="3078"/>
                </a:lnTo>
                <a:lnTo>
                  <a:pt x="2952" y="3020"/>
                </a:lnTo>
                <a:lnTo>
                  <a:pt x="2870" y="2962"/>
                </a:lnTo>
                <a:lnTo>
                  <a:pt x="2786" y="2904"/>
                </a:lnTo>
                <a:lnTo>
                  <a:pt x="2704" y="2842"/>
                </a:lnTo>
                <a:lnTo>
                  <a:pt x="2624" y="2780"/>
                </a:lnTo>
                <a:lnTo>
                  <a:pt x="2624" y="2780"/>
                </a:lnTo>
                <a:lnTo>
                  <a:pt x="2620" y="2776"/>
                </a:lnTo>
                <a:lnTo>
                  <a:pt x="2620" y="2776"/>
                </a:lnTo>
                <a:lnTo>
                  <a:pt x="2610" y="2760"/>
                </a:lnTo>
                <a:lnTo>
                  <a:pt x="2610" y="2760"/>
                </a:lnTo>
                <a:close/>
                <a:moveTo>
                  <a:pt x="2624" y="2782"/>
                </a:moveTo>
                <a:lnTo>
                  <a:pt x="2624" y="2782"/>
                </a:lnTo>
                <a:lnTo>
                  <a:pt x="2704" y="2844"/>
                </a:lnTo>
                <a:lnTo>
                  <a:pt x="2786" y="2906"/>
                </a:lnTo>
                <a:lnTo>
                  <a:pt x="2868" y="2964"/>
                </a:lnTo>
                <a:lnTo>
                  <a:pt x="2952" y="3024"/>
                </a:lnTo>
                <a:lnTo>
                  <a:pt x="3038" y="3080"/>
                </a:lnTo>
                <a:lnTo>
                  <a:pt x="3124" y="3136"/>
                </a:lnTo>
                <a:lnTo>
                  <a:pt x="3296" y="3246"/>
                </a:lnTo>
                <a:lnTo>
                  <a:pt x="3472" y="3352"/>
                </a:lnTo>
                <a:lnTo>
                  <a:pt x="3648" y="3456"/>
                </a:lnTo>
                <a:lnTo>
                  <a:pt x="3826" y="3558"/>
                </a:lnTo>
                <a:lnTo>
                  <a:pt x="4002" y="3658"/>
                </a:lnTo>
                <a:lnTo>
                  <a:pt x="4002" y="3658"/>
                </a:lnTo>
                <a:lnTo>
                  <a:pt x="4306" y="3832"/>
                </a:lnTo>
                <a:lnTo>
                  <a:pt x="4452" y="3916"/>
                </a:lnTo>
                <a:lnTo>
                  <a:pt x="4594" y="4002"/>
                </a:lnTo>
                <a:lnTo>
                  <a:pt x="4594" y="4002"/>
                </a:lnTo>
                <a:lnTo>
                  <a:pt x="4688" y="4058"/>
                </a:lnTo>
                <a:lnTo>
                  <a:pt x="4780" y="4110"/>
                </a:lnTo>
                <a:lnTo>
                  <a:pt x="4780" y="4110"/>
                </a:lnTo>
                <a:lnTo>
                  <a:pt x="4792" y="4122"/>
                </a:lnTo>
                <a:lnTo>
                  <a:pt x="4792" y="4122"/>
                </a:lnTo>
                <a:lnTo>
                  <a:pt x="4700" y="4074"/>
                </a:lnTo>
                <a:lnTo>
                  <a:pt x="4608" y="4022"/>
                </a:lnTo>
                <a:lnTo>
                  <a:pt x="4608" y="4022"/>
                </a:lnTo>
                <a:lnTo>
                  <a:pt x="4406" y="3908"/>
                </a:lnTo>
                <a:lnTo>
                  <a:pt x="4198" y="3792"/>
                </a:lnTo>
                <a:lnTo>
                  <a:pt x="4198" y="3792"/>
                </a:lnTo>
                <a:lnTo>
                  <a:pt x="4000" y="3682"/>
                </a:lnTo>
                <a:lnTo>
                  <a:pt x="3798" y="3568"/>
                </a:lnTo>
                <a:lnTo>
                  <a:pt x="3598" y="3452"/>
                </a:lnTo>
                <a:lnTo>
                  <a:pt x="3398" y="3332"/>
                </a:lnTo>
                <a:lnTo>
                  <a:pt x="3298" y="3270"/>
                </a:lnTo>
                <a:lnTo>
                  <a:pt x="3200" y="3208"/>
                </a:lnTo>
                <a:lnTo>
                  <a:pt x="3102" y="3144"/>
                </a:lnTo>
                <a:lnTo>
                  <a:pt x="3004" y="3078"/>
                </a:lnTo>
                <a:lnTo>
                  <a:pt x="2910" y="3010"/>
                </a:lnTo>
                <a:lnTo>
                  <a:pt x="2816" y="2942"/>
                </a:lnTo>
                <a:lnTo>
                  <a:pt x="2724" y="2872"/>
                </a:lnTo>
                <a:lnTo>
                  <a:pt x="2632" y="2798"/>
                </a:lnTo>
                <a:lnTo>
                  <a:pt x="2632" y="2798"/>
                </a:lnTo>
                <a:lnTo>
                  <a:pt x="2622" y="2782"/>
                </a:lnTo>
                <a:lnTo>
                  <a:pt x="2624" y="2782"/>
                </a:lnTo>
                <a:close/>
                <a:moveTo>
                  <a:pt x="4784" y="4112"/>
                </a:moveTo>
                <a:lnTo>
                  <a:pt x="4784" y="4112"/>
                </a:lnTo>
                <a:lnTo>
                  <a:pt x="4796" y="4118"/>
                </a:lnTo>
                <a:lnTo>
                  <a:pt x="4796" y="4118"/>
                </a:lnTo>
                <a:lnTo>
                  <a:pt x="4806" y="4130"/>
                </a:lnTo>
                <a:lnTo>
                  <a:pt x="4806" y="4130"/>
                </a:lnTo>
                <a:lnTo>
                  <a:pt x="4794" y="4122"/>
                </a:lnTo>
                <a:lnTo>
                  <a:pt x="4794" y="4122"/>
                </a:lnTo>
                <a:lnTo>
                  <a:pt x="4784" y="4112"/>
                </a:lnTo>
                <a:lnTo>
                  <a:pt x="4784" y="4112"/>
                </a:lnTo>
                <a:close/>
                <a:moveTo>
                  <a:pt x="4810" y="4132"/>
                </a:moveTo>
                <a:lnTo>
                  <a:pt x="4810" y="4132"/>
                </a:lnTo>
                <a:lnTo>
                  <a:pt x="4820" y="4144"/>
                </a:lnTo>
                <a:lnTo>
                  <a:pt x="4820" y="4144"/>
                </a:lnTo>
                <a:lnTo>
                  <a:pt x="4808" y="4138"/>
                </a:lnTo>
                <a:lnTo>
                  <a:pt x="4808" y="4138"/>
                </a:lnTo>
                <a:lnTo>
                  <a:pt x="4798" y="4126"/>
                </a:lnTo>
                <a:lnTo>
                  <a:pt x="4798" y="4126"/>
                </a:lnTo>
                <a:lnTo>
                  <a:pt x="4810" y="4132"/>
                </a:lnTo>
                <a:lnTo>
                  <a:pt x="4810" y="4132"/>
                </a:lnTo>
                <a:close/>
                <a:moveTo>
                  <a:pt x="4812" y="4134"/>
                </a:moveTo>
                <a:lnTo>
                  <a:pt x="4812" y="4134"/>
                </a:lnTo>
                <a:lnTo>
                  <a:pt x="4826" y="4140"/>
                </a:lnTo>
                <a:lnTo>
                  <a:pt x="4826" y="4140"/>
                </a:lnTo>
                <a:lnTo>
                  <a:pt x="4836" y="4150"/>
                </a:lnTo>
                <a:lnTo>
                  <a:pt x="4836" y="4150"/>
                </a:lnTo>
                <a:lnTo>
                  <a:pt x="4824" y="4146"/>
                </a:lnTo>
                <a:lnTo>
                  <a:pt x="4824" y="4146"/>
                </a:lnTo>
                <a:lnTo>
                  <a:pt x="4812" y="4134"/>
                </a:lnTo>
                <a:lnTo>
                  <a:pt x="4812" y="4134"/>
                </a:lnTo>
                <a:close/>
                <a:moveTo>
                  <a:pt x="4840" y="4154"/>
                </a:moveTo>
                <a:lnTo>
                  <a:pt x="4840" y="4154"/>
                </a:lnTo>
                <a:lnTo>
                  <a:pt x="4850" y="4166"/>
                </a:lnTo>
                <a:lnTo>
                  <a:pt x="4850" y="4166"/>
                </a:lnTo>
                <a:lnTo>
                  <a:pt x="4838" y="4160"/>
                </a:lnTo>
                <a:lnTo>
                  <a:pt x="4838" y="4160"/>
                </a:lnTo>
                <a:lnTo>
                  <a:pt x="4828" y="4148"/>
                </a:lnTo>
                <a:lnTo>
                  <a:pt x="4828" y="4148"/>
                </a:lnTo>
                <a:lnTo>
                  <a:pt x="4840" y="4154"/>
                </a:lnTo>
                <a:lnTo>
                  <a:pt x="4840" y="4154"/>
                </a:lnTo>
                <a:close/>
                <a:moveTo>
                  <a:pt x="4854" y="4168"/>
                </a:moveTo>
                <a:lnTo>
                  <a:pt x="4854" y="4168"/>
                </a:lnTo>
                <a:lnTo>
                  <a:pt x="4862" y="4178"/>
                </a:lnTo>
                <a:lnTo>
                  <a:pt x="4862" y="4178"/>
                </a:lnTo>
                <a:lnTo>
                  <a:pt x="4850" y="4174"/>
                </a:lnTo>
                <a:lnTo>
                  <a:pt x="4850" y="4174"/>
                </a:lnTo>
                <a:lnTo>
                  <a:pt x="4842" y="4164"/>
                </a:lnTo>
                <a:lnTo>
                  <a:pt x="4842" y="4164"/>
                </a:lnTo>
                <a:lnTo>
                  <a:pt x="4854" y="4168"/>
                </a:lnTo>
                <a:lnTo>
                  <a:pt x="4854" y="4168"/>
                </a:lnTo>
                <a:close/>
                <a:moveTo>
                  <a:pt x="4868" y="4182"/>
                </a:moveTo>
                <a:lnTo>
                  <a:pt x="4868" y="4182"/>
                </a:lnTo>
                <a:lnTo>
                  <a:pt x="4878" y="4192"/>
                </a:lnTo>
                <a:lnTo>
                  <a:pt x="4878" y="4192"/>
                </a:lnTo>
                <a:lnTo>
                  <a:pt x="4864" y="4188"/>
                </a:lnTo>
                <a:lnTo>
                  <a:pt x="4864" y="4188"/>
                </a:lnTo>
                <a:lnTo>
                  <a:pt x="4854" y="4178"/>
                </a:lnTo>
                <a:lnTo>
                  <a:pt x="4854" y="4178"/>
                </a:lnTo>
                <a:lnTo>
                  <a:pt x="4868" y="4182"/>
                </a:lnTo>
                <a:lnTo>
                  <a:pt x="4868" y="4182"/>
                </a:lnTo>
                <a:close/>
                <a:moveTo>
                  <a:pt x="4870" y="4184"/>
                </a:moveTo>
                <a:lnTo>
                  <a:pt x="4870" y="4184"/>
                </a:lnTo>
                <a:lnTo>
                  <a:pt x="4882" y="4188"/>
                </a:lnTo>
                <a:lnTo>
                  <a:pt x="4882" y="4188"/>
                </a:lnTo>
                <a:lnTo>
                  <a:pt x="4892" y="4198"/>
                </a:lnTo>
                <a:lnTo>
                  <a:pt x="4892" y="4198"/>
                </a:lnTo>
                <a:lnTo>
                  <a:pt x="4880" y="4192"/>
                </a:lnTo>
                <a:lnTo>
                  <a:pt x="4880" y="4192"/>
                </a:lnTo>
                <a:lnTo>
                  <a:pt x="4870" y="4184"/>
                </a:lnTo>
                <a:lnTo>
                  <a:pt x="4870" y="4184"/>
                </a:lnTo>
                <a:close/>
                <a:moveTo>
                  <a:pt x="4896" y="4200"/>
                </a:moveTo>
                <a:lnTo>
                  <a:pt x="4896" y="4200"/>
                </a:lnTo>
                <a:lnTo>
                  <a:pt x="4906" y="4210"/>
                </a:lnTo>
                <a:lnTo>
                  <a:pt x="4906" y="4210"/>
                </a:lnTo>
                <a:lnTo>
                  <a:pt x="4894" y="4206"/>
                </a:lnTo>
                <a:lnTo>
                  <a:pt x="4894" y="4206"/>
                </a:lnTo>
                <a:lnTo>
                  <a:pt x="4884" y="4196"/>
                </a:lnTo>
                <a:lnTo>
                  <a:pt x="4884" y="4196"/>
                </a:lnTo>
                <a:lnTo>
                  <a:pt x="4896" y="4200"/>
                </a:lnTo>
                <a:lnTo>
                  <a:pt x="4896" y="4200"/>
                </a:lnTo>
                <a:close/>
                <a:moveTo>
                  <a:pt x="4898" y="4202"/>
                </a:moveTo>
                <a:lnTo>
                  <a:pt x="4898" y="4202"/>
                </a:lnTo>
                <a:lnTo>
                  <a:pt x="4910" y="4206"/>
                </a:lnTo>
                <a:lnTo>
                  <a:pt x="4910" y="4206"/>
                </a:lnTo>
                <a:lnTo>
                  <a:pt x="4920" y="4214"/>
                </a:lnTo>
                <a:lnTo>
                  <a:pt x="4920" y="4214"/>
                </a:lnTo>
                <a:lnTo>
                  <a:pt x="4908" y="4210"/>
                </a:lnTo>
                <a:lnTo>
                  <a:pt x="4908" y="4210"/>
                </a:lnTo>
                <a:lnTo>
                  <a:pt x="4898" y="4202"/>
                </a:lnTo>
                <a:lnTo>
                  <a:pt x="4898" y="4202"/>
                </a:lnTo>
                <a:close/>
                <a:moveTo>
                  <a:pt x="4924" y="4218"/>
                </a:moveTo>
                <a:lnTo>
                  <a:pt x="4924" y="4218"/>
                </a:lnTo>
                <a:lnTo>
                  <a:pt x="4934" y="4226"/>
                </a:lnTo>
                <a:lnTo>
                  <a:pt x="4934" y="4226"/>
                </a:lnTo>
                <a:lnTo>
                  <a:pt x="4922" y="4224"/>
                </a:lnTo>
                <a:lnTo>
                  <a:pt x="4922" y="4224"/>
                </a:lnTo>
                <a:lnTo>
                  <a:pt x="4912" y="4214"/>
                </a:lnTo>
                <a:lnTo>
                  <a:pt x="4912" y="4214"/>
                </a:lnTo>
                <a:lnTo>
                  <a:pt x="4924" y="4218"/>
                </a:lnTo>
                <a:lnTo>
                  <a:pt x="4924" y="4218"/>
                </a:lnTo>
                <a:close/>
                <a:moveTo>
                  <a:pt x="4938" y="4230"/>
                </a:moveTo>
                <a:lnTo>
                  <a:pt x="4938" y="4230"/>
                </a:lnTo>
                <a:lnTo>
                  <a:pt x="4946" y="4238"/>
                </a:lnTo>
                <a:lnTo>
                  <a:pt x="4946" y="4238"/>
                </a:lnTo>
                <a:lnTo>
                  <a:pt x="4934" y="4236"/>
                </a:lnTo>
                <a:lnTo>
                  <a:pt x="4934" y="4236"/>
                </a:lnTo>
                <a:lnTo>
                  <a:pt x="4926" y="4226"/>
                </a:lnTo>
                <a:lnTo>
                  <a:pt x="4926" y="4226"/>
                </a:lnTo>
                <a:lnTo>
                  <a:pt x="4938" y="4230"/>
                </a:lnTo>
                <a:lnTo>
                  <a:pt x="4938" y="4230"/>
                </a:lnTo>
                <a:close/>
                <a:moveTo>
                  <a:pt x="4950" y="4242"/>
                </a:moveTo>
                <a:lnTo>
                  <a:pt x="4950" y="4242"/>
                </a:lnTo>
                <a:lnTo>
                  <a:pt x="4960" y="4250"/>
                </a:lnTo>
                <a:lnTo>
                  <a:pt x="4960" y="4250"/>
                </a:lnTo>
                <a:lnTo>
                  <a:pt x="4948" y="4248"/>
                </a:lnTo>
                <a:lnTo>
                  <a:pt x="4948" y="4248"/>
                </a:lnTo>
                <a:lnTo>
                  <a:pt x="4938" y="4238"/>
                </a:lnTo>
                <a:lnTo>
                  <a:pt x="4938" y="4238"/>
                </a:lnTo>
                <a:lnTo>
                  <a:pt x="4950" y="4242"/>
                </a:lnTo>
                <a:lnTo>
                  <a:pt x="4950" y="4242"/>
                </a:lnTo>
                <a:close/>
                <a:moveTo>
                  <a:pt x="4964" y="4252"/>
                </a:moveTo>
                <a:lnTo>
                  <a:pt x="4964" y="4252"/>
                </a:lnTo>
                <a:lnTo>
                  <a:pt x="4974" y="4262"/>
                </a:lnTo>
                <a:lnTo>
                  <a:pt x="4974" y="4262"/>
                </a:lnTo>
                <a:lnTo>
                  <a:pt x="4962" y="4260"/>
                </a:lnTo>
                <a:lnTo>
                  <a:pt x="4962" y="4260"/>
                </a:lnTo>
                <a:lnTo>
                  <a:pt x="4952" y="4250"/>
                </a:lnTo>
                <a:lnTo>
                  <a:pt x="4952" y="4250"/>
                </a:lnTo>
                <a:lnTo>
                  <a:pt x="4964" y="4252"/>
                </a:lnTo>
                <a:lnTo>
                  <a:pt x="4964" y="4252"/>
                </a:lnTo>
                <a:close/>
                <a:moveTo>
                  <a:pt x="4966" y="4252"/>
                </a:moveTo>
                <a:lnTo>
                  <a:pt x="4966" y="4252"/>
                </a:lnTo>
                <a:lnTo>
                  <a:pt x="4978" y="4254"/>
                </a:lnTo>
                <a:lnTo>
                  <a:pt x="4978" y="4254"/>
                </a:lnTo>
                <a:lnTo>
                  <a:pt x="4986" y="4262"/>
                </a:lnTo>
                <a:lnTo>
                  <a:pt x="4986" y="4262"/>
                </a:lnTo>
                <a:lnTo>
                  <a:pt x="4974" y="4262"/>
                </a:lnTo>
                <a:lnTo>
                  <a:pt x="4974" y="4262"/>
                </a:lnTo>
                <a:lnTo>
                  <a:pt x="4966" y="4252"/>
                </a:lnTo>
                <a:lnTo>
                  <a:pt x="4966" y="4252"/>
                </a:lnTo>
                <a:close/>
                <a:moveTo>
                  <a:pt x="4990" y="4266"/>
                </a:moveTo>
                <a:lnTo>
                  <a:pt x="4990" y="4266"/>
                </a:lnTo>
                <a:lnTo>
                  <a:pt x="5000" y="4274"/>
                </a:lnTo>
                <a:lnTo>
                  <a:pt x="5000" y="4274"/>
                </a:lnTo>
                <a:lnTo>
                  <a:pt x="4988" y="4272"/>
                </a:lnTo>
                <a:lnTo>
                  <a:pt x="4988" y="4272"/>
                </a:lnTo>
                <a:lnTo>
                  <a:pt x="4978" y="4264"/>
                </a:lnTo>
                <a:lnTo>
                  <a:pt x="4978" y="4264"/>
                </a:lnTo>
                <a:lnTo>
                  <a:pt x="4990" y="4266"/>
                </a:lnTo>
                <a:lnTo>
                  <a:pt x="4990" y="4266"/>
                </a:lnTo>
                <a:close/>
                <a:moveTo>
                  <a:pt x="4992" y="4266"/>
                </a:moveTo>
                <a:lnTo>
                  <a:pt x="4992" y="4266"/>
                </a:lnTo>
                <a:lnTo>
                  <a:pt x="5004" y="4266"/>
                </a:lnTo>
                <a:lnTo>
                  <a:pt x="5004" y="4266"/>
                </a:lnTo>
                <a:lnTo>
                  <a:pt x="5014" y="4274"/>
                </a:lnTo>
                <a:lnTo>
                  <a:pt x="5014" y="4274"/>
                </a:lnTo>
                <a:lnTo>
                  <a:pt x="5002" y="4274"/>
                </a:lnTo>
                <a:lnTo>
                  <a:pt x="5002" y="4274"/>
                </a:lnTo>
                <a:lnTo>
                  <a:pt x="4992" y="4266"/>
                </a:lnTo>
                <a:lnTo>
                  <a:pt x="4992" y="4266"/>
                </a:lnTo>
                <a:close/>
                <a:moveTo>
                  <a:pt x="5004" y="4266"/>
                </a:moveTo>
                <a:lnTo>
                  <a:pt x="5004" y="4266"/>
                </a:lnTo>
                <a:lnTo>
                  <a:pt x="5016" y="4268"/>
                </a:lnTo>
                <a:lnTo>
                  <a:pt x="5016" y="4268"/>
                </a:lnTo>
                <a:lnTo>
                  <a:pt x="5020" y="4272"/>
                </a:lnTo>
                <a:lnTo>
                  <a:pt x="5020" y="4272"/>
                </a:lnTo>
                <a:lnTo>
                  <a:pt x="5016" y="4268"/>
                </a:lnTo>
                <a:lnTo>
                  <a:pt x="5016" y="4268"/>
                </a:lnTo>
                <a:lnTo>
                  <a:pt x="5030" y="4270"/>
                </a:lnTo>
                <a:lnTo>
                  <a:pt x="5030" y="4270"/>
                </a:lnTo>
                <a:lnTo>
                  <a:pt x="5040" y="4276"/>
                </a:lnTo>
                <a:lnTo>
                  <a:pt x="5040" y="4276"/>
                </a:lnTo>
                <a:lnTo>
                  <a:pt x="5014" y="4274"/>
                </a:lnTo>
                <a:lnTo>
                  <a:pt x="5014" y="4274"/>
                </a:lnTo>
                <a:lnTo>
                  <a:pt x="5004" y="4266"/>
                </a:lnTo>
                <a:lnTo>
                  <a:pt x="5004" y="4266"/>
                </a:lnTo>
                <a:close/>
                <a:moveTo>
                  <a:pt x="5034" y="4270"/>
                </a:moveTo>
                <a:lnTo>
                  <a:pt x="5034" y="4270"/>
                </a:lnTo>
                <a:lnTo>
                  <a:pt x="5042" y="4270"/>
                </a:lnTo>
                <a:lnTo>
                  <a:pt x="5042" y="4270"/>
                </a:lnTo>
                <a:lnTo>
                  <a:pt x="5052" y="4276"/>
                </a:lnTo>
                <a:lnTo>
                  <a:pt x="5052" y="4276"/>
                </a:lnTo>
                <a:lnTo>
                  <a:pt x="5042" y="4276"/>
                </a:lnTo>
                <a:lnTo>
                  <a:pt x="5042" y="4276"/>
                </a:lnTo>
                <a:lnTo>
                  <a:pt x="5034" y="4270"/>
                </a:lnTo>
                <a:lnTo>
                  <a:pt x="5034" y="4270"/>
                </a:lnTo>
                <a:close/>
                <a:moveTo>
                  <a:pt x="5040" y="4268"/>
                </a:moveTo>
                <a:lnTo>
                  <a:pt x="5040" y="4268"/>
                </a:lnTo>
                <a:lnTo>
                  <a:pt x="5032" y="4262"/>
                </a:lnTo>
                <a:lnTo>
                  <a:pt x="5032" y="4262"/>
                </a:lnTo>
                <a:lnTo>
                  <a:pt x="5042" y="4264"/>
                </a:lnTo>
                <a:lnTo>
                  <a:pt x="5042" y="4264"/>
                </a:lnTo>
                <a:lnTo>
                  <a:pt x="5050" y="4268"/>
                </a:lnTo>
                <a:lnTo>
                  <a:pt x="5050" y="4268"/>
                </a:lnTo>
                <a:lnTo>
                  <a:pt x="5040" y="4268"/>
                </a:lnTo>
                <a:lnTo>
                  <a:pt x="5040" y="4268"/>
                </a:lnTo>
                <a:close/>
                <a:moveTo>
                  <a:pt x="5030" y="4260"/>
                </a:moveTo>
                <a:lnTo>
                  <a:pt x="5030" y="4260"/>
                </a:lnTo>
                <a:lnTo>
                  <a:pt x="5022" y="4254"/>
                </a:lnTo>
                <a:lnTo>
                  <a:pt x="5022" y="4254"/>
                </a:lnTo>
                <a:lnTo>
                  <a:pt x="5030" y="4256"/>
                </a:lnTo>
                <a:lnTo>
                  <a:pt x="5030" y="4256"/>
                </a:lnTo>
                <a:lnTo>
                  <a:pt x="5038" y="4260"/>
                </a:lnTo>
                <a:lnTo>
                  <a:pt x="5038" y="4260"/>
                </a:lnTo>
                <a:lnTo>
                  <a:pt x="5030" y="4260"/>
                </a:lnTo>
                <a:lnTo>
                  <a:pt x="5030" y="4260"/>
                </a:lnTo>
                <a:close/>
                <a:moveTo>
                  <a:pt x="5016" y="4250"/>
                </a:moveTo>
                <a:lnTo>
                  <a:pt x="5016" y="4250"/>
                </a:lnTo>
                <a:lnTo>
                  <a:pt x="5008" y="4246"/>
                </a:lnTo>
                <a:lnTo>
                  <a:pt x="5008" y="4246"/>
                </a:lnTo>
                <a:lnTo>
                  <a:pt x="5018" y="4248"/>
                </a:lnTo>
                <a:lnTo>
                  <a:pt x="5018" y="4248"/>
                </a:lnTo>
                <a:lnTo>
                  <a:pt x="5024" y="4252"/>
                </a:lnTo>
                <a:lnTo>
                  <a:pt x="5024" y="4252"/>
                </a:lnTo>
                <a:lnTo>
                  <a:pt x="5016" y="4250"/>
                </a:lnTo>
                <a:lnTo>
                  <a:pt x="5016" y="4250"/>
                </a:lnTo>
                <a:close/>
                <a:moveTo>
                  <a:pt x="5004" y="4242"/>
                </a:moveTo>
                <a:lnTo>
                  <a:pt x="5004" y="4242"/>
                </a:lnTo>
                <a:lnTo>
                  <a:pt x="4996" y="4236"/>
                </a:lnTo>
                <a:lnTo>
                  <a:pt x="4996" y="4236"/>
                </a:lnTo>
                <a:lnTo>
                  <a:pt x="5006" y="4240"/>
                </a:lnTo>
                <a:lnTo>
                  <a:pt x="5006" y="4240"/>
                </a:lnTo>
                <a:lnTo>
                  <a:pt x="5012" y="4244"/>
                </a:lnTo>
                <a:lnTo>
                  <a:pt x="5012" y="4244"/>
                </a:lnTo>
                <a:lnTo>
                  <a:pt x="5004" y="4242"/>
                </a:lnTo>
                <a:lnTo>
                  <a:pt x="5004" y="4242"/>
                </a:lnTo>
                <a:close/>
                <a:moveTo>
                  <a:pt x="5000" y="4242"/>
                </a:moveTo>
                <a:lnTo>
                  <a:pt x="5000" y="4242"/>
                </a:lnTo>
                <a:lnTo>
                  <a:pt x="4992" y="4240"/>
                </a:lnTo>
                <a:lnTo>
                  <a:pt x="4992" y="4240"/>
                </a:lnTo>
                <a:lnTo>
                  <a:pt x="4984" y="4234"/>
                </a:lnTo>
                <a:lnTo>
                  <a:pt x="4984" y="4234"/>
                </a:lnTo>
                <a:lnTo>
                  <a:pt x="4992" y="4236"/>
                </a:lnTo>
                <a:lnTo>
                  <a:pt x="4992" y="4236"/>
                </a:lnTo>
                <a:lnTo>
                  <a:pt x="5000" y="4242"/>
                </a:lnTo>
                <a:lnTo>
                  <a:pt x="5000" y="4242"/>
                </a:lnTo>
                <a:close/>
                <a:moveTo>
                  <a:pt x="4988" y="4238"/>
                </a:moveTo>
                <a:lnTo>
                  <a:pt x="4988" y="4238"/>
                </a:lnTo>
                <a:lnTo>
                  <a:pt x="4974" y="4236"/>
                </a:lnTo>
                <a:lnTo>
                  <a:pt x="4974" y="4236"/>
                </a:lnTo>
                <a:lnTo>
                  <a:pt x="4966" y="4230"/>
                </a:lnTo>
                <a:lnTo>
                  <a:pt x="4966" y="4230"/>
                </a:lnTo>
                <a:lnTo>
                  <a:pt x="4980" y="4232"/>
                </a:lnTo>
                <a:lnTo>
                  <a:pt x="4980" y="4232"/>
                </a:lnTo>
                <a:lnTo>
                  <a:pt x="4988" y="4238"/>
                </a:lnTo>
                <a:lnTo>
                  <a:pt x="4988" y="4238"/>
                </a:lnTo>
                <a:close/>
                <a:moveTo>
                  <a:pt x="4960" y="4224"/>
                </a:moveTo>
                <a:lnTo>
                  <a:pt x="4960" y="4224"/>
                </a:lnTo>
                <a:lnTo>
                  <a:pt x="4954" y="4218"/>
                </a:lnTo>
                <a:lnTo>
                  <a:pt x="4954" y="4218"/>
                </a:lnTo>
                <a:lnTo>
                  <a:pt x="4966" y="4222"/>
                </a:lnTo>
                <a:lnTo>
                  <a:pt x="4966" y="4222"/>
                </a:lnTo>
                <a:lnTo>
                  <a:pt x="4972" y="4228"/>
                </a:lnTo>
                <a:lnTo>
                  <a:pt x="4972" y="4228"/>
                </a:lnTo>
                <a:lnTo>
                  <a:pt x="4960" y="4224"/>
                </a:lnTo>
                <a:lnTo>
                  <a:pt x="4960" y="4224"/>
                </a:lnTo>
                <a:close/>
                <a:moveTo>
                  <a:pt x="4934" y="4204"/>
                </a:moveTo>
                <a:lnTo>
                  <a:pt x="4934" y="4204"/>
                </a:lnTo>
                <a:lnTo>
                  <a:pt x="4928" y="4198"/>
                </a:lnTo>
                <a:lnTo>
                  <a:pt x="4928" y="4198"/>
                </a:lnTo>
                <a:lnTo>
                  <a:pt x="4940" y="4202"/>
                </a:lnTo>
                <a:lnTo>
                  <a:pt x="4940" y="4202"/>
                </a:lnTo>
                <a:lnTo>
                  <a:pt x="4946" y="4208"/>
                </a:lnTo>
                <a:lnTo>
                  <a:pt x="4946" y="4208"/>
                </a:lnTo>
                <a:lnTo>
                  <a:pt x="4934" y="4204"/>
                </a:lnTo>
                <a:lnTo>
                  <a:pt x="4934" y="4204"/>
                </a:lnTo>
                <a:close/>
                <a:moveTo>
                  <a:pt x="4932" y="4202"/>
                </a:moveTo>
                <a:lnTo>
                  <a:pt x="4932" y="4202"/>
                </a:lnTo>
                <a:lnTo>
                  <a:pt x="4920" y="4198"/>
                </a:lnTo>
                <a:lnTo>
                  <a:pt x="4920" y="4198"/>
                </a:lnTo>
                <a:lnTo>
                  <a:pt x="4914" y="4194"/>
                </a:lnTo>
                <a:lnTo>
                  <a:pt x="4914" y="4194"/>
                </a:lnTo>
                <a:lnTo>
                  <a:pt x="4926" y="4198"/>
                </a:lnTo>
                <a:lnTo>
                  <a:pt x="4926" y="4198"/>
                </a:lnTo>
                <a:lnTo>
                  <a:pt x="4932" y="4202"/>
                </a:lnTo>
                <a:lnTo>
                  <a:pt x="4932" y="4202"/>
                </a:lnTo>
                <a:close/>
                <a:moveTo>
                  <a:pt x="4918" y="4198"/>
                </a:moveTo>
                <a:lnTo>
                  <a:pt x="4918" y="4198"/>
                </a:lnTo>
                <a:lnTo>
                  <a:pt x="4906" y="4194"/>
                </a:lnTo>
                <a:lnTo>
                  <a:pt x="4906" y="4194"/>
                </a:lnTo>
                <a:lnTo>
                  <a:pt x="4900" y="4188"/>
                </a:lnTo>
                <a:lnTo>
                  <a:pt x="4900" y="4188"/>
                </a:lnTo>
                <a:lnTo>
                  <a:pt x="4912" y="4192"/>
                </a:lnTo>
                <a:lnTo>
                  <a:pt x="4912" y="4192"/>
                </a:lnTo>
                <a:lnTo>
                  <a:pt x="4918" y="4198"/>
                </a:lnTo>
                <a:lnTo>
                  <a:pt x="4918" y="4198"/>
                </a:lnTo>
                <a:close/>
                <a:moveTo>
                  <a:pt x="4896" y="4184"/>
                </a:moveTo>
                <a:lnTo>
                  <a:pt x="4896" y="4184"/>
                </a:lnTo>
                <a:lnTo>
                  <a:pt x="4886" y="4176"/>
                </a:lnTo>
                <a:lnTo>
                  <a:pt x="4886" y="4176"/>
                </a:lnTo>
                <a:lnTo>
                  <a:pt x="4898" y="4180"/>
                </a:lnTo>
                <a:lnTo>
                  <a:pt x="4898" y="4180"/>
                </a:lnTo>
                <a:lnTo>
                  <a:pt x="4908" y="4190"/>
                </a:lnTo>
                <a:lnTo>
                  <a:pt x="4908" y="4190"/>
                </a:lnTo>
                <a:lnTo>
                  <a:pt x="4896" y="4184"/>
                </a:lnTo>
                <a:lnTo>
                  <a:pt x="4896" y="4184"/>
                </a:lnTo>
                <a:close/>
                <a:moveTo>
                  <a:pt x="4882" y="4172"/>
                </a:moveTo>
                <a:lnTo>
                  <a:pt x="4882" y="4172"/>
                </a:lnTo>
                <a:lnTo>
                  <a:pt x="4872" y="4164"/>
                </a:lnTo>
                <a:lnTo>
                  <a:pt x="4872" y="4164"/>
                </a:lnTo>
                <a:lnTo>
                  <a:pt x="4884" y="4168"/>
                </a:lnTo>
                <a:lnTo>
                  <a:pt x="4884" y="4168"/>
                </a:lnTo>
                <a:lnTo>
                  <a:pt x="4894" y="4176"/>
                </a:lnTo>
                <a:lnTo>
                  <a:pt x="4894" y="4176"/>
                </a:lnTo>
                <a:lnTo>
                  <a:pt x="4882" y="4172"/>
                </a:lnTo>
                <a:lnTo>
                  <a:pt x="4882" y="4172"/>
                </a:lnTo>
                <a:close/>
                <a:moveTo>
                  <a:pt x="4878" y="4170"/>
                </a:moveTo>
                <a:lnTo>
                  <a:pt x="4878" y="4170"/>
                </a:lnTo>
                <a:lnTo>
                  <a:pt x="4868" y="4166"/>
                </a:lnTo>
                <a:lnTo>
                  <a:pt x="4868" y="4166"/>
                </a:lnTo>
                <a:lnTo>
                  <a:pt x="4858" y="4156"/>
                </a:lnTo>
                <a:lnTo>
                  <a:pt x="4858" y="4156"/>
                </a:lnTo>
                <a:lnTo>
                  <a:pt x="4870" y="4162"/>
                </a:lnTo>
                <a:lnTo>
                  <a:pt x="4870" y="4162"/>
                </a:lnTo>
                <a:lnTo>
                  <a:pt x="4878" y="4170"/>
                </a:lnTo>
                <a:lnTo>
                  <a:pt x="4878" y="4170"/>
                </a:lnTo>
                <a:close/>
                <a:moveTo>
                  <a:pt x="4854" y="4152"/>
                </a:moveTo>
                <a:lnTo>
                  <a:pt x="4854" y="4152"/>
                </a:lnTo>
                <a:lnTo>
                  <a:pt x="4844" y="4144"/>
                </a:lnTo>
                <a:lnTo>
                  <a:pt x="4844" y="4144"/>
                </a:lnTo>
                <a:lnTo>
                  <a:pt x="4856" y="4150"/>
                </a:lnTo>
                <a:lnTo>
                  <a:pt x="4856" y="4150"/>
                </a:lnTo>
                <a:lnTo>
                  <a:pt x="4866" y="4158"/>
                </a:lnTo>
                <a:lnTo>
                  <a:pt x="4866" y="4158"/>
                </a:lnTo>
                <a:lnTo>
                  <a:pt x="4854" y="4152"/>
                </a:lnTo>
                <a:lnTo>
                  <a:pt x="4854" y="4152"/>
                </a:lnTo>
                <a:close/>
                <a:moveTo>
                  <a:pt x="4840" y="4138"/>
                </a:moveTo>
                <a:lnTo>
                  <a:pt x="4840" y="4138"/>
                </a:lnTo>
                <a:lnTo>
                  <a:pt x="4830" y="4130"/>
                </a:lnTo>
                <a:lnTo>
                  <a:pt x="4830" y="4130"/>
                </a:lnTo>
                <a:lnTo>
                  <a:pt x="4842" y="4136"/>
                </a:lnTo>
                <a:lnTo>
                  <a:pt x="4842" y="4136"/>
                </a:lnTo>
                <a:lnTo>
                  <a:pt x="4850" y="4144"/>
                </a:lnTo>
                <a:lnTo>
                  <a:pt x="4850" y="4144"/>
                </a:lnTo>
                <a:lnTo>
                  <a:pt x="4840" y="4138"/>
                </a:lnTo>
                <a:lnTo>
                  <a:pt x="4840" y="4138"/>
                </a:lnTo>
                <a:close/>
                <a:moveTo>
                  <a:pt x="4836" y="4138"/>
                </a:moveTo>
                <a:lnTo>
                  <a:pt x="4836" y="4138"/>
                </a:lnTo>
                <a:lnTo>
                  <a:pt x="4824" y="4132"/>
                </a:lnTo>
                <a:lnTo>
                  <a:pt x="4824" y="4132"/>
                </a:lnTo>
                <a:lnTo>
                  <a:pt x="4816" y="4122"/>
                </a:lnTo>
                <a:lnTo>
                  <a:pt x="4816" y="4122"/>
                </a:lnTo>
                <a:lnTo>
                  <a:pt x="4826" y="4128"/>
                </a:lnTo>
                <a:lnTo>
                  <a:pt x="4826" y="4128"/>
                </a:lnTo>
                <a:lnTo>
                  <a:pt x="4836" y="4138"/>
                </a:lnTo>
                <a:lnTo>
                  <a:pt x="4836" y="4138"/>
                </a:lnTo>
                <a:close/>
                <a:moveTo>
                  <a:pt x="4822" y="4130"/>
                </a:moveTo>
                <a:lnTo>
                  <a:pt x="4822" y="4130"/>
                </a:lnTo>
                <a:lnTo>
                  <a:pt x="4810" y="4124"/>
                </a:lnTo>
                <a:lnTo>
                  <a:pt x="4810" y="4124"/>
                </a:lnTo>
                <a:lnTo>
                  <a:pt x="4800" y="4114"/>
                </a:lnTo>
                <a:lnTo>
                  <a:pt x="4800" y="4114"/>
                </a:lnTo>
                <a:lnTo>
                  <a:pt x="4812" y="4120"/>
                </a:lnTo>
                <a:lnTo>
                  <a:pt x="4812" y="4120"/>
                </a:lnTo>
                <a:lnTo>
                  <a:pt x="4822" y="4130"/>
                </a:lnTo>
                <a:lnTo>
                  <a:pt x="4822" y="4130"/>
                </a:lnTo>
                <a:close/>
                <a:moveTo>
                  <a:pt x="4796" y="4110"/>
                </a:moveTo>
                <a:lnTo>
                  <a:pt x="4796" y="4110"/>
                </a:lnTo>
                <a:lnTo>
                  <a:pt x="4786" y="4098"/>
                </a:lnTo>
                <a:lnTo>
                  <a:pt x="4786" y="4098"/>
                </a:lnTo>
                <a:lnTo>
                  <a:pt x="4798" y="4106"/>
                </a:lnTo>
                <a:lnTo>
                  <a:pt x="4798" y="4106"/>
                </a:lnTo>
                <a:lnTo>
                  <a:pt x="4808" y="4116"/>
                </a:lnTo>
                <a:lnTo>
                  <a:pt x="4808" y="4116"/>
                </a:lnTo>
                <a:lnTo>
                  <a:pt x="4796" y="4110"/>
                </a:lnTo>
                <a:lnTo>
                  <a:pt x="4796" y="4110"/>
                </a:lnTo>
                <a:close/>
                <a:moveTo>
                  <a:pt x="4792" y="4108"/>
                </a:moveTo>
                <a:lnTo>
                  <a:pt x="4792" y="4108"/>
                </a:lnTo>
                <a:lnTo>
                  <a:pt x="4780" y="4100"/>
                </a:lnTo>
                <a:lnTo>
                  <a:pt x="4780" y="4100"/>
                </a:lnTo>
                <a:lnTo>
                  <a:pt x="4770" y="4090"/>
                </a:lnTo>
                <a:lnTo>
                  <a:pt x="4770" y="4090"/>
                </a:lnTo>
                <a:lnTo>
                  <a:pt x="4782" y="4096"/>
                </a:lnTo>
                <a:lnTo>
                  <a:pt x="4782" y="4096"/>
                </a:lnTo>
                <a:lnTo>
                  <a:pt x="4792" y="4108"/>
                </a:lnTo>
                <a:lnTo>
                  <a:pt x="4792" y="4108"/>
                </a:lnTo>
                <a:close/>
                <a:moveTo>
                  <a:pt x="4766" y="4084"/>
                </a:moveTo>
                <a:lnTo>
                  <a:pt x="4766" y="4084"/>
                </a:lnTo>
                <a:lnTo>
                  <a:pt x="4756" y="4074"/>
                </a:lnTo>
                <a:lnTo>
                  <a:pt x="4756" y="4074"/>
                </a:lnTo>
                <a:lnTo>
                  <a:pt x="4768" y="4082"/>
                </a:lnTo>
                <a:lnTo>
                  <a:pt x="4768" y="4082"/>
                </a:lnTo>
                <a:lnTo>
                  <a:pt x="4778" y="4092"/>
                </a:lnTo>
                <a:lnTo>
                  <a:pt x="4778" y="4092"/>
                </a:lnTo>
                <a:lnTo>
                  <a:pt x="4766" y="4084"/>
                </a:lnTo>
                <a:lnTo>
                  <a:pt x="4766" y="4084"/>
                </a:lnTo>
                <a:close/>
                <a:moveTo>
                  <a:pt x="4762" y="4082"/>
                </a:moveTo>
                <a:lnTo>
                  <a:pt x="4762" y="4082"/>
                </a:lnTo>
                <a:lnTo>
                  <a:pt x="4750" y="4074"/>
                </a:lnTo>
                <a:lnTo>
                  <a:pt x="4750" y="4074"/>
                </a:lnTo>
                <a:lnTo>
                  <a:pt x="4740" y="4064"/>
                </a:lnTo>
                <a:lnTo>
                  <a:pt x="4740" y="4064"/>
                </a:lnTo>
                <a:lnTo>
                  <a:pt x="4752" y="4072"/>
                </a:lnTo>
                <a:lnTo>
                  <a:pt x="4752" y="4072"/>
                </a:lnTo>
                <a:lnTo>
                  <a:pt x="4762" y="4082"/>
                </a:lnTo>
                <a:lnTo>
                  <a:pt x="4762" y="4082"/>
                </a:lnTo>
                <a:close/>
                <a:moveTo>
                  <a:pt x="4736" y="4058"/>
                </a:moveTo>
                <a:lnTo>
                  <a:pt x="4736" y="4058"/>
                </a:lnTo>
                <a:lnTo>
                  <a:pt x="4726" y="4048"/>
                </a:lnTo>
                <a:lnTo>
                  <a:pt x="4726" y="4048"/>
                </a:lnTo>
                <a:lnTo>
                  <a:pt x="4738" y="4056"/>
                </a:lnTo>
                <a:lnTo>
                  <a:pt x="4738" y="4056"/>
                </a:lnTo>
                <a:lnTo>
                  <a:pt x="4748" y="4066"/>
                </a:lnTo>
                <a:lnTo>
                  <a:pt x="4748" y="4066"/>
                </a:lnTo>
                <a:lnTo>
                  <a:pt x="4736" y="4058"/>
                </a:lnTo>
                <a:lnTo>
                  <a:pt x="4736" y="4058"/>
                </a:lnTo>
                <a:close/>
                <a:moveTo>
                  <a:pt x="4732" y="4056"/>
                </a:moveTo>
                <a:lnTo>
                  <a:pt x="4732" y="4056"/>
                </a:lnTo>
                <a:lnTo>
                  <a:pt x="4644" y="3996"/>
                </a:lnTo>
                <a:lnTo>
                  <a:pt x="4556" y="3934"/>
                </a:lnTo>
                <a:lnTo>
                  <a:pt x="4556" y="3934"/>
                </a:lnTo>
                <a:lnTo>
                  <a:pt x="4446" y="3856"/>
                </a:lnTo>
                <a:lnTo>
                  <a:pt x="4332" y="3782"/>
                </a:lnTo>
                <a:lnTo>
                  <a:pt x="4216" y="3706"/>
                </a:lnTo>
                <a:lnTo>
                  <a:pt x="4098" y="3634"/>
                </a:lnTo>
                <a:lnTo>
                  <a:pt x="3976" y="3560"/>
                </a:lnTo>
                <a:lnTo>
                  <a:pt x="3852" y="3488"/>
                </a:lnTo>
                <a:lnTo>
                  <a:pt x="3598" y="3340"/>
                </a:lnTo>
                <a:lnTo>
                  <a:pt x="3598" y="3340"/>
                </a:lnTo>
                <a:lnTo>
                  <a:pt x="3338" y="3190"/>
                </a:lnTo>
                <a:lnTo>
                  <a:pt x="3210" y="3114"/>
                </a:lnTo>
                <a:lnTo>
                  <a:pt x="3080" y="3038"/>
                </a:lnTo>
                <a:lnTo>
                  <a:pt x="2954" y="2958"/>
                </a:lnTo>
                <a:lnTo>
                  <a:pt x="2826" y="2878"/>
                </a:lnTo>
                <a:lnTo>
                  <a:pt x="2702" y="2796"/>
                </a:lnTo>
                <a:lnTo>
                  <a:pt x="2580" y="2710"/>
                </a:lnTo>
                <a:lnTo>
                  <a:pt x="2580" y="2710"/>
                </a:lnTo>
                <a:lnTo>
                  <a:pt x="2570" y="2692"/>
                </a:lnTo>
                <a:lnTo>
                  <a:pt x="2570" y="2692"/>
                </a:lnTo>
                <a:lnTo>
                  <a:pt x="2682" y="2768"/>
                </a:lnTo>
                <a:lnTo>
                  <a:pt x="2796" y="2842"/>
                </a:lnTo>
                <a:lnTo>
                  <a:pt x="2910" y="2912"/>
                </a:lnTo>
                <a:lnTo>
                  <a:pt x="3026" y="2984"/>
                </a:lnTo>
                <a:lnTo>
                  <a:pt x="3260" y="3122"/>
                </a:lnTo>
                <a:lnTo>
                  <a:pt x="3496" y="3258"/>
                </a:lnTo>
                <a:lnTo>
                  <a:pt x="3496" y="3258"/>
                </a:lnTo>
                <a:lnTo>
                  <a:pt x="3776" y="3418"/>
                </a:lnTo>
                <a:lnTo>
                  <a:pt x="3912" y="3500"/>
                </a:lnTo>
                <a:lnTo>
                  <a:pt x="4046" y="3580"/>
                </a:lnTo>
                <a:lnTo>
                  <a:pt x="4176" y="3660"/>
                </a:lnTo>
                <a:lnTo>
                  <a:pt x="4302" y="3744"/>
                </a:lnTo>
                <a:lnTo>
                  <a:pt x="4424" y="3828"/>
                </a:lnTo>
                <a:lnTo>
                  <a:pt x="4542" y="3914"/>
                </a:lnTo>
                <a:lnTo>
                  <a:pt x="4542" y="3914"/>
                </a:lnTo>
                <a:lnTo>
                  <a:pt x="4634" y="3982"/>
                </a:lnTo>
                <a:lnTo>
                  <a:pt x="4722" y="4046"/>
                </a:lnTo>
                <a:lnTo>
                  <a:pt x="4722" y="4046"/>
                </a:lnTo>
                <a:lnTo>
                  <a:pt x="4732" y="4056"/>
                </a:lnTo>
                <a:lnTo>
                  <a:pt x="4732" y="4056"/>
                </a:lnTo>
                <a:close/>
                <a:moveTo>
                  <a:pt x="4542" y="3912"/>
                </a:moveTo>
                <a:lnTo>
                  <a:pt x="4542" y="3912"/>
                </a:lnTo>
                <a:lnTo>
                  <a:pt x="4424" y="3826"/>
                </a:lnTo>
                <a:lnTo>
                  <a:pt x="4302" y="3742"/>
                </a:lnTo>
                <a:lnTo>
                  <a:pt x="4176" y="3658"/>
                </a:lnTo>
                <a:lnTo>
                  <a:pt x="4046" y="3578"/>
                </a:lnTo>
                <a:lnTo>
                  <a:pt x="3912" y="3496"/>
                </a:lnTo>
                <a:lnTo>
                  <a:pt x="3776" y="3416"/>
                </a:lnTo>
                <a:lnTo>
                  <a:pt x="3498" y="3256"/>
                </a:lnTo>
                <a:lnTo>
                  <a:pt x="3498" y="3256"/>
                </a:lnTo>
                <a:lnTo>
                  <a:pt x="3260" y="3120"/>
                </a:lnTo>
                <a:lnTo>
                  <a:pt x="3026" y="2980"/>
                </a:lnTo>
                <a:lnTo>
                  <a:pt x="2908" y="2910"/>
                </a:lnTo>
                <a:lnTo>
                  <a:pt x="2794" y="2838"/>
                </a:lnTo>
                <a:lnTo>
                  <a:pt x="2680" y="2764"/>
                </a:lnTo>
                <a:lnTo>
                  <a:pt x="2568" y="2688"/>
                </a:lnTo>
                <a:lnTo>
                  <a:pt x="2568" y="2688"/>
                </a:lnTo>
                <a:lnTo>
                  <a:pt x="2558" y="2670"/>
                </a:lnTo>
                <a:lnTo>
                  <a:pt x="2558" y="2670"/>
                </a:lnTo>
                <a:lnTo>
                  <a:pt x="2660" y="2738"/>
                </a:lnTo>
                <a:lnTo>
                  <a:pt x="2764" y="2804"/>
                </a:lnTo>
                <a:lnTo>
                  <a:pt x="2870" y="2868"/>
                </a:lnTo>
                <a:lnTo>
                  <a:pt x="2976" y="2932"/>
                </a:lnTo>
                <a:lnTo>
                  <a:pt x="3192" y="3058"/>
                </a:lnTo>
                <a:lnTo>
                  <a:pt x="3408" y="3180"/>
                </a:lnTo>
                <a:lnTo>
                  <a:pt x="3408" y="3180"/>
                </a:lnTo>
                <a:lnTo>
                  <a:pt x="3710" y="3354"/>
                </a:lnTo>
                <a:lnTo>
                  <a:pt x="3856" y="3440"/>
                </a:lnTo>
                <a:lnTo>
                  <a:pt x="4000" y="3526"/>
                </a:lnTo>
                <a:lnTo>
                  <a:pt x="4138" y="3614"/>
                </a:lnTo>
                <a:lnTo>
                  <a:pt x="4274" y="3704"/>
                </a:lnTo>
                <a:lnTo>
                  <a:pt x="4340" y="3750"/>
                </a:lnTo>
                <a:lnTo>
                  <a:pt x="4404" y="3796"/>
                </a:lnTo>
                <a:lnTo>
                  <a:pt x="4468" y="3844"/>
                </a:lnTo>
                <a:lnTo>
                  <a:pt x="4530" y="3892"/>
                </a:lnTo>
                <a:lnTo>
                  <a:pt x="4530" y="3892"/>
                </a:lnTo>
                <a:lnTo>
                  <a:pt x="4620" y="3964"/>
                </a:lnTo>
                <a:lnTo>
                  <a:pt x="4708" y="4028"/>
                </a:lnTo>
                <a:lnTo>
                  <a:pt x="4708" y="4028"/>
                </a:lnTo>
                <a:lnTo>
                  <a:pt x="4718" y="4040"/>
                </a:lnTo>
                <a:lnTo>
                  <a:pt x="4718" y="4040"/>
                </a:lnTo>
                <a:lnTo>
                  <a:pt x="4630" y="3978"/>
                </a:lnTo>
                <a:lnTo>
                  <a:pt x="4542" y="3912"/>
                </a:lnTo>
                <a:lnTo>
                  <a:pt x="4542" y="3912"/>
                </a:lnTo>
                <a:close/>
                <a:moveTo>
                  <a:pt x="2566" y="2686"/>
                </a:moveTo>
                <a:lnTo>
                  <a:pt x="2566" y="2686"/>
                </a:lnTo>
                <a:lnTo>
                  <a:pt x="2518" y="2652"/>
                </a:lnTo>
                <a:lnTo>
                  <a:pt x="2518" y="2652"/>
                </a:lnTo>
                <a:lnTo>
                  <a:pt x="2506" y="2636"/>
                </a:lnTo>
                <a:lnTo>
                  <a:pt x="2506" y="2636"/>
                </a:lnTo>
                <a:lnTo>
                  <a:pt x="2554" y="2668"/>
                </a:lnTo>
                <a:lnTo>
                  <a:pt x="2554" y="2668"/>
                </a:lnTo>
                <a:lnTo>
                  <a:pt x="2566" y="2686"/>
                </a:lnTo>
                <a:lnTo>
                  <a:pt x="2566" y="2686"/>
                </a:lnTo>
                <a:close/>
                <a:moveTo>
                  <a:pt x="2504" y="2632"/>
                </a:moveTo>
                <a:lnTo>
                  <a:pt x="2504" y="2632"/>
                </a:lnTo>
                <a:lnTo>
                  <a:pt x="2494" y="2614"/>
                </a:lnTo>
                <a:lnTo>
                  <a:pt x="2494" y="2614"/>
                </a:lnTo>
                <a:lnTo>
                  <a:pt x="2542" y="2646"/>
                </a:lnTo>
                <a:lnTo>
                  <a:pt x="2542" y="2646"/>
                </a:lnTo>
                <a:lnTo>
                  <a:pt x="2552" y="2664"/>
                </a:lnTo>
                <a:lnTo>
                  <a:pt x="2552" y="2664"/>
                </a:lnTo>
                <a:lnTo>
                  <a:pt x="2504" y="2632"/>
                </a:lnTo>
                <a:lnTo>
                  <a:pt x="2504" y="2632"/>
                </a:lnTo>
                <a:close/>
                <a:moveTo>
                  <a:pt x="2502" y="2630"/>
                </a:moveTo>
                <a:lnTo>
                  <a:pt x="2502" y="2630"/>
                </a:lnTo>
                <a:lnTo>
                  <a:pt x="2480" y="2614"/>
                </a:lnTo>
                <a:lnTo>
                  <a:pt x="2480" y="2614"/>
                </a:lnTo>
                <a:lnTo>
                  <a:pt x="2468" y="2598"/>
                </a:lnTo>
                <a:lnTo>
                  <a:pt x="2468" y="2598"/>
                </a:lnTo>
                <a:lnTo>
                  <a:pt x="2492" y="2612"/>
                </a:lnTo>
                <a:lnTo>
                  <a:pt x="2492" y="2612"/>
                </a:lnTo>
                <a:lnTo>
                  <a:pt x="2502" y="2630"/>
                </a:lnTo>
                <a:lnTo>
                  <a:pt x="2502" y="2630"/>
                </a:lnTo>
                <a:close/>
                <a:moveTo>
                  <a:pt x="2466" y="2594"/>
                </a:moveTo>
                <a:lnTo>
                  <a:pt x="2466" y="2594"/>
                </a:lnTo>
                <a:lnTo>
                  <a:pt x="2456" y="2576"/>
                </a:lnTo>
                <a:lnTo>
                  <a:pt x="2456" y="2576"/>
                </a:lnTo>
                <a:lnTo>
                  <a:pt x="2478" y="2590"/>
                </a:lnTo>
                <a:lnTo>
                  <a:pt x="2478" y="2590"/>
                </a:lnTo>
                <a:lnTo>
                  <a:pt x="2490" y="2608"/>
                </a:lnTo>
                <a:lnTo>
                  <a:pt x="2490" y="2608"/>
                </a:lnTo>
                <a:lnTo>
                  <a:pt x="2466" y="2594"/>
                </a:lnTo>
                <a:lnTo>
                  <a:pt x="2466" y="2594"/>
                </a:lnTo>
                <a:close/>
                <a:moveTo>
                  <a:pt x="2464" y="2592"/>
                </a:moveTo>
                <a:lnTo>
                  <a:pt x="2464" y="2592"/>
                </a:lnTo>
                <a:lnTo>
                  <a:pt x="2442" y="2576"/>
                </a:lnTo>
                <a:lnTo>
                  <a:pt x="2442" y="2576"/>
                </a:lnTo>
                <a:lnTo>
                  <a:pt x="2430" y="2560"/>
                </a:lnTo>
                <a:lnTo>
                  <a:pt x="2430" y="2560"/>
                </a:lnTo>
                <a:lnTo>
                  <a:pt x="2454" y="2574"/>
                </a:lnTo>
                <a:lnTo>
                  <a:pt x="2454" y="2574"/>
                </a:lnTo>
                <a:lnTo>
                  <a:pt x="2464" y="2592"/>
                </a:lnTo>
                <a:lnTo>
                  <a:pt x="2464" y="2592"/>
                </a:lnTo>
                <a:close/>
                <a:moveTo>
                  <a:pt x="2428" y="2556"/>
                </a:moveTo>
                <a:lnTo>
                  <a:pt x="2428" y="2556"/>
                </a:lnTo>
                <a:lnTo>
                  <a:pt x="2416" y="2538"/>
                </a:lnTo>
                <a:lnTo>
                  <a:pt x="2416" y="2538"/>
                </a:lnTo>
                <a:lnTo>
                  <a:pt x="2440" y="2554"/>
                </a:lnTo>
                <a:lnTo>
                  <a:pt x="2440" y="2554"/>
                </a:lnTo>
                <a:lnTo>
                  <a:pt x="2452" y="2570"/>
                </a:lnTo>
                <a:lnTo>
                  <a:pt x="2452" y="2570"/>
                </a:lnTo>
                <a:lnTo>
                  <a:pt x="2428" y="2556"/>
                </a:lnTo>
                <a:lnTo>
                  <a:pt x="2428" y="2556"/>
                </a:lnTo>
                <a:close/>
                <a:moveTo>
                  <a:pt x="2414" y="2534"/>
                </a:moveTo>
                <a:lnTo>
                  <a:pt x="2414" y="2534"/>
                </a:lnTo>
                <a:lnTo>
                  <a:pt x="2402" y="2516"/>
                </a:lnTo>
                <a:lnTo>
                  <a:pt x="2402" y="2516"/>
                </a:lnTo>
                <a:lnTo>
                  <a:pt x="2428" y="2532"/>
                </a:lnTo>
                <a:lnTo>
                  <a:pt x="2428" y="2532"/>
                </a:lnTo>
                <a:lnTo>
                  <a:pt x="2438" y="2550"/>
                </a:lnTo>
                <a:lnTo>
                  <a:pt x="2438" y="2550"/>
                </a:lnTo>
                <a:lnTo>
                  <a:pt x="2414" y="2534"/>
                </a:lnTo>
                <a:lnTo>
                  <a:pt x="2414" y="2534"/>
                </a:lnTo>
                <a:close/>
                <a:moveTo>
                  <a:pt x="2400" y="2512"/>
                </a:moveTo>
                <a:lnTo>
                  <a:pt x="2400" y="2512"/>
                </a:lnTo>
                <a:lnTo>
                  <a:pt x="2390" y="2494"/>
                </a:lnTo>
                <a:lnTo>
                  <a:pt x="2390" y="2494"/>
                </a:lnTo>
                <a:lnTo>
                  <a:pt x="2414" y="2510"/>
                </a:lnTo>
                <a:lnTo>
                  <a:pt x="2414" y="2510"/>
                </a:lnTo>
                <a:lnTo>
                  <a:pt x="2426" y="2528"/>
                </a:lnTo>
                <a:lnTo>
                  <a:pt x="2426" y="2528"/>
                </a:lnTo>
                <a:lnTo>
                  <a:pt x="2400" y="2512"/>
                </a:lnTo>
                <a:lnTo>
                  <a:pt x="2400" y="2512"/>
                </a:lnTo>
                <a:close/>
                <a:moveTo>
                  <a:pt x="2388" y="2492"/>
                </a:moveTo>
                <a:lnTo>
                  <a:pt x="2388" y="2492"/>
                </a:lnTo>
                <a:lnTo>
                  <a:pt x="2376" y="2474"/>
                </a:lnTo>
                <a:lnTo>
                  <a:pt x="2376" y="2474"/>
                </a:lnTo>
                <a:lnTo>
                  <a:pt x="2402" y="2488"/>
                </a:lnTo>
                <a:lnTo>
                  <a:pt x="2402" y="2488"/>
                </a:lnTo>
                <a:lnTo>
                  <a:pt x="2412" y="2506"/>
                </a:lnTo>
                <a:lnTo>
                  <a:pt x="2412" y="2506"/>
                </a:lnTo>
                <a:lnTo>
                  <a:pt x="2388" y="2492"/>
                </a:lnTo>
                <a:lnTo>
                  <a:pt x="2388" y="2492"/>
                </a:lnTo>
                <a:close/>
                <a:moveTo>
                  <a:pt x="2374" y="2470"/>
                </a:moveTo>
                <a:lnTo>
                  <a:pt x="2374" y="2470"/>
                </a:lnTo>
                <a:lnTo>
                  <a:pt x="2362" y="2452"/>
                </a:lnTo>
                <a:lnTo>
                  <a:pt x="2362" y="2452"/>
                </a:lnTo>
                <a:lnTo>
                  <a:pt x="2388" y="2466"/>
                </a:lnTo>
                <a:lnTo>
                  <a:pt x="2388" y="2466"/>
                </a:lnTo>
                <a:lnTo>
                  <a:pt x="2400" y="2484"/>
                </a:lnTo>
                <a:lnTo>
                  <a:pt x="2400" y="2484"/>
                </a:lnTo>
                <a:lnTo>
                  <a:pt x="2374" y="2470"/>
                </a:lnTo>
                <a:lnTo>
                  <a:pt x="2374" y="2470"/>
                </a:lnTo>
                <a:close/>
                <a:moveTo>
                  <a:pt x="2360" y="2448"/>
                </a:moveTo>
                <a:lnTo>
                  <a:pt x="2360" y="2448"/>
                </a:lnTo>
                <a:lnTo>
                  <a:pt x="2350" y="2430"/>
                </a:lnTo>
                <a:lnTo>
                  <a:pt x="2350" y="2430"/>
                </a:lnTo>
                <a:lnTo>
                  <a:pt x="2376" y="2444"/>
                </a:lnTo>
                <a:lnTo>
                  <a:pt x="2376" y="2444"/>
                </a:lnTo>
                <a:lnTo>
                  <a:pt x="2386" y="2462"/>
                </a:lnTo>
                <a:lnTo>
                  <a:pt x="2386" y="2462"/>
                </a:lnTo>
                <a:lnTo>
                  <a:pt x="2360" y="2448"/>
                </a:lnTo>
                <a:lnTo>
                  <a:pt x="2360" y="2448"/>
                </a:lnTo>
                <a:close/>
                <a:moveTo>
                  <a:pt x="2348" y="2426"/>
                </a:moveTo>
                <a:lnTo>
                  <a:pt x="2348" y="2426"/>
                </a:lnTo>
                <a:lnTo>
                  <a:pt x="2336" y="2408"/>
                </a:lnTo>
                <a:lnTo>
                  <a:pt x="2336" y="2408"/>
                </a:lnTo>
                <a:lnTo>
                  <a:pt x="2364" y="2422"/>
                </a:lnTo>
                <a:lnTo>
                  <a:pt x="2364" y="2422"/>
                </a:lnTo>
                <a:lnTo>
                  <a:pt x="2374" y="2440"/>
                </a:lnTo>
                <a:lnTo>
                  <a:pt x="2374" y="2440"/>
                </a:lnTo>
                <a:lnTo>
                  <a:pt x="2348" y="2426"/>
                </a:lnTo>
                <a:lnTo>
                  <a:pt x="2348" y="2426"/>
                </a:lnTo>
                <a:close/>
                <a:moveTo>
                  <a:pt x="2346" y="2426"/>
                </a:moveTo>
                <a:lnTo>
                  <a:pt x="2346" y="2426"/>
                </a:lnTo>
                <a:lnTo>
                  <a:pt x="2322" y="2412"/>
                </a:lnTo>
                <a:lnTo>
                  <a:pt x="2322" y="2412"/>
                </a:lnTo>
                <a:lnTo>
                  <a:pt x="2310" y="2392"/>
                </a:lnTo>
                <a:lnTo>
                  <a:pt x="2310" y="2392"/>
                </a:lnTo>
                <a:lnTo>
                  <a:pt x="2336" y="2406"/>
                </a:lnTo>
                <a:lnTo>
                  <a:pt x="2336" y="2406"/>
                </a:lnTo>
                <a:lnTo>
                  <a:pt x="2346" y="2426"/>
                </a:lnTo>
                <a:lnTo>
                  <a:pt x="2346" y="2426"/>
                </a:lnTo>
                <a:close/>
                <a:moveTo>
                  <a:pt x="2318" y="2410"/>
                </a:moveTo>
                <a:lnTo>
                  <a:pt x="2318" y="2410"/>
                </a:lnTo>
                <a:lnTo>
                  <a:pt x="2294" y="2396"/>
                </a:lnTo>
                <a:lnTo>
                  <a:pt x="2294" y="2396"/>
                </a:lnTo>
                <a:lnTo>
                  <a:pt x="2284" y="2378"/>
                </a:lnTo>
                <a:lnTo>
                  <a:pt x="2284" y="2378"/>
                </a:lnTo>
                <a:lnTo>
                  <a:pt x="2308" y="2392"/>
                </a:lnTo>
                <a:lnTo>
                  <a:pt x="2308" y="2392"/>
                </a:lnTo>
                <a:lnTo>
                  <a:pt x="2318" y="2410"/>
                </a:lnTo>
                <a:lnTo>
                  <a:pt x="2318" y="2410"/>
                </a:lnTo>
                <a:close/>
                <a:moveTo>
                  <a:pt x="2292" y="2394"/>
                </a:moveTo>
                <a:lnTo>
                  <a:pt x="2292" y="2394"/>
                </a:lnTo>
                <a:lnTo>
                  <a:pt x="2270" y="2382"/>
                </a:lnTo>
                <a:lnTo>
                  <a:pt x="2270" y="2382"/>
                </a:lnTo>
                <a:lnTo>
                  <a:pt x="2258" y="2364"/>
                </a:lnTo>
                <a:lnTo>
                  <a:pt x="2258" y="2364"/>
                </a:lnTo>
                <a:lnTo>
                  <a:pt x="2280" y="2376"/>
                </a:lnTo>
                <a:lnTo>
                  <a:pt x="2280" y="2376"/>
                </a:lnTo>
                <a:lnTo>
                  <a:pt x="2292" y="2394"/>
                </a:lnTo>
                <a:lnTo>
                  <a:pt x="2292" y="2394"/>
                </a:lnTo>
                <a:close/>
                <a:moveTo>
                  <a:pt x="2264" y="2380"/>
                </a:moveTo>
                <a:lnTo>
                  <a:pt x="2264" y="2380"/>
                </a:lnTo>
                <a:lnTo>
                  <a:pt x="2240" y="2366"/>
                </a:lnTo>
                <a:lnTo>
                  <a:pt x="2240" y="2366"/>
                </a:lnTo>
                <a:lnTo>
                  <a:pt x="2228" y="2348"/>
                </a:lnTo>
                <a:lnTo>
                  <a:pt x="2228" y="2348"/>
                </a:lnTo>
                <a:lnTo>
                  <a:pt x="2252" y="2362"/>
                </a:lnTo>
                <a:lnTo>
                  <a:pt x="2252" y="2362"/>
                </a:lnTo>
                <a:lnTo>
                  <a:pt x="2264" y="2380"/>
                </a:lnTo>
                <a:lnTo>
                  <a:pt x="2264" y="2380"/>
                </a:lnTo>
                <a:close/>
                <a:moveTo>
                  <a:pt x="2236" y="2364"/>
                </a:moveTo>
                <a:lnTo>
                  <a:pt x="2236" y="2364"/>
                </a:lnTo>
                <a:lnTo>
                  <a:pt x="2214" y="2350"/>
                </a:lnTo>
                <a:lnTo>
                  <a:pt x="2214" y="2350"/>
                </a:lnTo>
                <a:lnTo>
                  <a:pt x="2202" y="2334"/>
                </a:lnTo>
                <a:lnTo>
                  <a:pt x="2202" y="2334"/>
                </a:lnTo>
                <a:lnTo>
                  <a:pt x="2224" y="2346"/>
                </a:lnTo>
                <a:lnTo>
                  <a:pt x="2224" y="2346"/>
                </a:lnTo>
                <a:lnTo>
                  <a:pt x="2236" y="2364"/>
                </a:lnTo>
                <a:lnTo>
                  <a:pt x="2236" y="2364"/>
                </a:lnTo>
                <a:close/>
                <a:moveTo>
                  <a:pt x="2210" y="2348"/>
                </a:moveTo>
                <a:lnTo>
                  <a:pt x="2210" y="2348"/>
                </a:lnTo>
                <a:lnTo>
                  <a:pt x="2184" y="2334"/>
                </a:lnTo>
                <a:lnTo>
                  <a:pt x="2184" y="2334"/>
                </a:lnTo>
                <a:lnTo>
                  <a:pt x="2172" y="2318"/>
                </a:lnTo>
                <a:lnTo>
                  <a:pt x="2172" y="2318"/>
                </a:lnTo>
                <a:lnTo>
                  <a:pt x="2198" y="2332"/>
                </a:lnTo>
                <a:lnTo>
                  <a:pt x="2198" y="2332"/>
                </a:lnTo>
                <a:lnTo>
                  <a:pt x="2210" y="2348"/>
                </a:lnTo>
                <a:lnTo>
                  <a:pt x="2210" y="2348"/>
                </a:lnTo>
                <a:close/>
                <a:moveTo>
                  <a:pt x="2184" y="2334"/>
                </a:moveTo>
                <a:lnTo>
                  <a:pt x="2184" y="2334"/>
                </a:lnTo>
                <a:lnTo>
                  <a:pt x="2158" y="2318"/>
                </a:lnTo>
                <a:lnTo>
                  <a:pt x="2158" y="2318"/>
                </a:lnTo>
                <a:lnTo>
                  <a:pt x="2146" y="2302"/>
                </a:lnTo>
                <a:lnTo>
                  <a:pt x="2146" y="2302"/>
                </a:lnTo>
                <a:lnTo>
                  <a:pt x="2170" y="2316"/>
                </a:lnTo>
                <a:lnTo>
                  <a:pt x="2170" y="2316"/>
                </a:lnTo>
                <a:lnTo>
                  <a:pt x="2184" y="2334"/>
                </a:lnTo>
                <a:lnTo>
                  <a:pt x="2184" y="2334"/>
                </a:lnTo>
                <a:close/>
                <a:moveTo>
                  <a:pt x="2158" y="2318"/>
                </a:moveTo>
                <a:lnTo>
                  <a:pt x="2158" y="2318"/>
                </a:lnTo>
                <a:lnTo>
                  <a:pt x="2130" y="2302"/>
                </a:lnTo>
                <a:lnTo>
                  <a:pt x="2130" y="2302"/>
                </a:lnTo>
                <a:lnTo>
                  <a:pt x="2118" y="2286"/>
                </a:lnTo>
                <a:lnTo>
                  <a:pt x="2118" y="2286"/>
                </a:lnTo>
                <a:lnTo>
                  <a:pt x="2144" y="2302"/>
                </a:lnTo>
                <a:lnTo>
                  <a:pt x="2144" y="2302"/>
                </a:lnTo>
                <a:lnTo>
                  <a:pt x="2158" y="2318"/>
                </a:lnTo>
                <a:lnTo>
                  <a:pt x="2158" y="2318"/>
                </a:lnTo>
                <a:close/>
                <a:moveTo>
                  <a:pt x="2130" y="2302"/>
                </a:moveTo>
                <a:lnTo>
                  <a:pt x="2130" y="2302"/>
                </a:lnTo>
                <a:lnTo>
                  <a:pt x="2108" y="2290"/>
                </a:lnTo>
                <a:lnTo>
                  <a:pt x="2108" y="2290"/>
                </a:lnTo>
                <a:lnTo>
                  <a:pt x="2096" y="2274"/>
                </a:lnTo>
                <a:lnTo>
                  <a:pt x="2096" y="2274"/>
                </a:lnTo>
                <a:lnTo>
                  <a:pt x="2118" y="2286"/>
                </a:lnTo>
                <a:lnTo>
                  <a:pt x="2118" y="2286"/>
                </a:lnTo>
                <a:lnTo>
                  <a:pt x="2130" y="2302"/>
                </a:lnTo>
                <a:lnTo>
                  <a:pt x="2130" y="2302"/>
                </a:lnTo>
                <a:close/>
                <a:moveTo>
                  <a:pt x="2104" y="2286"/>
                </a:moveTo>
                <a:lnTo>
                  <a:pt x="2104" y="2286"/>
                </a:lnTo>
                <a:lnTo>
                  <a:pt x="2084" y="2274"/>
                </a:lnTo>
                <a:lnTo>
                  <a:pt x="2084" y="2274"/>
                </a:lnTo>
                <a:lnTo>
                  <a:pt x="2070" y="2258"/>
                </a:lnTo>
                <a:lnTo>
                  <a:pt x="2070" y="2258"/>
                </a:lnTo>
                <a:lnTo>
                  <a:pt x="2092" y="2270"/>
                </a:lnTo>
                <a:lnTo>
                  <a:pt x="2092" y="2270"/>
                </a:lnTo>
                <a:lnTo>
                  <a:pt x="2104" y="2286"/>
                </a:lnTo>
                <a:lnTo>
                  <a:pt x="2104" y="2286"/>
                </a:lnTo>
                <a:close/>
                <a:moveTo>
                  <a:pt x="2078" y="2270"/>
                </a:moveTo>
                <a:lnTo>
                  <a:pt x="2078" y="2270"/>
                </a:lnTo>
                <a:lnTo>
                  <a:pt x="2058" y="2258"/>
                </a:lnTo>
                <a:lnTo>
                  <a:pt x="2058" y="2258"/>
                </a:lnTo>
                <a:lnTo>
                  <a:pt x="2044" y="2244"/>
                </a:lnTo>
                <a:lnTo>
                  <a:pt x="2044" y="2244"/>
                </a:lnTo>
                <a:lnTo>
                  <a:pt x="2066" y="2256"/>
                </a:lnTo>
                <a:lnTo>
                  <a:pt x="2066" y="2256"/>
                </a:lnTo>
                <a:lnTo>
                  <a:pt x="2078" y="2270"/>
                </a:lnTo>
                <a:lnTo>
                  <a:pt x="2078" y="2270"/>
                </a:lnTo>
                <a:close/>
                <a:moveTo>
                  <a:pt x="2058" y="2260"/>
                </a:moveTo>
                <a:lnTo>
                  <a:pt x="2058" y="2260"/>
                </a:lnTo>
                <a:lnTo>
                  <a:pt x="2070" y="2274"/>
                </a:lnTo>
                <a:lnTo>
                  <a:pt x="2070" y="2274"/>
                </a:lnTo>
                <a:lnTo>
                  <a:pt x="2052" y="2262"/>
                </a:lnTo>
                <a:lnTo>
                  <a:pt x="2052" y="2262"/>
                </a:lnTo>
                <a:lnTo>
                  <a:pt x="2038" y="2248"/>
                </a:lnTo>
                <a:lnTo>
                  <a:pt x="2038" y="2248"/>
                </a:lnTo>
                <a:lnTo>
                  <a:pt x="2058" y="2260"/>
                </a:lnTo>
                <a:lnTo>
                  <a:pt x="2058" y="2260"/>
                </a:lnTo>
                <a:close/>
                <a:moveTo>
                  <a:pt x="2064" y="2264"/>
                </a:moveTo>
                <a:lnTo>
                  <a:pt x="2064" y="2264"/>
                </a:lnTo>
                <a:lnTo>
                  <a:pt x="2082" y="2276"/>
                </a:lnTo>
                <a:lnTo>
                  <a:pt x="2082" y="2276"/>
                </a:lnTo>
                <a:lnTo>
                  <a:pt x="2096" y="2290"/>
                </a:lnTo>
                <a:lnTo>
                  <a:pt x="2096" y="2290"/>
                </a:lnTo>
                <a:lnTo>
                  <a:pt x="2076" y="2278"/>
                </a:lnTo>
                <a:lnTo>
                  <a:pt x="2076" y="2278"/>
                </a:lnTo>
                <a:lnTo>
                  <a:pt x="2064" y="2264"/>
                </a:lnTo>
                <a:lnTo>
                  <a:pt x="2064" y="2264"/>
                </a:lnTo>
                <a:close/>
                <a:moveTo>
                  <a:pt x="2100" y="2296"/>
                </a:moveTo>
                <a:lnTo>
                  <a:pt x="2100" y="2296"/>
                </a:lnTo>
                <a:lnTo>
                  <a:pt x="2112" y="2310"/>
                </a:lnTo>
                <a:lnTo>
                  <a:pt x="2112" y="2310"/>
                </a:lnTo>
                <a:lnTo>
                  <a:pt x="2094" y="2298"/>
                </a:lnTo>
                <a:lnTo>
                  <a:pt x="2094" y="2298"/>
                </a:lnTo>
                <a:lnTo>
                  <a:pt x="2082" y="2284"/>
                </a:lnTo>
                <a:lnTo>
                  <a:pt x="2082" y="2284"/>
                </a:lnTo>
                <a:lnTo>
                  <a:pt x="2100" y="2296"/>
                </a:lnTo>
                <a:lnTo>
                  <a:pt x="2100" y="2296"/>
                </a:lnTo>
                <a:close/>
                <a:moveTo>
                  <a:pt x="2106" y="2300"/>
                </a:moveTo>
                <a:lnTo>
                  <a:pt x="2106" y="2300"/>
                </a:lnTo>
                <a:lnTo>
                  <a:pt x="2126" y="2312"/>
                </a:lnTo>
                <a:lnTo>
                  <a:pt x="2126" y="2312"/>
                </a:lnTo>
                <a:lnTo>
                  <a:pt x="2138" y="2326"/>
                </a:lnTo>
                <a:lnTo>
                  <a:pt x="2138" y="2326"/>
                </a:lnTo>
                <a:lnTo>
                  <a:pt x="2118" y="2314"/>
                </a:lnTo>
                <a:lnTo>
                  <a:pt x="2118" y="2314"/>
                </a:lnTo>
                <a:lnTo>
                  <a:pt x="2106" y="2300"/>
                </a:lnTo>
                <a:lnTo>
                  <a:pt x="2106" y="2300"/>
                </a:lnTo>
                <a:close/>
                <a:moveTo>
                  <a:pt x="2130" y="2314"/>
                </a:moveTo>
                <a:lnTo>
                  <a:pt x="2130" y="2314"/>
                </a:lnTo>
                <a:lnTo>
                  <a:pt x="2152" y="2328"/>
                </a:lnTo>
                <a:lnTo>
                  <a:pt x="2152" y="2328"/>
                </a:lnTo>
                <a:lnTo>
                  <a:pt x="2158" y="2336"/>
                </a:lnTo>
                <a:lnTo>
                  <a:pt x="2158" y="2336"/>
                </a:lnTo>
                <a:lnTo>
                  <a:pt x="2152" y="2328"/>
                </a:lnTo>
                <a:lnTo>
                  <a:pt x="2152" y="2328"/>
                </a:lnTo>
                <a:lnTo>
                  <a:pt x="2176" y="2342"/>
                </a:lnTo>
                <a:lnTo>
                  <a:pt x="2176" y="2342"/>
                </a:lnTo>
                <a:lnTo>
                  <a:pt x="2190" y="2358"/>
                </a:lnTo>
                <a:lnTo>
                  <a:pt x="2190" y="2358"/>
                </a:lnTo>
                <a:lnTo>
                  <a:pt x="2142" y="2330"/>
                </a:lnTo>
                <a:lnTo>
                  <a:pt x="2142" y="2330"/>
                </a:lnTo>
                <a:lnTo>
                  <a:pt x="2130" y="2314"/>
                </a:lnTo>
                <a:lnTo>
                  <a:pt x="2130" y="2314"/>
                </a:lnTo>
                <a:close/>
                <a:moveTo>
                  <a:pt x="2192" y="2364"/>
                </a:moveTo>
                <a:lnTo>
                  <a:pt x="2192" y="2364"/>
                </a:lnTo>
                <a:lnTo>
                  <a:pt x="2206" y="2378"/>
                </a:lnTo>
                <a:lnTo>
                  <a:pt x="2206" y="2378"/>
                </a:lnTo>
                <a:lnTo>
                  <a:pt x="2160" y="2348"/>
                </a:lnTo>
                <a:lnTo>
                  <a:pt x="2160" y="2348"/>
                </a:lnTo>
                <a:lnTo>
                  <a:pt x="2148" y="2334"/>
                </a:lnTo>
                <a:lnTo>
                  <a:pt x="2148" y="2334"/>
                </a:lnTo>
                <a:lnTo>
                  <a:pt x="2192" y="2364"/>
                </a:lnTo>
                <a:lnTo>
                  <a:pt x="2192" y="2364"/>
                </a:lnTo>
                <a:close/>
                <a:moveTo>
                  <a:pt x="2208" y="2384"/>
                </a:moveTo>
                <a:lnTo>
                  <a:pt x="2208" y="2384"/>
                </a:lnTo>
                <a:lnTo>
                  <a:pt x="2222" y="2398"/>
                </a:lnTo>
                <a:lnTo>
                  <a:pt x="2222" y="2398"/>
                </a:lnTo>
                <a:lnTo>
                  <a:pt x="2178" y="2368"/>
                </a:lnTo>
                <a:lnTo>
                  <a:pt x="2178" y="2368"/>
                </a:lnTo>
                <a:lnTo>
                  <a:pt x="2164" y="2354"/>
                </a:lnTo>
                <a:lnTo>
                  <a:pt x="2164" y="2354"/>
                </a:lnTo>
                <a:lnTo>
                  <a:pt x="2208" y="2384"/>
                </a:lnTo>
                <a:lnTo>
                  <a:pt x="2208" y="2384"/>
                </a:lnTo>
                <a:close/>
                <a:moveTo>
                  <a:pt x="2210" y="2384"/>
                </a:moveTo>
                <a:lnTo>
                  <a:pt x="2210" y="2384"/>
                </a:lnTo>
                <a:lnTo>
                  <a:pt x="2234" y="2400"/>
                </a:lnTo>
                <a:lnTo>
                  <a:pt x="2234" y="2400"/>
                </a:lnTo>
                <a:lnTo>
                  <a:pt x="2246" y="2414"/>
                </a:lnTo>
                <a:lnTo>
                  <a:pt x="2246" y="2414"/>
                </a:lnTo>
                <a:lnTo>
                  <a:pt x="2222" y="2398"/>
                </a:lnTo>
                <a:lnTo>
                  <a:pt x="2222" y="2398"/>
                </a:lnTo>
                <a:lnTo>
                  <a:pt x="2210" y="2384"/>
                </a:lnTo>
                <a:lnTo>
                  <a:pt x="2210" y="2384"/>
                </a:lnTo>
                <a:close/>
                <a:moveTo>
                  <a:pt x="2250" y="2420"/>
                </a:moveTo>
                <a:lnTo>
                  <a:pt x="2250" y="2420"/>
                </a:lnTo>
                <a:lnTo>
                  <a:pt x="2262" y="2434"/>
                </a:lnTo>
                <a:lnTo>
                  <a:pt x="2262" y="2434"/>
                </a:lnTo>
                <a:lnTo>
                  <a:pt x="2240" y="2418"/>
                </a:lnTo>
                <a:lnTo>
                  <a:pt x="2240" y="2418"/>
                </a:lnTo>
                <a:lnTo>
                  <a:pt x="2226" y="2404"/>
                </a:lnTo>
                <a:lnTo>
                  <a:pt x="2226" y="2404"/>
                </a:lnTo>
                <a:lnTo>
                  <a:pt x="2250" y="2420"/>
                </a:lnTo>
                <a:lnTo>
                  <a:pt x="2250" y="2420"/>
                </a:lnTo>
                <a:close/>
                <a:moveTo>
                  <a:pt x="2252" y="2420"/>
                </a:moveTo>
                <a:lnTo>
                  <a:pt x="2252" y="2420"/>
                </a:lnTo>
                <a:lnTo>
                  <a:pt x="2274" y="2436"/>
                </a:lnTo>
                <a:lnTo>
                  <a:pt x="2274" y="2436"/>
                </a:lnTo>
                <a:lnTo>
                  <a:pt x="2288" y="2452"/>
                </a:lnTo>
                <a:lnTo>
                  <a:pt x="2288" y="2452"/>
                </a:lnTo>
                <a:lnTo>
                  <a:pt x="2264" y="2436"/>
                </a:lnTo>
                <a:lnTo>
                  <a:pt x="2264" y="2436"/>
                </a:lnTo>
                <a:lnTo>
                  <a:pt x="2252" y="2420"/>
                </a:lnTo>
                <a:lnTo>
                  <a:pt x="2252" y="2420"/>
                </a:lnTo>
                <a:close/>
                <a:moveTo>
                  <a:pt x="2292" y="2456"/>
                </a:moveTo>
                <a:lnTo>
                  <a:pt x="2292" y="2456"/>
                </a:lnTo>
                <a:lnTo>
                  <a:pt x="2302" y="2472"/>
                </a:lnTo>
                <a:lnTo>
                  <a:pt x="2302" y="2472"/>
                </a:lnTo>
                <a:lnTo>
                  <a:pt x="2280" y="2456"/>
                </a:lnTo>
                <a:lnTo>
                  <a:pt x="2280" y="2456"/>
                </a:lnTo>
                <a:lnTo>
                  <a:pt x="2268" y="2442"/>
                </a:lnTo>
                <a:lnTo>
                  <a:pt x="2268" y="2442"/>
                </a:lnTo>
                <a:lnTo>
                  <a:pt x="2292" y="2456"/>
                </a:lnTo>
                <a:lnTo>
                  <a:pt x="2292" y="2456"/>
                </a:lnTo>
                <a:close/>
                <a:moveTo>
                  <a:pt x="2306" y="2476"/>
                </a:moveTo>
                <a:lnTo>
                  <a:pt x="2308" y="2476"/>
                </a:lnTo>
                <a:lnTo>
                  <a:pt x="2308" y="2476"/>
                </a:lnTo>
                <a:lnTo>
                  <a:pt x="2318" y="2490"/>
                </a:lnTo>
                <a:lnTo>
                  <a:pt x="2318" y="2490"/>
                </a:lnTo>
                <a:lnTo>
                  <a:pt x="2298" y="2476"/>
                </a:lnTo>
                <a:lnTo>
                  <a:pt x="2298" y="2476"/>
                </a:lnTo>
                <a:lnTo>
                  <a:pt x="2286" y="2462"/>
                </a:lnTo>
                <a:lnTo>
                  <a:pt x="2286" y="2462"/>
                </a:lnTo>
                <a:lnTo>
                  <a:pt x="2306" y="2476"/>
                </a:lnTo>
                <a:lnTo>
                  <a:pt x="2306" y="2476"/>
                </a:lnTo>
                <a:close/>
                <a:moveTo>
                  <a:pt x="2312" y="2480"/>
                </a:moveTo>
                <a:lnTo>
                  <a:pt x="2312" y="2480"/>
                </a:lnTo>
                <a:lnTo>
                  <a:pt x="2330" y="2492"/>
                </a:lnTo>
                <a:lnTo>
                  <a:pt x="2330" y="2492"/>
                </a:lnTo>
                <a:lnTo>
                  <a:pt x="2342" y="2508"/>
                </a:lnTo>
                <a:lnTo>
                  <a:pt x="2342" y="2508"/>
                </a:lnTo>
                <a:lnTo>
                  <a:pt x="2324" y="2496"/>
                </a:lnTo>
                <a:lnTo>
                  <a:pt x="2324" y="2496"/>
                </a:lnTo>
                <a:lnTo>
                  <a:pt x="2312" y="2480"/>
                </a:lnTo>
                <a:lnTo>
                  <a:pt x="2312" y="2480"/>
                </a:lnTo>
                <a:close/>
                <a:moveTo>
                  <a:pt x="2346" y="2512"/>
                </a:moveTo>
                <a:lnTo>
                  <a:pt x="2346" y="2512"/>
                </a:lnTo>
                <a:lnTo>
                  <a:pt x="2358" y="2528"/>
                </a:lnTo>
                <a:lnTo>
                  <a:pt x="2358" y="2528"/>
                </a:lnTo>
                <a:lnTo>
                  <a:pt x="2340" y="2516"/>
                </a:lnTo>
                <a:lnTo>
                  <a:pt x="2340" y="2516"/>
                </a:lnTo>
                <a:lnTo>
                  <a:pt x="2328" y="2500"/>
                </a:lnTo>
                <a:lnTo>
                  <a:pt x="2328" y="2500"/>
                </a:lnTo>
                <a:lnTo>
                  <a:pt x="2346" y="2512"/>
                </a:lnTo>
                <a:lnTo>
                  <a:pt x="2346" y="2512"/>
                </a:lnTo>
                <a:close/>
                <a:moveTo>
                  <a:pt x="2362" y="2534"/>
                </a:moveTo>
                <a:lnTo>
                  <a:pt x="2362" y="2534"/>
                </a:lnTo>
                <a:lnTo>
                  <a:pt x="2374" y="2548"/>
                </a:lnTo>
                <a:lnTo>
                  <a:pt x="2374" y="2548"/>
                </a:lnTo>
                <a:lnTo>
                  <a:pt x="2358" y="2536"/>
                </a:lnTo>
                <a:lnTo>
                  <a:pt x="2358" y="2536"/>
                </a:lnTo>
                <a:lnTo>
                  <a:pt x="2346" y="2522"/>
                </a:lnTo>
                <a:lnTo>
                  <a:pt x="2346" y="2522"/>
                </a:lnTo>
                <a:lnTo>
                  <a:pt x="2362" y="2534"/>
                </a:lnTo>
                <a:lnTo>
                  <a:pt x="2362" y="2534"/>
                </a:lnTo>
                <a:close/>
                <a:moveTo>
                  <a:pt x="2366" y="2536"/>
                </a:moveTo>
                <a:lnTo>
                  <a:pt x="2366" y="2536"/>
                </a:lnTo>
                <a:lnTo>
                  <a:pt x="2386" y="2550"/>
                </a:lnTo>
                <a:lnTo>
                  <a:pt x="2386" y="2550"/>
                </a:lnTo>
                <a:lnTo>
                  <a:pt x="2396" y="2566"/>
                </a:lnTo>
                <a:lnTo>
                  <a:pt x="2396" y="2566"/>
                </a:lnTo>
                <a:lnTo>
                  <a:pt x="2378" y="2552"/>
                </a:lnTo>
                <a:lnTo>
                  <a:pt x="2378" y="2552"/>
                </a:lnTo>
                <a:lnTo>
                  <a:pt x="2366" y="2536"/>
                </a:lnTo>
                <a:lnTo>
                  <a:pt x="2366" y="2536"/>
                </a:lnTo>
                <a:close/>
                <a:moveTo>
                  <a:pt x="2400" y="2570"/>
                </a:moveTo>
                <a:lnTo>
                  <a:pt x="2400" y="2570"/>
                </a:lnTo>
                <a:lnTo>
                  <a:pt x="2412" y="2584"/>
                </a:lnTo>
                <a:lnTo>
                  <a:pt x="2412" y="2584"/>
                </a:lnTo>
                <a:lnTo>
                  <a:pt x="2394" y="2572"/>
                </a:lnTo>
                <a:lnTo>
                  <a:pt x="2394" y="2572"/>
                </a:lnTo>
                <a:lnTo>
                  <a:pt x="2382" y="2558"/>
                </a:lnTo>
                <a:lnTo>
                  <a:pt x="2382" y="2558"/>
                </a:lnTo>
                <a:lnTo>
                  <a:pt x="2400" y="2570"/>
                </a:lnTo>
                <a:lnTo>
                  <a:pt x="2400" y="2570"/>
                </a:lnTo>
                <a:close/>
                <a:moveTo>
                  <a:pt x="2410" y="2578"/>
                </a:moveTo>
                <a:lnTo>
                  <a:pt x="2410" y="2578"/>
                </a:lnTo>
                <a:lnTo>
                  <a:pt x="2424" y="2588"/>
                </a:lnTo>
                <a:lnTo>
                  <a:pt x="2424" y="2588"/>
                </a:lnTo>
                <a:lnTo>
                  <a:pt x="2434" y="2602"/>
                </a:lnTo>
                <a:lnTo>
                  <a:pt x="2434" y="2602"/>
                </a:lnTo>
                <a:lnTo>
                  <a:pt x="2420" y="2592"/>
                </a:lnTo>
                <a:lnTo>
                  <a:pt x="2420" y="2592"/>
                </a:lnTo>
                <a:lnTo>
                  <a:pt x="2410" y="2578"/>
                </a:lnTo>
                <a:lnTo>
                  <a:pt x="2410" y="2578"/>
                </a:lnTo>
                <a:close/>
                <a:moveTo>
                  <a:pt x="2438" y="2608"/>
                </a:moveTo>
                <a:lnTo>
                  <a:pt x="2438" y="2608"/>
                </a:lnTo>
                <a:lnTo>
                  <a:pt x="2450" y="2624"/>
                </a:lnTo>
                <a:lnTo>
                  <a:pt x="2450" y="2624"/>
                </a:lnTo>
                <a:lnTo>
                  <a:pt x="2438" y="2614"/>
                </a:lnTo>
                <a:lnTo>
                  <a:pt x="2438" y="2614"/>
                </a:lnTo>
                <a:lnTo>
                  <a:pt x="2426" y="2598"/>
                </a:lnTo>
                <a:lnTo>
                  <a:pt x="2426" y="2598"/>
                </a:lnTo>
                <a:lnTo>
                  <a:pt x="2438" y="2608"/>
                </a:lnTo>
                <a:lnTo>
                  <a:pt x="2438" y="2608"/>
                </a:lnTo>
                <a:close/>
                <a:moveTo>
                  <a:pt x="2444" y="2612"/>
                </a:moveTo>
                <a:lnTo>
                  <a:pt x="2444" y="2612"/>
                </a:lnTo>
                <a:lnTo>
                  <a:pt x="2462" y="2626"/>
                </a:lnTo>
                <a:lnTo>
                  <a:pt x="2462" y="2626"/>
                </a:lnTo>
                <a:lnTo>
                  <a:pt x="2472" y="2640"/>
                </a:lnTo>
                <a:lnTo>
                  <a:pt x="2472" y="2640"/>
                </a:lnTo>
                <a:lnTo>
                  <a:pt x="2456" y="2628"/>
                </a:lnTo>
                <a:lnTo>
                  <a:pt x="2456" y="2628"/>
                </a:lnTo>
                <a:lnTo>
                  <a:pt x="2456" y="2628"/>
                </a:lnTo>
                <a:lnTo>
                  <a:pt x="2444" y="2612"/>
                </a:lnTo>
                <a:lnTo>
                  <a:pt x="2444" y="2612"/>
                </a:lnTo>
                <a:close/>
                <a:moveTo>
                  <a:pt x="2466" y="2628"/>
                </a:moveTo>
                <a:lnTo>
                  <a:pt x="2466" y="2628"/>
                </a:lnTo>
                <a:lnTo>
                  <a:pt x="2484" y="2642"/>
                </a:lnTo>
                <a:lnTo>
                  <a:pt x="2484" y="2642"/>
                </a:lnTo>
                <a:lnTo>
                  <a:pt x="2496" y="2658"/>
                </a:lnTo>
                <a:lnTo>
                  <a:pt x="2496" y="2658"/>
                </a:lnTo>
                <a:lnTo>
                  <a:pt x="2478" y="2644"/>
                </a:lnTo>
                <a:lnTo>
                  <a:pt x="2478" y="2644"/>
                </a:lnTo>
                <a:lnTo>
                  <a:pt x="2466" y="2628"/>
                </a:lnTo>
                <a:lnTo>
                  <a:pt x="2466" y="2628"/>
                </a:lnTo>
                <a:close/>
                <a:moveTo>
                  <a:pt x="2498" y="2664"/>
                </a:moveTo>
                <a:lnTo>
                  <a:pt x="2498" y="2664"/>
                </a:lnTo>
                <a:lnTo>
                  <a:pt x="2510" y="2680"/>
                </a:lnTo>
                <a:lnTo>
                  <a:pt x="2510" y="2680"/>
                </a:lnTo>
                <a:lnTo>
                  <a:pt x="2492" y="2666"/>
                </a:lnTo>
                <a:lnTo>
                  <a:pt x="2492" y="2666"/>
                </a:lnTo>
                <a:lnTo>
                  <a:pt x="2480" y="2650"/>
                </a:lnTo>
                <a:lnTo>
                  <a:pt x="2480" y="2650"/>
                </a:lnTo>
                <a:lnTo>
                  <a:pt x="2498" y="2664"/>
                </a:lnTo>
                <a:lnTo>
                  <a:pt x="2498" y="2664"/>
                </a:lnTo>
                <a:close/>
                <a:moveTo>
                  <a:pt x="2500" y="2664"/>
                </a:moveTo>
                <a:lnTo>
                  <a:pt x="2500" y="2664"/>
                </a:lnTo>
                <a:lnTo>
                  <a:pt x="2522" y="2682"/>
                </a:lnTo>
                <a:lnTo>
                  <a:pt x="2522" y="2682"/>
                </a:lnTo>
                <a:lnTo>
                  <a:pt x="2532" y="2698"/>
                </a:lnTo>
                <a:lnTo>
                  <a:pt x="2532" y="2698"/>
                </a:lnTo>
                <a:lnTo>
                  <a:pt x="2512" y="2680"/>
                </a:lnTo>
                <a:lnTo>
                  <a:pt x="2512" y="2680"/>
                </a:lnTo>
                <a:lnTo>
                  <a:pt x="2500" y="2664"/>
                </a:lnTo>
                <a:lnTo>
                  <a:pt x="2500" y="2664"/>
                </a:lnTo>
                <a:close/>
                <a:moveTo>
                  <a:pt x="2524" y="2684"/>
                </a:moveTo>
                <a:lnTo>
                  <a:pt x="2524" y="2684"/>
                </a:lnTo>
                <a:lnTo>
                  <a:pt x="2544" y="2698"/>
                </a:lnTo>
                <a:lnTo>
                  <a:pt x="2544" y="2698"/>
                </a:lnTo>
                <a:lnTo>
                  <a:pt x="2556" y="2716"/>
                </a:lnTo>
                <a:lnTo>
                  <a:pt x="2556" y="2716"/>
                </a:lnTo>
                <a:lnTo>
                  <a:pt x="2536" y="2700"/>
                </a:lnTo>
                <a:lnTo>
                  <a:pt x="2536" y="2700"/>
                </a:lnTo>
                <a:lnTo>
                  <a:pt x="2524" y="2684"/>
                </a:lnTo>
                <a:lnTo>
                  <a:pt x="2524" y="2684"/>
                </a:lnTo>
                <a:close/>
                <a:moveTo>
                  <a:pt x="2558" y="2720"/>
                </a:moveTo>
                <a:lnTo>
                  <a:pt x="2558" y="2720"/>
                </a:lnTo>
                <a:lnTo>
                  <a:pt x="2570" y="2736"/>
                </a:lnTo>
                <a:lnTo>
                  <a:pt x="2570" y="2736"/>
                </a:lnTo>
                <a:lnTo>
                  <a:pt x="2550" y="2720"/>
                </a:lnTo>
                <a:lnTo>
                  <a:pt x="2550" y="2720"/>
                </a:lnTo>
                <a:lnTo>
                  <a:pt x="2538" y="2704"/>
                </a:lnTo>
                <a:lnTo>
                  <a:pt x="2538" y="2704"/>
                </a:lnTo>
                <a:lnTo>
                  <a:pt x="2558" y="2720"/>
                </a:lnTo>
                <a:lnTo>
                  <a:pt x="2558" y="2720"/>
                </a:lnTo>
                <a:close/>
                <a:moveTo>
                  <a:pt x="2572" y="2742"/>
                </a:moveTo>
                <a:lnTo>
                  <a:pt x="2572" y="2742"/>
                </a:lnTo>
                <a:lnTo>
                  <a:pt x="2582" y="2758"/>
                </a:lnTo>
                <a:lnTo>
                  <a:pt x="2582" y="2758"/>
                </a:lnTo>
                <a:lnTo>
                  <a:pt x="2564" y="2742"/>
                </a:lnTo>
                <a:lnTo>
                  <a:pt x="2564" y="2742"/>
                </a:lnTo>
                <a:lnTo>
                  <a:pt x="2552" y="2726"/>
                </a:lnTo>
                <a:lnTo>
                  <a:pt x="2552" y="2726"/>
                </a:lnTo>
                <a:lnTo>
                  <a:pt x="2572" y="2742"/>
                </a:lnTo>
                <a:lnTo>
                  <a:pt x="2572" y="2742"/>
                </a:lnTo>
                <a:close/>
                <a:moveTo>
                  <a:pt x="2574" y="2742"/>
                </a:moveTo>
                <a:lnTo>
                  <a:pt x="2574" y="2742"/>
                </a:lnTo>
                <a:lnTo>
                  <a:pt x="2618" y="2778"/>
                </a:lnTo>
                <a:lnTo>
                  <a:pt x="2618" y="2778"/>
                </a:lnTo>
                <a:lnTo>
                  <a:pt x="2628" y="2796"/>
                </a:lnTo>
                <a:lnTo>
                  <a:pt x="2628" y="2796"/>
                </a:lnTo>
                <a:lnTo>
                  <a:pt x="2584" y="2760"/>
                </a:lnTo>
                <a:lnTo>
                  <a:pt x="2584" y="2760"/>
                </a:lnTo>
                <a:lnTo>
                  <a:pt x="2574" y="2742"/>
                </a:lnTo>
                <a:lnTo>
                  <a:pt x="2574" y="2742"/>
                </a:lnTo>
                <a:close/>
                <a:moveTo>
                  <a:pt x="2630" y="2800"/>
                </a:moveTo>
                <a:lnTo>
                  <a:pt x="2630" y="2800"/>
                </a:lnTo>
                <a:lnTo>
                  <a:pt x="2656" y="2840"/>
                </a:lnTo>
                <a:lnTo>
                  <a:pt x="2656" y="2840"/>
                </a:lnTo>
                <a:lnTo>
                  <a:pt x="2616" y="2804"/>
                </a:lnTo>
                <a:lnTo>
                  <a:pt x="2616" y="2804"/>
                </a:lnTo>
                <a:lnTo>
                  <a:pt x="2588" y="2764"/>
                </a:lnTo>
                <a:lnTo>
                  <a:pt x="2588" y="2764"/>
                </a:lnTo>
                <a:lnTo>
                  <a:pt x="2630" y="2800"/>
                </a:lnTo>
                <a:lnTo>
                  <a:pt x="2630" y="2800"/>
                </a:lnTo>
                <a:close/>
                <a:moveTo>
                  <a:pt x="2636" y="2804"/>
                </a:moveTo>
                <a:lnTo>
                  <a:pt x="2636" y="2804"/>
                </a:lnTo>
                <a:lnTo>
                  <a:pt x="2726" y="2876"/>
                </a:lnTo>
                <a:lnTo>
                  <a:pt x="2818" y="2946"/>
                </a:lnTo>
                <a:lnTo>
                  <a:pt x="2912" y="3014"/>
                </a:lnTo>
                <a:lnTo>
                  <a:pt x="3006" y="3082"/>
                </a:lnTo>
                <a:lnTo>
                  <a:pt x="3104" y="3146"/>
                </a:lnTo>
                <a:lnTo>
                  <a:pt x="3200" y="3210"/>
                </a:lnTo>
                <a:lnTo>
                  <a:pt x="3300" y="3274"/>
                </a:lnTo>
                <a:lnTo>
                  <a:pt x="3398" y="3336"/>
                </a:lnTo>
                <a:lnTo>
                  <a:pt x="3598" y="3456"/>
                </a:lnTo>
                <a:lnTo>
                  <a:pt x="3800" y="3572"/>
                </a:lnTo>
                <a:lnTo>
                  <a:pt x="4000" y="3684"/>
                </a:lnTo>
                <a:lnTo>
                  <a:pt x="4198" y="3794"/>
                </a:lnTo>
                <a:lnTo>
                  <a:pt x="4198" y="3794"/>
                </a:lnTo>
                <a:lnTo>
                  <a:pt x="4406" y="3910"/>
                </a:lnTo>
                <a:lnTo>
                  <a:pt x="4608" y="4024"/>
                </a:lnTo>
                <a:lnTo>
                  <a:pt x="4608" y="4024"/>
                </a:lnTo>
                <a:lnTo>
                  <a:pt x="4702" y="4076"/>
                </a:lnTo>
                <a:lnTo>
                  <a:pt x="4794" y="4126"/>
                </a:lnTo>
                <a:lnTo>
                  <a:pt x="4794" y="4126"/>
                </a:lnTo>
                <a:lnTo>
                  <a:pt x="4806" y="4136"/>
                </a:lnTo>
                <a:lnTo>
                  <a:pt x="4806" y="4136"/>
                </a:lnTo>
                <a:lnTo>
                  <a:pt x="4714" y="4092"/>
                </a:lnTo>
                <a:lnTo>
                  <a:pt x="4620" y="4044"/>
                </a:lnTo>
                <a:lnTo>
                  <a:pt x="4620" y="4044"/>
                </a:lnTo>
                <a:lnTo>
                  <a:pt x="4450" y="3954"/>
                </a:lnTo>
                <a:lnTo>
                  <a:pt x="4450" y="3954"/>
                </a:lnTo>
                <a:lnTo>
                  <a:pt x="4238" y="3840"/>
                </a:lnTo>
                <a:lnTo>
                  <a:pt x="4024" y="3724"/>
                </a:lnTo>
                <a:lnTo>
                  <a:pt x="3808" y="3604"/>
                </a:lnTo>
                <a:lnTo>
                  <a:pt x="3702" y="3542"/>
                </a:lnTo>
                <a:lnTo>
                  <a:pt x="3594" y="3480"/>
                </a:lnTo>
                <a:lnTo>
                  <a:pt x="3488" y="3416"/>
                </a:lnTo>
                <a:lnTo>
                  <a:pt x="3382" y="3352"/>
                </a:lnTo>
                <a:lnTo>
                  <a:pt x="3278" y="3286"/>
                </a:lnTo>
                <a:lnTo>
                  <a:pt x="3174" y="3218"/>
                </a:lnTo>
                <a:lnTo>
                  <a:pt x="3072" y="3148"/>
                </a:lnTo>
                <a:lnTo>
                  <a:pt x="2972" y="3078"/>
                </a:lnTo>
                <a:lnTo>
                  <a:pt x="2872" y="3004"/>
                </a:lnTo>
                <a:lnTo>
                  <a:pt x="2776" y="2930"/>
                </a:lnTo>
                <a:lnTo>
                  <a:pt x="2776" y="2930"/>
                </a:lnTo>
                <a:lnTo>
                  <a:pt x="2864" y="2998"/>
                </a:lnTo>
                <a:lnTo>
                  <a:pt x="2864" y="2998"/>
                </a:lnTo>
                <a:lnTo>
                  <a:pt x="2958" y="3068"/>
                </a:lnTo>
                <a:lnTo>
                  <a:pt x="3054" y="3136"/>
                </a:lnTo>
                <a:lnTo>
                  <a:pt x="3152" y="3202"/>
                </a:lnTo>
                <a:lnTo>
                  <a:pt x="3250" y="3268"/>
                </a:lnTo>
                <a:lnTo>
                  <a:pt x="3350" y="3332"/>
                </a:lnTo>
                <a:lnTo>
                  <a:pt x="3450" y="3394"/>
                </a:lnTo>
                <a:lnTo>
                  <a:pt x="3550" y="3456"/>
                </a:lnTo>
                <a:lnTo>
                  <a:pt x="3652" y="3516"/>
                </a:lnTo>
                <a:lnTo>
                  <a:pt x="3856" y="3632"/>
                </a:lnTo>
                <a:lnTo>
                  <a:pt x="4058" y="3744"/>
                </a:lnTo>
                <a:lnTo>
                  <a:pt x="4256" y="3852"/>
                </a:lnTo>
                <a:lnTo>
                  <a:pt x="4450" y="3956"/>
                </a:lnTo>
                <a:lnTo>
                  <a:pt x="4450" y="3956"/>
                </a:lnTo>
                <a:lnTo>
                  <a:pt x="4620" y="4046"/>
                </a:lnTo>
                <a:lnTo>
                  <a:pt x="4620" y="4046"/>
                </a:lnTo>
                <a:lnTo>
                  <a:pt x="4716" y="4096"/>
                </a:lnTo>
                <a:lnTo>
                  <a:pt x="4810" y="4140"/>
                </a:lnTo>
                <a:lnTo>
                  <a:pt x="4810" y="4140"/>
                </a:lnTo>
                <a:lnTo>
                  <a:pt x="4820" y="4152"/>
                </a:lnTo>
                <a:lnTo>
                  <a:pt x="4820" y="4152"/>
                </a:lnTo>
                <a:lnTo>
                  <a:pt x="4728" y="4110"/>
                </a:lnTo>
                <a:lnTo>
                  <a:pt x="4634" y="4066"/>
                </a:lnTo>
                <a:lnTo>
                  <a:pt x="4634" y="4066"/>
                </a:lnTo>
                <a:lnTo>
                  <a:pt x="4370" y="3932"/>
                </a:lnTo>
                <a:lnTo>
                  <a:pt x="4238" y="3864"/>
                </a:lnTo>
                <a:lnTo>
                  <a:pt x="4106" y="3796"/>
                </a:lnTo>
                <a:lnTo>
                  <a:pt x="3976" y="3726"/>
                </a:lnTo>
                <a:lnTo>
                  <a:pt x="3848" y="3654"/>
                </a:lnTo>
                <a:lnTo>
                  <a:pt x="3720" y="3582"/>
                </a:lnTo>
                <a:lnTo>
                  <a:pt x="3594" y="3508"/>
                </a:lnTo>
                <a:lnTo>
                  <a:pt x="3468" y="3432"/>
                </a:lnTo>
                <a:lnTo>
                  <a:pt x="3346" y="3354"/>
                </a:lnTo>
                <a:lnTo>
                  <a:pt x="3226" y="3274"/>
                </a:lnTo>
                <a:lnTo>
                  <a:pt x="3106" y="3194"/>
                </a:lnTo>
                <a:lnTo>
                  <a:pt x="2992" y="3110"/>
                </a:lnTo>
                <a:lnTo>
                  <a:pt x="2878" y="3024"/>
                </a:lnTo>
                <a:lnTo>
                  <a:pt x="2768" y="2936"/>
                </a:lnTo>
                <a:lnTo>
                  <a:pt x="2662" y="2846"/>
                </a:lnTo>
                <a:lnTo>
                  <a:pt x="2662" y="2846"/>
                </a:lnTo>
                <a:lnTo>
                  <a:pt x="2636" y="2804"/>
                </a:lnTo>
                <a:lnTo>
                  <a:pt x="2636" y="2804"/>
                </a:lnTo>
                <a:close/>
                <a:moveTo>
                  <a:pt x="4812" y="4142"/>
                </a:moveTo>
                <a:lnTo>
                  <a:pt x="4812" y="4142"/>
                </a:lnTo>
                <a:lnTo>
                  <a:pt x="4824" y="4148"/>
                </a:lnTo>
                <a:lnTo>
                  <a:pt x="4824" y="4148"/>
                </a:lnTo>
                <a:lnTo>
                  <a:pt x="4836" y="4160"/>
                </a:lnTo>
                <a:lnTo>
                  <a:pt x="4836" y="4160"/>
                </a:lnTo>
                <a:lnTo>
                  <a:pt x="4822" y="4154"/>
                </a:lnTo>
                <a:lnTo>
                  <a:pt x="4822" y="4154"/>
                </a:lnTo>
                <a:lnTo>
                  <a:pt x="4812" y="4142"/>
                </a:lnTo>
                <a:lnTo>
                  <a:pt x="4812" y="4142"/>
                </a:lnTo>
                <a:close/>
                <a:moveTo>
                  <a:pt x="4838" y="4162"/>
                </a:moveTo>
                <a:lnTo>
                  <a:pt x="4838" y="4162"/>
                </a:lnTo>
                <a:lnTo>
                  <a:pt x="4848" y="4172"/>
                </a:lnTo>
                <a:lnTo>
                  <a:pt x="4848" y="4172"/>
                </a:lnTo>
                <a:lnTo>
                  <a:pt x="4836" y="4168"/>
                </a:lnTo>
                <a:lnTo>
                  <a:pt x="4836" y="4168"/>
                </a:lnTo>
                <a:lnTo>
                  <a:pt x="4826" y="4158"/>
                </a:lnTo>
                <a:lnTo>
                  <a:pt x="4826" y="4158"/>
                </a:lnTo>
                <a:lnTo>
                  <a:pt x="4838" y="4162"/>
                </a:lnTo>
                <a:lnTo>
                  <a:pt x="4838" y="4162"/>
                </a:lnTo>
                <a:close/>
                <a:moveTo>
                  <a:pt x="4852" y="4176"/>
                </a:moveTo>
                <a:lnTo>
                  <a:pt x="4852" y="4176"/>
                </a:lnTo>
                <a:lnTo>
                  <a:pt x="4862" y="4188"/>
                </a:lnTo>
                <a:lnTo>
                  <a:pt x="4862" y="4188"/>
                </a:lnTo>
                <a:lnTo>
                  <a:pt x="4850" y="4182"/>
                </a:lnTo>
                <a:lnTo>
                  <a:pt x="4850" y="4182"/>
                </a:lnTo>
                <a:lnTo>
                  <a:pt x="4840" y="4172"/>
                </a:lnTo>
                <a:lnTo>
                  <a:pt x="4840" y="4172"/>
                </a:lnTo>
                <a:lnTo>
                  <a:pt x="4852" y="4176"/>
                </a:lnTo>
                <a:lnTo>
                  <a:pt x="4852" y="4176"/>
                </a:lnTo>
                <a:close/>
                <a:moveTo>
                  <a:pt x="4866" y="4190"/>
                </a:moveTo>
                <a:lnTo>
                  <a:pt x="4866" y="4190"/>
                </a:lnTo>
                <a:lnTo>
                  <a:pt x="4876" y="4202"/>
                </a:lnTo>
                <a:lnTo>
                  <a:pt x="4876" y="4202"/>
                </a:lnTo>
                <a:lnTo>
                  <a:pt x="4864" y="4198"/>
                </a:lnTo>
                <a:lnTo>
                  <a:pt x="4864" y="4198"/>
                </a:lnTo>
                <a:lnTo>
                  <a:pt x="4854" y="4186"/>
                </a:lnTo>
                <a:lnTo>
                  <a:pt x="4854" y="4186"/>
                </a:lnTo>
                <a:lnTo>
                  <a:pt x="4866" y="4190"/>
                </a:lnTo>
                <a:lnTo>
                  <a:pt x="4866" y="4190"/>
                </a:lnTo>
                <a:close/>
                <a:moveTo>
                  <a:pt x="4868" y="4192"/>
                </a:moveTo>
                <a:lnTo>
                  <a:pt x="4868" y="4192"/>
                </a:lnTo>
                <a:lnTo>
                  <a:pt x="4882" y="4196"/>
                </a:lnTo>
                <a:lnTo>
                  <a:pt x="4882" y="4196"/>
                </a:lnTo>
                <a:lnTo>
                  <a:pt x="4892" y="4206"/>
                </a:lnTo>
                <a:lnTo>
                  <a:pt x="4892" y="4206"/>
                </a:lnTo>
                <a:lnTo>
                  <a:pt x="4878" y="4202"/>
                </a:lnTo>
                <a:lnTo>
                  <a:pt x="4878" y="4202"/>
                </a:lnTo>
                <a:lnTo>
                  <a:pt x="4868" y="4192"/>
                </a:lnTo>
                <a:lnTo>
                  <a:pt x="4868" y="4192"/>
                </a:lnTo>
                <a:close/>
                <a:moveTo>
                  <a:pt x="4896" y="4210"/>
                </a:moveTo>
                <a:lnTo>
                  <a:pt x="4896" y="4210"/>
                </a:lnTo>
                <a:lnTo>
                  <a:pt x="4906" y="4220"/>
                </a:lnTo>
                <a:lnTo>
                  <a:pt x="4906" y="4220"/>
                </a:lnTo>
                <a:lnTo>
                  <a:pt x="4892" y="4216"/>
                </a:lnTo>
                <a:lnTo>
                  <a:pt x="4892" y="4216"/>
                </a:lnTo>
                <a:lnTo>
                  <a:pt x="4882" y="4206"/>
                </a:lnTo>
                <a:lnTo>
                  <a:pt x="4882" y="4206"/>
                </a:lnTo>
                <a:lnTo>
                  <a:pt x="4896" y="4210"/>
                </a:lnTo>
                <a:lnTo>
                  <a:pt x="4896" y="4210"/>
                </a:lnTo>
                <a:close/>
                <a:moveTo>
                  <a:pt x="4898" y="4210"/>
                </a:moveTo>
                <a:lnTo>
                  <a:pt x="4898" y="4210"/>
                </a:lnTo>
                <a:lnTo>
                  <a:pt x="4910" y="4214"/>
                </a:lnTo>
                <a:lnTo>
                  <a:pt x="4910" y="4214"/>
                </a:lnTo>
                <a:lnTo>
                  <a:pt x="4920" y="4222"/>
                </a:lnTo>
                <a:lnTo>
                  <a:pt x="4920" y="4222"/>
                </a:lnTo>
                <a:lnTo>
                  <a:pt x="4908" y="4220"/>
                </a:lnTo>
                <a:lnTo>
                  <a:pt x="4908" y="4220"/>
                </a:lnTo>
                <a:lnTo>
                  <a:pt x="4898" y="4210"/>
                </a:lnTo>
                <a:lnTo>
                  <a:pt x="4898" y="4210"/>
                </a:lnTo>
                <a:close/>
                <a:moveTo>
                  <a:pt x="4924" y="4226"/>
                </a:moveTo>
                <a:lnTo>
                  <a:pt x="4924" y="4226"/>
                </a:lnTo>
                <a:lnTo>
                  <a:pt x="4932" y="4236"/>
                </a:lnTo>
                <a:lnTo>
                  <a:pt x="4932" y="4236"/>
                </a:lnTo>
                <a:lnTo>
                  <a:pt x="4920" y="4232"/>
                </a:lnTo>
                <a:lnTo>
                  <a:pt x="4920" y="4232"/>
                </a:lnTo>
                <a:lnTo>
                  <a:pt x="4910" y="4224"/>
                </a:lnTo>
                <a:lnTo>
                  <a:pt x="4910" y="4224"/>
                </a:lnTo>
                <a:lnTo>
                  <a:pt x="4924" y="4226"/>
                </a:lnTo>
                <a:lnTo>
                  <a:pt x="4924" y="4226"/>
                </a:lnTo>
                <a:close/>
                <a:moveTo>
                  <a:pt x="4936" y="4238"/>
                </a:moveTo>
                <a:lnTo>
                  <a:pt x="4936" y="4238"/>
                </a:lnTo>
                <a:lnTo>
                  <a:pt x="4946" y="4248"/>
                </a:lnTo>
                <a:lnTo>
                  <a:pt x="4946" y="4248"/>
                </a:lnTo>
                <a:lnTo>
                  <a:pt x="4934" y="4246"/>
                </a:lnTo>
                <a:lnTo>
                  <a:pt x="4934" y="4246"/>
                </a:lnTo>
                <a:lnTo>
                  <a:pt x="4924" y="4236"/>
                </a:lnTo>
                <a:lnTo>
                  <a:pt x="4924" y="4236"/>
                </a:lnTo>
                <a:lnTo>
                  <a:pt x="4936" y="4238"/>
                </a:lnTo>
                <a:lnTo>
                  <a:pt x="4936" y="4238"/>
                </a:lnTo>
                <a:close/>
                <a:moveTo>
                  <a:pt x="4950" y="4250"/>
                </a:moveTo>
                <a:lnTo>
                  <a:pt x="4950" y="4250"/>
                </a:lnTo>
                <a:lnTo>
                  <a:pt x="4960" y="4260"/>
                </a:lnTo>
                <a:lnTo>
                  <a:pt x="4960" y="4260"/>
                </a:lnTo>
                <a:lnTo>
                  <a:pt x="4948" y="4258"/>
                </a:lnTo>
                <a:lnTo>
                  <a:pt x="4948" y="4258"/>
                </a:lnTo>
                <a:lnTo>
                  <a:pt x="4938" y="4248"/>
                </a:lnTo>
                <a:lnTo>
                  <a:pt x="4938" y="4248"/>
                </a:lnTo>
                <a:lnTo>
                  <a:pt x="4950" y="4250"/>
                </a:lnTo>
                <a:lnTo>
                  <a:pt x="4950" y="4250"/>
                </a:lnTo>
                <a:close/>
                <a:moveTo>
                  <a:pt x="4962" y="4262"/>
                </a:moveTo>
                <a:lnTo>
                  <a:pt x="4962" y="4262"/>
                </a:lnTo>
                <a:lnTo>
                  <a:pt x="4974" y="4272"/>
                </a:lnTo>
                <a:lnTo>
                  <a:pt x="4974" y="4272"/>
                </a:lnTo>
                <a:lnTo>
                  <a:pt x="4962" y="4270"/>
                </a:lnTo>
                <a:lnTo>
                  <a:pt x="4962" y="4270"/>
                </a:lnTo>
                <a:lnTo>
                  <a:pt x="4950" y="4260"/>
                </a:lnTo>
                <a:lnTo>
                  <a:pt x="4950" y="4260"/>
                </a:lnTo>
                <a:lnTo>
                  <a:pt x="4962" y="4262"/>
                </a:lnTo>
                <a:lnTo>
                  <a:pt x="4962" y="4262"/>
                </a:lnTo>
                <a:close/>
                <a:moveTo>
                  <a:pt x="4964" y="4262"/>
                </a:moveTo>
                <a:lnTo>
                  <a:pt x="4964" y="4262"/>
                </a:lnTo>
                <a:lnTo>
                  <a:pt x="4976" y="4264"/>
                </a:lnTo>
                <a:lnTo>
                  <a:pt x="4976" y="4264"/>
                </a:lnTo>
                <a:lnTo>
                  <a:pt x="4988" y="4272"/>
                </a:lnTo>
                <a:lnTo>
                  <a:pt x="4988" y="4272"/>
                </a:lnTo>
                <a:lnTo>
                  <a:pt x="4976" y="4272"/>
                </a:lnTo>
                <a:lnTo>
                  <a:pt x="4976" y="4272"/>
                </a:lnTo>
                <a:lnTo>
                  <a:pt x="4964" y="4262"/>
                </a:lnTo>
                <a:lnTo>
                  <a:pt x="4964" y="4262"/>
                </a:lnTo>
                <a:close/>
                <a:moveTo>
                  <a:pt x="4990" y="4276"/>
                </a:moveTo>
                <a:lnTo>
                  <a:pt x="4990" y="4276"/>
                </a:lnTo>
                <a:lnTo>
                  <a:pt x="5000" y="4284"/>
                </a:lnTo>
                <a:lnTo>
                  <a:pt x="5000" y="4284"/>
                </a:lnTo>
                <a:lnTo>
                  <a:pt x="4988" y="4284"/>
                </a:lnTo>
                <a:lnTo>
                  <a:pt x="4988" y="4284"/>
                </a:lnTo>
                <a:lnTo>
                  <a:pt x="4978" y="4274"/>
                </a:lnTo>
                <a:lnTo>
                  <a:pt x="4978" y="4274"/>
                </a:lnTo>
                <a:lnTo>
                  <a:pt x="4990" y="4276"/>
                </a:lnTo>
                <a:lnTo>
                  <a:pt x="4990" y="4276"/>
                </a:lnTo>
                <a:close/>
                <a:moveTo>
                  <a:pt x="4992" y="4276"/>
                </a:moveTo>
                <a:lnTo>
                  <a:pt x="4992" y="4276"/>
                </a:lnTo>
                <a:lnTo>
                  <a:pt x="5004" y="4276"/>
                </a:lnTo>
                <a:lnTo>
                  <a:pt x="5004" y="4276"/>
                </a:lnTo>
                <a:lnTo>
                  <a:pt x="5012" y="4284"/>
                </a:lnTo>
                <a:lnTo>
                  <a:pt x="5012" y="4284"/>
                </a:lnTo>
                <a:lnTo>
                  <a:pt x="5000" y="4284"/>
                </a:lnTo>
                <a:lnTo>
                  <a:pt x="5000" y="4284"/>
                </a:lnTo>
                <a:lnTo>
                  <a:pt x="4992" y="4276"/>
                </a:lnTo>
                <a:lnTo>
                  <a:pt x="4992" y="4276"/>
                </a:lnTo>
                <a:close/>
                <a:moveTo>
                  <a:pt x="5004" y="4276"/>
                </a:moveTo>
                <a:lnTo>
                  <a:pt x="5004" y="4276"/>
                </a:lnTo>
                <a:lnTo>
                  <a:pt x="5016" y="4276"/>
                </a:lnTo>
                <a:lnTo>
                  <a:pt x="5016" y="4276"/>
                </a:lnTo>
                <a:lnTo>
                  <a:pt x="5026" y="4284"/>
                </a:lnTo>
                <a:lnTo>
                  <a:pt x="5026" y="4284"/>
                </a:lnTo>
                <a:lnTo>
                  <a:pt x="5014" y="4284"/>
                </a:lnTo>
                <a:lnTo>
                  <a:pt x="5014" y="4284"/>
                </a:lnTo>
                <a:lnTo>
                  <a:pt x="5004" y="4276"/>
                </a:lnTo>
                <a:lnTo>
                  <a:pt x="5004" y="4276"/>
                </a:lnTo>
                <a:close/>
                <a:moveTo>
                  <a:pt x="5016" y="4276"/>
                </a:moveTo>
                <a:lnTo>
                  <a:pt x="5016" y="4276"/>
                </a:lnTo>
                <a:lnTo>
                  <a:pt x="5042" y="4278"/>
                </a:lnTo>
                <a:lnTo>
                  <a:pt x="5042" y="4278"/>
                </a:lnTo>
                <a:lnTo>
                  <a:pt x="5050" y="4284"/>
                </a:lnTo>
                <a:lnTo>
                  <a:pt x="5050" y="4284"/>
                </a:lnTo>
                <a:lnTo>
                  <a:pt x="5026" y="4284"/>
                </a:lnTo>
                <a:lnTo>
                  <a:pt x="5026" y="4284"/>
                </a:lnTo>
                <a:lnTo>
                  <a:pt x="5016" y="4276"/>
                </a:lnTo>
                <a:lnTo>
                  <a:pt x="5016" y="4276"/>
                </a:lnTo>
                <a:close/>
                <a:moveTo>
                  <a:pt x="5046" y="4278"/>
                </a:moveTo>
                <a:lnTo>
                  <a:pt x="5046" y="4278"/>
                </a:lnTo>
                <a:lnTo>
                  <a:pt x="5054" y="4278"/>
                </a:lnTo>
                <a:lnTo>
                  <a:pt x="5054" y="4278"/>
                </a:lnTo>
                <a:lnTo>
                  <a:pt x="5062" y="4284"/>
                </a:lnTo>
                <a:lnTo>
                  <a:pt x="5062" y="4284"/>
                </a:lnTo>
                <a:lnTo>
                  <a:pt x="5054" y="4284"/>
                </a:lnTo>
                <a:lnTo>
                  <a:pt x="5054" y="4284"/>
                </a:lnTo>
                <a:lnTo>
                  <a:pt x="5046" y="4278"/>
                </a:lnTo>
                <a:lnTo>
                  <a:pt x="5046" y="4278"/>
                </a:lnTo>
                <a:close/>
                <a:moveTo>
                  <a:pt x="5058" y="4278"/>
                </a:moveTo>
                <a:lnTo>
                  <a:pt x="5058" y="4278"/>
                </a:lnTo>
                <a:lnTo>
                  <a:pt x="5066" y="4278"/>
                </a:lnTo>
                <a:lnTo>
                  <a:pt x="5066" y="4278"/>
                </a:lnTo>
                <a:lnTo>
                  <a:pt x="5074" y="4284"/>
                </a:lnTo>
                <a:lnTo>
                  <a:pt x="5074" y="4284"/>
                </a:lnTo>
                <a:lnTo>
                  <a:pt x="5066" y="4284"/>
                </a:lnTo>
                <a:lnTo>
                  <a:pt x="5066" y="4284"/>
                </a:lnTo>
                <a:lnTo>
                  <a:pt x="5058" y="4278"/>
                </a:lnTo>
                <a:lnTo>
                  <a:pt x="5058" y="4278"/>
                </a:lnTo>
                <a:close/>
                <a:moveTo>
                  <a:pt x="5068" y="4280"/>
                </a:moveTo>
                <a:lnTo>
                  <a:pt x="5068" y="4280"/>
                </a:lnTo>
                <a:lnTo>
                  <a:pt x="5080" y="4280"/>
                </a:lnTo>
                <a:lnTo>
                  <a:pt x="5080" y="4280"/>
                </a:lnTo>
                <a:lnTo>
                  <a:pt x="5086" y="4284"/>
                </a:lnTo>
                <a:lnTo>
                  <a:pt x="5086" y="4284"/>
                </a:lnTo>
                <a:lnTo>
                  <a:pt x="5076" y="4284"/>
                </a:lnTo>
                <a:lnTo>
                  <a:pt x="5076" y="4284"/>
                </a:lnTo>
                <a:lnTo>
                  <a:pt x="5068" y="4280"/>
                </a:lnTo>
                <a:lnTo>
                  <a:pt x="5068" y="4280"/>
                </a:lnTo>
                <a:close/>
                <a:moveTo>
                  <a:pt x="5080" y="4280"/>
                </a:moveTo>
                <a:lnTo>
                  <a:pt x="5080" y="4280"/>
                </a:lnTo>
                <a:lnTo>
                  <a:pt x="5090" y="4280"/>
                </a:lnTo>
                <a:lnTo>
                  <a:pt x="5090" y="4280"/>
                </a:lnTo>
                <a:lnTo>
                  <a:pt x="5098" y="4284"/>
                </a:lnTo>
                <a:lnTo>
                  <a:pt x="5098" y="4284"/>
                </a:lnTo>
                <a:lnTo>
                  <a:pt x="5088" y="4284"/>
                </a:lnTo>
                <a:lnTo>
                  <a:pt x="5088" y="4284"/>
                </a:lnTo>
                <a:lnTo>
                  <a:pt x="5080" y="4280"/>
                </a:lnTo>
                <a:lnTo>
                  <a:pt x="5080" y="4280"/>
                </a:lnTo>
                <a:close/>
                <a:moveTo>
                  <a:pt x="5094" y="4280"/>
                </a:moveTo>
                <a:lnTo>
                  <a:pt x="5094" y="4280"/>
                </a:lnTo>
                <a:lnTo>
                  <a:pt x="5102" y="4280"/>
                </a:lnTo>
                <a:lnTo>
                  <a:pt x="5102" y="4280"/>
                </a:lnTo>
                <a:lnTo>
                  <a:pt x="5110" y="4284"/>
                </a:lnTo>
                <a:lnTo>
                  <a:pt x="5110" y="4284"/>
                </a:lnTo>
                <a:lnTo>
                  <a:pt x="5102" y="4284"/>
                </a:lnTo>
                <a:lnTo>
                  <a:pt x="5102" y="4284"/>
                </a:lnTo>
                <a:lnTo>
                  <a:pt x="5094" y="4280"/>
                </a:lnTo>
                <a:lnTo>
                  <a:pt x="5094" y="4280"/>
                </a:lnTo>
                <a:close/>
                <a:moveTo>
                  <a:pt x="5102" y="4278"/>
                </a:moveTo>
                <a:lnTo>
                  <a:pt x="5102" y="4278"/>
                </a:lnTo>
                <a:lnTo>
                  <a:pt x="5094" y="4274"/>
                </a:lnTo>
                <a:lnTo>
                  <a:pt x="5094" y="4274"/>
                </a:lnTo>
                <a:lnTo>
                  <a:pt x="5102" y="4274"/>
                </a:lnTo>
                <a:lnTo>
                  <a:pt x="5102" y="4274"/>
                </a:lnTo>
                <a:lnTo>
                  <a:pt x="5110" y="4278"/>
                </a:lnTo>
                <a:lnTo>
                  <a:pt x="5110" y="4278"/>
                </a:lnTo>
                <a:lnTo>
                  <a:pt x="5102" y="4278"/>
                </a:lnTo>
                <a:lnTo>
                  <a:pt x="5102" y="4278"/>
                </a:lnTo>
                <a:close/>
                <a:moveTo>
                  <a:pt x="5088" y="4270"/>
                </a:moveTo>
                <a:lnTo>
                  <a:pt x="5088" y="4270"/>
                </a:lnTo>
                <a:lnTo>
                  <a:pt x="5082" y="4268"/>
                </a:lnTo>
                <a:lnTo>
                  <a:pt x="5082" y="4268"/>
                </a:lnTo>
                <a:lnTo>
                  <a:pt x="5090" y="4268"/>
                </a:lnTo>
                <a:lnTo>
                  <a:pt x="5090" y="4268"/>
                </a:lnTo>
                <a:lnTo>
                  <a:pt x="5096" y="4272"/>
                </a:lnTo>
                <a:lnTo>
                  <a:pt x="5096" y="4272"/>
                </a:lnTo>
                <a:lnTo>
                  <a:pt x="5088" y="4270"/>
                </a:lnTo>
                <a:lnTo>
                  <a:pt x="5088" y="4270"/>
                </a:lnTo>
                <a:close/>
                <a:moveTo>
                  <a:pt x="5086" y="4270"/>
                </a:moveTo>
                <a:lnTo>
                  <a:pt x="5086" y="4270"/>
                </a:lnTo>
                <a:lnTo>
                  <a:pt x="5078" y="4270"/>
                </a:lnTo>
                <a:lnTo>
                  <a:pt x="5078" y="4270"/>
                </a:lnTo>
                <a:lnTo>
                  <a:pt x="5072" y="4266"/>
                </a:lnTo>
                <a:lnTo>
                  <a:pt x="5072" y="4266"/>
                </a:lnTo>
                <a:lnTo>
                  <a:pt x="5078" y="4268"/>
                </a:lnTo>
                <a:lnTo>
                  <a:pt x="5078" y="4268"/>
                </a:lnTo>
                <a:lnTo>
                  <a:pt x="5086" y="4270"/>
                </a:lnTo>
                <a:lnTo>
                  <a:pt x="5086" y="4270"/>
                </a:lnTo>
                <a:close/>
                <a:moveTo>
                  <a:pt x="5068" y="4264"/>
                </a:moveTo>
                <a:lnTo>
                  <a:pt x="5068" y="4264"/>
                </a:lnTo>
                <a:lnTo>
                  <a:pt x="5060" y="4260"/>
                </a:lnTo>
                <a:lnTo>
                  <a:pt x="5060" y="4260"/>
                </a:lnTo>
                <a:lnTo>
                  <a:pt x="5068" y="4262"/>
                </a:lnTo>
                <a:lnTo>
                  <a:pt x="5068" y="4262"/>
                </a:lnTo>
                <a:lnTo>
                  <a:pt x="5074" y="4264"/>
                </a:lnTo>
                <a:lnTo>
                  <a:pt x="5074" y="4264"/>
                </a:lnTo>
                <a:lnTo>
                  <a:pt x="5068" y="4264"/>
                </a:lnTo>
                <a:lnTo>
                  <a:pt x="5068" y="4264"/>
                </a:lnTo>
                <a:close/>
                <a:moveTo>
                  <a:pt x="5074" y="4270"/>
                </a:moveTo>
                <a:lnTo>
                  <a:pt x="5074" y="4270"/>
                </a:lnTo>
                <a:lnTo>
                  <a:pt x="5062" y="4270"/>
                </a:lnTo>
                <a:lnTo>
                  <a:pt x="5062" y="4270"/>
                </a:lnTo>
                <a:lnTo>
                  <a:pt x="5056" y="4264"/>
                </a:lnTo>
                <a:lnTo>
                  <a:pt x="5056" y="4264"/>
                </a:lnTo>
                <a:lnTo>
                  <a:pt x="5068" y="4266"/>
                </a:lnTo>
                <a:lnTo>
                  <a:pt x="5068" y="4266"/>
                </a:lnTo>
                <a:lnTo>
                  <a:pt x="5074" y="4270"/>
                </a:lnTo>
                <a:lnTo>
                  <a:pt x="5074" y="4270"/>
                </a:lnTo>
                <a:close/>
                <a:moveTo>
                  <a:pt x="5062" y="4270"/>
                </a:moveTo>
                <a:lnTo>
                  <a:pt x="5062" y="4270"/>
                </a:lnTo>
                <a:lnTo>
                  <a:pt x="5052" y="4268"/>
                </a:lnTo>
                <a:lnTo>
                  <a:pt x="5052" y="4268"/>
                </a:lnTo>
                <a:lnTo>
                  <a:pt x="5044" y="4264"/>
                </a:lnTo>
                <a:lnTo>
                  <a:pt x="5044" y="4264"/>
                </a:lnTo>
                <a:lnTo>
                  <a:pt x="5054" y="4264"/>
                </a:lnTo>
                <a:lnTo>
                  <a:pt x="5054" y="4264"/>
                </a:lnTo>
                <a:lnTo>
                  <a:pt x="5062" y="4270"/>
                </a:lnTo>
                <a:lnTo>
                  <a:pt x="5062" y="4270"/>
                </a:lnTo>
                <a:close/>
                <a:moveTo>
                  <a:pt x="5040" y="4262"/>
                </a:moveTo>
                <a:lnTo>
                  <a:pt x="5040" y="4262"/>
                </a:lnTo>
                <a:lnTo>
                  <a:pt x="5032" y="4256"/>
                </a:lnTo>
                <a:lnTo>
                  <a:pt x="5032" y="4256"/>
                </a:lnTo>
                <a:lnTo>
                  <a:pt x="5044" y="4258"/>
                </a:lnTo>
                <a:lnTo>
                  <a:pt x="5044" y="4258"/>
                </a:lnTo>
                <a:lnTo>
                  <a:pt x="5050" y="4262"/>
                </a:lnTo>
                <a:lnTo>
                  <a:pt x="5050" y="4262"/>
                </a:lnTo>
                <a:lnTo>
                  <a:pt x="5040" y="4262"/>
                </a:lnTo>
                <a:lnTo>
                  <a:pt x="5040" y="4262"/>
                </a:lnTo>
                <a:close/>
                <a:moveTo>
                  <a:pt x="5026" y="4252"/>
                </a:moveTo>
                <a:lnTo>
                  <a:pt x="5026" y="4252"/>
                </a:lnTo>
                <a:lnTo>
                  <a:pt x="5020" y="4248"/>
                </a:lnTo>
                <a:lnTo>
                  <a:pt x="5020" y="4248"/>
                </a:lnTo>
                <a:lnTo>
                  <a:pt x="5030" y="4250"/>
                </a:lnTo>
                <a:lnTo>
                  <a:pt x="5030" y="4250"/>
                </a:lnTo>
                <a:lnTo>
                  <a:pt x="5036" y="4254"/>
                </a:lnTo>
                <a:lnTo>
                  <a:pt x="5036" y="4254"/>
                </a:lnTo>
                <a:lnTo>
                  <a:pt x="5026" y="4252"/>
                </a:lnTo>
                <a:lnTo>
                  <a:pt x="5026" y="4252"/>
                </a:lnTo>
                <a:close/>
                <a:moveTo>
                  <a:pt x="5016" y="4244"/>
                </a:moveTo>
                <a:lnTo>
                  <a:pt x="5016" y="4244"/>
                </a:lnTo>
                <a:lnTo>
                  <a:pt x="5008" y="4240"/>
                </a:lnTo>
                <a:lnTo>
                  <a:pt x="5008" y="4240"/>
                </a:lnTo>
                <a:lnTo>
                  <a:pt x="5018" y="4242"/>
                </a:lnTo>
                <a:lnTo>
                  <a:pt x="5018" y="4242"/>
                </a:lnTo>
                <a:lnTo>
                  <a:pt x="5024" y="4246"/>
                </a:lnTo>
                <a:lnTo>
                  <a:pt x="5024" y="4246"/>
                </a:lnTo>
                <a:lnTo>
                  <a:pt x="5016" y="4244"/>
                </a:lnTo>
                <a:lnTo>
                  <a:pt x="5016" y="4244"/>
                </a:lnTo>
                <a:close/>
                <a:moveTo>
                  <a:pt x="5000" y="4234"/>
                </a:moveTo>
                <a:lnTo>
                  <a:pt x="5000" y="4234"/>
                </a:lnTo>
                <a:lnTo>
                  <a:pt x="4996" y="4232"/>
                </a:lnTo>
                <a:lnTo>
                  <a:pt x="4996" y="4232"/>
                </a:lnTo>
                <a:lnTo>
                  <a:pt x="5006" y="4234"/>
                </a:lnTo>
                <a:lnTo>
                  <a:pt x="5006" y="4234"/>
                </a:lnTo>
                <a:lnTo>
                  <a:pt x="5010" y="4238"/>
                </a:lnTo>
                <a:lnTo>
                  <a:pt x="5010" y="4238"/>
                </a:lnTo>
                <a:lnTo>
                  <a:pt x="5000" y="4234"/>
                </a:lnTo>
                <a:lnTo>
                  <a:pt x="5000" y="4234"/>
                </a:lnTo>
                <a:close/>
                <a:moveTo>
                  <a:pt x="4998" y="4234"/>
                </a:moveTo>
                <a:lnTo>
                  <a:pt x="4998" y="4234"/>
                </a:lnTo>
                <a:lnTo>
                  <a:pt x="4990" y="4232"/>
                </a:lnTo>
                <a:lnTo>
                  <a:pt x="4990" y="4232"/>
                </a:lnTo>
                <a:lnTo>
                  <a:pt x="4984" y="4228"/>
                </a:lnTo>
                <a:lnTo>
                  <a:pt x="4984" y="4228"/>
                </a:lnTo>
                <a:lnTo>
                  <a:pt x="4992" y="4230"/>
                </a:lnTo>
                <a:lnTo>
                  <a:pt x="4992" y="4230"/>
                </a:lnTo>
                <a:lnTo>
                  <a:pt x="4998" y="4234"/>
                </a:lnTo>
                <a:lnTo>
                  <a:pt x="4998" y="4234"/>
                </a:lnTo>
                <a:close/>
                <a:moveTo>
                  <a:pt x="4986" y="4232"/>
                </a:moveTo>
                <a:lnTo>
                  <a:pt x="4986" y="4232"/>
                </a:lnTo>
                <a:lnTo>
                  <a:pt x="4978" y="4230"/>
                </a:lnTo>
                <a:lnTo>
                  <a:pt x="4978" y="4230"/>
                </a:lnTo>
                <a:lnTo>
                  <a:pt x="4970" y="4224"/>
                </a:lnTo>
                <a:lnTo>
                  <a:pt x="4970" y="4224"/>
                </a:lnTo>
                <a:lnTo>
                  <a:pt x="4980" y="4226"/>
                </a:lnTo>
                <a:lnTo>
                  <a:pt x="4980" y="4226"/>
                </a:lnTo>
                <a:lnTo>
                  <a:pt x="4986" y="4232"/>
                </a:lnTo>
                <a:lnTo>
                  <a:pt x="4986" y="4232"/>
                </a:lnTo>
                <a:close/>
                <a:moveTo>
                  <a:pt x="4966" y="4220"/>
                </a:moveTo>
                <a:lnTo>
                  <a:pt x="4966" y="4220"/>
                </a:lnTo>
                <a:lnTo>
                  <a:pt x="4958" y="4214"/>
                </a:lnTo>
                <a:lnTo>
                  <a:pt x="4958" y="4214"/>
                </a:lnTo>
                <a:lnTo>
                  <a:pt x="4966" y="4218"/>
                </a:lnTo>
                <a:lnTo>
                  <a:pt x="4966" y="4218"/>
                </a:lnTo>
                <a:lnTo>
                  <a:pt x="4972" y="4222"/>
                </a:lnTo>
                <a:lnTo>
                  <a:pt x="4972" y="4222"/>
                </a:lnTo>
                <a:lnTo>
                  <a:pt x="4966" y="4220"/>
                </a:lnTo>
                <a:lnTo>
                  <a:pt x="4966" y="4220"/>
                </a:lnTo>
                <a:close/>
                <a:moveTo>
                  <a:pt x="4962" y="4212"/>
                </a:moveTo>
                <a:lnTo>
                  <a:pt x="4962" y="4212"/>
                </a:lnTo>
                <a:lnTo>
                  <a:pt x="4958" y="4210"/>
                </a:lnTo>
                <a:lnTo>
                  <a:pt x="4958" y="4210"/>
                </a:lnTo>
                <a:lnTo>
                  <a:pt x="4966" y="4214"/>
                </a:lnTo>
                <a:lnTo>
                  <a:pt x="4966" y="4214"/>
                </a:lnTo>
                <a:lnTo>
                  <a:pt x="4970" y="4216"/>
                </a:lnTo>
                <a:lnTo>
                  <a:pt x="4970" y="4216"/>
                </a:lnTo>
                <a:lnTo>
                  <a:pt x="4962" y="4212"/>
                </a:lnTo>
                <a:lnTo>
                  <a:pt x="4962" y="4212"/>
                </a:lnTo>
                <a:close/>
                <a:moveTo>
                  <a:pt x="4954" y="4206"/>
                </a:moveTo>
                <a:lnTo>
                  <a:pt x="4954" y="4206"/>
                </a:lnTo>
                <a:lnTo>
                  <a:pt x="4946" y="4200"/>
                </a:lnTo>
                <a:lnTo>
                  <a:pt x="4946" y="4200"/>
                </a:lnTo>
                <a:lnTo>
                  <a:pt x="4954" y="4204"/>
                </a:lnTo>
                <a:lnTo>
                  <a:pt x="4954" y="4204"/>
                </a:lnTo>
                <a:lnTo>
                  <a:pt x="4962" y="4210"/>
                </a:lnTo>
                <a:lnTo>
                  <a:pt x="4962" y="4210"/>
                </a:lnTo>
                <a:lnTo>
                  <a:pt x="4954" y="4206"/>
                </a:lnTo>
                <a:lnTo>
                  <a:pt x="4954" y="4206"/>
                </a:lnTo>
                <a:close/>
                <a:moveTo>
                  <a:pt x="4948" y="4204"/>
                </a:moveTo>
                <a:lnTo>
                  <a:pt x="4948" y="4204"/>
                </a:lnTo>
                <a:lnTo>
                  <a:pt x="4942" y="4202"/>
                </a:lnTo>
                <a:lnTo>
                  <a:pt x="4942" y="4202"/>
                </a:lnTo>
                <a:lnTo>
                  <a:pt x="4932" y="4196"/>
                </a:lnTo>
                <a:lnTo>
                  <a:pt x="4932" y="4196"/>
                </a:lnTo>
                <a:lnTo>
                  <a:pt x="4940" y="4198"/>
                </a:lnTo>
                <a:lnTo>
                  <a:pt x="4940" y="4198"/>
                </a:lnTo>
                <a:lnTo>
                  <a:pt x="4948" y="4204"/>
                </a:lnTo>
                <a:lnTo>
                  <a:pt x="4948" y="4204"/>
                </a:lnTo>
                <a:close/>
                <a:moveTo>
                  <a:pt x="4936" y="4200"/>
                </a:moveTo>
                <a:lnTo>
                  <a:pt x="4936" y="4200"/>
                </a:lnTo>
                <a:lnTo>
                  <a:pt x="4924" y="4194"/>
                </a:lnTo>
                <a:lnTo>
                  <a:pt x="4924" y="4194"/>
                </a:lnTo>
                <a:lnTo>
                  <a:pt x="4914" y="4188"/>
                </a:lnTo>
                <a:lnTo>
                  <a:pt x="4914" y="4188"/>
                </a:lnTo>
                <a:lnTo>
                  <a:pt x="4926" y="4192"/>
                </a:lnTo>
                <a:lnTo>
                  <a:pt x="4926" y="4192"/>
                </a:lnTo>
                <a:lnTo>
                  <a:pt x="4936" y="4200"/>
                </a:lnTo>
                <a:lnTo>
                  <a:pt x="4936" y="4200"/>
                </a:lnTo>
                <a:close/>
                <a:moveTo>
                  <a:pt x="4922" y="4194"/>
                </a:moveTo>
                <a:lnTo>
                  <a:pt x="4922" y="4194"/>
                </a:lnTo>
                <a:lnTo>
                  <a:pt x="4910" y="4190"/>
                </a:lnTo>
                <a:lnTo>
                  <a:pt x="4910" y="4190"/>
                </a:lnTo>
                <a:lnTo>
                  <a:pt x="4900" y="4182"/>
                </a:lnTo>
                <a:lnTo>
                  <a:pt x="4900" y="4182"/>
                </a:lnTo>
                <a:lnTo>
                  <a:pt x="4912" y="4186"/>
                </a:lnTo>
                <a:lnTo>
                  <a:pt x="4912" y="4186"/>
                </a:lnTo>
                <a:lnTo>
                  <a:pt x="4922" y="4194"/>
                </a:lnTo>
                <a:lnTo>
                  <a:pt x="4922" y="4194"/>
                </a:lnTo>
                <a:close/>
                <a:moveTo>
                  <a:pt x="4896" y="4178"/>
                </a:moveTo>
                <a:lnTo>
                  <a:pt x="4896" y="4178"/>
                </a:lnTo>
                <a:lnTo>
                  <a:pt x="4886" y="4170"/>
                </a:lnTo>
                <a:lnTo>
                  <a:pt x="4886" y="4170"/>
                </a:lnTo>
                <a:lnTo>
                  <a:pt x="4898" y="4176"/>
                </a:lnTo>
                <a:lnTo>
                  <a:pt x="4898" y="4176"/>
                </a:lnTo>
                <a:lnTo>
                  <a:pt x="4906" y="4182"/>
                </a:lnTo>
                <a:lnTo>
                  <a:pt x="4906" y="4182"/>
                </a:lnTo>
                <a:lnTo>
                  <a:pt x="4896" y="4178"/>
                </a:lnTo>
                <a:lnTo>
                  <a:pt x="4896" y="4178"/>
                </a:lnTo>
                <a:close/>
                <a:moveTo>
                  <a:pt x="4882" y="4166"/>
                </a:moveTo>
                <a:lnTo>
                  <a:pt x="4882" y="4166"/>
                </a:lnTo>
                <a:lnTo>
                  <a:pt x="4874" y="4158"/>
                </a:lnTo>
                <a:lnTo>
                  <a:pt x="4874" y="4158"/>
                </a:lnTo>
                <a:lnTo>
                  <a:pt x="4884" y="4164"/>
                </a:lnTo>
                <a:lnTo>
                  <a:pt x="4884" y="4164"/>
                </a:lnTo>
                <a:lnTo>
                  <a:pt x="4894" y="4172"/>
                </a:lnTo>
                <a:lnTo>
                  <a:pt x="4894" y="4172"/>
                </a:lnTo>
                <a:lnTo>
                  <a:pt x="4882" y="4166"/>
                </a:lnTo>
                <a:lnTo>
                  <a:pt x="4882" y="4166"/>
                </a:lnTo>
                <a:close/>
                <a:moveTo>
                  <a:pt x="4880" y="4166"/>
                </a:moveTo>
                <a:lnTo>
                  <a:pt x="4880" y="4166"/>
                </a:lnTo>
                <a:lnTo>
                  <a:pt x="4868" y="4160"/>
                </a:lnTo>
                <a:lnTo>
                  <a:pt x="4868" y="4160"/>
                </a:lnTo>
                <a:lnTo>
                  <a:pt x="4858" y="4152"/>
                </a:lnTo>
                <a:lnTo>
                  <a:pt x="4858" y="4152"/>
                </a:lnTo>
                <a:lnTo>
                  <a:pt x="4870" y="4156"/>
                </a:lnTo>
                <a:lnTo>
                  <a:pt x="4870" y="4156"/>
                </a:lnTo>
                <a:lnTo>
                  <a:pt x="4880" y="4166"/>
                </a:lnTo>
                <a:lnTo>
                  <a:pt x="4880" y="4166"/>
                </a:lnTo>
                <a:close/>
                <a:moveTo>
                  <a:pt x="4854" y="4146"/>
                </a:moveTo>
                <a:lnTo>
                  <a:pt x="4854" y="4146"/>
                </a:lnTo>
                <a:lnTo>
                  <a:pt x="4846" y="4138"/>
                </a:lnTo>
                <a:lnTo>
                  <a:pt x="4846" y="4138"/>
                </a:lnTo>
                <a:lnTo>
                  <a:pt x="4856" y="4144"/>
                </a:lnTo>
                <a:lnTo>
                  <a:pt x="4856" y="4144"/>
                </a:lnTo>
                <a:lnTo>
                  <a:pt x="4864" y="4152"/>
                </a:lnTo>
                <a:lnTo>
                  <a:pt x="4864" y="4152"/>
                </a:lnTo>
                <a:lnTo>
                  <a:pt x="4854" y="4146"/>
                </a:lnTo>
                <a:lnTo>
                  <a:pt x="4854" y="4146"/>
                </a:lnTo>
                <a:close/>
                <a:moveTo>
                  <a:pt x="4840" y="4134"/>
                </a:moveTo>
                <a:lnTo>
                  <a:pt x="4840" y="4134"/>
                </a:lnTo>
                <a:lnTo>
                  <a:pt x="4832" y="4126"/>
                </a:lnTo>
                <a:lnTo>
                  <a:pt x="4832" y="4126"/>
                </a:lnTo>
                <a:lnTo>
                  <a:pt x="4842" y="4132"/>
                </a:lnTo>
                <a:lnTo>
                  <a:pt x="4842" y="4132"/>
                </a:lnTo>
                <a:lnTo>
                  <a:pt x="4850" y="4140"/>
                </a:lnTo>
                <a:lnTo>
                  <a:pt x="4850" y="4140"/>
                </a:lnTo>
                <a:lnTo>
                  <a:pt x="4840" y="4134"/>
                </a:lnTo>
                <a:lnTo>
                  <a:pt x="4840" y="4134"/>
                </a:lnTo>
                <a:close/>
                <a:moveTo>
                  <a:pt x="4836" y="4132"/>
                </a:moveTo>
                <a:lnTo>
                  <a:pt x="4836" y="4132"/>
                </a:lnTo>
                <a:lnTo>
                  <a:pt x="4826" y="4126"/>
                </a:lnTo>
                <a:lnTo>
                  <a:pt x="4826" y="4126"/>
                </a:lnTo>
                <a:lnTo>
                  <a:pt x="4816" y="4118"/>
                </a:lnTo>
                <a:lnTo>
                  <a:pt x="4816" y="4118"/>
                </a:lnTo>
                <a:lnTo>
                  <a:pt x="4826" y="4124"/>
                </a:lnTo>
                <a:lnTo>
                  <a:pt x="4826" y="4124"/>
                </a:lnTo>
                <a:lnTo>
                  <a:pt x="4836" y="4132"/>
                </a:lnTo>
                <a:lnTo>
                  <a:pt x="4836" y="4132"/>
                </a:lnTo>
                <a:close/>
                <a:moveTo>
                  <a:pt x="4822" y="4124"/>
                </a:moveTo>
                <a:lnTo>
                  <a:pt x="4822" y="4124"/>
                </a:lnTo>
                <a:lnTo>
                  <a:pt x="4812" y="4118"/>
                </a:lnTo>
                <a:lnTo>
                  <a:pt x="4812" y="4118"/>
                </a:lnTo>
                <a:lnTo>
                  <a:pt x="4802" y="4108"/>
                </a:lnTo>
                <a:lnTo>
                  <a:pt x="4802" y="4108"/>
                </a:lnTo>
                <a:lnTo>
                  <a:pt x="4812" y="4114"/>
                </a:lnTo>
                <a:lnTo>
                  <a:pt x="4812" y="4114"/>
                </a:lnTo>
                <a:lnTo>
                  <a:pt x="4822" y="4124"/>
                </a:lnTo>
                <a:lnTo>
                  <a:pt x="4822" y="4124"/>
                </a:lnTo>
                <a:close/>
                <a:moveTo>
                  <a:pt x="4796" y="4104"/>
                </a:moveTo>
                <a:lnTo>
                  <a:pt x="4796" y="4104"/>
                </a:lnTo>
                <a:lnTo>
                  <a:pt x="4788" y="4094"/>
                </a:lnTo>
                <a:lnTo>
                  <a:pt x="4788" y="4094"/>
                </a:lnTo>
                <a:lnTo>
                  <a:pt x="4798" y="4102"/>
                </a:lnTo>
                <a:lnTo>
                  <a:pt x="4798" y="4102"/>
                </a:lnTo>
                <a:lnTo>
                  <a:pt x="4806" y="4110"/>
                </a:lnTo>
                <a:lnTo>
                  <a:pt x="4806" y="4110"/>
                </a:lnTo>
                <a:lnTo>
                  <a:pt x="4796" y="4104"/>
                </a:lnTo>
                <a:lnTo>
                  <a:pt x="4796" y="4104"/>
                </a:lnTo>
                <a:close/>
                <a:moveTo>
                  <a:pt x="4792" y="4100"/>
                </a:moveTo>
                <a:lnTo>
                  <a:pt x="4792" y="4100"/>
                </a:lnTo>
                <a:lnTo>
                  <a:pt x="4782" y="4094"/>
                </a:lnTo>
                <a:lnTo>
                  <a:pt x="4782" y="4094"/>
                </a:lnTo>
                <a:lnTo>
                  <a:pt x="4772" y="4084"/>
                </a:lnTo>
                <a:lnTo>
                  <a:pt x="4772" y="4084"/>
                </a:lnTo>
                <a:lnTo>
                  <a:pt x="4784" y="4092"/>
                </a:lnTo>
                <a:lnTo>
                  <a:pt x="4784" y="4092"/>
                </a:lnTo>
                <a:lnTo>
                  <a:pt x="4792" y="4100"/>
                </a:lnTo>
                <a:lnTo>
                  <a:pt x="4792" y="4100"/>
                </a:lnTo>
                <a:close/>
                <a:moveTo>
                  <a:pt x="4768" y="4080"/>
                </a:moveTo>
                <a:lnTo>
                  <a:pt x="4768" y="4080"/>
                </a:lnTo>
                <a:lnTo>
                  <a:pt x="4758" y="4070"/>
                </a:lnTo>
                <a:lnTo>
                  <a:pt x="4758" y="4070"/>
                </a:lnTo>
                <a:lnTo>
                  <a:pt x="4768" y="4078"/>
                </a:lnTo>
                <a:lnTo>
                  <a:pt x="4768" y="4078"/>
                </a:lnTo>
                <a:lnTo>
                  <a:pt x="4778" y="4086"/>
                </a:lnTo>
                <a:lnTo>
                  <a:pt x="4778" y="4086"/>
                </a:lnTo>
                <a:lnTo>
                  <a:pt x="4768" y="4080"/>
                </a:lnTo>
                <a:lnTo>
                  <a:pt x="4768" y="4080"/>
                </a:lnTo>
                <a:close/>
                <a:moveTo>
                  <a:pt x="4762" y="4076"/>
                </a:moveTo>
                <a:lnTo>
                  <a:pt x="4762" y="4076"/>
                </a:lnTo>
                <a:lnTo>
                  <a:pt x="4752" y="4070"/>
                </a:lnTo>
                <a:lnTo>
                  <a:pt x="4752" y="4070"/>
                </a:lnTo>
                <a:lnTo>
                  <a:pt x="4742" y="4060"/>
                </a:lnTo>
                <a:lnTo>
                  <a:pt x="4742" y="4060"/>
                </a:lnTo>
                <a:lnTo>
                  <a:pt x="4754" y="4066"/>
                </a:lnTo>
                <a:lnTo>
                  <a:pt x="4754" y="4066"/>
                </a:lnTo>
                <a:lnTo>
                  <a:pt x="4762" y="4076"/>
                </a:lnTo>
                <a:lnTo>
                  <a:pt x="4762" y="4076"/>
                </a:lnTo>
                <a:close/>
                <a:moveTo>
                  <a:pt x="4736" y="4054"/>
                </a:moveTo>
                <a:lnTo>
                  <a:pt x="4736" y="4054"/>
                </a:lnTo>
                <a:lnTo>
                  <a:pt x="4728" y="4044"/>
                </a:lnTo>
                <a:lnTo>
                  <a:pt x="4728" y="4044"/>
                </a:lnTo>
                <a:lnTo>
                  <a:pt x="4738" y="4052"/>
                </a:lnTo>
                <a:lnTo>
                  <a:pt x="4738" y="4052"/>
                </a:lnTo>
                <a:lnTo>
                  <a:pt x="4748" y="4060"/>
                </a:lnTo>
                <a:lnTo>
                  <a:pt x="4748" y="4060"/>
                </a:lnTo>
                <a:lnTo>
                  <a:pt x="4736" y="4054"/>
                </a:lnTo>
                <a:lnTo>
                  <a:pt x="4736" y="4054"/>
                </a:lnTo>
                <a:close/>
                <a:moveTo>
                  <a:pt x="4732" y="4050"/>
                </a:moveTo>
                <a:lnTo>
                  <a:pt x="4732" y="4050"/>
                </a:lnTo>
                <a:lnTo>
                  <a:pt x="4722" y="4042"/>
                </a:lnTo>
                <a:lnTo>
                  <a:pt x="4722" y="4042"/>
                </a:lnTo>
                <a:lnTo>
                  <a:pt x="4712" y="4032"/>
                </a:lnTo>
                <a:lnTo>
                  <a:pt x="4712" y="4032"/>
                </a:lnTo>
                <a:lnTo>
                  <a:pt x="4724" y="4040"/>
                </a:lnTo>
                <a:lnTo>
                  <a:pt x="4724" y="4040"/>
                </a:lnTo>
                <a:lnTo>
                  <a:pt x="4732" y="4050"/>
                </a:lnTo>
                <a:lnTo>
                  <a:pt x="4732" y="4050"/>
                </a:lnTo>
                <a:close/>
                <a:moveTo>
                  <a:pt x="4706" y="4026"/>
                </a:moveTo>
                <a:lnTo>
                  <a:pt x="4706" y="4026"/>
                </a:lnTo>
                <a:lnTo>
                  <a:pt x="4698" y="4016"/>
                </a:lnTo>
                <a:lnTo>
                  <a:pt x="4698" y="4016"/>
                </a:lnTo>
                <a:lnTo>
                  <a:pt x="4708" y="4024"/>
                </a:lnTo>
                <a:lnTo>
                  <a:pt x="4708" y="4024"/>
                </a:lnTo>
                <a:lnTo>
                  <a:pt x="4716" y="4032"/>
                </a:lnTo>
                <a:lnTo>
                  <a:pt x="4716" y="4032"/>
                </a:lnTo>
                <a:lnTo>
                  <a:pt x="4706" y="4026"/>
                </a:lnTo>
                <a:lnTo>
                  <a:pt x="4706" y="4026"/>
                </a:lnTo>
                <a:close/>
                <a:moveTo>
                  <a:pt x="4702" y="4022"/>
                </a:moveTo>
                <a:lnTo>
                  <a:pt x="4702" y="4022"/>
                </a:lnTo>
                <a:lnTo>
                  <a:pt x="4616" y="3958"/>
                </a:lnTo>
                <a:lnTo>
                  <a:pt x="4530" y="3890"/>
                </a:lnTo>
                <a:lnTo>
                  <a:pt x="4530" y="3890"/>
                </a:lnTo>
                <a:lnTo>
                  <a:pt x="4468" y="3842"/>
                </a:lnTo>
                <a:lnTo>
                  <a:pt x="4404" y="3794"/>
                </a:lnTo>
                <a:lnTo>
                  <a:pt x="4340" y="3748"/>
                </a:lnTo>
                <a:lnTo>
                  <a:pt x="4274" y="3702"/>
                </a:lnTo>
                <a:lnTo>
                  <a:pt x="4140" y="3612"/>
                </a:lnTo>
                <a:lnTo>
                  <a:pt x="4000" y="3524"/>
                </a:lnTo>
                <a:lnTo>
                  <a:pt x="3856" y="3438"/>
                </a:lnTo>
                <a:lnTo>
                  <a:pt x="3710" y="3352"/>
                </a:lnTo>
                <a:lnTo>
                  <a:pt x="3408" y="3178"/>
                </a:lnTo>
                <a:lnTo>
                  <a:pt x="3408" y="3178"/>
                </a:lnTo>
                <a:lnTo>
                  <a:pt x="3192" y="3054"/>
                </a:lnTo>
                <a:lnTo>
                  <a:pt x="2976" y="2930"/>
                </a:lnTo>
                <a:lnTo>
                  <a:pt x="2868" y="2866"/>
                </a:lnTo>
                <a:lnTo>
                  <a:pt x="2764" y="2800"/>
                </a:lnTo>
                <a:lnTo>
                  <a:pt x="2658" y="2734"/>
                </a:lnTo>
                <a:lnTo>
                  <a:pt x="2556" y="2666"/>
                </a:lnTo>
                <a:lnTo>
                  <a:pt x="2556" y="2666"/>
                </a:lnTo>
                <a:lnTo>
                  <a:pt x="2546" y="2648"/>
                </a:lnTo>
                <a:lnTo>
                  <a:pt x="2546" y="2648"/>
                </a:lnTo>
                <a:lnTo>
                  <a:pt x="2640" y="2708"/>
                </a:lnTo>
                <a:lnTo>
                  <a:pt x="2736" y="2768"/>
                </a:lnTo>
                <a:lnTo>
                  <a:pt x="2932" y="2884"/>
                </a:lnTo>
                <a:lnTo>
                  <a:pt x="3130" y="2998"/>
                </a:lnTo>
                <a:lnTo>
                  <a:pt x="3326" y="3110"/>
                </a:lnTo>
                <a:lnTo>
                  <a:pt x="3326" y="3110"/>
                </a:lnTo>
                <a:lnTo>
                  <a:pt x="3490" y="3200"/>
                </a:lnTo>
                <a:lnTo>
                  <a:pt x="3648" y="3292"/>
                </a:lnTo>
                <a:lnTo>
                  <a:pt x="3806" y="3384"/>
                </a:lnTo>
                <a:lnTo>
                  <a:pt x="3958" y="3476"/>
                </a:lnTo>
                <a:lnTo>
                  <a:pt x="4106" y="3570"/>
                </a:lnTo>
                <a:lnTo>
                  <a:pt x="4178" y="3618"/>
                </a:lnTo>
                <a:lnTo>
                  <a:pt x="4248" y="3666"/>
                </a:lnTo>
                <a:lnTo>
                  <a:pt x="4318" y="3716"/>
                </a:lnTo>
                <a:lnTo>
                  <a:pt x="4386" y="3766"/>
                </a:lnTo>
                <a:lnTo>
                  <a:pt x="4452" y="3818"/>
                </a:lnTo>
                <a:lnTo>
                  <a:pt x="4516" y="3870"/>
                </a:lnTo>
                <a:lnTo>
                  <a:pt x="4516" y="3870"/>
                </a:lnTo>
                <a:lnTo>
                  <a:pt x="4606" y="3944"/>
                </a:lnTo>
                <a:lnTo>
                  <a:pt x="4692" y="4012"/>
                </a:lnTo>
                <a:lnTo>
                  <a:pt x="4692" y="4012"/>
                </a:lnTo>
                <a:lnTo>
                  <a:pt x="4702" y="4022"/>
                </a:lnTo>
                <a:lnTo>
                  <a:pt x="4702" y="4022"/>
                </a:lnTo>
                <a:close/>
                <a:moveTo>
                  <a:pt x="4516" y="3868"/>
                </a:moveTo>
                <a:lnTo>
                  <a:pt x="4516" y="3868"/>
                </a:lnTo>
                <a:lnTo>
                  <a:pt x="4452" y="3816"/>
                </a:lnTo>
                <a:lnTo>
                  <a:pt x="4386" y="3764"/>
                </a:lnTo>
                <a:lnTo>
                  <a:pt x="4318" y="3714"/>
                </a:lnTo>
                <a:lnTo>
                  <a:pt x="4248" y="3664"/>
                </a:lnTo>
                <a:lnTo>
                  <a:pt x="4178" y="3616"/>
                </a:lnTo>
                <a:lnTo>
                  <a:pt x="4106" y="3568"/>
                </a:lnTo>
                <a:lnTo>
                  <a:pt x="3958" y="3474"/>
                </a:lnTo>
                <a:lnTo>
                  <a:pt x="3806" y="3382"/>
                </a:lnTo>
                <a:lnTo>
                  <a:pt x="3650" y="3290"/>
                </a:lnTo>
                <a:lnTo>
                  <a:pt x="3490" y="3198"/>
                </a:lnTo>
                <a:lnTo>
                  <a:pt x="3326" y="3106"/>
                </a:lnTo>
                <a:lnTo>
                  <a:pt x="3326" y="3106"/>
                </a:lnTo>
                <a:lnTo>
                  <a:pt x="3130" y="2996"/>
                </a:lnTo>
                <a:lnTo>
                  <a:pt x="2932" y="2882"/>
                </a:lnTo>
                <a:lnTo>
                  <a:pt x="2736" y="2764"/>
                </a:lnTo>
                <a:lnTo>
                  <a:pt x="2638" y="2706"/>
                </a:lnTo>
                <a:lnTo>
                  <a:pt x="2544" y="2644"/>
                </a:lnTo>
                <a:lnTo>
                  <a:pt x="2544" y="2644"/>
                </a:lnTo>
                <a:lnTo>
                  <a:pt x="2534" y="2626"/>
                </a:lnTo>
                <a:lnTo>
                  <a:pt x="2534" y="2626"/>
                </a:lnTo>
                <a:lnTo>
                  <a:pt x="2622" y="2680"/>
                </a:lnTo>
                <a:lnTo>
                  <a:pt x="2710" y="2734"/>
                </a:lnTo>
                <a:lnTo>
                  <a:pt x="2890" y="2838"/>
                </a:lnTo>
                <a:lnTo>
                  <a:pt x="3072" y="2942"/>
                </a:lnTo>
                <a:lnTo>
                  <a:pt x="3252" y="3042"/>
                </a:lnTo>
                <a:lnTo>
                  <a:pt x="3252" y="3042"/>
                </a:lnTo>
                <a:lnTo>
                  <a:pt x="3418" y="3136"/>
                </a:lnTo>
                <a:lnTo>
                  <a:pt x="3584" y="3230"/>
                </a:lnTo>
                <a:lnTo>
                  <a:pt x="3750" y="3326"/>
                </a:lnTo>
                <a:lnTo>
                  <a:pt x="3912" y="3424"/>
                </a:lnTo>
                <a:lnTo>
                  <a:pt x="3992" y="3474"/>
                </a:lnTo>
                <a:lnTo>
                  <a:pt x="4070" y="3524"/>
                </a:lnTo>
                <a:lnTo>
                  <a:pt x="4146" y="3576"/>
                </a:lnTo>
                <a:lnTo>
                  <a:pt x="4222" y="3628"/>
                </a:lnTo>
                <a:lnTo>
                  <a:pt x="4296" y="3682"/>
                </a:lnTo>
                <a:lnTo>
                  <a:pt x="4368" y="3736"/>
                </a:lnTo>
                <a:lnTo>
                  <a:pt x="4436" y="3792"/>
                </a:lnTo>
                <a:lnTo>
                  <a:pt x="4504" y="3848"/>
                </a:lnTo>
                <a:lnTo>
                  <a:pt x="4504" y="3848"/>
                </a:lnTo>
                <a:lnTo>
                  <a:pt x="4592" y="3924"/>
                </a:lnTo>
                <a:lnTo>
                  <a:pt x="4678" y="3996"/>
                </a:lnTo>
                <a:lnTo>
                  <a:pt x="4678" y="3996"/>
                </a:lnTo>
                <a:lnTo>
                  <a:pt x="4688" y="4006"/>
                </a:lnTo>
                <a:lnTo>
                  <a:pt x="4688" y="4006"/>
                </a:lnTo>
                <a:lnTo>
                  <a:pt x="4602" y="3938"/>
                </a:lnTo>
                <a:lnTo>
                  <a:pt x="4516" y="3868"/>
                </a:lnTo>
                <a:lnTo>
                  <a:pt x="4516" y="3868"/>
                </a:lnTo>
                <a:close/>
                <a:moveTo>
                  <a:pt x="2540" y="2642"/>
                </a:moveTo>
                <a:lnTo>
                  <a:pt x="2540" y="2642"/>
                </a:lnTo>
                <a:lnTo>
                  <a:pt x="2490" y="2610"/>
                </a:lnTo>
                <a:lnTo>
                  <a:pt x="2490" y="2610"/>
                </a:lnTo>
                <a:lnTo>
                  <a:pt x="2480" y="2592"/>
                </a:lnTo>
                <a:lnTo>
                  <a:pt x="2480" y="2592"/>
                </a:lnTo>
                <a:lnTo>
                  <a:pt x="2530" y="2624"/>
                </a:lnTo>
                <a:lnTo>
                  <a:pt x="2530" y="2624"/>
                </a:lnTo>
                <a:lnTo>
                  <a:pt x="2540" y="2642"/>
                </a:lnTo>
                <a:lnTo>
                  <a:pt x="2540" y="2642"/>
                </a:lnTo>
                <a:close/>
                <a:moveTo>
                  <a:pt x="2478" y="2588"/>
                </a:moveTo>
                <a:lnTo>
                  <a:pt x="2478" y="2588"/>
                </a:lnTo>
                <a:lnTo>
                  <a:pt x="2468" y="2570"/>
                </a:lnTo>
                <a:lnTo>
                  <a:pt x="2468" y="2570"/>
                </a:lnTo>
                <a:lnTo>
                  <a:pt x="2518" y="2602"/>
                </a:lnTo>
                <a:lnTo>
                  <a:pt x="2518" y="2602"/>
                </a:lnTo>
                <a:lnTo>
                  <a:pt x="2528" y="2620"/>
                </a:lnTo>
                <a:lnTo>
                  <a:pt x="2528" y="2620"/>
                </a:lnTo>
                <a:lnTo>
                  <a:pt x="2478" y="2588"/>
                </a:lnTo>
                <a:lnTo>
                  <a:pt x="2478" y="2588"/>
                </a:lnTo>
                <a:close/>
                <a:moveTo>
                  <a:pt x="2476" y="2588"/>
                </a:moveTo>
                <a:lnTo>
                  <a:pt x="2476" y="2588"/>
                </a:lnTo>
                <a:lnTo>
                  <a:pt x="2452" y="2572"/>
                </a:lnTo>
                <a:lnTo>
                  <a:pt x="2452" y="2572"/>
                </a:lnTo>
                <a:lnTo>
                  <a:pt x="2442" y="2554"/>
                </a:lnTo>
                <a:lnTo>
                  <a:pt x="2442" y="2554"/>
                </a:lnTo>
                <a:lnTo>
                  <a:pt x="2466" y="2570"/>
                </a:lnTo>
                <a:lnTo>
                  <a:pt x="2466" y="2570"/>
                </a:lnTo>
                <a:lnTo>
                  <a:pt x="2476" y="2588"/>
                </a:lnTo>
                <a:lnTo>
                  <a:pt x="2476" y="2588"/>
                </a:lnTo>
                <a:close/>
                <a:moveTo>
                  <a:pt x="2440" y="2550"/>
                </a:moveTo>
                <a:lnTo>
                  <a:pt x="2440" y="2550"/>
                </a:lnTo>
                <a:lnTo>
                  <a:pt x="2428" y="2532"/>
                </a:lnTo>
                <a:lnTo>
                  <a:pt x="2428" y="2532"/>
                </a:lnTo>
                <a:lnTo>
                  <a:pt x="2454" y="2548"/>
                </a:lnTo>
                <a:lnTo>
                  <a:pt x="2454" y="2548"/>
                </a:lnTo>
                <a:lnTo>
                  <a:pt x="2464" y="2566"/>
                </a:lnTo>
                <a:lnTo>
                  <a:pt x="2464" y="2566"/>
                </a:lnTo>
                <a:lnTo>
                  <a:pt x="2440" y="2550"/>
                </a:lnTo>
                <a:lnTo>
                  <a:pt x="2440" y="2550"/>
                </a:lnTo>
                <a:close/>
                <a:moveTo>
                  <a:pt x="2426" y="2528"/>
                </a:moveTo>
                <a:lnTo>
                  <a:pt x="2426" y="2528"/>
                </a:lnTo>
                <a:lnTo>
                  <a:pt x="2416" y="2510"/>
                </a:lnTo>
                <a:lnTo>
                  <a:pt x="2416" y="2510"/>
                </a:lnTo>
                <a:lnTo>
                  <a:pt x="2440" y="2526"/>
                </a:lnTo>
                <a:lnTo>
                  <a:pt x="2440" y="2526"/>
                </a:lnTo>
                <a:lnTo>
                  <a:pt x="2452" y="2544"/>
                </a:lnTo>
                <a:lnTo>
                  <a:pt x="2452" y="2544"/>
                </a:lnTo>
                <a:lnTo>
                  <a:pt x="2426" y="2528"/>
                </a:lnTo>
                <a:lnTo>
                  <a:pt x="2426" y="2528"/>
                </a:lnTo>
                <a:close/>
                <a:moveTo>
                  <a:pt x="2414" y="2506"/>
                </a:moveTo>
                <a:lnTo>
                  <a:pt x="2414" y="2506"/>
                </a:lnTo>
                <a:lnTo>
                  <a:pt x="2402" y="2488"/>
                </a:lnTo>
                <a:lnTo>
                  <a:pt x="2402" y="2488"/>
                </a:lnTo>
                <a:lnTo>
                  <a:pt x="2428" y="2504"/>
                </a:lnTo>
                <a:lnTo>
                  <a:pt x="2428" y="2504"/>
                </a:lnTo>
                <a:lnTo>
                  <a:pt x="2438" y="2522"/>
                </a:lnTo>
                <a:lnTo>
                  <a:pt x="2438" y="2522"/>
                </a:lnTo>
                <a:lnTo>
                  <a:pt x="2414" y="2506"/>
                </a:lnTo>
                <a:lnTo>
                  <a:pt x="2414" y="2506"/>
                </a:lnTo>
                <a:close/>
                <a:moveTo>
                  <a:pt x="2400" y="2486"/>
                </a:moveTo>
                <a:lnTo>
                  <a:pt x="2400" y="2486"/>
                </a:lnTo>
                <a:lnTo>
                  <a:pt x="2390" y="2466"/>
                </a:lnTo>
                <a:lnTo>
                  <a:pt x="2390" y="2466"/>
                </a:lnTo>
                <a:lnTo>
                  <a:pt x="2416" y="2482"/>
                </a:lnTo>
                <a:lnTo>
                  <a:pt x="2416" y="2482"/>
                </a:lnTo>
                <a:lnTo>
                  <a:pt x="2426" y="2500"/>
                </a:lnTo>
                <a:lnTo>
                  <a:pt x="2426" y="2500"/>
                </a:lnTo>
                <a:lnTo>
                  <a:pt x="2400" y="2486"/>
                </a:lnTo>
                <a:lnTo>
                  <a:pt x="2400" y="2486"/>
                </a:lnTo>
                <a:close/>
                <a:moveTo>
                  <a:pt x="2388" y="2464"/>
                </a:moveTo>
                <a:lnTo>
                  <a:pt x="2388" y="2464"/>
                </a:lnTo>
                <a:lnTo>
                  <a:pt x="2378" y="2444"/>
                </a:lnTo>
                <a:lnTo>
                  <a:pt x="2378" y="2444"/>
                </a:lnTo>
                <a:lnTo>
                  <a:pt x="2404" y="2458"/>
                </a:lnTo>
                <a:lnTo>
                  <a:pt x="2404" y="2458"/>
                </a:lnTo>
                <a:lnTo>
                  <a:pt x="2414" y="2478"/>
                </a:lnTo>
                <a:lnTo>
                  <a:pt x="2414" y="2478"/>
                </a:lnTo>
                <a:lnTo>
                  <a:pt x="2388" y="2464"/>
                </a:lnTo>
                <a:lnTo>
                  <a:pt x="2388" y="2464"/>
                </a:lnTo>
                <a:close/>
                <a:moveTo>
                  <a:pt x="2376" y="2442"/>
                </a:moveTo>
                <a:lnTo>
                  <a:pt x="2376" y="2442"/>
                </a:lnTo>
                <a:lnTo>
                  <a:pt x="2364" y="2422"/>
                </a:lnTo>
                <a:lnTo>
                  <a:pt x="2364" y="2422"/>
                </a:lnTo>
                <a:lnTo>
                  <a:pt x="2392" y="2436"/>
                </a:lnTo>
                <a:lnTo>
                  <a:pt x="2392" y="2436"/>
                </a:lnTo>
                <a:lnTo>
                  <a:pt x="2402" y="2456"/>
                </a:lnTo>
                <a:lnTo>
                  <a:pt x="2402" y="2456"/>
                </a:lnTo>
                <a:lnTo>
                  <a:pt x="2376" y="2442"/>
                </a:lnTo>
                <a:lnTo>
                  <a:pt x="2376" y="2442"/>
                </a:lnTo>
                <a:close/>
                <a:moveTo>
                  <a:pt x="2362" y="2418"/>
                </a:moveTo>
                <a:lnTo>
                  <a:pt x="2362" y="2418"/>
                </a:lnTo>
                <a:lnTo>
                  <a:pt x="2352" y="2400"/>
                </a:lnTo>
                <a:lnTo>
                  <a:pt x="2352" y="2400"/>
                </a:lnTo>
                <a:lnTo>
                  <a:pt x="2380" y="2414"/>
                </a:lnTo>
                <a:lnTo>
                  <a:pt x="2380" y="2414"/>
                </a:lnTo>
                <a:lnTo>
                  <a:pt x="2390" y="2434"/>
                </a:lnTo>
                <a:lnTo>
                  <a:pt x="2390" y="2434"/>
                </a:lnTo>
                <a:lnTo>
                  <a:pt x="2362" y="2418"/>
                </a:lnTo>
                <a:lnTo>
                  <a:pt x="2362" y="2418"/>
                </a:lnTo>
                <a:close/>
                <a:moveTo>
                  <a:pt x="2362" y="2418"/>
                </a:moveTo>
                <a:lnTo>
                  <a:pt x="2362" y="2418"/>
                </a:lnTo>
                <a:lnTo>
                  <a:pt x="2334" y="2404"/>
                </a:lnTo>
                <a:lnTo>
                  <a:pt x="2334" y="2404"/>
                </a:lnTo>
                <a:lnTo>
                  <a:pt x="2324" y="2384"/>
                </a:lnTo>
                <a:lnTo>
                  <a:pt x="2324" y="2384"/>
                </a:lnTo>
                <a:lnTo>
                  <a:pt x="2350" y="2398"/>
                </a:lnTo>
                <a:lnTo>
                  <a:pt x="2350" y="2398"/>
                </a:lnTo>
                <a:lnTo>
                  <a:pt x="2362" y="2418"/>
                </a:lnTo>
                <a:lnTo>
                  <a:pt x="2362" y="2418"/>
                </a:lnTo>
                <a:close/>
                <a:moveTo>
                  <a:pt x="2334" y="2404"/>
                </a:moveTo>
                <a:lnTo>
                  <a:pt x="2334" y="2404"/>
                </a:lnTo>
                <a:lnTo>
                  <a:pt x="2308" y="2390"/>
                </a:lnTo>
                <a:lnTo>
                  <a:pt x="2308" y="2390"/>
                </a:lnTo>
                <a:lnTo>
                  <a:pt x="2296" y="2370"/>
                </a:lnTo>
                <a:lnTo>
                  <a:pt x="2296" y="2370"/>
                </a:lnTo>
                <a:lnTo>
                  <a:pt x="2322" y="2384"/>
                </a:lnTo>
                <a:lnTo>
                  <a:pt x="2322" y="2384"/>
                </a:lnTo>
                <a:lnTo>
                  <a:pt x="2334" y="2404"/>
                </a:lnTo>
                <a:lnTo>
                  <a:pt x="2334" y="2404"/>
                </a:lnTo>
                <a:close/>
                <a:moveTo>
                  <a:pt x="2306" y="2388"/>
                </a:moveTo>
                <a:lnTo>
                  <a:pt x="2306" y="2388"/>
                </a:lnTo>
                <a:lnTo>
                  <a:pt x="2280" y="2374"/>
                </a:lnTo>
                <a:lnTo>
                  <a:pt x="2280" y="2374"/>
                </a:lnTo>
                <a:lnTo>
                  <a:pt x="2270" y="2356"/>
                </a:lnTo>
                <a:lnTo>
                  <a:pt x="2270" y="2356"/>
                </a:lnTo>
                <a:lnTo>
                  <a:pt x="2294" y="2370"/>
                </a:lnTo>
                <a:lnTo>
                  <a:pt x="2294" y="2370"/>
                </a:lnTo>
                <a:lnTo>
                  <a:pt x="2306" y="2388"/>
                </a:lnTo>
                <a:lnTo>
                  <a:pt x="2306" y="2388"/>
                </a:lnTo>
                <a:close/>
                <a:moveTo>
                  <a:pt x="2278" y="2374"/>
                </a:moveTo>
                <a:lnTo>
                  <a:pt x="2278" y="2374"/>
                </a:lnTo>
                <a:lnTo>
                  <a:pt x="2254" y="2360"/>
                </a:lnTo>
                <a:lnTo>
                  <a:pt x="2254" y="2360"/>
                </a:lnTo>
                <a:lnTo>
                  <a:pt x="2242" y="2342"/>
                </a:lnTo>
                <a:lnTo>
                  <a:pt x="2242" y="2342"/>
                </a:lnTo>
                <a:lnTo>
                  <a:pt x="2266" y="2354"/>
                </a:lnTo>
                <a:lnTo>
                  <a:pt x="2266" y="2354"/>
                </a:lnTo>
                <a:lnTo>
                  <a:pt x="2278" y="2374"/>
                </a:lnTo>
                <a:lnTo>
                  <a:pt x="2278" y="2374"/>
                </a:lnTo>
                <a:close/>
                <a:moveTo>
                  <a:pt x="2250" y="2358"/>
                </a:moveTo>
                <a:lnTo>
                  <a:pt x="2250" y="2358"/>
                </a:lnTo>
                <a:lnTo>
                  <a:pt x="2224" y="2344"/>
                </a:lnTo>
                <a:lnTo>
                  <a:pt x="2224" y="2344"/>
                </a:lnTo>
                <a:lnTo>
                  <a:pt x="2212" y="2326"/>
                </a:lnTo>
                <a:lnTo>
                  <a:pt x="2212" y="2326"/>
                </a:lnTo>
                <a:lnTo>
                  <a:pt x="2238" y="2340"/>
                </a:lnTo>
                <a:lnTo>
                  <a:pt x="2238" y="2340"/>
                </a:lnTo>
                <a:lnTo>
                  <a:pt x="2250" y="2358"/>
                </a:lnTo>
                <a:lnTo>
                  <a:pt x="2250" y="2358"/>
                </a:lnTo>
                <a:close/>
                <a:moveTo>
                  <a:pt x="2222" y="2342"/>
                </a:moveTo>
                <a:lnTo>
                  <a:pt x="2222" y="2342"/>
                </a:lnTo>
                <a:lnTo>
                  <a:pt x="2198" y="2330"/>
                </a:lnTo>
                <a:lnTo>
                  <a:pt x="2198" y="2330"/>
                </a:lnTo>
                <a:lnTo>
                  <a:pt x="2186" y="2312"/>
                </a:lnTo>
                <a:lnTo>
                  <a:pt x="2186" y="2312"/>
                </a:lnTo>
                <a:lnTo>
                  <a:pt x="2210" y="2324"/>
                </a:lnTo>
                <a:lnTo>
                  <a:pt x="2210" y="2324"/>
                </a:lnTo>
                <a:lnTo>
                  <a:pt x="2222" y="2342"/>
                </a:lnTo>
                <a:lnTo>
                  <a:pt x="2222" y="2342"/>
                </a:lnTo>
                <a:close/>
                <a:moveTo>
                  <a:pt x="2196" y="2328"/>
                </a:moveTo>
                <a:lnTo>
                  <a:pt x="2196" y="2328"/>
                </a:lnTo>
                <a:lnTo>
                  <a:pt x="2170" y="2314"/>
                </a:lnTo>
                <a:lnTo>
                  <a:pt x="2170" y="2314"/>
                </a:lnTo>
                <a:lnTo>
                  <a:pt x="2156" y="2296"/>
                </a:lnTo>
                <a:lnTo>
                  <a:pt x="2156" y="2296"/>
                </a:lnTo>
                <a:lnTo>
                  <a:pt x="2182" y="2310"/>
                </a:lnTo>
                <a:lnTo>
                  <a:pt x="2182" y="2310"/>
                </a:lnTo>
                <a:lnTo>
                  <a:pt x="2196" y="2328"/>
                </a:lnTo>
                <a:lnTo>
                  <a:pt x="2196" y="2328"/>
                </a:lnTo>
                <a:close/>
                <a:moveTo>
                  <a:pt x="2168" y="2312"/>
                </a:moveTo>
                <a:lnTo>
                  <a:pt x="2168" y="2312"/>
                </a:lnTo>
                <a:lnTo>
                  <a:pt x="2142" y="2298"/>
                </a:lnTo>
                <a:lnTo>
                  <a:pt x="2142" y="2298"/>
                </a:lnTo>
                <a:lnTo>
                  <a:pt x="2130" y="2282"/>
                </a:lnTo>
                <a:lnTo>
                  <a:pt x="2130" y="2282"/>
                </a:lnTo>
                <a:lnTo>
                  <a:pt x="2156" y="2296"/>
                </a:lnTo>
                <a:lnTo>
                  <a:pt x="2156" y="2296"/>
                </a:lnTo>
                <a:lnTo>
                  <a:pt x="2168" y="2312"/>
                </a:lnTo>
                <a:lnTo>
                  <a:pt x="2168" y="2312"/>
                </a:lnTo>
                <a:close/>
                <a:moveTo>
                  <a:pt x="2142" y="2298"/>
                </a:moveTo>
                <a:lnTo>
                  <a:pt x="2142" y="2298"/>
                </a:lnTo>
                <a:lnTo>
                  <a:pt x="2114" y="2282"/>
                </a:lnTo>
                <a:lnTo>
                  <a:pt x="2114" y="2282"/>
                </a:lnTo>
                <a:lnTo>
                  <a:pt x="2102" y="2266"/>
                </a:lnTo>
                <a:lnTo>
                  <a:pt x="2102" y="2266"/>
                </a:lnTo>
                <a:lnTo>
                  <a:pt x="2128" y="2280"/>
                </a:lnTo>
                <a:lnTo>
                  <a:pt x="2128" y="2280"/>
                </a:lnTo>
                <a:lnTo>
                  <a:pt x="2142" y="2298"/>
                </a:lnTo>
                <a:lnTo>
                  <a:pt x="2142" y="2298"/>
                </a:lnTo>
                <a:close/>
                <a:moveTo>
                  <a:pt x="2114" y="2282"/>
                </a:moveTo>
                <a:lnTo>
                  <a:pt x="2114" y="2282"/>
                </a:lnTo>
                <a:lnTo>
                  <a:pt x="2092" y="2268"/>
                </a:lnTo>
                <a:lnTo>
                  <a:pt x="2092" y="2268"/>
                </a:lnTo>
                <a:lnTo>
                  <a:pt x="2078" y="2252"/>
                </a:lnTo>
                <a:lnTo>
                  <a:pt x="2078" y="2252"/>
                </a:lnTo>
                <a:lnTo>
                  <a:pt x="2102" y="2266"/>
                </a:lnTo>
                <a:lnTo>
                  <a:pt x="2102" y="2266"/>
                </a:lnTo>
                <a:lnTo>
                  <a:pt x="2114" y="2282"/>
                </a:lnTo>
                <a:lnTo>
                  <a:pt x="2114" y="2282"/>
                </a:lnTo>
                <a:close/>
                <a:moveTo>
                  <a:pt x="2088" y="2266"/>
                </a:moveTo>
                <a:lnTo>
                  <a:pt x="2088" y="2266"/>
                </a:lnTo>
                <a:lnTo>
                  <a:pt x="2066" y="2254"/>
                </a:lnTo>
                <a:lnTo>
                  <a:pt x="2066" y="2254"/>
                </a:lnTo>
                <a:lnTo>
                  <a:pt x="2052" y="2238"/>
                </a:lnTo>
                <a:lnTo>
                  <a:pt x="2052" y="2238"/>
                </a:lnTo>
                <a:lnTo>
                  <a:pt x="2074" y="2250"/>
                </a:lnTo>
                <a:lnTo>
                  <a:pt x="2074" y="2250"/>
                </a:lnTo>
                <a:lnTo>
                  <a:pt x="2088" y="2266"/>
                </a:lnTo>
                <a:lnTo>
                  <a:pt x="2088" y="2266"/>
                </a:lnTo>
                <a:close/>
                <a:moveTo>
                  <a:pt x="2062" y="2252"/>
                </a:moveTo>
                <a:lnTo>
                  <a:pt x="2062" y="2252"/>
                </a:lnTo>
                <a:lnTo>
                  <a:pt x="2040" y="2238"/>
                </a:lnTo>
                <a:lnTo>
                  <a:pt x="2040" y="2238"/>
                </a:lnTo>
                <a:lnTo>
                  <a:pt x="2026" y="2224"/>
                </a:lnTo>
                <a:lnTo>
                  <a:pt x="2026" y="2224"/>
                </a:lnTo>
                <a:lnTo>
                  <a:pt x="2048" y="2236"/>
                </a:lnTo>
                <a:lnTo>
                  <a:pt x="2048" y="2236"/>
                </a:lnTo>
                <a:lnTo>
                  <a:pt x="2062" y="2252"/>
                </a:lnTo>
                <a:lnTo>
                  <a:pt x="2062" y="2252"/>
                </a:lnTo>
                <a:close/>
                <a:moveTo>
                  <a:pt x="2034" y="2236"/>
                </a:moveTo>
                <a:lnTo>
                  <a:pt x="2034" y="2236"/>
                </a:lnTo>
                <a:lnTo>
                  <a:pt x="2014" y="2224"/>
                </a:lnTo>
                <a:lnTo>
                  <a:pt x="2014" y="2224"/>
                </a:lnTo>
                <a:lnTo>
                  <a:pt x="2000" y="2208"/>
                </a:lnTo>
                <a:lnTo>
                  <a:pt x="2000" y="2208"/>
                </a:lnTo>
                <a:lnTo>
                  <a:pt x="2022" y="2220"/>
                </a:lnTo>
                <a:lnTo>
                  <a:pt x="2022" y="2220"/>
                </a:lnTo>
                <a:lnTo>
                  <a:pt x="2034" y="2236"/>
                </a:lnTo>
                <a:lnTo>
                  <a:pt x="2034" y="2236"/>
                </a:lnTo>
                <a:close/>
                <a:moveTo>
                  <a:pt x="2008" y="2220"/>
                </a:moveTo>
                <a:lnTo>
                  <a:pt x="2008" y="2220"/>
                </a:lnTo>
                <a:lnTo>
                  <a:pt x="1990" y="2208"/>
                </a:lnTo>
                <a:lnTo>
                  <a:pt x="1990" y="2208"/>
                </a:lnTo>
                <a:lnTo>
                  <a:pt x="1976" y="2194"/>
                </a:lnTo>
                <a:lnTo>
                  <a:pt x="1976" y="2194"/>
                </a:lnTo>
                <a:lnTo>
                  <a:pt x="1996" y="2204"/>
                </a:lnTo>
                <a:lnTo>
                  <a:pt x="1996" y="2204"/>
                </a:lnTo>
                <a:lnTo>
                  <a:pt x="2008" y="2220"/>
                </a:lnTo>
                <a:lnTo>
                  <a:pt x="2008" y="2220"/>
                </a:lnTo>
                <a:close/>
                <a:moveTo>
                  <a:pt x="1982" y="2204"/>
                </a:moveTo>
                <a:lnTo>
                  <a:pt x="1982" y="2204"/>
                </a:lnTo>
                <a:lnTo>
                  <a:pt x="1962" y="2192"/>
                </a:lnTo>
                <a:lnTo>
                  <a:pt x="1962" y="2192"/>
                </a:lnTo>
                <a:lnTo>
                  <a:pt x="1948" y="2178"/>
                </a:lnTo>
                <a:lnTo>
                  <a:pt x="1948" y="2178"/>
                </a:lnTo>
                <a:lnTo>
                  <a:pt x="1970" y="2190"/>
                </a:lnTo>
                <a:lnTo>
                  <a:pt x="1970" y="2190"/>
                </a:lnTo>
                <a:lnTo>
                  <a:pt x="1982" y="2204"/>
                </a:lnTo>
                <a:lnTo>
                  <a:pt x="1982" y="2204"/>
                </a:lnTo>
                <a:close/>
                <a:moveTo>
                  <a:pt x="1962" y="2194"/>
                </a:moveTo>
                <a:lnTo>
                  <a:pt x="1962" y="2194"/>
                </a:lnTo>
                <a:lnTo>
                  <a:pt x="1974" y="2206"/>
                </a:lnTo>
                <a:lnTo>
                  <a:pt x="1974" y="2206"/>
                </a:lnTo>
                <a:lnTo>
                  <a:pt x="1958" y="2194"/>
                </a:lnTo>
                <a:lnTo>
                  <a:pt x="1958" y="2194"/>
                </a:lnTo>
                <a:lnTo>
                  <a:pt x="1944" y="2182"/>
                </a:lnTo>
                <a:lnTo>
                  <a:pt x="1944" y="2182"/>
                </a:lnTo>
                <a:lnTo>
                  <a:pt x="1962" y="2194"/>
                </a:lnTo>
                <a:lnTo>
                  <a:pt x="1962" y="2194"/>
                </a:lnTo>
                <a:close/>
                <a:moveTo>
                  <a:pt x="1968" y="2198"/>
                </a:moveTo>
                <a:lnTo>
                  <a:pt x="1968" y="2198"/>
                </a:lnTo>
                <a:lnTo>
                  <a:pt x="1988" y="2210"/>
                </a:lnTo>
                <a:lnTo>
                  <a:pt x="1988" y="2210"/>
                </a:lnTo>
                <a:lnTo>
                  <a:pt x="2000" y="2222"/>
                </a:lnTo>
                <a:lnTo>
                  <a:pt x="2000" y="2222"/>
                </a:lnTo>
                <a:lnTo>
                  <a:pt x="1982" y="2210"/>
                </a:lnTo>
                <a:lnTo>
                  <a:pt x="1982" y="2210"/>
                </a:lnTo>
                <a:lnTo>
                  <a:pt x="1968" y="2198"/>
                </a:lnTo>
                <a:lnTo>
                  <a:pt x="1968" y="2198"/>
                </a:lnTo>
                <a:close/>
                <a:moveTo>
                  <a:pt x="2006" y="2228"/>
                </a:moveTo>
                <a:lnTo>
                  <a:pt x="2006" y="2228"/>
                </a:lnTo>
                <a:lnTo>
                  <a:pt x="2018" y="2242"/>
                </a:lnTo>
                <a:lnTo>
                  <a:pt x="2018" y="2242"/>
                </a:lnTo>
                <a:lnTo>
                  <a:pt x="2000" y="2230"/>
                </a:lnTo>
                <a:lnTo>
                  <a:pt x="2000" y="2230"/>
                </a:lnTo>
                <a:lnTo>
                  <a:pt x="1988" y="2218"/>
                </a:lnTo>
                <a:lnTo>
                  <a:pt x="1988" y="2218"/>
                </a:lnTo>
                <a:lnTo>
                  <a:pt x="2006" y="2228"/>
                </a:lnTo>
                <a:lnTo>
                  <a:pt x="2006" y="2228"/>
                </a:lnTo>
                <a:close/>
                <a:moveTo>
                  <a:pt x="2014" y="2234"/>
                </a:moveTo>
                <a:lnTo>
                  <a:pt x="2014" y="2234"/>
                </a:lnTo>
                <a:lnTo>
                  <a:pt x="2032" y="2244"/>
                </a:lnTo>
                <a:lnTo>
                  <a:pt x="2032" y="2244"/>
                </a:lnTo>
                <a:lnTo>
                  <a:pt x="2044" y="2258"/>
                </a:lnTo>
                <a:lnTo>
                  <a:pt x="2044" y="2258"/>
                </a:lnTo>
                <a:lnTo>
                  <a:pt x="2028" y="2246"/>
                </a:lnTo>
                <a:lnTo>
                  <a:pt x="2028" y="2246"/>
                </a:lnTo>
                <a:lnTo>
                  <a:pt x="2014" y="2234"/>
                </a:lnTo>
                <a:lnTo>
                  <a:pt x="2014" y="2234"/>
                </a:lnTo>
                <a:close/>
                <a:moveTo>
                  <a:pt x="2050" y="2264"/>
                </a:moveTo>
                <a:lnTo>
                  <a:pt x="2050" y="2264"/>
                </a:lnTo>
                <a:lnTo>
                  <a:pt x="2062" y="2276"/>
                </a:lnTo>
                <a:lnTo>
                  <a:pt x="2062" y="2276"/>
                </a:lnTo>
                <a:lnTo>
                  <a:pt x="2046" y="2266"/>
                </a:lnTo>
                <a:lnTo>
                  <a:pt x="2046" y="2266"/>
                </a:lnTo>
                <a:lnTo>
                  <a:pt x="2034" y="2254"/>
                </a:lnTo>
                <a:lnTo>
                  <a:pt x="2034" y="2254"/>
                </a:lnTo>
                <a:lnTo>
                  <a:pt x="2050" y="2264"/>
                </a:lnTo>
                <a:lnTo>
                  <a:pt x="2050" y="2264"/>
                </a:lnTo>
                <a:close/>
                <a:moveTo>
                  <a:pt x="2056" y="2268"/>
                </a:moveTo>
                <a:lnTo>
                  <a:pt x="2056" y="2268"/>
                </a:lnTo>
                <a:lnTo>
                  <a:pt x="2074" y="2280"/>
                </a:lnTo>
                <a:lnTo>
                  <a:pt x="2074" y="2280"/>
                </a:lnTo>
                <a:lnTo>
                  <a:pt x="2088" y="2294"/>
                </a:lnTo>
                <a:lnTo>
                  <a:pt x="2088" y="2294"/>
                </a:lnTo>
                <a:lnTo>
                  <a:pt x="2070" y="2282"/>
                </a:lnTo>
                <a:lnTo>
                  <a:pt x="2070" y="2282"/>
                </a:lnTo>
                <a:lnTo>
                  <a:pt x="2056" y="2268"/>
                </a:lnTo>
                <a:lnTo>
                  <a:pt x="2056" y="2268"/>
                </a:lnTo>
                <a:close/>
                <a:moveTo>
                  <a:pt x="2092" y="2300"/>
                </a:moveTo>
                <a:lnTo>
                  <a:pt x="2092" y="2300"/>
                </a:lnTo>
                <a:lnTo>
                  <a:pt x="2104" y="2312"/>
                </a:lnTo>
                <a:lnTo>
                  <a:pt x="2104" y="2312"/>
                </a:lnTo>
                <a:lnTo>
                  <a:pt x="2088" y="2302"/>
                </a:lnTo>
                <a:lnTo>
                  <a:pt x="2088" y="2302"/>
                </a:lnTo>
                <a:lnTo>
                  <a:pt x="2076" y="2288"/>
                </a:lnTo>
                <a:lnTo>
                  <a:pt x="2076" y="2288"/>
                </a:lnTo>
                <a:lnTo>
                  <a:pt x="2092" y="2300"/>
                </a:lnTo>
                <a:lnTo>
                  <a:pt x="2092" y="2300"/>
                </a:lnTo>
                <a:close/>
                <a:moveTo>
                  <a:pt x="2100" y="2304"/>
                </a:moveTo>
                <a:lnTo>
                  <a:pt x="2100" y="2304"/>
                </a:lnTo>
                <a:lnTo>
                  <a:pt x="2118" y="2316"/>
                </a:lnTo>
                <a:lnTo>
                  <a:pt x="2118" y="2316"/>
                </a:lnTo>
                <a:lnTo>
                  <a:pt x="2130" y="2330"/>
                </a:lnTo>
                <a:lnTo>
                  <a:pt x="2130" y="2330"/>
                </a:lnTo>
                <a:lnTo>
                  <a:pt x="2112" y="2318"/>
                </a:lnTo>
                <a:lnTo>
                  <a:pt x="2112" y="2318"/>
                </a:lnTo>
                <a:lnTo>
                  <a:pt x="2100" y="2304"/>
                </a:lnTo>
                <a:lnTo>
                  <a:pt x="2100" y="2304"/>
                </a:lnTo>
                <a:close/>
                <a:moveTo>
                  <a:pt x="2124" y="2320"/>
                </a:moveTo>
                <a:lnTo>
                  <a:pt x="2124" y="2320"/>
                </a:lnTo>
                <a:lnTo>
                  <a:pt x="2142" y="2332"/>
                </a:lnTo>
                <a:lnTo>
                  <a:pt x="2142" y="2332"/>
                </a:lnTo>
                <a:lnTo>
                  <a:pt x="2154" y="2346"/>
                </a:lnTo>
                <a:lnTo>
                  <a:pt x="2154" y="2346"/>
                </a:lnTo>
                <a:lnTo>
                  <a:pt x="2138" y="2334"/>
                </a:lnTo>
                <a:lnTo>
                  <a:pt x="2138" y="2334"/>
                </a:lnTo>
                <a:lnTo>
                  <a:pt x="2124" y="2320"/>
                </a:lnTo>
                <a:lnTo>
                  <a:pt x="2124" y="2320"/>
                </a:lnTo>
                <a:close/>
                <a:moveTo>
                  <a:pt x="2160" y="2352"/>
                </a:moveTo>
                <a:lnTo>
                  <a:pt x="2160" y="2352"/>
                </a:lnTo>
                <a:lnTo>
                  <a:pt x="2172" y="2364"/>
                </a:lnTo>
                <a:lnTo>
                  <a:pt x="2172" y="2364"/>
                </a:lnTo>
                <a:lnTo>
                  <a:pt x="2154" y="2354"/>
                </a:lnTo>
                <a:lnTo>
                  <a:pt x="2154" y="2354"/>
                </a:lnTo>
                <a:lnTo>
                  <a:pt x="2142" y="2340"/>
                </a:lnTo>
                <a:lnTo>
                  <a:pt x="2142" y="2340"/>
                </a:lnTo>
                <a:lnTo>
                  <a:pt x="2160" y="2352"/>
                </a:lnTo>
                <a:lnTo>
                  <a:pt x="2160" y="2352"/>
                </a:lnTo>
                <a:close/>
                <a:moveTo>
                  <a:pt x="2178" y="2370"/>
                </a:moveTo>
                <a:lnTo>
                  <a:pt x="2178" y="2370"/>
                </a:lnTo>
                <a:lnTo>
                  <a:pt x="2190" y="2384"/>
                </a:lnTo>
                <a:lnTo>
                  <a:pt x="2190" y="2384"/>
                </a:lnTo>
                <a:lnTo>
                  <a:pt x="2174" y="2372"/>
                </a:lnTo>
                <a:lnTo>
                  <a:pt x="2174" y="2372"/>
                </a:lnTo>
                <a:lnTo>
                  <a:pt x="2162" y="2360"/>
                </a:lnTo>
                <a:lnTo>
                  <a:pt x="2162" y="2360"/>
                </a:lnTo>
                <a:lnTo>
                  <a:pt x="2178" y="2370"/>
                </a:lnTo>
                <a:lnTo>
                  <a:pt x="2178" y="2370"/>
                </a:lnTo>
                <a:close/>
                <a:moveTo>
                  <a:pt x="2182" y="2374"/>
                </a:moveTo>
                <a:lnTo>
                  <a:pt x="2182" y="2374"/>
                </a:lnTo>
                <a:lnTo>
                  <a:pt x="2226" y="2404"/>
                </a:lnTo>
                <a:lnTo>
                  <a:pt x="2226" y="2404"/>
                </a:lnTo>
                <a:lnTo>
                  <a:pt x="2238" y="2418"/>
                </a:lnTo>
                <a:lnTo>
                  <a:pt x="2238" y="2418"/>
                </a:lnTo>
                <a:lnTo>
                  <a:pt x="2196" y="2388"/>
                </a:lnTo>
                <a:lnTo>
                  <a:pt x="2196" y="2388"/>
                </a:lnTo>
                <a:lnTo>
                  <a:pt x="2182" y="2374"/>
                </a:lnTo>
                <a:lnTo>
                  <a:pt x="2182" y="2374"/>
                </a:lnTo>
                <a:close/>
                <a:moveTo>
                  <a:pt x="2242" y="2424"/>
                </a:moveTo>
                <a:lnTo>
                  <a:pt x="2242" y="2424"/>
                </a:lnTo>
                <a:lnTo>
                  <a:pt x="2250" y="2432"/>
                </a:lnTo>
                <a:lnTo>
                  <a:pt x="2250" y="2432"/>
                </a:lnTo>
                <a:lnTo>
                  <a:pt x="2254" y="2438"/>
                </a:lnTo>
                <a:lnTo>
                  <a:pt x="2254" y="2438"/>
                </a:lnTo>
                <a:lnTo>
                  <a:pt x="2214" y="2408"/>
                </a:lnTo>
                <a:lnTo>
                  <a:pt x="2214" y="2408"/>
                </a:lnTo>
                <a:lnTo>
                  <a:pt x="2202" y="2394"/>
                </a:lnTo>
                <a:lnTo>
                  <a:pt x="2202" y="2394"/>
                </a:lnTo>
                <a:lnTo>
                  <a:pt x="2242" y="2424"/>
                </a:lnTo>
                <a:lnTo>
                  <a:pt x="2242" y="2424"/>
                </a:lnTo>
                <a:close/>
                <a:moveTo>
                  <a:pt x="2244" y="2424"/>
                </a:moveTo>
                <a:lnTo>
                  <a:pt x="2244" y="2424"/>
                </a:lnTo>
                <a:lnTo>
                  <a:pt x="2266" y="2440"/>
                </a:lnTo>
                <a:lnTo>
                  <a:pt x="2266" y="2440"/>
                </a:lnTo>
                <a:lnTo>
                  <a:pt x="2278" y="2454"/>
                </a:lnTo>
                <a:lnTo>
                  <a:pt x="2278" y="2454"/>
                </a:lnTo>
                <a:lnTo>
                  <a:pt x="2278" y="2454"/>
                </a:lnTo>
                <a:lnTo>
                  <a:pt x="2256" y="2438"/>
                </a:lnTo>
                <a:lnTo>
                  <a:pt x="2256" y="2438"/>
                </a:lnTo>
                <a:lnTo>
                  <a:pt x="2244" y="2424"/>
                </a:lnTo>
                <a:lnTo>
                  <a:pt x="2244" y="2424"/>
                </a:lnTo>
                <a:close/>
                <a:moveTo>
                  <a:pt x="2284" y="2460"/>
                </a:moveTo>
                <a:lnTo>
                  <a:pt x="2284" y="2460"/>
                </a:lnTo>
                <a:lnTo>
                  <a:pt x="2294" y="2474"/>
                </a:lnTo>
                <a:lnTo>
                  <a:pt x="2294" y="2474"/>
                </a:lnTo>
                <a:lnTo>
                  <a:pt x="2272" y="2458"/>
                </a:lnTo>
                <a:lnTo>
                  <a:pt x="2272" y="2458"/>
                </a:lnTo>
                <a:lnTo>
                  <a:pt x="2260" y="2444"/>
                </a:lnTo>
                <a:lnTo>
                  <a:pt x="2260" y="2444"/>
                </a:lnTo>
                <a:lnTo>
                  <a:pt x="2284" y="2460"/>
                </a:lnTo>
                <a:lnTo>
                  <a:pt x="2284" y="2460"/>
                </a:lnTo>
                <a:close/>
                <a:moveTo>
                  <a:pt x="2300" y="2480"/>
                </a:moveTo>
                <a:lnTo>
                  <a:pt x="2300" y="2480"/>
                </a:lnTo>
                <a:lnTo>
                  <a:pt x="2310" y="2492"/>
                </a:lnTo>
                <a:lnTo>
                  <a:pt x="2310" y="2492"/>
                </a:lnTo>
                <a:lnTo>
                  <a:pt x="2288" y="2476"/>
                </a:lnTo>
                <a:lnTo>
                  <a:pt x="2288" y="2476"/>
                </a:lnTo>
                <a:lnTo>
                  <a:pt x="2278" y="2464"/>
                </a:lnTo>
                <a:lnTo>
                  <a:pt x="2278" y="2464"/>
                </a:lnTo>
                <a:lnTo>
                  <a:pt x="2300" y="2480"/>
                </a:lnTo>
                <a:lnTo>
                  <a:pt x="2300" y="2480"/>
                </a:lnTo>
                <a:close/>
                <a:moveTo>
                  <a:pt x="2302" y="2482"/>
                </a:moveTo>
                <a:lnTo>
                  <a:pt x="2302" y="2482"/>
                </a:lnTo>
                <a:lnTo>
                  <a:pt x="2322" y="2496"/>
                </a:lnTo>
                <a:lnTo>
                  <a:pt x="2322" y="2496"/>
                </a:lnTo>
                <a:lnTo>
                  <a:pt x="2334" y="2510"/>
                </a:lnTo>
                <a:lnTo>
                  <a:pt x="2334" y="2510"/>
                </a:lnTo>
                <a:lnTo>
                  <a:pt x="2314" y="2496"/>
                </a:lnTo>
                <a:lnTo>
                  <a:pt x="2314" y="2496"/>
                </a:lnTo>
                <a:lnTo>
                  <a:pt x="2302" y="2482"/>
                </a:lnTo>
                <a:lnTo>
                  <a:pt x="2302" y="2482"/>
                </a:lnTo>
                <a:close/>
                <a:moveTo>
                  <a:pt x="2338" y="2516"/>
                </a:moveTo>
                <a:lnTo>
                  <a:pt x="2338" y="2516"/>
                </a:lnTo>
                <a:lnTo>
                  <a:pt x="2350" y="2530"/>
                </a:lnTo>
                <a:lnTo>
                  <a:pt x="2350" y="2530"/>
                </a:lnTo>
                <a:lnTo>
                  <a:pt x="2330" y="2516"/>
                </a:lnTo>
                <a:lnTo>
                  <a:pt x="2330" y="2516"/>
                </a:lnTo>
                <a:lnTo>
                  <a:pt x="2318" y="2502"/>
                </a:lnTo>
                <a:lnTo>
                  <a:pt x="2318" y="2502"/>
                </a:lnTo>
                <a:lnTo>
                  <a:pt x="2338" y="2516"/>
                </a:lnTo>
                <a:lnTo>
                  <a:pt x="2338" y="2516"/>
                </a:lnTo>
                <a:close/>
                <a:moveTo>
                  <a:pt x="2356" y="2538"/>
                </a:moveTo>
                <a:lnTo>
                  <a:pt x="2356" y="2538"/>
                </a:lnTo>
                <a:lnTo>
                  <a:pt x="2366" y="2550"/>
                </a:lnTo>
                <a:lnTo>
                  <a:pt x="2366" y="2550"/>
                </a:lnTo>
                <a:lnTo>
                  <a:pt x="2348" y="2534"/>
                </a:lnTo>
                <a:lnTo>
                  <a:pt x="2348" y="2534"/>
                </a:lnTo>
                <a:lnTo>
                  <a:pt x="2338" y="2522"/>
                </a:lnTo>
                <a:lnTo>
                  <a:pt x="2338" y="2522"/>
                </a:lnTo>
                <a:lnTo>
                  <a:pt x="2356" y="2538"/>
                </a:lnTo>
                <a:lnTo>
                  <a:pt x="2356" y="2538"/>
                </a:lnTo>
                <a:close/>
                <a:moveTo>
                  <a:pt x="2362" y="2542"/>
                </a:moveTo>
                <a:lnTo>
                  <a:pt x="2362" y="2542"/>
                </a:lnTo>
                <a:lnTo>
                  <a:pt x="2378" y="2554"/>
                </a:lnTo>
                <a:lnTo>
                  <a:pt x="2378" y="2554"/>
                </a:lnTo>
                <a:lnTo>
                  <a:pt x="2388" y="2566"/>
                </a:lnTo>
                <a:lnTo>
                  <a:pt x="2388" y="2566"/>
                </a:lnTo>
                <a:lnTo>
                  <a:pt x="2388" y="2566"/>
                </a:lnTo>
                <a:lnTo>
                  <a:pt x="2374" y="2556"/>
                </a:lnTo>
                <a:lnTo>
                  <a:pt x="2374" y="2556"/>
                </a:lnTo>
                <a:lnTo>
                  <a:pt x="2362" y="2542"/>
                </a:lnTo>
                <a:lnTo>
                  <a:pt x="2362" y="2542"/>
                </a:lnTo>
                <a:close/>
                <a:moveTo>
                  <a:pt x="2386" y="2568"/>
                </a:moveTo>
                <a:lnTo>
                  <a:pt x="2386" y="2568"/>
                </a:lnTo>
                <a:lnTo>
                  <a:pt x="2394" y="2574"/>
                </a:lnTo>
                <a:lnTo>
                  <a:pt x="2394" y="2574"/>
                </a:lnTo>
                <a:lnTo>
                  <a:pt x="2404" y="2586"/>
                </a:lnTo>
                <a:lnTo>
                  <a:pt x="2404" y="2586"/>
                </a:lnTo>
                <a:lnTo>
                  <a:pt x="2390" y="2576"/>
                </a:lnTo>
                <a:lnTo>
                  <a:pt x="2390" y="2576"/>
                </a:lnTo>
                <a:lnTo>
                  <a:pt x="2380" y="2562"/>
                </a:lnTo>
                <a:lnTo>
                  <a:pt x="2380" y="2562"/>
                </a:lnTo>
                <a:lnTo>
                  <a:pt x="2386" y="2568"/>
                </a:lnTo>
                <a:lnTo>
                  <a:pt x="2386" y="2568"/>
                </a:lnTo>
                <a:close/>
                <a:moveTo>
                  <a:pt x="2400" y="2578"/>
                </a:moveTo>
                <a:lnTo>
                  <a:pt x="2400" y="2578"/>
                </a:lnTo>
                <a:lnTo>
                  <a:pt x="2416" y="2590"/>
                </a:lnTo>
                <a:lnTo>
                  <a:pt x="2416" y="2590"/>
                </a:lnTo>
                <a:lnTo>
                  <a:pt x="2428" y="2606"/>
                </a:lnTo>
                <a:lnTo>
                  <a:pt x="2428" y="2606"/>
                </a:lnTo>
                <a:lnTo>
                  <a:pt x="2410" y="2592"/>
                </a:lnTo>
                <a:lnTo>
                  <a:pt x="2410" y="2592"/>
                </a:lnTo>
                <a:lnTo>
                  <a:pt x="2400" y="2578"/>
                </a:lnTo>
                <a:lnTo>
                  <a:pt x="2400" y="2578"/>
                </a:lnTo>
                <a:close/>
                <a:moveTo>
                  <a:pt x="2432" y="2612"/>
                </a:moveTo>
                <a:lnTo>
                  <a:pt x="2432" y="2612"/>
                </a:lnTo>
                <a:lnTo>
                  <a:pt x="2442" y="2624"/>
                </a:lnTo>
                <a:lnTo>
                  <a:pt x="2442" y="2624"/>
                </a:lnTo>
                <a:lnTo>
                  <a:pt x="2426" y="2610"/>
                </a:lnTo>
                <a:lnTo>
                  <a:pt x="2426" y="2610"/>
                </a:lnTo>
                <a:lnTo>
                  <a:pt x="2416" y="2598"/>
                </a:lnTo>
                <a:lnTo>
                  <a:pt x="2416" y="2598"/>
                </a:lnTo>
                <a:lnTo>
                  <a:pt x="2432" y="2612"/>
                </a:lnTo>
                <a:lnTo>
                  <a:pt x="2432" y="2612"/>
                </a:lnTo>
                <a:close/>
                <a:moveTo>
                  <a:pt x="2448" y="2632"/>
                </a:moveTo>
                <a:lnTo>
                  <a:pt x="2448" y="2632"/>
                </a:lnTo>
                <a:lnTo>
                  <a:pt x="2458" y="2644"/>
                </a:lnTo>
                <a:lnTo>
                  <a:pt x="2458" y="2644"/>
                </a:lnTo>
                <a:lnTo>
                  <a:pt x="2442" y="2630"/>
                </a:lnTo>
                <a:lnTo>
                  <a:pt x="2442" y="2630"/>
                </a:lnTo>
                <a:lnTo>
                  <a:pt x="2434" y="2618"/>
                </a:lnTo>
                <a:lnTo>
                  <a:pt x="2434" y="2618"/>
                </a:lnTo>
                <a:lnTo>
                  <a:pt x="2448" y="2632"/>
                </a:lnTo>
                <a:lnTo>
                  <a:pt x="2448" y="2632"/>
                </a:lnTo>
                <a:close/>
                <a:moveTo>
                  <a:pt x="2454" y="2634"/>
                </a:moveTo>
                <a:lnTo>
                  <a:pt x="2454" y="2634"/>
                </a:lnTo>
                <a:lnTo>
                  <a:pt x="2442" y="2620"/>
                </a:lnTo>
                <a:lnTo>
                  <a:pt x="2442" y="2620"/>
                </a:lnTo>
                <a:lnTo>
                  <a:pt x="2454" y="2630"/>
                </a:lnTo>
                <a:lnTo>
                  <a:pt x="2454" y="2630"/>
                </a:lnTo>
                <a:lnTo>
                  <a:pt x="2464" y="2642"/>
                </a:lnTo>
                <a:lnTo>
                  <a:pt x="2464" y="2642"/>
                </a:lnTo>
                <a:lnTo>
                  <a:pt x="2454" y="2634"/>
                </a:lnTo>
                <a:lnTo>
                  <a:pt x="2454" y="2634"/>
                </a:lnTo>
                <a:close/>
                <a:moveTo>
                  <a:pt x="2460" y="2634"/>
                </a:moveTo>
                <a:lnTo>
                  <a:pt x="2460" y="2634"/>
                </a:lnTo>
                <a:lnTo>
                  <a:pt x="2476" y="2646"/>
                </a:lnTo>
                <a:lnTo>
                  <a:pt x="2476" y="2646"/>
                </a:lnTo>
                <a:lnTo>
                  <a:pt x="2488" y="2662"/>
                </a:lnTo>
                <a:lnTo>
                  <a:pt x="2488" y="2662"/>
                </a:lnTo>
                <a:lnTo>
                  <a:pt x="2472" y="2648"/>
                </a:lnTo>
                <a:lnTo>
                  <a:pt x="2472" y="2648"/>
                </a:lnTo>
                <a:lnTo>
                  <a:pt x="2460" y="2634"/>
                </a:lnTo>
                <a:lnTo>
                  <a:pt x="2460" y="2634"/>
                </a:lnTo>
                <a:close/>
                <a:moveTo>
                  <a:pt x="2492" y="2666"/>
                </a:moveTo>
                <a:lnTo>
                  <a:pt x="2492" y="2666"/>
                </a:lnTo>
                <a:lnTo>
                  <a:pt x="2502" y="2682"/>
                </a:lnTo>
                <a:lnTo>
                  <a:pt x="2502" y="2682"/>
                </a:lnTo>
                <a:lnTo>
                  <a:pt x="2488" y="2668"/>
                </a:lnTo>
                <a:lnTo>
                  <a:pt x="2488" y="2668"/>
                </a:lnTo>
                <a:lnTo>
                  <a:pt x="2476" y="2654"/>
                </a:lnTo>
                <a:lnTo>
                  <a:pt x="2476" y="2654"/>
                </a:lnTo>
                <a:lnTo>
                  <a:pt x="2492" y="2666"/>
                </a:lnTo>
                <a:lnTo>
                  <a:pt x="2492" y="2666"/>
                </a:lnTo>
                <a:close/>
                <a:moveTo>
                  <a:pt x="2496" y="2672"/>
                </a:moveTo>
                <a:lnTo>
                  <a:pt x="2496" y="2672"/>
                </a:lnTo>
                <a:lnTo>
                  <a:pt x="2514" y="2684"/>
                </a:lnTo>
                <a:lnTo>
                  <a:pt x="2514" y="2684"/>
                </a:lnTo>
                <a:lnTo>
                  <a:pt x="2524" y="2700"/>
                </a:lnTo>
                <a:lnTo>
                  <a:pt x="2524" y="2700"/>
                </a:lnTo>
                <a:lnTo>
                  <a:pt x="2508" y="2686"/>
                </a:lnTo>
                <a:lnTo>
                  <a:pt x="2508" y="2686"/>
                </a:lnTo>
                <a:lnTo>
                  <a:pt x="2496" y="2672"/>
                </a:lnTo>
                <a:lnTo>
                  <a:pt x="2496" y="2672"/>
                </a:lnTo>
                <a:close/>
                <a:moveTo>
                  <a:pt x="2516" y="2686"/>
                </a:moveTo>
                <a:lnTo>
                  <a:pt x="2516" y="2686"/>
                </a:lnTo>
                <a:lnTo>
                  <a:pt x="2534" y="2702"/>
                </a:lnTo>
                <a:lnTo>
                  <a:pt x="2536" y="2702"/>
                </a:lnTo>
                <a:lnTo>
                  <a:pt x="2536" y="2702"/>
                </a:lnTo>
                <a:lnTo>
                  <a:pt x="2546" y="2718"/>
                </a:lnTo>
                <a:lnTo>
                  <a:pt x="2546" y="2718"/>
                </a:lnTo>
                <a:lnTo>
                  <a:pt x="2526" y="2700"/>
                </a:lnTo>
                <a:lnTo>
                  <a:pt x="2526" y="2700"/>
                </a:lnTo>
                <a:lnTo>
                  <a:pt x="2516" y="2686"/>
                </a:lnTo>
                <a:lnTo>
                  <a:pt x="2516" y="2686"/>
                </a:lnTo>
                <a:close/>
                <a:moveTo>
                  <a:pt x="2550" y="2724"/>
                </a:moveTo>
                <a:lnTo>
                  <a:pt x="2550" y="2724"/>
                </a:lnTo>
                <a:lnTo>
                  <a:pt x="2562" y="2740"/>
                </a:lnTo>
                <a:lnTo>
                  <a:pt x="2562" y="2740"/>
                </a:lnTo>
                <a:lnTo>
                  <a:pt x="2540" y="2722"/>
                </a:lnTo>
                <a:lnTo>
                  <a:pt x="2540" y="2722"/>
                </a:lnTo>
                <a:lnTo>
                  <a:pt x="2530" y="2706"/>
                </a:lnTo>
                <a:lnTo>
                  <a:pt x="2530" y="2706"/>
                </a:lnTo>
                <a:lnTo>
                  <a:pt x="2550" y="2724"/>
                </a:lnTo>
                <a:lnTo>
                  <a:pt x="2550" y="2724"/>
                </a:lnTo>
                <a:close/>
                <a:moveTo>
                  <a:pt x="2566" y="2744"/>
                </a:moveTo>
                <a:lnTo>
                  <a:pt x="2566" y="2744"/>
                </a:lnTo>
                <a:lnTo>
                  <a:pt x="2592" y="2784"/>
                </a:lnTo>
                <a:lnTo>
                  <a:pt x="2592" y="2784"/>
                </a:lnTo>
                <a:lnTo>
                  <a:pt x="2572" y="2766"/>
                </a:lnTo>
                <a:lnTo>
                  <a:pt x="2572" y="2766"/>
                </a:lnTo>
                <a:lnTo>
                  <a:pt x="2544" y="2728"/>
                </a:lnTo>
                <a:lnTo>
                  <a:pt x="2544" y="2728"/>
                </a:lnTo>
                <a:lnTo>
                  <a:pt x="2566" y="2744"/>
                </a:lnTo>
                <a:lnTo>
                  <a:pt x="2566" y="2744"/>
                </a:lnTo>
                <a:close/>
                <a:moveTo>
                  <a:pt x="2568" y="2748"/>
                </a:moveTo>
                <a:lnTo>
                  <a:pt x="2568" y="2748"/>
                </a:lnTo>
                <a:lnTo>
                  <a:pt x="2586" y="2762"/>
                </a:lnTo>
                <a:lnTo>
                  <a:pt x="2586" y="2762"/>
                </a:lnTo>
                <a:lnTo>
                  <a:pt x="2612" y="2802"/>
                </a:lnTo>
                <a:lnTo>
                  <a:pt x="2612" y="2802"/>
                </a:lnTo>
                <a:lnTo>
                  <a:pt x="2596" y="2788"/>
                </a:lnTo>
                <a:lnTo>
                  <a:pt x="2596" y="2788"/>
                </a:lnTo>
                <a:lnTo>
                  <a:pt x="2568" y="2748"/>
                </a:lnTo>
                <a:lnTo>
                  <a:pt x="2568" y="2748"/>
                </a:lnTo>
                <a:close/>
                <a:moveTo>
                  <a:pt x="2616" y="2806"/>
                </a:moveTo>
                <a:lnTo>
                  <a:pt x="2616" y="2806"/>
                </a:lnTo>
                <a:lnTo>
                  <a:pt x="2626" y="2822"/>
                </a:lnTo>
                <a:lnTo>
                  <a:pt x="2626" y="2822"/>
                </a:lnTo>
                <a:lnTo>
                  <a:pt x="2608" y="2806"/>
                </a:lnTo>
                <a:lnTo>
                  <a:pt x="2608" y="2806"/>
                </a:lnTo>
                <a:lnTo>
                  <a:pt x="2598" y="2790"/>
                </a:lnTo>
                <a:lnTo>
                  <a:pt x="2598" y="2790"/>
                </a:lnTo>
                <a:lnTo>
                  <a:pt x="2616" y="2806"/>
                </a:lnTo>
                <a:lnTo>
                  <a:pt x="2616" y="2806"/>
                </a:lnTo>
                <a:close/>
                <a:moveTo>
                  <a:pt x="2618" y="2808"/>
                </a:moveTo>
                <a:lnTo>
                  <a:pt x="2618" y="2808"/>
                </a:lnTo>
                <a:lnTo>
                  <a:pt x="2658" y="2844"/>
                </a:lnTo>
                <a:lnTo>
                  <a:pt x="2658" y="2844"/>
                </a:lnTo>
                <a:lnTo>
                  <a:pt x="2668" y="2860"/>
                </a:lnTo>
                <a:lnTo>
                  <a:pt x="2668" y="2860"/>
                </a:lnTo>
                <a:lnTo>
                  <a:pt x="2628" y="2824"/>
                </a:lnTo>
                <a:lnTo>
                  <a:pt x="2628" y="2824"/>
                </a:lnTo>
                <a:lnTo>
                  <a:pt x="2618" y="2808"/>
                </a:lnTo>
                <a:lnTo>
                  <a:pt x="2618" y="2808"/>
                </a:lnTo>
                <a:close/>
                <a:moveTo>
                  <a:pt x="2664" y="2850"/>
                </a:moveTo>
                <a:lnTo>
                  <a:pt x="2664" y="2850"/>
                </a:lnTo>
                <a:lnTo>
                  <a:pt x="2734" y="2910"/>
                </a:lnTo>
                <a:lnTo>
                  <a:pt x="2808" y="2970"/>
                </a:lnTo>
                <a:lnTo>
                  <a:pt x="2884" y="3032"/>
                </a:lnTo>
                <a:lnTo>
                  <a:pt x="2964" y="3092"/>
                </a:lnTo>
                <a:lnTo>
                  <a:pt x="2964" y="3092"/>
                </a:lnTo>
                <a:lnTo>
                  <a:pt x="3054" y="3158"/>
                </a:lnTo>
                <a:lnTo>
                  <a:pt x="3148" y="3226"/>
                </a:lnTo>
                <a:lnTo>
                  <a:pt x="3246" y="3292"/>
                </a:lnTo>
                <a:lnTo>
                  <a:pt x="3346" y="3358"/>
                </a:lnTo>
                <a:lnTo>
                  <a:pt x="3452" y="3424"/>
                </a:lnTo>
                <a:lnTo>
                  <a:pt x="3560" y="3492"/>
                </a:lnTo>
                <a:lnTo>
                  <a:pt x="3674" y="3558"/>
                </a:lnTo>
                <a:lnTo>
                  <a:pt x="3792" y="3626"/>
                </a:lnTo>
                <a:lnTo>
                  <a:pt x="3792" y="3626"/>
                </a:lnTo>
                <a:lnTo>
                  <a:pt x="3898" y="3686"/>
                </a:lnTo>
                <a:lnTo>
                  <a:pt x="4006" y="3744"/>
                </a:lnTo>
                <a:lnTo>
                  <a:pt x="4218" y="3858"/>
                </a:lnTo>
                <a:lnTo>
                  <a:pt x="4428" y="3964"/>
                </a:lnTo>
                <a:lnTo>
                  <a:pt x="4634" y="4068"/>
                </a:lnTo>
                <a:lnTo>
                  <a:pt x="4634" y="4068"/>
                </a:lnTo>
                <a:lnTo>
                  <a:pt x="4730" y="4114"/>
                </a:lnTo>
                <a:lnTo>
                  <a:pt x="4824" y="4156"/>
                </a:lnTo>
                <a:lnTo>
                  <a:pt x="4824" y="4156"/>
                </a:lnTo>
                <a:lnTo>
                  <a:pt x="4834" y="4166"/>
                </a:lnTo>
                <a:lnTo>
                  <a:pt x="4834" y="4166"/>
                </a:lnTo>
                <a:lnTo>
                  <a:pt x="4740" y="4130"/>
                </a:lnTo>
                <a:lnTo>
                  <a:pt x="4646" y="4088"/>
                </a:lnTo>
                <a:lnTo>
                  <a:pt x="4646" y="4088"/>
                </a:lnTo>
                <a:lnTo>
                  <a:pt x="4470" y="4006"/>
                </a:lnTo>
                <a:lnTo>
                  <a:pt x="4280" y="3912"/>
                </a:lnTo>
                <a:lnTo>
                  <a:pt x="4178" y="3862"/>
                </a:lnTo>
                <a:lnTo>
                  <a:pt x="4074" y="3808"/>
                </a:lnTo>
                <a:lnTo>
                  <a:pt x="3968" y="3752"/>
                </a:lnTo>
                <a:lnTo>
                  <a:pt x="3860" y="3694"/>
                </a:lnTo>
                <a:lnTo>
                  <a:pt x="3752" y="3632"/>
                </a:lnTo>
                <a:lnTo>
                  <a:pt x="3640" y="3568"/>
                </a:lnTo>
                <a:lnTo>
                  <a:pt x="3530" y="3500"/>
                </a:lnTo>
                <a:lnTo>
                  <a:pt x="3418" y="3430"/>
                </a:lnTo>
                <a:lnTo>
                  <a:pt x="3308" y="3358"/>
                </a:lnTo>
                <a:lnTo>
                  <a:pt x="3198" y="3282"/>
                </a:lnTo>
                <a:lnTo>
                  <a:pt x="3088" y="3204"/>
                </a:lnTo>
                <a:lnTo>
                  <a:pt x="2982" y="3122"/>
                </a:lnTo>
                <a:lnTo>
                  <a:pt x="2982" y="3122"/>
                </a:lnTo>
                <a:lnTo>
                  <a:pt x="2900" y="3060"/>
                </a:lnTo>
                <a:lnTo>
                  <a:pt x="2822" y="2996"/>
                </a:lnTo>
                <a:lnTo>
                  <a:pt x="2748" y="2932"/>
                </a:lnTo>
                <a:lnTo>
                  <a:pt x="2674" y="2866"/>
                </a:lnTo>
                <a:lnTo>
                  <a:pt x="2674" y="2866"/>
                </a:lnTo>
                <a:lnTo>
                  <a:pt x="2664" y="2850"/>
                </a:lnTo>
                <a:lnTo>
                  <a:pt x="2664" y="2850"/>
                </a:lnTo>
                <a:close/>
                <a:moveTo>
                  <a:pt x="2980" y="3126"/>
                </a:moveTo>
                <a:lnTo>
                  <a:pt x="2980" y="3126"/>
                </a:lnTo>
                <a:lnTo>
                  <a:pt x="3088" y="3206"/>
                </a:lnTo>
                <a:lnTo>
                  <a:pt x="3198" y="3284"/>
                </a:lnTo>
                <a:lnTo>
                  <a:pt x="3308" y="3360"/>
                </a:lnTo>
                <a:lnTo>
                  <a:pt x="3418" y="3432"/>
                </a:lnTo>
                <a:lnTo>
                  <a:pt x="3530" y="3502"/>
                </a:lnTo>
                <a:lnTo>
                  <a:pt x="3640" y="3570"/>
                </a:lnTo>
                <a:lnTo>
                  <a:pt x="3752" y="3634"/>
                </a:lnTo>
                <a:lnTo>
                  <a:pt x="3860" y="3696"/>
                </a:lnTo>
                <a:lnTo>
                  <a:pt x="3968" y="3754"/>
                </a:lnTo>
                <a:lnTo>
                  <a:pt x="4074" y="3810"/>
                </a:lnTo>
                <a:lnTo>
                  <a:pt x="4178" y="3864"/>
                </a:lnTo>
                <a:lnTo>
                  <a:pt x="4278" y="3914"/>
                </a:lnTo>
                <a:lnTo>
                  <a:pt x="4470" y="4008"/>
                </a:lnTo>
                <a:lnTo>
                  <a:pt x="4646" y="4090"/>
                </a:lnTo>
                <a:lnTo>
                  <a:pt x="4646" y="4090"/>
                </a:lnTo>
                <a:lnTo>
                  <a:pt x="4744" y="4132"/>
                </a:lnTo>
                <a:lnTo>
                  <a:pt x="4838" y="4172"/>
                </a:lnTo>
                <a:lnTo>
                  <a:pt x="4838" y="4172"/>
                </a:lnTo>
                <a:lnTo>
                  <a:pt x="4848" y="4182"/>
                </a:lnTo>
                <a:lnTo>
                  <a:pt x="4848" y="4182"/>
                </a:lnTo>
                <a:lnTo>
                  <a:pt x="4754" y="4148"/>
                </a:lnTo>
                <a:lnTo>
                  <a:pt x="4660" y="4110"/>
                </a:lnTo>
                <a:lnTo>
                  <a:pt x="4660" y="4110"/>
                </a:lnTo>
                <a:lnTo>
                  <a:pt x="4538" y="4056"/>
                </a:lnTo>
                <a:lnTo>
                  <a:pt x="4418" y="4004"/>
                </a:lnTo>
                <a:lnTo>
                  <a:pt x="4302" y="3950"/>
                </a:lnTo>
                <a:lnTo>
                  <a:pt x="4186" y="3894"/>
                </a:lnTo>
                <a:lnTo>
                  <a:pt x="4074" y="3838"/>
                </a:lnTo>
                <a:lnTo>
                  <a:pt x="3964" y="3780"/>
                </a:lnTo>
                <a:lnTo>
                  <a:pt x="3856" y="3722"/>
                </a:lnTo>
                <a:lnTo>
                  <a:pt x="3752" y="3662"/>
                </a:lnTo>
                <a:lnTo>
                  <a:pt x="3648" y="3602"/>
                </a:lnTo>
                <a:lnTo>
                  <a:pt x="3548" y="3542"/>
                </a:lnTo>
                <a:lnTo>
                  <a:pt x="3450" y="3480"/>
                </a:lnTo>
                <a:lnTo>
                  <a:pt x="3354" y="3416"/>
                </a:lnTo>
                <a:lnTo>
                  <a:pt x="3262" y="3352"/>
                </a:lnTo>
                <a:lnTo>
                  <a:pt x="3172" y="3288"/>
                </a:lnTo>
                <a:lnTo>
                  <a:pt x="3084" y="3222"/>
                </a:lnTo>
                <a:lnTo>
                  <a:pt x="2998" y="3156"/>
                </a:lnTo>
                <a:lnTo>
                  <a:pt x="2998" y="3156"/>
                </a:lnTo>
                <a:lnTo>
                  <a:pt x="2918" y="3090"/>
                </a:lnTo>
                <a:lnTo>
                  <a:pt x="2838" y="3024"/>
                </a:lnTo>
                <a:lnTo>
                  <a:pt x="2762" y="2956"/>
                </a:lnTo>
                <a:lnTo>
                  <a:pt x="2688" y="2888"/>
                </a:lnTo>
                <a:lnTo>
                  <a:pt x="2688" y="2888"/>
                </a:lnTo>
                <a:lnTo>
                  <a:pt x="2678" y="2870"/>
                </a:lnTo>
                <a:lnTo>
                  <a:pt x="2678" y="2870"/>
                </a:lnTo>
                <a:lnTo>
                  <a:pt x="2750" y="2936"/>
                </a:lnTo>
                <a:lnTo>
                  <a:pt x="2824" y="3000"/>
                </a:lnTo>
                <a:lnTo>
                  <a:pt x="2902" y="3062"/>
                </a:lnTo>
                <a:lnTo>
                  <a:pt x="2980" y="3126"/>
                </a:lnTo>
                <a:lnTo>
                  <a:pt x="2980" y="3126"/>
                </a:lnTo>
                <a:close/>
                <a:moveTo>
                  <a:pt x="2998" y="3158"/>
                </a:moveTo>
                <a:lnTo>
                  <a:pt x="2998" y="3158"/>
                </a:lnTo>
                <a:lnTo>
                  <a:pt x="3084" y="3226"/>
                </a:lnTo>
                <a:lnTo>
                  <a:pt x="3172" y="3290"/>
                </a:lnTo>
                <a:lnTo>
                  <a:pt x="3262" y="3356"/>
                </a:lnTo>
                <a:lnTo>
                  <a:pt x="3354" y="3418"/>
                </a:lnTo>
                <a:lnTo>
                  <a:pt x="3450" y="3482"/>
                </a:lnTo>
                <a:lnTo>
                  <a:pt x="3548" y="3544"/>
                </a:lnTo>
                <a:lnTo>
                  <a:pt x="3648" y="3604"/>
                </a:lnTo>
                <a:lnTo>
                  <a:pt x="3750" y="3664"/>
                </a:lnTo>
                <a:lnTo>
                  <a:pt x="3856" y="3724"/>
                </a:lnTo>
                <a:lnTo>
                  <a:pt x="3964" y="3782"/>
                </a:lnTo>
                <a:lnTo>
                  <a:pt x="4074" y="3840"/>
                </a:lnTo>
                <a:lnTo>
                  <a:pt x="4186" y="3896"/>
                </a:lnTo>
                <a:lnTo>
                  <a:pt x="4302" y="3952"/>
                </a:lnTo>
                <a:lnTo>
                  <a:pt x="4418" y="4006"/>
                </a:lnTo>
                <a:lnTo>
                  <a:pt x="4538" y="4060"/>
                </a:lnTo>
                <a:lnTo>
                  <a:pt x="4660" y="4112"/>
                </a:lnTo>
                <a:lnTo>
                  <a:pt x="4660" y="4112"/>
                </a:lnTo>
                <a:lnTo>
                  <a:pt x="4756" y="4150"/>
                </a:lnTo>
                <a:lnTo>
                  <a:pt x="4852" y="4186"/>
                </a:lnTo>
                <a:lnTo>
                  <a:pt x="4852" y="4186"/>
                </a:lnTo>
                <a:lnTo>
                  <a:pt x="4862" y="4196"/>
                </a:lnTo>
                <a:lnTo>
                  <a:pt x="4862" y="4196"/>
                </a:lnTo>
                <a:lnTo>
                  <a:pt x="4768" y="4166"/>
                </a:lnTo>
                <a:lnTo>
                  <a:pt x="4672" y="4132"/>
                </a:lnTo>
                <a:lnTo>
                  <a:pt x="4672" y="4132"/>
                </a:lnTo>
                <a:lnTo>
                  <a:pt x="4556" y="4086"/>
                </a:lnTo>
                <a:lnTo>
                  <a:pt x="4440" y="4038"/>
                </a:lnTo>
                <a:lnTo>
                  <a:pt x="4326" y="3988"/>
                </a:lnTo>
                <a:lnTo>
                  <a:pt x="4214" y="3936"/>
                </a:lnTo>
                <a:lnTo>
                  <a:pt x="4104" y="3882"/>
                </a:lnTo>
                <a:lnTo>
                  <a:pt x="3994" y="3828"/>
                </a:lnTo>
                <a:lnTo>
                  <a:pt x="3886" y="3770"/>
                </a:lnTo>
                <a:lnTo>
                  <a:pt x="3782" y="3712"/>
                </a:lnTo>
                <a:lnTo>
                  <a:pt x="3678" y="3652"/>
                </a:lnTo>
                <a:lnTo>
                  <a:pt x="3576" y="3590"/>
                </a:lnTo>
                <a:lnTo>
                  <a:pt x="3478" y="3526"/>
                </a:lnTo>
                <a:lnTo>
                  <a:pt x="3380" y="3462"/>
                </a:lnTo>
                <a:lnTo>
                  <a:pt x="3286" y="3396"/>
                </a:lnTo>
                <a:lnTo>
                  <a:pt x="3192" y="3330"/>
                </a:lnTo>
                <a:lnTo>
                  <a:pt x="3102" y="3260"/>
                </a:lnTo>
                <a:lnTo>
                  <a:pt x="3016" y="3192"/>
                </a:lnTo>
                <a:lnTo>
                  <a:pt x="3016" y="3192"/>
                </a:lnTo>
                <a:lnTo>
                  <a:pt x="2934" y="3122"/>
                </a:lnTo>
                <a:lnTo>
                  <a:pt x="2854" y="3052"/>
                </a:lnTo>
                <a:lnTo>
                  <a:pt x="2778" y="2982"/>
                </a:lnTo>
                <a:lnTo>
                  <a:pt x="2702" y="2910"/>
                </a:lnTo>
                <a:lnTo>
                  <a:pt x="2702" y="2910"/>
                </a:lnTo>
                <a:lnTo>
                  <a:pt x="2692" y="2894"/>
                </a:lnTo>
                <a:lnTo>
                  <a:pt x="2692" y="2894"/>
                </a:lnTo>
                <a:lnTo>
                  <a:pt x="2764" y="2962"/>
                </a:lnTo>
                <a:lnTo>
                  <a:pt x="2840" y="3028"/>
                </a:lnTo>
                <a:lnTo>
                  <a:pt x="2918" y="3094"/>
                </a:lnTo>
                <a:lnTo>
                  <a:pt x="2998" y="3158"/>
                </a:lnTo>
                <a:lnTo>
                  <a:pt x="2998" y="3158"/>
                </a:lnTo>
                <a:close/>
                <a:moveTo>
                  <a:pt x="3016" y="3194"/>
                </a:moveTo>
                <a:lnTo>
                  <a:pt x="3016" y="3194"/>
                </a:lnTo>
                <a:lnTo>
                  <a:pt x="3106" y="3266"/>
                </a:lnTo>
                <a:lnTo>
                  <a:pt x="3200" y="3338"/>
                </a:lnTo>
                <a:lnTo>
                  <a:pt x="3298" y="3408"/>
                </a:lnTo>
                <a:lnTo>
                  <a:pt x="3398" y="3476"/>
                </a:lnTo>
                <a:lnTo>
                  <a:pt x="3500" y="3544"/>
                </a:lnTo>
                <a:lnTo>
                  <a:pt x="3604" y="3610"/>
                </a:lnTo>
                <a:lnTo>
                  <a:pt x="3710" y="3674"/>
                </a:lnTo>
                <a:lnTo>
                  <a:pt x="3820" y="3736"/>
                </a:lnTo>
                <a:lnTo>
                  <a:pt x="3820" y="3736"/>
                </a:lnTo>
                <a:lnTo>
                  <a:pt x="3922" y="3792"/>
                </a:lnTo>
                <a:lnTo>
                  <a:pt x="4024" y="3846"/>
                </a:lnTo>
                <a:lnTo>
                  <a:pt x="4128" y="3898"/>
                </a:lnTo>
                <a:lnTo>
                  <a:pt x="4234" y="3948"/>
                </a:lnTo>
                <a:lnTo>
                  <a:pt x="4342" y="3996"/>
                </a:lnTo>
                <a:lnTo>
                  <a:pt x="4450" y="4044"/>
                </a:lnTo>
                <a:lnTo>
                  <a:pt x="4560" y="4090"/>
                </a:lnTo>
                <a:lnTo>
                  <a:pt x="4672" y="4134"/>
                </a:lnTo>
                <a:lnTo>
                  <a:pt x="4672" y="4134"/>
                </a:lnTo>
                <a:lnTo>
                  <a:pt x="4770" y="4170"/>
                </a:lnTo>
                <a:lnTo>
                  <a:pt x="4866" y="4200"/>
                </a:lnTo>
                <a:lnTo>
                  <a:pt x="4866" y="4200"/>
                </a:lnTo>
                <a:lnTo>
                  <a:pt x="4876" y="4212"/>
                </a:lnTo>
                <a:lnTo>
                  <a:pt x="4876" y="4212"/>
                </a:lnTo>
                <a:lnTo>
                  <a:pt x="4782" y="4184"/>
                </a:lnTo>
                <a:lnTo>
                  <a:pt x="4686" y="4154"/>
                </a:lnTo>
                <a:lnTo>
                  <a:pt x="4686" y="4154"/>
                </a:lnTo>
                <a:lnTo>
                  <a:pt x="4540" y="4100"/>
                </a:lnTo>
                <a:lnTo>
                  <a:pt x="4398" y="4044"/>
                </a:lnTo>
                <a:lnTo>
                  <a:pt x="4258" y="3986"/>
                </a:lnTo>
                <a:lnTo>
                  <a:pt x="4120" y="3922"/>
                </a:lnTo>
                <a:lnTo>
                  <a:pt x="3986" y="3856"/>
                </a:lnTo>
                <a:lnTo>
                  <a:pt x="3854" y="3786"/>
                </a:lnTo>
                <a:lnTo>
                  <a:pt x="3724" y="3714"/>
                </a:lnTo>
                <a:lnTo>
                  <a:pt x="3600" y="3638"/>
                </a:lnTo>
                <a:lnTo>
                  <a:pt x="3476" y="3560"/>
                </a:lnTo>
                <a:lnTo>
                  <a:pt x="3358" y="3478"/>
                </a:lnTo>
                <a:lnTo>
                  <a:pt x="3242" y="3392"/>
                </a:lnTo>
                <a:lnTo>
                  <a:pt x="3128" y="3306"/>
                </a:lnTo>
                <a:lnTo>
                  <a:pt x="3020" y="3216"/>
                </a:lnTo>
                <a:lnTo>
                  <a:pt x="2914" y="3122"/>
                </a:lnTo>
                <a:lnTo>
                  <a:pt x="2812" y="3028"/>
                </a:lnTo>
                <a:lnTo>
                  <a:pt x="2714" y="2930"/>
                </a:lnTo>
                <a:lnTo>
                  <a:pt x="2714" y="2930"/>
                </a:lnTo>
                <a:lnTo>
                  <a:pt x="2706" y="2918"/>
                </a:lnTo>
                <a:lnTo>
                  <a:pt x="2706" y="2918"/>
                </a:lnTo>
                <a:lnTo>
                  <a:pt x="2780" y="2988"/>
                </a:lnTo>
                <a:lnTo>
                  <a:pt x="2856" y="3058"/>
                </a:lnTo>
                <a:lnTo>
                  <a:pt x="2934" y="3126"/>
                </a:lnTo>
                <a:lnTo>
                  <a:pt x="3016" y="3194"/>
                </a:lnTo>
                <a:lnTo>
                  <a:pt x="3016" y="3194"/>
                </a:lnTo>
                <a:close/>
                <a:moveTo>
                  <a:pt x="4868" y="4202"/>
                </a:moveTo>
                <a:lnTo>
                  <a:pt x="4868" y="4202"/>
                </a:lnTo>
                <a:lnTo>
                  <a:pt x="4880" y="4206"/>
                </a:lnTo>
                <a:lnTo>
                  <a:pt x="4880" y="4206"/>
                </a:lnTo>
                <a:lnTo>
                  <a:pt x="4892" y="4216"/>
                </a:lnTo>
                <a:lnTo>
                  <a:pt x="4892" y="4216"/>
                </a:lnTo>
                <a:lnTo>
                  <a:pt x="4878" y="4212"/>
                </a:lnTo>
                <a:lnTo>
                  <a:pt x="4878" y="4212"/>
                </a:lnTo>
                <a:lnTo>
                  <a:pt x="4868" y="4202"/>
                </a:lnTo>
                <a:lnTo>
                  <a:pt x="4868" y="4202"/>
                </a:lnTo>
                <a:close/>
                <a:moveTo>
                  <a:pt x="4894" y="4218"/>
                </a:moveTo>
                <a:lnTo>
                  <a:pt x="4894" y="4218"/>
                </a:lnTo>
                <a:lnTo>
                  <a:pt x="4904" y="4230"/>
                </a:lnTo>
                <a:lnTo>
                  <a:pt x="4904" y="4230"/>
                </a:lnTo>
                <a:lnTo>
                  <a:pt x="4892" y="4226"/>
                </a:lnTo>
                <a:lnTo>
                  <a:pt x="4892" y="4226"/>
                </a:lnTo>
                <a:lnTo>
                  <a:pt x="4882" y="4216"/>
                </a:lnTo>
                <a:lnTo>
                  <a:pt x="4882" y="4216"/>
                </a:lnTo>
                <a:lnTo>
                  <a:pt x="4894" y="4218"/>
                </a:lnTo>
                <a:lnTo>
                  <a:pt x="4894" y="4218"/>
                </a:lnTo>
                <a:close/>
                <a:moveTo>
                  <a:pt x="4896" y="4220"/>
                </a:moveTo>
                <a:lnTo>
                  <a:pt x="4896" y="4220"/>
                </a:lnTo>
                <a:lnTo>
                  <a:pt x="4908" y="4222"/>
                </a:lnTo>
                <a:lnTo>
                  <a:pt x="4908" y="4222"/>
                </a:lnTo>
                <a:lnTo>
                  <a:pt x="4918" y="4232"/>
                </a:lnTo>
                <a:lnTo>
                  <a:pt x="4918" y="4232"/>
                </a:lnTo>
                <a:lnTo>
                  <a:pt x="4906" y="4230"/>
                </a:lnTo>
                <a:lnTo>
                  <a:pt x="4906" y="4230"/>
                </a:lnTo>
                <a:lnTo>
                  <a:pt x="4896" y="4220"/>
                </a:lnTo>
                <a:lnTo>
                  <a:pt x="4896" y="4220"/>
                </a:lnTo>
                <a:close/>
                <a:moveTo>
                  <a:pt x="4922" y="4236"/>
                </a:moveTo>
                <a:lnTo>
                  <a:pt x="4922" y="4236"/>
                </a:lnTo>
                <a:lnTo>
                  <a:pt x="4932" y="4246"/>
                </a:lnTo>
                <a:lnTo>
                  <a:pt x="4932" y="4246"/>
                </a:lnTo>
                <a:lnTo>
                  <a:pt x="4920" y="4244"/>
                </a:lnTo>
                <a:lnTo>
                  <a:pt x="4920" y="4244"/>
                </a:lnTo>
                <a:lnTo>
                  <a:pt x="4910" y="4232"/>
                </a:lnTo>
                <a:lnTo>
                  <a:pt x="4910" y="4232"/>
                </a:lnTo>
                <a:lnTo>
                  <a:pt x="4922" y="4236"/>
                </a:lnTo>
                <a:lnTo>
                  <a:pt x="4922" y="4236"/>
                </a:lnTo>
                <a:close/>
                <a:moveTo>
                  <a:pt x="4936" y="4248"/>
                </a:moveTo>
                <a:lnTo>
                  <a:pt x="4936" y="4248"/>
                </a:lnTo>
                <a:lnTo>
                  <a:pt x="4946" y="4258"/>
                </a:lnTo>
                <a:lnTo>
                  <a:pt x="4946" y="4258"/>
                </a:lnTo>
                <a:lnTo>
                  <a:pt x="4934" y="4256"/>
                </a:lnTo>
                <a:lnTo>
                  <a:pt x="4934" y="4256"/>
                </a:lnTo>
                <a:lnTo>
                  <a:pt x="4924" y="4246"/>
                </a:lnTo>
                <a:lnTo>
                  <a:pt x="4924" y="4246"/>
                </a:lnTo>
                <a:lnTo>
                  <a:pt x="4936" y="4248"/>
                </a:lnTo>
                <a:lnTo>
                  <a:pt x="4936" y="4248"/>
                </a:lnTo>
                <a:close/>
                <a:moveTo>
                  <a:pt x="4948" y="4260"/>
                </a:moveTo>
                <a:lnTo>
                  <a:pt x="4948" y="4260"/>
                </a:lnTo>
                <a:lnTo>
                  <a:pt x="4960" y="4270"/>
                </a:lnTo>
                <a:lnTo>
                  <a:pt x="4960" y="4270"/>
                </a:lnTo>
                <a:lnTo>
                  <a:pt x="4948" y="4270"/>
                </a:lnTo>
                <a:lnTo>
                  <a:pt x="4948" y="4270"/>
                </a:lnTo>
                <a:lnTo>
                  <a:pt x="4936" y="4258"/>
                </a:lnTo>
                <a:lnTo>
                  <a:pt x="4936" y="4258"/>
                </a:lnTo>
                <a:lnTo>
                  <a:pt x="4948" y="4260"/>
                </a:lnTo>
                <a:lnTo>
                  <a:pt x="4948" y="4260"/>
                </a:lnTo>
                <a:close/>
                <a:moveTo>
                  <a:pt x="4962" y="4274"/>
                </a:moveTo>
                <a:lnTo>
                  <a:pt x="4962" y="4274"/>
                </a:lnTo>
                <a:lnTo>
                  <a:pt x="4972" y="4282"/>
                </a:lnTo>
                <a:lnTo>
                  <a:pt x="4972" y="4282"/>
                </a:lnTo>
                <a:lnTo>
                  <a:pt x="4960" y="4282"/>
                </a:lnTo>
                <a:lnTo>
                  <a:pt x="4960" y="4282"/>
                </a:lnTo>
                <a:lnTo>
                  <a:pt x="4950" y="4272"/>
                </a:lnTo>
                <a:lnTo>
                  <a:pt x="4950" y="4272"/>
                </a:lnTo>
                <a:lnTo>
                  <a:pt x="4962" y="4274"/>
                </a:lnTo>
                <a:lnTo>
                  <a:pt x="4962" y="4274"/>
                </a:lnTo>
                <a:close/>
                <a:moveTo>
                  <a:pt x="4964" y="4274"/>
                </a:moveTo>
                <a:lnTo>
                  <a:pt x="4964" y="4274"/>
                </a:lnTo>
                <a:lnTo>
                  <a:pt x="4976" y="4274"/>
                </a:lnTo>
                <a:lnTo>
                  <a:pt x="4976" y="4274"/>
                </a:lnTo>
                <a:lnTo>
                  <a:pt x="4986" y="4284"/>
                </a:lnTo>
                <a:lnTo>
                  <a:pt x="4986" y="4284"/>
                </a:lnTo>
                <a:lnTo>
                  <a:pt x="4974" y="4282"/>
                </a:lnTo>
                <a:lnTo>
                  <a:pt x="4974" y="4282"/>
                </a:lnTo>
                <a:lnTo>
                  <a:pt x="4964" y="4274"/>
                </a:lnTo>
                <a:lnTo>
                  <a:pt x="4964" y="4274"/>
                </a:lnTo>
                <a:close/>
                <a:moveTo>
                  <a:pt x="4988" y="4286"/>
                </a:moveTo>
                <a:lnTo>
                  <a:pt x="4988" y="4286"/>
                </a:lnTo>
                <a:lnTo>
                  <a:pt x="4998" y="4294"/>
                </a:lnTo>
                <a:lnTo>
                  <a:pt x="4998" y="4294"/>
                </a:lnTo>
                <a:lnTo>
                  <a:pt x="4986" y="4294"/>
                </a:lnTo>
                <a:lnTo>
                  <a:pt x="4986" y="4294"/>
                </a:lnTo>
                <a:lnTo>
                  <a:pt x="4976" y="4286"/>
                </a:lnTo>
                <a:lnTo>
                  <a:pt x="4976" y="4286"/>
                </a:lnTo>
                <a:lnTo>
                  <a:pt x="4988" y="4286"/>
                </a:lnTo>
                <a:lnTo>
                  <a:pt x="4988" y="4286"/>
                </a:lnTo>
                <a:close/>
                <a:moveTo>
                  <a:pt x="4990" y="4286"/>
                </a:moveTo>
                <a:lnTo>
                  <a:pt x="4990" y="4286"/>
                </a:lnTo>
                <a:lnTo>
                  <a:pt x="5002" y="4286"/>
                </a:lnTo>
                <a:lnTo>
                  <a:pt x="5002" y="4286"/>
                </a:lnTo>
                <a:lnTo>
                  <a:pt x="5012" y="4294"/>
                </a:lnTo>
                <a:lnTo>
                  <a:pt x="5012" y="4294"/>
                </a:lnTo>
                <a:lnTo>
                  <a:pt x="5000" y="4294"/>
                </a:lnTo>
                <a:lnTo>
                  <a:pt x="5000" y="4294"/>
                </a:lnTo>
                <a:lnTo>
                  <a:pt x="4990" y="4286"/>
                </a:lnTo>
                <a:lnTo>
                  <a:pt x="4990" y="4286"/>
                </a:lnTo>
                <a:close/>
                <a:moveTo>
                  <a:pt x="5004" y="4286"/>
                </a:moveTo>
                <a:lnTo>
                  <a:pt x="5004" y="4286"/>
                </a:lnTo>
                <a:lnTo>
                  <a:pt x="5016" y="4286"/>
                </a:lnTo>
                <a:lnTo>
                  <a:pt x="5016" y="4286"/>
                </a:lnTo>
                <a:lnTo>
                  <a:pt x="5026" y="4294"/>
                </a:lnTo>
                <a:lnTo>
                  <a:pt x="5026" y="4294"/>
                </a:lnTo>
                <a:lnTo>
                  <a:pt x="5014" y="4294"/>
                </a:lnTo>
                <a:lnTo>
                  <a:pt x="5014" y="4294"/>
                </a:lnTo>
                <a:lnTo>
                  <a:pt x="5004" y="4286"/>
                </a:lnTo>
                <a:lnTo>
                  <a:pt x="5004" y="4286"/>
                </a:lnTo>
                <a:close/>
                <a:moveTo>
                  <a:pt x="5016" y="4286"/>
                </a:moveTo>
                <a:lnTo>
                  <a:pt x="5016" y="4286"/>
                </a:lnTo>
                <a:lnTo>
                  <a:pt x="5028" y="4286"/>
                </a:lnTo>
                <a:lnTo>
                  <a:pt x="5028" y="4286"/>
                </a:lnTo>
                <a:lnTo>
                  <a:pt x="5038" y="4294"/>
                </a:lnTo>
                <a:lnTo>
                  <a:pt x="5038" y="4294"/>
                </a:lnTo>
                <a:lnTo>
                  <a:pt x="5026" y="4294"/>
                </a:lnTo>
                <a:lnTo>
                  <a:pt x="5026" y="4294"/>
                </a:lnTo>
                <a:lnTo>
                  <a:pt x="5016" y="4286"/>
                </a:lnTo>
                <a:lnTo>
                  <a:pt x="5016" y="4286"/>
                </a:lnTo>
                <a:close/>
                <a:moveTo>
                  <a:pt x="5030" y="4286"/>
                </a:moveTo>
                <a:lnTo>
                  <a:pt x="5030" y="4286"/>
                </a:lnTo>
                <a:lnTo>
                  <a:pt x="5052" y="4286"/>
                </a:lnTo>
                <a:lnTo>
                  <a:pt x="5054" y="4286"/>
                </a:lnTo>
                <a:lnTo>
                  <a:pt x="5054" y="4286"/>
                </a:lnTo>
                <a:lnTo>
                  <a:pt x="5062" y="4292"/>
                </a:lnTo>
                <a:lnTo>
                  <a:pt x="5062" y="4292"/>
                </a:lnTo>
                <a:lnTo>
                  <a:pt x="5038" y="4294"/>
                </a:lnTo>
                <a:lnTo>
                  <a:pt x="5038" y="4294"/>
                </a:lnTo>
                <a:lnTo>
                  <a:pt x="5030" y="4286"/>
                </a:lnTo>
                <a:lnTo>
                  <a:pt x="5030" y="4286"/>
                </a:lnTo>
                <a:close/>
                <a:moveTo>
                  <a:pt x="5058" y="4286"/>
                </a:moveTo>
                <a:lnTo>
                  <a:pt x="5058" y="4286"/>
                </a:lnTo>
                <a:lnTo>
                  <a:pt x="5066" y="4286"/>
                </a:lnTo>
                <a:lnTo>
                  <a:pt x="5066" y="4286"/>
                </a:lnTo>
                <a:lnTo>
                  <a:pt x="5074" y="4292"/>
                </a:lnTo>
                <a:lnTo>
                  <a:pt x="5074" y="4292"/>
                </a:lnTo>
                <a:lnTo>
                  <a:pt x="5066" y="4292"/>
                </a:lnTo>
                <a:lnTo>
                  <a:pt x="5066" y="4292"/>
                </a:lnTo>
                <a:lnTo>
                  <a:pt x="5058" y="4286"/>
                </a:lnTo>
                <a:lnTo>
                  <a:pt x="5058" y="4286"/>
                </a:lnTo>
                <a:close/>
                <a:moveTo>
                  <a:pt x="5068" y="4286"/>
                </a:moveTo>
                <a:lnTo>
                  <a:pt x="5068" y="4286"/>
                </a:lnTo>
                <a:lnTo>
                  <a:pt x="5078" y="4286"/>
                </a:lnTo>
                <a:lnTo>
                  <a:pt x="5078" y="4286"/>
                </a:lnTo>
                <a:lnTo>
                  <a:pt x="5086" y="4292"/>
                </a:lnTo>
                <a:lnTo>
                  <a:pt x="5086" y="4292"/>
                </a:lnTo>
                <a:lnTo>
                  <a:pt x="5076" y="4292"/>
                </a:lnTo>
                <a:lnTo>
                  <a:pt x="5076" y="4292"/>
                </a:lnTo>
                <a:lnTo>
                  <a:pt x="5068" y="4286"/>
                </a:lnTo>
                <a:lnTo>
                  <a:pt x="5068" y="4286"/>
                </a:lnTo>
                <a:close/>
                <a:moveTo>
                  <a:pt x="5080" y="4286"/>
                </a:moveTo>
                <a:lnTo>
                  <a:pt x="5080" y="4286"/>
                </a:lnTo>
                <a:lnTo>
                  <a:pt x="5090" y="4286"/>
                </a:lnTo>
                <a:lnTo>
                  <a:pt x="5090" y="4286"/>
                </a:lnTo>
                <a:lnTo>
                  <a:pt x="5098" y="4290"/>
                </a:lnTo>
                <a:lnTo>
                  <a:pt x="5098" y="4290"/>
                </a:lnTo>
                <a:lnTo>
                  <a:pt x="5088" y="4292"/>
                </a:lnTo>
                <a:lnTo>
                  <a:pt x="5088" y="4292"/>
                </a:lnTo>
                <a:lnTo>
                  <a:pt x="5080" y="4286"/>
                </a:lnTo>
                <a:lnTo>
                  <a:pt x="5080" y="4286"/>
                </a:lnTo>
                <a:close/>
                <a:moveTo>
                  <a:pt x="5090" y="4286"/>
                </a:moveTo>
                <a:lnTo>
                  <a:pt x="5090" y="4286"/>
                </a:lnTo>
                <a:lnTo>
                  <a:pt x="5102" y="4286"/>
                </a:lnTo>
                <a:lnTo>
                  <a:pt x="5102" y="4286"/>
                </a:lnTo>
                <a:lnTo>
                  <a:pt x="5108" y="4290"/>
                </a:lnTo>
                <a:lnTo>
                  <a:pt x="5108" y="4290"/>
                </a:lnTo>
                <a:lnTo>
                  <a:pt x="5098" y="4290"/>
                </a:lnTo>
                <a:lnTo>
                  <a:pt x="5098" y="4290"/>
                </a:lnTo>
                <a:lnTo>
                  <a:pt x="5090" y="4286"/>
                </a:lnTo>
                <a:lnTo>
                  <a:pt x="5090" y="4286"/>
                </a:lnTo>
                <a:close/>
                <a:moveTo>
                  <a:pt x="5106" y="4286"/>
                </a:moveTo>
                <a:lnTo>
                  <a:pt x="5106" y="4286"/>
                </a:lnTo>
                <a:lnTo>
                  <a:pt x="5114" y="4286"/>
                </a:lnTo>
                <a:lnTo>
                  <a:pt x="5114" y="4286"/>
                </a:lnTo>
                <a:lnTo>
                  <a:pt x="5120" y="4288"/>
                </a:lnTo>
                <a:lnTo>
                  <a:pt x="5120" y="4288"/>
                </a:lnTo>
                <a:lnTo>
                  <a:pt x="5112" y="4290"/>
                </a:lnTo>
                <a:lnTo>
                  <a:pt x="5112" y="4290"/>
                </a:lnTo>
                <a:lnTo>
                  <a:pt x="5106" y="4286"/>
                </a:lnTo>
                <a:lnTo>
                  <a:pt x="5106" y="4286"/>
                </a:lnTo>
                <a:close/>
                <a:moveTo>
                  <a:pt x="5116" y="4286"/>
                </a:moveTo>
                <a:lnTo>
                  <a:pt x="5116" y="4286"/>
                </a:lnTo>
                <a:lnTo>
                  <a:pt x="5124" y="4286"/>
                </a:lnTo>
                <a:lnTo>
                  <a:pt x="5124" y="4286"/>
                </a:lnTo>
                <a:lnTo>
                  <a:pt x="5130" y="4288"/>
                </a:lnTo>
                <a:lnTo>
                  <a:pt x="5130" y="4288"/>
                </a:lnTo>
                <a:lnTo>
                  <a:pt x="5122" y="4288"/>
                </a:lnTo>
                <a:lnTo>
                  <a:pt x="5122" y="4288"/>
                </a:lnTo>
                <a:lnTo>
                  <a:pt x="5116" y="4286"/>
                </a:lnTo>
                <a:lnTo>
                  <a:pt x="5116" y="4286"/>
                </a:lnTo>
                <a:close/>
                <a:moveTo>
                  <a:pt x="5126" y="4286"/>
                </a:moveTo>
                <a:lnTo>
                  <a:pt x="5126" y="4286"/>
                </a:lnTo>
                <a:lnTo>
                  <a:pt x="5136" y="4284"/>
                </a:lnTo>
                <a:lnTo>
                  <a:pt x="5136" y="4284"/>
                </a:lnTo>
                <a:lnTo>
                  <a:pt x="5142" y="4288"/>
                </a:lnTo>
                <a:lnTo>
                  <a:pt x="5142" y="4288"/>
                </a:lnTo>
                <a:lnTo>
                  <a:pt x="5132" y="4288"/>
                </a:lnTo>
                <a:lnTo>
                  <a:pt x="5132" y="4288"/>
                </a:lnTo>
                <a:lnTo>
                  <a:pt x="5126" y="4286"/>
                </a:lnTo>
                <a:lnTo>
                  <a:pt x="5126" y="4286"/>
                </a:lnTo>
                <a:close/>
                <a:moveTo>
                  <a:pt x="5140" y="4284"/>
                </a:moveTo>
                <a:lnTo>
                  <a:pt x="5140" y="4284"/>
                </a:lnTo>
                <a:lnTo>
                  <a:pt x="5146" y="4284"/>
                </a:lnTo>
                <a:lnTo>
                  <a:pt x="5146" y="4284"/>
                </a:lnTo>
                <a:lnTo>
                  <a:pt x="5152" y="4286"/>
                </a:lnTo>
                <a:lnTo>
                  <a:pt x="5152" y="4286"/>
                </a:lnTo>
                <a:lnTo>
                  <a:pt x="5146" y="4286"/>
                </a:lnTo>
                <a:lnTo>
                  <a:pt x="5146" y="4286"/>
                </a:lnTo>
                <a:lnTo>
                  <a:pt x="5140" y="4284"/>
                </a:lnTo>
                <a:lnTo>
                  <a:pt x="5140" y="4284"/>
                </a:lnTo>
                <a:close/>
                <a:moveTo>
                  <a:pt x="5144" y="4282"/>
                </a:moveTo>
                <a:lnTo>
                  <a:pt x="5144" y="4282"/>
                </a:lnTo>
                <a:lnTo>
                  <a:pt x="5138" y="4280"/>
                </a:lnTo>
                <a:lnTo>
                  <a:pt x="5138" y="4280"/>
                </a:lnTo>
                <a:lnTo>
                  <a:pt x="5148" y="4280"/>
                </a:lnTo>
                <a:lnTo>
                  <a:pt x="5148" y="4280"/>
                </a:lnTo>
                <a:lnTo>
                  <a:pt x="5152" y="4282"/>
                </a:lnTo>
                <a:lnTo>
                  <a:pt x="5152" y="4282"/>
                </a:lnTo>
                <a:lnTo>
                  <a:pt x="5144" y="4282"/>
                </a:lnTo>
                <a:lnTo>
                  <a:pt x="5144" y="4282"/>
                </a:lnTo>
                <a:close/>
                <a:moveTo>
                  <a:pt x="5148" y="4278"/>
                </a:moveTo>
                <a:lnTo>
                  <a:pt x="5148" y="4278"/>
                </a:lnTo>
                <a:lnTo>
                  <a:pt x="5142" y="4276"/>
                </a:lnTo>
                <a:lnTo>
                  <a:pt x="5142" y="4276"/>
                </a:lnTo>
                <a:lnTo>
                  <a:pt x="5148" y="4276"/>
                </a:lnTo>
                <a:lnTo>
                  <a:pt x="5148" y="4276"/>
                </a:lnTo>
                <a:lnTo>
                  <a:pt x="5152" y="4278"/>
                </a:lnTo>
                <a:lnTo>
                  <a:pt x="5152" y="4278"/>
                </a:lnTo>
                <a:lnTo>
                  <a:pt x="5148" y="4278"/>
                </a:lnTo>
                <a:lnTo>
                  <a:pt x="5148" y="4278"/>
                </a:lnTo>
                <a:close/>
                <a:moveTo>
                  <a:pt x="5144" y="4278"/>
                </a:moveTo>
                <a:lnTo>
                  <a:pt x="5144" y="4278"/>
                </a:lnTo>
                <a:lnTo>
                  <a:pt x="5134" y="4278"/>
                </a:lnTo>
                <a:lnTo>
                  <a:pt x="5134" y="4278"/>
                </a:lnTo>
                <a:lnTo>
                  <a:pt x="5128" y="4276"/>
                </a:lnTo>
                <a:lnTo>
                  <a:pt x="5128" y="4276"/>
                </a:lnTo>
                <a:lnTo>
                  <a:pt x="5136" y="4276"/>
                </a:lnTo>
                <a:lnTo>
                  <a:pt x="5136" y="4276"/>
                </a:lnTo>
                <a:lnTo>
                  <a:pt x="5144" y="4278"/>
                </a:lnTo>
                <a:lnTo>
                  <a:pt x="5144" y="4278"/>
                </a:lnTo>
                <a:close/>
                <a:moveTo>
                  <a:pt x="5132" y="4278"/>
                </a:moveTo>
                <a:lnTo>
                  <a:pt x="5132" y="4278"/>
                </a:lnTo>
                <a:lnTo>
                  <a:pt x="5126" y="4278"/>
                </a:lnTo>
                <a:lnTo>
                  <a:pt x="5126" y="4278"/>
                </a:lnTo>
                <a:lnTo>
                  <a:pt x="5118" y="4274"/>
                </a:lnTo>
                <a:lnTo>
                  <a:pt x="5118" y="4274"/>
                </a:lnTo>
                <a:lnTo>
                  <a:pt x="5124" y="4276"/>
                </a:lnTo>
                <a:lnTo>
                  <a:pt x="5124" y="4276"/>
                </a:lnTo>
                <a:lnTo>
                  <a:pt x="5132" y="4278"/>
                </a:lnTo>
                <a:lnTo>
                  <a:pt x="5132" y="4278"/>
                </a:lnTo>
                <a:close/>
                <a:moveTo>
                  <a:pt x="5122" y="4278"/>
                </a:moveTo>
                <a:lnTo>
                  <a:pt x="5122" y="4278"/>
                </a:lnTo>
                <a:lnTo>
                  <a:pt x="5110" y="4278"/>
                </a:lnTo>
                <a:lnTo>
                  <a:pt x="5110" y="4278"/>
                </a:lnTo>
                <a:lnTo>
                  <a:pt x="5104" y="4274"/>
                </a:lnTo>
                <a:lnTo>
                  <a:pt x="5104" y="4274"/>
                </a:lnTo>
                <a:lnTo>
                  <a:pt x="5114" y="4274"/>
                </a:lnTo>
                <a:lnTo>
                  <a:pt x="5114" y="4274"/>
                </a:lnTo>
                <a:lnTo>
                  <a:pt x="5122" y="4278"/>
                </a:lnTo>
                <a:lnTo>
                  <a:pt x="5122" y="4278"/>
                </a:lnTo>
                <a:close/>
                <a:moveTo>
                  <a:pt x="5112" y="4272"/>
                </a:moveTo>
                <a:lnTo>
                  <a:pt x="5112" y="4272"/>
                </a:lnTo>
                <a:lnTo>
                  <a:pt x="5108" y="4270"/>
                </a:lnTo>
                <a:lnTo>
                  <a:pt x="5108" y="4270"/>
                </a:lnTo>
                <a:lnTo>
                  <a:pt x="5114" y="4270"/>
                </a:lnTo>
                <a:lnTo>
                  <a:pt x="5114" y="4270"/>
                </a:lnTo>
                <a:lnTo>
                  <a:pt x="5118" y="4272"/>
                </a:lnTo>
                <a:lnTo>
                  <a:pt x="5118" y="4272"/>
                </a:lnTo>
                <a:lnTo>
                  <a:pt x="5112" y="4272"/>
                </a:lnTo>
                <a:lnTo>
                  <a:pt x="5112" y="4272"/>
                </a:lnTo>
                <a:close/>
                <a:moveTo>
                  <a:pt x="5102" y="4268"/>
                </a:moveTo>
                <a:lnTo>
                  <a:pt x="5102" y="4268"/>
                </a:lnTo>
                <a:lnTo>
                  <a:pt x="5098" y="4266"/>
                </a:lnTo>
                <a:lnTo>
                  <a:pt x="5098" y="4266"/>
                </a:lnTo>
                <a:lnTo>
                  <a:pt x="5102" y="4266"/>
                </a:lnTo>
                <a:lnTo>
                  <a:pt x="5102" y="4266"/>
                </a:lnTo>
                <a:lnTo>
                  <a:pt x="5108" y="4268"/>
                </a:lnTo>
                <a:lnTo>
                  <a:pt x="5108" y="4268"/>
                </a:lnTo>
                <a:lnTo>
                  <a:pt x="5102" y="4268"/>
                </a:lnTo>
                <a:lnTo>
                  <a:pt x="5102" y="4268"/>
                </a:lnTo>
                <a:close/>
                <a:moveTo>
                  <a:pt x="5102" y="4270"/>
                </a:moveTo>
                <a:lnTo>
                  <a:pt x="5102" y="4270"/>
                </a:lnTo>
                <a:lnTo>
                  <a:pt x="5108" y="4272"/>
                </a:lnTo>
                <a:lnTo>
                  <a:pt x="5108" y="4272"/>
                </a:lnTo>
                <a:lnTo>
                  <a:pt x="5098" y="4272"/>
                </a:lnTo>
                <a:lnTo>
                  <a:pt x="5098" y="4272"/>
                </a:lnTo>
                <a:lnTo>
                  <a:pt x="5092" y="4268"/>
                </a:lnTo>
                <a:lnTo>
                  <a:pt x="5092" y="4268"/>
                </a:lnTo>
                <a:lnTo>
                  <a:pt x="5102" y="4270"/>
                </a:lnTo>
                <a:lnTo>
                  <a:pt x="5102" y="4270"/>
                </a:lnTo>
                <a:close/>
                <a:moveTo>
                  <a:pt x="5086" y="4266"/>
                </a:moveTo>
                <a:lnTo>
                  <a:pt x="5086" y="4266"/>
                </a:lnTo>
                <a:lnTo>
                  <a:pt x="5078" y="4266"/>
                </a:lnTo>
                <a:lnTo>
                  <a:pt x="5078" y="4266"/>
                </a:lnTo>
                <a:lnTo>
                  <a:pt x="5072" y="4262"/>
                </a:lnTo>
                <a:lnTo>
                  <a:pt x="5072" y="4262"/>
                </a:lnTo>
                <a:lnTo>
                  <a:pt x="5080" y="4262"/>
                </a:lnTo>
                <a:lnTo>
                  <a:pt x="5080" y="4262"/>
                </a:lnTo>
                <a:lnTo>
                  <a:pt x="5086" y="4266"/>
                </a:lnTo>
                <a:lnTo>
                  <a:pt x="5086" y="4266"/>
                </a:lnTo>
                <a:close/>
                <a:moveTo>
                  <a:pt x="5064" y="4258"/>
                </a:moveTo>
                <a:lnTo>
                  <a:pt x="5064" y="4258"/>
                </a:lnTo>
                <a:lnTo>
                  <a:pt x="5060" y="4256"/>
                </a:lnTo>
                <a:lnTo>
                  <a:pt x="5060" y="4256"/>
                </a:lnTo>
                <a:lnTo>
                  <a:pt x="5068" y="4258"/>
                </a:lnTo>
                <a:lnTo>
                  <a:pt x="5068" y="4258"/>
                </a:lnTo>
                <a:lnTo>
                  <a:pt x="5072" y="4258"/>
                </a:lnTo>
                <a:lnTo>
                  <a:pt x="5072" y="4258"/>
                </a:lnTo>
                <a:lnTo>
                  <a:pt x="5064" y="4258"/>
                </a:lnTo>
                <a:lnTo>
                  <a:pt x="5064" y="4258"/>
                </a:lnTo>
                <a:close/>
                <a:moveTo>
                  <a:pt x="5060" y="4258"/>
                </a:moveTo>
                <a:lnTo>
                  <a:pt x="5060" y="4258"/>
                </a:lnTo>
                <a:lnTo>
                  <a:pt x="5054" y="4256"/>
                </a:lnTo>
                <a:lnTo>
                  <a:pt x="5054" y="4256"/>
                </a:lnTo>
                <a:lnTo>
                  <a:pt x="5048" y="4254"/>
                </a:lnTo>
                <a:lnTo>
                  <a:pt x="5048" y="4254"/>
                </a:lnTo>
                <a:lnTo>
                  <a:pt x="5056" y="4254"/>
                </a:lnTo>
                <a:lnTo>
                  <a:pt x="5056" y="4254"/>
                </a:lnTo>
                <a:lnTo>
                  <a:pt x="5060" y="4258"/>
                </a:lnTo>
                <a:lnTo>
                  <a:pt x="5060" y="4258"/>
                </a:lnTo>
                <a:close/>
                <a:moveTo>
                  <a:pt x="5056" y="4260"/>
                </a:moveTo>
                <a:lnTo>
                  <a:pt x="5056" y="4260"/>
                </a:lnTo>
                <a:lnTo>
                  <a:pt x="5062" y="4264"/>
                </a:lnTo>
                <a:lnTo>
                  <a:pt x="5062" y="4264"/>
                </a:lnTo>
                <a:lnTo>
                  <a:pt x="5052" y="4262"/>
                </a:lnTo>
                <a:lnTo>
                  <a:pt x="5052" y="4262"/>
                </a:lnTo>
                <a:lnTo>
                  <a:pt x="5044" y="4258"/>
                </a:lnTo>
                <a:lnTo>
                  <a:pt x="5044" y="4258"/>
                </a:lnTo>
                <a:lnTo>
                  <a:pt x="5056" y="4260"/>
                </a:lnTo>
                <a:lnTo>
                  <a:pt x="5056" y="4260"/>
                </a:lnTo>
                <a:close/>
                <a:moveTo>
                  <a:pt x="5044" y="4252"/>
                </a:moveTo>
                <a:lnTo>
                  <a:pt x="5044" y="4252"/>
                </a:lnTo>
                <a:lnTo>
                  <a:pt x="5048" y="4256"/>
                </a:lnTo>
                <a:lnTo>
                  <a:pt x="5048" y="4256"/>
                </a:lnTo>
                <a:lnTo>
                  <a:pt x="5038" y="4254"/>
                </a:lnTo>
                <a:lnTo>
                  <a:pt x="5038" y="4254"/>
                </a:lnTo>
                <a:lnTo>
                  <a:pt x="5032" y="4250"/>
                </a:lnTo>
                <a:lnTo>
                  <a:pt x="5032" y="4250"/>
                </a:lnTo>
                <a:lnTo>
                  <a:pt x="5044" y="4252"/>
                </a:lnTo>
                <a:lnTo>
                  <a:pt x="5044" y="4252"/>
                </a:lnTo>
                <a:close/>
                <a:moveTo>
                  <a:pt x="5038" y="4246"/>
                </a:moveTo>
                <a:lnTo>
                  <a:pt x="5038" y="4246"/>
                </a:lnTo>
                <a:lnTo>
                  <a:pt x="5044" y="4248"/>
                </a:lnTo>
                <a:lnTo>
                  <a:pt x="5044" y="4248"/>
                </a:lnTo>
                <a:lnTo>
                  <a:pt x="5048" y="4250"/>
                </a:lnTo>
                <a:lnTo>
                  <a:pt x="5048" y="4250"/>
                </a:lnTo>
                <a:lnTo>
                  <a:pt x="5042" y="4250"/>
                </a:lnTo>
                <a:lnTo>
                  <a:pt x="5042" y="4250"/>
                </a:lnTo>
                <a:lnTo>
                  <a:pt x="5038" y="4246"/>
                </a:lnTo>
                <a:lnTo>
                  <a:pt x="5038" y="4246"/>
                </a:lnTo>
                <a:close/>
                <a:moveTo>
                  <a:pt x="5026" y="4246"/>
                </a:moveTo>
                <a:lnTo>
                  <a:pt x="5026" y="4246"/>
                </a:lnTo>
                <a:lnTo>
                  <a:pt x="5020" y="4242"/>
                </a:lnTo>
                <a:lnTo>
                  <a:pt x="5020" y="4242"/>
                </a:lnTo>
                <a:lnTo>
                  <a:pt x="5032" y="4246"/>
                </a:lnTo>
                <a:lnTo>
                  <a:pt x="5032" y="4246"/>
                </a:lnTo>
                <a:lnTo>
                  <a:pt x="5036" y="4248"/>
                </a:lnTo>
                <a:lnTo>
                  <a:pt x="5036" y="4248"/>
                </a:lnTo>
                <a:lnTo>
                  <a:pt x="5026" y="4246"/>
                </a:lnTo>
                <a:lnTo>
                  <a:pt x="5026" y="4246"/>
                </a:lnTo>
                <a:close/>
                <a:moveTo>
                  <a:pt x="5000" y="4230"/>
                </a:moveTo>
                <a:lnTo>
                  <a:pt x="5000" y="4230"/>
                </a:lnTo>
                <a:lnTo>
                  <a:pt x="4996" y="4228"/>
                </a:lnTo>
                <a:lnTo>
                  <a:pt x="4996" y="4228"/>
                </a:lnTo>
                <a:lnTo>
                  <a:pt x="5006" y="4230"/>
                </a:lnTo>
                <a:lnTo>
                  <a:pt x="5006" y="4230"/>
                </a:lnTo>
                <a:lnTo>
                  <a:pt x="5010" y="4232"/>
                </a:lnTo>
                <a:lnTo>
                  <a:pt x="5010" y="4232"/>
                </a:lnTo>
                <a:lnTo>
                  <a:pt x="5000" y="4230"/>
                </a:lnTo>
                <a:lnTo>
                  <a:pt x="5000" y="4230"/>
                </a:lnTo>
                <a:close/>
                <a:moveTo>
                  <a:pt x="4998" y="4230"/>
                </a:moveTo>
                <a:lnTo>
                  <a:pt x="4998" y="4230"/>
                </a:lnTo>
                <a:lnTo>
                  <a:pt x="4988" y="4226"/>
                </a:lnTo>
                <a:lnTo>
                  <a:pt x="4988" y="4226"/>
                </a:lnTo>
                <a:lnTo>
                  <a:pt x="4984" y="4224"/>
                </a:lnTo>
                <a:lnTo>
                  <a:pt x="4984" y="4224"/>
                </a:lnTo>
                <a:lnTo>
                  <a:pt x="4994" y="4226"/>
                </a:lnTo>
                <a:lnTo>
                  <a:pt x="4994" y="4226"/>
                </a:lnTo>
                <a:lnTo>
                  <a:pt x="4998" y="4230"/>
                </a:lnTo>
                <a:lnTo>
                  <a:pt x="4998" y="4230"/>
                </a:lnTo>
                <a:close/>
                <a:moveTo>
                  <a:pt x="4986" y="4226"/>
                </a:moveTo>
                <a:lnTo>
                  <a:pt x="4986" y="4226"/>
                </a:lnTo>
                <a:lnTo>
                  <a:pt x="4978" y="4224"/>
                </a:lnTo>
                <a:lnTo>
                  <a:pt x="4978" y="4224"/>
                </a:lnTo>
                <a:lnTo>
                  <a:pt x="4972" y="4220"/>
                </a:lnTo>
                <a:lnTo>
                  <a:pt x="4972" y="4220"/>
                </a:lnTo>
                <a:lnTo>
                  <a:pt x="4980" y="4222"/>
                </a:lnTo>
                <a:lnTo>
                  <a:pt x="4980" y="4222"/>
                </a:lnTo>
                <a:lnTo>
                  <a:pt x="4986" y="4226"/>
                </a:lnTo>
                <a:lnTo>
                  <a:pt x="4986" y="4226"/>
                </a:lnTo>
                <a:close/>
                <a:moveTo>
                  <a:pt x="4974" y="4216"/>
                </a:moveTo>
                <a:lnTo>
                  <a:pt x="4974" y="4216"/>
                </a:lnTo>
                <a:lnTo>
                  <a:pt x="4972" y="4214"/>
                </a:lnTo>
                <a:lnTo>
                  <a:pt x="4972" y="4214"/>
                </a:lnTo>
                <a:lnTo>
                  <a:pt x="4980" y="4218"/>
                </a:lnTo>
                <a:lnTo>
                  <a:pt x="4982" y="4220"/>
                </a:lnTo>
                <a:lnTo>
                  <a:pt x="4982" y="4220"/>
                </a:lnTo>
                <a:lnTo>
                  <a:pt x="4974" y="4216"/>
                </a:lnTo>
                <a:lnTo>
                  <a:pt x="4974" y="4216"/>
                </a:lnTo>
                <a:close/>
                <a:moveTo>
                  <a:pt x="4966" y="4212"/>
                </a:moveTo>
                <a:lnTo>
                  <a:pt x="4966" y="4212"/>
                </a:lnTo>
                <a:lnTo>
                  <a:pt x="4958" y="4206"/>
                </a:lnTo>
                <a:lnTo>
                  <a:pt x="4958" y="4206"/>
                </a:lnTo>
                <a:lnTo>
                  <a:pt x="4968" y="4210"/>
                </a:lnTo>
                <a:lnTo>
                  <a:pt x="4968" y="4210"/>
                </a:lnTo>
                <a:lnTo>
                  <a:pt x="4976" y="4214"/>
                </a:lnTo>
                <a:lnTo>
                  <a:pt x="4976" y="4214"/>
                </a:lnTo>
                <a:lnTo>
                  <a:pt x="4966" y="4212"/>
                </a:lnTo>
                <a:lnTo>
                  <a:pt x="4966" y="4212"/>
                </a:lnTo>
                <a:close/>
                <a:moveTo>
                  <a:pt x="4952" y="4200"/>
                </a:moveTo>
                <a:lnTo>
                  <a:pt x="4952" y="4200"/>
                </a:lnTo>
                <a:lnTo>
                  <a:pt x="4946" y="4198"/>
                </a:lnTo>
                <a:lnTo>
                  <a:pt x="4946" y="4198"/>
                </a:lnTo>
                <a:lnTo>
                  <a:pt x="4954" y="4200"/>
                </a:lnTo>
                <a:lnTo>
                  <a:pt x="4954" y="4200"/>
                </a:lnTo>
                <a:lnTo>
                  <a:pt x="4958" y="4204"/>
                </a:lnTo>
                <a:lnTo>
                  <a:pt x="4958" y="4204"/>
                </a:lnTo>
                <a:lnTo>
                  <a:pt x="4952" y="4200"/>
                </a:lnTo>
                <a:lnTo>
                  <a:pt x="4952" y="4200"/>
                </a:lnTo>
                <a:close/>
                <a:moveTo>
                  <a:pt x="4946" y="4198"/>
                </a:moveTo>
                <a:lnTo>
                  <a:pt x="4946" y="4198"/>
                </a:lnTo>
                <a:lnTo>
                  <a:pt x="4938" y="4196"/>
                </a:lnTo>
                <a:lnTo>
                  <a:pt x="4938" y="4196"/>
                </a:lnTo>
                <a:lnTo>
                  <a:pt x="4932" y="4192"/>
                </a:lnTo>
                <a:lnTo>
                  <a:pt x="4932" y="4192"/>
                </a:lnTo>
                <a:lnTo>
                  <a:pt x="4940" y="4194"/>
                </a:lnTo>
                <a:lnTo>
                  <a:pt x="4940" y="4194"/>
                </a:lnTo>
                <a:lnTo>
                  <a:pt x="4946" y="4198"/>
                </a:lnTo>
                <a:lnTo>
                  <a:pt x="4946" y="4198"/>
                </a:lnTo>
                <a:close/>
                <a:moveTo>
                  <a:pt x="4934" y="4194"/>
                </a:moveTo>
                <a:lnTo>
                  <a:pt x="4934" y="4194"/>
                </a:lnTo>
                <a:lnTo>
                  <a:pt x="4926" y="4190"/>
                </a:lnTo>
                <a:lnTo>
                  <a:pt x="4926" y="4190"/>
                </a:lnTo>
                <a:lnTo>
                  <a:pt x="4920" y="4186"/>
                </a:lnTo>
                <a:lnTo>
                  <a:pt x="4920" y="4186"/>
                </a:lnTo>
                <a:lnTo>
                  <a:pt x="4926" y="4188"/>
                </a:lnTo>
                <a:lnTo>
                  <a:pt x="4926" y="4188"/>
                </a:lnTo>
                <a:lnTo>
                  <a:pt x="4934" y="4194"/>
                </a:lnTo>
                <a:lnTo>
                  <a:pt x="4934" y="4194"/>
                </a:lnTo>
                <a:close/>
                <a:moveTo>
                  <a:pt x="4920" y="4188"/>
                </a:moveTo>
                <a:lnTo>
                  <a:pt x="4920" y="4188"/>
                </a:lnTo>
                <a:lnTo>
                  <a:pt x="4908" y="4184"/>
                </a:lnTo>
                <a:lnTo>
                  <a:pt x="4908" y="4184"/>
                </a:lnTo>
                <a:lnTo>
                  <a:pt x="4900" y="4176"/>
                </a:lnTo>
                <a:lnTo>
                  <a:pt x="4900" y="4176"/>
                </a:lnTo>
                <a:lnTo>
                  <a:pt x="4912" y="4182"/>
                </a:lnTo>
                <a:lnTo>
                  <a:pt x="4912" y="4182"/>
                </a:lnTo>
                <a:lnTo>
                  <a:pt x="4920" y="4188"/>
                </a:lnTo>
                <a:lnTo>
                  <a:pt x="4920" y="4188"/>
                </a:lnTo>
                <a:close/>
                <a:moveTo>
                  <a:pt x="4896" y="4172"/>
                </a:moveTo>
                <a:lnTo>
                  <a:pt x="4896" y="4172"/>
                </a:lnTo>
                <a:lnTo>
                  <a:pt x="4886" y="4166"/>
                </a:lnTo>
                <a:lnTo>
                  <a:pt x="4886" y="4166"/>
                </a:lnTo>
                <a:lnTo>
                  <a:pt x="4898" y="4172"/>
                </a:lnTo>
                <a:lnTo>
                  <a:pt x="4898" y="4172"/>
                </a:lnTo>
                <a:lnTo>
                  <a:pt x="4908" y="4178"/>
                </a:lnTo>
                <a:lnTo>
                  <a:pt x="4908" y="4178"/>
                </a:lnTo>
                <a:lnTo>
                  <a:pt x="4896" y="4172"/>
                </a:lnTo>
                <a:lnTo>
                  <a:pt x="4896" y="4172"/>
                </a:lnTo>
                <a:close/>
                <a:moveTo>
                  <a:pt x="4880" y="4160"/>
                </a:moveTo>
                <a:lnTo>
                  <a:pt x="4880" y="4160"/>
                </a:lnTo>
                <a:lnTo>
                  <a:pt x="4874" y="4154"/>
                </a:lnTo>
                <a:lnTo>
                  <a:pt x="4874" y="4154"/>
                </a:lnTo>
                <a:lnTo>
                  <a:pt x="4886" y="4160"/>
                </a:lnTo>
                <a:lnTo>
                  <a:pt x="4886" y="4160"/>
                </a:lnTo>
                <a:lnTo>
                  <a:pt x="4892" y="4166"/>
                </a:lnTo>
                <a:lnTo>
                  <a:pt x="4892" y="4166"/>
                </a:lnTo>
                <a:lnTo>
                  <a:pt x="4880" y="4160"/>
                </a:lnTo>
                <a:lnTo>
                  <a:pt x="4880" y="4160"/>
                </a:lnTo>
                <a:close/>
                <a:moveTo>
                  <a:pt x="4878" y="4158"/>
                </a:moveTo>
                <a:lnTo>
                  <a:pt x="4878" y="4158"/>
                </a:lnTo>
                <a:lnTo>
                  <a:pt x="4868" y="4154"/>
                </a:lnTo>
                <a:lnTo>
                  <a:pt x="4868" y="4154"/>
                </a:lnTo>
                <a:lnTo>
                  <a:pt x="4860" y="4146"/>
                </a:lnTo>
                <a:lnTo>
                  <a:pt x="4860" y="4146"/>
                </a:lnTo>
                <a:lnTo>
                  <a:pt x="4870" y="4152"/>
                </a:lnTo>
                <a:lnTo>
                  <a:pt x="4870" y="4152"/>
                </a:lnTo>
                <a:lnTo>
                  <a:pt x="4878" y="4158"/>
                </a:lnTo>
                <a:lnTo>
                  <a:pt x="4878" y="4158"/>
                </a:lnTo>
                <a:close/>
                <a:moveTo>
                  <a:pt x="4854" y="4142"/>
                </a:moveTo>
                <a:lnTo>
                  <a:pt x="4854" y="4142"/>
                </a:lnTo>
                <a:lnTo>
                  <a:pt x="4846" y="4136"/>
                </a:lnTo>
                <a:lnTo>
                  <a:pt x="4846" y="4136"/>
                </a:lnTo>
                <a:lnTo>
                  <a:pt x="4856" y="4140"/>
                </a:lnTo>
                <a:lnTo>
                  <a:pt x="4856" y="4140"/>
                </a:lnTo>
                <a:lnTo>
                  <a:pt x="4864" y="4148"/>
                </a:lnTo>
                <a:lnTo>
                  <a:pt x="4864" y="4148"/>
                </a:lnTo>
                <a:lnTo>
                  <a:pt x="4854" y="4142"/>
                </a:lnTo>
                <a:lnTo>
                  <a:pt x="4854" y="4142"/>
                </a:lnTo>
                <a:close/>
                <a:moveTo>
                  <a:pt x="4840" y="4130"/>
                </a:moveTo>
                <a:lnTo>
                  <a:pt x="4840" y="4130"/>
                </a:lnTo>
                <a:lnTo>
                  <a:pt x="4834" y="4124"/>
                </a:lnTo>
                <a:lnTo>
                  <a:pt x="4834" y="4124"/>
                </a:lnTo>
                <a:lnTo>
                  <a:pt x="4844" y="4130"/>
                </a:lnTo>
                <a:lnTo>
                  <a:pt x="4844" y="4130"/>
                </a:lnTo>
                <a:lnTo>
                  <a:pt x="4848" y="4134"/>
                </a:lnTo>
                <a:lnTo>
                  <a:pt x="4848" y="4134"/>
                </a:lnTo>
                <a:lnTo>
                  <a:pt x="4840" y="4130"/>
                </a:lnTo>
                <a:lnTo>
                  <a:pt x="4840" y="4130"/>
                </a:lnTo>
                <a:close/>
                <a:moveTo>
                  <a:pt x="4834" y="4126"/>
                </a:moveTo>
                <a:lnTo>
                  <a:pt x="4834" y="4126"/>
                </a:lnTo>
                <a:lnTo>
                  <a:pt x="4826" y="4120"/>
                </a:lnTo>
                <a:lnTo>
                  <a:pt x="4826" y="4120"/>
                </a:lnTo>
                <a:lnTo>
                  <a:pt x="4818" y="4114"/>
                </a:lnTo>
                <a:lnTo>
                  <a:pt x="4818" y="4114"/>
                </a:lnTo>
                <a:lnTo>
                  <a:pt x="4828" y="4120"/>
                </a:lnTo>
                <a:lnTo>
                  <a:pt x="4828" y="4120"/>
                </a:lnTo>
                <a:lnTo>
                  <a:pt x="4834" y="4126"/>
                </a:lnTo>
                <a:lnTo>
                  <a:pt x="4834" y="4126"/>
                </a:lnTo>
                <a:close/>
                <a:moveTo>
                  <a:pt x="4820" y="4118"/>
                </a:moveTo>
                <a:lnTo>
                  <a:pt x="4820" y="4118"/>
                </a:lnTo>
                <a:lnTo>
                  <a:pt x="4810" y="4112"/>
                </a:lnTo>
                <a:lnTo>
                  <a:pt x="4810" y="4112"/>
                </a:lnTo>
                <a:lnTo>
                  <a:pt x="4804" y="4104"/>
                </a:lnTo>
                <a:lnTo>
                  <a:pt x="4804" y="4104"/>
                </a:lnTo>
                <a:lnTo>
                  <a:pt x="4814" y="4110"/>
                </a:lnTo>
                <a:lnTo>
                  <a:pt x="4814" y="4110"/>
                </a:lnTo>
                <a:lnTo>
                  <a:pt x="4820" y="4118"/>
                </a:lnTo>
                <a:lnTo>
                  <a:pt x="4820" y="4118"/>
                </a:lnTo>
                <a:close/>
                <a:moveTo>
                  <a:pt x="4798" y="4100"/>
                </a:moveTo>
                <a:lnTo>
                  <a:pt x="4798" y="4100"/>
                </a:lnTo>
                <a:lnTo>
                  <a:pt x="4790" y="4092"/>
                </a:lnTo>
                <a:lnTo>
                  <a:pt x="4790" y="4092"/>
                </a:lnTo>
                <a:lnTo>
                  <a:pt x="4798" y="4098"/>
                </a:lnTo>
                <a:lnTo>
                  <a:pt x="4798" y="4098"/>
                </a:lnTo>
                <a:lnTo>
                  <a:pt x="4806" y="4106"/>
                </a:lnTo>
                <a:lnTo>
                  <a:pt x="4806" y="4106"/>
                </a:lnTo>
                <a:lnTo>
                  <a:pt x="4798" y="4100"/>
                </a:lnTo>
                <a:lnTo>
                  <a:pt x="4798" y="4100"/>
                </a:lnTo>
                <a:close/>
                <a:moveTo>
                  <a:pt x="4792" y="4096"/>
                </a:moveTo>
                <a:lnTo>
                  <a:pt x="4792" y="4096"/>
                </a:lnTo>
                <a:lnTo>
                  <a:pt x="4782" y="4090"/>
                </a:lnTo>
                <a:lnTo>
                  <a:pt x="4782" y="4090"/>
                </a:lnTo>
                <a:lnTo>
                  <a:pt x="4774" y="4080"/>
                </a:lnTo>
                <a:lnTo>
                  <a:pt x="4774" y="4080"/>
                </a:lnTo>
                <a:lnTo>
                  <a:pt x="4784" y="4088"/>
                </a:lnTo>
                <a:lnTo>
                  <a:pt x="4784" y="4088"/>
                </a:lnTo>
                <a:lnTo>
                  <a:pt x="4792" y="4096"/>
                </a:lnTo>
                <a:lnTo>
                  <a:pt x="4792" y="4096"/>
                </a:lnTo>
                <a:close/>
                <a:moveTo>
                  <a:pt x="4768" y="4074"/>
                </a:moveTo>
                <a:lnTo>
                  <a:pt x="4768" y="4074"/>
                </a:lnTo>
                <a:lnTo>
                  <a:pt x="4760" y="4066"/>
                </a:lnTo>
                <a:lnTo>
                  <a:pt x="4760" y="4066"/>
                </a:lnTo>
                <a:lnTo>
                  <a:pt x="4770" y="4074"/>
                </a:lnTo>
                <a:lnTo>
                  <a:pt x="4770" y="4074"/>
                </a:lnTo>
                <a:lnTo>
                  <a:pt x="4776" y="4080"/>
                </a:lnTo>
                <a:lnTo>
                  <a:pt x="4776" y="4080"/>
                </a:lnTo>
                <a:lnTo>
                  <a:pt x="4768" y="4074"/>
                </a:lnTo>
                <a:lnTo>
                  <a:pt x="4768" y="4074"/>
                </a:lnTo>
                <a:close/>
                <a:moveTo>
                  <a:pt x="4762" y="4070"/>
                </a:moveTo>
                <a:lnTo>
                  <a:pt x="4762" y="4070"/>
                </a:lnTo>
                <a:lnTo>
                  <a:pt x="4752" y="4064"/>
                </a:lnTo>
                <a:lnTo>
                  <a:pt x="4752" y="4064"/>
                </a:lnTo>
                <a:lnTo>
                  <a:pt x="4744" y="4056"/>
                </a:lnTo>
                <a:lnTo>
                  <a:pt x="4744" y="4056"/>
                </a:lnTo>
                <a:lnTo>
                  <a:pt x="4754" y="4062"/>
                </a:lnTo>
                <a:lnTo>
                  <a:pt x="4754" y="4062"/>
                </a:lnTo>
                <a:lnTo>
                  <a:pt x="4762" y="4070"/>
                </a:lnTo>
                <a:lnTo>
                  <a:pt x="4762" y="4070"/>
                </a:lnTo>
                <a:close/>
                <a:moveTo>
                  <a:pt x="4738" y="4048"/>
                </a:moveTo>
                <a:lnTo>
                  <a:pt x="4738" y="4048"/>
                </a:lnTo>
                <a:lnTo>
                  <a:pt x="4730" y="4040"/>
                </a:lnTo>
                <a:lnTo>
                  <a:pt x="4730" y="4040"/>
                </a:lnTo>
                <a:lnTo>
                  <a:pt x="4738" y="4048"/>
                </a:lnTo>
                <a:lnTo>
                  <a:pt x="4738" y="4048"/>
                </a:lnTo>
                <a:lnTo>
                  <a:pt x="4746" y="4054"/>
                </a:lnTo>
                <a:lnTo>
                  <a:pt x="4746" y="4054"/>
                </a:lnTo>
                <a:lnTo>
                  <a:pt x="4738" y="4048"/>
                </a:lnTo>
                <a:lnTo>
                  <a:pt x="4738" y="4048"/>
                </a:lnTo>
                <a:close/>
                <a:moveTo>
                  <a:pt x="4732" y="4044"/>
                </a:moveTo>
                <a:lnTo>
                  <a:pt x="4732" y="4044"/>
                </a:lnTo>
                <a:lnTo>
                  <a:pt x="4722" y="4036"/>
                </a:lnTo>
                <a:lnTo>
                  <a:pt x="4722" y="4036"/>
                </a:lnTo>
                <a:lnTo>
                  <a:pt x="4714" y="4028"/>
                </a:lnTo>
                <a:lnTo>
                  <a:pt x="4714" y="4028"/>
                </a:lnTo>
                <a:lnTo>
                  <a:pt x="4724" y="4036"/>
                </a:lnTo>
                <a:lnTo>
                  <a:pt x="4724" y="4036"/>
                </a:lnTo>
                <a:lnTo>
                  <a:pt x="4732" y="4044"/>
                </a:lnTo>
                <a:lnTo>
                  <a:pt x="4732" y="4044"/>
                </a:lnTo>
                <a:close/>
                <a:moveTo>
                  <a:pt x="4708" y="4022"/>
                </a:moveTo>
                <a:lnTo>
                  <a:pt x="4708" y="4022"/>
                </a:lnTo>
                <a:lnTo>
                  <a:pt x="4700" y="4012"/>
                </a:lnTo>
                <a:lnTo>
                  <a:pt x="4700" y="4012"/>
                </a:lnTo>
                <a:lnTo>
                  <a:pt x="4710" y="4020"/>
                </a:lnTo>
                <a:lnTo>
                  <a:pt x="4710" y="4020"/>
                </a:lnTo>
                <a:lnTo>
                  <a:pt x="4718" y="4028"/>
                </a:lnTo>
                <a:lnTo>
                  <a:pt x="4718" y="4028"/>
                </a:lnTo>
                <a:lnTo>
                  <a:pt x="4708" y="4022"/>
                </a:lnTo>
                <a:lnTo>
                  <a:pt x="4708" y="4022"/>
                </a:lnTo>
                <a:close/>
                <a:moveTo>
                  <a:pt x="4702" y="4016"/>
                </a:moveTo>
                <a:lnTo>
                  <a:pt x="4702" y="4016"/>
                </a:lnTo>
                <a:lnTo>
                  <a:pt x="4692" y="4010"/>
                </a:lnTo>
                <a:lnTo>
                  <a:pt x="4692" y="4010"/>
                </a:lnTo>
                <a:lnTo>
                  <a:pt x="4684" y="4000"/>
                </a:lnTo>
                <a:lnTo>
                  <a:pt x="4684" y="4000"/>
                </a:lnTo>
                <a:lnTo>
                  <a:pt x="4694" y="4008"/>
                </a:lnTo>
                <a:lnTo>
                  <a:pt x="4694" y="4008"/>
                </a:lnTo>
                <a:lnTo>
                  <a:pt x="4702" y="4016"/>
                </a:lnTo>
                <a:lnTo>
                  <a:pt x="4702" y="4016"/>
                </a:lnTo>
                <a:close/>
                <a:moveTo>
                  <a:pt x="4678" y="3992"/>
                </a:moveTo>
                <a:lnTo>
                  <a:pt x="4678" y="3992"/>
                </a:lnTo>
                <a:lnTo>
                  <a:pt x="4670" y="3984"/>
                </a:lnTo>
                <a:lnTo>
                  <a:pt x="4670" y="3984"/>
                </a:lnTo>
                <a:lnTo>
                  <a:pt x="4678" y="3992"/>
                </a:lnTo>
                <a:lnTo>
                  <a:pt x="4678" y="3992"/>
                </a:lnTo>
                <a:lnTo>
                  <a:pt x="4686" y="4000"/>
                </a:lnTo>
                <a:lnTo>
                  <a:pt x="4686" y="4000"/>
                </a:lnTo>
                <a:lnTo>
                  <a:pt x="4678" y="3992"/>
                </a:lnTo>
                <a:lnTo>
                  <a:pt x="4678" y="3992"/>
                </a:lnTo>
                <a:close/>
                <a:moveTo>
                  <a:pt x="4672" y="3988"/>
                </a:moveTo>
                <a:lnTo>
                  <a:pt x="4672" y="3988"/>
                </a:lnTo>
                <a:lnTo>
                  <a:pt x="4588" y="3918"/>
                </a:lnTo>
                <a:lnTo>
                  <a:pt x="4504" y="3846"/>
                </a:lnTo>
                <a:lnTo>
                  <a:pt x="4504" y="3846"/>
                </a:lnTo>
                <a:lnTo>
                  <a:pt x="4436" y="3790"/>
                </a:lnTo>
                <a:lnTo>
                  <a:pt x="4368" y="3734"/>
                </a:lnTo>
                <a:lnTo>
                  <a:pt x="4296" y="3680"/>
                </a:lnTo>
                <a:lnTo>
                  <a:pt x="4222" y="3626"/>
                </a:lnTo>
                <a:lnTo>
                  <a:pt x="4148" y="3574"/>
                </a:lnTo>
                <a:lnTo>
                  <a:pt x="4070" y="3522"/>
                </a:lnTo>
                <a:lnTo>
                  <a:pt x="3992" y="3472"/>
                </a:lnTo>
                <a:lnTo>
                  <a:pt x="3912" y="3422"/>
                </a:lnTo>
                <a:lnTo>
                  <a:pt x="3750" y="3324"/>
                </a:lnTo>
                <a:lnTo>
                  <a:pt x="3586" y="3228"/>
                </a:lnTo>
                <a:lnTo>
                  <a:pt x="3418" y="3134"/>
                </a:lnTo>
                <a:lnTo>
                  <a:pt x="3252" y="3040"/>
                </a:lnTo>
                <a:lnTo>
                  <a:pt x="3252" y="3040"/>
                </a:lnTo>
                <a:lnTo>
                  <a:pt x="3070" y="2940"/>
                </a:lnTo>
                <a:lnTo>
                  <a:pt x="2888" y="2836"/>
                </a:lnTo>
                <a:lnTo>
                  <a:pt x="2708" y="2730"/>
                </a:lnTo>
                <a:lnTo>
                  <a:pt x="2620" y="2676"/>
                </a:lnTo>
                <a:lnTo>
                  <a:pt x="2532" y="2622"/>
                </a:lnTo>
                <a:lnTo>
                  <a:pt x="2532" y="2622"/>
                </a:lnTo>
                <a:lnTo>
                  <a:pt x="2522" y="2604"/>
                </a:lnTo>
                <a:lnTo>
                  <a:pt x="2522" y="2604"/>
                </a:lnTo>
                <a:lnTo>
                  <a:pt x="2684" y="2700"/>
                </a:lnTo>
                <a:lnTo>
                  <a:pt x="2850" y="2796"/>
                </a:lnTo>
                <a:lnTo>
                  <a:pt x="3016" y="2888"/>
                </a:lnTo>
                <a:lnTo>
                  <a:pt x="3182" y="2980"/>
                </a:lnTo>
                <a:lnTo>
                  <a:pt x="3182" y="2980"/>
                </a:lnTo>
                <a:lnTo>
                  <a:pt x="3358" y="3076"/>
                </a:lnTo>
                <a:lnTo>
                  <a:pt x="3532" y="3174"/>
                </a:lnTo>
                <a:lnTo>
                  <a:pt x="3706" y="3274"/>
                </a:lnTo>
                <a:lnTo>
                  <a:pt x="3792" y="3324"/>
                </a:lnTo>
                <a:lnTo>
                  <a:pt x="3876" y="3376"/>
                </a:lnTo>
                <a:lnTo>
                  <a:pt x="3960" y="3430"/>
                </a:lnTo>
                <a:lnTo>
                  <a:pt x="4042" y="3482"/>
                </a:lnTo>
                <a:lnTo>
                  <a:pt x="4122" y="3536"/>
                </a:lnTo>
                <a:lnTo>
                  <a:pt x="4200" y="3592"/>
                </a:lnTo>
                <a:lnTo>
                  <a:pt x="4276" y="3648"/>
                </a:lnTo>
                <a:lnTo>
                  <a:pt x="4350" y="3706"/>
                </a:lnTo>
                <a:lnTo>
                  <a:pt x="4422" y="3766"/>
                </a:lnTo>
                <a:lnTo>
                  <a:pt x="4490" y="3826"/>
                </a:lnTo>
                <a:lnTo>
                  <a:pt x="4490" y="3826"/>
                </a:lnTo>
                <a:lnTo>
                  <a:pt x="4578" y="3904"/>
                </a:lnTo>
                <a:lnTo>
                  <a:pt x="4664" y="3978"/>
                </a:lnTo>
                <a:lnTo>
                  <a:pt x="4664" y="3978"/>
                </a:lnTo>
                <a:lnTo>
                  <a:pt x="4672" y="3988"/>
                </a:lnTo>
                <a:lnTo>
                  <a:pt x="4672" y="3988"/>
                </a:lnTo>
                <a:close/>
                <a:moveTo>
                  <a:pt x="4492" y="3824"/>
                </a:moveTo>
                <a:lnTo>
                  <a:pt x="4492" y="3824"/>
                </a:lnTo>
                <a:lnTo>
                  <a:pt x="4428" y="3770"/>
                </a:lnTo>
                <a:lnTo>
                  <a:pt x="4362" y="3714"/>
                </a:lnTo>
                <a:lnTo>
                  <a:pt x="4292" y="3658"/>
                </a:lnTo>
                <a:lnTo>
                  <a:pt x="4218" y="3604"/>
                </a:lnTo>
                <a:lnTo>
                  <a:pt x="4140" y="3548"/>
                </a:lnTo>
                <a:lnTo>
                  <a:pt x="4058" y="3492"/>
                </a:lnTo>
                <a:lnTo>
                  <a:pt x="3972" y="3434"/>
                </a:lnTo>
                <a:lnTo>
                  <a:pt x="3880" y="3376"/>
                </a:lnTo>
                <a:lnTo>
                  <a:pt x="3880" y="3376"/>
                </a:lnTo>
                <a:lnTo>
                  <a:pt x="3796" y="3324"/>
                </a:lnTo>
                <a:lnTo>
                  <a:pt x="3710" y="3274"/>
                </a:lnTo>
                <a:lnTo>
                  <a:pt x="3536" y="3174"/>
                </a:lnTo>
                <a:lnTo>
                  <a:pt x="3360" y="3074"/>
                </a:lnTo>
                <a:lnTo>
                  <a:pt x="3184" y="2978"/>
                </a:lnTo>
                <a:lnTo>
                  <a:pt x="3184" y="2978"/>
                </a:lnTo>
                <a:lnTo>
                  <a:pt x="3016" y="2886"/>
                </a:lnTo>
                <a:lnTo>
                  <a:pt x="2850" y="2792"/>
                </a:lnTo>
                <a:lnTo>
                  <a:pt x="2684" y="2698"/>
                </a:lnTo>
                <a:lnTo>
                  <a:pt x="2520" y="2600"/>
                </a:lnTo>
                <a:lnTo>
                  <a:pt x="2520" y="2600"/>
                </a:lnTo>
                <a:lnTo>
                  <a:pt x="2510" y="2580"/>
                </a:lnTo>
                <a:lnTo>
                  <a:pt x="2510" y="2580"/>
                </a:lnTo>
                <a:lnTo>
                  <a:pt x="2660" y="2668"/>
                </a:lnTo>
                <a:lnTo>
                  <a:pt x="2812" y="2754"/>
                </a:lnTo>
                <a:lnTo>
                  <a:pt x="3118" y="2920"/>
                </a:lnTo>
                <a:lnTo>
                  <a:pt x="3118" y="2920"/>
                </a:lnTo>
                <a:lnTo>
                  <a:pt x="3302" y="3020"/>
                </a:lnTo>
                <a:lnTo>
                  <a:pt x="3484" y="3122"/>
                </a:lnTo>
                <a:lnTo>
                  <a:pt x="3666" y="3224"/>
                </a:lnTo>
                <a:lnTo>
                  <a:pt x="3754" y="3278"/>
                </a:lnTo>
                <a:lnTo>
                  <a:pt x="3842" y="3332"/>
                </a:lnTo>
                <a:lnTo>
                  <a:pt x="3930" y="3386"/>
                </a:lnTo>
                <a:lnTo>
                  <a:pt x="4014" y="3442"/>
                </a:lnTo>
                <a:lnTo>
                  <a:pt x="4098" y="3498"/>
                </a:lnTo>
                <a:lnTo>
                  <a:pt x="4178" y="3556"/>
                </a:lnTo>
                <a:lnTo>
                  <a:pt x="4258" y="3616"/>
                </a:lnTo>
                <a:lnTo>
                  <a:pt x="4334" y="3678"/>
                </a:lnTo>
                <a:lnTo>
                  <a:pt x="4408" y="3740"/>
                </a:lnTo>
                <a:lnTo>
                  <a:pt x="4478" y="3804"/>
                </a:lnTo>
                <a:lnTo>
                  <a:pt x="4478" y="3804"/>
                </a:lnTo>
                <a:lnTo>
                  <a:pt x="4564" y="3886"/>
                </a:lnTo>
                <a:lnTo>
                  <a:pt x="4648" y="3960"/>
                </a:lnTo>
                <a:lnTo>
                  <a:pt x="4648" y="3960"/>
                </a:lnTo>
                <a:lnTo>
                  <a:pt x="4656" y="3970"/>
                </a:lnTo>
                <a:lnTo>
                  <a:pt x="4656" y="3970"/>
                </a:lnTo>
                <a:lnTo>
                  <a:pt x="4574" y="3898"/>
                </a:lnTo>
                <a:lnTo>
                  <a:pt x="4492" y="3824"/>
                </a:lnTo>
                <a:lnTo>
                  <a:pt x="4492" y="3824"/>
                </a:lnTo>
                <a:close/>
                <a:moveTo>
                  <a:pt x="2516" y="2598"/>
                </a:moveTo>
                <a:lnTo>
                  <a:pt x="2516" y="2598"/>
                </a:lnTo>
                <a:lnTo>
                  <a:pt x="2466" y="2566"/>
                </a:lnTo>
                <a:lnTo>
                  <a:pt x="2466" y="2566"/>
                </a:lnTo>
                <a:lnTo>
                  <a:pt x="2454" y="2548"/>
                </a:lnTo>
                <a:lnTo>
                  <a:pt x="2454" y="2548"/>
                </a:lnTo>
                <a:lnTo>
                  <a:pt x="2506" y="2580"/>
                </a:lnTo>
                <a:lnTo>
                  <a:pt x="2506" y="2580"/>
                </a:lnTo>
                <a:lnTo>
                  <a:pt x="2516" y="2598"/>
                </a:lnTo>
                <a:lnTo>
                  <a:pt x="2516" y="2598"/>
                </a:lnTo>
                <a:close/>
                <a:moveTo>
                  <a:pt x="2452" y="2544"/>
                </a:moveTo>
                <a:lnTo>
                  <a:pt x="2452" y="2544"/>
                </a:lnTo>
                <a:lnTo>
                  <a:pt x="2442" y="2526"/>
                </a:lnTo>
                <a:lnTo>
                  <a:pt x="2442" y="2526"/>
                </a:lnTo>
                <a:lnTo>
                  <a:pt x="2494" y="2556"/>
                </a:lnTo>
                <a:lnTo>
                  <a:pt x="2494" y="2556"/>
                </a:lnTo>
                <a:lnTo>
                  <a:pt x="2504" y="2576"/>
                </a:lnTo>
                <a:lnTo>
                  <a:pt x="2504" y="2576"/>
                </a:lnTo>
                <a:lnTo>
                  <a:pt x="2452" y="2544"/>
                </a:lnTo>
                <a:lnTo>
                  <a:pt x="2452" y="2544"/>
                </a:lnTo>
                <a:close/>
                <a:moveTo>
                  <a:pt x="2440" y="2522"/>
                </a:moveTo>
                <a:lnTo>
                  <a:pt x="2440" y="2522"/>
                </a:lnTo>
                <a:lnTo>
                  <a:pt x="2430" y="2504"/>
                </a:lnTo>
                <a:lnTo>
                  <a:pt x="2430" y="2504"/>
                </a:lnTo>
                <a:lnTo>
                  <a:pt x="2484" y="2534"/>
                </a:lnTo>
                <a:lnTo>
                  <a:pt x="2484" y="2534"/>
                </a:lnTo>
                <a:lnTo>
                  <a:pt x="2494" y="2554"/>
                </a:lnTo>
                <a:lnTo>
                  <a:pt x="2494" y="2554"/>
                </a:lnTo>
                <a:lnTo>
                  <a:pt x="2440" y="2522"/>
                </a:lnTo>
                <a:lnTo>
                  <a:pt x="2440" y="2522"/>
                </a:lnTo>
                <a:close/>
                <a:moveTo>
                  <a:pt x="2428" y="2500"/>
                </a:moveTo>
                <a:lnTo>
                  <a:pt x="2428" y="2500"/>
                </a:lnTo>
                <a:lnTo>
                  <a:pt x="2416" y="2482"/>
                </a:lnTo>
                <a:lnTo>
                  <a:pt x="2416" y="2482"/>
                </a:lnTo>
                <a:lnTo>
                  <a:pt x="2472" y="2512"/>
                </a:lnTo>
                <a:lnTo>
                  <a:pt x="2472" y="2512"/>
                </a:lnTo>
                <a:lnTo>
                  <a:pt x="2482" y="2532"/>
                </a:lnTo>
                <a:lnTo>
                  <a:pt x="2482" y="2532"/>
                </a:lnTo>
                <a:lnTo>
                  <a:pt x="2428" y="2500"/>
                </a:lnTo>
                <a:lnTo>
                  <a:pt x="2428" y="2500"/>
                </a:lnTo>
                <a:close/>
                <a:moveTo>
                  <a:pt x="2416" y="2478"/>
                </a:moveTo>
                <a:lnTo>
                  <a:pt x="2416" y="2478"/>
                </a:lnTo>
                <a:lnTo>
                  <a:pt x="2404" y="2460"/>
                </a:lnTo>
                <a:lnTo>
                  <a:pt x="2404" y="2460"/>
                </a:lnTo>
                <a:lnTo>
                  <a:pt x="2460" y="2490"/>
                </a:lnTo>
                <a:lnTo>
                  <a:pt x="2460" y="2490"/>
                </a:lnTo>
                <a:lnTo>
                  <a:pt x="2470" y="2508"/>
                </a:lnTo>
                <a:lnTo>
                  <a:pt x="2470" y="2508"/>
                </a:lnTo>
                <a:lnTo>
                  <a:pt x="2416" y="2478"/>
                </a:lnTo>
                <a:lnTo>
                  <a:pt x="2416" y="2478"/>
                </a:lnTo>
                <a:close/>
                <a:moveTo>
                  <a:pt x="2402" y="2456"/>
                </a:moveTo>
                <a:lnTo>
                  <a:pt x="2402" y="2456"/>
                </a:lnTo>
                <a:lnTo>
                  <a:pt x="2392" y="2436"/>
                </a:lnTo>
                <a:lnTo>
                  <a:pt x="2392" y="2436"/>
                </a:lnTo>
                <a:lnTo>
                  <a:pt x="2448" y="2466"/>
                </a:lnTo>
                <a:lnTo>
                  <a:pt x="2448" y="2466"/>
                </a:lnTo>
                <a:lnTo>
                  <a:pt x="2458" y="2486"/>
                </a:lnTo>
                <a:lnTo>
                  <a:pt x="2458" y="2486"/>
                </a:lnTo>
                <a:lnTo>
                  <a:pt x="2402" y="2456"/>
                </a:lnTo>
                <a:lnTo>
                  <a:pt x="2402" y="2456"/>
                </a:lnTo>
                <a:close/>
                <a:moveTo>
                  <a:pt x="2390" y="2434"/>
                </a:moveTo>
                <a:lnTo>
                  <a:pt x="2390" y="2434"/>
                </a:lnTo>
                <a:lnTo>
                  <a:pt x="2380" y="2414"/>
                </a:lnTo>
                <a:lnTo>
                  <a:pt x="2380" y="2414"/>
                </a:lnTo>
                <a:lnTo>
                  <a:pt x="2438" y="2444"/>
                </a:lnTo>
                <a:lnTo>
                  <a:pt x="2438" y="2444"/>
                </a:lnTo>
                <a:lnTo>
                  <a:pt x="2448" y="2464"/>
                </a:lnTo>
                <a:lnTo>
                  <a:pt x="2448" y="2464"/>
                </a:lnTo>
                <a:lnTo>
                  <a:pt x="2390" y="2434"/>
                </a:lnTo>
                <a:lnTo>
                  <a:pt x="2390" y="2434"/>
                </a:lnTo>
                <a:close/>
                <a:moveTo>
                  <a:pt x="2378" y="2412"/>
                </a:moveTo>
                <a:lnTo>
                  <a:pt x="2378" y="2412"/>
                </a:lnTo>
                <a:lnTo>
                  <a:pt x="2368" y="2390"/>
                </a:lnTo>
                <a:lnTo>
                  <a:pt x="2368" y="2390"/>
                </a:lnTo>
                <a:lnTo>
                  <a:pt x="2426" y="2418"/>
                </a:lnTo>
                <a:lnTo>
                  <a:pt x="2426" y="2418"/>
                </a:lnTo>
                <a:lnTo>
                  <a:pt x="2436" y="2440"/>
                </a:lnTo>
                <a:lnTo>
                  <a:pt x="2436" y="2440"/>
                </a:lnTo>
                <a:lnTo>
                  <a:pt x="2378" y="2412"/>
                </a:lnTo>
                <a:lnTo>
                  <a:pt x="2378" y="2412"/>
                </a:lnTo>
                <a:close/>
                <a:moveTo>
                  <a:pt x="2378" y="2410"/>
                </a:moveTo>
                <a:lnTo>
                  <a:pt x="2378" y="2410"/>
                </a:lnTo>
                <a:lnTo>
                  <a:pt x="2350" y="2396"/>
                </a:lnTo>
                <a:lnTo>
                  <a:pt x="2350" y="2396"/>
                </a:lnTo>
                <a:lnTo>
                  <a:pt x="2338" y="2376"/>
                </a:lnTo>
                <a:lnTo>
                  <a:pt x="2338" y="2376"/>
                </a:lnTo>
                <a:lnTo>
                  <a:pt x="2366" y="2390"/>
                </a:lnTo>
                <a:lnTo>
                  <a:pt x="2366" y="2390"/>
                </a:lnTo>
                <a:lnTo>
                  <a:pt x="2378" y="2410"/>
                </a:lnTo>
                <a:lnTo>
                  <a:pt x="2378" y="2410"/>
                </a:lnTo>
                <a:close/>
                <a:moveTo>
                  <a:pt x="2348" y="2396"/>
                </a:moveTo>
                <a:lnTo>
                  <a:pt x="2348" y="2396"/>
                </a:lnTo>
                <a:lnTo>
                  <a:pt x="2322" y="2382"/>
                </a:lnTo>
                <a:lnTo>
                  <a:pt x="2322" y="2382"/>
                </a:lnTo>
                <a:lnTo>
                  <a:pt x="2310" y="2360"/>
                </a:lnTo>
                <a:lnTo>
                  <a:pt x="2310" y="2360"/>
                </a:lnTo>
                <a:lnTo>
                  <a:pt x="2338" y="2374"/>
                </a:lnTo>
                <a:lnTo>
                  <a:pt x="2338" y="2374"/>
                </a:lnTo>
                <a:lnTo>
                  <a:pt x="2348" y="2396"/>
                </a:lnTo>
                <a:lnTo>
                  <a:pt x="2348" y="2396"/>
                </a:lnTo>
                <a:close/>
                <a:moveTo>
                  <a:pt x="2320" y="2380"/>
                </a:moveTo>
                <a:lnTo>
                  <a:pt x="2320" y="2380"/>
                </a:lnTo>
                <a:lnTo>
                  <a:pt x="2294" y="2368"/>
                </a:lnTo>
                <a:lnTo>
                  <a:pt x="2294" y="2368"/>
                </a:lnTo>
                <a:lnTo>
                  <a:pt x="2282" y="2348"/>
                </a:lnTo>
                <a:lnTo>
                  <a:pt x="2282" y="2348"/>
                </a:lnTo>
                <a:lnTo>
                  <a:pt x="2308" y="2360"/>
                </a:lnTo>
                <a:lnTo>
                  <a:pt x="2308" y="2360"/>
                </a:lnTo>
                <a:lnTo>
                  <a:pt x="2320" y="2380"/>
                </a:lnTo>
                <a:lnTo>
                  <a:pt x="2320" y="2380"/>
                </a:lnTo>
                <a:close/>
                <a:moveTo>
                  <a:pt x="2292" y="2366"/>
                </a:moveTo>
                <a:lnTo>
                  <a:pt x="2292" y="2366"/>
                </a:lnTo>
                <a:lnTo>
                  <a:pt x="2268" y="2354"/>
                </a:lnTo>
                <a:lnTo>
                  <a:pt x="2268" y="2354"/>
                </a:lnTo>
                <a:lnTo>
                  <a:pt x="2254" y="2332"/>
                </a:lnTo>
                <a:lnTo>
                  <a:pt x="2254" y="2332"/>
                </a:lnTo>
                <a:lnTo>
                  <a:pt x="2280" y="2346"/>
                </a:lnTo>
                <a:lnTo>
                  <a:pt x="2280" y="2346"/>
                </a:lnTo>
                <a:lnTo>
                  <a:pt x="2292" y="2366"/>
                </a:lnTo>
                <a:lnTo>
                  <a:pt x="2292" y="2366"/>
                </a:lnTo>
                <a:close/>
                <a:moveTo>
                  <a:pt x="2264" y="2352"/>
                </a:moveTo>
                <a:lnTo>
                  <a:pt x="2264" y="2352"/>
                </a:lnTo>
                <a:lnTo>
                  <a:pt x="2240" y="2340"/>
                </a:lnTo>
                <a:lnTo>
                  <a:pt x="2240" y="2340"/>
                </a:lnTo>
                <a:lnTo>
                  <a:pt x="2228" y="2318"/>
                </a:lnTo>
                <a:lnTo>
                  <a:pt x="2228" y="2318"/>
                </a:lnTo>
                <a:lnTo>
                  <a:pt x="2252" y="2332"/>
                </a:lnTo>
                <a:lnTo>
                  <a:pt x="2252" y="2332"/>
                </a:lnTo>
                <a:lnTo>
                  <a:pt x="2264" y="2352"/>
                </a:lnTo>
                <a:lnTo>
                  <a:pt x="2264" y="2352"/>
                </a:lnTo>
                <a:close/>
                <a:moveTo>
                  <a:pt x="2236" y="2336"/>
                </a:moveTo>
                <a:lnTo>
                  <a:pt x="2236" y="2336"/>
                </a:lnTo>
                <a:lnTo>
                  <a:pt x="2210" y="2322"/>
                </a:lnTo>
                <a:lnTo>
                  <a:pt x="2210" y="2322"/>
                </a:lnTo>
                <a:lnTo>
                  <a:pt x="2196" y="2304"/>
                </a:lnTo>
                <a:lnTo>
                  <a:pt x="2196" y="2304"/>
                </a:lnTo>
                <a:lnTo>
                  <a:pt x="2222" y="2316"/>
                </a:lnTo>
                <a:lnTo>
                  <a:pt x="2222" y="2316"/>
                </a:lnTo>
                <a:lnTo>
                  <a:pt x="2236" y="2336"/>
                </a:lnTo>
                <a:lnTo>
                  <a:pt x="2236" y="2336"/>
                </a:lnTo>
                <a:close/>
                <a:moveTo>
                  <a:pt x="2208" y="2322"/>
                </a:moveTo>
                <a:lnTo>
                  <a:pt x="2208" y="2322"/>
                </a:lnTo>
                <a:lnTo>
                  <a:pt x="2184" y="2308"/>
                </a:lnTo>
                <a:lnTo>
                  <a:pt x="2184" y="2308"/>
                </a:lnTo>
                <a:lnTo>
                  <a:pt x="2170" y="2288"/>
                </a:lnTo>
                <a:lnTo>
                  <a:pt x="2170" y="2288"/>
                </a:lnTo>
                <a:lnTo>
                  <a:pt x="2194" y="2302"/>
                </a:lnTo>
                <a:lnTo>
                  <a:pt x="2194" y="2302"/>
                </a:lnTo>
                <a:lnTo>
                  <a:pt x="2208" y="2322"/>
                </a:lnTo>
                <a:lnTo>
                  <a:pt x="2208" y="2322"/>
                </a:lnTo>
                <a:close/>
                <a:moveTo>
                  <a:pt x="2180" y="2306"/>
                </a:moveTo>
                <a:lnTo>
                  <a:pt x="2180" y="2306"/>
                </a:lnTo>
                <a:lnTo>
                  <a:pt x="2154" y="2292"/>
                </a:lnTo>
                <a:lnTo>
                  <a:pt x="2154" y="2292"/>
                </a:lnTo>
                <a:lnTo>
                  <a:pt x="2140" y="2274"/>
                </a:lnTo>
                <a:lnTo>
                  <a:pt x="2140" y="2274"/>
                </a:lnTo>
                <a:lnTo>
                  <a:pt x="2166" y="2288"/>
                </a:lnTo>
                <a:lnTo>
                  <a:pt x="2166" y="2288"/>
                </a:lnTo>
                <a:lnTo>
                  <a:pt x="2180" y="2306"/>
                </a:lnTo>
                <a:lnTo>
                  <a:pt x="2180" y="2306"/>
                </a:lnTo>
                <a:close/>
                <a:moveTo>
                  <a:pt x="2152" y="2292"/>
                </a:moveTo>
                <a:lnTo>
                  <a:pt x="2152" y="2292"/>
                </a:lnTo>
                <a:lnTo>
                  <a:pt x="2126" y="2278"/>
                </a:lnTo>
                <a:lnTo>
                  <a:pt x="2126" y="2278"/>
                </a:lnTo>
                <a:lnTo>
                  <a:pt x="2112" y="2258"/>
                </a:lnTo>
                <a:lnTo>
                  <a:pt x="2112" y="2258"/>
                </a:lnTo>
                <a:lnTo>
                  <a:pt x="2138" y="2272"/>
                </a:lnTo>
                <a:lnTo>
                  <a:pt x="2138" y="2272"/>
                </a:lnTo>
                <a:lnTo>
                  <a:pt x="2152" y="2292"/>
                </a:lnTo>
                <a:lnTo>
                  <a:pt x="2152" y="2292"/>
                </a:lnTo>
                <a:close/>
                <a:moveTo>
                  <a:pt x="2126" y="2276"/>
                </a:moveTo>
                <a:lnTo>
                  <a:pt x="2126" y="2276"/>
                </a:lnTo>
                <a:lnTo>
                  <a:pt x="2098" y="2262"/>
                </a:lnTo>
                <a:lnTo>
                  <a:pt x="2098" y="2262"/>
                </a:lnTo>
                <a:lnTo>
                  <a:pt x="2084" y="2244"/>
                </a:lnTo>
                <a:lnTo>
                  <a:pt x="2084" y="2244"/>
                </a:lnTo>
                <a:lnTo>
                  <a:pt x="2112" y="2258"/>
                </a:lnTo>
                <a:lnTo>
                  <a:pt x="2112" y="2258"/>
                </a:lnTo>
                <a:lnTo>
                  <a:pt x="2126" y="2276"/>
                </a:lnTo>
                <a:lnTo>
                  <a:pt x="2126" y="2276"/>
                </a:lnTo>
                <a:close/>
                <a:moveTo>
                  <a:pt x="2098" y="2262"/>
                </a:moveTo>
                <a:lnTo>
                  <a:pt x="2098" y="2262"/>
                </a:lnTo>
                <a:lnTo>
                  <a:pt x="2074" y="2248"/>
                </a:lnTo>
                <a:lnTo>
                  <a:pt x="2074" y="2248"/>
                </a:lnTo>
                <a:lnTo>
                  <a:pt x="2060" y="2230"/>
                </a:lnTo>
                <a:lnTo>
                  <a:pt x="2060" y="2230"/>
                </a:lnTo>
                <a:lnTo>
                  <a:pt x="2084" y="2242"/>
                </a:lnTo>
                <a:lnTo>
                  <a:pt x="2084" y="2242"/>
                </a:lnTo>
                <a:lnTo>
                  <a:pt x="2098" y="2262"/>
                </a:lnTo>
                <a:lnTo>
                  <a:pt x="2098" y="2262"/>
                </a:lnTo>
                <a:close/>
                <a:moveTo>
                  <a:pt x="2070" y="2246"/>
                </a:moveTo>
                <a:lnTo>
                  <a:pt x="2070" y="2246"/>
                </a:lnTo>
                <a:lnTo>
                  <a:pt x="2048" y="2234"/>
                </a:lnTo>
                <a:lnTo>
                  <a:pt x="2048" y="2234"/>
                </a:lnTo>
                <a:lnTo>
                  <a:pt x="2034" y="2216"/>
                </a:lnTo>
                <a:lnTo>
                  <a:pt x="2034" y="2216"/>
                </a:lnTo>
                <a:lnTo>
                  <a:pt x="2056" y="2228"/>
                </a:lnTo>
                <a:lnTo>
                  <a:pt x="2056" y="2228"/>
                </a:lnTo>
                <a:lnTo>
                  <a:pt x="2070" y="2246"/>
                </a:lnTo>
                <a:lnTo>
                  <a:pt x="2070" y="2246"/>
                </a:lnTo>
                <a:close/>
                <a:moveTo>
                  <a:pt x="2044" y="2230"/>
                </a:moveTo>
                <a:lnTo>
                  <a:pt x="2044" y="2230"/>
                </a:lnTo>
                <a:lnTo>
                  <a:pt x="2022" y="2218"/>
                </a:lnTo>
                <a:lnTo>
                  <a:pt x="2022" y="2218"/>
                </a:lnTo>
                <a:lnTo>
                  <a:pt x="2008" y="2200"/>
                </a:lnTo>
                <a:lnTo>
                  <a:pt x="2008" y="2200"/>
                </a:lnTo>
                <a:lnTo>
                  <a:pt x="2030" y="2214"/>
                </a:lnTo>
                <a:lnTo>
                  <a:pt x="2030" y="2214"/>
                </a:lnTo>
                <a:lnTo>
                  <a:pt x="2044" y="2230"/>
                </a:lnTo>
                <a:lnTo>
                  <a:pt x="2044" y="2230"/>
                </a:lnTo>
                <a:close/>
                <a:moveTo>
                  <a:pt x="2018" y="2216"/>
                </a:moveTo>
                <a:lnTo>
                  <a:pt x="2018" y="2216"/>
                </a:lnTo>
                <a:lnTo>
                  <a:pt x="1996" y="2204"/>
                </a:lnTo>
                <a:lnTo>
                  <a:pt x="1996" y="2204"/>
                </a:lnTo>
                <a:lnTo>
                  <a:pt x="1980" y="2186"/>
                </a:lnTo>
                <a:lnTo>
                  <a:pt x="1980" y="2186"/>
                </a:lnTo>
                <a:lnTo>
                  <a:pt x="2002" y="2198"/>
                </a:lnTo>
                <a:lnTo>
                  <a:pt x="2002" y="2198"/>
                </a:lnTo>
                <a:lnTo>
                  <a:pt x="2018" y="2216"/>
                </a:lnTo>
                <a:lnTo>
                  <a:pt x="2018" y="2216"/>
                </a:lnTo>
                <a:close/>
                <a:moveTo>
                  <a:pt x="1990" y="2200"/>
                </a:moveTo>
                <a:lnTo>
                  <a:pt x="1990" y="2200"/>
                </a:lnTo>
                <a:lnTo>
                  <a:pt x="1970" y="2188"/>
                </a:lnTo>
                <a:lnTo>
                  <a:pt x="1970" y="2188"/>
                </a:lnTo>
                <a:lnTo>
                  <a:pt x="1954" y="2170"/>
                </a:lnTo>
                <a:lnTo>
                  <a:pt x="1954" y="2170"/>
                </a:lnTo>
                <a:lnTo>
                  <a:pt x="1976" y="2182"/>
                </a:lnTo>
                <a:lnTo>
                  <a:pt x="1976" y="2182"/>
                </a:lnTo>
                <a:lnTo>
                  <a:pt x="1990" y="2200"/>
                </a:lnTo>
                <a:lnTo>
                  <a:pt x="1990" y="2200"/>
                </a:lnTo>
                <a:close/>
                <a:moveTo>
                  <a:pt x="1964" y="2184"/>
                </a:moveTo>
                <a:lnTo>
                  <a:pt x="1964" y="2184"/>
                </a:lnTo>
                <a:lnTo>
                  <a:pt x="1944" y="2172"/>
                </a:lnTo>
                <a:lnTo>
                  <a:pt x="1944" y="2172"/>
                </a:lnTo>
                <a:lnTo>
                  <a:pt x="1928" y="2156"/>
                </a:lnTo>
                <a:lnTo>
                  <a:pt x="1928" y="2156"/>
                </a:lnTo>
                <a:lnTo>
                  <a:pt x="1948" y="2168"/>
                </a:lnTo>
                <a:lnTo>
                  <a:pt x="1948" y="2168"/>
                </a:lnTo>
                <a:lnTo>
                  <a:pt x="1964" y="2184"/>
                </a:lnTo>
                <a:lnTo>
                  <a:pt x="1964" y="2184"/>
                </a:lnTo>
                <a:close/>
                <a:moveTo>
                  <a:pt x="1938" y="2168"/>
                </a:moveTo>
                <a:lnTo>
                  <a:pt x="1938" y="2168"/>
                </a:lnTo>
                <a:lnTo>
                  <a:pt x="1918" y="2156"/>
                </a:lnTo>
                <a:lnTo>
                  <a:pt x="1918" y="2156"/>
                </a:lnTo>
                <a:lnTo>
                  <a:pt x="1902" y="2140"/>
                </a:lnTo>
                <a:lnTo>
                  <a:pt x="1902" y="2140"/>
                </a:lnTo>
                <a:lnTo>
                  <a:pt x="1922" y="2152"/>
                </a:lnTo>
                <a:lnTo>
                  <a:pt x="1922" y="2152"/>
                </a:lnTo>
                <a:lnTo>
                  <a:pt x="1938" y="2168"/>
                </a:lnTo>
                <a:lnTo>
                  <a:pt x="1938" y="2168"/>
                </a:lnTo>
                <a:close/>
                <a:moveTo>
                  <a:pt x="1912" y="2154"/>
                </a:moveTo>
                <a:lnTo>
                  <a:pt x="1912" y="2154"/>
                </a:lnTo>
                <a:lnTo>
                  <a:pt x="1894" y="2142"/>
                </a:lnTo>
                <a:lnTo>
                  <a:pt x="1894" y="2142"/>
                </a:lnTo>
                <a:lnTo>
                  <a:pt x="1878" y="2126"/>
                </a:lnTo>
                <a:lnTo>
                  <a:pt x="1878" y="2126"/>
                </a:lnTo>
                <a:lnTo>
                  <a:pt x="1896" y="2136"/>
                </a:lnTo>
                <a:lnTo>
                  <a:pt x="1896" y="2136"/>
                </a:lnTo>
                <a:lnTo>
                  <a:pt x="1912" y="2154"/>
                </a:lnTo>
                <a:lnTo>
                  <a:pt x="1912" y="2154"/>
                </a:lnTo>
                <a:close/>
                <a:moveTo>
                  <a:pt x="1886" y="2136"/>
                </a:moveTo>
                <a:lnTo>
                  <a:pt x="1886" y="2136"/>
                </a:lnTo>
                <a:lnTo>
                  <a:pt x="1868" y="2126"/>
                </a:lnTo>
                <a:lnTo>
                  <a:pt x="1868" y="2126"/>
                </a:lnTo>
                <a:lnTo>
                  <a:pt x="1852" y="2110"/>
                </a:lnTo>
                <a:lnTo>
                  <a:pt x="1852" y="2110"/>
                </a:lnTo>
                <a:lnTo>
                  <a:pt x="1870" y="2122"/>
                </a:lnTo>
                <a:lnTo>
                  <a:pt x="1870" y="2122"/>
                </a:lnTo>
                <a:lnTo>
                  <a:pt x="1886" y="2136"/>
                </a:lnTo>
                <a:lnTo>
                  <a:pt x="1886" y="2136"/>
                </a:lnTo>
                <a:close/>
                <a:moveTo>
                  <a:pt x="1866" y="2128"/>
                </a:moveTo>
                <a:lnTo>
                  <a:pt x="1866" y="2128"/>
                </a:lnTo>
                <a:lnTo>
                  <a:pt x="1878" y="2138"/>
                </a:lnTo>
                <a:lnTo>
                  <a:pt x="1878" y="2138"/>
                </a:lnTo>
                <a:lnTo>
                  <a:pt x="1864" y="2128"/>
                </a:lnTo>
                <a:lnTo>
                  <a:pt x="1864" y="2128"/>
                </a:lnTo>
                <a:lnTo>
                  <a:pt x="1852" y="2118"/>
                </a:lnTo>
                <a:lnTo>
                  <a:pt x="1852" y="2118"/>
                </a:lnTo>
                <a:lnTo>
                  <a:pt x="1866" y="2128"/>
                </a:lnTo>
                <a:lnTo>
                  <a:pt x="1866" y="2128"/>
                </a:lnTo>
                <a:close/>
                <a:moveTo>
                  <a:pt x="1876" y="2134"/>
                </a:moveTo>
                <a:lnTo>
                  <a:pt x="1876" y="2134"/>
                </a:lnTo>
                <a:lnTo>
                  <a:pt x="1892" y="2144"/>
                </a:lnTo>
                <a:lnTo>
                  <a:pt x="1892" y="2144"/>
                </a:lnTo>
                <a:lnTo>
                  <a:pt x="1904" y="2154"/>
                </a:lnTo>
                <a:lnTo>
                  <a:pt x="1904" y="2154"/>
                </a:lnTo>
                <a:lnTo>
                  <a:pt x="1890" y="2146"/>
                </a:lnTo>
                <a:lnTo>
                  <a:pt x="1890" y="2146"/>
                </a:lnTo>
                <a:lnTo>
                  <a:pt x="1876" y="2134"/>
                </a:lnTo>
                <a:lnTo>
                  <a:pt x="1876" y="2134"/>
                </a:lnTo>
                <a:close/>
                <a:moveTo>
                  <a:pt x="1912" y="2162"/>
                </a:moveTo>
                <a:lnTo>
                  <a:pt x="1912" y="2162"/>
                </a:lnTo>
                <a:lnTo>
                  <a:pt x="1924" y="2172"/>
                </a:lnTo>
                <a:lnTo>
                  <a:pt x="1924" y="2172"/>
                </a:lnTo>
                <a:lnTo>
                  <a:pt x="1910" y="2164"/>
                </a:lnTo>
                <a:lnTo>
                  <a:pt x="1910" y="2164"/>
                </a:lnTo>
                <a:lnTo>
                  <a:pt x="1898" y="2152"/>
                </a:lnTo>
                <a:lnTo>
                  <a:pt x="1898" y="2152"/>
                </a:lnTo>
                <a:lnTo>
                  <a:pt x="1912" y="2162"/>
                </a:lnTo>
                <a:lnTo>
                  <a:pt x="1912" y="2162"/>
                </a:lnTo>
                <a:close/>
                <a:moveTo>
                  <a:pt x="1922" y="2168"/>
                </a:moveTo>
                <a:lnTo>
                  <a:pt x="1922" y="2168"/>
                </a:lnTo>
                <a:lnTo>
                  <a:pt x="1938" y="2178"/>
                </a:lnTo>
                <a:lnTo>
                  <a:pt x="1938" y="2178"/>
                </a:lnTo>
                <a:lnTo>
                  <a:pt x="1950" y="2190"/>
                </a:lnTo>
                <a:lnTo>
                  <a:pt x="1950" y="2190"/>
                </a:lnTo>
                <a:lnTo>
                  <a:pt x="1934" y="2180"/>
                </a:lnTo>
                <a:lnTo>
                  <a:pt x="1934" y="2180"/>
                </a:lnTo>
                <a:lnTo>
                  <a:pt x="1922" y="2168"/>
                </a:lnTo>
                <a:lnTo>
                  <a:pt x="1922" y="2168"/>
                </a:lnTo>
                <a:close/>
                <a:moveTo>
                  <a:pt x="1956" y="2196"/>
                </a:moveTo>
                <a:lnTo>
                  <a:pt x="1956" y="2196"/>
                </a:lnTo>
                <a:lnTo>
                  <a:pt x="1968" y="2208"/>
                </a:lnTo>
                <a:lnTo>
                  <a:pt x="1968" y="2208"/>
                </a:lnTo>
                <a:lnTo>
                  <a:pt x="1954" y="2198"/>
                </a:lnTo>
                <a:lnTo>
                  <a:pt x="1954" y="2198"/>
                </a:lnTo>
                <a:lnTo>
                  <a:pt x="1942" y="2188"/>
                </a:lnTo>
                <a:lnTo>
                  <a:pt x="1942" y="2188"/>
                </a:lnTo>
                <a:lnTo>
                  <a:pt x="1956" y="2196"/>
                </a:lnTo>
                <a:lnTo>
                  <a:pt x="1956" y="2196"/>
                </a:lnTo>
                <a:close/>
                <a:moveTo>
                  <a:pt x="1964" y="2202"/>
                </a:moveTo>
                <a:lnTo>
                  <a:pt x="1964" y="2202"/>
                </a:lnTo>
                <a:lnTo>
                  <a:pt x="1982" y="2212"/>
                </a:lnTo>
                <a:lnTo>
                  <a:pt x="1982" y="2212"/>
                </a:lnTo>
                <a:lnTo>
                  <a:pt x="1994" y="2224"/>
                </a:lnTo>
                <a:lnTo>
                  <a:pt x="1994" y="2224"/>
                </a:lnTo>
                <a:lnTo>
                  <a:pt x="1978" y="2214"/>
                </a:lnTo>
                <a:lnTo>
                  <a:pt x="1978" y="2214"/>
                </a:lnTo>
                <a:lnTo>
                  <a:pt x="1964" y="2202"/>
                </a:lnTo>
                <a:lnTo>
                  <a:pt x="1964" y="2202"/>
                </a:lnTo>
                <a:close/>
                <a:moveTo>
                  <a:pt x="2000" y="2232"/>
                </a:moveTo>
                <a:lnTo>
                  <a:pt x="2000" y="2232"/>
                </a:lnTo>
                <a:lnTo>
                  <a:pt x="2012" y="2242"/>
                </a:lnTo>
                <a:lnTo>
                  <a:pt x="2012" y="2242"/>
                </a:lnTo>
                <a:lnTo>
                  <a:pt x="1998" y="2232"/>
                </a:lnTo>
                <a:lnTo>
                  <a:pt x="1998" y="2232"/>
                </a:lnTo>
                <a:lnTo>
                  <a:pt x="1986" y="2222"/>
                </a:lnTo>
                <a:lnTo>
                  <a:pt x="1986" y="2222"/>
                </a:lnTo>
                <a:lnTo>
                  <a:pt x="2000" y="2232"/>
                </a:lnTo>
                <a:lnTo>
                  <a:pt x="2000" y="2232"/>
                </a:lnTo>
                <a:close/>
                <a:moveTo>
                  <a:pt x="2008" y="2236"/>
                </a:moveTo>
                <a:lnTo>
                  <a:pt x="2008" y="2236"/>
                </a:lnTo>
                <a:lnTo>
                  <a:pt x="2024" y="2248"/>
                </a:lnTo>
                <a:lnTo>
                  <a:pt x="2024" y="2248"/>
                </a:lnTo>
                <a:lnTo>
                  <a:pt x="2038" y="2260"/>
                </a:lnTo>
                <a:lnTo>
                  <a:pt x="2038" y="2260"/>
                </a:lnTo>
                <a:lnTo>
                  <a:pt x="2020" y="2248"/>
                </a:lnTo>
                <a:lnTo>
                  <a:pt x="2020" y="2248"/>
                </a:lnTo>
                <a:lnTo>
                  <a:pt x="2008" y="2236"/>
                </a:lnTo>
                <a:lnTo>
                  <a:pt x="2008" y="2236"/>
                </a:lnTo>
                <a:close/>
                <a:moveTo>
                  <a:pt x="2044" y="2266"/>
                </a:moveTo>
                <a:lnTo>
                  <a:pt x="2044" y="2266"/>
                </a:lnTo>
                <a:lnTo>
                  <a:pt x="2056" y="2278"/>
                </a:lnTo>
                <a:lnTo>
                  <a:pt x="2056" y="2278"/>
                </a:lnTo>
                <a:lnTo>
                  <a:pt x="2040" y="2266"/>
                </a:lnTo>
                <a:lnTo>
                  <a:pt x="2040" y="2266"/>
                </a:lnTo>
                <a:lnTo>
                  <a:pt x="2028" y="2256"/>
                </a:lnTo>
                <a:lnTo>
                  <a:pt x="2028" y="2256"/>
                </a:lnTo>
                <a:lnTo>
                  <a:pt x="2044" y="2266"/>
                </a:lnTo>
                <a:lnTo>
                  <a:pt x="2044" y="2266"/>
                </a:lnTo>
                <a:close/>
                <a:moveTo>
                  <a:pt x="2054" y="2272"/>
                </a:moveTo>
                <a:lnTo>
                  <a:pt x="2054" y="2272"/>
                </a:lnTo>
                <a:lnTo>
                  <a:pt x="2068" y="2284"/>
                </a:lnTo>
                <a:lnTo>
                  <a:pt x="2068" y="2284"/>
                </a:lnTo>
                <a:lnTo>
                  <a:pt x="2080" y="2296"/>
                </a:lnTo>
                <a:lnTo>
                  <a:pt x="2080" y="2296"/>
                </a:lnTo>
                <a:lnTo>
                  <a:pt x="2066" y="2286"/>
                </a:lnTo>
                <a:lnTo>
                  <a:pt x="2066" y="2286"/>
                </a:lnTo>
                <a:lnTo>
                  <a:pt x="2054" y="2272"/>
                </a:lnTo>
                <a:lnTo>
                  <a:pt x="2054" y="2272"/>
                </a:lnTo>
                <a:close/>
                <a:moveTo>
                  <a:pt x="2086" y="2302"/>
                </a:moveTo>
                <a:lnTo>
                  <a:pt x="2086" y="2302"/>
                </a:lnTo>
                <a:lnTo>
                  <a:pt x="2098" y="2314"/>
                </a:lnTo>
                <a:lnTo>
                  <a:pt x="2098" y="2314"/>
                </a:lnTo>
                <a:lnTo>
                  <a:pt x="2084" y="2304"/>
                </a:lnTo>
                <a:lnTo>
                  <a:pt x="2084" y="2304"/>
                </a:lnTo>
                <a:lnTo>
                  <a:pt x="2074" y="2292"/>
                </a:lnTo>
                <a:lnTo>
                  <a:pt x="2074" y="2292"/>
                </a:lnTo>
                <a:lnTo>
                  <a:pt x="2086" y="2302"/>
                </a:lnTo>
                <a:lnTo>
                  <a:pt x="2086" y="2302"/>
                </a:lnTo>
                <a:close/>
                <a:moveTo>
                  <a:pt x="2096" y="2308"/>
                </a:moveTo>
                <a:lnTo>
                  <a:pt x="2096" y="2308"/>
                </a:lnTo>
                <a:lnTo>
                  <a:pt x="2110" y="2318"/>
                </a:lnTo>
                <a:lnTo>
                  <a:pt x="2110" y="2318"/>
                </a:lnTo>
                <a:lnTo>
                  <a:pt x="2122" y="2330"/>
                </a:lnTo>
                <a:lnTo>
                  <a:pt x="2122" y="2330"/>
                </a:lnTo>
                <a:lnTo>
                  <a:pt x="2108" y="2320"/>
                </a:lnTo>
                <a:lnTo>
                  <a:pt x="2108" y="2320"/>
                </a:lnTo>
                <a:lnTo>
                  <a:pt x="2096" y="2308"/>
                </a:lnTo>
                <a:lnTo>
                  <a:pt x="2096" y="2308"/>
                </a:lnTo>
                <a:close/>
                <a:moveTo>
                  <a:pt x="2118" y="2324"/>
                </a:moveTo>
                <a:lnTo>
                  <a:pt x="2118" y="2324"/>
                </a:lnTo>
                <a:lnTo>
                  <a:pt x="2136" y="2334"/>
                </a:lnTo>
                <a:lnTo>
                  <a:pt x="2136" y="2334"/>
                </a:lnTo>
                <a:lnTo>
                  <a:pt x="2148" y="2348"/>
                </a:lnTo>
                <a:lnTo>
                  <a:pt x="2148" y="2348"/>
                </a:lnTo>
                <a:lnTo>
                  <a:pt x="2132" y="2336"/>
                </a:lnTo>
                <a:lnTo>
                  <a:pt x="2132" y="2336"/>
                </a:lnTo>
                <a:lnTo>
                  <a:pt x="2118" y="2324"/>
                </a:lnTo>
                <a:lnTo>
                  <a:pt x="2118" y="2324"/>
                </a:lnTo>
                <a:close/>
                <a:moveTo>
                  <a:pt x="2154" y="2354"/>
                </a:moveTo>
                <a:lnTo>
                  <a:pt x="2154" y="2354"/>
                </a:lnTo>
                <a:lnTo>
                  <a:pt x="2164" y="2366"/>
                </a:lnTo>
                <a:lnTo>
                  <a:pt x="2164" y="2366"/>
                </a:lnTo>
                <a:lnTo>
                  <a:pt x="2150" y="2356"/>
                </a:lnTo>
                <a:lnTo>
                  <a:pt x="2150" y="2356"/>
                </a:lnTo>
                <a:lnTo>
                  <a:pt x="2138" y="2344"/>
                </a:lnTo>
                <a:lnTo>
                  <a:pt x="2138" y="2344"/>
                </a:lnTo>
                <a:lnTo>
                  <a:pt x="2154" y="2354"/>
                </a:lnTo>
                <a:lnTo>
                  <a:pt x="2154" y="2354"/>
                </a:lnTo>
                <a:close/>
                <a:moveTo>
                  <a:pt x="2172" y="2374"/>
                </a:moveTo>
                <a:lnTo>
                  <a:pt x="2172" y="2374"/>
                </a:lnTo>
                <a:lnTo>
                  <a:pt x="2182" y="2384"/>
                </a:lnTo>
                <a:lnTo>
                  <a:pt x="2182" y="2384"/>
                </a:lnTo>
                <a:lnTo>
                  <a:pt x="2170" y="2376"/>
                </a:lnTo>
                <a:lnTo>
                  <a:pt x="2170" y="2376"/>
                </a:lnTo>
                <a:lnTo>
                  <a:pt x="2158" y="2364"/>
                </a:lnTo>
                <a:lnTo>
                  <a:pt x="2158" y="2364"/>
                </a:lnTo>
                <a:lnTo>
                  <a:pt x="2172" y="2374"/>
                </a:lnTo>
                <a:lnTo>
                  <a:pt x="2172" y="2374"/>
                </a:lnTo>
                <a:close/>
                <a:moveTo>
                  <a:pt x="2180" y="2380"/>
                </a:moveTo>
                <a:lnTo>
                  <a:pt x="2180" y="2380"/>
                </a:lnTo>
                <a:lnTo>
                  <a:pt x="2194" y="2390"/>
                </a:lnTo>
                <a:lnTo>
                  <a:pt x="2194" y="2390"/>
                </a:lnTo>
                <a:lnTo>
                  <a:pt x="2206" y="2402"/>
                </a:lnTo>
                <a:lnTo>
                  <a:pt x="2206" y="2402"/>
                </a:lnTo>
                <a:lnTo>
                  <a:pt x="2192" y="2392"/>
                </a:lnTo>
                <a:lnTo>
                  <a:pt x="2192" y="2392"/>
                </a:lnTo>
                <a:lnTo>
                  <a:pt x="2180" y="2380"/>
                </a:lnTo>
                <a:lnTo>
                  <a:pt x="2180" y="2380"/>
                </a:lnTo>
                <a:close/>
                <a:moveTo>
                  <a:pt x="2212" y="2410"/>
                </a:moveTo>
                <a:lnTo>
                  <a:pt x="2212" y="2410"/>
                </a:lnTo>
                <a:lnTo>
                  <a:pt x="2224" y="2420"/>
                </a:lnTo>
                <a:lnTo>
                  <a:pt x="2224" y="2420"/>
                </a:lnTo>
                <a:lnTo>
                  <a:pt x="2210" y="2412"/>
                </a:lnTo>
                <a:lnTo>
                  <a:pt x="2210" y="2412"/>
                </a:lnTo>
                <a:lnTo>
                  <a:pt x="2200" y="2400"/>
                </a:lnTo>
                <a:lnTo>
                  <a:pt x="2200" y="2400"/>
                </a:lnTo>
                <a:lnTo>
                  <a:pt x="2212" y="2410"/>
                </a:lnTo>
                <a:lnTo>
                  <a:pt x="2212" y="2410"/>
                </a:lnTo>
                <a:close/>
                <a:moveTo>
                  <a:pt x="2220" y="2414"/>
                </a:moveTo>
                <a:lnTo>
                  <a:pt x="2220" y="2414"/>
                </a:lnTo>
                <a:lnTo>
                  <a:pt x="2260" y="2444"/>
                </a:lnTo>
                <a:lnTo>
                  <a:pt x="2260" y="2444"/>
                </a:lnTo>
                <a:lnTo>
                  <a:pt x="2272" y="2456"/>
                </a:lnTo>
                <a:lnTo>
                  <a:pt x="2272" y="2456"/>
                </a:lnTo>
                <a:lnTo>
                  <a:pt x="2230" y="2426"/>
                </a:lnTo>
                <a:lnTo>
                  <a:pt x="2230" y="2426"/>
                </a:lnTo>
                <a:lnTo>
                  <a:pt x="2220" y="2414"/>
                </a:lnTo>
                <a:lnTo>
                  <a:pt x="2220" y="2414"/>
                </a:lnTo>
                <a:close/>
                <a:moveTo>
                  <a:pt x="2276" y="2464"/>
                </a:moveTo>
                <a:lnTo>
                  <a:pt x="2276" y="2464"/>
                </a:lnTo>
                <a:lnTo>
                  <a:pt x="2288" y="2476"/>
                </a:lnTo>
                <a:lnTo>
                  <a:pt x="2288" y="2476"/>
                </a:lnTo>
                <a:lnTo>
                  <a:pt x="2248" y="2446"/>
                </a:lnTo>
                <a:lnTo>
                  <a:pt x="2248" y="2446"/>
                </a:lnTo>
                <a:lnTo>
                  <a:pt x="2238" y="2434"/>
                </a:lnTo>
                <a:lnTo>
                  <a:pt x="2238" y="2434"/>
                </a:lnTo>
                <a:lnTo>
                  <a:pt x="2276" y="2464"/>
                </a:lnTo>
                <a:lnTo>
                  <a:pt x="2276" y="2464"/>
                </a:lnTo>
                <a:close/>
                <a:moveTo>
                  <a:pt x="2294" y="2482"/>
                </a:moveTo>
                <a:lnTo>
                  <a:pt x="2294" y="2482"/>
                </a:lnTo>
                <a:lnTo>
                  <a:pt x="2304" y="2494"/>
                </a:lnTo>
                <a:lnTo>
                  <a:pt x="2304" y="2494"/>
                </a:lnTo>
                <a:lnTo>
                  <a:pt x="2268" y="2466"/>
                </a:lnTo>
                <a:lnTo>
                  <a:pt x="2268" y="2466"/>
                </a:lnTo>
                <a:lnTo>
                  <a:pt x="2258" y="2454"/>
                </a:lnTo>
                <a:lnTo>
                  <a:pt x="2258" y="2454"/>
                </a:lnTo>
                <a:lnTo>
                  <a:pt x="2294" y="2482"/>
                </a:lnTo>
                <a:lnTo>
                  <a:pt x="2294" y="2482"/>
                </a:lnTo>
                <a:close/>
                <a:moveTo>
                  <a:pt x="2296" y="2484"/>
                </a:moveTo>
                <a:lnTo>
                  <a:pt x="2296" y="2484"/>
                </a:lnTo>
                <a:lnTo>
                  <a:pt x="2316" y="2500"/>
                </a:lnTo>
                <a:lnTo>
                  <a:pt x="2316" y="2500"/>
                </a:lnTo>
                <a:lnTo>
                  <a:pt x="2328" y="2514"/>
                </a:lnTo>
                <a:lnTo>
                  <a:pt x="2328" y="2514"/>
                </a:lnTo>
                <a:lnTo>
                  <a:pt x="2306" y="2496"/>
                </a:lnTo>
                <a:lnTo>
                  <a:pt x="2306" y="2496"/>
                </a:lnTo>
                <a:lnTo>
                  <a:pt x="2296" y="2484"/>
                </a:lnTo>
                <a:lnTo>
                  <a:pt x="2296" y="2484"/>
                </a:lnTo>
                <a:close/>
                <a:moveTo>
                  <a:pt x="2334" y="2520"/>
                </a:moveTo>
                <a:lnTo>
                  <a:pt x="2334" y="2520"/>
                </a:lnTo>
                <a:lnTo>
                  <a:pt x="2344" y="2532"/>
                </a:lnTo>
                <a:lnTo>
                  <a:pt x="2344" y="2532"/>
                </a:lnTo>
                <a:lnTo>
                  <a:pt x="2322" y="2514"/>
                </a:lnTo>
                <a:lnTo>
                  <a:pt x="2322" y="2514"/>
                </a:lnTo>
                <a:lnTo>
                  <a:pt x="2314" y="2504"/>
                </a:lnTo>
                <a:lnTo>
                  <a:pt x="2314" y="2504"/>
                </a:lnTo>
                <a:lnTo>
                  <a:pt x="2334" y="2520"/>
                </a:lnTo>
                <a:lnTo>
                  <a:pt x="2334" y="2520"/>
                </a:lnTo>
                <a:close/>
                <a:moveTo>
                  <a:pt x="2350" y="2540"/>
                </a:moveTo>
                <a:lnTo>
                  <a:pt x="2350" y="2540"/>
                </a:lnTo>
                <a:lnTo>
                  <a:pt x="2360" y="2550"/>
                </a:lnTo>
                <a:lnTo>
                  <a:pt x="2360" y="2550"/>
                </a:lnTo>
                <a:lnTo>
                  <a:pt x="2338" y="2532"/>
                </a:lnTo>
                <a:lnTo>
                  <a:pt x="2338" y="2532"/>
                </a:lnTo>
                <a:lnTo>
                  <a:pt x="2330" y="2524"/>
                </a:lnTo>
                <a:lnTo>
                  <a:pt x="2330" y="2524"/>
                </a:lnTo>
                <a:lnTo>
                  <a:pt x="2350" y="2540"/>
                </a:lnTo>
                <a:lnTo>
                  <a:pt x="2350" y="2540"/>
                </a:lnTo>
                <a:close/>
                <a:moveTo>
                  <a:pt x="2354" y="2542"/>
                </a:moveTo>
                <a:lnTo>
                  <a:pt x="2354" y="2542"/>
                </a:lnTo>
                <a:lnTo>
                  <a:pt x="2372" y="2556"/>
                </a:lnTo>
                <a:lnTo>
                  <a:pt x="2372" y="2556"/>
                </a:lnTo>
                <a:lnTo>
                  <a:pt x="2382" y="2568"/>
                </a:lnTo>
                <a:lnTo>
                  <a:pt x="2382" y="2568"/>
                </a:lnTo>
                <a:lnTo>
                  <a:pt x="2364" y="2552"/>
                </a:lnTo>
                <a:lnTo>
                  <a:pt x="2364" y="2552"/>
                </a:lnTo>
                <a:lnTo>
                  <a:pt x="2354" y="2542"/>
                </a:lnTo>
                <a:lnTo>
                  <a:pt x="2354" y="2542"/>
                </a:lnTo>
                <a:close/>
                <a:moveTo>
                  <a:pt x="2390" y="2576"/>
                </a:moveTo>
                <a:lnTo>
                  <a:pt x="2390" y="2576"/>
                </a:lnTo>
                <a:lnTo>
                  <a:pt x="2398" y="2586"/>
                </a:lnTo>
                <a:lnTo>
                  <a:pt x="2398" y="2586"/>
                </a:lnTo>
                <a:lnTo>
                  <a:pt x="2380" y="2572"/>
                </a:lnTo>
                <a:lnTo>
                  <a:pt x="2380" y="2572"/>
                </a:lnTo>
                <a:lnTo>
                  <a:pt x="2372" y="2562"/>
                </a:lnTo>
                <a:lnTo>
                  <a:pt x="2372" y="2562"/>
                </a:lnTo>
                <a:lnTo>
                  <a:pt x="2390" y="2576"/>
                </a:lnTo>
                <a:lnTo>
                  <a:pt x="2390" y="2576"/>
                </a:lnTo>
                <a:close/>
                <a:moveTo>
                  <a:pt x="2398" y="2584"/>
                </a:moveTo>
                <a:lnTo>
                  <a:pt x="2398" y="2584"/>
                </a:lnTo>
                <a:lnTo>
                  <a:pt x="2410" y="2594"/>
                </a:lnTo>
                <a:lnTo>
                  <a:pt x="2410" y="2594"/>
                </a:lnTo>
                <a:lnTo>
                  <a:pt x="2420" y="2604"/>
                </a:lnTo>
                <a:lnTo>
                  <a:pt x="2420" y="2604"/>
                </a:lnTo>
                <a:lnTo>
                  <a:pt x="2408" y="2596"/>
                </a:lnTo>
                <a:lnTo>
                  <a:pt x="2408" y="2596"/>
                </a:lnTo>
                <a:lnTo>
                  <a:pt x="2398" y="2584"/>
                </a:lnTo>
                <a:lnTo>
                  <a:pt x="2398" y="2584"/>
                </a:lnTo>
                <a:close/>
                <a:moveTo>
                  <a:pt x="2444" y="2634"/>
                </a:moveTo>
                <a:lnTo>
                  <a:pt x="2444" y="2634"/>
                </a:lnTo>
                <a:lnTo>
                  <a:pt x="2452" y="2642"/>
                </a:lnTo>
                <a:lnTo>
                  <a:pt x="2452" y="2642"/>
                </a:lnTo>
                <a:lnTo>
                  <a:pt x="2444" y="2636"/>
                </a:lnTo>
                <a:lnTo>
                  <a:pt x="2444" y="2636"/>
                </a:lnTo>
                <a:lnTo>
                  <a:pt x="2434" y="2626"/>
                </a:lnTo>
                <a:lnTo>
                  <a:pt x="2434" y="2626"/>
                </a:lnTo>
                <a:lnTo>
                  <a:pt x="2444" y="2634"/>
                </a:lnTo>
                <a:lnTo>
                  <a:pt x="2444" y="2634"/>
                </a:lnTo>
                <a:close/>
                <a:moveTo>
                  <a:pt x="2450" y="2640"/>
                </a:moveTo>
                <a:lnTo>
                  <a:pt x="2450" y="2640"/>
                </a:lnTo>
                <a:lnTo>
                  <a:pt x="2464" y="2652"/>
                </a:lnTo>
                <a:lnTo>
                  <a:pt x="2464" y="2652"/>
                </a:lnTo>
                <a:lnTo>
                  <a:pt x="2474" y="2662"/>
                </a:lnTo>
                <a:lnTo>
                  <a:pt x="2474" y="2662"/>
                </a:lnTo>
                <a:lnTo>
                  <a:pt x="2460" y="2650"/>
                </a:lnTo>
                <a:lnTo>
                  <a:pt x="2460" y="2650"/>
                </a:lnTo>
                <a:lnTo>
                  <a:pt x="2450" y="2640"/>
                </a:lnTo>
                <a:lnTo>
                  <a:pt x="2450" y="2640"/>
                </a:lnTo>
                <a:close/>
                <a:moveTo>
                  <a:pt x="2470" y="2654"/>
                </a:moveTo>
                <a:lnTo>
                  <a:pt x="2470" y="2654"/>
                </a:lnTo>
                <a:lnTo>
                  <a:pt x="2460" y="2640"/>
                </a:lnTo>
                <a:lnTo>
                  <a:pt x="2460" y="2640"/>
                </a:lnTo>
                <a:lnTo>
                  <a:pt x="2470" y="2650"/>
                </a:lnTo>
                <a:lnTo>
                  <a:pt x="2470" y="2650"/>
                </a:lnTo>
                <a:lnTo>
                  <a:pt x="2480" y="2662"/>
                </a:lnTo>
                <a:lnTo>
                  <a:pt x="2480" y="2662"/>
                </a:lnTo>
                <a:lnTo>
                  <a:pt x="2470" y="2654"/>
                </a:lnTo>
                <a:lnTo>
                  <a:pt x="2470" y="2654"/>
                </a:lnTo>
                <a:close/>
                <a:moveTo>
                  <a:pt x="2486" y="2670"/>
                </a:moveTo>
                <a:lnTo>
                  <a:pt x="2486" y="2670"/>
                </a:lnTo>
                <a:lnTo>
                  <a:pt x="2496" y="2682"/>
                </a:lnTo>
                <a:lnTo>
                  <a:pt x="2496" y="2682"/>
                </a:lnTo>
                <a:lnTo>
                  <a:pt x="2488" y="2676"/>
                </a:lnTo>
                <a:lnTo>
                  <a:pt x="2488" y="2676"/>
                </a:lnTo>
                <a:lnTo>
                  <a:pt x="2478" y="2662"/>
                </a:lnTo>
                <a:lnTo>
                  <a:pt x="2478" y="2662"/>
                </a:lnTo>
                <a:lnTo>
                  <a:pt x="2486" y="2670"/>
                </a:lnTo>
                <a:lnTo>
                  <a:pt x="2486" y="2670"/>
                </a:lnTo>
                <a:close/>
                <a:moveTo>
                  <a:pt x="2494" y="2676"/>
                </a:moveTo>
                <a:lnTo>
                  <a:pt x="2494" y="2676"/>
                </a:lnTo>
                <a:lnTo>
                  <a:pt x="2508" y="2688"/>
                </a:lnTo>
                <a:lnTo>
                  <a:pt x="2508" y="2688"/>
                </a:lnTo>
                <a:lnTo>
                  <a:pt x="2518" y="2702"/>
                </a:lnTo>
                <a:lnTo>
                  <a:pt x="2518" y="2702"/>
                </a:lnTo>
                <a:lnTo>
                  <a:pt x="2504" y="2690"/>
                </a:lnTo>
                <a:lnTo>
                  <a:pt x="2504" y="2690"/>
                </a:lnTo>
                <a:lnTo>
                  <a:pt x="2494" y="2676"/>
                </a:lnTo>
                <a:lnTo>
                  <a:pt x="2494" y="2676"/>
                </a:lnTo>
                <a:close/>
                <a:moveTo>
                  <a:pt x="2512" y="2692"/>
                </a:moveTo>
                <a:lnTo>
                  <a:pt x="2512" y="2692"/>
                </a:lnTo>
                <a:lnTo>
                  <a:pt x="2528" y="2706"/>
                </a:lnTo>
                <a:lnTo>
                  <a:pt x="2528" y="2706"/>
                </a:lnTo>
                <a:lnTo>
                  <a:pt x="2538" y="2720"/>
                </a:lnTo>
                <a:lnTo>
                  <a:pt x="2538" y="2720"/>
                </a:lnTo>
                <a:lnTo>
                  <a:pt x="2524" y="2706"/>
                </a:lnTo>
                <a:lnTo>
                  <a:pt x="2524" y="2706"/>
                </a:lnTo>
                <a:lnTo>
                  <a:pt x="2512" y="2692"/>
                </a:lnTo>
                <a:lnTo>
                  <a:pt x="2512" y="2692"/>
                </a:lnTo>
                <a:close/>
                <a:moveTo>
                  <a:pt x="2544" y="2726"/>
                </a:moveTo>
                <a:lnTo>
                  <a:pt x="2544" y="2726"/>
                </a:lnTo>
                <a:lnTo>
                  <a:pt x="2572" y="2764"/>
                </a:lnTo>
                <a:lnTo>
                  <a:pt x="2572" y="2764"/>
                </a:lnTo>
                <a:lnTo>
                  <a:pt x="2558" y="2752"/>
                </a:lnTo>
                <a:lnTo>
                  <a:pt x="2558" y="2752"/>
                </a:lnTo>
                <a:lnTo>
                  <a:pt x="2528" y="2714"/>
                </a:lnTo>
                <a:lnTo>
                  <a:pt x="2528" y="2714"/>
                </a:lnTo>
                <a:lnTo>
                  <a:pt x="2544" y="2726"/>
                </a:lnTo>
                <a:lnTo>
                  <a:pt x="2544" y="2726"/>
                </a:lnTo>
                <a:close/>
                <a:moveTo>
                  <a:pt x="2574" y="2768"/>
                </a:moveTo>
                <a:lnTo>
                  <a:pt x="2574" y="2768"/>
                </a:lnTo>
                <a:lnTo>
                  <a:pt x="2584" y="2782"/>
                </a:lnTo>
                <a:lnTo>
                  <a:pt x="2584" y="2782"/>
                </a:lnTo>
                <a:lnTo>
                  <a:pt x="2572" y="2770"/>
                </a:lnTo>
                <a:lnTo>
                  <a:pt x="2572" y="2770"/>
                </a:lnTo>
                <a:lnTo>
                  <a:pt x="2562" y="2756"/>
                </a:lnTo>
                <a:lnTo>
                  <a:pt x="2562" y="2756"/>
                </a:lnTo>
                <a:lnTo>
                  <a:pt x="2574" y="2768"/>
                </a:lnTo>
                <a:lnTo>
                  <a:pt x="2574" y="2768"/>
                </a:lnTo>
                <a:close/>
                <a:moveTo>
                  <a:pt x="2576" y="2770"/>
                </a:moveTo>
                <a:lnTo>
                  <a:pt x="2576" y="2770"/>
                </a:lnTo>
                <a:lnTo>
                  <a:pt x="2594" y="2788"/>
                </a:lnTo>
                <a:lnTo>
                  <a:pt x="2594" y="2788"/>
                </a:lnTo>
                <a:lnTo>
                  <a:pt x="2604" y="2802"/>
                </a:lnTo>
                <a:lnTo>
                  <a:pt x="2604" y="2802"/>
                </a:lnTo>
                <a:lnTo>
                  <a:pt x="2586" y="2784"/>
                </a:lnTo>
                <a:lnTo>
                  <a:pt x="2586" y="2784"/>
                </a:lnTo>
                <a:lnTo>
                  <a:pt x="2576" y="2770"/>
                </a:lnTo>
                <a:lnTo>
                  <a:pt x="2576" y="2770"/>
                </a:lnTo>
                <a:close/>
                <a:moveTo>
                  <a:pt x="2608" y="2808"/>
                </a:moveTo>
                <a:lnTo>
                  <a:pt x="2608" y="2808"/>
                </a:lnTo>
                <a:lnTo>
                  <a:pt x="2618" y="2820"/>
                </a:lnTo>
                <a:lnTo>
                  <a:pt x="2618" y="2820"/>
                </a:lnTo>
                <a:lnTo>
                  <a:pt x="2598" y="2800"/>
                </a:lnTo>
                <a:lnTo>
                  <a:pt x="2598" y="2800"/>
                </a:lnTo>
                <a:lnTo>
                  <a:pt x="2590" y="2790"/>
                </a:lnTo>
                <a:lnTo>
                  <a:pt x="2590" y="2790"/>
                </a:lnTo>
                <a:lnTo>
                  <a:pt x="2608" y="2808"/>
                </a:lnTo>
                <a:lnTo>
                  <a:pt x="2608" y="2808"/>
                </a:lnTo>
                <a:close/>
                <a:moveTo>
                  <a:pt x="2612" y="2810"/>
                </a:moveTo>
                <a:lnTo>
                  <a:pt x="2612" y="2810"/>
                </a:lnTo>
                <a:lnTo>
                  <a:pt x="2630" y="2826"/>
                </a:lnTo>
                <a:lnTo>
                  <a:pt x="2630" y="2826"/>
                </a:lnTo>
                <a:lnTo>
                  <a:pt x="2638" y="2840"/>
                </a:lnTo>
                <a:lnTo>
                  <a:pt x="2638" y="2840"/>
                </a:lnTo>
                <a:lnTo>
                  <a:pt x="2622" y="2824"/>
                </a:lnTo>
                <a:lnTo>
                  <a:pt x="2622" y="2824"/>
                </a:lnTo>
                <a:lnTo>
                  <a:pt x="2612" y="2810"/>
                </a:lnTo>
                <a:lnTo>
                  <a:pt x="2612" y="2810"/>
                </a:lnTo>
                <a:close/>
                <a:moveTo>
                  <a:pt x="2632" y="2828"/>
                </a:moveTo>
                <a:lnTo>
                  <a:pt x="2632" y="2828"/>
                </a:lnTo>
                <a:lnTo>
                  <a:pt x="2670" y="2864"/>
                </a:lnTo>
                <a:lnTo>
                  <a:pt x="2670" y="2864"/>
                </a:lnTo>
                <a:lnTo>
                  <a:pt x="2680" y="2880"/>
                </a:lnTo>
                <a:lnTo>
                  <a:pt x="2680" y="2880"/>
                </a:lnTo>
                <a:lnTo>
                  <a:pt x="2642" y="2842"/>
                </a:lnTo>
                <a:lnTo>
                  <a:pt x="2642" y="2842"/>
                </a:lnTo>
                <a:lnTo>
                  <a:pt x="2632" y="2828"/>
                </a:lnTo>
                <a:lnTo>
                  <a:pt x="2632" y="2828"/>
                </a:lnTo>
                <a:close/>
                <a:moveTo>
                  <a:pt x="2684" y="2886"/>
                </a:moveTo>
                <a:lnTo>
                  <a:pt x="2684" y="2886"/>
                </a:lnTo>
                <a:lnTo>
                  <a:pt x="2696" y="2904"/>
                </a:lnTo>
                <a:lnTo>
                  <a:pt x="2696" y="2904"/>
                </a:lnTo>
                <a:lnTo>
                  <a:pt x="2658" y="2866"/>
                </a:lnTo>
                <a:lnTo>
                  <a:pt x="2658" y="2866"/>
                </a:lnTo>
                <a:lnTo>
                  <a:pt x="2646" y="2850"/>
                </a:lnTo>
                <a:lnTo>
                  <a:pt x="2646" y="2850"/>
                </a:lnTo>
                <a:lnTo>
                  <a:pt x="2684" y="2886"/>
                </a:lnTo>
                <a:lnTo>
                  <a:pt x="2684" y="2886"/>
                </a:lnTo>
                <a:close/>
                <a:moveTo>
                  <a:pt x="2660" y="2870"/>
                </a:moveTo>
                <a:lnTo>
                  <a:pt x="2660" y="2870"/>
                </a:lnTo>
                <a:lnTo>
                  <a:pt x="2664" y="2876"/>
                </a:lnTo>
                <a:lnTo>
                  <a:pt x="2664" y="2876"/>
                </a:lnTo>
                <a:lnTo>
                  <a:pt x="2648" y="2858"/>
                </a:lnTo>
                <a:lnTo>
                  <a:pt x="2648" y="2858"/>
                </a:lnTo>
                <a:lnTo>
                  <a:pt x="2646" y="2856"/>
                </a:lnTo>
                <a:lnTo>
                  <a:pt x="2646" y="2856"/>
                </a:lnTo>
                <a:lnTo>
                  <a:pt x="2660" y="2870"/>
                </a:lnTo>
                <a:lnTo>
                  <a:pt x="2660" y="2870"/>
                </a:lnTo>
                <a:close/>
                <a:moveTo>
                  <a:pt x="2664" y="2874"/>
                </a:moveTo>
                <a:lnTo>
                  <a:pt x="2664" y="2874"/>
                </a:lnTo>
                <a:lnTo>
                  <a:pt x="2700" y="2910"/>
                </a:lnTo>
                <a:lnTo>
                  <a:pt x="2700" y="2910"/>
                </a:lnTo>
                <a:lnTo>
                  <a:pt x="2706" y="2920"/>
                </a:lnTo>
                <a:lnTo>
                  <a:pt x="2706" y="2920"/>
                </a:lnTo>
                <a:lnTo>
                  <a:pt x="2668" y="2880"/>
                </a:lnTo>
                <a:lnTo>
                  <a:pt x="2668" y="2880"/>
                </a:lnTo>
                <a:lnTo>
                  <a:pt x="2664" y="2874"/>
                </a:lnTo>
                <a:lnTo>
                  <a:pt x="2664" y="2874"/>
                </a:lnTo>
                <a:close/>
                <a:moveTo>
                  <a:pt x="2728" y="2954"/>
                </a:moveTo>
                <a:lnTo>
                  <a:pt x="2728" y="2954"/>
                </a:lnTo>
                <a:lnTo>
                  <a:pt x="2736" y="2966"/>
                </a:lnTo>
                <a:lnTo>
                  <a:pt x="2736" y="2966"/>
                </a:lnTo>
                <a:lnTo>
                  <a:pt x="2702" y="2926"/>
                </a:lnTo>
                <a:lnTo>
                  <a:pt x="2702" y="2926"/>
                </a:lnTo>
                <a:lnTo>
                  <a:pt x="2696" y="2920"/>
                </a:lnTo>
                <a:lnTo>
                  <a:pt x="2696" y="2920"/>
                </a:lnTo>
                <a:lnTo>
                  <a:pt x="2728" y="2954"/>
                </a:lnTo>
                <a:lnTo>
                  <a:pt x="2728" y="2954"/>
                </a:lnTo>
                <a:close/>
                <a:moveTo>
                  <a:pt x="2732" y="2956"/>
                </a:moveTo>
                <a:lnTo>
                  <a:pt x="2732" y="2956"/>
                </a:lnTo>
                <a:lnTo>
                  <a:pt x="2722" y="2940"/>
                </a:lnTo>
                <a:lnTo>
                  <a:pt x="2722" y="2940"/>
                </a:lnTo>
                <a:lnTo>
                  <a:pt x="2796" y="3014"/>
                </a:lnTo>
                <a:lnTo>
                  <a:pt x="2872" y="3088"/>
                </a:lnTo>
                <a:lnTo>
                  <a:pt x="2952" y="3158"/>
                </a:lnTo>
                <a:lnTo>
                  <a:pt x="3032" y="3228"/>
                </a:lnTo>
                <a:lnTo>
                  <a:pt x="3032" y="3228"/>
                </a:lnTo>
                <a:lnTo>
                  <a:pt x="3122" y="3302"/>
                </a:lnTo>
                <a:lnTo>
                  <a:pt x="3214" y="3372"/>
                </a:lnTo>
                <a:lnTo>
                  <a:pt x="3308" y="3442"/>
                </a:lnTo>
                <a:lnTo>
                  <a:pt x="3402" y="3510"/>
                </a:lnTo>
                <a:lnTo>
                  <a:pt x="3500" y="3576"/>
                </a:lnTo>
                <a:lnTo>
                  <a:pt x="3600" y="3640"/>
                </a:lnTo>
                <a:lnTo>
                  <a:pt x="3702" y="3702"/>
                </a:lnTo>
                <a:lnTo>
                  <a:pt x="3806" y="3762"/>
                </a:lnTo>
                <a:lnTo>
                  <a:pt x="3910" y="3818"/>
                </a:lnTo>
                <a:lnTo>
                  <a:pt x="4018" y="3874"/>
                </a:lnTo>
                <a:lnTo>
                  <a:pt x="4126" y="3926"/>
                </a:lnTo>
                <a:lnTo>
                  <a:pt x="4236" y="3978"/>
                </a:lnTo>
                <a:lnTo>
                  <a:pt x="4346" y="4026"/>
                </a:lnTo>
                <a:lnTo>
                  <a:pt x="4458" y="4072"/>
                </a:lnTo>
                <a:lnTo>
                  <a:pt x="4570" y="4114"/>
                </a:lnTo>
                <a:lnTo>
                  <a:pt x="4684" y="4156"/>
                </a:lnTo>
                <a:lnTo>
                  <a:pt x="4684" y="4156"/>
                </a:lnTo>
                <a:lnTo>
                  <a:pt x="4784" y="4188"/>
                </a:lnTo>
                <a:lnTo>
                  <a:pt x="4880" y="4216"/>
                </a:lnTo>
                <a:lnTo>
                  <a:pt x="4880" y="4216"/>
                </a:lnTo>
                <a:lnTo>
                  <a:pt x="4890" y="4226"/>
                </a:lnTo>
                <a:lnTo>
                  <a:pt x="4890" y="4226"/>
                </a:lnTo>
                <a:lnTo>
                  <a:pt x="4794" y="4202"/>
                </a:lnTo>
                <a:lnTo>
                  <a:pt x="4698" y="4176"/>
                </a:lnTo>
                <a:lnTo>
                  <a:pt x="4698" y="4176"/>
                </a:lnTo>
                <a:lnTo>
                  <a:pt x="4586" y="4140"/>
                </a:lnTo>
                <a:lnTo>
                  <a:pt x="4474" y="4100"/>
                </a:lnTo>
                <a:lnTo>
                  <a:pt x="4364" y="4058"/>
                </a:lnTo>
                <a:lnTo>
                  <a:pt x="4254" y="4014"/>
                </a:lnTo>
                <a:lnTo>
                  <a:pt x="4146" y="3966"/>
                </a:lnTo>
                <a:lnTo>
                  <a:pt x="4038" y="3914"/>
                </a:lnTo>
                <a:lnTo>
                  <a:pt x="3932" y="3862"/>
                </a:lnTo>
                <a:lnTo>
                  <a:pt x="3828" y="3804"/>
                </a:lnTo>
                <a:lnTo>
                  <a:pt x="3724" y="3746"/>
                </a:lnTo>
                <a:lnTo>
                  <a:pt x="3622" y="3684"/>
                </a:lnTo>
                <a:lnTo>
                  <a:pt x="3522" y="3620"/>
                </a:lnTo>
                <a:lnTo>
                  <a:pt x="3424" y="3554"/>
                </a:lnTo>
                <a:lnTo>
                  <a:pt x="3328" y="3484"/>
                </a:lnTo>
                <a:lnTo>
                  <a:pt x="3234" y="3412"/>
                </a:lnTo>
                <a:lnTo>
                  <a:pt x="3140" y="3338"/>
                </a:lnTo>
                <a:lnTo>
                  <a:pt x="3050" y="3262"/>
                </a:lnTo>
                <a:lnTo>
                  <a:pt x="3050" y="3262"/>
                </a:lnTo>
                <a:lnTo>
                  <a:pt x="2966" y="3188"/>
                </a:lnTo>
                <a:lnTo>
                  <a:pt x="2886" y="3112"/>
                </a:lnTo>
                <a:lnTo>
                  <a:pt x="2808" y="3034"/>
                </a:lnTo>
                <a:lnTo>
                  <a:pt x="2732" y="2956"/>
                </a:lnTo>
                <a:lnTo>
                  <a:pt x="2732" y="2956"/>
                </a:lnTo>
                <a:close/>
                <a:moveTo>
                  <a:pt x="3050" y="3264"/>
                </a:moveTo>
                <a:lnTo>
                  <a:pt x="3050" y="3264"/>
                </a:lnTo>
                <a:lnTo>
                  <a:pt x="3140" y="3340"/>
                </a:lnTo>
                <a:lnTo>
                  <a:pt x="3234" y="3416"/>
                </a:lnTo>
                <a:lnTo>
                  <a:pt x="3330" y="3488"/>
                </a:lnTo>
                <a:lnTo>
                  <a:pt x="3428" y="3558"/>
                </a:lnTo>
                <a:lnTo>
                  <a:pt x="3528" y="3626"/>
                </a:lnTo>
                <a:lnTo>
                  <a:pt x="3630" y="3690"/>
                </a:lnTo>
                <a:lnTo>
                  <a:pt x="3734" y="3752"/>
                </a:lnTo>
                <a:lnTo>
                  <a:pt x="3838" y="3812"/>
                </a:lnTo>
                <a:lnTo>
                  <a:pt x="3838" y="3812"/>
                </a:lnTo>
                <a:lnTo>
                  <a:pt x="3942" y="3868"/>
                </a:lnTo>
                <a:lnTo>
                  <a:pt x="4048" y="3922"/>
                </a:lnTo>
                <a:lnTo>
                  <a:pt x="4154" y="3972"/>
                </a:lnTo>
                <a:lnTo>
                  <a:pt x="4262" y="4018"/>
                </a:lnTo>
                <a:lnTo>
                  <a:pt x="4370" y="4062"/>
                </a:lnTo>
                <a:lnTo>
                  <a:pt x="4478" y="4104"/>
                </a:lnTo>
                <a:lnTo>
                  <a:pt x="4588" y="4142"/>
                </a:lnTo>
                <a:lnTo>
                  <a:pt x="4698" y="4178"/>
                </a:lnTo>
                <a:lnTo>
                  <a:pt x="4698" y="4178"/>
                </a:lnTo>
                <a:lnTo>
                  <a:pt x="4796" y="4206"/>
                </a:lnTo>
                <a:lnTo>
                  <a:pt x="4894" y="4230"/>
                </a:lnTo>
                <a:lnTo>
                  <a:pt x="4894" y="4230"/>
                </a:lnTo>
                <a:lnTo>
                  <a:pt x="4904" y="4240"/>
                </a:lnTo>
                <a:lnTo>
                  <a:pt x="4904" y="4240"/>
                </a:lnTo>
                <a:lnTo>
                  <a:pt x="4808" y="4220"/>
                </a:lnTo>
                <a:lnTo>
                  <a:pt x="4710" y="4198"/>
                </a:lnTo>
                <a:lnTo>
                  <a:pt x="4710" y="4198"/>
                </a:lnTo>
                <a:lnTo>
                  <a:pt x="4600" y="4166"/>
                </a:lnTo>
                <a:lnTo>
                  <a:pt x="4490" y="4130"/>
                </a:lnTo>
                <a:lnTo>
                  <a:pt x="4380" y="4092"/>
                </a:lnTo>
                <a:lnTo>
                  <a:pt x="4272" y="4050"/>
                </a:lnTo>
                <a:lnTo>
                  <a:pt x="4164" y="4006"/>
                </a:lnTo>
                <a:lnTo>
                  <a:pt x="4056" y="3956"/>
                </a:lnTo>
                <a:lnTo>
                  <a:pt x="3952" y="3906"/>
                </a:lnTo>
                <a:lnTo>
                  <a:pt x="3846" y="3850"/>
                </a:lnTo>
                <a:lnTo>
                  <a:pt x="3744" y="3792"/>
                </a:lnTo>
                <a:lnTo>
                  <a:pt x="3642" y="3730"/>
                </a:lnTo>
                <a:lnTo>
                  <a:pt x="3542" y="3666"/>
                </a:lnTo>
                <a:lnTo>
                  <a:pt x="3444" y="3598"/>
                </a:lnTo>
                <a:lnTo>
                  <a:pt x="3346" y="3528"/>
                </a:lnTo>
                <a:lnTo>
                  <a:pt x="3252" y="3454"/>
                </a:lnTo>
                <a:lnTo>
                  <a:pt x="3158" y="3378"/>
                </a:lnTo>
                <a:lnTo>
                  <a:pt x="3068" y="3298"/>
                </a:lnTo>
                <a:lnTo>
                  <a:pt x="3068" y="3298"/>
                </a:lnTo>
                <a:lnTo>
                  <a:pt x="2984" y="3222"/>
                </a:lnTo>
                <a:lnTo>
                  <a:pt x="2902" y="3142"/>
                </a:lnTo>
                <a:lnTo>
                  <a:pt x="2824" y="3062"/>
                </a:lnTo>
                <a:lnTo>
                  <a:pt x="2748" y="2980"/>
                </a:lnTo>
                <a:lnTo>
                  <a:pt x="2748" y="2980"/>
                </a:lnTo>
                <a:lnTo>
                  <a:pt x="2738" y="2966"/>
                </a:lnTo>
                <a:lnTo>
                  <a:pt x="2738" y="2966"/>
                </a:lnTo>
                <a:lnTo>
                  <a:pt x="2812" y="3042"/>
                </a:lnTo>
                <a:lnTo>
                  <a:pt x="2890" y="3118"/>
                </a:lnTo>
                <a:lnTo>
                  <a:pt x="2968" y="3192"/>
                </a:lnTo>
                <a:lnTo>
                  <a:pt x="3050" y="3264"/>
                </a:lnTo>
                <a:lnTo>
                  <a:pt x="3050" y="3264"/>
                </a:lnTo>
                <a:close/>
                <a:moveTo>
                  <a:pt x="4896" y="4230"/>
                </a:moveTo>
                <a:lnTo>
                  <a:pt x="4896" y="4230"/>
                </a:lnTo>
                <a:lnTo>
                  <a:pt x="4908" y="4232"/>
                </a:lnTo>
                <a:lnTo>
                  <a:pt x="4908" y="4232"/>
                </a:lnTo>
                <a:lnTo>
                  <a:pt x="4918" y="4244"/>
                </a:lnTo>
                <a:lnTo>
                  <a:pt x="4918" y="4244"/>
                </a:lnTo>
                <a:lnTo>
                  <a:pt x="4906" y="4240"/>
                </a:lnTo>
                <a:lnTo>
                  <a:pt x="4906" y="4240"/>
                </a:lnTo>
                <a:lnTo>
                  <a:pt x="4896" y="4230"/>
                </a:lnTo>
                <a:lnTo>
                  <a:pt x="4896" y="4230"/>
                </a:lnTo>
                <a:close/>
                <a:moveTo>
                  <a:pt x="4922" y="4246"/>
                </a:moveTo>
                <a:lnTo>
                  <a:pt x="4922" y="4246"/>
                </a:lnTo>
                <a:lnTo>
                  <a:pt x="4932" y="4256"/>
                </a:lnTo>
                <a:lnTo>
                  <a:pt x="4932" y="4256"/>
                </a:lnTo>
                <a:lnTo>
                  <a:pt x="4920" y="4254"/>
                </a:lnTo>
                <a:lnTo>
                  <a:pt x="4920" y="4254"/>
                </a:lnTo>
                <a:lnTo>
                  <a:pt x="4908" y="4244"/>
                </a:lnTo>
                <a:lnTo>
                  <a:pt x="4908" y="4244"/>
                </a:lnTo>
                <a:lnTo>
                  <a:pt x="4922" y="4246"/>
                </a:lnTo>
                <a:lnTo>
                  <a:pt x="4922" y="4246"/>
                </a:lnTo>
                <a:close/>
                <a:moveTo>
                  <a:pt x="4934" y="4258"/>
                </a:moveTo>
                <a:lnTo>
                  <a:pt x="4934" y="4258"/>
                </a:lnTo>
                <a:lnTo>
                  <a:pt x="4946" y="4270"/>
                </a:lnTo>
                <a:lnTo>
                  <a:pt x="4946" y="4270"/>
                </a:lnTo>
                <a:lnTo>
                  <a:pt x="4934" y="4268"/>
                </a:lnTo>
                <a:lnTo>
                  <a:pt x="4934" y="4268"/>
                </a:lnTo>
                <a:lnTo>
                  <a:pt x="4922" y="4258"/>
                </a:lnTo>
                <a:lnTo>
                  <a:pt x="4922" y="4258"/>
                </a:lnTo>
                <a:lnTo>
                  <a:pt x="4934" y="4258"/>
                </a:lnTo>
                <a:lnTo>
                  <a:pt x="4934" y="4258"/>
                </a:lnTo>
                <a:close/>
                <a:moveTo>
                  <a:pt x="4948" y="4272"/>
                </a:moveTo>
                <a:lnTo>
                  <a:pt x="4948" y="4272"/>
                </a:lnTo>
                <a:lnTo>
                  <a:pt x="4960" y="4282"/>
                </a:lnTo>
                <a:lnTo>
                  <a:pt x="4960" y="4282"/>
                </a:lnTo>
                <a:lnTo>
                  <a:pt x="4946" y="4282"/>
                </a:lnTo>
                <a:lnTo>
                  <a:pt x="4946" y="4282"/>
                </a:lnTo>
                <a:lnTo>
                  <a:pt x="4936" y="4270"/>
                </a:lnTo>
                <a:lnTo>
                  <a:pt x="4936" y="4270"/>
                </a:lnTo>
                <a:lnTo>
                  <a:pt x="4948" y="4272"/>
                </a:lnTo>
                <a:lnTo>
                  <a:pt x="4948" y="4272"/>
                </a:lnTo>
                <a:close/>
                <a:moveTo>
                  <a:pt x="4962" y="4284"/>
                </a:moveTo>
                <a:lnTo>
                  <a:pt x="4962" y="4284"/>
                </a:lnTo>
                <a:lnTo>
                  <a:pt x="4972" y="4294"/>
                </a:lnTo>
                <a:lnTo>
                  <a:pt x="4972" y="4294"/>
                </a:lnTo>
                <a:lnTo>
                  <a:pt x="4966" y="4294"/>
                </a:lnTo>
                <a:lnTo>
                  <a:pt x="4966" y="4294"/>
                </a:lnTo>
                <a:lnTo>
                  <a:pt x="4960" y="4294"/>
                </a:lnTo>
                <a:lnTo>
                  <a:pt x="4960" y="4294"/>
                </a:lnTo>
                <a:lnTo>
                  <a:pt x="4948" y="4284"/>
                </a:lnTo>
                <a:lnTo>
                  <a:pt x="4948" y="4284"/>
                </a:lnTo>
                <a:lnTo>
                  <a:pt x="4962" y="4284"/>
                </a:lnTo>
                <a:lnTo>
                  <a:pt x="4962" y="4284"/>
                </a:lnTo>
                <a:close/>
                <a:moveTo>
                  <a:pt x="4962" y="4284"/>
                </a:moveTo>
                <a:lnTo>
                  <a:pt x="4962" y="4284"/>
                </a:lnTo>
                <a:lnTo>
                  <a:pt x="4976" y="4286"/>
                </a:lnTo>
                <a:lnTo>
                  <a:pt x="4976" y="4286"/>
                </a:lnTo>
                <a:lnTo>
                  <a:pt x="4986" y="4294"/>
                </a:lnTo>
                <a:lnTo>
                  <a:pt x="4986" y="4294"/>
                </a:lnTo>
                <a:lnTo>
                  <a:pt x="4974" y="4294"/>
                </a:lnTo>
                <a:lnTo>
                  <a:pt x="4974" y="4294"/>
                </a:lnTo>
                <a:lnTo>
                  <a:pt x="4962" y="4284"/>
                </a:lnTo>
                <a:lnTo>
                  <a:pt x="4962" y="4284"/>
                </a:lnTo>
                <a:close/>
                <a:moveTo>
                  <a:pt x="5000" y="4306"/>
                </a:moveTo>
                <a:lnTo>
                  <a:pt x="5000" y="4306"/>
                </a:lnTo>
                <a:lnTo>
                  <a:pt x="4990" y="4296"/>
                </a:lnTo>
                <a:lnTo>
                  <a:pt x="4990" y="4296"/>
                </a:lnTo>
                <a:lnTo>
                  <a:pt x="5002" y="4296"/>
                </a:lnTo>
                <a:lnTo>
                  <a:pt x="5002" y="4296"/>
                </a:lnTo>
                <a:lnTo>
                  <a:pt x="5012" y="4306"/>
                </a:lnTo>
                <a:lnTo>
                  <a:pt x="5012" y="4306"/>
                </a:lnTo>
                <a:lnTo>
                  <a:pt x="5000" y="4306"/>
                </a:lnTo>
                <a:lnTo>
                  <a:pt x="5000" y="4306"/>
                </a:lnTo>
                <a:close/>
                <a:moveTo>
                  <a:pt x="5012" y="4306"/>
                </a:moveTo>
                <a:lnTo>
                  <a:pt x="5012" y="4306"/>
                </a:lnTo>
                <a:lnTo>
                  <a:pt x="5004" y="4296"/>
                </a:lnTo>
                <a:lnTo>
                  <a:pt x="5004" y="4296"/>
                </a:lnTo>
                <a:lnTo>
                  <a:pt x="5014" y="4296"/>
                </a:lnTo>
                <a:lnTo>
                  <a:pt x="5014" y="4296"/>
                </a:lnTo>
                <a:lnTo>
                  <a:pt x="5024" y="4304"/>
                </a:lnTo>
                <a:lnTo>
                  <a:pt x="5024" y="4304"/>
                </a:lnTo>
                <a:lnTo>
                  <a:pt x="5012" y="4306"/>
                </a:lnTo>
                <a:lnTo>
                  <a:pt x="5012" y="4306"/>
                </a:lnTo>
                <a:close/>
                <a:moveTo>
                  <a:pt x="5026" y="4304"/>
                </a:moveTo>
                <a:lnTo>
                  <a:pt x="5026" y="4304"/>
                </a:lnTo>
                <a:lnTo>
                  <a:pt x="5016" y="4296"/>
                </a:lnTo>
                <a:lnTo>
                  <a:pt x="5016" y="4296"/>
                </a:lnTo>
                <a:lnTo>
                  <a:pt x="5028" y="4296"/>
                </a:lnTo>
                <a:lnTo>
                  <a:pt x="5028" y="4296"/>
                </a:lnTo>
                <a:lnTo>
                  <a:pt x="5038" y="4304"/>
                </a:lnTo>
                <a:lnTo>
                  <a:pt x="5038" y="4304"/>
                </a:lnTo>
                <a:lnTo>
                  <a:pt x="5026" y="4304"/>
                </a:lnTo>
                <a:lnTo>
                  <a:pt x="5026" y="4304"/>
                </a:lnTo>
                <a:close/>
                <a:moveTo>
                  <a:pt x="5038" y="4304"/>
                </a:moveTo>
                <a:lnTo>
                  <a:pt x="5038" y="4304"/>
                </a:lnTo>
                <a:lnTo>
                  <a:pt x="5028" y="4296"/>
                </a:lnTo>
                <a:lnTo>
                  <a:pt x="5028" y="4296"/>
                </a:lnTo>
                <a:lnTo>
                  <a:pt x="5040" y="4296"/>
                </a:lnTo>
                <a:lnTo>
                  <a:pt x="5040" y="4296"/>
                </a:lnTo>
                <a:lnTo>
                  <a:pt x="5050" y="4302"/>
                </a:lnTo>
                <a:lnTo>
                  <a:pt x="5050" y="4302"/>
                </a:lnTo>
                <a:lnTo>
                  <a:pt x="5038" y="4304"/>
                </a:lnTo>
                <a:lnTo>
                  <a:pt x="5038" y="4304"/>
                </a:lnTo>
                <a:close/>
                <a:moveTo>
                  <a:pt x="5050" y="4302"/>
                </a:moveTo>
                <a:lnTo>
                  <a:pt x="5050" y="4302"/>
                </a:lnTo>
                <a:lnTo>
                  <a:pt x="5042" y="4296"/>
                </a:lnTo>
                <a:lnTo>
                  <a:pt x="5042" y="4296"/>
                </a:lnTo>
                <a:lnTo>
                  <a:pt x="5066" y="4294"/>
                </a:lnTo>
                <a:lnTo>
                  <a:pt x="5066" y="4294"/>
                </a:lnTo>
                <a:lnTo>
                  <a:pt x="5074" y="4300"/>
                </a:lnTo>
                <a:lnTo>
                  <a:pt x="5074" y="4300"/>
                </a:lnTo>
                <a:lnTo>
                  <a:pt x="5050" y="4302"/>
                </a:lnTo>
                <a:lnTo>
                  <a:pt x="5050" y="4302"/>
                </a:lnTo>
                <a:close/>
                <a:moveTo>
                  <a:pt x="5078" y="4300"/>
                </a:moveTo>
                <a:lnTo>
                  <a:pt x="5078" y="4300"/>
                </a:lnTo>
                <a:lnTo>
                  <a:pt x="5070" y="4294"/>
                </a:lnTo>
                <a:lnTo>
                  <a:pt x="5070" y="4294"/>
                </a:lnTo>
                <a:lnTo>
                  <a:pt x="5078" y="4294"/>
                </a:lnTo>
                <a:lnTo>
                  <a:pt x="5078" y="4294"/>
                </a:lnTo>
                <a:lnTo>
                  <a:pt x="5086" y="4300"/>
                </a:lnTo>
                <a:lnTo>
                  <a:pt x="5086" y="4300"/>
                </a:lnTo>
                <a:lnTo>
                  <a:pt x="5078" y="4300"/>
                </a:lnTo>
                <a:lnTo>
                  <a:pt x="5078" y="4300"/>
                </a:lnTo>
                <a:close/>
                <a:moveTo>
                  <a:pt x="5088" y="4300"/>
                </a:moveTo>
                <a:lnTo>
                  <a:pt x="5088" y="4300"/>
                </a:lnTo>
                <a:lnTo>
                  <a:pt x="5080" y="4294"/>
                </a:lnTo>
                <a:lnTo>
                  <a:pt x="5080" y="4294"/>
                </a:lnTo>
                <a:lnTo>
                  <a:pt x="5090" y="4294"/>
                </a:lnTo>
                <a:lnTo>
                  <a:pt x="5090" y="4294"/>
                </a:lnTo>
                <a:lnTo>
                  <a:pt x="5098" y="4298"/>
                </a:lnTo>
                <a:lnTo>
                  <a:pt x="5098" y="4298"/>
                </a:lnTo>
                <a:lnTo>
                  <a:pt x="5088" y="4300"/>
                </a:lnTo>
                <a:lnTo>
                  <a:pt x="5088" y="4300"/>
                </a:lnTo>
                <a:close/>
                <a:moveTo>
                  <a:pt x="5100" y="4298"/>
                </a:moveTo>
                <a:lnTo>
                  <a:pt x="5100" y="4298"/>
                </a:lnTo>
                <a:lnTo>
                  <a:pt x="5092" y="4294"/>
                </a:lnTo>
                <a:lnTo>
                  <a:pt x="5092" y="4294"/>
                </a:lnTo>
                <a:lnTo>
                  <a:pt x="5102" y="4292"/>
                </a:lnTo>
                <a:lnTo>
                  <a:pt x="5102" y="4292"/>
                </a:lnTo>
                <a:lnTo>
                  <a:pt x="5110" y="4298"/>
                </a:lnTo>
                <a:lnTo>
                  <a:pt x="5110" y="4298"/>
                </a:lnTo>
                <a:lnTo>
                  <a:pt x="5100" y="4298"/>
                </a:lnTo>
                <a:lnTo>
                  <a:pt x="5100" y="4298"/>
                </a:lnTo>
                <a:close/>
                <a:moveTo>
                  <a:pt x="5110" y="4298"/>
                </a:moveTo>
                <a:lnTo>
                  <a:pt x="5110" y="4298"/>
                </a:lnTo>
                <a:lnTo>
                  <a:pt x="5102" y="4292"/>
                </a:lnTo>
                <a:lnTo>
                  <a:pt x="5102" y="4292"/>
                </a:lnTo>
                <a:lnTo>
                  <a:pt x="5114" y="4292"/>
                </a:lnTo>
                <a:lnTo>
                  <a:pt x="5114" y="4292"/>
                </a:lnTo>
                <a:lnTo>
                  <a:pt x="5120" y="4296"/>
                </a:lnTo>
                <a:lnTo>
                  <a:pt x="5120" y="4296"/>
                </a:lnTo>
                <a:lnTo>
                  <a:pt x="5110" y="4298"/>
                </a:lnTo>
                <a:lnTo>
                  <a:pt x="5110" y="4298"/>
                </a:lnTo>
                <a:close/>
                <a:moveTo>
                  <a:pt x="5124" y="4296"/>
                </a:moveTo>
                <a:lnTo>
                  <a:pt x="5124" y="4296"/>
                </a:lnTo>
                <a:lnTo>
                  <a:pt x="5118" y="4292"/>
                </a:lnTo>
                <a:lnTo>
                  <a:pt x="5118" y="4292"/>
                </a:lnTo>
                <a:lnTo>
                  <a:pt x="5124" y="4292"/>
                </a:lnTo>
                <a:lnTo>
                  <a:pt x="5124" y="4292"/>
                </a:lnTo>
                <a:lnTo>
                  <a:pt x="5132" y="4294"/>
                </a:lnTo>
                <a:lnTo>
                  <a:pt x="5132" y="4294"/>
                </a:lnTo>
                <a:lnTo>
                  <a:pt x="5124" y="4296"/>
                </a:lnTo>
                <a:lnTo>
                  <a:pt x="5124" y="4296"/>
                </a:lnTo>
                <a:close/>
                <a:moveTo>
                  <a:pt x="5134" y="4294"/>
                </a:moveTo>
                <a:lnTo>
                  <a:pt x="5134" y="4294"/>
                </a:lnTo>
                <a:lnTo>
                  <a:pt x="5126" y="4292"/>
                </a:lnTo>
                <a:lnTo>
                  <a:pt x="5126" y="4292"/>
                </a:lnTo>
                <a:lnTo>
                  <a:pt x="5136" y="4290"/>
                </a:lnTo>
                <a:lnTo>
                  <a:pt x="5136" y="4290"/>
                </a:lnTo>
                <a:lnTo>
                  <a:pt x="5142" y="4294"/>
                </a:lnTo>
                <a:lnTo>
                  <a:pt x="5142" y="4294"/>
                </a:lnTo>
                <a:lnTo>
                  <a:pt x="5134" y="4294"/>
                </a:lnTo>
                <a:lnTo>
                  <a:pt x="5134" y="4294"/>
                </a:lnTo>
                <a:close/>
                <a:moveTo>
                  <a:pt x="5144" y="4294"/>
                </a:moveTo>
                <a:lnTo>
                  <a:pt x="5144" y="4294"/>
                </a:lnTo>
                <a:lnTo>
                  <a:pt x="5136" y="4290"/>
                </a:lnTo>
                <a:lnTo>
                  <a:pt x="5136" y="4290"/>
                </a:lnTo>
                <a:lnTo>
                  <a:pt x="5146" y="4290"/>
                </a:lnTo>
                <a:lnTo>
                  <a:pt x="5146" y="4290"/>
                </a:lnTo>
                <a:lnTo>
                  <a:pt x="5154" y="4292"/>
                </a:lnTo>
                <a:lnTo>
                  <a:pt x="5154" y="4292"/>
                </a:lnTo>
                <a:lnTo>
                  <a:pt x="5144" y="4294"/>
                </a:lnTo>
                <a:lnTo>
                  <a:pt x="5144" y="4294"/>
                </a:lnTo>
                <a:close/>
                <a:moveTo>
                  <a:pt x="5156" y="4292"/>
                </a:moveTo>
                <a:lnTo>
                  <a:pt x="5156" y="4292"/>
                </a:lnTo>
                <a:lnTo>
                  <a:pt x="5150" y="4290"/>
                </a:lnTo>
                <a:lnTo>
                  <a:pt x="5150" y="4290"/>
                </a:lnTo>
                <a:lnTo>
                  <a:pt x="5158" y="4288"/>
                </a:lnTo>
                <a:lnTo>
                  <a:pt x="5158" y="4288"/>
                </a:lnTo>
                <a:lnTo>
                  <a:pt x="5164" y="4290"/>
                </a:lnTo>
                <a:lnTo>
                  <a:pt x="5164" y="4290"/>
                </a:lnTo>
                <a:lnTo>
                  <a:pt x="5156" y="4292"/>
                </a:lnTo>
                <a:lnTo>
                  <a:pt x="5156" y="4292"/>
                </a:lnTo>
                <a:close/>
                <a:moveTo>
                  <a:pt x="5166" y="4290"/>
                </a:moveTo>
                <a:lnTo>
                  <a:pt x="5166" y="4290"/>
                </a:lnTo>
                <a:lnTo>
                  <a:pt x="5160" y="4288"/>
                </a:lnTo>
                <a:lnTo>
                  <a:pt x="5160" y="4288"/>
                </a:lnTo>
                <a:lnTo>
                  <a:pt x="5168" y="4288"/>
                </a:lnTo>
                <a:lnTo>
                  <a:pt x="5168" y="4288"/>
                </a:lnTo>
                <a:lnTo>
                  <a:pt x="5174" y="4290"/>
                </a:lnTo>
                <a:lnTo>
                  <a:pt x="5174" y="4290"/>
                </a:lnTo>
                <a:lnTo>
                  <a:pt x="5166" y="4290"/>
                </a:lnTo>
                <a:lnTo>
                  <a:pt x="5166" y="4290"/>
                </a:lnTo>
                <a:close/>
                <a:moveTo>
                  <a:pt x="5178" y="4288"/>
                </a:moveTo>
                <a:lnTo>
                  <a:pt x="5178" y="4288"/>
                </a:lnTo>
                <a:lnTo>
                  <a:pt x="5174" y="4288"/>
                </a:lnTo>
                <a:lnTo>
                  <a:pt x="5174" y="4288"/>
                </a:lnTo>
                <a:lnTo>
                  <a:pt x="5178" y="4286"/>
                </a:lnTo>
                <a:lnTo>
                  <a:pt x="5178" y="4286"/>
                </a:lnTo>
                <a:lnTo>
                  <a:pt x="5184" y="4288"/>
                </a:lnTo>
                <a:lnTo>
                  <a:pt x="5184" y="4288"/>
                </a:lnTo>
                <a:lnTo>
                  <a:pt x="5178" y="4288"/>
                </a:lnTo>
                <a:lnTo>
                  <a:pt x="5178" y="4288"/>
                </a:lnTo>
                <a:close/>
                <a:moveTo>
                  <a:pt x="5186" y="4288"/>
                </a:moveTo>
                <a:lnTo>
                  <a:pt x="5186" y="4288"/>
                </a:lnTo>
                <a:lnTo>
                  <a:pt x="5182" y="4286"/>
                </a:lnTo>
                <a:lnTo>
                  <a:pt x="5182" y="4286"/>
                </a:lnTo>
                <a:lnTo>
                  <a:pt x="5188" y="4286"/>
                </a:lnTo>
                <a:lnTo>
                  <a:pt x="5188" y="4286"/>
                </a:lnTo>
                <a:lnTo>
                  <a:pt x="5194" y="4286"/>
                </a:lnTo>
                <a:lnTo>
                  <a:pt x="5194" y="4286"/>
                </a:lnTo>
                <a:lnTo>
                  <a:pt x="5186" y="4288"/>
                </a:lnTo>
                <a:lnTo>
                  <a:pt x="5186" y="4288"/>
                </a:lnTo>
                <a:close/>
                <a:moveTo>
                  <a:pt x="5186" y="4282"/>
                </a:moveTo>
                <a:lnTo>
                  <a:pt x="5186" y="4282"/>
                </a:lnTo>
                <a:lnTo>
                  <a:pt x="5188" y="4282"/>
                </a:lnTo>
                <a:lnTo>
                  <a:pt x="5188" y="4282"/>
                </a:lnTo>
                <a:lnTo>
                  <a:pt x="5190" y="4282"/>
                </a:lnTo>
                <a:lnTo>
                  <a:pt x="5190" y="4282"/>
                </a:lnTo>
                <a:lnTo>
                  <a:pt x="5188" y="4282"/>
                </a:lnTo>
                <a:lnTo>
                  <a:pt x="5188" y="4282"/>
                </a:lnTo>
                <a:lnTo>
                  <a:pt x="5186" y="4282"/>
                </a:lnTo>
                <a:lnTo>
                  <a:pt x="5186" y="4282"/>
                </a:lnTo>
                <a:close/>
                <a:moveTo>
                  <a:pt x="5200" y="4286"/>
                </a:moveTo>
                <a:lnTo>
                  <a:pt x="5200" y="4286"/>
                </a:lnTo>
                <a:lnTo>
                  <a:pt x="5196" y="4284"/>
                </a:lnTo>
                <a:lnTo>
                  <a:pt x="5196" y="4284"/>
                </a:lnTo>
                <a:lnTo>
                  <a:pt x="5200" y="4284"/>
                </a:lnTo>
                <a:lnTo>
                  <a:pt x="5200" y="4284"/>
                </a:lnTo>
                <a:lnTo>
                  <a:pt x="5204" y="4286"/>
                </a:lnTo>
                <a:lnTo>
                  <a:pt x="5204" y="4286"/>
                </a:lnTo>
                <a:lnTo>
                  <a:pt x="5200" y="4286"/>
                </a:lnTo>
                <a:lnTo>
                  <a:pt x="5200" y="4286"/>
                </a:lnTo>
                <a:close/>
                <a:moveTo>
                  <a:pt x="5210" y="4284"/>
                </a:moveTo>
                <a:lnTo>
                  <a:pt x="5210" y="4284"/>
                </a:lnTo>
                <a:lnTo>
                  <a:pt x="5212" y="4284"/>
                </a:lnTo>
                <a:lnTo>
                  <a:pt x="5212" y="4284"/>
                </a:lnTo>
                <a:lnTo>
                  <a:pt x="5206" y="4286"/>
                </a:lnTo>
                <a:lnTo>
                  <a:pt x="5206" y="4286"/>
                </a:lnTo>
                <a:lnTo>
                  <a:pt x="5202" y="4284"/>
                </a:lnTo>
                <a:lnTo>
                  <a:pt x="5202" y="4284"/>
                </a:lnTo>
                <a:lnTo>
                  <a:pt x="5210" y="4284"/>
                </a:lnTo>
                <a:lnTo>
                  <a:pt x="5210" y="4284"/>
                </a:lnTo>
                <a:close/>
                <a:moveTo>
                  <a:pt x="5198" y="4282"/>
                </a:moveTo>
                <a:lnTo>
                  <a:pt x="5200" y="4282"/>
                </a:lnTo>
                <a:lnTo>
                  <a:pt x="5200" y="4282"/>
                </a:lnTo>
                <a:lnTo>
                  <a:pt x="5194" y="4282"/>
                </a:lnTo>
                <a:lnTo>
                  <a:pt x="5194" y="4282"/>
                </a:lnTo>
                <a:lnTo>
                  <a:pt x="5192" y="4282"/>
                </a:lnTo>
                <a:lnTo>
                  <a:pt x="5192" y="4282"/>
                </a:lnTo>
                <a:lnTo>
                  <a:pt x="5198" y="4282"/>
                </a:lnTo>
                <a:lnTo>
                  <a:pt x="5198" y="4282"/>
                </a:lnTo>
                <a:close/>
                <a:moveTo>
                  <a:pt x="5190" y="4280"/>
                </a:moveTo>
                <a:lnTo>
                  <a:pt x="5192" y="4280"/>
                </a:lnTo>
                <a:lnTo>
                  <a:pt x="5192" y="4280"/>
                </a:lnTo>
                <a:lnTo>
                  <a:pt x="5186" y="4280"/>
                </a:lnTo>
                <a:lnTo>
                  <a:pt x="5184" y="4280"/>
                </a:lnTo>
                <a:lnTo>
                  <a:pt x="5184" y="4280"/>
                </a:lnTo>
                <a:lnTo>
                  <a:pt x="5190" y="4280"/>
                </a:lnTo>
                <a:lnTo>
                  <a:pt x="5190" y="4280"/>
                </a:lnTo>
                <a:close/>
                <a:moveTo>
                  <a:pt x="5178" y="4276"/>
                </a:moveTo>
                <a:lnTo>
                  <a:pt x="5178" y="4276"/>
                </a:lnTo>
                <a:lnTo>
                  <a:pt x="5182" y="4278"/>
                </a:lnTo>
                <a:lnTo>
                  <a:pt x="5182" y="4278"/>
                </a:lnTo>
                <a:lnTo>
                  <a:pt x="5176" y="4278"/>
                </a:lnTo>
                <a:lnTo>
                  <a:pt x="5176" y="4278"/>
                </a:lnTo>
                <a:lnTo>
                  <a:pt x="5172" y="4276"/>
                </a:lnTo>
                <a:lnTo>
                  <a:pt x="5172" y="4276"/>
                </a:lnTo>
                <a:lnTo>
                  <a:pt x="5178" y="4276"/>
                </a:lnTo>
                <a:lnTo>
                  <a:pt x="5178" y="4276"/>
                </a:lnTo>
                <a:close/>
                <a:moveTo>
                  <a:pt x="5168" y="4276"/>
                </a:moveTo>
                <a:lnTo>
                  <a:pt x="5168" y="4276"/>
                </a:lnTo>
                <a:lnTo>
                  <a:pt x="5172" y="4278"/>
                </a:lnTo>
                <a:lnTo>
                  <a:pt x="5172" y="4278"/>
                </a:lnTo>
                <a:lnTo>
                  <a:pt x="5172" y="4278"/>
                </a:lnTo>
                <a:lnTo>
                  <a:pt x="5166" y="4276"/>
                </a:lnTo>
                <a:lnTo>
                  <a:pt x="5168" y="4276"/>
                </a:lnTo>
                <a:close/>
                <a:moveTo>
                  <a:pt x="5156" y="4274"/>
                </a:moveTo>
                <a:lnTo>
                  <a:pt x="5156" y="4274"/>
                </a:lnTo>
                <a:lnTo>
                  <a:pt x="5156" y="4274"/>
                </a:lnTo>
                <a:lnTo>
                  <a:pt x="5156" y="4274"/>
                </a:lnTo>
                <a:lnTo>
                  <a:pt x="5156" y="4274"/>
                </a:lnTo>
                <a:close/>
                <a:moveTo>
                  <a:pt x="5158" y="4276"/>
                </a:moveTo>
                <a:lnTo>
                  <a:pt x="5158" y="4276"/>
                </a:lnTo>
                <a:lnTo>
                  <a:pt x="5162" y="4278"/>
                </a:lnTo>
                <a:lnTo>
                  <a:pt x="5162" y="4278"/>
                </a:lnTo>
                <a:lnTo>
                  <a:pt x="5156" y="4278"/>
                </a:lnTo>
                <a:lnTo>
                  <a:pt x="5156" y="4278"/>
                </a:lnTo>
                <a:lnTo>
                  <a:pt x="5150" y="4276"/>
                </a:lnTo>
                <a:lnTo>
                  <a:pt x="5150" y="4276"/>
                </a:lnTo>
                <a:lnTo>
                  <a:pt x="5158" y="4276"/>
                </a:lnTo>
                <a:lnTo>
                  <a:pt x="5158" y="4276"/>
                </a:lnTo>
                <a:close/>
                <a:moveTo>
                  <a:pt x="5146" y="4274"/>
                </a:moveTo>
                <a:lnTo>
                  <a:pt x="5148" y="4274"/>
                </a:lnTo>
                <a:lnTo>
                  <a:pt x="5148" y="4274"/>
                </a:lnTo>
                <a:lnTo>
                  <a:pt x="5142" y="4274"/>
                </a:lnTo>
                <a:lnTo>
                  <a:pt x="5140" y="4272"/>
                </a:lnTo>
                <a:lnTo>
                  <a:pt x="5140" y="4272"/>
                </a:lnTo>
                <a:lnTo>
                  <a:pt x="5146" y="4274"/>
                </a:lnTo>
                <a:lnTo>
                  <a:pt x="5146" y="4274"/>
                </a:lnTo>
                <a:close/>
                <a:moveTo>
                  <a:pt x="5136" y="4274"/>
                </a:moveTo>
                <a:lnTo>
                  <a:pt x="5136" y="4274"/>
                </a:lnTo>
                <a:lnTo>
                  <a:pt x="5132" y="4272"/>
                </a:lnTo>
                <a:lnTo>
                  <a:pt x="5132" y="4272"/>
                </a:lnTo>
                <a:lnTo>
                  <a:pt x="5136" y="4272"/>
                </a:lnTo>
                <a:lnTo>
                  <a:pt x="5136" y="4272"/>
                </a:lnTo>
                <a:lnTo>
                  <a:pt x="5138" y="4274"/>
                </a:lnTo>
                <a:lnTo>
                  <a:pt x="5138" y="4274"/>
                </a:lnTo>
                <a:lnTo>
                  <a:pt x="5136" y="4274"/>
                </a:lnTo>
                <a:lnTo>
                  <a:pt x="5136" y="4274"/>
                </a:lnTo>
                <a:close/>
                <a:moveTo>
                  <a:pt x="5136" y="4270"/>
                </a:moveTo>
                <a:lnTo>
                  <a:pt x="5138" y="4270"/>
                </a:lnTo>
                <a:lnTo>
                  <a:pt x="5138" y="4270"/>
                </a:lnTo>
                <a:lnTo>
                  <a:pt x="5132" y="4270"/>
                </a:lnTo>
                <a:lnTo>
                  <a:pt x="5132" y="4270"/>
                </a:lnTo>
                <a:lnTo>
                  <a:pt x="5130" y="4270"/>
                </a:lnTo>
                <a:lnTo>
                  <a:pt x="5130" y="4270"/>
                </a:lnTo>
                <a:lnTo>
                  <a:pt x="5136" y="4270"/>
                </a:lnTo>
                <a:lnTo>
                  <a:pt x="5136" y="4270"/>
                </a:lnTo>
                <a:close/>
                <a:moveTo>
                  <a:pt x="5120" y="4272"/>
                </a:moveTo>
                <a:lnTo>
                  <a:pt x="5120" y="4272"/>
                </a:lnTo>
                <a:lnTo>
                  <a:pt x="5116" y="4270"/>
                </a:lnTo>
                <a:lnTo>
                  <a:pt x="5116" y="4270"/>
                </a:lnTo>
                <a:lnTo>
                  <a:pt x="5126" y="4272"/>
                </a:lnTo>
                <a:lnTo>
                  <a:pt x="5126" y="4272"/>
                </a:lnTo>
                <a:lnTo>
                  <a:pt x="5130" y="4272"/>
                </a:lnTo>
                <a:lnTo>
                  <a:pt x="5130" y="4272"/>
                </a:lnTo>
                <a:lnTo>
                  <a:pt x="5120" y="4272"/>
                </a:lnTo>
                <a:lnTo>
                  <a:pt x="5120" y="4272"/>
                </a:lnTo>
                <a:close/>
                <a:moveTo>
                  <a:pt x="5126" y="4268"/>
                </a:moveTo>
                <a:lnTo>
                  <a:pt x="5126" y="4268"/>
                </a:lnTo>
                <a:lnTo>
                  <a:pt x="5128" y="4270"/>
                </a:lnTo>
                <a:lnTo>
                  <a:pt x="5128" y="4270"/>
                </a:lnTo>
                <a:lnTo>
                  <a:pt x="5126" y="4270"/>
                </a:lnTo>
                <a:lnTo>
                  <a:pt x="5126" y="4270"/>
                </a:lnTo>
                <a:lnTo>
                  <a:pt x="5122" y="4268"/>
                </a:lnTo>
                <a:lnTo>
                  <a:pt x="5122" y="4268"/>
                </a:lnTo>
                <a:lnTo>
                  <a:pt x="5126" y="4268"/>
                </a:lnTo>
                <a:lnTo>
                  <a:pt x="5126" y="4268"/>
                </a:lnTo>
                <a:close/>
                <a:moveTo>
                  <a:pt x="5116" y="4268"/>
                </a:moveTo>
                <a:lnTo>
                  <a:pt x="5116" y="4268"/>
                </a:lnTo>
                <a:lnTo>
                  <a:pt x="5118" y="4270"/>
                </a:lnTo>
                <a:lnTo>
                  <a:pt x="5118" y="4270"/>
                </a:lnTo>
                <a:lnTo>
                  <a:pt x="5110" y="4268"/>
                </a:lnTo>
                <a:lnTo>
                  <a:pt x="5110" y="4268"/>
                </a:lnTo>
                <a:lnTo>
                  <a:pt x="5106" y="4266"/>
                </a:lnTo>
                <a:lnTo>
                  <a:pt x="5106" y="4266"/>
                </a:lnTo>
                <a:lnTo>
                  <a:pt x="5116" y="4268"/>
                </a:lnTo>
                <a:lnTo>
                  <a:pt x="5116" y="4268"/>
                </a:lnTo>
                <a:close/>
                <a:moveTo>
                  <a:pt x="5104" y="4264"/>
                </a:moveTo>
                <a:lnTo>
                  <a:pt x="5104" y="4264"/>
                </a:lnTo>
                <a:lnTo>
                  <a:pt x="5096" y="4262"/>
                </a:lnTo>
                <a:lnTo>
                  <a:pt x="5096" y="4262"/>
                </a:lnTo>
                <a:lnTo>
                  <a:pt x="5096" y="4262"/>
                </a:lnTo>
                <a:lnTo>
                  <a:pt x="5104" y="4264"/>
                </a:lnTo>
                <a:lnTo>
                  <a:pt x="5104" y="4264"/>
                </a:lnTo>
                <a:close/>
                <a:moveTo>
                  <a:pt x="5092" y="4258"/>
                </a:moveTo>
                <a:lnTo>
                  <a:pt x="5092" y="4258"/>
                </a:lnTo>
                <a:lnTo>
                  <a:pt x="5092" y="4258"/>
                </a:lnTo>
                <a:lnTo>
                  <a:pt x="5086" y="4258"/>
                </a:lnTo>
                <a:lnTo>
                  <a:pt x="5084" y="4258"/>
                </a:lnTo>
                <a:lnTo>
                  <a:pt x="5084" y="4258"/>
                </a:lnTo>
                <a:lnTo>
                  <a:pt x="5092" y="4258"/>
                </a:lnTo>
                <a:lnTo>
                  <a:pt x="5092" y="4258"/>
                </a:lnTo>
                <a:close/>
                <a:moveTo>
                  <a:pt x="5072" y="4260"/>
                </a:moveTo>
                <a:lnTo>
                  <a:pt x="5072" y="4260"/>
                </a:lnTo>
                <a:lnTo>
                  <a:pt x="5070" y="4258"/>
                </a:lnTo>
                <a:lnTo>
                  <a:pt x="5070" y="4258"/>
                </a:lnTo>
                <a:lnTo>
                  <a:pt x="5080" y="4260"/>
                </a:lnTo>
                <a:lnTo>
                  <a:pt x="5080" y="4260"/>
                </a:lnTo>
                <a:lnTo>
                  <a:pt x="5082" y="4260"/>
                </a:lnTo>
                <a:lnTo>
                  <a:pt x="5082" y="4260"/>
                </a:lnTo>
                <a:lnTo>
                  <a:pt x="5072" y="4260"/>
                </a:lnTo>
                <a:lnTo>
                  <a:pt x="5072" y="4260"/>
                </a:lnTo>
                <a:close/>
                <a:moveTo>
                  <a:pt x="5080" y="4256"/>
                </a:moveTo>
                <a:lnTo>
                  <a:pt x="5082" y="4256"/>
                </a:lnTo>
                <a:lnTo>
                  <a:pt x="5082" y="4256"/>
                </a:lnTo>
                <a:lnTo>
                  <a:pt x="5078" y="4256"/>
                </a:lnTo>
                <a:lnTo>
                  <a:pt x="5076" y="4256"/>
                </a:lnTo>
                <a:lnTo>
                  <a:pt x="5076" y="4256"/>
                </a:lnTo>
                <a:lnTo>
                  <a:pt x="5080" y="4256"/>
                </a:lnTo>
                <a:lnTo>
                  <a:pt x="5080" y="4256"/>
                </a:lnTo>
                <a:close/>
                <a:moveTo>
                  <a:pt x="5068" y="4254"/>
                </a:moveTo>
                <a:lnTo>
                  <a:pt x="5068" y="4254"/>
                </a:lnTo>
                <a:lnTo>
                  <a:pt x="5072" y="4256"/>
                </a:lnTo>
                <a:lnTo>
                  <a:pt x="5072" y="4256"/>
                </a:lnTo>
                <a:lnTo>
                  <a:pt x="5062" y="4254"/>
                </a:lnTo>
                <a:lnTo>
                  <a:pt x="5062" y="4254"/>
                </a:lnTo>
                <a:lnTo>
                  <a:pt x="5058" y="4252"/>
                </a:lnTo>
                <a:lnTo>
                  <a:pt x="5058" y="4252"/>
                </a:lnTo>
                <a:lnTo>
                  <a:pt x="5068" y="4254"/>
                </a:lnTo>
                <a:lnTo>
                  <a:pt x="5068" y="4254"/>
                </a:lnTo>
                <a:close/>
                <a:moveTo>
                  <a:pt x="5060" y="4254"/>
                </a:moveTo>
                <a:lnTo>
                  <a:pt x="5060" y="4254"/>
                </a:lnTo>
                <a:lnTo>
                  <a:pt x="5052" y="4252"/>
                </a:lnTo>
                <a:lnTo>
                  <a:pt x="5052" y="4252"/>
                </a:lnTo>
                <a:lnTo>
                  <a:pt x="5048" y="4250"/>
                </a:lnTo>
                <a:lnTo>
                  <a:pt x="5048" y="4250"/>
                </a:lnTo>
                <a:lnTo>
                  <a:pt x="5056" y="4250"/>
                </a:lnTo>
                <a:lnTo>
                  <a:pt x="5056" y="4250"/>
                </a:lnTo>
                <a:lnTo>
                  <a:pt x="5060" y="4254"/>
                </a:lnTo>
                <a:lnTo>
                  <a:pt x="5060" y="4254"/>
                </a:lnTo>
                <a:close/>
                <a:moveTo>
                  <a:pt x="5052" y="4246"/>
                </a:moveTo>
                <a:lnTo>
                  <a:pt x="5052" y="4246"/>
                </a:lnTo>
                <a:lnTo>
                  <a:pt x="5046" y="4246"/>
                </a:lnTo>
                <a:lnTo>
                  <a:pt x="5046" y="4246"/>
                </a:lnTo>
                <a:lnTo>
                  <a:pt x="5046" y="4246"/>
                </a:lnTo>
                <a:lnTo>
                  <a:pt x="5052" y="4246"/>
                </a:lnTo>
                <a:lnTo>
                  <a:pt x="5052" y="4246"/>
                </a:lnTo>
                <a:close/>
                <a:moveTo>
                  <a:pt x="5044" y="4244"/>
                </a:moveTo>
                <a:lnTo>
                  <a:pt x="5044" y="4246"/>
                </a:lnTo>
                <a:lnTo>
                  <a:pt x="5044" y="4246"/>
                </a:lnTo>
                <a:lnTo>
                  <a:pt x="5038" y="4244"/>
                </a:lnTo>
                <a:lnTo>
                  <a:pt x="5036" y="4242"/>
                </a:lnTo>
                <a:lnTo>
                  <a:pt x="5036" y="4242"/>
                </a:lnTo>
                <a:lnTo>
                  <a:pt x="5044" y="4244"/>
                </a:lnTo>
                <a:lnTo>
                  <a:pt x="5044" y="4244"/>
                </a:lnTo>
                <a:close/>
                <a:moveTo>
                  <a:pt x="5040" y="4240"/>
                </a:moveTo>
                <a:lnTo>
                  <a:pt x="5040" y="4240"/>
                </a:lnTo>
                <a:lnTo>
                  <a:pt x="5036" y="4240"/>
                </a:lnTo>
                <a:lnTo>
                  <a:pt x="5036" y="4240"/>
                </a:lnTo>
                <a:lnTo>
                  <a:pt x="5036" y="4240"/>
                </a:lnTo>
                <a:lnTo>
                  <a:pt x="5040" y="4240"/>
                </a:lnTo>
                <a:lnTo>
                  <a:pt x="5040" y="4240"/>
                </a:lnTo>
                <a:close/>
                <a:moveTo>
                  <a:pt x="5028" y="4242"/>
                </a:moveTo>
                <a:lnTo>
                  <a:pt x="5028" y="4242"/>
                </a:lnTo>
                <a:lnTo>
                  <a:pt x="5024" y="4240"/>
                </a:lnTo>
                <a:lnTo>
                  <a:pt x="5024" y="4240"/>
                </a:lnTo>
                <a:lnTo>
                  <a:pt x="5030" y="4240"/>
                </a:lnTo>
                <a:lnTo>
                  <a:pt x="5030" y="4240"/>
                </a:lnTo>
                <a:lnTo>
                  <a:pt x="5034" y="4242"/>
                </a:lnTo>
                <a:lnTo>
                  <a:pt x="5034" y="4242"/>
                </a:lnTo>
                <a:lnTo>
                  <a:pt x="5028" y="4242"/>
                </a:lnTo>
                <a:lnTo>
                  <a:pt x="5028" y="4242"/>
                </a:lnTo>
                <a:close/>
                <a:moveTo>
                  <a:pt x="5032" y="4238"/>
                </a:moveTo>
                <a:lnTo>
                  <a:pt x="5032" y="4238"/>
                </a:lnTo>
                <a:lnTo>
                  <a:pt x="5032" y="4238"/>
                </a:lnTo>
                <a:lnTo>
                  <a:pt x="5026" y="4238"/>
                </a:lnTo>
                <a:lnTo>
                  <a:pt x="5024" y="4236"/>
                </a:lnTo>
                <a:lnTo>
                  <a:pt x="5024" y="4236"/>
                </a:lnTo>
                <a:lnTo>
                  <a:pt x="5032" y="4238"/>
                </a:lnTo>
                <a:lnTo>
                  <a:pt x="5032" y="4238"/>
                </a:lnTo>
                <a:close/>
                <a:moveTo>
                  <a:pt x="5020" y="4230"/>
                </a:moveTo>
                <a:lnTo>
                  <a:pt x="5020" y="4230"/>
                </a:lnTo>
                <a:lnTo>
                  <a:pt x="5024" y="4232"/>
                </a:lnTo>
                <a:lnTo>
                  <a:pt x="5024" y="4232"/>
                </a:lnTo>
                <a:lnTo>
                  <a:pt x="5016" y="4230"/>
                </a:lnTo>
                <a:lnTo>
                  <a:pt x="5016" y="4230"/>
                </a:lnTo>
                <a:lnTo>
                  <a:pt x="5012" y="4226"/>
                </a:lnTo>
                <a:lnTo>
                  <a:pt x="5012" y="4226"/>
                </a:lnTo>
                <a:lnTo>
                  <a:pt x="5020" y="4230"/>
                </a:lnTo>
                <a:lnTo>
                  <a:pt x="5020" y="4230"/>
                </a:lnTo>
                <a:close/>
                <a:moveTo>
                  <a:pt x="5006" y="4224"/>
                </a:moveTo>
                <a:lnTo>
                  <a:pt x="5006" y="4224"/>
                </a:lnTo>
                <a:lnTo>
                  <a:pt x="5012" y="4228"/>
                </a:lnTo>
                <a:lnTo>
                  <a:pt x="5012" y="4228"/>
                </a:lnTo>
                <a:lnTo>
                  <a:pt x="5006" y="4226"/>
                </a:lnTo>
                <a:lnTo>
                  <a:pt x="5006" y="4226"/>
                </a:lnTo>
                <a:lnTo>
                  <a:pt x="5002" y="4222"/>
                </a:lnTo>
                <a:lnTo>
                  <a:pt x="5002" y="4222"/>
                </a:lnTo>
                <a:lnTo>
                  <a:pt x="5006" y="4224"/>
                </a:lnTo>
                <a:lnTo>
                  <a:pt x="5006" y="4224"/>
                </a:lnTo>
                <a:close/>
                <a:moveTo>
                  <a:pt x="5000" y="4224"/>
                </a:moveTo>
                <a:lnTo>
                  <a:pt x="5000" y="4224"/>
                </a:lnTo>
                <a:lnTo>
                  <a:pt x="4996" y="4222"/>
                </a:lnTo>
                <a:lnTo>
                  <a:pt x="4996" y="4222"/>
                </a:lnTo>
                <a:lnTo>
                  <a:pt x="4990" y="4218"/>
                </a:lnTo>
                <a:lnTo>
                  <a:pt x="4990" y="4218"/>
                </a:lnTo>
                <a:lnTo>
                  <a:pt x="4994" y="4220"/>
                </a:lnTo>
                <a:lnTo>
                  <a:pt x="4994" y="4220"/>
                </a:lnTo>
                <a:lnTo>
                  <a:pt x="5000" y="4224"/>
                </a:lnTo>
                <a:lnTo>
                  <a:pt x="5000" y="4224"/>
                </a:lnTo>
                <a:close/>
                <a:moveTo>
                  <a:pt x="4992" y="4216"/>
                </a:moveTo>
                <a:lnTo>
                  <a:pt x="4992" y="4216"/>
                </a:lnTo>
                <a:lnTo>
                  <a:pt x="4992" y="4216"/>
                </a:lnTo>
                <a:lnTo>
                  <a:pt x="4990" y="4214"/>
                </a:lnTo>
                <a:lnTo>
                  <a:pt x="4988" y="4214"/>
                </a:lnTo>
                <a:lnTo>
                  <a:pt x="4988" y="4214"/>
                </a:lnTo>
                <a:lnTo>
                  <a:pt x="4992" y="4216"/>
                </a:lnTo>
                <a:lnTo>
                  <a:pt x="4992" y="4216"/>
                </a:lnTo>
                <a:close/>
                <a:moveTo>
                  <a:pt x="4982" y="4210"/>
                </a:moveTo>
                <a:lnTo>
                  <a:pt x="4980" y="4210"/>
                </a:lnTo>
                <a:lnTo>
                  <a:pt x="4978" y="4210"/>
                </a:lnTo>
                <a:lnTo>
                  <a:pt x="4978" y="4210"/>
                </a:lnTo>
                <a:lnTo>
                  <a:pt x="4982" y="4210"/>
                </a:lnTo>
                <a:lnTo>
                  <a:pt x="4982" y="4210"/>
                </a:lnTo>
                <a:close/>
                <a:moveTo>
                  <a:pt x="4980" y="4212"/>
                </a:moveTo>
                <a:lnTo>
                  <a:pt x="4980" y="4212"/>
                </a:lnTo>
                <a:lnTo>
                  <a:pt x="4982" y="4212"/>
                </a:lnTo>
                <a:lnTo>
                  <a:pt x="4980" y="4212"/>
                </a:lnTo>
                <a:lnTo>
                  <a:pt x="4978" y="4212"/>
                </a:lnTo>
                <a:lnTo>
                  <a:pt x="4980" y="4212"/>
                </a:lnTo>
                <a:close/>
                <a:moveTo>
                  <a:pt x="4980" y="4214"/>
                </a:moveTo>
                <a:lnTo>
                  <a:pt x="4980" y="4214"/>
                </a:lnTo>
                <a:lnTo>
                  <a:pt x="4988" y="4220"/>
                </a:lnTo>
                <a:lnTo>
                  <a:pt x="4988" y="4220"/>
                </a:lnTo>
                <a:lnTo>
                  <a:pt x="4978" y="4216"/>
                </a:lnTo>
                <a:lnTo>
                  <a:pt x="4978" y="4216"/>
                </a:lnTo>
                <a:lnTo>
                  <a:pt x="4970" y="4210"/>
                </a:lnTo>
                <a:lnTo>
                  <a:pt x="4970" y="4210"/>
                </a:lnTo>
                <a:lnTo>
                  <a:pt x="4980" y="4214"/>
                </a:lnTo>
                <a:lnTo>
                  <a:pt x="4980" y="4214"/>
                </a:lnTo>
                <a:close/>
                <a:moveTo>
                  <a:pt x="4970" y="4208"/>
                </a:moveTo>
                <a:lnTo>
                  <a:pt x="4970" y="4208"/>
                </a:lnTo>
                <a:lnTo>
                  <a:pt x="4962" y="4206"/>
                </a:lnTo>
                <a:lnTo>
                  <a:pt x="4962" y="4206"/>
                </a:lnTo>
                <a:lnTo>
                  <a:pt x="4958" y="4202"/>
                </a:lnTo>
                <a:lnTo>
                  <a:pt x="4958" y="4202"/>
                </a:lnTo>
                <a:lnTo>
                  <a:pt x="4966" y="4206"/>
                </a:lnTo>
                <a:lnTo>
                  <a:pt x="4966" y="4206"/>
                </a:lnTo>
                <a:lnTo>
                  <a:pt x="4970" y="4208"/>
                </a:lnTo>
                <a:lnTo>
                  <a:pt x="4970" y="4208"/>
                </a:lnTo>
                <a:close/>
                <a:moveTo>
                  <a:pt x="4952" y="4198"/>
                </a:moveTo>
                <a:lnTo>
                  <a:pt x="4952" y="4198"/>
                </a:lnTo>
                <a:lnTo>
                  <a:pt x="4960" y="4202"/>
                </a:lnTo>
                <a:lnTo>
                  <a:pt x="4960" y="4202"/>
                </a:lnTo>
                <a:lnTo>
                  <a:pt x="4952" y="4198"/>
                </a:lnTo>
                <a:lnTo>
                  <a:pt x="4952" y="4198"/>
                </a:lnTo>
                <a:lnTo>
                  <a:pt x="4944" y="4194"/>
                </a:lnTo>
                <a:lnTo>
                  <a:pt x="4944" y="4194"/>
                </a:lnTo>
                <a:lnTo>
                  <a:pt x="4952" y="4198"/>
                </a:lnTo>
                <a:lnTo>
                  <a:pt x="4952" y="4198"/>
                </a:lnTo>
                <a:close/>
                <a:moveTo>
                  <a:pt x="4940" y="4190"/>
                </a:moveTo>
                <a:lnTo>
                  <a:pt x="4940" y="4190"/>
                </a:lnTo>
                <a:lnTo>
                  <a:pt x="4940" y="4190"/>
                </a:lnTo>
                <a:lnTo>
                  <a:pt x="4936" y="4188"/>
                </a:lnTo>
                <a:lnTo>
                  <a:pt x="4934" y="4186"/>
                </a:lnTo>
                <a:lnTo>
                  <a:pt x="4934" y="4186"/>
                </a:lnTo>
                <a:lnTo>
                  <a:pt x="4940" y="4190"/>
                </a:lnTo>
                <a:lnTo>
                  <a:pt x="4940" y="4190"/>
                </a:lnTo>
                <a:close/>
                <a:moveTo>
                  <a:pt x="4940" y="4192"/>
                </a:moveTo>
                <a:lnTo>
                  <a:pt x="4940" y="4192"/>
                </a:lnTo>
                <a:lnTo>
                  <a:pt x="4946" y="4196"/>
                </a:lnTo>
                <a:lnTo>
                  <a:pt x="4946" y="4196"/>
                </a:lnTo>
                <a:lnTo>
                  <a:pt x="4940" y="4192"/>
                </a:lnTo>
                <a:lnTo>
                  <a:pt x="4940" y="4192"/>
                </a:lnTo>
                <a:lnTo>
                  <a:pt x="4932" y="4188"/>
                </a:lnTo>
                <a:lnTo>
                  <a:pt x="4932" y="4188"/>
                </a:lnTo>
                <a:lnTo>
                  <a:pt x="4940" y="4192"/>
                </a:lnTo>
                <a:lnTo>
                  <a:pt x="4940" y="4192"/>
                </a:lnTo>
                <a:close/>
                <a:moveTo>
                  <a:pt x="4926" y="4180"/>
                </a:moveTo>
                <a:lnTo>
                  <a:pt x="4926" y="4180"/>
                </a:lnTo>
                <a:lnTo>
                  <a:pt x="4928" y="4182"/>
                </a:lnTo>
                <a:lnTo>
                  <a:pt x="4928" y="4182"/>
                </a:lnTo>
                <a:lnTo>
                  <a:pt x="4924" y="4180"/>
                </a:lnTo>
                <a:lnTo>
                  <a:pt x="4924" y="4180"/>
                </a:lnTo>
                <a:lnTo>
                  <a:pt x="4922" y="4178"/>
                </a:lnTo>
                <a:lnTo>
                  <a:pt x="4922" y="4178"/>
                </a:lnTo>
                <a:lnTo>
                  <a:pt x="4926" y="4180"/>
                </a:lnTo>
                <a:lnTo>
                  <a:pt x="4926" y="4180"/>
                </a:lnTo>
                <a:close/>
                <a:moveTo>
                  <a:pt x="4926" y="4182"/>
                </a:moveTo>
                <a:lnTo>
                  <a:pt x="4926" y="4182"/>
                </a:lnTo>
                <a:lnTo>
                  <a:pt x="4930" y="4184"/>
                </a:lnTo>
                <a:lnTo>
                  <a:pt x="4930" y="4184"/>
                </a:lnTo>
                <a:lnTo>
                  <a:pt x="4924" y="4182"/>
                </a:lnTo>
                <a:lnTo>
                  <a:pt x="4924" y="4182"/>
                </a:lnTo>
                <a:lnTo>
                  <a:pt x="4922" y="4180"/>
                </a:lnTo>
                <a:lnTo>
                  <a:pt x="4922" y="4180"/>
                </a:lnTo>
                <a:lnTo>
                  <a:pt x="4926" y="4182"/>
                </a:lnTo>
                <a:lnTo>
                  <a:pt x="4926" y="4182"/>
                </a:lnTo>
                <a:close/>
                <a:moveTo>
                  <a:pt x="4926" y="4184"/>
                </a:moveTo>
                <a:lnTo>
                  <a:pt x="4926" y="4184"/>
                </a:lnTo>
                <a:lnTo>
                  <a:pt x="4934" y="4190"/>
                </a:lnTo>
                <a:lnTo>
                  <a:pt x="4934" y="4190"/>
                </a:lnTo>
                <a:lnTo>
                  <a:pt x="4928" y="4188"/>
                </a:lnTo>
                <a:lnTo>
                  <a:pt x="4928" y="4188"/>
                </a:lnTo>
                <a:lnTo>
                  <a:pt x="4920" y="4182"/>
                </a:lnTo>
                <a:lnTo>
                  <a:pt x="4920" y="4182"/>
                </a:lnTo>
                <a:lnTo>
                  <a:pt x="4926" y="4184"/>
                </a:lnTo>
                <a:lnTo>
                  <a:pt x="4926" y="4184"/>
                </a:lnTo>
                <a:close/>
                <a:moveTo>
                  <a:pt x="4912" y="4172"/>
                </a:moveTo>
                <a:lnTo>
                  <a:pt x="4912" y="4172"/>
                </a:lnTo>
                <a:lnTo>
                  <a:pt x="4916" y="4176"/>
                </a:lnTo>
                <a:lnTo>
                  <a:pt x="4916" y="4176"/>
                </a:lnTo>
                <a:lnTo>
                  <a:pt x="4914" y="4174"/>
                </a:lnTo>
                <a:lnTo>
                  <a:pt x="4914" y="4174"/>
                </a:lnTo>
                <a:lnTo>
                  <a:pt x="4908" y="4170"/>
                </a:lnTo>
                <a:lnTo>
                  <a:pt x="4908" y="4170"/>
                </a:lnTo>
                <a:lnTo>
                  <a:pt x="4912" y="4172"/>
                </a:lnTo>
                <a:lnTo>
                  <a:pt x="4912" y="4172"/>
                </a:lnTo>
                <a:close/>
                <a:moveTo>
                  <a:pt x="4912" y="4176"/>
                </a:moveTo>
                <a:lnTo>
                  <a:pt x="4912" y="4176"/>
                </a:lnTo>
                <a:lnTo>
                  <a:pt x="4918" y="4178"/>
                </a:lnTo>
                <a:lnTo>
                  <a:pt x="4918" y="4178"/>
                </a:lnTo>
                <a:lnTo>
                  <a:pt x="4912" y="4176"/>
                </a:lnTo>
                <a:lnTo>
                  <a:pt x="4912" y="4176"/>
                </a:lnTo>
                <a:lnTo>
                  <a:pt x="4908" y="4172"/>
                </a:lnTo>
                <a:lnTo>
                  <a:pt x="4908" y="4172"/>
                </a:lnTo>
                <a:lnTo>
                  <a:pt x="4912" y="4176"/>
                </a:lnTo>
                <a:lnTo>
                  <a:pt x="4912" y="4176"/>
                </a:lnTo>
                <a:close/>
                <a:moveTo>
                  <a:pt x="4912" y="4178"/>
                </a:moveTo>
                <a:lnTo>
                  <a:pt x="4912" y="4178"/>
                </a:lnTo>
                <a:lnTo>
                  <a:pt x="4920" y="4184"/>
                </a:lnTo>
                <a:lnTo>
                  <a:pt x="4920" y="4184"/>
                </a:lnTo>
                <a:lnTo>
                  <a:pt x="4914" y="4182"/>
                </a:lnTo>
                <a:lnTo>
                  <a:pt x="4914" y="4182"/>
                </a:lnTo>
                <a:lnTo>
                  <a:pt x="4906" y="4174"/>
                </a:lnTo>
                <a:lnTo>
                  <a:pt x="4906" y="4174"/>
                </a:lnTo>
                <a:lnTo>
                  <a:pt x="4912" y="4178"/>
                </a:lnTo>
                <a:lnTo>
                  <a:pt x="4912" y="4178"/>
                </a:lnTo>
                <a:close/>
                <a:moveTo>
                  <a:pt x="4898" y="4164"/>
                </a:moveTo>
                <a:lnTo>
                  <a:pt x="4898" y="4164"/>
                </a:lnTo>
                <a:lnTo>
                  <a:pt x="4906" y="4170"/>
                </a:lnTo>
                <a:lnTo>
                  <a:pt x="4906" y="4170"/>
                </a:lnTo>
                <a:lnTo>
                  <a:pt x="4900" y="4168"/>
                </a:lnTo>
                <a:lnTo>
                  <a:pt x="4900" y="4168"/>
                </a:lnTo>
                <a:lnTo>
                  <a:pt x="4894" y="4162"/>
                </a:lnTo>
                <a:lnTo>
                  <a:pt x="4894" y="4162"/>
                </a:lnTo>
                <a:lnTo>
                  <a:pt x="4898" y="4164"/>
                </a:lnTo>
                <a:lnTo>
                  <a:pt x="4898" y="4164"/>
                </a:lnTo>
                <a:close/>
                <a:moveTo>
                  <a:pt x="4900" y="4168"/>
                </a:moveTo>
                <a:lnTo>
                  <a:pt x="4900" y="4168"/>
                </a:lnTo>
                <a:lnTo>
                  <a:pt x="4904" y="4172"/>
                </a:lnTo>
                <a:lnTo>
                  <a:pt x="4904" y="4172"/>
                </a:lnTo>
                <a:lnTo>
                  <a:pt x="4900" y="4170"/>
                </a:lnTo>
                <a:lnTo>
                  <a:pt x="4900" y="4170"/>
                </a:lnTo>
                <a:lnTo>
                  <a:pt x="4894" y="4166"/>
                </a:lnTo>
                <a:lnTo>
                  <a:pt x="4894" y="4166"/>
                </a:lnTo>
                <a:lnTo>
                  <a:pt x="4900" y="4168"/>
                </a:lnTo>
                <a:lnTo>
                  <a:pt x="4900" y="4168"/>
                </a:lnTo>
                <a:close/>
                <a:moveTo>
                  <a:pt x="4886" y="4156"/>
                </a:moveTo>
                <a:lnTo>
                  <a:pt x="4886" y="4156"/>
                </a:lnTo>
                <a:lnTo>
                  <a:pt x="4884" y="4156"/>
                </a:lnTo>
                <a:lnTo>
                  <a:pt x="4884" y="4154"/>
                </a:lnTo>
                <a:lnTo>
                  <a:pt x="4886" y="4156"/>
                </a:lnTo>
                <a:close/>
                <a:moveTo>
                  <a:pt x="4884" y="4158"/>
                </a:moveTo>
                <a:lnTo>
                  <a:pt x="4884" y="4158"/>
                </a:lnTo>
                <a:lnTo>
                  <a:pt x="4892" y="4162"/>
                </a:lnTo>
                <a:lnTo>
                  <a:pt x="4892" y="4162"/>
                </a:lnTo>
                <a:lnTo>
                  <a:pt x="4888" y="4160"/>
                </a:lnTo>
                <a:lnTo>
                  <a:pt x="4888" y="4160"/>
                </a:lnTo>
                <a:lnTo>
                  <a:pt x="4880" y="4154"/>
                </a:lnTo>
                <a:lnTo>
                  <a:pt x="4880" y="4154"/>
                </a:lnTo>
                <a:lnTo>
                  <a:pt x="4884" y="4158"/>
                </a:lnTo>
                <a:lnTo>
                  <a:pt x="4884" y="4158"/>
                </a:lnTo>
                <a:close/>
                <a:moveTo>
                  <a:pt x="4868" y="4150"/>
                </a:moveTo>
                <a:lnTo>
                  <a:pt x="4868" y="4150"/>
                </a:lnTo>
                <a:lnTo>
                  <a:pt x="4860" y="4144"/>
                </a:lnTo>
                <a:lnTo>
                  <a:pt x="4860" y="4144"/>
                </a:lnTo>
                <a:lnTo>
                  <a:pt x="4870" y="4148"/>
                </a:lnTo>
                <a:lnTo>
                  <a:pt x="4870" y="4148"/>
                </a:lnTo>
                <a:lnTo>
                  <a:pt x="4878" y="4156"/>
                </a:lnTo>
                <a:lnTo>
                  <a:pt x="4878" y="4156"/>
                </a:lnTo>
                <a:lnTo>
                  <a:pt x="4868" y="4150"/>
                </a:lnTo>
                <a:lnTo>
                  <a:pt x="4868" y="4150"/>
                </a:lnTo>
                <a:close/>
                <a:moveTo>
                  <a:pt x="4872" y="4148"/>
                </a:moveTo>
                <a:lnTo>
                  <a:pt x="4872" y="4148"/>
                </a:lnTo>
                <a:lnTo>
                  <a:pt x="4874" y="4150"/>
                </a:lnTo>
                <a:lnTo>
                  <a:pt x="4872" y="4148"/>
                </a:lnTo>
                <a:lnTo>
                  <a:pt x="4872" y="4148"/>
                </a:lnTo>
                <a:lnTo>
                  <a:pt x="4870" y="4146"/>
                </a:lnTo>
                <a:lnTo>
                  <a:pt x="4872" y="4148"/>
                </a:lnTo>
                <a:close/>
                <a:moveTo>
                  <a:pt x="4858" y="4136"/>
                </a:moveTo>
                <a:lnTo>
                  <a:pt x="4858" y="4136"/>
                </a:lnTo>
                <a:lnTo>
                  <a:pt x="4862" y="4140"/>
                </a:lnTo>
                <a:lnTo>
                  <a:pt x="4860" y="4140"/>
                </a:lnTo>
                <a:lnTo>
                  <a:pt x="4860" y="4140"/>
                </a:lnTo>
                <a:lnTo>
                  <a:pt x="4858" y="4136"/>
                </a:lnTo>
                <a:lnTo>
                  <a:pt x="4858" y="4136"/>
                </a:lnTo>
                <a:close/>
                <a:moveTo>
                  <a:pt x="4858" y="4138"/>
                </a:moveTo>
                <a:lnTo>
                  <a:pt x="4858" y="4138"/>
                </a:lnTo>
                <a:lnTo>
                  <a:pt x="4862" y="4142"/>
                </a:lnTo>
                <a:lnTo>
                  <a:pt x="4862" y="4142"/>
                </a:lnTo>
                <a:lnTo>
                  <a:pt x="4852" y="4136"/>
                </a:lnTo>
                <a:lnTo>
                  <a:pt x="4852" y="4136"/>
                </a:lnTo>
                <a:lnTo>
                  <a:pt x="4848" y="4132"/>
                </a:lnTo>
                <a:lnTo>
                  <a:pt x="4848" y="4132"/>
                </a:lnTo>
                <a:lnTo>
                  <a:pt x="4858" y="4138"/>
                </a:lnTo>
                <a:lnTo>
                  <a:pt x="4858" y="4138"/>
                </a:lnTo>
                <a:close/>
                <a:moveTo>
                  <a:pt x="4844" y="4128"/>
                </a:moveTo>
                <a:lnTo>
                  <a:pt x="4844" y="4128"/>
                </a:lnTo>
                <a:lnTo>
                  <a:pt x="4848" y="4132"/>
                </a:lnTo>
                <a:lnTo>
                  <a:pt x="4848" y="4132"/>
                </a:lnTo>
                <a:lnTo>
                  <a:pt x="4840" y="4126"/>
                </a:lnTo>
                <a:lnTo>
                  <a:pt x="4840" y="4126"/>
                </a:lnTo>
                <a:lnTo>
                  <a:pt x="4836" y="4122"/>
                </a:lnTo>
                <a:lnTo>
                  <a:pt x="4836" y="4122"/>
                </a:lnTo>
                <a:lnTo>
                  <a:pt x="4844" y="4128"/>
                </a:lnTo>
                <a:lnTo>
                  <a:pt x="4844" y="4128"/>
                </a:lnTo>
                <a:close/>
                <a:moveTo>
                  <a:pt x="4830" y="4116"/>
                </a:moveTo>
                <a:lnTo>
                  <a:pt x="4830" y="4116"/>
                </a:lnTo>
                <a:lnTo>
                  <a:pt x="4830" y="4116"/>
                </a:lnTo>
                <a:lnTo>
                  <a:pt x="4824" y="4112"/>
                </a:lnTo>
                <a:lnTo>
                  <a:pt x="4824" y="4112"/>
                </a:lnTo>
                <a:lnTo>
                  <a:pt x="4822" y="4110"/>
                </a:lnTo>
                <a:lnTo>
                  <a:pt x="4822" y="4110"/>
                </a:lnTo>
                <a:lnTo>
                  <a:pt x="4830" y="4116"/>
                </a:lnTo>
                <a:lnTo>
                  <a:pt x="4830" y="4116"/>
                </a:lnTo>
                <a:close/>
                <a:moveTo>
                  <a:pt x="4828" y="4118"/>
                </a:moveTo>
                <a:lnTo>
                  <a:pt x="4828" y="4118"/>
                </a:lnTo>
                <a:lnTo>
                  <a:pt x="4836" y="4124"/>
                </a:lnTo>
                <a:lnTo>
                  <a:pt x="4836" y="4124"/>
                </a:lnTo>
                <a:lnTo>
                  <a:pt x="4826" y="4118"/>
                </a:lnTo>
                <a:lnTo>
                  <a:pt x="4826" y="4118"/>
                </a:lnTo>
                <a:lnTo>
                  <a:pt x="4820" y="4112"/>
                </a:lnTo>
                <a:lnTo>
                  <a:pt x="4820" y="4112"/>
                </a:lnTo>
                <a:lnTo>
                  <a:pt x="4828" y="4118"/>
                </a:lnTo>
                <a:lnTo>
                  <a:pt x="4828" y="4118"/>
                </a:lnTo>
                <a:close/>
                <a:moveTo>
                  <a:pt x="4814" y="4106"/>
                </a:moveTo>
                <a:lnTo>
                  <a:pt x="4814" y="4106"/>
                </a:lnTo>
                <a:lnTo>
                  <a:pt x="4818" y="4108"/>
                </a:lnTo>
                <a:lnTo>
                  <a:pt x="4818" y="4108"/>
                </a:lnTo>
                <a:lnTo>
                  <a:pt x="4812" y="4104"/>
                </a:lnTo>
                <a:lnTo>
                  <a:pt x="4812" y="4104"/>
                </a:lnTo>
                <a:lnTo>
                  <a:pt x="4808" y="4100"/>
                </a:lnTo>
                <a:lnTo>
                  <a:pt x="4808" y="4100"/>
                </a:lnTo>
                <a:lnTo>
                  <a:pt x="4814" y="4106"/>
                </a:lnTo>
                <a:lnTo>
                  <a:pt x="4814" y="4106"/>
                </a:lnTo>
                <a:close/>
                <a:moveTo>
                  <a:pt x="4814" y="4108"/>
                </a:moveTo>
                <a:lnTo>
                  <a:pt x="4814" y="4108"/>
                </a:lnTo>
                <a:lnTo>
                  <a:pt x="4822" y="4114"/>
                </a:lnTo>
                <a:lnTo>
                  <a:pt x="4822" y="4114"/>
                </a:lnTo>
                <a:lnTo>
                  <a:pt x="4812" y="4108"/>
                </a:lnTo>
                <a:lnTo>
                  <a:pt x="4812" y="4108"/>
                </a:lnTo>
                <a:lnTo>
                  <a:pt x="4804" y="4102"/>
                </a:lnTo>
                <a:lnTo>
                  <a:pt x="4804" y="4102"/>
                </a:lnTo>
                <a:lnTo>
                  <a:pt x="4814" y="4108"/>
                </a:lnTo>
                <a:lnTo>
                  <a:pt x="4814" y="4108"/>
                </a:lnTo>
                <a:close/>
                <a:moveTo>
                  <a:pt x="4800" y="4092"/>
                </a:moveTo>
                <a:lnTo>
                  <a:pt x="4800" y="4092"/>
                </a:lnTo>
                <a:lnTo>
                  <a:pt x="4800" y="4092"/>
                </a:lnTo>
                <a:lnTo>
                  <a:pt x="4796" y="4090"/>
                </a:lnTo>
                <a:lnTo>
                  <a:pt x="4794" y="4088"/>
                </a:lnTo>
                <a:lnTo>
                  <a:pt x="4794" y="4088"/>
                </a:lnTo>
                <a:lnTo>
                  <a:pt x="4800" y="4092"/>
                </a:lnTo>
                <a:lnTo>
                  <a:pt x="4800" y="4092"/>
                </a:lnTo>
                <a:close/>
                <a:moveTo>
                  <a:pt x="4800" y="4094"/>
                </a:moveTo>
                <a:lnTo>
                  <a:pt x="4800" y="4094"/>
                </a:lnTo>
                <a:lnTo>
                  <a:pt x="4804" y="4100"/>
                </a:lnTo>
                <a:lnTo>
                  <a:pt x="4804" y="4100"/>
                </a:lnTo>
                <a:lnTo>
                  <a:pt x="4796" y="4094"/>
                </a:lnTo>
                <a:lnTo>
                  <a:pt x="4796" y="4094"/>
                </a:lnTo>
                <a:lnTo>
                  <a:pt x="4792" y="4090"/>
                </a:lnTo>
                <a:lnTo>
                  <a:pt x="4792" y="4090"/>
                </a:lnTo>
                <a:lnTo>
                  <a:pt x="4800" y="4094"/>
                </a:lnTo>
                <a:lnTo>
                  <a:pt x="4800" y="4094"/>
                </a:lnTo>
                <a:close/>
                <a:moveTo>
                  <a:pt x="4784" y="4080"/>
                </a:moveTo>
                <a:lnTo>
                  <a:pt x="4786" y="4080"/>
                </a:lnTo>
                <a:lnTo>
                  <a:pt x="4786" y="4080"/>
                </a:lnTo>
                <a:lnTo>
                  <a:pt x="4782" y="4078"/>
                </a:lnTo>
                <a:lnTo>
                  <a:pt x="4782" y="4078"/>
                </a:lnTo>
                <a:lnTo>
                  <a:pt x="4782" y="4078"/>
                </a:lnTo>
                <a:lnTo>
                  <a:pt x="4784" y="4080"/>
                </a:lnTo>
                <a:lnTo>
                  <a:pt x="4784" y="4080"/>
                </a:lnTo>
                <a:close/>
                <a:moveTo>
                  <a:pt x="4784" y="4082"/>
                </a:moveTo>
                <a:lnTo>
                  <a:pt x="4784" y="4082"/>
                </a:lnTo>
                <a:lnTo>
                  <a:pt x="4788" y="4084"/>
                </a:lnTo>
                <a:lnTo>
                  <a:pt x="4788" y="4084"/>
                </a:lnTo>
                <a:lnTo>
                  <a:pt x="4782" y="4080"/>
                </a:lnTo>
                <a:lnTo>
                  <a:pt x="4782" y="4080"/>
                </a:lnTo>
                <a:lnTo>
                  <a:pt x="4778" y="4076"/>
                </a:lnTo>
                <a:lnTo>
                  <a:pt x="4778" y="4076"/>
                </a:lnTo>
                <a:lnTo>
                  <a:pt x="4784" y="4082"/>
                </a:lnTo>
                <a:lnTo>
                  <a:pt x="4784" y="4082"/>
                </a:lnTo>
                <a:close/>
                <a:moveTo>
                  <a:pt x="4784" y="4084"/>
                </a:moveTo>
                <a:lnTo>
                  <a:pt x="4784" y="4084"/>
                </a:lnTo>
                <a:lnTo>
                  <a:pt x="4790" y="4090"/>
                </a:lnTo>
                <a:lnTo>
                  <a:pt x="4790" y="4090"/>
                </a:lnTo>
                <a:lnTo>
                  <a:pt x="4782" y="4084"/>
                </a:lnTo>
                <a:lnTo>
                  <a:pt x="4782" y="4084"/>
                </a:lnTo>
                <a:lnTo>
                  <a:pt x="4776" y="4078"/>
                </a:lnTo>
                <a:lnTo>
                  <a:pt x="4776" y="4078"/>
                </a:lnTo>
                <a:lnTo>
                  <a:pt x="4784" y="4084"/>
                </a:lnTo>
                <a:lnTo>
                  <a:pt x="4784" y="4084"/>
                </a:lnTo>
                <a:close/>
                <a:moveTo>
                  <a:pt x="4770" y="4068"/>
                </a:moveTo>
                <a:lnTo>
                  <a:pt x="4770" y="4068"/>
                </a:lnTo>
                <a:lnTo>
                  <a:pt x="4774" y="4072"/>
                </a:lnTo>
                <a:lnTo>
                  <a:pt x="4774" y="4072"/>
                </a:lnTo>
                <a:lnTo>
                  <a:pt x="4768" y="4068"/>
                </a:lnTo>
                <a:lnTo>
                  <a:pt x="4768" y="4068"/>
                </a:lnTo>
                <a:lnTo>
                  <a:pt x="4766" y="4064"/>
                </a:lnTo>
                <a:lnTo>
                  <a:pt x="4766" y="4064"/>
                </a:lnTo>
                <a:lnTo>
                  <a:pt x="4770" y="4068"/>
                </a:lnTo>
                <a:lnTo>
                  <a:pt x="4770" y="4068"/>
                </a:lnTo>
                <a:close/>
                <a:moveTo>
                  <a:pt x="4770" y="4070"/>
                </a:moveTo>
                <a:lnTo>
                  <a:pt x="4770" y="4070"/>
                </a:lnTo>
                <a:lnTo>
                  <a:pt x="4774" y="4074"/>
                </a:lnTo>
                <a:lnTo>
                  <a:pt x="4774" y="4074"/>
                </a:lnTo>
                <a:lnTo>
                  <a:pt x="4766" y="4070"/>
                </a:lnTo>
                <a:lnTo>
                  <a:pt x="4766" y="4070"/>
                </a:lnTo>
                <a:lnTo>
                  <a:pt x="4762" y="4064"/>
                </a:lnTo>
                <a:lnTo>
                  <a:pt x="4762" y="4064"/>
                </a:lnTo>
                <a:lnTo>
                  <a:pt x="4770" y="4070"/>
                </a:lnTo>
                <a:lnTo>
                  <a:pt x="4770" y="4070"/>
                </a:lnTo>
                <a:close/>
                <a:moveTo>
                  <a:pt x="4754" y="4056"/>
                </a:moveTo>
                <a:lnTo>
                  <a:pt x="4754" y="4056"/>
                </a:lnTo>
                <a:lnTo>
                  <a:pt x="4760" y="4062"/>
                </a:lnTo>
                <a:lnTo>
                  <a:pt x="4760" y="4062"/>
                </a:lnTo>
                <a:lnTo>
                  <a:pt x="4754" y="4056"/>
                </a:lnTo>
                <a:lnTo>
                  <a:pt x="4754" y="4056"/>
                </a:lnTo>
                <a:lnTo>
                  <a:pt x="4748" y="4052"/>
                </a:lnTo>
                <a:lnTo>
                  <a:pt x="4748" y="4052"/>
                </a:lnTo>
                <a:lnTo>
                  <a:pt x="4754" y="4056"/>
                </a:lnTo>
                <a:lnTo>
                  <a:pt x="4754" y="4056"/>
                </a:lnTo>
                <a:close/>
                <a:moveTo>
                  <a:pt x="4754" y="4058"/>
                </a:moveTo>
                <a:lnTo>
                  <a:pt x="4754" y="4058"/>
                </a:lnTo>
                <a:lnTo>
                  <a:pt x="4760" y="4064"/>
                </a:lnTo>
                <a:lnTo>
                  <a:pt x="4760" y="4064"/>
                </a:lnTo>
                <a:lnTo>
                  <a:pt x="4752" y="4058"/>
                </a:lnTo>
                <a:lnTo>
                  <a:pt x="4752" y="4058"/>
                </a:lnTo>
                <a:lnTo>
                  <a:pt x="4746" y="4052"/>
                </a:lnTo>
                <a:lnTo>
                  <a:pt x="4746" y="4052"/>
                </a:lnTo>
                <a:lnTo>
                  <a:pt x="4754" y="4058"/>
                </a:lnTo>
                <a:lnTo>
                  <a:pt x="4754" y="4058"/>
                </a:lnTo>
                <a:close/>
                <a:moveTo>
                  <a:pt x="4740" y="4042"/>
                </a:moveTo>
                <a:lnTo>
                  <a:pt x="4740" y="4042"/>
                </a:lnTo>
                <a:lnTo>
                  <a:pt x="4742" y="4044"/>
                </a:lnTo>
                <a:lnTo>
                  <a:pt x="4742" y="4044"/>
                </a:lnTo>
                <a:lnTo>
                  <a:pt x="4738" y="4042"/>
                </a:lnTo>
                <a:lnTo>
                  <a:pt x="4738" y="4042"/>
                </a:lnTo>
                <a:lnTo>
                  <a:pt x="4736" y="4038"/>
                </a:lnTo>
                <a:lnTo>
                  <a:pt x="4736" y="4038"/>
                </a:lnTo>
                <a:lnTo>
                  <a:pt x="4740" y="4042"/>
                </a:lnTo>
                <a:lnTo>
                  <a:pt x="4740" y="4042"/>
                </a:lnTo>
                <a:close/>
                <a:moveTo>
                  <a:pt x="4740" y="4044"/>
                </a:moveTo>
                <a:lnTo>
                  <a:pt x="4740" y="4044"/>
                </a:lnTo>
                <a:lnTo>
                  <a:pt x="4746" y="4050"/>
                </a:lnTo>
                <a:lnTo>
                  <a:pt x="4746" y="4050"/>
                </a:lnTo>
                <a:lnTo>
                  <a:pt x="4738" y="4044"/>
                </a:lnTo>
                <a:lnTo>
                  <a:pt x="4738" y="4044"/>
                </a:lnTo>
                <a:lnTo>
                  <a:pt x="4732" y="4038"/>
                </a:lnTo>
                <a:lnTo>
                  <a:pt x="4732" y="4038"/>
                </a:lnTo>
                <a:lnTo>
                  <a:pt x="4740" y="4044"/>
                </a:lnTo>
                <a:lnTo>
                  <a:pt x="4740" y="4044"/>
                </a:lnTo>
                <a:close/>
                <a:moveTo>
                  <a:pt x="4724" y="4030"/>
                </a:moveTo>
                <a:lnTo>
                  <a:pt x="4724" y="4030"/>
                </a:lnTo>
                <a:lnTo>
                  <a:pt x="4730" y="4034"/>
                </a:lnTo>
                <a:lnTo>
                  <a:pt x="4730" y="4034"/>
                </a:lnTo>
                <a:lnTo>
                  <a:pt x="4724" y="4030"/>
                </a:lnTo>
                <a:lnTo>
                  <a:pt x="4724" y="4030"/>
                </a:lnTo>
                <a:lnTo>
                  <a:pt x="4720" y="4026"/>
                </a:lnTo>
                <a:lnTo>
                  <a:pt x="4720" y="4026"/>
                </a:lnTo>
                <a:lnTo>
                  <a:pt x="4724" y="4030"/>
                </a:lnTo>
                <a:lnTo>
                  <a:pt x="4724" y="4030"/>
                </a:lnTo>
                <a:close/>
                <a:moveTo>
                  <a:pt x="4724" y="4032"/>
                </a:moveTo>
                <a:lnTo>
                  <a:pt x="4724" y="4032"/>
                </a:lnTo>
                <a:lnTo>
                  <a:pt x="4732" y="4040"/>
                </a:lnTo>
                <a:lnTo>
                  <a:pt x="4732" y="4040"/>
                </a:lnTo>
                <a:lnTo>
                  <a:pt x="4724" y="4034"/>
                </a:lnTo>
                <a:lnTo>
                  <a:pt x="4724" y="4034"/>
                </a:lnTo>
                <a:lnTo>
                  <a:pt x="4716" y="4026"/>
                </a:lnTo>
                <a:lnTo>
                  <a:pt x="4716" y="4026"/>
                </a:lnTo>
                <a:lnTo>
                  <a:pt x="4724" y="4032"/>
                </a:lnTo>
                <a:lnTo>
                  <a:pt x="4724" y="4032"/>
                </a:lnTo>
                <a:close/>
                <a:moveTo>
                  <a:pt x="4710" y="4014"/>
                </a:moveTo>
                <a:lnTo>
                  <a:pt x="4712" y="4016"/>
                </a:lnTo>
                <a:lnTo>
                  <a:pt x="4712" y="4016"/>
                </a:lnTo>
                <a:lnTo>
                  <a:pt x="4708" y="4014"/>
                </a:lnTo>
                <a:lnTo>
                  <a:pt x="4706" y="4012"/>
                </a:lnTo>
                <a:lnTo>
                  <a:pt x="4706" y="4012"/>
                </a:lnTo>
                <a:lnTo>
                  <a:pt x="4710" y="4014"/>
                </a:lnTo>
                <a:lnTo>
                  <a:pt x="4710" y="4014"/>
                </a:lnTo>
                <a:close/>
                <a:moveTo>
                  <a:pt x="4710" y="4018"/>
                </a:moveTo>
                <a:lnTo>
                  <a:pt x="4710" y="4018"/>
                </a:lnTo>
                <a:lnTo>
                  <a:pt x="4716" y="4022"/>
                </a:lnTo>
                <a:lnTo>
                  <a:pt x="4716" y="4022"/>
                </a:lnTo>
                <a:lnTo>
                  <a:pt x="4708" y="4018"/>
                </a:lnTo>
                <a:lnTo>
                  <a:pt x="4708" y="4018"/>
                </a:lnTo>
                <a:lnTo>
                  <a:pt x="4702" y="4012"/>
                </a:lnTo>
                <a:lnTo>
                  <a:pt x="4702" y="4012"/>
                </a:lnTo>
                <a:lnTo>
                  <a:pt x="4710" y="4018"/>
                </a:lnTo>
                <a:lnTo>
                  <a:pt x="4710" y="4018"/>
                </a:lnTo>
                <a:close/>
                <a:moveTo>
                  <a:pt x="4694" y="4002"/>
                </a:moveTo>
                <a:lnTo>
                  <a:pt x="4694" y="4002"/>
                </a:lnTo>
                <a:lnTo>
                  <a:pt x="4698" y="4006"/>
                </a:lnTo>
                <a:lnTo>
                  <a:pt x="4698" y="4006"/>
                </a:lnTo>
                <a:lnTo>
                  <a:pt x="4694" y="4002"/>
                </a:lnTo>
                <a:lnTo>
                  <a:pt x="4694" y="4002"/>
                </a:lnTo>
                <a:lnTo>
                  <a:pt x="4688" y="3996"/>
                </a:lnTo>
                <a:lnTo>
                  <a:pt x="4688" y="3996"/>
                </a:lnTo>
                <a:lnTo>
                  <a:pt x="4694" y="4002"/>
                </a:lnTo>
                <a:lnTo>
                  <a:pt x="4694" y="4002"/>
                </a:lnTo>
                <a:close/>
                <a:moveTo>
                  <a:pt x="4694" y="4004"/>
                </a:moveTo>
                <a:lnTo>
                  <a:pt x="4694" y="4004"/>
                </a:lnTo>
                <a:lnTo>
                  <a:pt x="4700" y="4012"/>
                </a:lnTo>
                <a:lnTo>
                  <a:pt x="4700" y="4012"/>
                </a:lnTo>
                <a:lnTo>
                  <a:pt x="4692" y="4004"/>
                </a:lnTo>
                <a:lnTo>
                  <a:pt x="4692" y="4004"/>
                </a:lnTo>
                <a:lnTo>
                  <a:pt x="4686" y="3998"/>
                </a:lnTo>
                <a:lnTo>
                  <a:pt x="4686" y="3998"/>
                </a:lnTo>
                <a:lnTo>
                  <a:pt x="4694" y="4004"/>
                </a:lnTo>
                <a:lnTo>
                  <a:pt x="4694" y="4004"/>
                </a:lnTo>
                <a:close/>
                <a:moveTo>
                  <a:pt x="4680" y="3986"/>
                </a:moveTo>
                <a:lnTo>
                  <a:pt x="4680" y="3986"/>
                </a:lnTo>
                <a:lnTo>
                  <a:pt x="4680" y="3986"/>
                </a:lnTo>
                <a:lnTo>
                  <a:pt x="4678" y="3984"/>
                </a:lnTo>
                <a:lnTo>
                  <a:pt x="4676" y="3982"/>
                </a:lnTo>
                <a:lnTo>
                  <a:pt x="4676" y="3982"/>
                </a:lnTo>
                <a:lnTo>
                  <a:pt x="4680" y="3986"/>
                </a:lnTo>
                <a:lnTo>
                  <a:pt x="4680" y="3986"/>
                </a:lnTo>
                <a:close/>
                <a:moveTo>
                  <a:pt x="4680" y="3988"/>
                </a:moveTo>
                <a:lnTo>
                  <a:pt x="4680" y="3988"/>
                </a:lnTo>
                <a:lnTo>
                  <a:pt x="4684" y="3994"/>
                </a:lnTo>
                <a:lnTo>
                  <a:pt x="4684" y="3994"/>
                </a:lnTo>
                <a:lnTo>
                  <a:pt x="4678" y="3988"/>
                </a:lnTo>
                <a:lnTo>
                  <a:pt x="4678" y="3988"/>
                </a:lnTo>
                <a:lnTo>
                  <a:pt x="4672" y="3982"/>
                </a:lnTo>
                <a:lnTo>
                  <a:pt x="4672" y="3982"/>
                </a:lnTo>
                <a:lnTo>
                  <a:pt x="4680" y="3988"/>
                </a:lnTo>
                <a:lnTo>
                  <a:pt x="4680" y="3988"/>
                </a:lnTo>
                <a:close/>
                <a:moveTo>
                  <a:pt x="4664" y="3970"/>
                </a:moveTo>
                <a:lnTo>
                  <a:pt x="4664" y="3970"/>
                </a:lnTo>
                <a:lnTo>
                  <a:pt x="4664" y="3970"/>
                </a:lnTo>
                <a:lnTo>
                  <a:pt x="4664" y="3970"/>
                </a:lnTo>
                <a:close/>
                <a:moveTo>
                  <a:pt x="4664" y="3972"/>
                </a:moveTo>
                <a:lnTo>
                  <a:pt x="4664" y="3972"/>
                </a:lnTo>
                <a:lnTo>
                  <a:pt x="4668" y="3976"/>
                </a:lnTo>
                <a:lnTo>
                  <a:pt x="4668" y="3976"/>
                </a:lnTo>
                <a:lnTo>
                  <a:pt x="4662" y="3972"/>
                </a:lnTo>
                <a:lnTo>
                  <a:pt x="4662" y="3972"/>
                </a:lnTo>
                <a:lnTo>
                  <a:pt x="4660" y="3968"/>
                </a:lnTo>
                <a:lnTo>
                  <a:pt x="4660" y="3968"/>
                </a:lnTo>
                <a:lnTo>
                  <a:pt x="4664" y="3972"/>
                </a:lnTo>
                <a:lnTo>
                  <a:pt x="4664" y="3972"/>
                </a:lnTo>
                <a:close/>
                <a:moveTo>
                  <a:pt x="4664" y="3974"/>
                </a:moveTo>
                <a:lnTo>
                  <a:pt x="4664" y="3974"/>
                </a:lnTo>
                <a:lnTo>
                  <a:pt x="4670" y="3982"/>
                </a:lnTo>
                <a:lnTo>
                  <a:pt x="4670" y="3982"/>
                </a:lnTo>
                <a:lnTo>
                  <a:pt x="4662" y="3974"/>
                </a:lnTo>
                <a:lnTo>
                  <a:pt x="4662" y="3974"/>
                </a:lnTo>
                <a:lnTo>
                  <a:pt x="4656" y="3968"/>
                </a:lnTo>
                <a:lnTo>
                  <a:pt x="4656" y="3968"/>
                </a:lnTo>
                <a:lnTo>
                  <a:pt x="4664" y="3974"/>
                </a:lnTo>
                <a:lnTo>
                  <a:pt x="4664" y="3974"/>
                </a:lnTo>
                <a:close/>
                <a:moveTo>
                  <a:pt x="4650" y="3956"/>
                </a:moveTo>
                <a:lnTo>
                  <a:pt x="4650" y="3956"/>
                </a:lnTo>
                <a:lnTo>
                  <a:pt x="4652" y="3958"/>
                </a:lnTo>
                <a:lnTo>
                  <a:pt x="4652" y="3958"/>
                </a:lnTo>
                <a:lnTo>
                  <a:pt x="4648" y="3956"/>
                </a:lnTo>
                <a:lnTo>
                  <a:pt x="4648" y="3956"/>
                </a:lnTo>
                <a:lnTo>
                  <a:pt x="4646" y="3952"/>
                </a:lnTo>
                <a:lnTo>
                  <a:pt x="4646" y="3952"/>
                </a:lnTo>
                <a:lnTo>
                  <a:pt x="4650" y="3956"/>
                </a:lnTo>
                <a:lnTo>
                  <a:pt x="4650" y="3956"/>
                </a:lnTo>
                <a:close/>
                <a:moveTo>
                  <a:pt x="4648" y="3958"/>
                </a:moveTo>
                <a:lnTo>
                  <a:pt x="4648" y="3958"/>
                </a:lnTo>
                <a:lnTo>
                  <a:pt x="4654" y="3964"/>
                </a:lnTo>
                <a:lnTo>
                  <a:pt x="4654" y="3964"/>
                </a:lnTo>
                <a:lnTo>
                  <a:pt x="4648" y="3958"/>
                </a:lnTo>
                <a:lnTo>
                  <a:pt x="4648" y="3958"/>
                </a:lnTo>
                <a:lnTo>
                  <a:pt x="4642" y="3952"/>
                </a:lnTo>
                <a:lnTo>
                  <a:pt x="4642" y="3952"/>
                </a:lnTo>
                <a:lnTo>
                  <a:pt x="4648" y="3958"/>
                </a:lnTo>
                <a:lnTo>
                  <a:pt x="4648" y="3958"/>
                </a:lnTo>
                <a:close/>
                <a:moveTo>
                  <a:pt x="4478" y="3802"/>
                </a:moveTo>
                <a:lnTo>
                  <a:pt x="4478" y="3802"/>
                </a:lnTo>
                <a:lnTo>
                  <a:pt x="4414" y="3744"/>
                </a:lnTo>
                <a:lnTo>
                  <a:pt x="4346" y="3686"/>
                </a:lnTo>
                <a:lnTo>
                  <a:pt x="4274" y="3628"/>
                </a:lnTo>
                <a:lnTo>
                  <a:pt x="4198" y="3568"/>
                </a:lnTo>
                <a:lnTo>
                  <a:pt x="4118" y="3510"/>
                </a:lnTo>
                <a:lnTo>
                  <a:pt x="4032" y="3450"/>
                </a:lnTo>
                <a:lnTo>
                  <a:pt x="3942" y="3392"/>
                </a:lnTo>
                <a:lnTo>
                  <a:pt x="3846" y="3332"/>
                </a:lnTo>
                <a:lnTo>
                  <a:pt x="3846" y="3332"/>
                </a:lnTo>
                <a:lnTo>
                  <a:pt x="3758" y="3278"/>
                </a:lnTo>
                <a:lnTo>
                  <a:pt x="3670" y="3224"/>
                </a:lnTo>
                <a:lnTo>
                  <a:pt x="3488" y="3120"/>
                </a:lnTo>
                <a:lnTo>
                  <a:pt x="3302" y="3018"/>
                </a:lnTo>
                <a:lnTo>
                  <a:pt x="3118" y="2918"/>
                </a:lnTo>
                <a:lnTo>
                  <a:pt x="3118" y="2918"/>
                </a:lnTo>
                <a:lnTo>
                  <a:pt x="2812" y="2752"/>
                </a:lnTo>
                <a:lnTo>
                  <a:pt x="2658" y="2666"/>
                </a:lnTo>
                <a:lnTo>
                  <a:pt x="2508" y="2578"/>
                </a:lnTo>
                <a:lnTo>
                  <a:pt x="2508" y="2578"/>
                </a:lnTo>
                <a:lnTo>
                  <a:pt x="2498" y="2558"/>
                </a:lnTo>
                <a:lnTo>
                  <a:pt x="2498" y="2558"/>
                </a:lnTo>
                <a:lnTo>
                  <a:pt x="2636" y="2636"/>
                </a:lnTo>
                <a:lnTo>
                  <a:pt x="2776" y="2714"/>
                </a:lnTo>
                <a:lnTo>
                  <a:pt x="3058" y="2864"/>
                </a:lnTo>
                <a:lnTo>
                  <a:pt x="3058" y="2864"/>
                </a:lnTo>
                <a:lnTo>
                  <a:pt x="3248" y="2966"/>
                </a:lnTo>
                <a:lnTo>
                  <a:pt x="3438" y="3070"/>
                </a:lnTo>
                <a:lnTo>
                  <a:pt x="3628" y="3178"/>
                </a:lnTo>
                <a:lnTo>
                  <a:pt x="3720" y="3232"/>
                </a:lnTo>
                <a:lnTo>
                  <a:pt x="3812" y="3288"/>
                </a:lnTo>
                <a:lnTo>
                  <a:pt x="3902" y="3344"/>
                </a:lnTo>
                <a:lnTo>
                  <a:pt x="3990" y="3402"/>
                </a:lnTo>
                <a:lnTo>
                  <a:pt x="4074" y="3462"/>
                </a:lnTo>
                <a:lnTo>
                  <a:pt x="4158" y="3522"/>
                </a:lnTo>
                <a:lnTo>
                  <a:pt x="4240" y="3584"/>
                </a:lnTo>
                <a:lnTo>
                  <a:pt x="4318" y="3648"/>
                </a:lnTo>
                <a:lnTo>
                  <a:pt x="4392" y="3714"/>
                </a:lnTo>
                <a:lnTo>
                  <a:pt x="4464" y="3782"/>
                </a:lnTo>
                <a:lnTo>
                  <a:pt x="4464" y="3782"/>
                </a:lnTo>
                <a:lnTo>
                  <a:pt x="4552" y="3866"/>
                </a:lnTo>
                <a:lnTo>
                  <a:pt x="4634" y="3944"/>
                </a:lnTo>
                <a:lnTo>
                  <a:pt x="4634" y="3944"/>
                </a:lnTo>
                <a:lnTo>
                  <a:pt x="4640" y="3950"/>
                </a:lnTo>
                <a:lnTo>
                  <a:pt x="4640" y="3950"/>
                </a:lnTo>
                <a:lnTo>
                  <a:pt x="4560" y="3878"/>
                </a:lnTo>
                <a:lnTo>
                  <a:pt x="4478" y="3802"/>
                </a:lnTo>
                <a:lnTo>
                  <a:pt x="4478" y="3802"/>
                </a:lnTo>
                <a:close/>
                <a:moveTo>
                  <a:pt x="4634" y="3940"/>
                </a:moveTo>
                <a:lnTo>
                  <a:pt x="4634" y="3940"/>
                </a:lnTo>
                <a:lnTo>
                  <a:pt x="4638" y="3946"/>
                </a:lnTo>
                <a:lnTo>
                  <a:pt x="4638" y="3946"/>
                </a:lnTo>
                <a:lnTo>
                  <a:pt x="4634" y="3940"/>
                </a:lnTo>
                <a:lnTo>
                  <a:pt x="4634" y="3940"/>
                </a:lnTo>
                <a:lnTo>
                  <a:pt x="4628" y="3936"/>
                </a:lnTo>
                <a:lnTo>
                  <a:pt x="4628" y="3936"/>
                </a:lnTo>
                <a:lnTo>
                  <a:pt x="4634" y="3940"/>
                </a:lnTo>
                <a:lnTo>
                  <a:pt x="4634" y="3940"/>
                </a:lnTo>
                <a:close/>
                <a:moveTo>
                  <a:pt x="4466" y="3780"/>
                </a:moveTo>
                <a:lnTo>
                  <a:pt x="4466" y="3780"/>
                </a:lnTo>
                <a:lnTo>
                  <a:pt x="4400" y="3718"/>
                </a:lnTo>
                <a:lnTo>
                  <a:pt x="4330" y="3658"/>
                </a:lnTo>
                <a:lnTo>
                  <a:pt x="4256" y="3596"/>
                </a:lnTo>
                <a:lnTo>
                  <a:pt x="4178" y="3534"/>
                </a:lnTo>
                <a:lnTo>
                  <a:pt x="4094" y="3474"/>
                </a:lnTo>
                <a:lnTo>
                  <a:pt x="4006" y="3412"/>
                </a:lnTo>
                <a:lnTo>
                  <a:pt x="3914" y="3350"/>
                </a:lnTo>
                <a:lnTo>
                  <a:pt x="3816" y="3288"/>
                </a:lnTo>
                <a:lnTo>
                  <a:pt x="3816" y="3288"/>
                </a:lnTo>
                <a:lnTo>
                  <a:pt x="3724" y="3232"/>
                </a:lnTo>
                <a:lnTo>
                  <a:pt x="3630" y="3178"/>
                </a:lnTo>
                <a:lnTo>
                  <a:pt x="3442" y="3070"/>
                </a:lnTo>
                <a:lnTo>
                  <a:pt x="3250" y="2966"/>
                </a:lnTo>
                <a:lnTo>
                  <a:pt x="3058" y="2862"/>
                </a:lnTo>
                <a:lnTo>
                  <a:pt x="3058" y="2862"/>
                </a:lnTo>
                <a:lnTo>
                  <a:pt x="2776" y="2712"/>
                </a:lnTo>
                <a:lnTo>
                  <a:pt x="2634" y="2634"/>
                </a:lnTo>
                <a:lnTo>
                  <a:pt x="2496" y="2556"/>
                </a:lnTo>
                <a:lnTo>
                  <a:pt x="2496" y="2556"/>
                </a:lnTo>
                <a:lnTo>
                  <a:pt x="2486" y="2536"/>
                </a:lnTo>
                <a:lnTo>
                  <a:pt x="2486" y="2536"/>
                </a:lnTo>
                <a:lnTo>
                  <a:pt x="2614" y="2606"/>
                </a:lnTo>
                <a:lnTo>
                  <a:pt x="2742" y="2676"/>
                </a:lnTo>
                <a:lnTo>
                  <a:pt x="2998" y="2812"/>
                </a:lnTo>
                <a:lnTo>
                  <a:pt x="2998" y="2812"/>
                </a:lnTo>
                <a:lnTo>
                  <a:pt x="3198" y="2916"/>
                </a:lnTo>
                <a:lnTo>
                  <a:pt x="3396" y="3022"/>
                </a:lnTo>
                <a:lnTo>
                  <a:pt x="3494" y="3076"/>
                </a:lnTo>
                <a:lnTo>
                  <a:pt x="3590" y="3132"/>
                </a:lnTo>
                <a:lnTo>
                  <a:pt x="3686" y="3188"/>
                </a:lnTo>
                <a:lnTo>
                  <a:pt x="3782" y="3244"/>
                </a:lnTo>
                <a:lnTo>
                  <a:pt x="3874" y="3304"/>
                </a:lnTo>
                <a:lnTo>
                  <a:pt x="3964" y="3364"/>
                </a:lnTo>
                <a:lnTo>
                  <a:pt x="4054" y="3424"/>
                </a:lnTo>
                <a:lnTo>
                  <a:pt x="4140" y="3488"/>
                </a:lnTo>
                <a:lnTo>
                  <a:pt x="4222" y="3554"/>
                </a:lnTo>
                <a:lnTo>
                  <a:pt x="4302" y="3620"/>
                </a:lnTo>
                <a:lnTo>
                  <a:pt x="4378" y="3690"/>
                </a:lnTo>
                <a:lnTo>
                  <a:pt x="4452" y="3760"/>
                </a:lnTo>
                <a:lnTo>
                  <a:pt x="4452" y="3760"/>
                </a:lnTo>
                <a:lnTo>
                  <a:pt x="4536" y="3846"/>
                </a:lnTo>
                <a:lnTo>
                  <a:pt x="4618" y="3926"/>
                </a:lnTo>
                <a:lnTo>
                  <a:pt x="4618" y="3926"/>
                </a:lnTo>
                <a:lnTo>
                  <a:pt x="4624" y="3934"/>
                </a:lnTo>
                <a:lnTo>
                  <a:pt x="4624" y="3934"/>
                </a:lnTo>
                <a:lnTo>
                  <a:pt x="4546" y="3858"/>
                </a:lnTo>
                <a:lnTo>
                  <a:pt x="4466" y="3780"/>
                </a:lnTo>
                <a:lnTo>
                  <a:pt x="4466" y="3780"/>
                </a:lnTo>
                <a:close/>
                <a:moveTo>
                  <a:pt x="4620" y="3924"/>
                </a:moveTo>
                <a:lnTo>
                  <a:pt x="4620" y="3924"/>
                </a:lnTo>
                <a:lnTo>
                  <a:pt x="4622" y="3926"/>
                </a:lnTo>
                <a:lnTo>
                  <a:pt x="4622" y="3926"/>
                </a:lnTo>
                <a:lnTo>
                  <a:pt x="4618" y="3924"/>
                </a:lnTo>
                <a:lnTo>
                  <a:pt x="4618" y="3924"/>
                </a:lnTo>
                <a:lnTo>
                  <a:pt x="4616" y="3920"/>
                </a:lnTo>
                <a:lnTo>
                  <a:pt x="4616" y="3920"/>
                </a:lnTo>
                <a:lnTo>
                  <a:pt x="4620" y="3924"/>
                </a:lnTo>
                <a:lnTo>
                  <a:pt x="4620" y="3924"/>
                </a:lnTo>
                <a:close/>
                <a:moveTo>
                  <a:pt x="4604" y="3908"/>
                </a:moveTo>
                <a:lnTo>
                  <a:pt x="4604" y="3908"/>
                </a:lnTo>
                <a:lnTo>
                  <a:pt x="4608" y="3914"/>
                </a:lnTo>
                <a:lnTo>
                  <a:pt x="4608" y="3914"/>
                </a:lnTo>
                <a:lnTo>
                  <a:pt x="4530" y="3838"/>
                </a:lnTo>
                <a:lnTo>
                  <a:pt x="4452" y="3758"/>
                </a:lnTo>
                <a:lnTo>
                  <a:pt x="4452" y="3758"/>
                </a:lnTo>
                <a:lnTo>
                  <a:pt x="4386" y="3694"/>
                </a:lnTo>
                <a:lnTo>
                  <a:pt x="4316" y="3630"/>
                </a:lnTo>
                <a:lnTo>
                  <a:pt x="4240" y="3566"/>
                </a:lnTo>
                <a:lnTo>
                  <a:pt x="4160" y="3502"/>
                </a:lnTo>
                <a:lnTo>
                  <a:pt x="4074" y="3438"/>
                </a:lnTo>
                <a:lnTo>
                  <a:pt x="3984" y="3374"/>
                </a:lnTo>
                <a:lnTo>
                  <a:pt x="3886" y="3310"/>
                </a:lnTo>
                <a:lnTo>
                  <a:pt x="3784" y="3244"/>
                </a:lnTo>
                <a:lnTo>
                  <a:pt x="3784" y="3244"/>
                </a:lnTo>
                <a:lnTo>
                  <a:pt x="3690" y="3188"/>
                </a:lnTo>
                <a:lnTo>
                  <a:pt x="3594" y="3132"/>
                </a:lnTo>
                <a:lnTo>
                  <a:pt x="3496" y="3076"/>
                </a:lnTo>
                <a:lnTo>
                  <a:pt x="3398" y="3022"/>
                </a:lnTo>
                <a:lnTo>
                  <a:pt x="3198" y="2914"/>
                </a:lnTo>
                <a:lnTo>
                  <a:pt x="3000" y="2810"/>
                </a:lnTo>
                <a:lnTo>
                  <a:pt x="3000" y="2810"/>
                </a:lnTo>
                <a:lnTo>
                  <a:pt x="2740" y="2672"/>
                </a:lnTo>
                <a:lnTo>
                  <a:pt x="2612" y="2604"/>
                </a:lnTo>
                <a:lnTo>
                  <a:pt x="2484" y="2532"/>
                </a:lnTo>
                <a:lnTo>
                  <a:pt x="2484" y="2532"/>
                </a:lnTo>
                <a:lnTo>
                  <a:pt x="2474" y="2514"/>
                </a:lnTo>
                <a:lnTo>
                  <a:pt x="2474" y="2514"/>
                </a:lnTo>
                <a:lnTo>
                  <a:pt x="2590" y="2576"/>
                </a:lnTo>
                <a:lnTo>
                  <a:pt x="2708" y="2638"/>
                </a:lnTo>
                <a:lnTo>
                  <a:pt x="2944" y="2760"/>
                </a:lnTo>
                <a:lnTo>
                  <a:pt x="2944" y="2760"/>
                </a:lnTo>
                <a:lnTo>
                  <a:pt x="3150" y="2866"/>
                </a:lnTo>
                <a:lnTo>
                  <a:pt x="3354" y="2974"/>
                </a:lnTo>
                <a:lnTo>
                  <a:pt x="3456" y="3030"/>
                </a:lnTo>
                <a:lnTo>
                  <a:pt x="3556" y="3086"/>
                </a:lnTo>
                <a:lnTo>
                  <a:pt x="3656" y="3144"/>
                </a:lnTo>
                <a:lnTo>
                  <a:pt x="3752" y="3204"/>
                </a:lnTo>
                <a:lnTo>
                  <a:pt x="3848" y="3264"/>
                </a:lnTo>
                <a:lnTo>
                  <a:pt x="3942" y="3326"/>
                </a:lnTo>
                <a:lnTo>
                  <a:pt x="4032" y="3388"/>
                </a:lnTo>
                <a:lnTo>
                  <a:pt x="4120" y="3454"/>
                </a:lnTo>
                <a:lnTo>
                  <a:pt x="4206" y="3522"/>
                </a:lnTo>
                <a:lnTo>
                  <a:pt x="4288" y="3592"/>
                </a:lnTo>
                <a:lnTo>
                  <a:pt x="4366" y="3664"/>
                </a:lnTo>
                <a:lnTo>
                  <a:pt x="4402" y="3700"/>
                </a:lnTo>
                <a:lnTo>
                  <a:pt x="4438" y="3738"/>
                </a:lnTo>
                <a:lnTo>
                  <a:pt x="4438" y="3738"/>
                </a:lnTo>
                <a:lnTo>
                  <a:pt x="4524" y="3826"/>
                </a:lnTo>
                <a:lnTo>
                  <a:pt x="4604" y="3908"/>
                </a:lnTo>
                <a:lnTo>
                  <a:pt x="4604" y="3908"/>
                </a:lnTo>
                <a:close/>
                <a:moveTo>
                  <a:pt x="4588" y="3892"/>
                </a:moveTo>
                <a:lnTo>
                  <a:pt x="4588" y="3892"/>
                </a:lnTo>
                <a:lnTo>
                  <a:pt x="4590" y="3894"/>
                </a:lnTo>
                <a:lnTo>
                  <a:pt x="4590" y="3894"/>
                </a:lnTo>
                <a:lnTo>
                  <a:pt x="4440" y="3736"/>
                </a:lnTo>
                <a:lnTo>
                  <a:pt x="4440" y="3736"/>
                </a:lnTo>
                <a:lnTo>
                  <a:pt x="4372" y="3668"/>
                </a:lnTo>
                <a:lnTo>
                  <a:pt x="4300" y="3602"/>
                </a:lnTo>
                <a:lnTo>
                  <a:pt x="4224" y="3534"/>
                </a:lnTo>
                <a:lnTo>
                  <a:pt x="4142" y="3468"/>
                </a:lnTo>
                <a:lnTo>
                  <a:pt x="4054" y="3402"/>
                </a:lnTo>
                <a:lnTo>
                  <a:pt x="3960" y="3336"/>
                </a:lnTo>
                <a:lnTo>
                  <a:pt x="3862" y="3270"/>
                </a:lnTo>
                <a:lnTo>
                  <a:pt x="3756" y="3202"/>
                </a:lnTo>
                <a:lnTo>
                  <a:pt x="3756" y="3202"/>
                </a:lnTo>
                <a:lnTo>
                  <a:pt x="3658" y="3144"/>
                </a:lnTo>
                <a:lnTo>
                  <a:pt x="3560" y="3086"/>
                </a:lnTo>
                <a:lnTo>
                  <a:pt x="3458" y="3030"/>
                </a:lnTo>
                <a:lnTo>
                  <a:pt x="3356" y="2974"/>
                </a:lnTo>
                <a:lnTo>
                  <a:pt x="3150" y="2864"/>
                </a:lnTo>
                <a:lnTo>
                  <a:pt x="2944" y="2758"/>
                </a:lnTo>
                <a:lnTo>
                  <a:pt x="2944" y="2758"/>
                </a:lnTo>
                <a:lnTo>
                  <a:pt x="2708" y="2636"/>
                </a:lnTo>
                <a:lnTo>
                  <a:pt x="2590" y="2574"/>
                </a:lnTo>
                <a:lnTo>
                  <a:pt x="2472" y="2510"/>
                </a:lnTo>
                <a:lnTo>
                  <a:pt x="2472" y="2510"/>
                </a:lnTo>
                <a:lnTo>
                  <a:pt x="2462" y="2490"/>
                </a:lnTo>
                <a:lnTo>
                  <a:pt x="2462" y="2490"/>
                </a:lnTo>
                <a:lnTo>
                  <a:pt x="2676" y="2602"/>
                </a:lnTo>
                <a:lnTo>
                  <a:pt x="2890" y="2710"/>
                </a:lnTo>
                <a:lnTo>
                  <a:pt x="2890" y="2710"/>
                </a:lnTo>
                <a:lnTo>
                  <a:pt x="3102" y="2818"/>
                </a:lnTo>
                <a:lnTo>
                  <a:pt x="3314" y="2930"/>
                </a:lnTo>
                <a:lnTo>
                  <a:pt x="3418" y="2986"/>
                </a:lnTo>
                <a:lnTo>
                  <a:pt x="3522" y="3044"/>
                </a:lnTo>
                <a:lnTo>
                  <a:pt x="3624" y="3102"/>
                </a:lnTo>
                <a:lnTo>
                  <a:pt x="3726" y="3162"/>
                </a:lnTo>
                <a:lnTo>
                  <a:pt x="3824" y="3224"/>
                </a:lnTo>
                <a:lnTo>
                  <a:pt x="3920" y="3288"/>
                </a:lnTo>
                <a:lnTo>
                  <a:pt x="4012" y="3354"/>
                </a:lnTo>
                <a:lnTo>
                  <a:pt x="4102" y="3422"/>
                </a:lnTo>
                <a:lnTo>
                  <a:pt x="4190" y="3490"/>
                </a:lnTo>
                <a:lnTo>
                  <a:pt x="4272" y="3564"/>
                </a:lnTo>
                <a:lnTo>
                  <a:pt x="4312" y="3600"/>
                </a:lnTo>
                <a:lnTo>
                  <a:pt x="4352" y="3638"/>
                </a:lnTo>
                <a:lnTo>
                  <a:pt x="4390" y="3678"/>
                </a:lnTo>
                <a:lnTo>
                  <a:pt x="4426" y="3716"/>
                </a:lnTo>
                <a:lnTo>
                  <a:pt x="4426" y="3716"/>
                </a:lnTo>
                <a:lnTo>
                  <a:pt x="4510" y="3806"/>
                </a:lnTo>
                <a:lnTo>
                  <a:pt x="4588" y="3892"/>
                </a:lnTo>
                <a:lnTo>
                  <a:pt x="4588" y="3892"/>
                </a:lnTo>
                <a:close/>
                <a:moveTo>
                  <a:pt x="4568" y="3866"/>
                </a:moveTo>
                <a:lnTo>
                  <a:pt x="4568" y="3866"/>
                </a:lnTo>
                <a:lnTo>
                  <a:pt x="4426" y="3714"/>
                </a:lnTo>
                <a:lnTo>
                  <a:pt x="4426" y="3714"/>
                </a:lnTo>
                <a:lnTo>
                  <a:pt x="4358" y="3644"/>
                </a:lnTo>
                <a:lnTo>
                  <a:pt x="4286" y="3574"/>
                </a:lnTo>
                <a:lnTo>
                  <a:pt x="4208" y="3504"/>
                </a:lnTo>
                <a:lnTo>
                  <a:pt x="4124" y="3436"/>
                </a:lnTo>
                <a:lnTo>
                  <a:pt x="4034" y="3366"/>
                </a:lnTo>
                <a:lnTo>
                  <a:pt x="3938" y="3298"/>
                </a:lnTo>
                <a:lnTo>
                  <a:pt x="3836" y="3230"/>
                </a:lnTo>
                <a:lnTo>
                  <a:pt x="3728" y="3162"/>
                </a:lnTo>
                <a:lnTo>
                  <a:pt x="3728" y="3162"/>
                </a:lnTo>
                <a:lnTo>
                  <a:pt x="3628" y="3102"/>
                </a:lnTo>
                <a:lnTo>
                  <a:pt x="3526" y="3042"/>
                </a:lnTo>
                <a:lnTo>
                  <a:pt x="3422" y="2984"/>
                </a:lnTo>
                <a:lnTo>
                  <a:pt x="3316" y="2928"/>
                </a:lnTo>
                <a:lnTo>
                  <a:pt x="3104" y="2816"/>
                </a:lnTo>
                <a:lnTo>
                  <a:pt x="2890" y="2708"/>
                </a:lnTo>
                <a:lnTo>
                  <a:pt x="2890" y="2708"/>
                </a:lnTo>
                <a:lnTo>
                  <a:pt x="2676" y="2600"/>
                </a:lnTo>
                <a:lnTo>
                  <a:pt x="2460" y="2488"/>
                </a:lnTo>
                <a:lnTo>
                  <a:pt x="2460" y="2488"/>
                </a:lnTo>
                <a:lnTo>
                  <a:pt x="2450" y="2468"/>
                </a:lnTo>
                <a:lnTo>
                  <a:pt x="2450" y="2468"/>
                </a:lnTo>
                <a:lnTo>
                  <a:pt x="2644" y="2566"/>
                </a:lnTo>
                <a:lnTo>
                  <a:pt x="2838" y="2662"/>
                </a:lnTo>
                <a:lnTo>
                  <a:pt x="2838" y="2662"/>
                </a:lnTo>
                <a:lnTo>
                  <a:pt x="3058" y="2772"/>
                </a:lnTo>
                <a:lnTo>
                  <a:pt x="3276" y="2884"/>
                </a:lnTo>
                <a:lnTo>
                  <a:pt x="3384" y="2942"/>
                </a:lnTo>
                <a:lnTo>
                  <a:pt x="3490" y="3000"/>
                </a:lnTo>
                <a:lnTo>
                  <a:pt x="3596" y="3060"/>
                </a:lnTo>
                <a:lnTo>
                  <a:pt x="3698" y="3122"/>
                </a:lnTo>
                <a:lnTo>
                  <a:pt x="3800" y="3186"/>
                </a:lnTo>
                <a:lnTo>
                  <a:pt x="3898" y="3250"/>
                </a:lnTo>
                <a:lnTo>
                  <a:pt x="3994" y="3318"/>
                </a:lnTo>
                <a:lnTo>
                  <a:pt x="4086" y="3388"/>
                </a:lnTo>
                <a:lnTo>
                  <a:pt x="4174" y="3460"/>
                </a:lnTo>
                <a:lnTo>
                  <a:pt x="4216" y="3498"/>
                </a:lnTo>
                <a:lnTo>
                  <a:pt x="4258" y="3536"/>
                </a:lnTo>
                <a:lnTo>
                  <a:pt x="4298" y="3574"/>
                </a:lnTo>
                <a:lnTo>
                  <a:pt x="4338" y="3614"/>
                </a:lnTo>
                <a:lnTo>
                  <a:pt x="4376" y="3654"/>
                </a:lnTo>
                <a:lnTo>
                  <a:pt x="4414" y="3694"/>
                </a:lnTo>
                <a:lnTo>
                  <a:pt x="4414" y="3694"/>
                </a:lnTo>
                <a:lnTo>
                  <a:pt x="4492" y="3784"/>
                </a:lnTo>
                <a:lnTo>
                  <a:pt x="4568" y="3866"/>
                </a:lnTo>
                <a:lnTo>
                  <a:pt x="4568" y="3866"/>
                </a:lnTo>
                <a:close/>
                <a:moveTo>
                  <a:pt x="4414" y="3692"/>
                </a:moveTo>
                <a:lnTo>
                  <a:pt x="4414" y="3692"/>
                </a:lnTo>
                <a:lnTo>
                  <a:pt x="4346" y="3618"/>
                </a:lnTo>
                <a:lnTo>
                  <a:pt x="4272" y="3546"/>
                </a:lnTo>
                <a:lnTo>
                  <a:pt x="4192" y="3474"/>
                </a:lnTo>
                <a:lnTo>
                  <a:pt x="4106" y="3402"/>
                </a:lnTo>
                <a:lnTo>
                  <a:pt x="4014" y="3332"/>
                </a:lnTo>
                <a:lnTo>
                  <a:pt x="3918" y="3262"/>
                </a:lnTo>
                <a:lnTo>
                  <a:pt x="3812" y="3192"/>
                </a:lnTo>
                <a:lnTo>
                  <a:pt x="3702" y="3122"/>
                </a:lnTo>
                <a:lnTo>
                  <a:pt x="3702" y="3122"/>
                </a:lnTo>
                <a:lnTo>
                  <a:pt x="3598" y="3060"/>
                </a:lnTo>
                <a:lnTo>
                  <a:pt x="3494" y="3000"/>
                </a:lnTo>
                <a:lnTo>
                  <a:pt x="3386" y="2940"/>
                </a:lnTo>
                <a:lnTo>
                  <a:pt x="3278" y="2884"/>
                </a:lnTo>
                <a:lnTo>
                  <a:pt x="3058" y="2770"/>
                </a:lnTo>
                <a:lnTo>
                  <a:pt x="2838" y="2660"/>
                </a:lnTo>
                <a:lnTo>
                  <a:pt x="2838" y="2660"/>
                </a:lnTo>
                <a:lnTo>
                  <a:pt x="2644" y="2564"/>
                </a:lnTo>
                <a:lnTo>
                  <a:pt x="2450" y="2464"/>
                </a:lnTo>
                <a:lnTo>
                  <a:pt x="2450" y="2464"/>
                </a:lnTo>
                <a:lnTo>
                  <a:pt x="2440" y="2444"/>
                </a:lnTo>
                <a:lnTo>
                  <a:pt x="2440" y="2444"/>
                </a:lnTo>
                <a:lnTo>
                  <a:pt x="2614" y="2532"/>
                </a:lnTo>
                <a:lnTo>
                  <a:pt x="2788" y="2616"/>
                </a:lnTo>
                <a:lnTo>
                  <a:pt x="2788" y="2616"/>
                </a:lnTo>
                <a:lnTo>
                  <a:pt x="3014" y="2728"/>
                </a:lnTo>
                <a:lnTo>
                  <a:pt x="3238" y="2840"/>
                </a:lnTo>
                <a:lnTo>
                  <a:pt x="3350" y="2900"/>
                </a:lnTo>
                <a:lnTo>
                  <a:pt x="3460" y="2958"/>
                </a:lnTo>
                <a:lnTo>
                  <a:pt x="3568" y="3020"/>
                </a:lnTo>
                <a:lnTo>
                  <a:pt x="3672" y="3082"/>
                </a:lnTo>
                <a:lnTo>
                  <a:pt x="3776" y="3148"/>
                </a:lnTo>
                <a:lnTo>
                  <a:pt x="3876" y="3214"/>
                </a:lnTo>
                <a:lnTo>
                  <a:pt x="3974" y="3284"/>
                </a:lnTo>
                <a:lnTo>
                  <a:pt x="4068" y="3356"/>
                </a:lnTo>
                <a:lnTo>
                  <a:pt x="4114" y="3392"/>
                </a:lnTo>
                <a:lnTo>
                  <a:pt x="4158" y="3430"/>
                </a:lnTo>
                <a:lnTo>
                  <a:pt x="4202" y="3468"/>
                </a:lnTo>
                <a:lnTo>
                  <a:pt x="4244" y="3508"/>
                </a:lnTo>
                <a:lnTo>
                  <a:pt x="4284" y="3548"/>
                </a:lnTo>
                <a:lnTo>
                  <a:pt x="4324" y="3588"/>
                </a:lnTo>
                <a:lnTo>
                  <a:pt x="4362" y="3630"/>
                </a:lnTo>
                <a:lnTo>
                  <a:pt x="4400" y="3672"/>
                </a:lnTo>
                <a:lnTo>
                  <a:pt x="4400" y="3672"/>
                </a:lnTo>
                <a:lnTo>
                  <a:pt x="4538" y="3832"/>
                </a:lnTo>
                <a:lnTo>
                  <a:pt x="4538" y="3832"/>
                </a:lnTo>
                <a:lnTo>
                  <a:pt x="4414" y="3692"/>
                </a:lnTo>
                <a:lnTo>
                  <a:pt x="4414" y="3692"/>
                </a:lnTo>
                <a:close/>
                <a:moveTo>
                  <a:pt x="4400" y="3670"/>
                </a:moveTo>
                <a:lnTo>
                  <a:pt x="4400" y="3670"/>
                </a:lnTo>
                <a:lnTo>
                  <a:pt x="4366" y="3632"/>
                </a:lnTo>
                <a:lnTo>
                  <a:pt x="4332" y="3594"/>
                </a:lnTo>
                <a:lnTo>
                  <a:pt x="4296" y="3556"/>
                </a:lnTo>
                <a:lnTo>
                  <a:pt x="4258" y="3518"/>
                </a:lnTo>
                <a:lnTo>
                  <a:pt x="4218" y="3482"/>
                </a:lnTo>
                <a:lnTo>
                  <a:pt x="4176" y="3444"/>
                </a:lnTo>
                <a:lnTo>
                  <a:pt x="4090" y="3370"/>
                </a:lnTo>
                <a:lnTo>
                  <a:pt x="3996" y="3298"/>
                </a:lnTo>
                <a:lnTo>
                  <a:pt x="3896" y="3226"/>
                </a:lnTo>
                <a:lnTo>
                  <a:pt x="3790" y="3154"/>
                </a:lnTo>
                <a:lnTo>
                  <a:pt x="3676" y="3082"/>
                </a:lnTo>
                <a:lnTo>
                  <a:pt x="3676" y="3082"/>
                </a:lnTo>
                <a:lnTo>
                  <a:pt x="3570" y="3018"/>
                </a:lnTo>
                <a:lnTo>
                  <a:pt x="3462" y="2958"/>
                </a:lnTo>
                <a:lnTo>
                  <a:pt x="3352" y="2898"/>
                </a:lnTo>
                <a:lnTo>
                  <a:pt x="3240" y="2840"/>
                </a:lnTo>
                <a:lnTo>
                  <a:pt x="3014" y="2726"/>
                </a:lnTo>
                <a:lnTo>
                  <a:pt x="2788" y="2614"/>
                </a:lnTo>
                <a:lnTo>
                  <a:pt x="2788" y="2614"/>
                </a:lnTo>
                <a:lnTo>
                  <a:pt x="2612" y="2528"/>
                </a:lnTo>
                <a:lnTo>
                  <a:pt x="2438" y="2442"/>
                </a:lnTo>
                <a:lnTo>
                  <a:pt x="2438" y="2442"/>
                </a:lnTo>
                <a:lnTo>
                  <a:pt x="2428" y="2420"/>
                </a:lnTo>
                <a:lnTo>
                  <a:pt x="2428" y="2420"/>
                </a:lnTo>
                <a:lnTo>
                  <a:pt x="2582" y="2496"/>
                </a:lnTo>
                <a:lnTo>
                  <a:pt x="2738" y="2570"/>
                </a:lnTo>
                <a:lnTo>
                  <a:pt x="2738" y="2570"/>
                </a:lnTo>
                <a:lnTo>
                  <a:pt x="2970" y="2682"/>
                </a:lnTo>
                <a:lnTo>
                  <a:pt x="3086" y="2740"/>
                </a:lnTo>
                <a:lnTo>
                  <a:pt x="3200" y="2798"/>
                </a:lnTo>
                <a:lnTo>
                  <a:pt x="3316" y="2856"/>
                </a:lnTo>
                <a:lnTo>
                  <a:pt x="3428" y="2916"/>
                </a:lnTo>
                <a:lnTo>
                  <a:pt x="3538" y="2978"/>
                </a:lnTo>
                <a:lnTo>
                  <a:pt x="3648" y="3042"/>
                </a:lnTo>
                <a:lnTo>
                  <a:pt x="3754" y="3110"/>
                </a:lnTo>
                <a:lnTo>
                  <a:pt x="3856" y="3178"/>
                </a:lnTo>
                <a:lnTo>
                  <a:pt x="3956" y="3248"/>
                </a:lnTo>
                <a:lnTo>
                  <a:pt x="4004" y="3286"/>
                </a:lnTo>
                <a:lnTo>
                  <a:pt x="4052" y="3322"/>
                </a:lnTo>
                <a:lnTo>
                  <a:pt x="4098" y="3360"/>
                </a:lnTo>
                <a:lnTo>
                  <a:pt x="4142" y="3400"/>
                </a:lnTo>
                <a:lnTo>
                  <a:pt x="4186" y="3438"/>
                </a:lnTo>
                <a:lnTo>
                  <a:pt x="4230" y="3480"/>
                </a:lnTo>
                <a:lnTo>
                  <a:pt x="4270" y="3520"/>
                </a:lnTo>
                <a:lnTo>
                  <a:pt x="4310" y="3564"/>
                </a:lnTo>
                <a:lnTo>
                  <a:pt x="4350" y="3606"/>
                </a:lnTo>
                <a:lnTo>
                  <a:pt x="4388" y="3650"/>
                </a:lnTo>
                <a:lnTo>
                  <a:pt x="4388" y="3650"/>
                </a:lnTo>
                <a:lnTo>
                  <a:pt x="4506" y="3794"/>
                </a:lnTo>
                <a:lnTo>
                  <a:pt x="4506" y="3794"/>
                </a:lnTo>
                <a:lnTo>
                  <a:pt x="4400" y="3670"/>
                </a:lnTo>
                <a:lnTo>
                  <a:pt x="4400" y="3670"/>
                </a:lnTo>
                <a:close/>
                <a:moveTo>
                  <a:pt x="2690" y="2528"/>
                </a:moveTo>
                <a:lnTo>
                  <a:pt x="2690" y="2528"/>
                </a:lnTo>
                <a:lnTo>
                  <a:pt x="2928" y="2640"/>
                </a:lnTo>
                <a:lnTo>
                  <a:pt x="3048" y="2698"/>
                </a:lnTo>
                <a:lnTo>
                  <a:pt x="3166" y="2756"/>
                </a:lnTo>
                <a:lnTo>
                  <a:pt x="3284" y="2816"/>
                </a:lnTo>
                <a:lnTo>
                  <a:pt x="3398" y="2878"/>
                </a:lnTo>
                <a:lnTo>
                  <a:pt x="3512" y="2940"/>
                </a:lnTo>
                <a:lnTo>
                  <a:pt x="3624" y="3006"/>
                </a:lnTo>
                <a:lnTo>
                  <a:pt x="3732" y="3072"/>
                </a:lnTo>
                <a:lnTo>
                  <a:pt x="3836" y="3142"/>
                </a:lnTo>
                <a:lnTo>
                  <a:pt x="3938" y="3214"/>
                </a:lnTo>
                <a:lnTo>
                  <a:pt x="3986" y="3252"/>
                </a:lnTo>
                <a:lnTo>
                  <a:pt x="4034" y="3290"/>
                </a:lnTo>
                <a:lnTo>
                  <a:pt x="4082" y="3330"/>
                </a:lnTo>
                <a:lnTo>
                  <a:pt x="4128" y="3370"/>
                </a:lnTo>
                <a:lnTo>
                  <a:pt x="4172" y="3410"/>
                </a:lnTo>
                <a:lnTo>
                  <a:pt x="4216" y="3452"/>
                </a:lnTo>
                <a:lnTo>
                  <a:pt x="4258" y="3494"/>
                </a:lnTo>
                <a:lnTo>
                  <a:pt x="4298" y="3538"/>
                </a:lnTo>
                <a:lnTo>
                  <a:pt x="4336" y="3582"/>
                </a:lnTo>
                <a:lnTo>
                  <a:pt x="4374" y="3628"/>
                </a:lnTo>
                <a:lnTo>
                  <a:pt x="4374" y="3628"/>
                </a:lnTo>
                <a:lnTo>
                  <a:pt x="4476" y="3756"/>
                </a:lnTo>
                <a:lnTo>
                  <a:pt x="4476" y="3756"/>
                </a:lnTo>
                <a:lnTo>
                  <a:pt x="4388" y="3648"/>
                </a:lnTo>
                <a:lnTo>
                  <a:pt x="4388" y="3648"/>
                </a:lnTo>
                <a:lnTo>
                  <a:pt x="4352" y="3606"/>
                </a:lnTo>
                <a:lnTo>
                  <a:pt x="4314" y="3564"/>
                </a:lnTo>
                <a:lnTo>
                  <a:pt x="4274" y="3522"/>
                </a:lnTo>
                <a:lnTo>
                  <a:pt x="4234" y="3482"/>
                </a:lnTo>
                <a:lnTo>
                  <a:pt x="4192" y="3440"/>
                </a:lnTo>
                <a:lnTo>
                  <a:pt x="4146" y="3400"/>
                </a:lnTo>
                <a:lnTo>
                  <a:pt x="4100" y="3360"/>
                </a:lnTo>
                <a:lnTo>
                  <a:pt x="4052" y="3320"/>
                </a:lnTo>
                <a:lnTo>
                  <a:pt x="4052" y="3320"/>
                </a:lnTo>
                <a:lnTo>
                  <a:pt x="3962" y="3250"/>
                </a:lnTo>
                <a:lnTo>
                  <a:pt x="3864" y="3180"/>
                </a:lnTo>
                <a:lnTo>
                  <a:pt x="3762" y="3112"/>
                </a:lnTo>
                <a:lnTo>
                  <a:pt x="3650" y="3042"/>
                </a:lnTo>
                <a:lnTo>
                  <a:pt x="3650" y="3042"/>
                </a:lnTo>
                <a:lnTo>
                  <a:pt x="3542" y="2978"/>
                </a:lnTo>
                <a:lnTo>
                  <a:pt x="3430" y="2916"/>
                </a:lnTo>
                <a:lnTo>
                  <a:pt x="3318" y="2854"/>
                </a:lnTo>
                <a:lnTo>
                  <a:pt x="3202" y="2796"/>
                </a:lnTo>
                <a:lnTo>
                  <a:pt x="3086" y="2738"/>
                </a:lnTo>
                <a:lnTo>
                  <a:pt x="2970" y="2680"/>
                </a:lnTo>
                <a:lnTo>
                  <a:pt x="2738" y="2568"/>
                </a:lnTo>
                <a:lnTo>
                  <a:pt x="2738" y="2568"/>
                </a:lnTo>
                <a:lnTo>
                  <a:pt x="2582" y="2492"/>
                </a:lnTo>
                <a:lnTo>
                  <a:pt x="2426" y="2416"/>
                </a:lnTo>
                <a:lnTo>
                  <a:pt x="2426" y="2416"/>
                </a:lnTo>
                <a:lnTo>
                  <a:pt x="2416" y="2398"/>
                </a:lnTo>
                <a:lnTo>
                  <a:pt x="2416" y="2398"/>
                </a:lnTo>
                <a:lnTo>
                  <a:pt x="2690" y="2528"/>
                </a:lnTo>
                <a:lnTo>
                  <a:pt x="2690" y="2528"/>
                </a:lnTo>
                <a:close/>
                <a:moveTo>
                  <a:pt x="2414" y="2396"/>
                </a:moveTo>
                <a:lnTo>
                  <a:pt x="2414" y="2396"/>
                </a:lnTo>
                <a:lnTo>
                  <a:pt x="2424" y="2416"/>
                </a:lnTo>
                <a:lnTo>
                  <a:pt x="2424" y="2416"/>
                </a:lnTo>
                <a:lnTo>
                  <a:pt x="2366" y="2386"/>
                </a:lnTo>
                <a:lnTo>
                  <a:pt x="2366" y="2386"/>
                </a:lnTo>
                <a:lnTo>
                  <a:pt x="2356" y="2368"/>
                </a:lnTo>
                <a:lnTo>
                  <a:pt x="2356" y="2368"/>
                </a:lnTo>
                <a:lnTo>
                  <a:pt x="2414" y="2396"/>
                </a:lnTo>
                <a:lnTo>
                  <a:pt x="2414" y="2396"/>
                </a:lnTo>
                <a:close/>
                <a:moveTo>
                  <a:pt x="2356" y="2368"/>
                </a:moveTo>
                <a:lnTo>
                  <a:pt x="2356" y="2368"/>
                </a:lnTo>
                <a:lnTo>
                  <a:pt x="2364" y="2386"/>
                </a:lnTo>
                <a:lnTo>
                  <a:pt x="2364" y="2386"/>
                </a:lnTo>
                <a:lnTo>
                  <a:pt x="2338" y="2372"/>
                </a:lnTo>
                <a:lnTo>
                  <a:pt x="2338" y="2372"/>
                </a:lnTo>
                <a:lnTo>
                  <a:pt x="2328" y="2354"/>
                </a:lnTo>
                <a:lnTo>
                  <a:pt x="2328" y="2354"/>
                </a:lnTo>
                <a:lnTo>
                  <a:pt x="2356" y="2368"/>
                </a:lnTo>
                <a:lnTo>
                  <a:pt x="2356" y="2368"/>
                </a:lnTo>
                <a:close/>
                <a:moveTo>
                  <a:pt x="2326" y="2354"/>
                </a:moveTo>
                <a:lnTo>
                  <a:pt x="2326" y="2354"/>
                </a:lnTo>
                <a:lnTo>
                  <a:pt x="2336" y="2372"/>
                </a:lnTo>
                <a:lnTo>
                  <a:pt x="2336" y="2372"/>
                </a:lnTo>
                <a:lnTo>
                  <a:pt x="2308" y="2358"/>
                </a:lnTo>
                <a:lnTo>
                  <a:pt x="2308" y="2358"/>
                </a:lnTo>
                <a:lnTo>
                  <a:pt x="2298" y="2340"/>
                </a:lnTo>
                <a:lnTo>
                  <a:pt x="2298" y="2340"/>
                </a:lnTo>
                <a:lnTo>
                  <a:pt x="2326" y="2354"/>
                </a:lnTo>
                <a:lnTo>
                  <a:pt x="2326" y="2354"/>
                </a:lnTo>
                <a:close/>
                <a:moveTo>
                  <a:pt x="2296" y="2340"/>
                </a:moveTo>
                <a:lnTo>
                  <a:pt x="2296" y="2340"/>
                </a:lnTo>
                <a:lnTo>
                  <a:pt x="2306" y="2358"/>
                </a:lnTo>
                <a:lnTo>
                  <a:pt x="2306" y="2358"/>
                </a:lnTo>
                <a:lnTo>
                  <a:pt x="2280" y="2344"/>
                </a:lnTo>
                <a:lnTo>
                  <a:pt x="2280" y="2344"/>
                </a:lnTo>
                <a:lnTo>
                  <a:pt x="2270" y="2326"/>
                </a:lnTo>
                <a:lnTo>
                  <a:pt x="2270" y="2326"/>
                </a:lnTo>
                <a:lnTo>
                  <a:pt x="2296" y="2340"/>
                </a:lnTo>
                <a:lnTo>
                  <a:pt x="2296" y="2340"/>
                </a:lnTo>
                <a:close/>
                <a:moveTo>
                  <a:pt x="2268" y="2324"/>
                </a:moveTo>
                <a:lnTo>
                  <a:pt x="2268" y="2324"/>
                </a:lnTo>
                <a:lnTo>
                  <a:pt x="2278" y="2342"/>
                </a:lnTo>
                <a:lnTo>
                  <a:pt x="2278" y="2342"/>
                </a:lnTo>
                <a:lnTo>
                  <a:pt x="2252" y="2330"/>
                </a:lnTo>
                <a:lnTo>
                  <a:pt x="2252" y="2330"/>
                </a:lnTo>
                <a:lnTo>
                  <a:pt x="2242" y="2312"/>
                </a:lnTo>
                <a:lnTo>
                  <a:pt x="2242" y="2312"/>
                </a:lnTo>
                <a:lnTo>
                  <a:pt x="2268" y="2324"/>
                </a:lnTo>
                <a:lnTo>
                  <a:pt x="2268" y="2324"/>
                </a:lnTo>
                <a:close/>
                <a:moveTo>
                  <a:pt x="2238" y="2310"/>
                </a:moveTo>
                <a:lnTo>
                  <a:pt x="2238" y="2310"/>
                </a:lnTo>
                <a:lnTo>
                  <a:pt x="2250" y="2328"/>
                </a:lnTo>
                <a:lnTo>
                  <a:pt x="2250" y="2328"/>
                </a:lnTo>
                <a:lnTo>
                  <a:pt x="2226" y="2316"/>
                </a:lnTo>
                <a:lnTo>
                  <a:pt x="2226" y="2316"/>
                </a:lnTo>
                <a:lnTo>
                  <a:pt x="2214" y="2298"/>
                </a:lnTo>
                <a:lnTo>
                  <a:pt x="2214" y="2298"/>
                </a:lnTo>
                <a:lnTo>
                  <a:pt x="2238" y="2310"/>
                </a:lnTo>
                <a:lnTo>
                  <a:pt x="2238" y="2310"/>
                </a:lnTo>
                <a:close/>
                <a:moveTo>
                  <a:pt x="2210" y="2296"/>
                </a:moveTo>
                <a:lnTo>
                  <a:pt x="2210" y="2296"/>
                </a:lnTo>
                <a:lnTo>
                  <a:pt x="2220" y="2314"/>
                </a:lnTo>
                <a:lnTo>
                  <a:pt x="2220" y="2314"/>
                </a:lnTo>
                <a:lnTo>
                  <a:pt x="2194" y="2300"/>
                </a:lnTo>
                <a:lnTo>
                  <a:pt x="2194" y="2300"/>
                </a:lnTo>
                <a:lnTo>
                  <a:pt x="2184" y="2282"/>
                </a:lnTo>
                <a:lnTo>
                  <a:pt x="2184" y="2282"/>
                </a:lnTo>
                <a:lnTo>
                  <a:pt x="2210" y="2296"/>
                </a:lnTo>
                <a:lnTo>
                  <a:pt x="2210" y="2296"/>
                </a:lnTo>
                <a:close/>
                <a:moveTo>
                  <a:pt x="2182" y="2282"/>
                </a:moveTo>
                <a:lnTo>
                  <a:pt x="2182" y="2282"/>
                </a:lnTo>
                <a:lnTo>
                  <a:pt x="2192" y="2298"/>
                </a:lnTo>
                <a:lnTo>
                  <a:pt x="2192" y="2298"/>
                </a:lnTo>
                <a:lnTo>
                  <a:pt x="2168" y="2286"/>
                </a:lnTo>
                <a:lnTo>
                  <a:pt x="2168" y="2286"/>
                </a:lnTo>
                <a:lnTo>
                  <a:pt x="2156" y="2268"/>
                </a:lnTo>
                <a:lnTo>
                  <a:pt x="2156" y="2268"/>
                </a:lnTo>
                <a:lnTo>
                  <a:pt x="2182" y="2282"/>
                </a:lnTo>
                <a:lnTo>
                  <a:pt x="2182" y="2282"/>
                </a:lnTo>
                <a:close/>
                <a:moveTo>
                  <a:pt x="2154" y="2268"/>
                </a:moveTo>
                <a:lnTo>
                  <a:pt x="2154" y="2268"/>
                </a:lnTo>
                <a:lnTo>
                  <a:pt x="2164" y="2284"/>
                </a:lnTo>
                <a:lnTo>
                  <a:pt x="2164" y="2284"/>
                </a:lnTo>
                <a:lnTo>
                  <a:pt x="2138" y="2270"/>
                </a:lnTo>
                <a:lnTo>
                  <a:pt x="2138" y="2270"/>
                </a:lnTo>
                <a:lnTo>
                  <a:pt x="2126" y="2254"/>
                </a:lnTo>
                <a:lnTo>
                  <a:pt x="2126" y="2254"/>
                </a:lnTo>
                <a:lnTo>
                  <a:pt x="2154" y="2268"/>
                </a:lnTo>
                <a:lnTo>
                  <a:pt x="2154" y="2268"/>
                </a:lnTo>
                <a:close/>
                <a:moveTo>
                  <a:pt x="2124" y="2252"/>
                </a:moveTo>
                <a:lnTo>
                  <a:pt x="2124" y="2252"/>
                </a:lnTo>
                <a:lnTo>
                  <a:pt x="2136" y="2268"/>
                </a:lnTo>
                <a:lnTo>
                  <a:pt x="2136" y="2268"/>
                </a:lnTo>
                <a:lnTo>
                  <a:pt x="2110" y="2254"/>
                </a:lnTo>
                <a:lnTo>
                  <a:pt x="2110" y="2254"/>
                </a:lnTo>
                <a:lnTo>
                  <a:pt x="2098" y="2238"/>
                </a:lnTo>
                <a:lnTo>
                  <a:pt x="2098" y="2238"/>
                </a:lnTo>
                <a:lnTo>
                  <a:pt x="2124" y="2252"/>
                </a:lnTo>
                <a:lnTo>
                  <a:pt x="2124" y="2252"/>
                </a:lnTo>
                <a:close/>
                <a:moveTo>
                  <a:pt x="2096" y="2238"/>
                </a:moveTo>
                <a:lnTo>
                  <a:pt x="2096" y="2238"/>
                </a:lnTo>
                <a:lnTo>
                  <a:pt x="2108" y="2254"/>
                </a:lnTo>
                <a:lnTo>
                  <a:pt x="2108" y="2254"/>
                </a:lnTo>
                <a:lnTo>
                  <a:pt x="2082" y="2240"/>
                </a:lnTo>
                <a:lnTo>
                  <a:pt x="2082" y="2240"/>
                </a:lnTo>
                <a:lnTo>
                  <a:pt x="2070" y="2224"/>
                </a:lnTo>
                <a:lnTo>
                  <a:pt x="2070" y="2224"/>
                </a:lnTo>
                <a:lnTo>
                  <a:pt x="2096" y="2238"/>
                </a:lnTo>
                <a:lnTo>
                  <a:pt x="2096" y="2238"/>
                </a:lnTo>
                <a:close/>
                <a:moveTo>
                  <a:pt x="2070" y="2224"/>
                </a:moveTo>
                <a:lnTo>
                  <a:pt x="2070" y="2224"/>
                </a:lnTo>
                <a:lnTo>
                  <a:pt x="2080" y="2240"/>
                </a:lnTo>
                <a:lnTo>
                  <a:pt x="2080" y="2240"/>
                </a:lnTo>
                <a:lnTo>
                  <a:pt x="2056" y="2226"/>
                </a:lnTo>
                <a:lnTo>
                  <a:pt x="2056" y="2226"/>
                </a:lnTo>
                <a:lnTo>
                  <a:pt x="2044" y="2210"/>
                </a:lnTo>
                <a:lnTo>
                  <a:pt x="2044" y="2210"/>
                </a:lnTo>
                <a:lnTo>
                  <a:pt x="2070" y="2224"/>
                </a:lnTo>
                <a:lnTo>
                  <a:pt x="2070" y="2224"/>
                </a:lnTo>
                <a:close/>
                <a:moveTo>
                  <a:pt x="2042" y="2208"/>
                </a:moveTo>
                <a:lnTo>
                  <a:pt x="2042" y="2208"/>
                </a:lnTo>
                <a:lnTo>
                  <a:pt x="2054" y="2224"/>
                </a:lnTo>
                <a:lnTo>
                  <a:pt x="2054" y="2224"/>
                </a:lnTo>
                <a:lnTo>
                  <a:pt x="2030" y="2212"/>
                </a:lnTo>
                <a:lnTo>
                  <a:pt x="2030" y="2212"/>
                </a:lnTo>
                <a:lnTo>
                  <a:pt x="2018" y="2196"/>
                </a:lnTo>
                <a:lnTo>
                  <a:pt x="2018" y="2196"/>
                </a:lnTo>
                <a:lnTo>
                  <a:pt x="2042" y="2208"/>
                </a:lnTo>
                <a:lnTo>
                  <a:pt x="2042" y="2208"/>
                </a:lnTo>
                <a:close/>
                <a:moveTo>
                  <a:pt x="2014" y="2194"/>
                </a:moveTo>
                <a:lnTo>
                  <a:pt x="2014" y="2194"/>
                </a:lnTo>
                <a:lnTo>
                  <a:pt x="2026" y="2208"/>
                </a:lnTo>
                <a:lnTo>
                  <a:pt x="2026" y="2208"/>
                </a:lnTo>
                <a:lnTo>
                  <a:pt x="2004" y="2196"/>
                </a:lnTo>
                <a:lnTo>
                  <a:pt x="2004" y="2196"/>
                </a:lnTo>
                <a:lnTo>
                  <a:pt x="1992" y="2182"/>
                </a:lnTo>
                <a:lnTo>
                  <a:pt x="1992" y="2182"/>
                </a:lnTo>
                <a:lnTo>
                  <a:pt x="2014" y="2194"/>
                </a:lnTo>
                <a:lnTo>
                  <a:pt x="2014" y="2194"/>
                </a:lnTo>
                <a:close/>
                <a:moveTo>
                  <a:pt x="1986" y="2180"/>
                </a:moveTo>
                <a:lnTo>
                  <a:pt x="1986" y="2180"/>
                </a:lnTo>
                <a:lnTo>
                  <a:pt x="1988" y="2182"/>
                </a:lnTo>
                <a:lnTo>
                  <a:pt x="1988" y="2182"/>
                </a:lnTo>
                <a:lnTo>
                  <a:pt x="1998" y="2194"/>
                </a:lnTo>
                <a:lnTo>
                  <a:pt x="1998" y="2194"/>
                </a:lnTo>
                <a:lnTo>
                  <a:pt x="1976" y="2182"/>
                </a:lnTo>
                <a:lnTo>
                  <a:pt x="1976" y="2182"/>
                </a:lnTo>
                <a:lnTo>
                  <a:pt x="1964" y="2168"/>
                </a:lnTo>
                <a:lnTo>
                  <a:pt x="1964" y="2168"/>
                </a:lnTo>
                <a:lnTo>
                  <a:pt x="1986" y="2180"/>
                </a:lnTo>
                <a:lnTo>
                  <a:pt x="1986" y="2180"/>
                </a:lnTo>
                <a:close/>
                <a:moveTo>
                  <a:pt x="1960" y="2164"/>
                </a:moveTo>
                <a:lnTo>
                  <a:pt x="1960" y="2164"/>
                </a:lnTo>
                <a:lnTo>
                  <a:pt x="1972" y="2178"/>
                </a:lnTo>
                <a:lnTo>
                  <a:pt x="1972" y="2178"/>
                </a:lnTo>
                <a:lnTo>
                  <a:pt x="1950" y="2166"/>
                </a:lnTo>
                <a:lnTo>
                  <a:pt x="1950" y="2166"/>
                </a:lnTo>
                <a:lnTo>
                  <a:pt x="1938" y="2154"/>
                </a:lnTo>
                <a:lnTo>
                  <a:pt x="1938" y="2154"/>
                </a:lnTo>
                <a:lnTo>
                  <a:pt x="1960" y="2164"/>
                </a:lnTo>
                <a:lnTo>
                  <a:pt x="1960" y="2164"/>
                </a:lnTo>
                <a:close/>
                <a:moveTo>
                  <a:pt x="1932" y="2150"/>
                </a:moveTo>
                <a:lnTo>
                  <a:pt x="1932" y="2150"/>
                </a:lnTo>
                <a:lnTo>
                  <a:pt x="1944" y="2162"/>
                </a:lnTo>
                <a:lnTo>
                  <a:pt x="1944" y="2162"/>
                </a:lnTo>
                <a:lnTo>
                  <a:pt x="1922" y="2150"/>
                </a:lnTo>
                <a:lnTo>
                  <a:pt x="1922" y="2150"/>
                </a:lnTo>
                <a:lnTo>
                  <a:pt x="1910" y="2138"/>
                </a:lnTo>
                <a:lnTo>
                  <a:pt x="1910" y="2138"/>
                </a:lnTo>
                <a:lnTo>
                  <a:pt x="1932" y="2150"/>
                </a:lnTo>
                <a:lnTo>
                  <a:pt x="1932" y="2150"/>
                </a:lnTo>
                <a:close/>
                <a:moveTo>
                  <a:pt x="1906" y="2134"/>
                </a:moveTo>
                <a:lnTo>
                  <a:pt x="1906" y="2134"/>
                </a:lnTo>
                <a:lnTo>
                  <a:pt x="1918" y="2148"/>
                </a:lnTo>
                <a:lnTo>
                  <a:pt x="1918" y="2148"/>
                </a:lnTo>
                <a:lnTo>
                  <a:pt x="1896" y="2134"/>
                </a:lnTo>
                <a:lnTo>
                  <a:pt x="1896" y="2134"/>
                </a:lnTo>
                <a:lnTo>
                  <a:pt x="1886" y="2124"/>
                </a:lnTo>
                <a:lnTo>
                  <a:pt x="1886" y="2124"/>
                </a:lnTo>
                <a:lnTo>
                  <a:pt x="1906" y="2134"/>
                </a:lnTo>
                <a:lnTo>
                  <a:pt x="1906" y="2134"/>
                </a:lnTo>
                <a:close/>
                <a:moveTo>
                  <a:pt x="1880" y="2120"/>
                </a:moveTo>
                <a:lnTo>
                  <a:pt x="1880" y="2120"/>
                </a:lnTo>
                <a:lnTo>
                  <a:pt x="1890" y="2132"/>
                </a:lnTo>
                <a:lnTo>
                  <a:pt x="1890" y="2132"/>
                </a:lnTo>
                <a:lnTo>
                  <a:pt x="1872" y="2120"/>
                </a:lnTo>
                <a:lnTo>
                  <a:pt x="1872" y="2120"/>
                </a:lnTo>
                <a:lnTo>
                  <a:pt x="1860" y="2108"/>
                </a:lnTo>
                <a:lnTo>
                  <a:pt x="1860" y="2108"/>
                </a:lnTo>
                <a:lnTo>
                  <a:pt x="1880" y="2120"/>
                </a:lnTo>
                <a:lnTo>
                  <a:pt x="1880" y="2120"/>
                </a:lnTo>
                <a:close/>
                <a:moveTo>
                  <a:pt x="1854" y="2104"/>
                </a:moveTo>
                <a:lnTo>
                  <a:pt x="1854" y="2104"/>
                </a:lnTo>
                <a:lnTo>
                  <a:pt x="1864" y="2116"/>
                </a:lnTo>
                <a:lnTo>
                  <a:pt x="1864" y="2116"/>
                </a:lnTo>
                <a:lnTo>
                  <a:pt x="1846" y="2104"/>
                </a:lnTo>
                <a:lnTo>
                  <a:pt x="1846" y="2104"/>
                </a:lnTo>
                <a:lnTo>
                  <a:pt x="1834" y="2094"/>
                </a:lnTo>
                <a:lnTo>
                  <a:pt x="1834" y="2094"/>
                </a:lnTo>
                <a:lnTo>
                  <a:pt x="1854" y="2104"/>
                </a:lnTo>
                <a:lnTo>
                  <a:pt x="1854" y="2104"/>
                </a:lnTo>
                <a:close/>
                <a:moveTo>
                  <a:pt x="1826" y="2090"/>
                </a:moveTo>
                <a:lnTo>
                  <a:pt x="1826" y="2090"/>
                </a:lnTo>
                <a:lnTo>
                  <a:pt x="1836" y="2100"/>
                </a:lnTo>
                <a:lnTo>
                  <a:pt x="1836" y="2100"/>
                </a:lnTo>
                <a:lnTo>
                  <a:pt x="1820" y="2088"/>
                </a:lnTo>
                <a:lnTo>
                  <a:pt x="1820" y="2088"/>
                </a:lnTo>
                <a:lnTo>
                  <a:pt x="1810" y="2080"/>
                </a:lnTo>
                <a:lnTo>
                  <a:pt x="1810" y="2080"/>
                </a:lnTo>
                <a:lnTo>
                  <a:pt x="1826" y="2090"/>
                </a:lnTo>
                <a:lnTo>
                  <a:pt x="1826" y="2090"/>
                </a:lnTo>
                <a:close/>
                <a:moveTo>
                  <a:pt x="1800" y="2074"/>
                </a:moveTo>
                <a:lnTo>
                  <a:pt x="1800" y="2074"/>
                </a:lnTo>
                <a:lnTo>
                  <a:pt x="1810" y="2082"/>
                </a:lnTo>
                <a:lnTo>
                  <a:pt x="1810" y="2082"/>
                </a:lnTo>
                <a:lnTo>
                  <a:pt x="1794" y="2072"/>
                </a:lnTo>
                <a:lnTo>
                  <a:pt x="1794" y="2072"/>
                </a:lnTo>
                <a:lnTo>
                  <a:pt x="1784" y="2064"/>
                </a:lnTo>
                <a:lnTo>
                  <a:pt x="1784" y="2064"/>
                </a:lnTo>
                <a:lnTo>
                  <a:pt x="1800" y="2074"/>
                </a:lnTo>
                <a:lnTo>
                  <a:pt x="1800" y="2074"/>
                </a:lnTo>
                <a:close/>
                <a:moveTo>
                  <a:pt x="1776" y="2058"/>
                </a:moveTo>
                <a:lnTo>
                  <a:pt x="1776" y="2058"/>
                </a:lnTo>
                <a:lnTo>
                  <a:pt x="1784" y="2066"/>
                </a:lnTo>
                <a:lnTo>
                  <a:pt x="1784" y="2066"/>
                </a:lnTo>
                <a:lnTo>
                  <a:pt x="1768" y="2056"/>
                </a:lnTo>
                <a:lnTo>
                  <a:pt x="1768" y="2056"/>
                </a:lnTo>
                <a:lnTo>
                  <a:pt x="1760" y="2050"/>
                </a:lnTo>
                <a:lnTo>
                  <a:pt x="1760" y="2050"/>
                </a:lnTo>
                <a:lnTo>
                  <a:pt x="1776" y="2058"/>
                </a:lnTo>
                <a:lnTo>
                  <a:pt x="1776" y="2058"/>
                </a:lnTo>
                <a:close/>
                <a:moveTo>
                  <a:pt x="1750" y="2044"/>
                </a:moveTo>
                <a:lnTo>
                  <a:pt x="1750" y="2044"/>
                </a:lnTo>
                <a:lnTo>
                  <a:pt x="1756" y="2048"/>
                </a:lnTo>
                <a:lnTo>
                  <a:pt x="1756" y="2048"/>
                </a:lnTo>
                <a:lnTo>
                  <a:pt x="1744" y="2040"/>
                </a:lnTo>
                <a:lnTo>
                  <a:pt x="1742" y="2040"/>
                </a:lnTo>
                <a:lnTo>
                  <a:pt x="1742" y="2040"/>
                </a:lnTo>
                <a:lnTo>
                  <a:pt x="1736" y="2034"/>
                </a:lnTo>
                <a:lnTo>
                  <a:pt x="1736" y="2034"/>
                </a:lnTo>
                <a:lnTo>
                  <a:pt x="1750" y="2044"/>
                </a:lnTo>
                <a:lnTo>
                  <a:pt x="1750" y="2044"/>
                </a:lnTo>
                <a:close/>
                <a:moveTo>
                  <a:pt x="1722" y="2030"/>
                </a:moveTo>
                <a:lnTo>
                  <a:pt x="1722" y="2030"/>
                </a:lnTo>
                <a:lnTo>
                  <a:pt x="1712" y="2022"/>
                </a:lnTo>
                <a:lnTo>
                  <a:pt x="1712" y="2022"/>
                </a:lnTo>
                <a:lnTo>
                  <a:pt x="1714" y="2024"/>
                </a:lnTo>
                <a:lnTo>
                  <a:pt x="1714" y="2024"/>
                </a:lnTo>
                <a:lnTo>
                  <a:pt x="1724" y="2032"/>
                </a:lnTo>
                <a:lnTo>
                  <a:pt x="1722" y="2030"/>
                </a:lnTo>
                <a:close/>
                <a:moveTo>
                  <a:pt x="1716" y="2024"/>
                </a:moveTo>
                <a:lnTo>
                  <a:pt x="1716" y="2024"/>
                </a:lnTo>
                <a:lnTo>
                  <a:pt x="1714" y="2020"/>
                </a:lnTo>
                <a:lnTo>
                  <a:pt x="1714" y="2020"/>
                </a:lnTo>
                <a:lnTo>
                  <a:pt x="1724" y="2028"/>
                </a:lnTo>
                <a:lnTo>
                  <a:pt x="1724" y="2028"/>
                </a:lnTo>
                <a:lnTo>
                  <a:pt x="1728" y="2030"/>
                </a:lnTo>
                <a:lnTo>
                  <a:pt x="1728" y="2030"/>
                </a:lnTo>
                <a:lnTo>
                  <a:pt x="1716" y="2024"/>
                </a:lnTo>
                <a:lnTo>
                  <a:pt x="1716" y="2024"/>
                </a:lnTo>
                <a:close/>
                <a:moveTo>
                  <a:pt x="1746" y="2046"/>
                </a:moveTo>
                <a:lnTo>
                  <a:pt x="1746" y="2046"/>
                </a:lnTo>
                <a:lnTo>
                  <a:pt x="1732" y="2036"/>
                </a:lnTo>
                <a:lnTo>
                  <a:pt x="1732" y="2036"/>
                </a:lnTo>
                <a:lnTo>
                  <a:pt x="1740" y="2042"/>
                </a:lnTo>
                <a:lnTo>
                  <a:pt x="1740" y="2042"/>
                </a:lnTo>
                <a:lnTo>
                  <a:pt x="1752" y="2052"/>
                </a:lnTo>
                <a:lnTo>
                  <a:pt x="1752" y="2052"/>
                </a:lnTo>
                <a:lnTo>
                  <a:pt x="1746" y="2046"/>
                </a:lnTo>
                <a:lnTo>
                  <a:pt x="1746" y="2046"/>
                </a:lnTo>
                <a:close/>
                <a:moveTo>
                  <a:pt x="1770" y="2064"/>
                </a:moveTo>
                <a:lnTo>
                  <a:pt x="1768" y="2062"/>
                </a:lnTo>
                <a:lnTo>
                  <a:pt x="1768" y="2064"/>
                </a:lnTo>
                <a:lnTo>
                  <a:pt x="1770" y="2064"/>
                </a:lnTo>
                <a:lnTo>
                  <a:pt x="1770" y="2064"/>
                </a:lnTo>
                <a:close/>
                <a:moveTo>
                  <a:pt x="1770" y="2062"/>
                </a:moveTo>
                <a:lnTo>
                  <a:pt x="1770" y="2062"/>
                </a:lnTo>
                <a:lnTo>
                  <a:pt x="1754" y="2050"/>
                </a:lnTo>
                <a:lnTo>
                  <a:pt x="1754" y="2050"/>
                </a:lnTo>
                <a:lnTo>
                  <a:pt x="1766" y="2058"/>
                </a:lnTo>
                <a:lnTo>
                  <a:pt x="1766" y="2058"/>
                </a:lnTo>
                <a:lnTo>
                  <a:pt x="1780" y="2070"/>
                </a:lnTo>
                <a:lnTo>
                  <a:pt x="1780" y="2070"/>
                </a:lnTo>
                <a:lnTo>
                  <a:pt x="1770" y="2062"/>
                </a:lnTo>
                <a:lnTo>
                  <a:pt x="1770" y="2062"/>
                </a:lnTo>
                <a:close/>
                <a:moveTo>
                  <a:pt x="1792" y="2080"/>
                </a:moveTo>
                <a:lnTo>
                  <a:pt x="1792" y="2080"/>
                </a:lnTo>
                <a:lnTo>
                  <a:pt x="1786" y="2076"/>
                </a:lnTo>
                <a:lnTo>
                  <a:pt x="1786" y="2076"/>
                </a:lnTo>
                <a:lnTo>
                  <a:pt x="1786" y="2076"/>
                </a:lnTo>
                <a:lnTo>
                  <a:pt x="1792" y="2080"/>
                </a:lnTo>
                <a:lnTo>
                  <a:pt x="1792" y="2080"/>
                </a:lnTo>
                <a:lnTo>
                  <a:pt x="1798" y="2086"/>
                </a:lnTo>
                <a:lnTo>
                  <a:pt x="1798" y="2086"/>
                </a:lnTo>
                <a:lnTo>
                  <a:pt x="1792" y="2080"/>
                </a:lnTo>
                <a:lnTo>
                  <a:pt x="1792" y="2080"/>
                </a:lnTo>
                <a:close/>
                <a:moveTo>
                  <a:pt x="1814" y="2098"/>
                </a:moveTo>
                <a:lnTo>
                  <a:pt x="1812" y="2096"/>
                </a:lnTo>
                <a:lnTo>
                  <a:pt x="1814" y="2098"/>
                </a:lnTo>
                <a:lnTo>
                  <a:pt x="1816" y="2098"/>
                </a:lnTo>
                <a:lnTo>
                  <a:pt x="1814" y="2098"/>
                </a:lnTo>
                <a:close/>
                <a:moveTo>
                  <a:pt x="1816" y="2096"/>
                </a:moveTo>
                <a:lnTo>
                  <a:pt x="1816" y="2096"/>
                </a:lnTo>
                <a:lnTo>
                  <a:pt x="1806" y="2088"/>
                </a:lnTo>
                <a:lnTo>
                  <a:pt x="1806" y="2088"/>
                </a:lnTo>
                <a:lnTo>
                  <a:pt x="1816" y="2096"/>
                </a:lnTo>
                <a:lnTo>
                  <a:pt x="1816" y="2096"/>
                </a:lnTo>
                <a:lnTo>
                  <a:pt x="1826" y="2104"/>
                </a:lnTo>
                <a:lnTo>
                  <a:pt x="1826" y="2104"/>
                </a:lnTo>
                <a:lnTo>
                  <a:pt x="1816" y="2096"/>
                </a:lnTo>
                <a:lnTo>
                  <a:pt x="1816" y="2096"/>
                </a:lnTo>
                <a:close/>
                <a:moveTo>
                  <a:pt x="1842" y="2112"/>
                </a:moveTo>
                <a:lnTo>
                  <a:pt x="1842" y="2112"/>
                </a:lnTo>
                <a:lnTo>
                  <a:pt x="1852" y="2120"/>
                </a:lnTo>
                <a:lnTo>
                  <a:pt x="1852" y="2120"/>
                </a:lnTo>
                <a:lnTo>
                  <a:pt x="1840" y="2112"/>
                </a:lnTo>
                <a:lnTo>
                  <a:pt x="1840" y="2112"/>
                </a:lnTo>
                <a:lnTo>
                  <a:pt x="1828" y="2104"/>
                </a:lnTo>
                <a:lnTo>
                  <a:pt x="1828" y="2104"/>
                </a:lnTo>
                <a:lnTo>
                  <a:pt x="1842" y="2112"/>
                </a:lnTo>
                <a:lnTo>
                  <a:pt x="1842" y="2112"/>
                </a:lnTo>
                <a:close/>
                <a:moveTo>
                  <a:pt x="1838" y="2116"/>
                </a:moveTo>
                <a:lnTo>
                  <a:pt x="1838" y="2116"/>
                </a:lnTo>
                <a:lnTo>
                  <a:pt x="1832" y="2110"/>
                </a:lnTo>
                <a:lnTo>
                  <a:pt x="1832" y="2110"/>
                </a:lnTo>
                <a:lnTo>
                  <a:pt x="1838" y="2114"/>
                </a:lnTo>
                <a:lnTo>
                  <a:pt x="1838" y="2114"/>
                </a:lnTo>
                <a:lnTo>
                  <a:pt x="1844" y="2120"/>
                </a:lnTo>
                <a:lnTo>
                  <a:pt x="1844" y="2120"/>
                </a:lnTo>
                <a:lnTo>
                  <a:pt x="1838" y="2116"/>
                </a:lnTo>
                <a:lnTo>
                  <a:pt x="1838" y="2116"/>
                </a:lnTo>
                <a:close/>
                <a:moveTo>
                  <a:pt x="1860" y="2132"/>
                </a:moveTo>
                <a:lnTo>
                  <a:pt x="1858" y="2132"/>
                </a:lnTo>
                <a:lnTo>
                  <a:pt x="1860" y="2132"/>
                </a:lnTo>
                <a:lnTo>
                  <a:pt x="1860" y="2134"/>
                </a:lnTo>
                <a:lnTo>
                  <a:pt x="1860" y="2132"/>
                </a:lnTo>
                <a:close/>
                <a:moveTo>
                  <a:pt x="1862" y="2132"/>
                </a:moveTo>
                <a:lnTo>
                  <a:pt x="1862" y="2132"/>
                </a:lnTo>
                <a:lnTo>
                  <a:pt x="1852" y="2124"/>
                </a:lnTo>
                <a:lnTo>
                  <a:pt x="1852" y="2124"/>
                </a:lnTo>
                <a:lnTo>
                  <a:pt x="1862" y="2130"/>
                </a:lnTo>
                <a:lnTo>
                  <a:pt x="1862" y="2130"/>
                </a:lnTo>
                <a:lnTo>
                  <a:pt x="1872" y="2138"/>
                </a:lnTo>
                <a:lnTo>
                  <a:pt x="1872" y="2138"/>
                </a:lnTo>
                <a:lnTo>
                  <a:pt x="1862" y="2132"/>
                </a:lnTo>
                <a:lnTo>
                  <a:pt x="1862" y="2132"/>
                </a:lnTo>
                <a:close/>
                <a:moveTo>
                  <a:pt x="1888" y="2146"/>
                </a:moveTo>
                <a:lnTo>
                  <a:pt x="1888" y="2146"/>
                </a:lnTo>
                <a:lnTo>
                  <a:pt x="1898" y="2156"/>
                </a:lnTo>
                <a:lnTo>
                  <a:pt x="1898" y="2156"/>
                </a:lnTo>
                <a:lnTo>
                  <a:pt x="1886" y="2148"/>
                </a:lnTo>
                <a:lnTo>
                  <a:pt x="1886" y="2148"/>
                </a:lnTo>
                <a:lnTo>
                  <a:pt x="1874" y="2138"/>
                </a:lnTo>
                <a:lnTo>
                  <a:pt x="1874" y="2138"/>
                </a:lnTo>
                <a:lnTo>
                  <a:pt x="1888" y="2146"/>
                </a:lnTo>
                <a:lnTo>
                  <a:pt x="1888" y="2146"/>
                </a:lnTo>
                <a:close/>
                <a:moveTo>
                  <a:pt x="1884" y="2150"/>
                </a:moveTo>
                <a:lnTo>
                  <a:pt x="1884" y="2150"/>
                </a:lnTo>
                <a:lnTo>
                  <a:pt x="1878" y="2144"/>
                </a:lnTo>
                <a:lnTo>
                  <a:pt x="1878" y="2144"/>
                </a:lnTo>
                <a:lnTo>
                  <a:pt x="1884" y="2148"/>
                </a:lnTo>
                <a:lnTo>
                  <a:pt x="1884" y="2148"/>
                </a:lnTo>
                <a:lnTo>
                  <a:pt x="1890" y="2154"/>
                </a:lnTo>
                <a:lnTo>
                  <a:pt x="1890" y="2154"/>
                </a:lnTo>
                <a:lnTo>
                  <a:pt x="1884" y="2150"/>
                </a:lnTo>
                <a:lnTo>
                  <a:pt x="1884" y="2150"/>
                </a:lnTo>
                <a:close/>
                <a:moveTo>
                  <a:pt x="1906" y="2168"/>
                </a:moveTo>
                <a:lnTo>
                  <a:pt x="1904" y="2166"/>
                </a:lnTo>
                <a:lnTo>
                  <a:pt x="1904" y="2166"/>
                </a:lnTo>
                <a:lnTo>
                  <a:pt x="1906" y="2168"/>
                </a:lnTo>
                <a:lnTo>
                  <a:pt x="1906" y="2168"/>
                </a:lnTo>
                <a:close/>
                <a:moveTo>
                  <a:pt x="1906" y="2166"/>
                </a:moveTo>
                <a:lnTo>
                  <a:pt x="1906" y="2166"/>
                </a:lnTo>
                <a:lnTo>
                  <a:pt x="1898" y="2158"/>
                </a:lnTo>
                <a:lnTo>
                  <a:pt x="1898" y="2158"/>
                </a:lnTo>
                <a:lnTo>
                  <a:pt x="1906" y="2164"/>
                </a:lnTo>
                <a:lnTo>
                  <a:pt x="1906" y="2164"/>
                </a:lnTo>
                <a:lnTo>
                  <a:pt x="1916" y="2172"/>
                </a:lnTo>
                <a:lnTo>
                  <a:pt x="1916" y="2172"/>
                </a:lnTo>
                <a:lnTo>
                  <a:pt x="1906" y="2166"/>
                </a:lnTo>
                <a:lnTo>
                  <a:pt x="1906" y="2166"/>
                </a:lnTo>
                <a:close/>
                <a:moveTo>
                  <a:pt x="1932" y="2180"/>
                </a:moveTo>
                <a:lnTo>
                  <a:pt x="1932" y="2180"/>
                </a:lnTo>
                <a:lnTo>
                  <a:pt x="1942" y="2190"/>
                </a:lnTo>
                <a:lnTo>
                  <a:pt x="1942" y="2190"/>
                </a:lnTo>
                <a:lnTo>
                  <a:pt x="1930" y="2182"/>
                </a:lnTo>
                <a:lnTo>
                  <a:pt x="1930" y="2182"/>
                </a:lnTo>
                <a:lnTo>
                  <a:pt x="1920" y="2172"/>
                </a:lnTo>
                <a:lnTo>
                  <a:pt x="1920" y="2172"/>
                </a:lnTo>
                <a:lnTo>
                  <a:pt x="1932" y="2180"/>
                </a:lnTo>
                <a:lnTo>
                  <a:pt x="1932" y="2180"/>
                </a:lnTo>
                <a:close/>
                <a:moveTo>
                  <a:pt x="1928" y="2184"/>
                </a:moveTo>
                <a:lnTo>
                  <a:pt x="1928" y="2184"/>
                </a:lnTo>
                <a:lnTo>
                  <a:pt x="1922" y="2178"/>
                </a:lnTo>
                <a:lnTo>
                  <a:pt x="1922" y="2178"/>
                </a:lnTo>
                <a:lnTo>
                  <a:pt x="1928" y="2182"/>
                </a:lnTo>
                <a:lnTo>
                  <a:pt x="1928" y="2182"/>
                </a:lnTo>
                <a:lnTo>
                  <a:pt x="1934" y="2188"/>
                </a:lnTo>
                <a:lnTo>
                  <a:pt x="1934" y="2188"/>
                </a:lnTo>
                <a:lnTo>
                  <a:pt x="1928" y="2184"/>
                </a:lnTo>
                <a:lnTo>
                  <a:pt x="1928" y="2184"/>
                </a:lnTo>
                <a:close/>
                <a:moveTo>
                  <a:pt x="1950" y="2202"/>
                </a:moveTo>
                <a:lnTo>
                  <a:pt x="1948" y="2200"/>
                </a:lnTo>
                <a:lnTo>
                  <a:pt x="1950" y="2202"/>
                </a:lnTo>
                <a:lnTo>
                  <a:pt x="1950" y="2202"/>
                </a:lnTo>
                <a:lnTo>
                  <a:pt x="1950" y="2202"/>
                </a:lnTo>
                <a:close/>
                <a:moveTo>
                  <a:pt x="1952" y="2200"/>
                </a:moveTo>
                <a:lnTo>
                  <a:pt x="1952" y="2200"/>
                </a:lnTo>
                <a:lnTo>
                  <a:pt x="1942" y="2192"/>
                </a:lnTo>
                <a:lnTo>
                  <a:pt x="1942" y="2192"/>
                </a:lnTo>
                <a:lnTo>
                  <a:pt x="1952" y="2198"/>
                </a:lnTo>
                <a:lnTo>
                  <a:pt x="1952" y="2198"/>
                </a:lnTo>
                <a:lnTo>
                  <a:pt x="1962" y="2208"/>
                </a:lnTo>
                <a:lnTo>
                  <a:pt x="1962" y="2208"/>
                </a:lnTo>
                <a:lnTo>
                  <a:pt x="1952" y="2200"/>
                </a:lnTo>
                <a:lnTo>
                  <a:pt x="1952" y="2200"/>
                </a:lnTo>
                <a:close/>
                <a:moveTo>
                  <a:pt x="1978" y="2216"/>
                </a:moveTo>
                <a:lnTo>
                  <a:pt x="1978" y="2216"/>
                </a:lnTo>
                <a:lnTo>
                  <a:pt x="1988" y="2226"/>
                </a:lnTo>
                <a:lnTo>
                  <a:pt x="1988" y="2226"/>
                </a:lnTo>
                <a:lnTo>
                  <a:pt x="1974" y="2216"/>
                </a:lnTo>
                <a:lnTo>
                  <a:pt x="1974" y="2216"/>
                </a:lnTo>
                <a:lnTo>
                  <a:pt x="1964" y="2208"/>
                </a:lnTo>
                <a:lnTo>
                  <a:pt x="1964" y="2208"/>
                </a:lnTo>
                <a:lnTo>
                  <a:pt x="1978" y="2216"/>
                </a:lnTo>
                <a:lnTo>
                  <a:pt x="1978" y="2216"/>
                </a:lnTo>
                <a:close/>
                <a:moveTo>
                  <a:pt x="1974" y="2220"/>
                </a:moveTo>
                <a:lnTo>
                  <a:pt x="1974" y="2220"/>
                </a:lnTo>
                <a:lnTo>
                  <a:pt x="1966" y="2214"/>
                </a:lnTo>
                <a:lnTo>
                  <a:pt x="1966" y="2214"/>
                </a:lnTo>
                <a:lnTo>
                  <a:pt x="1972" y="2218"/>
                </a:lnTo>
                <a:lnTo>
                  <a:pt x="1972" y="2218"/>
                </a:lnTo>
                <a:lnTo>
                  <a:pt x="1978" y="2224"/>
                </a:lnTo>
                <a:lnTo>
                  <a:pt x="1978" y="2224"/>
                </a:lnTo>
                <a:lnTo>
                  <a:pt x="1974" y="2220"/>
                </a:lnTo>
                <a:lnTo>
                  <a:pt x="1974" y="2220"/>
                </a:lnTo>
                <a:close/>
                <a:moveTo>
                  <a:pt x="1994" y="2236"/>
                </a:moveTo>
                <a:lnTo>
                  <a:pt x="1992" y="2236"/>
                </a:lnTo>
                <a:lnTo>
                  <a:pt x="1994" y="2236"/>
                </a:lnTo>
                <a:lnTo>
                  <a:pt x="1994" y="2238"/>
                </a:lnTo>
                <a:lnTo>
                  <a:pt x="1994" y="2236"/>
                </a:lnTo>
                <a:close/>
                <a:moveTo>
                  <a:pt x="1996" y="2236"/>
                </a:moveTo>
                <a:lnTo>
                  <a:pt x="1996" y="2236"/>
                </a:lnTo>
                <a:lnTo>
                  <a:pt x="1986" y="2226"/>
                </a:lnTo>
                <a:lnTo>
                  <a:pt x="1986" y="2226"/>
                </a:lnTo>
                <a:lnTo>
                  <a:pt x="1996" y="2234"/>
                </a:lnTo>
                <a:lnTo>
                  <a:pt x="1996" y="2234"/>
                </a:lnTo>
                <a:lnTo>
                  <a:pt x="2006" y="2244"/>
                </a:lnTo>
                <a:lnTo>
                  <a:pt x="2006" y="2244"/>
                </a:lnTo>
                <a:lnTo>
                  <a:pt x="1996" y="2236"/>
                </a:lnTo>
                <a:lnTo>
                  <a:pt x="1996" y="2236"/>
                </a:lnTo>
                <a:close/>
                <a:moveTo>
                  <a:pt x="2020" y="2250"/>
                </a:moveTo>
                <a:lnTo>
                  <a:pt x="2020" y="2250"/>
                </a:lnTo>
                <a:lnTo>
                  <a:pt x="2030" y="2260"/>
                </a:lnTo>
                <a:lnTo>
                  <a:pt x="2030" y="2260"/>
                </a:lnTo>
                <a:lnTo>
                  <a:pt x="2018" y="2252"/>
                </a:lnTo>
                <a:lnTo>
                  <a:pt x="2018" y="2252"/>
                </a:lnTo>
                <a:lnTo>
                  <a:pt x="2006" y="2242"/>
                </a:lnTo>
                <a:lnTo>
                  <a:pt x="2006" y="2242"/>
                </a:lnTo>
                <a:lnTo>
                  <a:pt x="2020" y="2250"/>
                </a:lnTo>
                <a:lnTo>
                  <a:pt x="2020" y="2250"/>
                </a:lnTo>
                <a:close/>
                <a:moveTo>
                  <a:pt x="2016" y="2254"/>
                </a:moveTo>
                <a:lnTo>
                  <a:pt x="2016" y="2254"/>
                </a:lnTo>
                <a:lnTo>
                  <a:pt x="2010" y="2248"/>
                </a:lnTo>
                <a:lnTo>
                  <a:pt x="2010" y="2248"/>
                </a:lnTo>
                <a:lnTo>
                  <a:pt x="2018" y="2254"/>
                </a:lnTo>
                <a:lnTo>
                  <a:pt x="2018" y="2254"/>
                </a:lnTo>
                <a:lnTo>
                  <a:pt x="2024" y="2260"/>
                </a:lnTo>
                <a:lnTo>
                  <a:pt x="2024" y="2260"/>
                </a:lnTo>
                <a:lnTo>
                  <a:pt x="2016" y="2254"/>
                </a:lnTo>
                <a:lnTo>
                  <a:pt x="2016" y="2254"/>
                </a:lnTo>
                <a:close/>
                <a:moveTo>
                  <a:pt x="2038" y="2272"/>
                </a:moveTo>
                <a:lnTo>
                  <a:pt x="2036" y="2270"/>
                </a:lnTo>
                <a:lnTo>
                  <a:pt x="2036" y="2270"/>
                </a:lnTo>
                <a:lnTo>
                  <a:pt x="2038" y="2272"/>
                </a:lnTo>
                <a:lnTo>
                  <a:pt x="2040" y="2274"/>
                </a:lnTo>
                <a:lnTo>
                  <a:pt x="2040" y="2274"/>
                </a:lnTo>
                <a:lnTo>
                  <a:pt x="2038" y="2272"/>
                </a:lnTo>
                <a:lnTo>
                  <a:pt x="2038" y="2272"/>
                </a:lnTo>
                <a:close/>
                <a:moveTo>
                  <a:pt x="2038" y="2270"/>
                </a:moveTo>
                <a:lnTo>
                  <a:pt x="2038" y="2270"/>
                </a:lnTo>
                <a:lnTo>
                  <a:pt x="2028" y="2262"/>
                </a:lnTo>
                <a:lnTo>
                  <a:pt x="2028" y="2262"/>
                </a:lnTo>
                <a:lnTo>
                  <a:pt x="2038" y="2268"/>
                </a:lnTo>
                <a:lnTo>
                  <a:pt x="2038" y="2268"/>
                </a:lnTo>
                <a:lnTo>
                  <a:pt x="2048" y="2278"/>
                </a:lnTo>
                <a:lnTo>
                  <a:pt x="2048" y="2278"/>
                </a:lnTo>
                <a:lnTo>
                  <a:pt x="2038" y="2270"/>
                </a:lnTo>
                <a:lnTo>
                  <a:pt x="2038" y="2270"/>
                </a:lnTo>
                <a:close/>
                <a:moveTo>
                  <a:pt x="2064" y="2286"/>
                </a:moveTo>
                <a:lnTo>
                  <a:pt x="2064" y="2286"/>
                </a:lnTo>
                <a:lnTo>
                  <a:pt x="2072" y="2296"/>
                </a:lnTo>
                <a:lnTo>
                  <a:pt x="2072" y="2296"/>
                </a:lnTo>
                <a:lnTo>
                  <a:pt x="2060" y="2286"/>
                </a:lnTo>
                <a:lnTo>
                  <a:pt x="2060" y="2286"/>
                </a:lnTo>
                <a:lnTo>
                  <a:pt x="2050" y="2276"/>
                </a:lnTo>
                <a:lnTo>
                  <a:pt x="2050" y="2276"/>
                </a:lnTo>
                <a:lnTo>
                  <a:pt x="2064" y="2286"/>
                </a:lnTo>
                <a:lnTo>
                  <a:pt x="2064" y="2286"/>
                </a:lnTo>
                <a:close/>
                <a:moveTo>
                  <a:pt x="2058" y="2288"/>
                </a:moveTo>
                <a:lnTo>
                  <a:pt x="2058" y="2288"/>
                </a:lnTo>
                <a:lnTo>
                  <a:pt x="2052" y="2284"/>
                </a:lnTo>
                <a:lnTo>
                  <a:pt x="2052" y="2284"/>
                </a:lnTo>
                <a:lnTo>
                  <a:pt x="2056" y="2284"/>
                </a:lnTo>
                <a:lnTo>
                  <a:pt x="2056" y="2284"/>
                </a:lnTo>
                <a:lnTo>
                  <a:pt x="2060" y="2288"/>
                </a:lnTo>
                <a:lnTo>
                  <a:pt x="2060" y="2288"/>
                </a:lnTo>
                <a:lnTo>
                  <a:pt x="2064" y="2292"/>
                </a:lnTo>
                <a:lnTo>
                  <a:pt x="2064" y="2292"/>
                </a:lnTo>
                <a:lnTo>
                  <a:pt x="2058" y="2288"/>
                </a:lnTo>
                <a:lnTo>
                  <a:pt x="2058" y="2288"/>
                </a:lnTo>
                <a:close/>
                <a:moveTo>
                  <a:pt x="2080" y="2306"/>
                </a:moveTo>
                <a:lnTo>
                  <a:pt x="2078" y="2306"/>
                </a:lnTo>
                <a:lnTo>
                  <a:pt x="2080" y="2306"/>
                </a:lnTo>
                <a:lnTo>
                  <a:pt x="2080" y="2308"/>
                </a:lnTo>
                <a:lnTo>
                  <a:pt x="2080" y="2306"/>
                </a:lnTo>
                <a:close/>
                <a:moveTo>
                  <a:pt x="2080" y="2304"/>
                </a:moveTo>
                <a:lnTo>
                  <a:pt x="2080" y="2304"/>
                </a:lnTo>
                <a:lnTo>
                  <a:pt x="2070" y="2296"/>
                </a:lnTo>
                <a:lnTo>
                  <a:pt x="2070" y="2296"/>
                </a:lnTo>
                <a:lnTo>
                  <a:pt x="2082" y="2304"/>
                </a:lnTo>
                <a:lnTo>
                  <a:pt x="2082" y="2304"/>
                </a:lnTo>
                <a:lnTo>
                  <a:pt x="2092" y="2312"/>
                </a:lnTo>
                <a:lnTo>
                  <a:pt x="2092" y="2312"/>
                </a:lnTo>
                <a:lnTo>
                  <a:pt x="2080" y="2304"/>
                </a:lnTo>
                <a:lnTo>
                  <a:pt x="2080" y="2304"/>
                </a:lnTo>
                <a:close/>
                <a:moveTo>
                  <a:pt x="2098" y="2322"/>
                </a:moveTo>
                <a:lnTo>
                  <a:pt x="2098" y="2322"/>
                </a:lnTo>
                <a:lnTo>
                  <a:pt x="2094" y="2316"/>
                </a:lnTo>
                <a:lnTo>
                  <a:pt x="2094" y="2316"/>
                </a:lnTo>
                <a:lnTo>
                  <a:pt x="2102" y="2324"/>
                </a:lnTo>
                <a:lnTo>
                  <a:pt x="2102" y="2324"/>
                </a:lnTo>
                <a:lnTo>
                  <a:pt x="2108" y="2328"/>
                </a:lnTo>
                <a:lnTo>
                  <a:pt x="2108" y="2328"/>
                </a:lnTo>
                <a:lnTo>
                  <a:pt x="2098" y="2322"/>
                </a:lnTo>
                <a:lnTo>
                  <a:pt x="2098" y="2322"/>
                </a:lnTo>
                <a:close/>
                <a:moveTo>
                  <a:pt x="2104" y="2324"/>
                </a:moveTo>
                <a:lnTo>
                  <a:pt x="2104" y="2324"/>
                </a:lnTo>
                <a:lnTo>
                  <a:pt x="2094" y="2312"/>
                </a:lnTo>
                <a:lnTo>
                  <a:pt x="2094" y="2312"/>
                </a:lnTo>
                <a:lnTo>
                  <a:pt x="2106" y="2320"/>
                </a:lnTo>
                <a:lnTo>
                  <a:pt x="2106" y="2320"/>
                </a:lnTo>
                <a:lnTo>
                  <a:pt x="2116" y="2330"/>
                </a:lnTo>
                <a:lnTo>
                  <a:pt x="2116" y="2330"/>
                </a:lnTo>
                <a:lnTo>
                  <a:pt x="2104" y="2324"/>
                </a:lnTo>
                <a:lnTo>
                  <a:pt x="2104" y="2324"/>
                </a:lnTo>
                <a:close/>
                <a:moveTo>
                  <a:pt x="2120" y="2340"/>
                </a:moveTo>
                <a:lnTo>
                  <a:pt x="2120" y="2340"/>
                </a:lnTo>
                <a:lnTo>
                  <a:pt x="2122" y="2342"/>
                </a:lnTo>
                <a:lnTo>
                  <a:pt x="2122" y="2342"/>
                </a:lnTo>
                <a:lnTo>
                  <a:pt x="2122" y="2342"/>
                </a:lnTo>
                <a:lnTo>
                  <a:pt x="2120" y="2340"/>
                </a:lnTo>
                <a:lnTo>
                  <a:pt x="2120" y="2340"/>
                </a:lnTo>
                <a:close/>
                <a:moveTo>
                  <a:pt x="2124" y="2342"/>
                </a:moveTo>
                <a:lnTo>
                  <a:pt x="2124" y="2342"/>
                </a:lnTo>
                <a:lnTo>
                  <a:pt x="2116" y="2334"/>
                </a:lnTo>
                <a:lnTo>
                  <a:pt x="2116" y="2334"/>
                </a:lnTo>
                <a:lnTo>
                  <a:pt x="2124" y="2340"/>
                </a:lnTo>
                <a:lnTo>
                  <a:pt x="2124" y="2340"/>
                </a:lnTo>
                <a:lnTo>
                  <a:pt x="2134" y="2348"/>
                </a:lnTo>
                <a:lnTo>
                  <a:pt x="2134" y="2348"/>
                </a:lnTo>
                <a:lnTo>
                  <a:pt x="2124" y="2342"/>
                </a:lnTo>
                <a:lnTo>
                  <a:pt x="2124" y="2342"/>
                </a:lnTo>
                <a:close/>
                <a:moveTo>
                  <a:pt x="2126" y="2338"/>
                </a:moveTo>
                <a:lnTo>
                  <a:pt x="2126" y="2338"/>
                </a:lnTo>
                <a:lnTo>
                  <a:pt x="2116" y="2328"/>
                </a:lnTo>
                <a:lnTo>
                  <a:pt x="2116" y="2328"/>
                </a:lnTo>
                <a:lnTo>
                  <a:pt x="2130" y="2338"/>
                </a:lnTo>
                <a:lnTo>
                  <a:pt x="2130" y="2338"/>
                </a:lnTo>
                <a:lnTo>
                  <a:pt x="2140" y="2348"/>
                </a:lnTo>
                <a:lnTo>
                  <a:pt x="2140" y="2348"/>
                </a:lnTo>
                <a:lnTo>
                  <a:pt x="2126" y="2338"/>
                </a:lnTo>
                <a:lnTo>
                  <a:pt x="2126" y="2338"/>
                </a:lnTo>
                <a:close/>
                <a:moveTo>
                  <a:pt x="2144" y="2360"/>
                </a:moveTo>
                <a:lnTo>
                  <a:pt x="2144" y="2360"/>
                </a:lnTo>
                <a:lnTo>
                  <a:pt x="2138" y="2354"/>
                </a:lnTo>
                <a:lnTo>
                  <a:pt x="2138" y="2354"/>
                </a:lnTo>
                <a:lnTo>
                  <a:pt x="2144" y="2358"/>
                </a:lnTo>
                <a:lnTo>
                  <a:pt x="2144" y="2358"/>
                </a:lnTo>
                <a:lnTo>
                  <a:pt x="2150" y="2364"/>
                </a:lnTo>
                <a:lnTo>
                  <a:pt x="2150" y="2364"/>
                </a:lnTo>
                <a:lnTo>
                  <a:pt x="2144" y="2360"/>
                </a:lnTo>
                <a:lnTo>
                  <a:pt x="2144" y="2360"/>
                </a:lnTo>
                <a:close/>
                <a:moveTo>
                  <a:pt x="2146" y="2358"/>
                </a:moveTo>
                <a:lnTo>
                  <a:pt x="2146" y="2358"/>
                </a:lnTo>
                <a:lnTo>
                  <a:pt x="2136" y="2348"/>
                </a:lnTo>
                <a:lnTo>
                  <a:pt x="2136" y="2348"/>
                </a:lnTo>
                <a:lnTo>
                  <a:pt x="2148" y="2356"/>
                </a:lnTo>
                <a:lnTo>
                  <a:pt x="2148" y="2356"/>
                </a:lnTo>
                <a:lnTo>
                  <a:pt x="2158" y="2368"/>
                </a:lnTo>
                <a:lnTo>
                  <a:pt x="2158" y="2368"/>
                </a:lnTo>
                <a:lnTo>
                  <a:pt x="2156" y="2364"/>
                </a:lnTo>
                <a:lnTo>
                  <a:pt x="2156" y="2364"/>
                </a:lnTo>
                <a:lnTo>
                  <a:pt x="2146" y="2358"/>
                </a:lnTo>
                <a:lnTo>
                  <a:pt x="2146" y="2358"/>
                </a:lnTo>
                <a:close/>
                <a:moveTo>
                  <a:pt x="2164" y="2378"/>
                </a:moveTo>
                <a:lnTo>
                  <a:pt x="2164" y="2378"/>
                </a:lnTo>
                <a:lnTo>
                  <a:pt x="2164" y="2378"/>
                </a:lnTo>
                <a:lnTo>
                  <a:pt x="2164" y="2378"/>
                </a:lnTo>
                <a:lnTo>
                  <a:pt x="2164" y="2378"/>
                </a:lnTo>
                <a:close/>
                <a:moveTo>
                  <a:pt x="2166" y="2378"/>
                </a:moveTo>
                <a:lnTo>
                  <a:pt x="2166" y="2378"/>
                </a:lnTo>
                <a:lnTo>
                  <a:pt x="2158" y="2368"/>
                </a:lnTo>
                <a:lnTo>
                  <a:pt x="2158" y="2368"/>
                </a:lnTo>
                <a:lnTo>
                  <a:pt x="2166" y="2376"/>
                </a:lnTo>
                <a:lnTo>
                  <a:pt x="2166" y="2376"/>
                </a:lnTo>
                <a:lnTo>
                  <a:pt x="2176" y="2384"/>
                </a:lnTo>
                <a:lnTo>
                  <a:pt x="2176" y="2384"/>
                </a:lnTo>
                <a:lnTo>
                  <a:pt x="2166" y="2378"/>
                </a:lnTo>
                <a:lnTo>
                  <a:pt x="2166" y="2378"/>
                </a:lnTo>
                <a:close/>
                <a:moveTo>
                  <a:pt x="2186" y="2396"/>
                </a:moveTo>
                <a:lnTo>
                  <a:pt x="2186" y="2396"/>
                </a:lnTo>
                <a:lnTo>
                  <a:pt x="2180" y="2390"/>
                </a:lnTo>
                <a:lnTo>
                  <a:pt x="2180" y="2390"/>
                </a:lnTo>
                <a:lnTo>
                  <a:pt x="2186" y="2394"/>
                </a:lnTo>
                <a:lnTo>
                  <a:pt x="2186" y="2394"/>
                </a:lnTo>
                <a:lnTo>
                  <a:pt x="2190" y="2400"/>
                </a:lnTo>
                <a:lnTo>
                  <a:pt x="2190" y="2400"/>
                </a:lnTo>
                <a:lnTo>
                  <a:pt x="2186" y="2396"/>
                </a:lnTo>
                <a:lnTo>
                  <a:pt x="2186" y="2396"/>
                </a:lnTo>
                <a:close/>
                <a:moveTo>
                  <a:pt x="2188" y="2394"/>
                </a:moveTo>
                <a:lnTo>
                  <a:pt x="2188" y="2394"/>
                </a:lnTo>
                <a:lnTo>
                  <a:pt x="2178" y="2384"/>
                </a:lnTo>
                <a:lnTo>
                  <a:pt x="2178" y="2384"/>
                </a:lnTo>
                <a:lnTo>
                  <a:pt x="2190" y="2392"/>
                </a:lnTo>
                <a:lnTo>
                  <a:pt x="2190" y="2392"/>
                </a:lnTo>
                <a:lnTo>
                  <a:pt x="2200" y="2402"/>
                </a:lnTo>
                <a:lnTo>
                  <a:pt x="2200" y="2402"/>
                </a:lnTo>
                <a:lnTo>
                  <a:pt x="2188" y="2394"/>
                </a:lnTo>
                <a:lnTo>
                  <a:pt x="2188" y="2394"/>
                </a:lnTo>
                <a:close/>
                <a:moveTo>
                  <a:pt x="2204" y="2412"/>
                </a:moveTo>
                <a:lnTo>
                  <a:pt x="2204" y="2412"/>
                </a:lnTo>
                <a:lnTo>
                  <a:pt x="2204" y="2412"/>
                </a:lnTo>
                <a:lnTo>
                  <a:pt x="2204" y="2412"/>
                </a:lnTo>
                <a:close/>
                <a:moveTo>
                  <a:pt x="2208" y="2412"/>
                </a:moveTo>
                <a:lnTo>
                  <a:pt x="2208" y="2412"/>
                </a:lnTo>
                <a:lnTo>
                  <a:pt x="2200" y="2406"/>
                </a:lnTo>
                <a:lnTo>
                  <a:pt x="2200" y="2406"/>
                </a:lnTo>
                <a:lnTo>
                  <a:pt x="2208" y="2412"/>
                </a:lnTo>
                <a:lnTo>
                  <a:pt x="2208" y="2412"/>
                </a:lnTo>
                <a:lnTo>
                  <a:pt x="2208" y="2412"/>
                </a:lnTo>
                <a:lnTo>
                  <a:pt x="2216" y="2420"/>
                </a:lnTo>
                <a:lnTo>
                  <a:pt x="2216" y="2420"/>
                </a:lnTo>
                <a:lnTo>
                  <a:pt x="2208" y="2412"/>
                </a:lnTo>
                <a:lnTo>
                  <a:pt x="2208" y="2412"/>
                </a:lnTo>
                <a:close/>
                <a:moveTo>
                  <a:pt x="2230" y="2428"/>
                </a:moveTo>
                <a:lnTo>
                  <a:pt x="2230" y="2428"/>
                </a:lnTo>
                <a:lnTo>
                  <a:pt x="2240" y="2438"/>
                </a:lnTo>
                <a:lnTo>
                  <a:pt x="2240" y="2438"/>
                </a:lnTo>
                <a:lnTo>
                  <a:pt x="2230" y="2430"/>
                </a:lnTo>
                <a:lnTo>
                  <a:pt x="2230" y="2430"/>
                </a:lnTo>
                <a:lnTo>
                  <a:pt x="2218" y="2420"/>
                </a:lnTo>
                <a:lnTo>
                  <a:pt x="2218" y="2420"/>
                </a:lnTo>
                <a:lnTo>
                  <a:pt x="2230" y="2428"/>
                </a:lnTo>
                <a:lnTo>
                  <a:pt x="2230" y="2428"/>
                </a:lnTo>
                <a:close/>
                <a:moveTo>
                  <a:pt x="2228" y="2434"/>
                </a:moveTo>
                <a:lnTo>
                  <a:pt x="2228" y="2434"/>
                </a:lnTo>
                <a:lnTo>
                  <a:pt x="2220" y="2426"/>
                </a:lnTo>
                <a:lnTo>
                  <a:pt x="2220" y="2426"/>
                </a:lnTo>
                <a:lnTo>
                  <a:pt x="2226" y="2430"/>
                </a:lnTo>
                <a:lnTo>
                  <a:pt x="2226" y="2430"/>
                </a:lnTo>
                <a:lnTo>
                  <a:pt x="2234" y="2438"/>
                </a:lnTo>
                <a:lnTo>
                  <a:pt x="2234" y="2438"/>
                </a:lnTo>
                <a:lnTo>
                  <a:pt x="2228" y="2434"/>
                </a:lnTo>
                <a:lnTo>
                  <a:pt x="2228" y="2434"/>
                </a:lnTo>
                <a:close/>
                <a:moveTo>
                  <a:pt x="2250" y="2450"/>
                </a:moveTo>
                <a:lnTo>
                  <a:pt x="2250" y="2450"/>
                </a:lnTo>
                <a:lnTo>
                  <a:pt x="2240" y="2440"/>
                </a:lnTo>
                <a:lnTo>
                  <a:pt x="2240" y="2440"/>
                </a:lnTo>
                <a:lnTo>
                  <a:pt x="2248" y="2448"/>
                </a:lnTo>
                <a:lnTo>
                  <a:pt x="2248" y="2448"/>
                </a:lnTo>
                <a:lnTo>
                  <a:pt x="2258" y="2458"/>
                </a:lnTo>
                <a:lnTo>
                  <a:pt x="2258" y="2458"/>
                </a:lnTo>
                <a:lnTo>
                  <a:pt x="2250" y="2450"/>
                </a:lnTo>
                <a:lnTo>
                  <a:pt x="2250" y="2450"/>
                </a:lnTo>
                <a:close/>
                <a:moveTo>
                  <a:pt x="2268" y="2468"/>
                </a:moveTo>
                <a:lnTo>
                  <a:pt x="2268" y="2468"/>
                </a:lnTo>
                <a:lnTo>
                  <a:pt x="2262" y="2464"/>
                </a:lnTo>
                <a:lnTo>
                  <a:pt x="2262" y="2464"/>
                </a:lnTo>
                <a:lnTo>
                  <a:pt x="2268" y="2468"/>
                </a:lnTo>
                <a:lnTo>
                  <a:pt x="2268" y="2468"/>
                </a:lnTo>
                <a:lnTo>
                  <a:pt x="2274" y="2474"/>
                </a:lnTo>
                <a:lnTo>
                  <a:pt x="2274" y="2474"/>
                </a:lnTo>
                <a:lnTo>
                  <a:pt x="2268" y="2468"/>
                </a:lnTo>
                <a:lnTo>
                  <a:pt x="2268" y="2468"/>
                </a:lnTo>
                <a:close/>
                <a:moveTo>
                  <a:pt x="2312" y="2502"/>
                </a:moveTo>
                <a:lnTo>
                  <a:pt x="2312" y="2502"/>
                </a:lnTo>
                <a:lnTo>
                  <a:pt x="2320" y="2512"/>
                </a:lnTo>
                <a:lnTo>
                  <a:pt x="2320" y="2512"/>
                </a:lnTo>
                <a:lnTo>
                  <a:pt x="2286" y="2484"/>
                </a:lnTo>
                <a:lnTo>
                  <a:pt x="2286" y="2484"/>
                </a:lnTo>
                <a:lnTo>
                  <a:pt x="2278" y="2476"/>
                </a:lnTo>
                <a:lnTo>
                  <a:pt x="2278" y="2476"/>
                </a:lnTo>
                <a:lnTo>
                  <a:pt x="2312" y="2502"/>
                </a:lnTo>
                <a:lnTo>
                  <a:pt x="2312" y="2502"/>
                </a:lnTo>
                <a:close/>
                <a:moveTo>
                  <a:pt x="2286" y="2486"/>
                </a:moveTo>
                <a:lnTo>
                  <a:pt x="2286" y="2486"/>
                </a:lnTo>
                <a:lnTo>
                  <a:pt x="2286" y="2486"/>
                </a:lnTo>
                <a:lnTo>
                  <a:pt x="2286" y="2486"/>
                </a:lnTo>
                <a:lnTo>
                  <a:pt x="2286" y="2486"/>
                </a:lnTo>
                <a:close/>
                <a:moveTo>
                  <a:pt x="2298" y="2498"/>
                </a:moveTo>
                <a:lnTo>
                  <a:pt x="2298" y="2498"/>
                </a:lnTo>
                <a:lnTo>
                  <a:pt x="2328" y="2522"/>
                </a:lnTo>
                <a:lnTo>
                  <a:pt x="2328" y="2522"/>
                </a:lnTo>
                <a:lnTo>
                  <a:pt x="2336" y="2530"/>
                </a:lnTo>
                <a:lnTo>
                  <a:pt x="2336" y="2530"/>
                </a:lnTo>
                <a:lnTo>
                  <a:pt x="2304" y="2502"/>
                </a:lnTo>
                <a:lnTo>
                  <a:pt x="2304" y="2502"/>
                </a:lnTo>
                <a:lnTo>
                  <a:pt x="2298" y="2498"/>
                </a:lnTo>
                <a:lnTo>
                  <a:pt x="2298" y="2498"/>
                </a:lnTo>
                <a:close/>
                <a:moveTo>
                  <a:pt x="2324" y="2522"/>
                </a:moveTo>
                <a:lnTo>
                  <a:pt x="2324" y="2522"/>
                </a:lnTo>
                <a:lnTo>
                  <a:pt x="2346" y="2542"/>
                </a:lnTo>
                <a:lnTo>
                  <a:pt x="2346" y="2542"/>
                </a:lnTo>
                <a:lnTo>
                  <a:pt x="2352" y="2546"/>
                </a:lnTo>
                <a:lnTo>
                  <a:pt x="2352" y="2546"/>
                </a:lnTo>
                <a:lnTo>
                  <a:pt x="2324" y="2522"/>
                </a:lnTo>
                <a:lnTo>
                  <a:pt x="2324" y="2522"/>
                </a:lnTo>
                <a:close/>
                <a:moveTo>
                  <a:pt x="2350" y="2544"/>
                </a:moveTo>
                <a:lnTo>
                  <a:pt x="2350" y="2544"/>
                </a:lnTo>
                <a:lnTo>
                  <a:pt x="2368" y="2558"/>
                </a:lnTo>
                <a:lnTo>
                  <a:pt x="2368" y="2558"/>
                </a:lnTo>
                <a:lnTo>
                  <a:pt x="2376" y="2568"/>
                </a:lnTo>
                <a:lnTo>
                  <a:pt x="2376" y="2568"/>
                </a:lnTo>
                <a:lnTo>
                  <a:pt x="2354" y="2550"/>
                </a:lnTo>
                <a:lnTo>
                  <a:pt x="2354" y="2550"/>
                </a:lnTo>
                <a:lnTo>
                  <a:pt x="2350" y="2544"/>
                </a:lnTo>
                <a:lnTo>
                  <a:pt x="2350" y="2544"/>
                </a:lnTo>
                <a:close/>
                <a:moveTo>
                  <a:pt x="2362" y="2558"/>
                </a:moveTo>
                <a:lnTo>
                  <a:pt x="2364" y="2560"/>
                </a:lnTo>
                <a:lnTo>
                  <a:pt x="2364" y="2560"/>
                </a:lnTo>
                <a:lnTo>
                  <a:pt x="2362" y="2558"/>
                </a:lnTo>
                <a:close/>
                <a:moveTo>
                  <a:pt x="2370" y="2566"/>
                </a:moveTo>
                <a:lnTo>
                  <a:pt x="2370" y="2566"/>
                </a:lnTo>
                <a:lnTo>
                  <a:pt x="2368" y="2564"/>
                </a:lnTo>
                <a:lnTo>
                  <a:pt x="2368" y="2564"/>
                </a:lnTo>
                <a:lnTo>
                  <a:pt x="2386" y="2578"/>
                </a:lnTo>
                <a:lnTo>
                  <a:pt x="2386" y="2578"/>
                </a:lnTo>
                <a:lnTo>
                  <a:pt x="2390" y="2584"/>
                </a:lnTo>
                <a:lnTo>
                  <a:pt x="2390" y="2584"/>
                </a:lnTo>
                <a:lnTo>
                  <a:pt x="2370" y="2566"/>
                </a:lnTo>
                <a:lnTo>
                  <a:pt x="2370" y="2566"/>
                </a:lnTo>
                <a:close/>
                <a:moveTo>
                  <a:pt x="2406" y="2596"/>
                </a:moveTo>
                <a:lnTo>
                  <a:pt x="2406" y="2596"/>
                </a:lnTo>
                <a:lnTo>
                  <a:pt x="2414" y="2604"/>
                </a:lnTo>
                <a:lnTo>
                  <a:pt x="2414" y="2604"/>
                </a:lnTo>
                <a:lnTo>
                  <a:pt x="2396" y="2590"/>
                </a:lnTo>
                <a:lnTo>
                  <a:pt x="2396" y="2590"/>
                </a:lnTo>
                <a:lnTo>
                  <a:pt x="2390" y="2582"/>
                </a:lnTo>
                <a:lnTo>
                  <a:pt x="2390" y="2582"/>
                </a:lnTo>
                <a:lnTo>
                  <a:pt x="2406" y="2596"/>
                </a:lnTo>
                <a:lnTo>
                  <a:pt x="2406" y="2596"/>
                </a:lnTo>
                <a:close/>
                <a:moveTo>
                  <a:pt x="2394" y="2590"/>
                </a:moveTo>
                <a:lnTo>
                  <a:pt x="2394" y="2590"/>
                </a:lnTo>
                <a:lnTo>
                  <a:pt x="2404" y="2598"/>
                </a:lnTo>
                <a:lnTo>
                  <a:pt x="2404" y="2598"/>
                </a:lnTo>
                <a:lnTo>
                  <a:pt x="2406" y="2602"/>
                </a:lnTo>
                <a:lnTo>
                  <a:pt x="2406" y="2602"/>
                </a:lnTo>
                <a:lnTo>
                  <a:pt x="2394" y="2590"/>
                </a:lnTo>
                <a:lnTo>
                  <a:pt x="2394" y="2590"/>
                </a:lnTo>
                <a:close/>
                <a:moveTo>
                  <a:pt x="2408" y="2606"/>
                </a:moveTo>
                <a:lnTo>
                  <a:pt x="2408" y="2606"/>
                </a:lnTo>
                <a:lnTo>
                  <a:pt x="2422" y="2618"/>
                </a:lnTo>
                <a:lnTo>
                  <a:pt x="2422" y="2618"/>
                </a:lnTo>
                <a:lnTo>
                  <a:pt x="2446" y="2644"/>
                </a:lnTo>
                <a:lnTo>
                  <a:pt x="2446" y="2644"/>
                </a:lnTo>
                <a:lnTo>
                  <a:pt x="2408" y="2606"/>
                </a:lnTo>
                <a:lnTo>
                  <a:pt x="2408" y="2606"/>
                </a:lnTo>
                <a:close/>
                <a:moveTo>
                  <a:pt x="2430" y="2626"/>
                </a:moveTo>
                <a:lnTo>
                  <a:pt x="2430" y="2626"/>
                </a:lnTo>
                <a:lnTo>
                  <a:pt x="2442" y="2636"/>
                </a:lnTo>
                <a:lnTo>
                  <a:pt x="2442" y="2636"/>
                </a:lnTo>
                <a:lnTo>
                  <a:pt x="2466" y="2664"/>
                </a:lnTo>
                <a:lnTo>
                  <a:pt x="2466" y="2664"/>
                </a:lnTo>
                <a:lnTo>
                  <a:pt x="2430" y="2626"/>
                </a:lnTo>
                <a:lnTo>
                  <a:pt x="2430" y="2626"/>
                </a:lnTo>
                <a:close/>
                <a:moveTo>
                  <a:pt x="2454" y="2648"/>
                </a:moveTo>
                <a:lnTo>
                  <a:pt x="2454" y="2648"/>
                </a:lnTo>
                <a:lnTo>
                  <a:pt x="2460" y="2652"/>
                </a:lnTo>
                <a:lnTo>
                  <a:pt x="2460" y="2652"/>
                </a:lnTo>
                <a:lnTo>
                  <a:pt x="2480" y="2676"/>
                </a:lnTo>
                <a:lnTo>
                  <a:pt x="2480" y="2676"/>
                </a:lnTo>
                <a:lnTo>
                  <a:pt x="2454" y="2648"/>
                </a:lnTo>
                <a:lnTo>
                  <a:pt x="2454" y="2648"/>
                </a:lnTo>
                <a:close/>
                <a:moveTo>
                  <a:pt x="2468" y="2660"/>
                </a:moveTo>
                <a:lnTo>
                  <a:pt x="2468" y="2660"/>
                </a:lnTo>
                <a:lnTo>
                  <a:pt x="2482" y="2672"/>
                </a:lnTo>
                <a:lnTo>
                  <a:pt x="2482" y="2672"/>
                </a:lnTo>
                <a:lnTo>
                  <a:pt x="2510" y="2708"/>
                </a:lnTo>
                <a:lnTo>
                  <a:pt x="2510" y="2708"/>
                </a:lnTo>
                <a:lnTo>
                  <a:pt x="2502" y="2700"/>
                </a:lnTo>
                <a:lnTo>
                  <a:pt x="2502" y="2700"/>
                </a:lnTo>
                <a:lnTo>
                  <a:pt x="2468" y="2660"/>
                </a:lnTo>
                <a:lnTo>
                  <a:pt x="2468" y="2660"/>
                </a:lnTo>
                <a:close/>
                <a:moveTo>
                  <a:pt x="2516" y="2716"/>
                </a:moveTo>
                <a:lnTo>
                  <a:pt x="2516" y="2716"/>
                </a:lnTo>
                <a:lnTo>
                  <a:pt x="2508" y="2706"/>
                </a:lnTo>
                <a:lnTo>
                  <a:pt x="2508" y="2706"/>
                </a:lnTo>
                <a:lnTo>
                  <a:pt x="2514" y="2712"/>
                </a:lnTo>
                <a:lnTo>
                  <a:pt x="2514" y="2712"/>
                </a:lnTo>
                <a:lnTo>
                  <a:pt x="2522" y="2720"/>
                </a:lnTo>
                <a:lnTo>
                  <a:pt x="2522" y="2720"/>
                </a:lnTo>
                <a:lnTo>
                  <a:pt x="2516" y="2716"/>
                </a:lnTo>
                <a:lnTo>
                  <a:pt x="2516" y="2716"/>
                </a:lnTo>
                <a:close/>
                <a:moveTo>
                  <a:pt x="2530" y="2726"/>
                </a:moveTo>
                <a:lnTo>
                  <a:pt x="2530" y="2726"/>
                </a:lnTo>
                <a:lnTo>
                  <a:pt x="2494" y="2684"/>
                </a:lnTo>
                <a:lnTo>
                  <a:pt x="2494" y="2684"/>
                </a:lnTo>
                <a:lnTo>
                  <a:pt x="2502" y="2690"/>
                </a:lnTo>
                <a:lnTo>
                  <a:pt x="2502" y="2690"/>
                </a:lnTo>
                <a:lnTo>
                  <a:pt x="2530" y="2726"/>
                </a:lnTo>
                <a:lnTo>
                  <a:pt x="2530" y="2726"/>
                </a:lnTo>
                <a:close/>
                <a:moveTo>
                  <a:pt x="2510" y="2698"/>
                </a:moveTo>
                <a:lnTo>
                  <a:pt x="2510" y="2698"/>
                </a:lnTo>
                <a:lnTo>
                  <a:pt x="2522" y="2708"/>
                </a:lnTo>
                <a:lnTo>
                  <a:pt x="2522" y="2708"/>
                </a:lnTo>
                <a:lnTo>
                  <a:pt x="2552" y="2746"/>
                </a:lnTo>
                <a:lnTo>
                  <a:pt x="2552" y="2746"/>
                </a:lnTo>
                <a:lnTo>
                  <a:pt x="2542" y="2738"/>
                </a:lnTo>
                <a:lnTo>
                  <a:pt x="2542" y="2738"/>
                </a:lnTo>
                <a:lnTo>
                  <a:pt x="2510" y="2698"/>
                </a:lnTo>
                <a:lnTo>
                  <a:pt x="2510" y="2698"/>
                </a:lnTo>
                <a:close/>
                <a:moveTo>
                  <a:pt x="2546" y="2742"/>
                </a:moveTo>
                <a:lnTo>
                  <a:pt x="2546" y="2742"/>
                </a:lnTo>
                <a:lnTo>
                  <a:pt x="2554" y="2750"/>
                </a:lnTo>
                <a:lnTo>
                  <a:pt x="2554" y="2750"/>
                </a:lnTo>
                <a:lnTo>
                  <a:pt x="2564" y="2762"/>
                </a:lnTo>
                <a:lnTo>
                  <a:pt x="2564" y="2762"/>
                </a:lnTo>
                <a:lnTo>
                  <a:pt x="2556" y="2754"/>
                </a:lnTo>
                <a:lnTo>
                  <a:pt x="2556" y="2754"/>
                </a:lnTo>
                <a:lnTo>
                  <a:pt x="2546" y="2742"/>
                </a:lnTo>
                <a:lnTo>
                  <a:pt x="2546" y="2742"/>
                </a:lnTo>
                <a:close/>
                <a:moveTo>
                  <a:pt x="2568" y="2770"/>
                </a:moveTo>
                <a:lnTo>
                  <a:pt x="2568" y="2770"/>
                </a:lnTo>
                <a:lnTo>
                  <a:pt x="2562" y="2762"/>
                </a:lnTo>
                <a:lnTo>
                  <a:pt x="2562" y="2762"/>
                </a:lnTo>
                <a:lnTo>
                  <a:pt x="2568" y="2768"/>
                </a:lnTo>
                <a:lnTo>
                  <a:pt x="2568" y="2768"/>
                </a:lnTo>
                <a:lnTo>
                  <a:pt x="2574" y="2776"/>
                </a:lnTo>
                <a:lnTo>
                  <a:pt x="2574" y="2776"/>
                </a:lnTo>
                <a:lnTo>
                  <a:pt x="2568" y="2770"/>
                </a:lnTo>
                <a:lnTo>
                  <a:pt x="2568" y="2770"/>
                </a:lnTo>
                <a:close/>
                <a:moveTo>
                  <a:pt x="2588" y="2788"/>
                </a:moveTo>
                <a:lnTo>
                  <a:pt x="2588" y="2788"/>
                </a:lnTo>
                <a:lnTo>
                  <a:pt x="2596" y="2798"/>
                </a:lnTo>
                <a:lnTo>
                  <a:pt x="2596" y="2798"/>
                </a:lnTo>
                <a:lnTo>
                  <a:pt x="2586" y="2786"/>
                </a:lnTo>
                <a:lnTo>
                  <a:pt x="2586" y="2786"/>
                </a:lnTo>
                <a:lnTo>
                  <a:pt x="2578" y="2778"/>
                </a:lnTo>
                <a:lnTo>
                  <a:pt x="2578" y="2778"/>
                </a:lnTo>
                <a:lnTo>
                  <a:pt x="2588" y="2788"/>
                </a:lnTo>
                <a:lnTo>
                  <a:pt x="2588" y="2788"/>
                </a:lnTo>
                <a:close/>
                <a:moveTo>
                  <a:pt x="2584" y="2788"/>
                </a:moveTo>
                <a:lnTo>
                  <a:pt x="2586" y="2790"/>
                </a:lnTo>
                <a:lnTo>
                  <a:pt x="2586" y="2792"/>
                </a:lnTo>
                <a:lnTo>
                  <a:pt x="2586" y="2792"/>
                </a:lnTo>
                <a:lnTo>
                  <a:pt x="2584" y="2788"/>
                </a:lnTo>
                <a:lnTo>
                  <a:pt x="2584" y="2788"/>
                </a:lnTo>
                <a:close/>
                <a:moveTo>
                  <a:pt x="2604" y="2810"/>
                </a:moveTo>
                <a:lnTo>
                  <a:pt x="2604" y="2810"/>
                </a:lnTo>
                <a:lnTo>
                  <a:pt x="2594" y="2800"/>
                </a:lnTo>
                <a:lnTo>
                  <a:pt x="2594" y="2800"/>
                </a:lnTo>
                <a:lnTo>
                  <a:pt x="2604" y="2808"/>
                </a:lnTo>
                <a:lnTo>
                  <a:pt x="2604" y="2808"/>
                </a:lnTo>
                <a:lnTo>
                  <a:pt x="2612" y="2818"/>
                </a:lnTo>
                <a:lnTo>
                  <a:pt x="2612" y="2818"/>
                </a:lnTo>
                <a:lnTo>
                  <a:pt x="2604" y="2810"/>
                </a:lnTo>
                <a:lnTo>
                  <a:pt x="2604" y="2810"/>
                </a:lnTo>
                <a:close/>
                <a:moveTo>
                  <a:pt x="2614" y="2820"/>
                </a:moveTo>
                <a:lnTo>
                  <a:pt x="2614" y="2820"/>
                </a:lnTo>
                <a:lnTo>
                  <a:pt x="2606" y="2810"/>
                </a:lnTo>
                <a:lnTo>
                  <a:pt x="2606" y="2810"/>
                </a:lnTo>
                <a:lnTo>
                  <a:pt x="2624" y="2828"/>
                </a:lnTo>
                <a:lnTo>
                  <a:pt x="2624" y="2828"/>
                </a:lnTo>
                <a:lnTo>
                  <a:pt x="2634" y="2842"/>
                </a:lnTo>
                <a:lnTo>
                  <a:pt x="2634" y="2842"/>
                </a:lnTo>
                <a:lnTo>
                  <a:pt x="2614" y="2820"/>
                </a:lnTo>
                <a:lnTo>
                  <a:pt x="2614" y="2820"/>
                </a:lnTo>
                <a:close/>
                <a:moveTo>
                  <a:pt x="2628" y="2832"/>
                </a:moveTo>
                <a:lnTo>
                  <a:pt x="2628" y="2832"/>
                </a:lnTo>
                <a:lnTo>
                  <a:pt x="2644" y="2848"/>
                </a:lnTo>
                <a:lnTo>
                  <a:pt x="2644" y="2848"/>
                </a:lnTo>
                <a:lnTo>
                  <a:pt x="2654" y="2862"/>
                </a:lnTo>
                <a:lnTo>
                  <a:pt x="2654" y="2862"/>
                </a:lnTo>
                <a:lnTo>
                  <a:pt x="2638" y="2846"/>
                </a:lnTo>
                <a:lnTo>
                  <a:pt x="2638" y="2846"/>
                </a:lnTo>
                <a:lnTo>
                  <a:pt x="2628" y="2832"/>
                </a:lnTo>
                <a:lnTo>
                  <a:pt x="2628" y="2832"/>
                </a:lnTo>
                <a:close/>
                <a:moveTo>
                  <a:pt x="2638" y="2848"/>
                </a:moveTo>
                <a:lnTo>
                  <a:pt x="2638" y="2848"/>
                </a:lnTo>
                <a:lnTo>
                  <a:pt x="2640" y="2850"/>
                </a:lnTo>
                <a:lnTo>
                  <a:pt x="2642" y="2852"/>
                </a:lnTo>
                <a:lnTo>
                  <a:pt x="2642" y="2852"/>
                </a:lnTo>
                <a:lnTo>
                  <a:pt x="2638" y="2848"/>
                </a:lnTo>
                <a:lnTo>
                  <a:pt x="2638" y="2848"/>
                </a:lnTo>
                <a:close/>
                <a:moveTo>
                  <a:pt x="2646" y="2860"/>
                </a:moveTo>
                <a:lnTo>
                  <a:pt x="2646" y="2860"/>
                </a:lnTo>
                <a:lnTo>
                  <a:pt x="2654" y="2870"/>
                </a:lnTo>
                <a:lnTo>
                  <a:pt x="2654" y="2870"/>
                </a:lnTo>
                <a:lnTo>
                  <a:pt x="2656" y="2872"/>
                </a:lnTo>
                <a:lnTo>
                  <a:pt x="2656" y="2872"/>
                </a:lnTo>
                <a:lnTo>
                  <a:pt x="2646" y="2860"/>
                </a:lnTo>
                <a:lnTo>
                  <a:pt x="2646" y="2860"/>
                </a:lnTo>
                <a:close/>
                <a:moveTo>
                  <a:pt x="2666" y="2884"/>
                </a:moveTo>
                <a:lnTo>
                  <a:pt x="2666" y="2884"/>
                </a:lnTo>
                <a:lnTo>
                  <a:pt x="2662" y="2878"/>
                </a:lnTo>
                <a:lnTo>
                  <a:pt x="2662" y="2878"/>
                </a:lnTo>
                <a:lnTo>
                  <a:pt x="2674" y="2892"/>
                </a:lnTo>
                <a:lnTo>
                  <a:pt x="2674" y="2892"/>
                </a:lnTo>
                <a:lnTo>
                  <a:pt x="2680" y="2898"/>
                </a:lnTo>
                <a:lnTo>
                  <a:pt x="2680" y="2898"/>
                </a:lnTo>
                <a:lnTo>
                  <a:pt x="2666" y="2884"/>
                </a:lnTo>
                <a:lnTo>
                  <a:pt x="2666" y="2884"/>
                </a:lnTo>
                <a:close/>
                <a:moveTo>
                  <a:pt x="2676" y="2900"/>
                </a:moveTo>
                <a:lnTo>
                  <a:pt x="2676" y="2900"/>
                </a:lnTo>
                <a:lnTo>
                  <a:pt x="2688" y="2914"/>
                </a:lnTo>
                <a:lnTo>
                  <a:pt x="2688" y="2914"/>
                </a:lnTo>
                <a:lnTo>
                  <a:pt x="2698" y="2926"/>
                </a:lnTo>
                <a:lnTo>
                  <a:pt x="2698" y="2926"/>
                </a:lnTo>
                <a:lnTo>
                  <a:pt x="2676" y="2900"/>
                </a:lnTo>
                <a:lnTo>
                  <a:pt x="2676" y="2900"/>
                </a:lnTo>
                <a:close/>
                <a:moveTo>
                  <a:pt x="2700" y="2928"/>
                </a:moveTo>
                <a:lnTo>
                  <a:pt x="2700" y="2928"/>
                </a:lnTo>
                <a:lnTo>
                  <a:pt x="2706" y="2934"/>
                </a:lnTo>
                <a:lnTo>
                  <a:pt x="2706" y="2934"/>
                </a:lnTo>
                <a:lnTo>
                  <a:pt x="2712" y="2944"/>
                </a:lnTo>
                <a:lnTo>
                  <a:pt x="2712" y="2944"/>
                </a:lnTo>
                <a:lnTo>
                  <a:pt x="2700" y="2928"/>
                </a:lnTo>
                <a:lnTo>
                  <a:pt x="2700" y="2928"/>
                </a:lnTo>
                <a:close/>
                <a:moveTo>
                  <a:pt x="2712" y="2942"/>
                </a:moveTo>
                <a:lnTo>
                  <a:pt x="2712" y="2942"/>
                </a:lnTo>
                <a:lnTo>
                  <a:pt x="2742" y="2976"/>
                </a:lnTo>
                <a:lnTo>
                  <a:pt x="2742" y="2976"/>
                </a:lnTo>
                <a:lnTo>
                  <a:pt x="2758" y="2998"/>
                </a:lnTo>
                <a:lnTo>
                  <a:pt x="2758" y="2998"/>
                </a:lnTo>
                <a:lnTo>
                  <a:pt x="2730" y="2966"/>
                </a:lnTo>
                <a:lnTo>
                  <a:pt x="2730" y="2966"/>
                </a:lnTo>
                <a:lnTo>
                  <a:pt x="2712" y="2942"/>
                </a:lnTo>
                <a:lnTo>
                  <a:pt x="2712" y="2942"/>
                </a:lnTo>
                <a:close/>
                <a:moveTo>
                  <a:pt x="2734" y="2972"/>
                </a:moveTo>
                <a:lnTo>
                  <a:pt x="2734" y="2972"/>
                </a:lnTo>
                <a:lnTo>
                  <a:pt x="2734" y="2970"/>
                </a:lnTo>
                <a:lnTo>
                  <a:pt x="2734" y="2970"/>
                </a:lnTo>
                <a:lnTo>
                  <a:pt x="2758" y="2998"/>
                </a:lnTo>
                <a:lnTo>
                  <a:pt x="2758" y="2998"/>
                </a:lnTo>
                <a:lnTo>
                  <a:pt x="2766" y="3010"/>
                </a:lnTo>
                <a:lnTo>
                  <a:pt x="2766" y="3010"/>
                </a:lnTo>
                <a:lnTo>
                  <a:pt x="2734" y="2972"/>
                </a:lnTo>
                <a:lnTo>
                  <a:pt x="2734" y="2972"/>
                </a:lnTo>
                <a:close/>
                <a:moveTo>
                  <a:pt x="2760" y="3004"/>
                </a:moveTo>
                <a:lnTo>
                  <a:pt x="2760" y="3004"/>
                </a:lnTo>
                <a:lnTo>
                  <a:pt x="2774" y="3022"/>
                </a:lnTo>
                <a:lnTo>
                  <a:pt x="2774" y="3022"/>
                </a:lnTo>
                <a:lnTo>
                  <a:pt x="2778" y="3028"/>
                </a:lnTo>
                <a:lnTo>
                  <a:pt x="2778" y="3028"/>
                </a:lnTo>
                <a:lnTo>
                  <a:pt x="2760" y="3004"/>
                </a:lnTo>
                <a:lnTo>
                  <a:pt x="2760" y="3004"/>
                </a:lnTo>
                <a:close/>
                <a:moveTo>
                  <a:pt x="2784" y="3034"/>
                </a:moveTo>
                <a:lnTo>
                  <a:pt x="2784" y="3034"/>
                </a:lnTo>
                <a:lnTo>
                  <a:pt x="2774" y="3018"/>
                </a:lnTo>
                <a:lnTo>
                  <a:pt x="2774" y="3018"/>
                </a:lnTo>
                <a:lnTo>
                  <a:pt x="2836" y="3088"/>
                </a:lnTo>
                <a:lnTo>
                  <a:pt x="2902" y="3158"/>
                </a:lnTo>
                <a:lnTo>
                  <a:pt x="2902" y="3158"/>
                </a:lnTo>
                <a:lnTo>
                  <a:pt x="2836" y="3088"/>
                </a:lnTo>
                <a:lnTo>
                  <a:pt x="2772" y="3016"/>
                </a:lnTo>
                <a:lnTo>
                  <a:pt x="2772" y="3016"/>
                </a:lnTo>
                <a:lnTo>
                  <a:pt x="2756" y="2990"/>
                </a:lnTo>
                <a:lnTo>
                  <a:pt x="2756" y="2990"/>
                </a:lnTo>
                <a:lnTo>
                  <a:pt x="2830" y="3070"/>
                </a:lnTo>
                <a:lnTo>
                  <a:pt x="2906" y="3148"/>
                </a:lnTo>
                <a:lnTo>
                  <a:pt x="2986" y="3226"/>
                </a:lnTo>
                <a:lnTo>
                  <a:pt x="3066" y="3300"/>
                </a:lnTo>
                <a:lnTo>
                  <a:pt x="3066" y="3300"/>
                </a:lnTo>
                <a:lnTo>
                  <a:pt x="3158" y="3378"/>
                </a:lnTo>
                <a:lnTo>
                  <a:pt x="3250" y="3456"/>
                </a:lnTo>
                <a:lnTo>
                  <a:pt x="3346" y="3528"/>
                </a:lnTo>
                <a:lnTo>
                  <a:pt x="3442" y="3600"/>
                </a:lnTo>
                <a:lnTo>
                  <a:pt x="3542" y="3666"/>
                </a:lnTo>
                <a:lnTo>
                  <a:pt x="3642" y="3732"/>
                </a:lnTo>
                <a:lnTo>
                  <a:pt x="3744" y="3794"/>
                </a:lnTo>
                <a:lnTo>
                  <a:pt x="3848" y="3852"/>
                </a:lnTo>
                <a:lnTo>
                  <a:pt x="3848" y="3852"/>
                </a:lnTo>
                <a:lnTo>
                  <a:pt x="3954" y="3908"/>
                </a:lnTo>
                <a:lnTo>
                  <a:pt x="4058" y="3960"/>
                </a:lnTo>
                <a:lnTo>
                  <a:pt x="4166" y="4008"/>
                </a:lnTo>
                <a:lnTo>
                  <a:pt x="4274" y="4054"/>
                </a:lnTo>
                <a:lnTo>
                  <a:pt x="4382" y="4096"/>
                </a:lnTo>
                <a:lnTo>
                  <a:pt x="4492" y="4134"/>
                </a:lnTo>
                <a:lnTo>
                  <a:pt x="4600" y="4168"/>
                </a:lnTo>
                <a:lnTo>
                  <a:pt x="4710" y="4200"/>
                </a:lnTo>
                <a:lnTo>
                  <a:pt x="4710" y="4200"/>
                </a:lnTo>
                <a:lnTo>
                  <a:pt x="4810" y="4224"/>
                </a:lnTo>
                <a:lnTo>
                  <a:pt x="4908" y="4244"/>
                </a:lnTo>
                <a:lnTo>
                  <a:pt x="4908" y="4244"/>
                </a:lnTo>
                <a:lnTo>
                  <a:pt x="4918" y="4254"/>
                </a:lnTo>
                <a:lnTo>
                  <a:pt x="4918" y="4254"/>
                </a:lnTo>
                <a:lnTo>
                  <a:pt x="4822" y="4238"/>
                </a:lnTo>
                <a:lnTo>
                  <a:pt x="4724" y="4220"/>
                </a:lnTo>
                <a:lnTo>
                  <a:pt x="4724" y="4220"/>
                </a:lnTo>
                <a:lnTo>
                  <a:pt x="4642" y="4200"/>
                </a:lnTo>
                <a:lnTo>
                  <a:pt x="4558" y="4178"/>
                </a:lnTo>
                <a:lnTo>
                  <a:pt x="4478" y="4154"/>
                </a:lnTo>
                <a:lnTo>
                  <a:pt x="4396" y="4126"/>
                </a:lnTo>
                <a:lnTo>
                  <a:pt x="4316" y="4098"/>
                </a:lnTo>
                <a:lnTo>
                  <a:pt x="4236" y="4068"/>
                </a:lnTo>
                <a:lnTo>
                  <a:pt x="4156" y="4036"/>
                </a:lnTo>
                <a:lnTo>
                  <a:pt x="4078" y="4002"/>
                </a:lnTo>
                <a:lnTo>
                  <a:pt x="4000" y="3964"/>
                </a:lnTo>
                <a:lnTo>
                  <a:pt x="3922" y="3926"/>
                </a:lnTo>
                <a:lnTo>
                  <a:pt x="3846" y="3886"/>
                </a:lnTo>
                <a:lnTo>
                  <a:pt x="3770" y="3844"/>
                </a:lnTo>
                <a:lnTo>
                  <a:pt x="3696" y="3800"/>
                </a:lnTo>
                <a:lnTo>
                  <a:pt x="3622" y="3754"/>
                </a:lnTo>
                <a:lnTo>
                  <a:pt x="3550" y="3706"/>
                </a:lnTo>
                <a:lnTo>
                  <a:pt x="3478" y="3656"/>
                </a:lnTo>
                <a:lnTo>
                  <a:pt x="3478" y="3656"/>
                </a:lnTo>
                <a:lnTo>
                  <a:pt x="3572" y="3720"/>
                </a:lnTo>
                <a:lnTo>
                  <a:pt x="3666" y="3780"/>
                </a:lnTo>
                <a:lnTo>
                  <a:pt x="3760" y="3838"/>
                </a:lnTo>
                <a:lnTo>
                  <a:pt x="3858" y="3892"/>
                </a:lnTo>
                <a:lnTo>
                  <a:pt x="3858" y="3892"/>
                </a:lnTo>
                <a:lnTo>
                  <a:pt x="3964" y="3948"/>
                </a:lnTo>
                <a:lnTo>
                  <a:pt x="4070" y="3998"/>
                </a:lnTo>
                <a:lnTo>
                  <a:pt x="4176" y="4046"/>
                </a:lnTo>
                <a:lnTo>
                  <a:pt x="4286" y="4090"/>
                </a:lnTo>
                <a:lnTo>
                  <a:pt x="4394" y="4128"/>
                </a:lnTo>
                <a:lnTo>
                  <a:pt x="4504" y="4164"/>
                </a:lnTo>
                <a:lnTo>
                  <a:pt x="4614" y="4194"/>
                </a:lnTo>
                <a:lnTo>
                  <a:pt x="4724" y="4222"/>
                </a:lnTo>
                <a:lnTo>
                  <a:pt x="4724" y="4222"/>
                </a:lnTo>
                <a:lnTo>
                  <a:pt x="4822" y="4242"/>
                </a:lnTo>
                <a:lnTo>
                  <a:pt x="4920" y="4256"/>
                </a:lnTo>
                <a:lnTo>
                  <a:pt x="4920" y="4256"/>
                </a:lnTo>
                <a:lnTo>
                  <a:pt x="4932" y="4268"/>
                </a:lnTo>
                <a:lnTo>
                  <a:pt x="4932" y="4268"/>
                </a:lnTo>
                <a:lnTo>
                  <a:pt x="4834" y="4256"/>
                </a:lnTo>
                <a:lnTo>
                  <a:pt x="4736" y="4240"/>
                </a:lnTo>
                <a:lnTo>
                  <a:pt x="4736" y="4240"/>
                </a:lnTo>
                <a:lnTo>
                  <a:pt x="4628" y="4218"/>
                </a:lnTo>
                <a:lnTo>
                  <a:pt x="4518" y="4192"/>
                </a:lnTo>
                <a:lnTo>
                  <a:pt x="4410" y="4160"/>
                </a:lnTo>
                <a:lnTo>
                  <a:pt x="4302" y="4124"/>
                </a:lnTo>
                <a:lnTo>
                  <a:pt x="4196" y="4084"/>
                </a:lnTo>
                <a:lnTo>
                  <a:pt x="4090" y="4040"/>
                </a:lnTo>
                <a:lnTo>
                  <a:pt x="3984" y="3992"/>
                </a:lnTo>
                <a:lnTo>
                  <a:pt x="3880" y="3940"/>
                </a:lnTo>
                <a:lnTo>
                  <a:pt x="3778" y="3882"/>
                </a:lnTo>
                <a:lnTo>
                  <a:pt x="3678" y="3822"/>
                </a:lnTo>
                <a:lnTo>
                  <a:pt x="3578" y="3756"/>
                </a:lnTo>
                <a:lnTo>
                  <a:pt x="3478" y="3688"/>
                </a:lnTo>
                <a:lnTo>
                  <a:pt x="3382" y="3616"/>
                </a:lnTo>
                <a:lnTo>
                  <a:pt x="3286" y="3538"/>
                </a:lnTo>
                <a:lnTo>
                  <a:pt x="3194" y="3458"/>
                </a:lnTo>
                <a:lnTo>
                  <a:pt x="3102" y="3374"/>
                </a:lnTo>
                <a:lnTo>
                  <a:pt x="3102" y="3374"/>
                </a:lnTo>
                <a:lnTo>
                  <a:pt x="3018" y="3292"/>
                </a:lnTo>
                <a:lnTo>
                  <a:pt x="2938" y="3208"/>
                </a:lnTo>
                <a:lnTo>
                  <a:pt x="2860" y="3122"/>
                </a:lnTo>
                <a:lnTo>
                  <a:pt x="2784" y="3034"/>
                </a:lnTo>
                <a:lnTo>
                  <a:pt x="2784" y="3034"/>
                </a:lnTo>
                <a:close/>
                <a:moveTo>
                  <a:pt x="2794" y="3046"/>
                </a:moveTo>
                <a:lnTo>
                  <a:pt x="2794" y="3046"/>
                </a:lnTo>
                <a:lnTo>
                  <a:pt x="2868" y="3132"/>
                </a:lnTo>
                <a:lnTo>
                  <a:pt x="2944" y="3216"/>
                </a:lnTo>
                <a:lnTo>
                  <a:pt x="3022" y="3296"/>
                </a:lnTo>
                <a:lnTo>
                  <a:pt x="3102" y="3376"/>
                </a:lnTo>
                <a:lnTo>
                  <a:pt x="3102" y="3376"/>
                </a:lnTo>
                <a:lnTo>
                  <a:pt x="3194" y="3460"/>
                </a:lnTo>
                <a:lnTo>
                  <a:pt x="3286" y="3540"/>
                </a:lnTo>
                <a:lnTo>
                  <a:pt x="3382" y="3618"/>
                </a:lnTo>
                <a:lnTo>
                  <a:pt x="3478" y="3690"/>
                </a:lnTo>
                <a:lnTo>
                  <a:pt x="3578" y="3760"/>
                </a:lnTo>
                <a:lnTo>
                  <a:pt x="3676" y="3824"/>
                </a:lnTo>
                <a:lnTo>
                  <a:pt x="3778" y="3884"/>
                </a:lnTo>
                <a:lnTo>
                  <a:pt x="3880" y="3942"/>
                </a:lnTo>
                <a:lnTo>
                  <a:pt x="3984" y="3994"/>
                </a:lnTo>
                <a:lnTo>
                  <a:pt x="4090" y="4042"/>
                </a:lnTo>
                <a:lnTo>
                  <a:pt x="4196" y="4088"/>
                </a:lnTo>
                <a:lnTo>
                  <a:pt x="4302" y="4128"/>
                </a:lnTo>
                <a:lnTo>
                  <a:pt x="4410" y="4162"/>
                </a:lnTo>
                <a:lnTo>
                  <a:pt x="4518" y="4194"/>
                </a:lnTo>
                <a:lnTo>
                  <a:pt x="4628" y="4220"/>
                </a:lnTo>
                <a:lnTo>
                  <a:pt x="4736" y="4244"/>
                </a:lnTo>
                <a:lnTo>
                  <a:pt x="4736" y="4244"/>
                </a:lnTo>
                <a:lnTo>
                  <a:pt x="4836" y="4260"/>
                </a:lnTo>
                <a:lnTo>
                  <a:pt x="4934" y="4270"/>
                </a:lnTo>
                <a:lnTo>
                  <a:pt x="4934" y="4270"/>
                </a:lnTo>
                <a:lnTo>
                  <a:pt x="4946" y="4282"/>
                </a:lnTo>
                <a:lnTo>
                  <a:pt x="4946" y="4282"/>
                </a:lnTo>
                <a:lnTo>
                  <a:pt x="4848" y="4274"/>
                </a:lnTo>
                <a:lnTo>
                  <a:pt x="4750" y="4262"/>
                </a:lnTo>
                <a:lnTo>
                  <a:pt x="4750" y="4262"/>
                </a:lnTo>
                <a:lnTo>
                  <a:pt x="4694" y="4254"/>
                </a:lnTo>
                <a:lnTo>
                  <a:pt x="4640" y="4246"/>
                </a:lnTo>
                <a:lnTo>
                  <a:pt x="4586" y="4234"/>
                </a:lnTo>
                <a:lnTo>
                  <a:pt x="4532" y="4222"/>
                </a:lnTo>
                <a:lnTo>
                  <a:pt x="4478" y="4210"/>
                </a:lnTo>
                <a:lnTo>
                  <a:pt x="4424" y="4194"/>
                </a:lnTo>
                <a:lnTo>
                  <a:pt x="4370" y="4180"/>
                </a:lnTo>
                <a:lnTo>
                  <a:pt x="4316" y="4162"/>
                </a:lnTo>
                <a:lnTo>
                  <a:pt x="4210" y="4124"/>
                </a:lnTo>
                <a:lnTo>
                  <a:pt x="4104" y="4082"/>
                </a:lnTo>
                <a:lnTo>
                  <a:pt x="4000" y="4036"/>
                </a:lnTo>
                <a:lnTo>
                  <a:pt x="3896" y="3984"/>
                </a:lnTo>
                <a:lnTo>
                  <a:pt x="3794" y="3928"/>
                </a:lnTo>
                <a:lnTo>
                  <a:pt x="3694" y="3868"/>
                </a:lnTo>
                <a:lnTo>
                  <a:pt x="3594" y="3804"/>
                </a:lnTo>
                <a:lnTo>
                  <a:pt x="3496" y="3734"/>
                </a:lnTo>
                <a:lnTo>
                  <a:pt x="3398" y="3660"/>
                </a:lnTo>
                <a:lnTo>
                  <a:pt x="3304" y="3582"/>
                </a:lnTo>
                <a:lnTo>
                  <a:pt x="3210" y="3498"/>
                </a:lnTo>
                <a:lnTo>
                  <a:pt x="3120" y="3412"/>
                </a:lnTo>
                <a:lnTo>
                  <a:pt x="3120" y="3412"/>
                </a:lnTo>
                <a:lnTo>
                  <a:pt x="3038" y="3330"/>
                </a:lnTo>
                <a:lnTo>
                  <a:pt x="2958" y="3244"/>
                </a:lnTo>
                <a:lnTo>
                  <a:pt x="2882" y="3156"/>
                </a:lnTo>
                <a:lnTo>
                  <a:pt x="2808" y="3066"/>
                </a:lnTo>
                <a:lnTo>
                  <a:pt x="2808" y="3066"/>
                </a:lnTo>
                <a:lnTo>
                  <a:pt x="2794" y="3046"/>
                </a:lnTo>
                <a:lnTo>
                  <a:pt x="2794" y="3046"/>
                </a:lnTo>
                <a:close/>
                <a:moveTo>
                  <a:pt x="4886" y="4310"/>
                </a:moveTo>
                <a:lnTo>
                  <a:pt x="4886" y="4310"/>
                </a:lnTo>
                <a:lnTo>
                  <a:pt x="4812" y="4308"/>
                </a:lnTo>
                <a:lnTo>
                  <a:pt x="4740" y="4304"/>
                </a:lnTo>
                <a:lnTo>
                  <a:pt x="4668" y="4298"/>
                </a:lnTo>
                <a:lnTo>
                  <a:pt x="4600" y="4290"/>
                </a:lnTo>
                <a:lnTo>
                  <a:pt x="4532" y="4278"/>
                </a:lnTo>
                <a:lnTo>
                  <a:pt x="4464" y="4266"/>
                </a:lnTo>
                <a:lnTo>
                  <a:pt x="4400" y="4252"/>
                </a:lnTo>
                <a:lnTo>
                  <a:pt x="4336" y="4236"/>
                </a:lnTo>
                <a:lnTo>
                  <a:pt x="4274" y="4218"/>
                </a:lnTo>
                <a:lnTo>
                  <a:pt x="4214" y="4198"/>
                </a:lnTo>
                <a:lnTo>
                  <a:pt x="4154" y="4176"/>
                </a:lnTo>
                <a:lnTo>
                  <a:pt x="4096" y="4154"/>
                </a:lnTo>
                <a:lnTo>
                  <a:pt x="4040" y="4132"/>
                </a:lnTo>
                <a:lnTo>
                  <a:pt x="3986" y="4106"/>
                </a:lnTo>
                <a:lnTo>
                  <a:pt x="3934" y="4082"/>
                </a:lnTo>
                <a:lnTo>
                  <a:pt x="3882" y="4056"/>
                </a:lnTo>
                <a:lnTo>
                  <a:pt x="3882" y="4056"/>
                </a:lnTo>
                <a:lnTo>
                  <a:pt x="3810" y="4014"/>
                </a:lnTo>
                <a:lnTo>
                  <a:pt x="3736" y="3972"/>
                </a:lnTo>
                <a:lnTo>
                  <a:pt x="3666" y="3926"/>
                </a:lnTo>
                <a:lnTo>
                  <a:pt x="3594" y="3876"/>
                </a:lnTo>
                <a:lnTo>
                  <a:pt x="3524" y="3824"/>
                </a:lnTo>
                <a:lnTo>
                  <a:pt x="3454" y="3770"/>
                </a:lnTo>
                <a:lnTo>
                  <a:pt x="3386" y="3712"/>
                </a:lnTo>
                <a:lnTo>
                  <a:pt x="3318" y="3652"/>
                </a:lnTo>
                <a:lnTo>
                  <a:pt x="3252" y="3588"/>
                </a:lnTo>
                <a:lnTo>
                  <a:pt x="3186" y="3524"/>
                </a:lnTo>
                <a:lnTo>
                  <a:pt x="3122" y="3456"/>
                </a:lnTo>
                <a:lnTo>
                  <a:pt x="3060" y="3386"/>
                </a:lnTo>
                <a:lnTo>
                  <a:pt x="2998" y="3314"/>
                </a:lnTo>
                <a:lnTo>
                  <a:pt x="2936" y="3238"/>
                </a:lnTo>
                <a:lnTo>
                  <a:pt x="2878" y="3162"/>
                </a:lnTo>
                <a:lnTo>
                  <a:pt x="2820" y="3082"/>
                </a:lnTo>
                <a:lnTo>
                  <a:pt x="2820" y="3082"/>
                </a:lnTo>
                <a:lnTo>
                  <a:pt x="2892" y="3170"/>
                </a:lnTo>
                <a:lnTo>
                  <a:pt x="2966" y="3254"/>
                </a:lnTo>
                <a:lnTo>
                  <a:pt x="3042" y="3336"/>
                </a:lnTo>
                <a:lnTo>
                  <a:pt x="3118" y="3414"/>
                </a:lnTo>
                <a:lnTo>
                  <a:pt x="3118" y="3414"/>
                </a:lnTo>
                <a:lnTo>
                  <a:pt x="3210" y="3500"/>
                </a:lnTo>
                <a:lnTo>
                  <a:pt x="3304" y="3584"/>
                </a:lnTo>
                <a:lnTo>
                  <a:pt x="3398" y="3662"/>
                </a:lnTo>
                <a:lnTo>
                  <a:pt x="3496" y="3736"/>
                </a:lnTo>
                <a:lnTo>
                  <a:pt x="3594" y="3806"/>
                </a:lnTo>
                <a:lnTo>
                  <a:pt x="3694" y="3870"/>
                </a:lnTo>
                <a:lnTo>
                  <a:pt x="3794" y="3930"/>
                </a:lnTo>
                <a:lnTo>
                  <a:pt x="3896" y="3986"/>
                </a:lnTo>
                <a:lnTo>
                  <a:pt x="4000" y="4038"/>
                </a:lnTo>
                <a:lnTo>
                  <a:pt x="4104" y="4086"/>
                </a:lnTo>
                <a:lnTo>
                  <a:pt x="4210" y="4128"/>
                </a:lnTo>
                <a:lnTo>
                  <a:pt x="4316" y="4164"/>
                </a:lnTo>
                <a:lnTo>
                  <a:pt x="4370" y="4182"/>
                </a:lnTo>
                <a:lnTo>
                  <a:pt x="4424" y="4196"/>
                </a:lnTo>
                <a:lnTo>
                  <a:pt x="4478" y="4212"/>
                </a:lnTo>
                <a:lnTo>
                  <a:pt x="4532" y="4224"/>
                </a:lnTo>
                <a:lnTo>
                  <a:pt x="4586" y="4236"/>
                </a:lnTo>
                <a:lnTo>
                  <a:pt x="4640" y="4248"/>
                </a:lnTo>
                <a:lnTo>
                  <a:pt x="4694" y="4256"/>
                </a:lnTo>
                <a:lnTo>
                  <a:pt x="4750" y="4266"/>
                </a:lnTo>
                <a:lnTo>
                  <a:pt x="4750" y="4266"/>
                </a:lnTo>
                <a:lnTo>
                  <a:pt x="4848" y="4276"/>
                </a:lnTo>
                <a:lnTo>
                  <a:pt x="4948" y="4284"/>
                </a:lnTo>
                <a:lnTo>
                  <a:pt x="4948" y="4284"/>
                </a:lnTo>
                <a:lnTo>
                  <a:pt x="4958" y="4294"/>
                </a:lnTo>
                <a:lnTo>
                  <a:pt x="4958" y="4294"/>
                </a:lnTo>
                <a:lnTo>
                  <a:pt x="4860" y="4292"/>
                </a:lnTo>
                <a:lnTo>
                  <a:pt x="4762" y="4284"/>
                </a:lnTo>
                <a:lnTo>
                  <a:pt x="4762" y="4284"/>
                </a:lnTo>
                <a:lnTo>
                  <a:pt x="4710" y="4280"/>
                </a:lnTo>
                <a:lnTo>
                  <a:pt x="4656" y="4272"/>
                </a:lnTo>
                <a:lnTo>
                  <a:pt x="4604" y="4264"/>
                </a:lnTo>
                <a:lnTo>
                  <a:pt x="4552" y="4254"/>
                </a:lnTo>
                <a:lnTo>
                  <a:pt x="4500" y="4244"/>
                </a:lnTo>
                <a:lnTo>
                  <a:pt x="4448" y="4232"/>
                </a:lnTo>
                <a:lnTo>
                  <a:pt x="4396" y="4218"/>
                </a:lnTo>
                <a:lnTo>
                  <a:pt x="4344" y="4204"/>
                </a:lnTo>
                <a:lnTo>
                  <a:pt x="4292" y="4188"/>
                </a:lnTo>
                <a:lnTo>
                  <a:pt x="4240" y="4170"/>
                </a:lnTo>
                <a:lnTo>
                  <a:pt x="4190" y="4152"/>
                </a:lnTo>
                <a:lnTo>
                  <a:pt x="4140" y="4132"/>
                </a:lnTo>
                <a:lnTo>
                  <a:pt x="4038" y="4090"/>
                </a:lnTo>
                <a:lnTo>
                  <a:pt x="3940" y="4044"/>
                </a:lnTo>
                <a:lnTo>
                  <a:pt x="3842" y="3992"/>
                </a:lnTo>
                <a:lnTo>
                  <a:pt x="3744" y="3936"/>
                </a:lnTo>
                <a:lnTo>
                  <a:pt x="3648" y="3876"/>
                </a:lnTo>
                <a:lnTo>
                  <a:pt x="3554" y="3812"/>
                </a:lnTo>
                <a:lnTo>
                  <a:pt x="3462" y="3742"/>
                </a:lnTo>
                <a:lnTo>
                  <a:pt x="3372" y="3670"/>
                </a:lnTo>
                <a:lnTo>
                  <a:pt x="3284" y="3594"/>
                </a:lnTo>
                <a:lnTo>
                  <a:pt x="3196" y="3512"/>
                </a:lnTo>
                <a:lnTo>
                  <a:pt x="3196" y="3512"/>
                </a:lnTo>
                <a:lnTo>
                  <a:pt x="3278" y="3588"/>
                </a:lnTo>
                <a:lnTo>
                  <a:pt x="3362" y="3662"/>
                </a:lnTo>
                <a:lnTo>
                  <a:pt x="3446" y="3732"/>
                </a:lnTo>
                <a:lnTo>
                  <a:pt x="3532" y="3796"/>
                </a:lnTo>
                <a:lnTo>
                  <a:pt x="3618" y="3858"/>
                </a:lnTo>
                <a:lnTo>
                  <a:pt x="3706" y="3916"/>
                </a:lnTo>
                <a:lnTo>
                  <a:pt x="3796" y="3970"/>
                </a:lnTo>
                <a:lnTo>
                  <a:pt x="3886" y="4020"/>
                </a:lnTo>
                <a:lnTo>
                  <a:pt x="3886" y="4020"/>
                </a:lnTo>
                <a:lnTo>
                  <a:pt x="3940" y="4046"/>
                </a:lnTo>
                <a:lnTo>
                  <a:pt x="3992" y="4072"/>
                </a:lnTo>
                <a:lnTo>
                  <a:pt x="4046" y="4098"/>
                </a:lnTo>
                <a:lnTo>
                  <a:pt x="4100" y="4120"/>
                </a:lnTo>
                <a:lnTo>
                  <a:pt x="4154" y="4142"/>
                </a:lnTo>
                <a:lnTo>
                  <a:pt x="4208" y="4162"/>
                </a:lnTo>
                <a:lnTo>
                  <a:pt x="4262" y="4180"/>
                </a:lnTo>
                <a:lnTo>
                  <a:pt x="4318" y="4198"/>
                </a:lnTo>
                <a:lnTo>
                  <a:pt x="4372" y="4214"/>
                </a:lnTo>
                <a:lnTo>
                  <a:pt x="4428" y="4228"/>
                </a:lnTo>
                <a:lnTo>
                  <a:pt x="4484" y="4242"/>
                </a:lnTo>
                <a:lnTo>
                  <a:pt x="4538" y="4254"/>
                </a:lnTo>
                <a:lnTo>
                  <a:pt x="4594" y="4264"/>
                </a:lnTo>
                <a:lnTo>
                  <a:pt x="4650" y="4274"/>
                </a:lnTo>
                <a:lnTo>
                  <a:pt x="4706" y="4280"/>
                </a:lnTo>
                <a:lnTo>
                  <a:pt x="4762" y="4288"/>
                </a:lnTo>
                <a:lnTo>
                  <a:pt x="4762" y="4288"/>
                </a:lnTo>
                <a:lnTo>
                  <a:pt x="4862" y="4294"/>
                </a:lnTo>
                <a:lnTo>
                  <a:pt x="4960" y="4296"/>
                </a:lnTo>
                <a:lnTo>
                  <a:pt x="4960" y="4296"/>
                </a:lnTo>
                <a:lnTo>
                  <a:pt x="4972" y="4308"/>
                </a:lnTo>
                <a:lnTo>
                  <a:pt x="4972" y="4308"/>
                </a:lnTo>
                <a:lnTo>
                  <a:pt x="4886" y="4310"/>
                </a:lnTo>
                <a:lnTo>
                  <a:pt x="4886" y="4310"/>
                </a:lnTo>
                <a:close/>
                <a:moveTo>
                  <a:pt x="4972" y="4308"/>
                </a:moveTo>
                <a:lnTo>
                  <a:pt x="4972" y="4308"/>
                </a:lnTo>
                <a:lnTo>
                  <a:pt x="4962" y="4296"/>
                </a:lnTo>
                <a:lnTo>
                  <a:pt x="4962" y="4296"/>
                </a:lnTo>
                <a:lnTo>
                  <a:pt x="4968" y="4296"/>
                </a:lnTo>
                <a:lnTo>
                  <a:pt x="4968" y="4296"/>
                </a:lnTo>
                <a:lnTo>
                  <a:pt x="4974" y="4296"/>
                </a:lnTo>
                <a:lnTo>
                  <a:pt x="4974" y="4296"/>
                </a:lnTo>
                <a:lnTo>
                  <a:pt x="4986" y="4306"/>
                </a:lnTo>
                <a:lnTo>
                  <a:pt x="4986" y="4306"/>
                </a:lnTo>
                <a:lnTo>
                  <a:pt x="4972" y="4308"/>
                </a:lnTo>
                <a:lnTo>
                  <a:pt x="4972" y="4308"/>
                </a:lnTo>
                <a:close/>
              </a:path>
            </a:pathLst>
          </a:custGeom>
          <a:solidFill>
            <a:srgbClr val="37C5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/>
          <p:cNvGrpSpPr/>
          <p:nvPr userDrawn="1"/>
        </p:nvGrpSpPr>
        <p:grpSpPr>
          <a:xfrm>
            <a:off x="0" y="0"/>
            <a:ext cx="9144000" cy="5143498"/>
            <a:chOff x="1187450" y="614362"/>
            <a:chExt cx="9144000" cy="2292351"/>
          </a:xfrm>
          <a:solidFill>
            <a:srgbClr val="0070C0"/>
          </a:solidFill>
        </p:grpSpPr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1628775" y="2525713"/>
              <a:ext cx="5149850" cy="381000"/>
            </a:xfrm>
            <a:custGeom>
              <a:avLst/>
              <a:gdLst>
                <a:gd name="T0" fmla="*/ 1270 w 3244"/>
                <a:gd name="T1" fmla="*/ 6 h 240"/>
                <a:gd name="T2" fmla="*/ 1084 w 3244"/>
                <a:gd name="T3" fmla="*/ 18 h 240"/>
                <a:gd name="T4" fmla="*/ 906 w 3244"/>
                <a:gd name="T5" fmla="*/ 36 h 240"/>
                <a:gd name="T6" fmla="*/ 732 w 3244"/>
                <a:gd name="T7" fmla="*/ 58 h 240"/>
                <a:gd name="T8" fmla="*/ 568 w 3244"/>
                <a:gd name="T9" fmla="*/ 84 h 240"/>
                <a:gd name="T10" fmla="*/ 410 w 3244"/>
                <a:gd name="T11" fmla="*/ 116 h 240"/>
                <a:gd name="T12" fmla="*/ 264 w 3244"/>
                <a:gd name="T13" fmla="*/ 154 h 240"/>
                <a:gd name="T14" fmla="*/ 126 w 3244"/>
                <a:gd name="T15" fmla="*/ 194 h 240"/>
                <a:gd name="T16" fmla="*/ 0 w 3244"/>
                <a:gd name="T17" fmla="*/ 240 h 240"/>
                <a:gd name="T18" fmla="*/ 6 w 3244"/>
                <a:gd name="T19" fmla="*/ 240 h 240"/>
                <a:gd name="T20" fmla="*/ 132 w 3244"/>
                <a:gd name="T21" fmla="*/ 196 h 240"/>
                <a:gd name="T22" fmla="*/ 268 w 3244"/>
                <a:gd name="T23" fmla="*/ 154 h 240"/>
                <a:gd name="T24" fmla="*/ 414 w 3244"/>
                <a:gd name="T25" fmla="*/ 118 h 240"/>
                <a:gd name="T26" fmla="*/ 570 w 3244"/>
                <a:gd name="T27" fmla="*/ 86 h 240"/>
                <a:gd name="T28" fmla="*/ 736 w 3244"/>
                <a:gd name="T29" fmla="*/ 58 h 240"/>
                <a:gd name="T30" fmla="*/ 908 w 3244"/>
                <a:gd name="T31" fmla="*/ 36 h 240"/>
                <a:gd name="T32" fmla="*/ 1086 w 3244"/>
                <a:gd name="T33" fmla="*/ 20 h 240"/>
                <a:gd name="T34" fmla="*/ 1272 w 3244"/>
                <a:gd name="T35" fmla="*/ 8 h 240"/>
                <a:gd name="T36" fmla="*/ 1404 w 3244"/>
                <a:gd name="T37" fmla="*/ 2 h 240"/>
                <a:gd name="T38" fmla="*/ 1668 w 3244"/>
                <a:gd name="T39" fmla="*/ 2 h 240"/>
                <a:gd name="T40" fmla="*/ 1928 w 3244"/>
                <a:gd name="T41" fmla="*/ 10 h 240"/>
                <a:gd name="T42" fmla="*/ 2186 w 3244"/>
                <a:gd name="T43" fmla="*/ 30 h 240"/>
                <a:gd name="T44" fmla="*/ 2438 w 3244"/>
                <a:gd name="T45" fmla="*/ 60 h 240"/>
                <a:gd name="T46" fmla="*/ 2680 w 3244"/>
                <a:gd name="T47" fmla="*/ 100 h 240"/>
                <a:gd name="T48" fmla="*/ 2914 w 3244"/>
                <a:gd name="T49" fmla="*/ 148 h 240"/>
                <a:gd name="T50" fmla="*/ 3134 w 3244"/>
                <a:gd name="T51" fmla="*/ 208 h 240"/>
                <a:gd name="T52" fmla="*/ 3244 w 3244"/>
                <a:gd name="T53" fmla="*/ 240 h 240"/>
                <a:gd name="T54" fmla="*/ 3140 w 3244"/>
                <a:gd name="T55" fmla="*/ 208 h 240"/>
                <a:gd name="T56" fmla="*/ 2920 w 3244"/>
                <a:gd name="T57" fmla="*/ 148 h 240"/>
                <a:gd name="T58" fmla="*/ 2686 w 3244"/>
                <a:gd name="T59" fmla="*/ 98 h 240"/>
                <a:gd name="T60" fmla="*/ 2440 w 3244"/>
                <a:gd name="T61" fmla="*/ 58 h 240"/>
                <a:gd name="T62" fmla="*/ 2312 w 3244"/>
                <a:gd name="T63" fmla="*/ 42 h 240"/>
                <a:gd name="T64" fmla="*/ 2056 w 3244"/>
                <a:gd name="T65" fmla="*/ 18 h 240"/>
                <a:gd name="T66" fmla="*/ 1794 w 3244"/>
                <a:gd name="T67" fmla="*/ 4 h 240"/>
                <a:gd name="T68" fmla="*/ 1530 w 3244"/>
                <a:gd name="T69" fmla="*/ 0 h 240"/>
                <a:gd name="T70" fmla="*/ 1270 w 3244"/>
                <a:gd name="T71" fmla="*/ 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44" h="240">
                  <a:moveTo>
                    <a:pt x="1270" y="6"/>
                  </a:moveTo>
                  <a:lnTo>
                    <a:pt x="1270" y="6"/>
                  </a:lnTo>
                  <a:lnTo>
                    <a:pt x="1178" y="12"/>
                  </a:lnTo>
                  <a:lnTo>
                    <a:pt x="1084" y="18"/>
                  </a:lnTo>
                  <a:lnTo>
                    <a:pt x="994" y="26"/>
                  </a:lnTo>
                  <a:lnTo>
                    <a:pt x="906" y="36"/>
                  </a:lnTo>
                  <a:lnTo>
                    <a:pt x="818" y="46"/>
                  </a:lnTo>
                  <a:lnTo>
                    <a:pt x="732" y="58"/>
                  </a:lnTo>
                  <a:lnTo>
                    <a:pt x="648" y="70"/>
                  </a:lnTo>
                  <a:lnTo>
                    <a:pt x="568" y="84"/>
                  </a:lnTo>
                  <a:lnTo>
                    <a:pt x="488" y="100"/>
                  </a:lnTo>
                  <a:lnTo>
                    <a:pt x="410" y="116"/>
                  </a:lnTo>
                  <a:lnTo>
                    <a:pt x="336" y="134"/>
                  </a:lnTo>
                  <a:lnTo>
                    <a:pt x="264" y="154"/>
                  </a:lnTo>
                  <a:lnTo>
                    <a:pt x="194" y="174"/>
                  </a:lnTo>
                  <a:lnTo>
                    <a:pt x="126" y="194"/>
                  </a:lnTo>
                  <a:lnTo>
                    <a:pt x="62" y="218"/>
                  </a:lnTo>
                  <a:lnTo>
                    <a:pt x="0" y="240"/>
                  </a:lnTo>
                  <a:lnTo>
                    <a:pt x="6" y="240"/>
                  </a:lnTo>
                  <a:lnTo>
                    <a:pt x="6" y="240"/>
                  </a:lnTo>
                  <a:lnTo>
                    <a:pt x="66" y="218"/>
                  </a:lnTo>
                  <a:lnTo>
                    <a:pt x="132" y="196"/>
                  </a:lnTo>
                  <a:lnTo>
                    <a:pt x="198" y="174"/>
                  </a:lnTo>
                  <a:lnTo>
                    <a:pt x="268" y="154"/>
                  </a:lnTo>
                  <a:lnTo>
                    <a:pt x="340" y="136"/>
                  </a:lnTo>
                  <a:lnTo>
                    <a:pt x="414" y="118"/>
                  </a:lnTo>
                  <a:lnTo>
                    <a:pt x="492" y="102"/>
                  </a:lnTo>
                  <a:lnTo>
                    <a:pt x="570" y="86"/>
                  </a:lnTo>
                  <a:lnTo>
                    <a:pt x="652" y="72"/>
                  </a:lnTo>
                  <a:lnTo>
                    <a:pt x="736" y="58"/>
                  </a:lnTo>
                  <a:lnTo>
                    <a:pt x="820" y="46"/>
                  </a:lnTo>
                  <a:lnTo>
                    <a:pt x="908" y="36"/>
                  </a:lnTo>
                  <a:lnTo>
                    <a:pt x="996" y="28"/>
                  </a:lnTo>
                  <a:lnTo>
                    <a:pt x="1086" y="20"/>
                  </a:lnTo>
                  <a:lnTo>
                    <a:pt x="1178" y="12"/>
                  </a:lnTo>
                  <a:lnTo>
                    <a:pt x="1272" y="8"/>
                  </a:lnTo>
                  <a:lnTo>
                    <a:pt x="1272" y="8"/>
                  </a:lnTo>
                  <a:lnTo>
                    <a:pt x="1404" y="2"/>
                  </a:lnTo>
                  <a:lnTo>
                    <a:pt x="1536" y="0"/>
                  </a:lnTo>
                  <a:lnTo>
                    <a:pt x="1668" y="2"/>
                  </a:lnTo>
                  <a:lnTo>
                    <a:pt x="1798" y="4"/>
                  </a:lnTo>
                  <a:lnTo>
                    <a:pt x="1928" y="10"/>
                  </a:lnTo>
                  <a:lnTo>
                    <a:pt x="2058" y="18"/>
                  </a:lnTo>
                  <a:lnTo>
                    <a:pt x="2186" y="30"/>
                  </a:lnTo>
                  <a:lnTo>
                    <a:pt x="2312" y="44"/>
                  </a:lnTo>
                  <a:lnTo>
                    <a:pt x="2438" y="60"/>
                  </a:lnTo>
                  <a:lnTo>
                    <a:pt x="2560" y="78"/>
                  </a:lnTo>
                  <a:lnTo>
                    <a:pt x="2680" y="100"/>
                  </a:lnTo>
                  <a:lnTo>
                    <a:pt x="2798" y="122"/>
                  </a:lnTo>
                  <a:lnTo>
                    <a:pt x="2914" y="148"/>
                  </a:lnTo>
                  <a:lnTo>
                    <a:pt x="3026" y="176"/>
                  </a:lnTo>
                  <a:lnTo>
                    <a:pt x="3134" y="208"/>
                  </a:lnTo>
                  <a:lnTo>
                    <a:pt x="3240" y="240"/>
                  </a:lnTo>
                  <a:lnTo>
                    <a:pt x="3244" y="240"/>
                  </a:lnTo>
                  <a:lnTo>
                    <a:pt x="3244" y="240"/>
                  </a:lnTo>
                  <a:lnTo>
                    <a:pt x="3140" y="208"/>
                  </a:lnTo>
                  <a:lnTo>
                    <a:pt x="3032" y="176"/>
                  </a:lnTo>
                  <a:lnTo>
                    <a:pt x="2920" y="148"/>
                  </a:lnTo>
                  <a:lnTo>
                    <a:pt x="2804" y="122"/>
                  </a:lnTo>
                  <a:lnTo>
                    <a:pt x="2686" y="98"/>
                  </a:lnTo>
                  <a:lnTo>
                    <a:pt x="2564" y="78"/>
                  </a:lnTo>
                  <a:lnTo>
                    <a:pt x="2440" y="58"/>
                  </a:lnTo>
                  <a:lnTo>
                    <a:pt x="2312" y="42"/>
                  </a:lnTo>
                  <a:lnTo>
                    <a:pt x="2312" y="42"/>
                  </a:lnTo>
                  <a:lnTo>
                    <a:pt x="2184" y="28"/>
                  </a:lnTo>
                  <a:lnTo>
                    <a:pt x="2056" y="18"/>
                  </a:lnTo>
                  <a:lnTo>
                    <a:pt x="1924" y="8"/>
                  </a:lnTo>
                  <a:lnTo>
                    <a:pt x="1794" y="4"/>
                  </a:lnTo>
                  <a:lnTo>
                    <a:pt x="1662" y="0"/>
                  </a:lnTo>
                  <a:lnTo>
                    <a:pt x="1530" y="0"/>
                  </a:lnTo>
                  <a:lnTo>
                    <a:pt x="1400" y="2"/>
                  </a:lnTo>
                  <a:lnTo>
                    <a:pt x="1270" y="6"/>
                  </a:lnTo>
                  <a:lnTo>
                    <a:pt x="127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1463675" y="2493963"/>
              <a:ext cx="5467350" cy="412750"/>
            </a:xfrm>
            <a:custGeom>
              <a:avLst/>
              <a:gdLst>
                <a:gd name="T0" fmla="*/ 1582 w 3444"/>
                <a:gd name="T1" fmla="*/ 0 h 260"/>
                <a:gd name="T2" fmla="*/ 1322 w 3444"/>
                <a:gd name="T3" fmla="*/ 6 h 260"/>
                <a:gd name="T4" fmla="*/ 1070 w 3444"/>
                <a:gd name="T5" fmla="*/ 24 h 260"/>
                <a:gd name="T6" fmla="*/ 826 w 3444"/>
                <a:gd name="T7" fmla="*/ 52 h 260"/>
                <a:gd name="T8" fmla="*/ 596 w 3444"/>
                <a:gd name="T9" fmla="*/ 90 h 260"/>
                <a:gd name="T10" fmla="*/ 512 w 3444"/>
                <a:gd name="T11" fmla="*/ 106 h 260"/>
                <a:gd name="T12" fmla="*/ 350 w 3444"/>
                <a:gd name="T13" fmla="*/ 144 h 260"/>
                <a:gd name="T14" fmla="*/ 200 w 3444"/>
                <a:gd name="T15" fmla="*/ 188 h 260"/>
                <a:gd name="T16" fmla="*/ 64 w 3444"/>
                <a:gd name="T17" fmla="*/ 234 h 260"/>
                <a:gd name="T18" fmla="*/ 6 w 3444"/>
                <a:gd name="T19" fmla="*/ 260 h 260"/>
                <a:gd name="T20" fmla="*/ 78 w 3444"/>
                <a:gd name="T21" fmla="*/ 232 h 260"/>
                <a:gd name="T22" fmla="*/ 238 w 3444"/>
                <a:gd name="T23" fmla="*/ 178 h 260"/>
                <a:gd name="T24" fmla="*/ 412 w 3444"/>
                <a:gd name="T25" fmla="*/ 130 h 260"/>
                <a:gd name="T26" fmla="*/ 600 w 3444"/>
                <a:gd name="T27" fmla="*/ 90 h 260"/>
                <a:gd name="T28" fmla="*/ 802 w 3444"/>
                <a:gd name="T29" fmla="*/ 56 h 260"/>
                <a:gd name="T30" fmla="*/ 1014 w 3444"/>
                <a:gd name="T31" fmla="*/ 30 h 260"/>
                <a:gd name="T32" fmla="*/ 1236 w 3444"/>
                <a:gd name="T33" fmla="*/ 12 h 260"/>
                <a:gd name="T34" fmla="*/ 1464 w 3444"/>
                <a:gd name="T35" fmla="*/ 2 h 260"/>
                <a:gd name="T36" fmla="*/ 1582 w 3444"/>
                <a:gd name="T37" fmla="*/ 0 h 260"/>
                <a:gd name="T38" fmla="*/ 1810 w 3444"/>
                <a:gd name="T39" fmla="*/ 4 h 260"/>
                <a:gd name="T40" fmla="*/ 2040 w 3444"/>
                <a:gd name="T41" fmla="*/ 14 h 260"/>
                <a:gd name="T42" fmla="*/ 2274 w 3444"/>
                <a:gd name="T43" fmla="*/ 34 h 260"/>
                <a:gd name="T44" fmla="*/ 2506 w 3444"/>
                <a:gd name="T45" fmla="*/ 64 h 260"/>
                <a:gd name="T46" fmla="*/ 2740 w 3444"/>
                <a:gd name="T47" fmla="*/ 100 h 260"/>
                <a:gd name="T48" fmla="*/ 2974 w 3444"/>
                <a:gd name="T49" fmla="*/ 146 h 260"/>
                <a:gd name="T50" fmla="*/ 3206 w 3444"/>
                <a:gd name="T51" fmla="*/ 198 h 260"/>
                <a:gd name="T52" fmla="*/ 3438 w 3444"/>
                <a:gd name="T53" fmla="*/ 260 h 260"/>
                <a:gd name="T54" fmla="*/ 3444 w 3444"/>
                <a:gd name="T55" fmla="*/ 260 h 260"/>
                <a:gd name="T56" fmla="*/ 3212 w 3444"/>
                <a:gd name="T57" fmla="*/ 198 h 260"/>
                <a:gd name="T58" fmla="*/ 2980 w 3444"/>
                <a:gd name="T59" fmla="*/ 144 h 260"/>
                <a:gd name="T60" fmla="*/ 2746 w 3444"/>
                <a:gd name="T61" fmla="*/ 100 h 260"/>
                <a:gd name="T62" fmla="*/ 2510 w 3444"/>
                <a:gd name="T63" fmla="*/ 62 h 260"/>
                <a:gd name="T64" fmla="*/ 2276 w 3444"/>
                <a:gd name="T65" fmla="*/ 34 h 260"/>
                <a:gd name="T66" fmla="*/ 2042 w 3444"/>
                <a:gd name="T67" fmla="*/ 14 h 260"/>
                <a:gd name="T68" fmla="*/ 1810 w 3444"/>
                <a:gd name="T69" fmla="*/ 2 h 260"/>
                <a:gd name="T70" fmla="*/ 1582 w 3444"/>
                <a:gd name="T7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44" h="260">
                  <a:moveTo>
                    <a:pt x="1582" y="0"/>
                  </a:moveTo>
                  <a:lnTo>
                    <a:pt x="1582" y="0"/>
                  </a:lnTo>
                  <a:lnTo>
                    <a:pt x="1452" y="2"/>
                  </a:lnTo>
                  <a:lnTo>
                    <a:pt x="1322" y="6"/>
                  </a:lnTo>
                  <a:lnTo>
                    <a:pt x="1196" y="14"/>
                  </a:lnTo>
                  <a:lnTo>
                    <a:pt x="1070" y="24"/>
                  </a:lnTo>
                  <a:lnTo>
                    <a:pt x="948" y="36"/>
                  </a:lnTo>
                  <a:lnTo>
                    <a:pt x="826" y="52"/>
                  </a:lnTo>
                  <a:lnTo>
                    <a:pt x="710" y="70"/>
                  </a:lnTo>
                  <a:lnTo>
                    <a:pt x="596" y="90"/>
                  </a:lnTo>
                  <a:lnTo>
                    <a:pt x="596" y="90"/>
                  </a:lnTo>
                  <a:lnTo>
                    <a:pt x="512" y="106"/>
                  </a:lnTo>
                  <a:lnTo>
                    <a:pt x="428" y="124"/>
                  </a:lnTo>
                  <a:lnTo>
                    <a:pt x="350" y="144"/>
                  </a:lnTo>
                  <a:lnTo>
                    <a:pt x="274" y="166"/>
                  </a:lnTo>
                  <a:lnTo>
                    <a:pt x="200" y="188"/>
                  </a:lnTo>
                  <a:lnTo>
                    <a:pt x="130" y="210"/>
                  </a:lnTo>
                  <a:lnTo>
                    <a:pt x="64" y="234"/>
                  </a:lnTo>
                  <a:lnTo>
                    <a:pt x="0" y="260"/>
                  </a:lnTo>
                  <a:lnTo>
                    <a:pt x="6" y="260"/>
                  </a:lnTo>
                  <a:lnTo>
                    <a:pt x="6" y="260"/>
                  </a:lnTo>
                  <a:lnTo>
                    <a:pt x="78" y="232"/>
                  </a:lnTo>
                  <a:lnTo>
                    <a:pt x="156" y="204"/>
                  </a:lnTo>
                  <a:lnTo>
                    <a:pt x="238" y="178"/>
                  </a:lnTo>
                  <a:lnTo>
                    <a:pt x="324" y="154"/>
                  </a:lnTo>
                  <a:lnTo>
                    <a:pt x="412" y="130"/>
                  </a:lnTo>
                  <a:lnTo>
                    <a:pt x="504" y="110"/>
                  </a:lnTo>
                  <a:lnTo>
                    <a:pt x="600" y="90"/>
                  </a:lnTo>
                  <a:lnTo>
                    <a:pt x="700" y="72"/>
                  </a:lnTo>
                  <a:lnTo>
                    <a:pt x="802" y="56"/>
                  </a:lnTo>
                  <a:lnTo>
                    <a:pt x="906" y="42"/>
                  </a:lnTo>
                  <a:lnTo>
                    <a:pt x="1014" y="30"/>
                  </a:lnTo>
                  <a:lnTo>
                    <a:pt x="1124" y="20"/>
                  </a:lnTo>
                  <a:lnTo>
                    <a:pt x="1236" y="12"/>
                  </a:lnTo>
                  <a:lnTo>
                    <a:pt x="1348" y="6"/>
                  </a:lnTo>
                  <a:lnTo>
                    <a:pt x="1464" y="2"/>
                  </a:lnTo>
                  <a:lnTo>
                    <a:pt x="1582" y="0"/>
                  </a:lnTo>
                  <a:lnTo>
                    <a:pt x="1582" y="0"/>
                  </a:lnTo>
                  <a:lnTo>
                    <a:pt x="1694" y="0"/>
                  </a:lnTo>
                  <a:lnTo>
                    <a:pt x="1810" y="4"/>
                  </a:lnTo>
                  <a:lnTo>
                    <a:pt x="1924" y="8"/>
                  </a:lnTo>
                  <a:lnTo>
                    <a:pt x="2040" y="14"/>
                  </a:lnTo>
                  <a:lnTo>
                    <a:pt x="2156" y="24"/>
                  </a:lnTo>
                  <a:lnTo>
                    <a:pt x="2274" y="34"/>
                  </a:lnTo>
                  <a:lnTo>
                    <a:pt x="2390" y="48"/>
                  </a:lnTo>
                  <a:lnTo>
                    <a:pt x="2506" y="64"/>
                  </a:lnTo>
                  <a:lnTo>
                    <a:pt x="2624" y="80"/>
                  </a:lnTo>
                  <a:lnTo>
                    <a:pt x="2740" y="100"/>
                  </a:lnTo>
                  <a:lnTo>
                    <a:pt x="2858" y="122"/>
                  </a:lnTo>
                  <a:lnTo>
                    <a:pt x="2974" y="146"/>
                  </a:lnTo>
                  <a:lnTo>
                    <a:pt x="3090" y="172"/>
                  </a:lnTo>
                  <a:lnTo>
                    <a:pt x="3206" y="198"/>
                  </a:lnTo>
                  <a:lnTo>
                    <a:pt x="3322" y="228"/>
                  </a:lnTo>
                  <a:lnTo>
                    <a:pt x="3438" y="260"/>
                  </a:lnTo>
                  <a:lnTo>
                    <a:pt x="3444" y="260"/>
                  </a:lnTo>
                  <a:lnTo>
                    <a:pt x="3444" y="260"/>
                  </a:lnTo>
                  <a:lnTo>
                    <a:pt x="3328" y="228"/>
                  </a:lnTo>
                  <a:lnTo>
                    <a:pt x="3212" y="198"/>
                  </a:lnTo>
                  <a:lnTo>
                    <a:pt x="3096" y="170"/>
                  </a:lnTo>
                  <a:lnTo>
                    <a:pt x="2980" y="144"/>
                  </a:lnTo>
                  <a:lnTo>
                    <a:pt x="2862" y="122"/>
                  </a:lnTo>
                  <a:lnTo>
                    <a:pt x="2746" y="100"/>
                  </a:lnTo>
                  <a:lnTo>
                    <a:pt x="2628" y="80"/>
                  </a:lnTo>
                  <a:lnTo>
                    <a:pt x="2510" y="62"/>
                  </a:lnTo>
                  <a:lnTo>
                    <a:pt x="2392" y="46"/>
                  </a:lnTo>
                  <a:lnTo>
                    <a:pt x="2276" y="34"/>
                  </a:lnTo>
                  <a:lnTo>
                    <a:pt x="2158" y="22"/>
                  </a:lnTo>
                  <a:lnTo>
                    <a:pt x="2042" y="14"/>
                  </a:lnTo>
                  <a:lnTo>
                    <a:pt x="1926" y="6"/>
                  </a:lnTo>
                  <a:lnTo>
                    <a:pt x="1810" y="2"/>
                  </a:lnTo>
                  <a:lnTo>
                    <a:pt x="1696" y="0"/>
                  </a:lnTo>
                  <a:lnTo>
                    <a:pt x="1582" y="0"/>
                  </a:lnTo>
                  <a:lnTo>
                    <a:pt x="1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1295400" y="2455863"/>
              <a:ext cx="5781675" cy="450850"/>
            </a:xfrm>
            <a:custGeom>
              <a:avLst/>
              <a:gdLst>
                <a:gd name="T0" fmla="*/ 1760 w 3642"/>
                <a:gd name="T1" fmla="*/ 2 h 284"/>
                <a:gd name="T2" fmla="*/ 1498 w 3642"/>
                <a:gd name="T3" fmla="*/ 4 h 284"/>
                <a:gd name="T4" fmla="*/ 1238 w 3642"/>
                <a:gd name="T5" fmla="*/ 16 h 284"/>
                <a:gd name="T6" fmla="*/ 986 w 3642"/>
                <a:gd name="T7" fmla="*/ 40 h 284"/>
                <a:gd name="T8" fmla="*/ 744 w 3642"/>
                <a:gd name="T9" fmla="*/ 74 h 284"/>
                <a:gd name="T10" fmla="*/ 634 w 3642"/>
                <a:gd name="T11" fmla="*/ 94 h 284"/>
                <a:gd name="T12" fmla="*/ 428 w 3642"/>
                <a:gd name="T13" fmla="*/ 140 h 284"/>
                <a:gd name="T14" fmla="*/ 242 w 3642"/>
                <a:gd name="T15" fmla="*/ 192 h 284"/>
                <a:gd name="T16" fmla="*/ 76 w 3642"/>
                <a:gd name="T17" fmla="*/ 252 h 284"/>
                <a:gd name="T18" fmla="*/ 6 w 3642"/>
                <a:gd name="T19" fmla="*/ 284 h 284"/>
                <a:gd name="T20" fmla="*/ 84 w 3642"/>
                <a:gd name="T21" fmla="*/ 250 h 284"/>
                <a:gd name="T22" fmla="*/ 256 w 3642"/>
                <a:gd name="T23" fmla="*/ 190 h 284"/>
                <a:gd name="T24" fmla="*/ 450 w 3642"/>
                <a:gd name="T25" fmla="*/ 136 h 284"/>
                <a:gd name="T26" fmla="*/ 660 w 3642"/>
                <a:gd name="T27" fmla="*/ 92 h 284"/>
                <a:gd name="T28" fmla="*/ 888 w 3642"/>
                <a:gd name="T29" fmla="*/ 54 h 284"/>
                <a:gd name="T30" fmla="*/ 1126 w 3642"/>
                <a:gd name="T31" fmla="*/ 28 h 284"/>
                <a:gd name="T32" fmla="*/ 1374 w 3642"/>
                <a:gd name="T33" fmla="*/ 10 h 284"/>
                <a:gd name="T34" fmla="*/ 1630 w 3642"/>
                <a:gd name="T35" fmla="*/ 2 h 284"/>
                <a:gd name="T36" fmla="*/ 1760 w 3642"/>
                <a:gd name="T37" fmla="*/ 2 h 284"/>
                <a:gd name="T38" fmla="*/ 2012 w 3642"/>
                <a:gd name="T39" fmla="*/ 12 h 284"/>
                <a:gd name="T40" fmla="*/ 2260 w 3642"/>
                <a:gd name="T41" fmla="*/ 30 h 284"/>
                <a:gd name="T42" fmla="*/ 2504 w 3642"/>
                <a:gd name="T43" fmla="*/ 58 h 284"/>
                <a:gd name="T44" fmla="*/ 2742 w 3642"/>
                <a:gd name="T45" fmla="*/ 94 h 284"/>
                <a:gd name="T46" fmla="*/ 2976 w 3642"/>
                <a:gd name="T47" fmla="*/ 136 h 284"/>
                <a:gd name="T48" fmla="*/ 3204 w 3642"/>
                <a:gd name="T49" fmla="*/ 184 h 284"/>
                <a:gd name="T50" fmla="*/ 3636 w 3642"/>
                <a:gd name="T51" fmla="*/ 284 h 284"/>
                <a:gd name="T52" fmla="*/ 3642 w 3642"/>
                <a:gd name="T53" fmla="*/ 284 h 284"/>
                <a:gd name="T54" fmla="*/ 3158 w 3642"/>
                <a:gd name="T55" fmla="*/ 172 h 284"/>
                <a:gd name="T56" fmla="*/ 2940 w 3642"/>
                <a:gd name="T57" fmla="*/ 128 h 284"/>
                <a:gd name="T58" fmla="*/ 2734 w 3642"/>
                <a:gd name="T59" fmla="*/ 92 h 284"/>
                <a:gd name="T60" fmla="*/ 2606 w 3642"/>
                <a:gd name="T61" fmla="*/ 72 h 284"/>
                <a:gd name="T62" fmla="*/ 2356 w 3642"/>
                <a:gd name="T63" fmla="*/ 38 h 284"/>
                <a:gd name="T64" fmla="*/ 2112 w 3642"/>
                <a:gd name="T65" fmla="*/ 16 h 284"/>
                <a:gd name="T66" fmla="*/ 1876 w 3642"/>
                <a:gd name="T67" fmla="*/ 4 h 284"/>
                <a:gd name="T68" fmla="*/ 1760 w 3642"/>
                <a:gd name="T69" fmla="*/ 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42" h="284">
                  <a:moveTo>
                    <a:pt x="1760" y="2"/>
                  </a:moveTo>
                  <a:lnTo>
                    <a:pt x="1760" y="2"/>
                  </a:lnTo>
                  <a:lnTo>
                    <a:pt x="1630" y="0"/>
                  </a:lnTo>
                  <a:lnTo>
                    <a:pt x="1498" y="4"/>
                  </a:lnTo>
                  <a:lnTo>
                    <a:pt x="1368" y="8"/>
                  </a:lnTo>
                  <a:lnTo>
                    <a:pt x="1238" y="16"/>
                  </a:lnTo>
                  <a:lnTo>
                    <a:pt x="1110" y="28"/>
                  </a:lnTo>
                  <a:lnTo>
                    <a:pt x="986" y="40"/>
                  </a:lnTo>
                  <a:lnTo>
                    <a:pt x="864" y="56"/>
                  </a:lnTo>
                  <a:lnTo>
                    <a:pt x="744" y="74"/>
                  </a:lnTo>
                  <a:lnTo>
                    <a:pt x="744" y="74"/>
                  </a:lnTo>
                  <a:lnTo>
                    <a:pt x="634" y="94"/>
                  </a:lnTo>
                  <a:lnTo>
                    <a:pt x="530" y="116"/>
                  </a:lnTo>
                  <a:lnTo>
                    <a:pt x="428" y="140"/>
                  </a:lnTo>
                  <a:lnTo>
                    <a:pt x="332" y="164"/>
                  </a:lnTo>
                  <a:lnTo>
                    <a:pt x="242" y="192"/>
                  </a:lnTo>
                  <a:lnTo>
                    <a:pt x="156" y="222"/>
                  </a:lnTo>
                  <a:lnTo>
                    <a:pt x="76" y="252"/>
                  </a:lnTo>
                  <a:lnTo>
                    <a:pt x="0" y="284"/>
                  </a:lnTo>
                  <a:lnTo>
                    <a:pt x="6" y="284"/>
                  </a:lnTo>
                  <a:lnTo>
                    <a:pt x="6" y="284"/>
                  </a:lnTo>
                  <a:lnTo>
                    <a:pt x="84" y="250"/>
                  </a:lnTo>
                  <a:lnTo>
                    <a:pt x="168" y="220"/>
                  </a:lnTo>
                  <a:lnTo>
                    <a:pt x="256" y="190"/>
                  </a:lnTo>
                  <a:lnTo>
                    <a:pt x="350" y="162"/>
                  </a:lnTo>
                  <a:lnTo>
                    <a:pt x="450" y="136"/>
                  </a:lnTo>
                  <a:lnTo>
                    <a:pt x="552" y="112"/>
                  </a:lnTo>
                  <a:lnTo>
                    <a:pt x="660" y="92"/>
                  </a:lnTo>
                  <a:lnTo>
                    <a:pt x="772" y="72"/>
                  </a:lnTo>
                  <a:lnTo>
                    <a:pt x="888" y="54"/>
                  </a:lnTo>
                  <a:lnTo>
                    <a:pt x="1006" y="40"/>
                  </a:lnTo>
                  <a:lnTo>
                    <a:pt x="1126" y="28"/>
                  </a:lnTo>
                  <a:lnTo>
                    <a:pt x="1250" y="18"/>
                  </a:lnTo>
                  <a:lnTo>
                    <a:pt x="1374" y="10"/>
                  </a:lnTo>
                  <a:lnTo>
                    <a:pt x="1502" y="4"/>
                  </a:lnTo>
                  <a:lnTo>
                    <a:pt x="1630" y="2"/>
                  </a:lnTo>
                  <a:lnTo>
                    <a:pt x="1760" y="2"/>
                  </a:lnTo>
                  <a:lnTo>
                    <a:pt x="1760" y="2"/>
                  </a:lnTo>
                  <a:lnTo>
                    <a:pt x="1886" y="6"/>
                  </a:lnTo>
                  <a:lnTo>
                    <a:pt x="2012" y="12"/>
                  </a:lnTo>
                  <a:lnTo>
                    <a:pt x="2136" y="20"/>
                  </a:lnTo>
                  <a:lnTo>
                    <a:pt x="2260" y="30"/>
                  </a:lnTo>
                  <a:lnTo>
                    <a:pt x="2382" y="44"/>
                  </a:lnTo>
                  <a:lnTo>
                    <a:pt x="2504" y="58"/>
                  </a:lnTo>
                  <a:lnTo>
                    <a:pt x="2624" y="76"/>
                  </a:lnTo>
                  <a:lnTo>
                    <a:pt x="2742" y="94"/>
                  </a:lnTo>
                  <a:lnTo>
                    <a:pt x="2860" y="114"/>
                  </a:lnTo>
                  <a:lnTo>
                    <a:pt x="2976" y="136"/>
                  </a:lnTo>
                  <a:lnTo>
                    <a:pt x="3090" y="160"/>
                  </a:lnTo>
                  <a:lnTo>
                    <a:pt x="3204" y="184"/>
                  </a:lnTo>
                  <a:lnTo>
                    <a:pt x="3424" y="232"/>
                  </a:lnTo>
                  <a:lnTo>
                    <a:pt x="3636" y="284"/>
                  </a:lnTo>
                  <a:lnTo>
                    <a:pt x="3642" y="284"/>
                  </a:lnTo>
                  <a:lnTo>
                    <a:pt x="3642" y="284"/>
                  </a:lnTo>
                  <a:lnTo>
                    <a:pt x="3390" y="224"/>
                  </a:lnTo>
                  <a:lnTo>
                    <a:pt x="3158" y="172"/>
                  </a:lnTo>
                  <a:lnTo>
                    <a:pt x="3048" y="150"/>
                  </a:lnTo>
                  <a:lnTo>
                    <a:pt x="2940" y="128"/>
                  </a:lnTo>
                  <a:lnTo>
                    <a:pt x="2836" y="108"/>
                  </a:lnTo>
                  <a:lnTo>
                    <a:pt x="2734" y="92"/>
                  </a:lnTo>
                  <a:lnTo>
                    <a:pt x="2734" y="92"/>
                  </a:lnTo>
                  <a:lnTo>
                    <a:pt x="2606" y="72"/>
                  </a:lnTo>
                  <a:lnTo>
                    <a:pt x="2480" y="54"/>
                  </a:lnTo>
                  <a:lnTo>
                    <a:pt x="2356" y="38"/>
                  </a:lnTo>
                  <a:lnTo>
                    <a:pt x="2232" y="26"/>
                  </a:lnTo>
                  <a:lnTo>
                    <a:pt x="2112" y="16"/>
                  </a:lnTo>
                  <a:lnTo>
                    <a:pt x="1994" y="8"/>
                  </a:lnTo>
                  <a:lnTo>
                    <a:pt x="1876" y="4"/>
                  </a:lnTo>
                  <a:lnTo>
                    <a:pt x="1760" y="2"/>
                  </a:lnTo>
                  <a:lnTo>
                    <a:pt x="1760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1187450" y="2417763"/>
              <a:ext cx="6032500" cy="488950"/>
            </a:xfrm>
            <a:custGeom>
              <a:avLst/>
              <a:gdLst>
                <a:gd name="T0" fmla="*/ 2762 w 3800"/>
                <a:gd name="T1" fmla="*/ 94 h 308"/>
                <a:gd name="T2" fmla="*/ 2530 w 3800"/>
                <a:gd name="T3" fmla="*/ 58 h 308"/>
                <a:gd name="T4" fmla="*/ 2314 w 3800"/>
                <a:gd name="T5" fmla="*/ 32 h 308"/>
                <a:gd name="T6" fmla="*/ 2106 w 3800"/>
                <a:gd name="T7" fmla="*/ 12 h 308"/>
                <a:gd name="T8" fmla="*/ 1902 w 3800"/>
                <a:gd name="T9" fmla="*/ 2 h 308"/>
                <a:gd name="T10" fmla="*/ 1770 w 3800"/>
                <a:gd name="T11" fmla="*/ 0 h 308"/>
                <a:gd name="T12" fmla="*/ 1502 w 3800"/>
                <a:gd name="T13" fmla="*/ 4 h 308"/>
                <a:gd name="T14" fmla="*/ 1236 w 3800"/>
                <a:gd name="T15" fmla="*/ 18 h 308"/>
                <a:gd name="T16" fmla="*/ 978 w 3800"/>
                <a:gd name="T17" fmla="*/ 44 h 308"/>
                <a:gd name="T18" fmla="*/ 854 w 3800"/>
                <a:gd name="T19" fmla="*/ 60 h 308"/>
                <a:gd name="T20" fmla="*/ 604 w 3800"/>
                <a:gd name="T21" fmla="*/ 104 h 308"/>
                <a:gd name="T22" fmla="*/ 376 w 3800"/>
                <a:gd name="T23" fmla="*/ 156 h 308"/>
                <a:gd name="T24" fmla="*/ 174 w 3800"/>
                <a:gd name="T25" fmla="*/ 220 h 308"/>
                <a:gd name="T26" fmla="*/ 40 w 3800"/>
                <a:gd name="T27" fmla="*/ 272 h 308"/>
                <a:gd name="T28" fmla="*/ 0 w 3800"/>
                <a:gd name="T29" fmla="*/ 292 h 308"/>
                <a:gd name="T30" fmla="*/ 82 w 3800"/>
                <a:gd name="T31" fmla="*/ 256 h 308"/>
                <a:gd name="T32" fmla="*/ 268 w 3800"/>
                <a:gd name="T33" fmla="*/ 190 h 308"/>
                <a:gd name="T34" fmla="*/ 476 w 3800"/>
                <a:gd name="T35" fmla="*/ 134 h 308"/>
                <a:gd name="T36" fmla="*/ 706 w 3800"/>
                <a:gd name="T37" fmla="*/ 86 h 308"/>
                <a:gd name="T38" fmla="*/ 952 w 3800"/>
                <a:gd name="T39" fmla="*/ 48 h 308"/>
                <a:gd name="T40" fmla="*/ 1214 w 3800"/>
                <a:gd name="T41" fmla="*/ 22 h 308"/>
                <a:gd name="T42" fmla="*/ 1484 w 3800"/>
                <a:gd name="T43" fmla="*/ 6 h 308"/>
                <a:gd name="T44" fmla="*/ 1762 w 3800"/>
                <a:gd name="T45" fmla="*/ 2 h 308"/>
                <a:gd name="T46" fmla="*/ 1902 w 3800"/>
                <a:gd name="T47" fmla="*/ 4 h 308"/>
                <a:gd name="T48" fmla="*/ 2120 w 3800"/>
                <a:gd name="T49" fmla="*/ 16 h 308"/>
                <a:gd name="T50" fmla="*/ 2334 w 3800"/>
                <a:gd name="T51" fmla="*/ 34 h 308"/>
                <a:gd name="T52" fmla="*/ 2544 w 3800"/>
                <a:gd name="T53" fmla="*/ 62 h 308"/>
                <a:gd name="T54" fmla="*/ 2756 w 3800"/>
                <a:gd name="T55" fmla="*/ 94 h 308"/>
                <a:gd name="T56" fmla="*/ 3184 w 3800"/>
                <a:gd name="T57" fmla="*/ 176 h 308"/>
                <a:gd name="T58" fmla="*/ 3630 w 3800"/>
                <a:gd name="T59" fmla="*/ 272 h 308"/>
                <a:gd name="T60" fmla="*/ 3792 w 3800"/>
                <a:gd name="T61" fmla="*/ 308 h 308"/>
                <a:gd name="T62" fmla="*/ 3800 w 3800"/>
                <a:gd name="T63" fmla="*/ 308 h 308"/>
                <a:gd name="T64" fmla="*/ 3632 w 3800"/>
                <a:gd name="T65" fmla="*/ 272 h 308"/>
                <a:gd name="T66" fmla="*/ 3190 w 3800"/>
                <a:gd name="T67" fmla="*/ 176 h 308"/>
                <a:gd name="T68" fmla="*/ 2762 w 3800"/>
                <a:gd name="T69" fmla="*/ 9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800" h="308">
                  <a:moveTo>
                    <a:pt x="2762" y="94"/>
                  </a:moveTo>
                  <a:lnTo>
                    <a:pt x="2762" y="94"/>
                  </a:lnTo>
                  <a:lnTo>
                    <a:pt x="2644" y="74"/>
                  </a:lnTo>
                  <a:lnTo>
                    <a:pt x="2530" y="58"/>
                  </a:lnTo>
                  <a:lnTo>
                    <a:pt x="2420" y="44"/>
                  </a:lnTo>
                  <a:lnTo>
                    <a:pt x="2314" y="32"/>
                  </a:lnTo>
                  <a:lnTo>
                    <a:pt x="2208" y="20"/>
                  </a:lnTo>
                  <a:lnTo>
                    <a:pt x="2106" y="12"/>
                  </a:lnTo>
                  <a:lnTo>
                    <a:pt x="2004" y="6"/>
                  </a:lnTo>
                  <a:lnTo>
                    <a:pt x="1902" y="2"/>
                  </a:lnTo>
                  <a:lnTo>
                    <a:pt x="1902" y="2"/>
                  </a:lnTo>
                  <a:lnTo>
                    <a:pt x="1770" y="0"/>
                  </a:lnTo>
                  <a:lnTo>
                    <a:pt x="1636" y="0"/>
                  </a:lnTo>
                  <a:lnTo>
                    <a:pt x="1502" y="4"/>
                  </a:lnTo>
                  <a:lnTo>
                    <a:pt x="1368" y="10"/>
                  </a:lnTo>
                  <a:lnTo>
                    <a:pt x="1236" y="18"/>
                  </a:lnTo>
                  <a:lnTo>
                    <a:pt x="1106" y="30"/>
                  </a:lnTo>
                  <a:lnTo>
                    <a:pt x="978" y="44"/>
                  </a:lnTo>
                  <a:lnTo>
                    <a:pt x="854" y="60"/>
                  </a:lnTo>
                  <a:lnTo>
                    <a:pt x="854" y="60"/>
                  </a:lnTo>
                  <a:lnTo>
                    <a:pt x="726" y="80"/>
                  </a:lnTo>
                  <a:lnTo>
                    <a:pt x="604" y="104"/>
                  </a:lnTo>
                  <a:lnTo>
                    <a:pt x="488" y="128"/>
                  </a:lnTo>
                  <a:lnTo>
                    <a:pt x="376" y="156"/>
                  </a:lnTo>
                  <a:lnTo>
                    <a:pt x="272" y="186"/>
                  </a:lnTo>
                  <a:lnTo>
                    <a:pt x="174" y="220"/>
                  </a:lnTo>
                  <a:lnTo>
                    <a:pt x="82" y="254"/>
                  </a:lnTo>
                  <a:lnTo>
                    <a:pt x="40" y="272"/>
                  </a:lnTo>
                  <a:lnTo>
                    <a:pt x="0" y="290"/>
                  </a:lnTo>
                  <a:lnTo>
                    <a:pt x="0" y="292"/>
                  </a:lnTo>
                  <a:lnTo>
                    <a:pt x="0" y="292"/>
                  </a:lnTo>
                  <a:lnTo>
                    <a:pt x="82" y="256"/>
                  </a:lnTo>
                  <a:lnTo>
                    <a:pt x="172" y="222"/>
                  </a:lnTo>
                  <a:lnTo>
                    <a:pt x="268" y="190"/>
                  </a:lnTo>
                  <a:lnTo>
                    <a:pt x="368" y="160"/>
                  </a:lnTo>
                  <a:lnTo>
                    <a:pt x="476" y="134"/>
                  </a:lnTo>
                  <a:lnTo>
                    <a:pt x="588" y="108"/>
                  </a:lnTo>
                  <a:lnTo>
                    <a:pt x="706" y="86"/>
                  </a:lnTo>
                  <a:lnTo>
                    <a:pt x="828" y="66"/>
                  </a:lnTo>
                  <a:lnTo>
                    <a:pt x="952" y="48"/>
                  </a:lnTo>
                  <a:lnTo>
                    <a:pt x="1082" y="34"/>
                  </a:lnTo>
                  <a:lnTo>
                    <a:pt x="1214" y="22"/>
                  </a:lnTo>
                  <a:lnTo>
                    <a:pt x="1348" y="12"/>
                  </a:lnTo>
                  <a:lnTo>
                    <a:pt x="1484" y="6"/>
                  </a:lnTo>
                  <a:lnTo>
                    <a:pt x="1622" y="2"/>
                  </a:lnTo>
                  <a:lnTo>
                    <a:pt x="1762" y="2"/>
                  </a:lnTo>
                  <a:lnTo>
                    <a:pt x="1902" y="4"/>
                  </a:lnTo>
                  <a:lnTo>
                    <a:pt x="1902" y="4"/>
                  </a:lnTo>
                  <a:lnTo>
                    <a:pt x="2012" y="8"/>
                  </a:lnTo>
                  <a:lnTo>
                    <a:pt x="2120" y="16"/>
                  </a:lnTo>
                  <a:lnTo>
                    <a:pt x="2226" y="24"/>
                  </a:lnTo>
                  <a:lnTo>
                    <a:pt x="2334" y="34"/>
                  </a:lnTo>
                  <a:lnTo>
                    <a:pt x="2440" y="48"/>
                  </a:lnTo>
                  <a:lnTo>
                    <a:pt x="2544" y="62"/>
                  </a:lnTo>
                  <a:lnTo>
                    <a:pt x="2650" y="78"/>
                  </a:lnTo>
                  <a:lnTo>
                    <a:pt x="2756" y="94"/>
                  </a:lnTo>
                  <a:lnTo>
                    <a:pt x="2968" y="134"/>
                  </a:lnTo>
                  <a:lnTo>
                    <a:pt x="3184" y="176"/>
                  </a:lnTo>
                  <a:lnTo>
                    <a:pt x="3404" y="224"/>
                  </a:lnTo>
                  <a:lnTo>
                    <a:pt x="3630" y="272"/>
                  </a:lnTo>
                  <a:lnTo>
                    <a:pt x="3630" y="272"/>
                  </a:lnTo>
                  <a:lnTo>
                    <a:pt x="3792" y="308"/>
                  </a:lnTo>
                  <a:lnTo>
                    <a:pt x="3800" y="308"/>
                  </a:lnTo>
                  <a:lnTo>
                    <a:pt x="3800" y="308"/>
                  </a:lnTo>
                  <a:lnTo>
                    <a:pt x="3632" y="272"/>
                  </a:lnTo>
                  <a:lnTo>
                    <a:pt x="3632" y="272"/>
                  </a:lnTo>
                  <a:lnTo>
                    <a:pt x="3408" y="222"/>
                  </a:lnTo>
                  <a:lnTo>
                    <a:pt x="3190" y="176"/>
                  </a:lnTo>
                  <a:lnTo>
                    <a:pt x="2974" y="132"/>
                  </a:lnTo>
                  <a:lnTo>
                    <a:pt x="2762" y="94"/>
                  </a:lnTo>
                  <a:lnTo>
                    <a:pt x="2762" y="9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1187450" y="2376488"/>
              <a:ext cx="6172200" cy="530225"/>
            </a:xfrm>
            <a:custGeom>
              <a:avLst/>
              <a:gdLst>
                <a:gd name="T0" fmla="*/ 1976 w 3888"/>
                <a:gd name="T1" fmla="*/ 6 h 334"/>
                <a:gd name="T2" fmla="*/ 1704 w 3888"/>
                <a:gd name="T3" fmla="*/ 0 h 334"/>
                <a:gd name="T4" fmla="*/ 1432 w 3888"/>
                <a:gd name="T5" fmla="*/ 4 h 334"/>
                <a:gd name="T6" fmla="*/ 1160 w 3888"/>
                <a:gd name="T7" fmla="*/ 20 h 334"/>
                <a:gd name="T8" fmla="*/ 896 w 3888"/>
                <a:gd name="T9" fmla="*/ 48 h 334"/>
                <a:gd name="T10" fmla="*/ 762 w 3888"/>
                <a:gd name="T11" fmla="*/ 66 h 334"/>
                <a:gd name="T12" fmla="*/ 512 w 3888"/>
                <a:gd name="T13" fmla="*/ 110 h 334"/>
                <a:gd name="T14" fmla="*/ 286 w 3888"/>
                <a:gd name="T15" fmla="*/ 166 h 334"/>
                <a:gd name="T16" fmla="*/ 88 w 3888"/>
                <a:gd name="T17" fmla="*/ 230 h 334"/>
                <a:gd name="T18" fmla="*/ 0 w 3888"/>
                <a:gd name="T19" fmla="*/ 266 h 334"/>
                <a:gd name="T20" fmla="*/ 0 w 3888"/>
                <a:gd name="T21" fmla="*/ 268 h 334"/>
                <a:gd name="T22" fmla="*/ 44 w 3888"/>
                <a:gd name="T23" fmla="*/ 250 h 334"/>
                <a:gd name="T24" fmla="*/ 182 w 3888"/>
                <a:gd name="T25" fmla="*/ 200 h 334"/>
                <a:gd name="T26" fmla="*/ 390 w 3888"/>
                <a:gd name="T27" fmla="*/ 140 h 334"/>
                <a:gd name="T28" fmla="*/ 622 w 3888"/>
                <a:gd name="T29" fmla="*/ 90 h 334"/>
                <a:gd name="T30" fmla="*/ 872 w 3888"/>
                <a:gd name="T31" fmla="*/ 52 h 334"/>
                <a:gd name="T32" fmla="*/ 1136 w 3888"/>
                <a:gd name="T33" fmla="*/ 24 h 334"/>
                <a:gd name="T34" fmla="*/ 1412 w 3888"/>
                <a:gd name="T35" fmla="*/ 6 h 334"/>
                <a:gd name="T36" fmla="*/ 1692 w 3888"/>
                <a:gd name="T37" fmla="*/ 2 h 334"/>
                <a:gd name="T38" fmla="*/ 1976 w 3888"/>
                <a:gd name="T39" fmla="*/ 8 h 334"/>
                <a:gd name="T40" fmla="*/ 2062 w 3888"/>
                <a:gd name="T41" fmla="*/ 14 h 334"/>
                <a:gd name="T42" fmla="*/ 2234 w 3888"/>
                <a:gd name="T43" fmla="*/ 28 h 334"/>
                <a:gd name="T44" fmla="*/ 2400 w 3888"/>
                <a:gd name="T45" fmla="*/ 46 h 334"/>
                <a:gd name="T46" fmla="*/ 2648 w 3888"/>
                <a:gd name="T47" fmla="*/ 84 h 334"/>
                <a:gd name="T48" fmla="*/ 2982 w 3888"/>
                <a:gd name="T49" fmla="*/ 148 h 334"/>
                <a:gd name="T50" fmla="*/ 3328 w 3888"/>
                <a:gd name="T51" fmla="*/ 220 h 334"/>
                <a:gd name="T52" fmla="*/ 3598 w 3888"/>
                <a:gd name="T53" fmla="*/ 278 h 334"/>
                <a:gd name="T54" fmla="*/ 3880 w 3888"/>
                <a:gd name="T55" fmla="*/ 334 h 334"/>
                <a:gd name="T56" fmla="*/ 3888 w 3888"/>
                <a:gd name="T57" fmla="*/ 334 h 334"/>
                <a:gd name="T58" fmla="*/ 3602 w 3888"/>
                <a:gd name="T59" fmla="*/ 276 h 334"/>
                <a:gd name="T60" fmla="*/ 3330 w 3888"/>
                <a:gd name="T61" fmla="*/ 218 h 334"/>
                <a:gd name="T62" fmla="*/ 2984 w 3888"/>
                <a:gd name="T63" fmla="*/ 146 h 334"/>
                <a:gd name="T64" fmla="*/ 2650 w 3888"/>
                <a:gd name="T65" fmla="*/ 82 h 334"/>
                <a:gd name="T66" fmla="*/ 2402 w 3888"/>
                <a:gd name="T67" fmla="*/ 46 h 334"/>
                <a:gd name="T68" fmla="*/ 2234 w 3888"/>
                <a:gd name="T69" fmla="*/ 26 h 334"/>
                <a:gd name="T70" fmla="*/ 2064 w 3888"/>
                <a:gd name="T71" fmla="*/ 12 h 334"/>
                <a:gd name="T72" fmla="*/ 1976 w 3888"/>
                <a:gd name="T73" fmla="*/ 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888" h="334">
                  <a:moveTo>
                    <a:pt x="1976" y="6"/>
                  </a:moveTo>
                  <a:lnTo>
                    <a:pt x="1976" y="6"/>
                  </a:lnTo>
                  <a:lnTo>
                    <a:pt x="1842" y="2"/>
                  </a:lnTo>
                  <a:lnTo>
                    <a:pt x="1704" y="0"/>
                  </a:lnTo>
                  <a:lnTo>
                    <a:pt x="1568" y="0"/>
                  </a:lnTo>
                  <a:lnTo>
                    <a:pt x="1432" y="4"/>
                  </a:lnTo>
                  <a:lnTo>
                    <a:pt x="1296" y="10"/>
                  </a:lnTo>
                  <a:lnTo>
                    <a:pt x="1160" y="20"/>
                  </a:lnTo>
                  <a:lnTo>
                    <a:pt x="1026" y="32"/>
                  </a:lnTo>
                  <a:lnTo>
                    <a:pt x="896" y="48"/>
                  </a:lnTo>
                  <a:lnTo>
                    <a:pt x="896" y="48"/>
                  </a:lnTo>
                  <a:lnTo>
                    <a:pt x="762" y="66"/>
                  </a:lnTo>
                  <a:lnTo>
                    <a:pt x="634" y="88"/>
                  </a:lnTo>
                  <a:lnTo>
                    <a:pt x="512" y="110"/>
                  </a:lnTo>
                  <a:lnTo>
                    <a:pt x="396" y="138"/>
                  </a:lnTo>
                  <a:lnTo>
                    <a:pt x="286" y="166"/>
                  </a:lnTo>
                  <a:lnTo>
                    <a:pt x="184" y="196"/>
                  </a:lnTo>
                  <a:lnTo>
                    <a:pt x="88" y="230"/>
                  </a:lnTo>
                  <a:lnTo>
                    <a:pt x="44" y="248"/>
                  </a:lnTo>
                  <a:lnTo>
                    <a:pt x="0" y="266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0" y="268"/>
                  </a:lnTo>
                  <a:lnTo>
                    <a:pt x="44" y="250"/>
                  </a:lnTo>
                  <a:lnTo>
                    <a:pt x="88" y="232"/>
                  </a:lnTo>
                  <a:lnTo>
                    <a:pt x="182" y="200"/>
                  </a:lnTo>
                  <a:lnTo>
                    <a:pt x="284" y="168"/>
                  </a:lnTo>
                  <a:lnTo>
                    <a:pt x="390" y="140"/>
                  </a:lnTo>
                  <a:lnTo>
                    <a:pt x="504" y="114"/>
                  </a:lnTo>
                  <a:lnTo>
                    <a:pt x="622" y="90"/>
                  </a:lnTo>
                  <a:lnTo>
                    <a:pt x="746" y="70"/>
                  </a:lnTo>
                  <a:lnTo>
                    <a:pt x="872" y="52"/>
                  </a:lnTo>
                  <a:lnTo>
                    <a:pt x="1002" y="36"/>
                  </a:lnTo>
                  <a:lnTo>
                    <a:pt x="1136" y="24"/>
                  </a:lnTo>
                  <a:lnTo>
                    <a:pt x="1274" y="14"/>
                  </a:lnTo>
                  <a:lnTo>
                    <a:pt x="1412" y="6"/>
                  </a:lnTo>
                  <a:lnTo>
                    <a:pt x="1552" y="2"/>
                  </a:lnTo>
                  <a:lnTo>
                    <a:pt x="1692" y="2"/>
                  </a:lnTo>
                  <a:lnTo>
                    <a:pt x="1834" y="4"/>
                  </a:lnTo>
                  <a:lnTo>
                    <a:pt x="1976" y="8"/>
                  </a:lnTo>
                  <a:lnTo>
                    <a:pt x="1976" y="8"/>
                  </a:lnTo>
                  <a:lnTo>
                    <a:pt x="2062" y="14"/>
                  </a:lnTo>
                  <a:lnTo>
                    <a:pt x="2148" y="20"/>
                  </a:lnTo>
                  <a:lnTo>
                    <a:pt x="2234" y="28"/>
                  </a:lnTo>
                  <a:lnTo>
                    <a:pt x="2318" y="36"/>
                  </a:lnTo>
                  <a:lnTo>
                    <a:pt x="2400" y="46"/>
                  </a:lnTo>
                  <a:lnTo>
                    <a:pt x="2484" y="58"/>
                  </a:lnTo>
                  <a:lnTo>
                    <a:pt x="2648" y="84"/>
                  </a:lnTo>
                  <a:lnTo>
                    <a:pt x="2814" y="114"/>
                  </a:lnTo>
                  <a:lnTo>
                    <a:pt x="2982" y="148"/>
                  </a:lnTo>
                  <a:lnTo>
                    <a:pt x="3152" y="182"/>
                  </a:lnTo>
                  <a:lnTo>
                    <a:pt x="3328" y="220"/>
                  </a:lnTo>
                  <a:lnTo>
                    <a:pt x="3328" y="220"/>
                  </a:lnTo>
                  <a:lnTo>
                    <a:pt x="3598" y="278"/>
                  </a:lnTo>
                  <a:lnTo>
                    <a:pt x="3736" y="306"/>
                  </a:lnTo>
                  <a:lnTo>
                    <a:pt x="3880" y="334"/>
                  </a:lnTo>
                  <a:lnTo>
                    <a:pt x="3888" y="334"/>
                  </a:lnTo>
                  <a:lnTo>
                    <a:pt x="3888" y="334"/>
                  </a:lnTo>
                  <a:lnTo>
                    <a:pt x="3744" y="306"/>
                  </a:lnTo>
                  <a:lnTo>
                    <a:pt x="3602" y="276"/>
                  </a:lnTo>
                  <a:lnTo>
                    <a:pt x="3330" y="218"/>
                  </a:lnTo>
                  <a:lnTo>
                    <a:pt x="3330" y="218"/>
                  </a:lnTo>
                  <a:lnTo>
                    <a:pt x="3154" y="182"/>
                  </a:lnTo>
                  <a:lnTo>
                    <a:pt x="2984" y="146"/>
                  </a:lnTo>
                  <a:lnTo>
                    <a:pt x="2816" y="112"/>
                  </a:lnTo>
                  <a:lnTo>
                    <a:pt x="2650" y="82"/>
                  </a:lnTo>
                  <a:lnTo>
                    <a:pt x="2484" y="56"/>
                  </a:lnTo>
                  <a:lnTo>
                    <a:pt x="2402" y="46"/>
                  </a:lnTo>
                  <a:lnTo>
                    <a:pt x="2318" y="34"/>
                  </a:lnTo>
                  <a:lnTo>
                    <a:pt x="2234" y="26"/>
                  </a:lnTo>
                  <a:lnTo>
                    <a:pt x="2150" y="18"/>
                  </a:lnTo>
                  <a:lnTo>
                    <a:pt x="2064" y="12"/>
                  </a:lnTo>
                  <a:lnTo>
                    <a:pt x="1976" y="6"/>
                  </a:lnTo>
                  <a:lnTo>
                    <a:pt x="1976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1187450" y="2332038"/>
              <a:ext cx="6305550" cy="574675"/>
            </a:xfrm>
            <a:custGeom>
              <a:avLst/>
              <a:gdLst>
                <a:gd name="T0" fmla="*/ 2050 w 3972"/>
                <a:gd name="T1" fmla="*/ 12 h 362"/>
                <a:gd name="T2" fmla="*/ 1774 w 3972"/>
                <a:gd name="T3" fmla="*/ 0 h 362"/>
                <a:gd name="T4" fmla="*/ 1494 w 3972"/>
                <a:gd name="T5" fmla="*/ 2 h 362"/>
                <a:gd name="T6" fmla="*/ 1214 w 3972"/>
                <a:gd name="T7" fmla="*/ 14 h 362"/>
                <a:gd name="T8" fmla="*/ 938 w 3972"/>
                <a:gd name="T9" fmla="*/ 36 h 362"/>
                <a:gd name="T10" fmla="*/ 798 w 3972"/>
                <a:gd name="T11" fmla="*/ 54 h 362"/>
                <a:gd name="T12" fmla="*/ 538 w 3972"/>
                <a:gd name="T13" fmla="*/ 94 h 362"/>
                <a:gd name="T14" fmla="*/ 302 w 3972"/>
                <a:gd name="T15" fmla="*/ 146 h 362"/>
                <a:gd name="T16" fmla="*/ 94 w 3972"/>
                <a:gd name="T17" fmla="*/ 208 h 362"/>
                <a:gd name="T18" fmla="*/ 0 w 3972"/>
                <a:gd name="T19" fmla="*/ 244 h 362"/>
                <a:gd name="T20" fmla="*/ 46 w 3972"/>
                <a:gd name="T21" fmla="*/ 228 h 362"/>
                <a:gd name="T22" fmla="*/ 192 w 3972"/>
                <a:gd name="T23" fmla="*/ 180 h 362"/>
                <a:gd name="T24" fmla="*/ 412 w 3972"/>
                <a:gd name="T25" fmla="*/ 122 h 362"/>
                <a:gd name="T26" fmla="*/ 656 w 3972"/>
                <a:gd name="T27" fmla="*/ 76 h 362"/>
                <a:gd name="T28" fmla="*/ 918 w 3972"/>
                <a:gd name="T29" fmla="*/ 40 h 362"/>
                <a:gd name="T30" fmla="*/ 1194 w 3972"/>
                <a:gd name="T31" fmla="*/ 16 h 362"/>
                <a:gd name="T32" fmla="*/ 1476 w 3972"/>
                <a:gd name="T33" fmla="*/ 4 h 362"/>
                <a:gd name="T34" fmla="*/ 1764 w 3972"/>
                <a:gd name="T35" fmla="*/ 2 h 362"/>
                <a:gd name="T36" fmla="*/ 2050 w 3972"/>
                <a:gd name="T37" fmla="*/ 14 h 362"/>
                <a:gd name="T38" fmla="*/ 2124 w 3972"/>
                <a:gd name="T39" fmla="*/ 20 h 362"/>
                <a:gd name="T40" fmla="*/ 2344 w 3972"/>
                <a:gd name="T41" fmla="*/ 42 h 362"/>
                <a:gd name="T42" fmla="*/ 2628 w 3972"/>
                <a:gd name="T43" fmla="*/ 88 h 362"/>
                <a:gd name="T44" fmla="*/ 2910 w 3972"/>
                <a:gd name="T45" fmla="*/ 144 h 362"/>
                <a:gd name="T46" fmla="*/ 3194 w 3972"/>
                <a:gd name="T47" fmla="*/ 206 h 362"/>
                <a:gd name="T48" fmla="*/ 3564 w 3972"/>
                <a:gd name="T49" fmla="*/ 286 h 362"/>
                <a:gd name="T50" fmla="*/ 3964 w 3972"/>
                <a:gd name="T51" fmla="*/ 362 h 362"/>
                <a:gd name="T52" fmla="*/ 3972 w 3972"/>
                <a:gd name="T53" fmla="*/ 362 h 362"/>
                <a:gd name="T54" fmla="*/ 3570 w 3972"/>
                <a:gd name="T55" fmla="*/ 286 h 362"/>
                <a:gd name="T56" fmla="*/ 3196 w 3972"/>
                <a:gd name="T57" fmla="*/ 204 h 362"/>
                <a:gd name="T58" fmla="*/ 2912 w 3972"/>
                <a:gd name="T59" fmla="*/ 142 h 362"/>
                <a:gd name="T60" fmla="*/ 2630 w 3972"/>
                <a:gd name="T61" fmla="*/ 86 h 362"/>
                <a:gd name="T62" fmla="*/ 2346 w 3972"/>
                <a:gd name="T63" fmla="*/ 42 h 362"/>
                <a:gd name="T64" fmla="*/ 2126 w 3972"/>
                <a:gd name="T65" fmla="*/ 18 h 362"/>
                <a:gd name="T66" fmla="*/ 2050 w 3972"/>
                <a:gd name="T67" fmla="*/ 1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972" h="362">
                  <a:moveTo>
                    <a:pt x="2050" y="12"/>
                  </a:moveTo>
                  <a:lnTo>
                    <a:pt x="2050" y="12"/>
                  </a:lnTo>
                  <a:lnTo>
                    <a:pt x="1914" y="6"/>
                  </a:lnTo>
                  <a:lnTo>
                    <a:pt x="1774" y="0"/>
                  </a:lnTo>
                  <a:lnTo>
                    <a:pt x="1634" y="0"/>
                  </a:lnTo>
                  <a:lnTo>
                    <a:pt x="1494" y="2"/>
                  </a:lnTo>
                  <a:lnTo>
                    <a:pt x="1354" y="6"/>
                  </a:lnTo>
                  <a:lnTo>
                    <a:pt x="1214" y="14"/>
                  </a:lnTo>
                  <a:lnTo>
                    <a:pt x="1074" y="24"/>
                  </a:lnTo>
                  <a:lnTo>
                    <a:pt x="938" y="36"/>
                  </a:lnTo>
                  <a:lnTo>
                    <a:pt x="938" y="36"/>
                  </a:lnTo>
                  <a:lnTo>
                    <a:pt x="798" y="54"/>
                  </a:lnTo>
                  <a:lnTo>
                    <a:pt x="666" y="72"/>
                  </a:lnTo>
                  <a:lnTo>
                    <a:pt x="538" y="94"/>
                  </a:lnTo>
                  <a:lnTo>
                    <a:pt x="418" y="120"/>
                  </a:lnTo>
                  <a:lnTo>
                    <a:pt x="302" y="146"/>
                  </a:lnTo>
                  <a:lnTo>
                    <a:pt x="194" y="176"/>
                  </a:lnTo>
                  <a:lnTo>
                    <a:pt x="94" y="208"/>
                  </a:lnTo>
                  <a:lnTo>
                    <a:pt x="0" y="242"/>
                  </a:lnTo>
                  <a:lnTo>
                    <a:pt x="0" y="244"/>
                  </a:lnTo>
                  <a:lnTo>
                    <a:pt x="0" y="244"/>
                  </a:lnTo>
                  <a:lnTo>
                    <a:pt x="46" y="228"/>
                  </a:lnTo>
                  <a:lnTo>
                    <a:pt x="92" y="210"/>
                  </a:lnTo>
                  <a:lnTo>
                    <a:pt x="192" y="180"/>
                  </a:lnTo>
                  <a:lnTo>
                    <a:pt x="300" y="150"/>
                  </a:lnTo>
                  <a:lnTo>
                    <a:pt x="412" y="122"/>
                  </a:lnTo>
                  <a:lnTo>
                    <a:pt x="532" y="98"/>
                  </a:lnTo>
                  <a:lnTo>
                    <a:pt x="656" y="76"/>
                  </a:lnTo>
                  <a:lnTo>
                    <a:pt x="786" y="58"/>
                  </a:lnTo>
                  <a:lnTo>
                    <a:pt x="918" y="40"/>
                  </a:lnTo>
                  <a:lnTo>
                    <a:pt x="1054" y="28"/>
                  </a:lnTo>
                  <a:lnTo>
                    <a:pt x="1194" y="16"/>
                  </a:lnTo>
                  <a:lnTo>
                    <a:pt x="1334" y="8"/>
                  </a:lnTo>
                  <a:lnTo>
                    <a:pt x="1476" y="4"/>
                  </a:lnTo>
                  <a:lnTo>
                    <a:pt x="1620" y="2"/>
                  </a:lnTo>
                  <a:lnTo>
                    <a:pt x="1764" y="2"/>
                  </a:lnTo>
                  <a:lnTo>
                    <a:pt x="1908" y="6"/>
                  </a:lnTo>
                  <a:lnTo>
                    <a:pt x="2050" y="14"/>
                  </a:lnTo>
                  <a:lnTo>
                    <a:pt x="2050" y="14"/>
                  </a:lnTo>
                  <a:lnTo>
                    <a:pt x="2124" y="20"/>
                  </a:lnTo>
                  <a:lnTo>
                    <a:pt x="2198" y="26"/>
                  </a:lnTo>
                  <a:lnTo>
                    <a:pt x="2344" y="42"/>
                  </a:lnTo>
                  <a:lnTo>
                    <a:pt x="2488" y="64"/>
                  </a:lnTo>
                  <a:lnTo>
                    <a:pt x="2628" y="88"/>
                  </a:lnTo>
                  <a:lnTo>
                    <a:pt x="2770" y="114"/>
                  </a:lnTo>
                  <a:lnTo>
                    <a:pt x="2910" y="144"/>
                  </a:lnTo>
                  <a:lnTo>
                    <a:pt x="3194" y="206"/>
                  </a:lnTo>
                  <a:lnTo>
                    <a:pt x="3194" y="206"/>
                  </a:lnTo>
                  <a:lnTo>
                    <a:pt x="3376" y="246"/>
                  </a:lnTo>
                  <a:lnTo>
                    <a:pt x="3564" y="286"/>
                  </a:lnTo>
                  <a:lnTo>
                    <a:pt x="3758" y="326"/>
                  </a:lnTo>
                  <a:lnTo>
                    <a:pt x="3964" y="362"/>
                  </a:lnTo>
                  <a:lnTo>
                    <a:pt x="3972" y="362"/>
                  </a:lnTo>
                  <a:lnTo>
                    <a:pt x="3972" y="362"/>
                  </a:lnTo>
                  <a:lnTo>
                    <a:pt x="3766" y="324"/>
                  </a:lnTo>
                  <a:lnTo>
                    <a:pt x="3570" y="286"/>
                  </a:lnTo>
                  <a:lnTo>
                    <a:pt x="3380" y="246"/>
                  </a:lnTo>
                  <a:lnTo>
                    <a:pt x="3196" y="204"/>
                  </a:lnTo>
                  <a:lnTo>
                    <a:pt x="3196" y="204"/>
                  </a:lnTo>
                  <a:lnTo>
                    <a:pt x="2912" y="142"/>
                  </a:lnTo>
                  <a:lnTo>
                    <a:pt x="2772" y="114"/>
                  </a:lnTo>
                  <a:lnTo>
                    <a:pt x="2630" y="86"/>
                  </a:lnTo>
                  <a:lnTo>
                    <a:pt x="2488" y="62"/>
                  </a:lnTo>
                  <a:lnTo>
                    <a:pt x="2346" y="42"/>
                  </a:lnTo>
                  <a:lnTo>
                    <a:pt x="2200" y="24"/>
                  </a:lnTo>
                  <a:lnTo>
                    <a:pt x="2126" y="18"/>
                  </a:lnTo>
                  <a:lnTo>
                    <a:pt x="2050" y="12"/>
                  </a:lnTo>
                  <a:lnTo>
                    <a:pt x="2050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1187450" y="2284413"/>
              <a:ext cx="6435725" cy="622300"/>
            </a:xfrm>
            <a:custGeom>
              <a:avLst/>
              <a:gdLst>
                <a:gd name="T0" fmla="*/ 2124 w 4054"/>
                <a:gd name="T1" fmla="*/ 20 h 392"/>
                <a:gd name="T2" fmla="*/ 1846 w 4054"/>
                <a:gd name="T3" fmla="*/ 4 h 392"/>
                <a:gd name="T4" fmla="*/ 1556 w 4054"/>
                <a:gd name="T5" fmla="*/ 0 h 392"/>
                <a:gd name="T6" fmla="*/ 1266 w 4054"/>
                <a:gd name="T7" fmla="*/ 8 h 392"/>
                <a:gd name="T8" fmla="*/ 978 w 4054"/>
                <a:gd name="T9" fmla="*/ 28 h 392"/>
                <a:gd name="T10" fmla="*/ 836 w 4054"/>
                <a:gd name="T11" fmla="*/ 44 h 392"/>
                <a:gd name="T12" fmla="*/ 564 w 4054"/>
                <a:gd name="T13" fmla="*/ 82 h 392"/>
                <a:gd name="T14" fmla="*/ 318 w 4054"/>
                <a:gd name="T15" fmla="*/ 130 h 392"/>
                <a:gd name="T16" fmla="*/ 98 w 4054"/>
                <a:gd name="T17" fmla="*/ 190 h 392"/>
                <a:gd name="T18" fmla="*/ 0 w 4054"/>
                <a:gd name="T19" fmla="*/ 224 h 392"/>
                <a:gd name="T20" fmla="*/ 48 w 4054"/>
                <a:gd name="T21" fmla="*/ 208 h 392"/>
                <a:gd name="T22" fmla="*/ 204 w 4054"/>
                <a:gd name="T23" fmla="*/ 160 h 392"/>
                <a:gd name="T24" fmla="*/ 438 w 4054"/>
                <a:gd name="T25" fmla="*/ 106 h 392"/>
                <a:gd name="T26" fmla="*/ 692 w 4054"/>
                <a:gd name="T27" fmla="*/ 62 h 392"/>
                <a:gd name="T28" fmla="*/ 964 w 4054"/>
                <a:gd name="T29" fmla="*/ 30 h 392"/>
                <a:gd name="T30" fmla="*/ 1248 w 4054"/>
                <a:gd name="T31" fmla="*/ 10 h 392"/>
                <a:gd name="T32" fmla="*/ 1540 w 4054"/>
                <a:gd name="T33" fmla="*/ 2 h 392"/>
                <a:gd name="T34" fmla="*/ 1832 w 4054"/>
                <a:gd name="T35" fmla="*/ 4 h 392"/>
                <a:gd name="T36" fmla="*/ 2124 w 4054"/>
                <a:gd name="T37" fmla="*/ 22 h 392"/>
                <a:gd name="T38" fmla="*/ 2256 w 4054"/>
                <a:gd name="T39" fmla="*/ 36 h 392"/>
                <a:gd name="T40" fmla="*/ 2514 w 4054"/>
                <a:gd name="T41" fmla="*/ 72 h 392"/>
                <a:gd name="T42" fmla="*/ 2764 w 4054"/>
                <a:gd name="T43" fmla="*/ 120 h 392"/>
                <a:gd name="T44" fmla="*/ 3138 w 4054"/>
                <a:gd name="T45" fmla="*/ 206 h 392"/>
                <a:gd name="T46" fmla="*/ 3348 w 4054"/>
                <a:gd name="T47" fmla="*/ 256 h 392"/>
                <a:gd name="T48" fmla="*/ 3680 w 4054"/>
                <a:gd name="T49" fmla="*/ 328 h 392"/>
                <a:gd name="T50" fmla="*/ 3918 w 4054"/>
                <a:gd name="T51" fmla="*/ 372 h 392"/>
                <a:gd name="T52" fmla="*/ 4054 w 4054"/>
                <a:gd name="T53" fmla="*/ 392 h 392"/>
                <a:gd name="T54" fmla="*/ 3926 w 4054"/>
                <a:gd name="T55" fmla="*/ 372 h 392"/>
                <a:gd name="T56" fmla="*/ 3686 w 4054"/>
                <a:gd name="T57" fmla="*/ 328 h 392"/>
                <a:gd name="T58" fmla="*/ 3352 w 4054"/>
                <a:gd name="T59" fmla="*/ 254 h 392"/>
                <a:gd name="T60" fmla="*/ 3140 w 4054"/>
                <a:gd name="T61" fmla="*/ 206 h 392"/>
                <a:gd name="T62" fmla="*/ 2766 w 4054"/>
                <a:gd name="T63" fmla="*/ 120 h 392"/>
                <a:gd name="T64" fmla="*/ 2516 w 4054"/>
                <a:gd name="T65" fmla="*/ 70 h 392"/>
                <a:gd name="T66" fmla="*/ 2258 w 4054"/>
                <a:gd name="T67" fmla="*/ 34 h 392"/>
                <a:gd name="T68" fmla="*/ 2124 w 4054"/>
                <a:gd name="T69" fmla="*/ 2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4" h="392">
                  <a:moveTo>
                    <a:pt x="2124" y="20"/>
                  </a:moveTo>
                  <a:lnTo>
                    <a:pt x="2124" y="20"/>
                  </a:lnTo>
                  <a:lnTo>
                    <a:pt x="1986" y="10"/>
                  </a:lnTo>
                  <a:lnTo>
                    <a:pt x="1846" y="4"/>
                  </a:lnTo>
                  <a:lnTo>
                    <a:pt x="1702" y="0"/>
                  </a:lnTo>
                  <a:lnTo>
                    <a:pt x="1556" y="0"/>
                  </a:lnTo>
                  <a:lnTo>
                    <a:pt x="1412" y="2"/>
                  </a:lnTo>
                  <a:lnTo>
                    <a:pt x="1266" y="8"/>
                  </a:lnTo>
                  <a:lnTo>
                    <a:pt x="1122" y="16"/>
                  </a:lnTo>
                  <a:lnTo>
                    <a:pt x="978" y="28"/>
                  </a:lnTo>
                  <a:lnTo>
                    <a:pt x="978" y="28"/>
                  </a:lnTo>
                  <a:lnTo>
                    <a:pt x="836" y="44"/>
                  </a:lnTo>
                  <a:lnTo>
                    <a:pt x="698" y="60"/>
                  </a:lnTo>
                  <a:lnTo>
                    <a:pt x="564" y="82"/>
                  </a:lnTo>
                  <a:lnTo>
                    <a:pt x="438" y="104"/>
                  </a:lnTo>
                  <a:lnTo>
                    <a:pt x="318" y="130"/>
                  </a:lnTo>
                  <a:lnTo>
                    <a:pt x="204" y="158"/>
                  </a:lnTo>
                  <a:lnTo>
                    <a:pt x="98" y="190"/>
                  </a:lnTo>
                  <a:lnTo>
                    <a:pt x="0" y="222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48" y="208"/>
                  </a:lnTo>
                  <a:lnTo>
                    <a:pt x="98" y="192"/>
                  </a:lnTo>
                  <a:lnTo>
                    <a:pt x="204" y="160"/>
                  </a:lnTo>
                  <a:lnTo>
                    <a:pt x="318" y="132"/>
                  </a:lnTo>
                  <a:lnTo>
                    <a:pt x="438" y="106"/>
                  </a:lnTo>
                  <a:lnTo>
                    <a:pt x="562" y="84"/>
                  </a:lnTo>
                  <a:lnTo>
                    <a:pt x="692" y="62"/>
                  </a:lnTo>
                  <a:lnTo>
                    <a:pt x="826" y="46"/>
                  </a:lnTo>
                  <a:lnTo>
                    <a:pt x="964" y="30"/>
                  </a:lnTo>
                  <a:lnTo>
                    <a:pt x="1104" y="18"/>
                  </a:lnTo>
                  <a:lnTo>
                    <a:pt x="1248" y="10"/>
                  </a:lnTo>
                  <a:lnTo>
                    <a:pt x="1394" y="4"/>
                  </a:lnTo>
                  <a:lnTo>
                    <a:pt x="1540" y="2"/>
                  </a:lnTo>
                  <a:lnTo>
                    <a:pt x="1686" y="2"/>
                  </a:lnTo>
                  <a:lnTo>
                    <a:pt x="1832" y="4"/>
                  </a:lnTo>
                  <a:lnTo>
                    <a:pt x="1978" y="12"/>
                  </a:lnTo>
                  <a:lnTo>
                    <a:pt x="2124" y="22"/>
                  </a:lnTo>
                  <a:lnTo>
                    <a:pt x="2124" y="22"/>
                  </a:lnTo>
                  <a:lnTo>
                    <a:pt x="2256" y="36"/>
                  </a:lnTo>
                  <a:lnTo>
                    <a:pt x="2386" y="52"/>
                  </a:lnTo>
                  <a:lnTo>
                    <a:pt x="2514" y="72"/>
                  </a:lnTo>
                  <a:lnTo>
                    <a:pt x="2640" y="96"/>
                  </a:lnTo>
                  <a:lnTo>
                    <a:pt x="2764" y="120"/>
                  </a:lnTo>
                  <a:lnTo>
                    <a:pt x="2888" y="148"/>
                  </a:lnTo>
                  <a:lnTo>
                    <a:pt x="3138" y="206"/>
                  </a:lnTo>
                  <a:lnTo>
                    <a:pt x="3138" y="206"/>
                  </a:lnTo>
                  <a:lnTo>
                    <a:pt x="3348" y="256"/>
                  </a:lnTo>
                  <a:lnTo>
                    <a:pt x="3566" y="304"/>
                  </a:lnTo>
                  <a:lnTo>
                    <a:pt x="3680" y="328"/>
                  </a:lnTo>
                  <a:lnTo>
                    <a:pt x="3796" y="350"/>
                  </a:lnTo>
                  <a:lnTo>
                    <a:pt x="3918" y="372"/>
                  </a:lnTo>
                  <a:lnTo>
                    <a:pt x="4044" y="392"/>
                  </a:lnTo>
                  <a:lnTo>
                    <a:pt x="4054" y="392"/>
                  </a:lnTo>
                  <a:lnTo>
                    <a:pt x="4054" y="392"/>
                  </a:lnTo>
                  <a:lnTo>
                    <a:pt x="3926" y="372"/>
                  </a:lnTo>
                  <a:lnTo>
                    <a:pt x="3804" y="350"/>
                  </a:lnTo>
                  <a:lnTo>
                    <a:pt x="3686" y="328"/>
                  </a:lnTo>
                  <a:lnTo>
                    <a:pt x="3572" y="304"/>
                  </a:lnTo>
                  <a:lnTo>
                    <a:pt x="3352" y="254"/>
                  </a:lnTo>
                  <a:lnTo>
                    <a:pt x="3140" y="206"/>
                  </a:lnTo>
                  <a:lnTo>
                    <a:pt x="3140" y="206"/>
                  </a:lnTo>
                  <a:lnTo>
                    <a:pt x="2890" y="146"/>
                  </a:lnTo>
                  <a:lnTo>
                    <a:pt x="2766" y="120"/>
                  </a:lnTo>
                  <a:lnTo>
                    <a:pt x="2642" y="94"/>
                  </a:lnTo>
                  <a:lnTo>
                    <a:pt x="2516" y="70"/>
                  </a:lnTo>
                  <a:lnTo>
                    <a:pt x="2388" y="50"/>
                  </a:lnTo>
                  <a:lnTo>
                    <a:pt x="2258" y="34"/>
                  </a:lnTo>
                  <a:lnTo>
                    <a:pt x="2124" y="20"/>
                  </a:lnTo>
                  <a:lnTo>
                    <a:pt x="2124" y="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1187450" y="2233613"/>
              <a:ext cx="6556375" cy="673100"/>
            </a:xfrm>
            <a:custGeom>
              <a:avLst/>
              <a:gdLst>
                <a:gd name="T0" fmla="*/ 2198 w 4130"/>
                <a:gd name="T1" fmla="*/ 30 h 424"/>
                <a:gd name="T2" fmla="*/ 1916 w 4130"/>
                <a:gd name="T3" fmla="*/ 10 h 424"/>
                <a:gd name="T4" fmla="*/ 1620 w 4130"/>
                <a:gd name="T5" fmla="*/ 0 h 424"/>
                <a:gd name="T6" fmla="*/ 1320 w 4130"/>
                <a:gd name="T7" fmla="*/ 4 h 424"/>
                <a:gd name="T8" fmla="*/ 1020 w 4130"/>
                <a:gd name="T9" fmla="*/ 22 h 424"/>
                <a:gd name="T10" fmla="*/ 872 w 4130"/>
                <a:gd name="T11" fmla="*/ 34 h 424"/>
                <a:gd name="T12" fmla="*/ 590 w 4130"/>
                <a:gd name="T13" fmla="*/ 70 h 424"/>
                <a:gd name="T14" fmla="*/ 334 w 4130"/>
                <a:gd name="T15" fmla="*/ 116 h 424"/>
                <a:gd name="T16" fmla="*/ 104 w 4130"/>
                <a:gd name="T17" fmla="*/ 172 h 424"/>
                <a:gd name="T18" fmla="*/ 0 w 4130"/>
                <a:gd name="T19" fmla="*/ 206 h 424"/>
                <a:gd name="T20" fmla="*/ 52 w 4130"/>
                <a:gd name="T21" fmla="*/ 190 h 424"/>
                <a:gd name="T22" fmla="*/ 216 w 4130"/>
                <a:gd name="T23" fmla="*/ 144 h 424"/>
                <a:gd name="T24" fmla="*/ 460 w 4130"/>
                <a:gd name="T25" fmla="*/ 94 h 424"/>
                <a:gd name="T26" fmla="*/ 728 w 4130"/>
                <a:gd name="T27" fmla="*/ 52 h 424"/>
                <a:gd name="T28" fmla="*/ 1012 w 4130"/>
                <a:gd name="T29" fmla="*/ 24 h 424"/>
                <a:gd name="T30" fmla="*/ 1306 w 4130"/>
                <a:gd name="T31" fmla="*/ 6 h 424"/>
                <a:gd name="T32" fmla="*/ 1606 w 4130"/>
                <a:gd name="T33" fmla="*/ 2 h 424"/>
                <a:gd name="T34" fmla="*/ 1906 w 4130"/>
                <a:gd name="T35" fmla="*/ 10 h 424"/>
                <a:gd name="T36" fmla="*/ 2198 w 4130"/>
                <a:gd name="T37" fmla="*/ 32 h 424"/>
                <a:gd name="T38" fmla="*/ 2320 w 4130"/>
                <a:gd name="T39" fmla="*/ 46 h 424"/>
                <a:gd name="T40" fmla="*/ 2556 w 4130"/>
                <a:gd name="T41" fmla="*/ 84 h 424"/>
                <a:gd name="T42" fmla="*/ 2784 w 4130"/>
                <a:gd name="T43" fmla="*/ 132 h 424"/>
                <a:gd name="T44" fmla="*/ 3124 w 4130"/>
                <a:gd name="T45" fmla="*/ 216 h 424"/>
                <a:gd name="T46" fmla="*/ 3350 w 4130"/>
                <a:gd name="T47" fmla="*/ 272 h 424"/>
                <a:gd name="T48" fmla="*/ 3586 w 4130"/>
                <a:gd name="T49" fmla="*/ 328 h 424"/>
                <a:gd name="T50" fmla="*/ 3840 w 4130"/>
                <a:gd name="T51" fmla="*/ 380 h 424"/>
                <a:gd name="T52" fmla="*/ 4118 w 4130"/>
                <a:gd name="T53" fmla="*/ 424 h 424"/>
                <a:gd name="T54" fmla="*/ 4130 w 4130"/>
                <a:gd name="T55" fmla="*/ 424 h 424"/>
                <a:gd name="T56" fmla="*/ 3850 w 4130"/>
                <a:gd name="T57" fmla="*/ 380 h 424"/>
                <a:gd name="T58" fmla="*/ 3594 w 4130"/>
                <a:gd name="T59" fmla="*/ 328 h 424"/>
                <a:gd name="T60" fmla="*/ 3354 w 4130"/>
                <a:gd name="T61" fmla="*/ 272 h 424"/>
                <a:gd name="T62" fmla="*/ 3126 w 4130"/>
                <a:gd name="T63" fmla="*/ 214 h 424"/>
                <a:gd name="T64" fmla="*/ 2786 w 4130"/>
                <a:gd name="T65" fmla="*/ 130 h 424"/>
                <a:gd name="T66" fmla="*/ 2558 w 4130"/>
                <a:gd name="T67" fmla="*/ 82 h 424"/>
                <a:gd name="T68" fmla="*/ 2322 w 4130"/>
                <a:gd name="T69" fmla="*/ 44 h 424"/>
                <a:gd name="T70" fmla="*/ 2198 w 4130"/>
                <a:gd name="T71" fmla="*/ 3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130" h="424">
                  <a:moveTo>
                    <a:pt x="2198" y="30"/>
                  </a:moveTo>
                  <a:lnTo>
                    <a:pt x="2198" y="30"/>
                  </a:lnTo>
                  <a:lnTo>
                    <a:pt x="2058" y="18"/>
                  </a:lnTo>
                  <a:lnTo>
                    <a:pt x="1916" y="10"/>
                  </a:lnTo>
                  <a:lnTo>
                    <a:pt x="1768" y="4"/>
                  </a:lnTo>
                  <a:lnTo>
                    <a:pt x="1620" y="0"/>
                  </a:lnTo>
                  <a:lnTo>
                    <a:pt x="1470" y="2"/>
                  </a:lnTo>
                  <a:lnTo>
                    <a:pt x="1320" y="4"/>
                  </a:lnTo>
                  <a:lnTo>
                    <a:pt x="1170" y="12"/>
                  </a:lnTo>
                  <a:lnTo>
                    <a:pt x="1020" y="22"/>
                  </a:lnTo>
                  <a:lnTo>
                    <a:pt x="1020" y="22"/>
                  </a:lnTo>
                  <a:lnTo>
                    <a:pt x="872" y="34"/>
                  </a:lnTo>
                  <a:lnTo>
                    <a:pt x="728" y="50"/>
                  </a:lnTo>
                  <a:lnTo>
                    <a:pt x="590" y="70"/>
                  </a:lnTo>
                  <a:lnTo>
                    <a:pt x="458" y="92"/>
                  </a:lnTo>
                  <a:lnTo>
                    <a:pt x="334" y="116"/>
                  </a:lnTo>
                  <a:lnTo>
                    <a:pt x="214" y="142"/>
                  </a:lnTo>
                  <a:lnTo>
                    <a:pt x="104" y="172"/>
                  </a:lnTo>
                  <a:lnTo>
                    <a:pt x="0" y="204"/>
                  </a:lnTo>
                  <a:lnTo>
                    <a:pt x="0" y="206"/>
                  </a:lnTo>
                  <a:lnTo>
                    <a:pt x="0" y="206"/>
                  </a:lnTo>
                  <a:lnTo>
                    <a:pt x="52" y="190"/>
                  </a:lnTo>
                  <a:lnTo>
                    <a:pt x="104" y="174"/>
                  </a:lnTo>
                  <a:lnTo>
                    <a:pt x="216" y="144"/>
                  </a:lnTo>
                  <a:lnTo>
                    <a:pt x="336" y="118"/>
                  </a:lnTo>
                  <a:lnTo>
                    <a:pt x="460" y="94"/>
                  </a:lnTo>
                  <a:lnTo>
                    <a:pt x="592" y="72"/>
                  </a:lnTo>
                  <a:lnTo>
                    <a:pt x="728" y="52"/>
                  </a:lnTo>
                  <a:lnTo>
                    <a:pt x="868" y="36"/>
                  </a:lnTo>
                  <a:lnTo>
                    <a:pt x="1012" y="24"/>
                  </a:lnTo>
                  <a:lnTo>
                    <a:pt x="1158" y="14"/>
                  </a:lnTo>
                  <a:lnTo>
                    <a:pt x="1306" y="6"/>
                  </a:lnTo>
                  <a:lnTo>
                    <a:pt x="1456" y="2"/>
                  </a:lnTo>
                  <a:lnTo>
                    <a:pt x="1606" y="2"/>
                  </a:lnTo>
                  <a:lnTo>
                    <a:pt x="1756" y="4"/>
                  </a:lnTo>
                  <a:lnTo>
                    <a:pt x="1906" y="10"/>
                  </a:lnTo>
                  <a:lnTo>
                    <a:pt x="2052" y="20"/>
                  </a:lnTo>
                  <a:lnTo>
                    <a:pt x="2198" y="32"/>
                  </a:lnTo>
                  <a:lnTo>
                    <a:pt x="2198" y="32"/>
                  </a:lnTo>
                  <a:lnTo>
                    <a:pt x="2320" y="46"/>
                  </a:lnTo>
                  <a:lnTo>
                    <a:pt x="2440" y="64"/>
                  </a:lnTo>
                  <a:lnTo>
                    <a:pt x="2556" y="84"/>
                  </a:lnTo>
                  <a:lnTo>
                    <a:pt x="2670" y="106"/>
                  </a:lnTo>
                  <a:lnTo>
                    <a:pt x="2784" y="132"/>
                  </a:lnTo>
                  <a:lnTo>
                    <a:pt x="2896" y="158"/>
                  </a:lnTo>
                  <a:lnTo>
                    <a:pt x="3124" y="216"/>
                  </a:lnTo>
                  <a:lnTo>
                    <a:pt x="3124" y="216"/>
                  </a:lnTo>
                  <a:lnTo>
                    <a:pt x="3350" y="272"/>
                  </a:lnTo>
                  <a:lnTo>
                    <a:pt x="3466" y="300"/>
                  </a:lnTo>
                  <a:lnTo>
                    <a:pt x="3586" y="328"/>
                  </a:lnTo>
                  <a:lnTo>
                    <a:pt x="3712" y="354"/>
                  </a:lnTo>
                  <a:lnTo>
                    <a:pt x="3840" y="380"/>
                  </a:lnTo>
                  <a:lnTo>
                    <a:pt x="3976" y="402"/>
                  </a:lnTo>
                  <a:lnTo>
                    <a:pt x="4118" y="424"/>
                  </a:lnTo>
                  <a:lnTo>
                    <a:pt x="4130" y="424"/>
                  </a:lnTo>
                  <a:lnTo>
                    <a:pt x="4130" y="424"/>
                  </a:lnTo>
                  <a:lnTo>
                    <a:pt x="3986" y="402"/>
                  </a:lnTo>
                  <a:lnTo>
                    <a:pt x="3850" y="380"/>
                  </a:lnTo>
                  <a:lnTo>
                    <a:pt x="3718" y="354"/>
                  </a:lnTo>
                  <a:lnTo>
                    <a:pt x="3594" y="328"/>
                  </a:lnTo>
                  <a:lnTo>
                    <a:pt x="3472" y="300"/>
                  </a:lnTo>
                  <a:lnTo>
                    <a:pt x="3354" y="272"/>
                  </a:lnTo>
                  <a:lnTo>
                    <a:pt x="3126" y="214"/>
                  </a:lnTo>
                  <a:lnTo>
                    <a:pt x="3126" y="214"/>
                  </a:lnTo>
                  <a:lnTo>
                    <a:pt x="2898" y="158"/>
                  </a:lnTo>
                  <a:lnTo>
                    <a:pt x="2786" y="130"/>
                  </a:lnTo>
                  <a:lnTo>
                    <a:pt x="2672" y="106"/>
                  </a:lnTo>
                  <a:lnTo>
                    <a:pt x="2558" y="82"/>
                  </a:lnTo>
                  <a:lnTo>
                    <a:pt x="2440" y="62"/>
                  </a:lnTo>
                  <a:lnTo>
                    <a:pt x="2322" y="44"/>
                  </a:lnTo>
                  <a:lnTo>
                    <a:pt x="2198" y="30"/>
                  </a:lnTo>
                  <a:lnTo>
                    <a:pt x="2198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1187450" y="2182813"/>
              <a:ext cx="6670675" cy="723900"/>
            </a:xfrm>
            <a:custGeom>
              <a:avLst/>
              <a:gdLst>
                <a:gd name="T0" fmla="*/ 2272 w 4202"/>
                <a:gd name="T1" fmla="*/ 40 h 456"/>
                <a:gd name="T2" fmla="*/ 1986 w 4202"/>
                <a:gd name="T3" fmla="*/ 14 h 456"/>
                <a:gd name="T4" fmla="*/ 1682 w 4202"/>
                <a:gd name="T5" fmla="*/ 2 h 456"/>
                <a:gd name="T6" fmla="*/ 1372 w 4202"/>
                <a:gd name="T7" fmla="*/ 2 h 456"/>
                <a:gd name="T8" fmla="*/ 1062 w 4202"/>
                <a:gd name="T9" fmla="*/ 14 h 456"/>
                <a:gd name="T10" fmla="*/ 908 w 4202"/>
                <a:gd name="T11" fmla="*/ 26 h 456"/>
                <a:gd name="T12" fmla="*/ 616 w 4202"/>
                <a:gd name="T13" fmla="*/ 58 h 456"/>
                <a:gd name="T14" fmla="*/ 350 w 4202"/>
                <a:gd name="T15" fmla="*/ 102 h 456"/>
                <a:gd name="T16" fmla="*/ 108 w 4202"/>
                <a:gd name="T17" fmla="*/ 156 h 456"/>
                <a:gd name="T18" fmla="*/ 0 w 4202"/>
                <a:gd name="T19" fmla="*/ 188 h 456"/>
                <a:gd name="T20" fmla="*/ 54 w 4202"/>
                <a:gd name="T21" fmla="*/ 172 h 456"/>
                <a:gd name="T22" fmla="*/ 228 w 4202"/>
                <a:gd name="T23" fmla="*/ 128 h 456"/>
                <a:gd name="T24" fmla="*/ 486 w 4202"/>
                <a:gd name="T25" fmla="*/ 78 h 456"/>
                <a:gd name="T26" fmla="*/ 764 w 4202"/>
                <a:gd name="T27" fmla="*/ 42 h 456"/>
                <a:gd name="T28" fmla="*/ 1058 w 4202"/>
                <a:gd name="T29" fmla="*/ 16 h 456"/>
                <a:gd name="T30" fmla="*/ 1362 w 4202"/>
                <a:gd name="T31" fmla="*/ 2 h 456"/>
                <a:gd name="T32" fmla="*/ 1670 w 4202"/>
                <a:gd name="T33" fmla="*/ 2 h 456"/>
                <a:gd name="T34" fmla="*/ 1974 w 4202"/>
                <a:gd name="T35" fmla="*/ 16 h 456"/>
                <a:gd name="T36" fmla="*/ 2270 w 4202"/>
                <a:gd name="T37" fmla="*/ 42 h 456"/>
                <a:gd name="T38" fmla="*/ 2386 w 4202"/>
                <a:gd name="T39" fmla="*/ 56 h 456"/>
                <a:gd name="T40" fmla="*/ 2606 w 4202"/>
                <a:gd name="T41" fmla="*/ 96 h 456"/>
                <a:gd name="T42" fmla="*/ 2818 w 4202"/>
                <a:gd name="T43" fmla="*/ 144 h 456"/>
                <a:gd name="T44" fmla="*/ 3134 w 4202"/>
                <a:gd name="T45" fmla="*/ 228 h 456"/>
                <a:gd name="T46" fmla="*/ 3370 w 4202"/>
                <a:gd name="T47" fmla="*/ 292 h 456"/>
                <a:gd name="T48" fmla="*/ 3618 w 4202"/>
                <a:gd name="T49" fmla="*/ 354 h 456"/>
                <a:gd name="T50" fmla="*/ 3890 w 4202"/>
                <a:gd name="T51" fmla="*/ 410 h 456"/>
                <a:gd name="T52" fmla="*/ 4190 w 4202"/>
                <a:gd name="T53" fmla="*/ 456 h 456"/>
                <a:gd name="T54" fmla="*/ 4202 w 4202"/>
                <a:gd name="T55" fmla="*/ 456 h 456"/>
                <a:gd name="T56" fmla="*/ 3898 w 4202"/>
                <a:gd name="T57" fmla="*/ 410 h 456"/>
                <a:gd name="T58" fmla="*/ 3626 w 4202"/>
                <a:gd name="T59" fmla="*/ 354 h 456"/>
                <a:gd name="T60" fmla="*/ 3374 w 4202"/>
                <a:gd name="T61" fmla="*/ 292 h 456"/>
                <a:gd name="T62" fmla="*/ 3136 w 4202"/>
                <a:gd name="T63" fmla="*/ 228 h 456"/>
                <a:gd name="T64" fmla="*/ 2822 w 4202"/>
                <a:gd name="T65" fmla="*/ 144 h 456"/>
                <a:gd name="T66" fmla="*/ 2608 w 4202"/>
                <a:gd name="T67" fmla="*/ 94 h 456"/>
                <a:gd name="T68" fmla="*/ 2388 w 4202"/>
                <a:gd name="T69" fmla="*/ 56 h 456"/>
                <a:gd name="T70" fmla="*/ 2272 w 4202"/>
                <a:gd name="T71" fmla="*/ 4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02" h="456">
                  <a:moveTo>
                    <a:pt x="2272" y="40"/>
                  </a:moveTo>
                  <a:lnTo>
                    <a:pt x="2272" y="40"/>
                  </a:lnTo>
                  <a:lnTo>
                    <a:pt x="2132" y="26"/>
                  </a:lnTo>
                  <a:lnTo>
                    <a:pt x="1986" y="14"/>
                  </a:lnTo>
                  <a:lnTo>
                    <a:pt x="1836" y="6"/>
                  </a:lnTo>
                  <a:lnTo>
                    <a:pt x="1682" y="2"/>
                  </a:lnTo>
                  <a:lnTo>
                    <a:pt x="1528" y="0"/>
                  </a:lnTo>
                  <a:lnTo>
                    <a:pt x="1372" y="2"/>
                  </a:lnTo>
                  <a:lnTo>
                    <a:pt x="1218" y="6"/>
                  </a:lnTo>
                  <a:lnTo>
                    <a:pt x="1062" y="14"/>
                  </a:lnTo>
                  <a:lnTo>
                    <a:pt x="1062" y="14"/>
                  </a:lnTo>
                  <a:lnTo>
                    <a:pt x="908" y="26"/>
                  </a:lnTo>
                  <a:lnTo>
                    <a:pt x="760" y="40"/>
                  </a:lnTo>
                  <a:lnTo>
                    <a:pt x="616" y="58"/>
                  </a:lnTo>
                  <a:lnTo>
                    <a:pt x="480" y="78"/>
                  </a:lnTo>
                  <a:lnTo>
                    <a:pt x="350" y="102"/>
                  </a:lnTo>
                  <a:lnTo>
                    <a:pt x="226" y="128"/>
                  </a:lnTo>
                  <a:lnTo>
                    <a:pt x="108" y="156"/>
                  </a:lnTo>
                  <a:lnTo>
                    <a:pt x="0" y="186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4" y="172"/>
                  </a:lnTo>
                  <a:lnTo>
                    <a:pt x="110" y="156"/>
                  </a:lnTo>
                  <a:lnTo>
                    <a:pt x="228" y="128"/>
                  </a:lnTo>
                  <a:lnTo>
                    <a:pt x="354" y="102"/>
                  </a:lnTo>
                  <a:lnTo>
                    <a:pt x="486" y="78"/>
                  </a:lnTo>
                  <a:lnTo>
                    <a:pt x="622" y="58"/>
                  </a:lnTo>
                  <a:lnTo>
                    <a:pt x="764" y="42"/>
                  </a:lnTo>
                  <a:lnTo>
                    <a:pt x="910" y="28"/>
                  </a:lnTo>
                  <a:lnTo>
                    <a:pt x="1058" y="16"/>
                  </a:lnTo>
                  <a:lnTo>
                    <a:pt x="1210" y="8"/>
                  </a:lnTo>
                  <a:lnTo>
                    <a:pt x="1362" y="2"/>
                  </a:lnTo>
                  <a:lnTo>
                    <a:pt x="1516" y="0"/>
                  </a:lnTo>
                  <a:lnTo>
                    <a:pt x="1670" y="2"/>
                  </a:lnTo>
                  <a:lnTo>
                    <a:pt x="1822" y="8"/>
                  </a:lnTo>
                  <a:lnTo>
                    <a:pt x="1974" y="16"/>
                  </a:lnTo>
                  <a:lnTo>
                    <a:pt x="2124" y="26"/>
                  </a:lnTo>
                  <a:lnTo>
                    <a:pt x="2270" y="42"/>
                  </a:lnTo>
                  <a:lnTo>
                    <a:pt x="2270" y="42"/>
                  </a:lnTo>
                  <a:lnTo>
                    <a:pt x="2386" y="56"/>
                  </a:lnTo>
                  <a:lnTo>
                    <a:pt x="2498" y="76"/>
                  </a:lnTo>
                  <a:lnTo>
                    <a:pt x="2606" y="96"/>
                  </a:lnTo>
                  <a:lnTo>
                    <a:pt x="2714" y="120"/>
                  </a:lnTo>
                  <a:lnTo>
                    <a:pt x="2818" y="144"/>
                  </a:lnTo>
                  <a:lnTo>
                    <a:pt x="2924" y="172"/>
                  </a:lnTo>
                  <a:lnTo>
                    <a:pt x="3134" y="228"/>
                  </a:lnTo>
                  <a:lnTo>
                    <a:pt x="3134" y="228"/>
                  </a:lnTo>
                  <a:lnTo>
                    <a:pt x="3370" y="292"/>
                  </a:lnTo>
                  <a:lnTo>
                    <a:pt x="3492" y="324"/>
                  </a:lnTo>
                  <a:lnTo>
                    <a:pt x="3618" y="354"/>
                  </a:lnTo>
                  <a:lnTo>
                    <a:pt x="3750" y="382"/>
                  </a:lnTo>
                  <a:lnTo>
                    <a:pt x="3890" y="410"/>
                  </a:lnTo>
                  <a:lnTo>
                    <a:pt x="4036" y="434"/>
                  </a:lnTo>
                  <a:lnTo>
                    <a:pt x="4190" y="456"/>
                  </a:lnTo>
                  <a:lnTo>
                    <a:pt x="4202" y="456"/>
                  </a:lnTo>
                  <a:lnTo>
                    <a:pt x="4202" y="456"/>
                  </a:lnTo>
                  <a:lnTo>
                    <a:pt x="4046" y="434"/>
                  </a:lnTo>
                  <a:lnTo>
                    <a:pt x="3898" y="410"/>
                  </a:lnTo>
                  <a:lnTo>
                    <a:pt x="3758" y="382"/>
                  </a:lnTo>
                  <a:lnTo>
                    <a:pt x="3626" y="354"/>
                  </a:lnTo>
                  <a:lnTo>
                    <a:pt x="3498" y="324"/>
                  </a:lnTo>
                  <a:lnTo>
                    <a:pt x="3374" y="292"/>
                  </a:lnTo>
                  <a:lnTo>
                    <a:pt x="3136" y="228"/>
                  </a:lnTo>
                  <a:lnTo>
                    <a:pt x="3136" y="228"/>
                  </a:lnTo>
                  <a:lnTo>
                    <a:pt x="2926" y="170"/>
                  </a:lnTo>
                  <a:lnTo>
                    <a:pt x="2822" y="144"/>
                  </a:lnTo>
                  <a:lnTo>
                    <a:pt x="2716" y="118"/>
                  </a:lnTo>
                  <a:lnTo>
                    <a:pt x="2608" y="94"/>
                  </a:lnTo>
                  <a:lnTo>
                    <a:pt x="2500" y="74"/>
                  </a:lnTo>
                  <a:lnTo>
                    <a:pt x="2388" y="56"/>
                  </a:lnTo>
                  <a:lnTo>
                    <a:pt x="2272" y="40"/>
                  </a:lnTo>
                  <a:lnTo>
                    <a:pt x="2272" y="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1187450" y="2128838"/>
              <a:ext cx="6778625" cy="777875"/>
            </a:xfrm>
            <a:custGeom>
              <a:avLst/>
              <a:gdLst>
                <a:gd name="T0" fmla="*/ 2346 w 4270"/>
                <a:gd name="T1" fmla="*/ 52 h 490"/>
                <a:gd name="T2" fmla="*/ 2056 w 4270"/>
                <a:gd name="T3" fmla="*/ 22 h 490"/>
                <a:gd name="T4" fmla="*/ 1746 w 4270"/>
                <a:gd name="T5" fmla="*/ 4 h 490"/>
                <a:gd name="T6" fmla="*/ 1426 w 4270"/>
                <a:gd name="T7" fmla="*/ 0 h 490"/>
                <a:gd name="T8" fmla="*/ 1104 w 4270"/>
                <a:gd name="T9" fmla="*/ 10 h 490"/>
                <a:gd name="T10" fmla="*/ 944 w 4270"/>
                <a:gd name="T11" fmla="*/ 20 h 490"/>
                <a:gd name="T12" fmla="*/ 638 w 4270"/>
                <a:gd name="T13" fmla="*/ 50 h 490"/>
                <a:gd name="T14" fmla="*/ 492 w 4270"/>
                <a:gd name="T15" fmla="*/ 68 h 490"/>
                <a:gd name="T16" fmla="*/ 230 w 4270"/>
                <a:gd name="T17" fmla="*/ 114 h 490"/>
                <a:gd name="T18" fmla="*/ 0 w 4270"/>
                <a:gd name="T19" fmla="*/ 170 h 490"/>
                <a:gd name="T20" fmla="*/ 0 w 4270"/>
                <a:gd name="T21" fmla="*/ 172 h 490"/>
                <a:gd name="T22" fmla="*/ 116 w 4270"/>
                <a:gd name="T23" fmla="*/ 142 h 490"/>
                <a:gd name="T24" fmla="*/ 372 w 4270"/>
                <a:gd name="T25" fmla="*/ 90 h 490"/>
                <a:gd name="T26" fmla="*/ 652 w 4270"/>
                <a:gd name="T27" fmla="*/ 50 h 490"/>
                <a:gd name="T28" fmla="*/ 952 w 4270"/>
                <a:gd name="T29" fmla="*/ 22 h 490"/>
                <a:gd name="T30" fmla="*/ 1264 w 4270"/>
                <a:gd name="T31" fmla="*/ 6 h 490"/>
                <a:gd name="T32" fmla="*/ 1580 w 4270"/>
                <a:gd name="T33" fmla="*/ 2 h 490"/>
                <a:gd name="T34" fmla="*/ 1894 w 4270"/>
                <a:gd name="T35" fmla="*/ 12 h 490"/>
                <a:gd name="T36" fmla="*/ 2198 w 4270"/>
                <a:gd name="T37" fmla="*/ 36 h 490"/>
                <a:gd name="T38" fmla="*/ 2344 w 4270"/>
                <a:gd name="T39" fmla="*/ 54 h 490"/>
                <a:gd name="T40" fmla="*/ 2560 w 4270"/>
                <a:gd name="T41" fmla="*/ 88 h 490"/>
                <a:gd name="T42" fmla="*/ 2764 w 4270"/>
                <a:gd name="T43" fmla="*/ 134 h 490"/>
                <a:gd name="T44" fmla="*/ 2962 w 4270"/>
                <a:gd name="T45" fmla="*/ 188 h 490"/>
                <a:gd name="T46" fmla="*/ 3160 w 4270"/>
                <a:gd name="T47" fmla="*/ 246 h 490"/>
                <a:gd name="T48" fmla="*/ 3442 w 4270"/>
                <a:gd name="T49" fmla="*/ 326 h 490"/>
                <a:gd name="T50" fmla="*/ 3668 w 4270"/>
                <a:gd name="T51" fmla="*/ 384 h 490"/>
                <a:gd name="T52" fmla="*/ 3748 w 4270"/>
                <a:gd name="T53" fmla="*/ 404 h 490"/>
                <a:gd name="T54" fmla="*/ 4002 w 4270"/>
                <a:gd name="T55" fmla="*/ 452 h 490"/>
                <a:gd name="T56" fmla="*/ 4258 w 4270"/>
                <a:gd name="T57" fmla="*/ 490 h 490"/>
                <a:gd name="T58" fmla="*/ 4270 w 4270"/>
                <a:gd name="T59" fmla="*/ 490 h 490"/>
                <a:gd name="T60" fmla="*/ 4104 w 4270"/>
                <a:gd name="T61" fmla="*/ 468 h 490"/>
                <a:gd name="T62" fmla="*/ 3948 w 4270"/>
                <a:gd name="T63" fmla="*/ 442 h 490"/>
                <a:gd name="T64" fmla="*/ 3664 w 4270"/>
                <a:gd name="T65" fmla="*/ 382 h 490"/>
                <a:gd name="T66" fmla="*/ 3406 w 4270"/>
                <a:gd name="T67" fmla="*/ 314 h 490"/>
                <a:gd name="T68" fmla="*/ 3162 w 4270"/>
                <a:gd name="T69" fmla="*/ 244 h 490"/>
                <a:gd name="T70" fmla="*/ 2964 w 4270"/>
                <a:gd name="T71" fmla="*/ 186 h 490"/>
                <a:gd name="T72" fmla="*/ 2768 w 4270"/>
                <a:gd name="T73" fmla="*/ 134 h 490"/>
                <a:gd name="T74" fmla="*/ 2562 w 4270"/>
                <a:gd name="T75" fmla="*/ 88 h 490"/>
                <a:gd name="T76" fmla="*/ 2346 w 4270"/>
                <a:gd name="T77" fmla="*/ 52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70" h="490">
                  <a:moveTo>
                    <a:pt x="2346" y="52"/>
                  </a:moveTo>
                  <a:lnTo>
                    <a:pt x="2346" y="52"/>
                  </a:lnTo>
                  <a:lnTo>
                    <a:pt x="2204" y="36"/>
                  </a:lnTo>
                  <a:lnTo>
                    <a:pt x="2056" y="22"/>
                  </a:lnTo>
                  <a:lnTo>
                    <a:pt x="1902" y="12"/>
                  </a:lnTo>
                  <a:lnTo>
                    <a:pt x="1746" y="4"/>
                  </a:lnTo>
                  <a:lnTo>
                    <a:pt x="1588" y="2"/>
                  </a:lnTo>
                  <a:lnTo>
                    <a:pt x="1426" y="0"/>
                  </a:lnTo>
                  <a:lnTo>
                    <a:pt x="1266" y="4"/>
                  </a:lnTo>
                  <a:lnTo>
                    <a:pt x="1104" y="10"/>
                  </a:lnTo>
                  <a:lnTo>
                    <a:pt x="1104" y="10"/>
                  </a:lnTo>
                  <a:lnTo>
                    <a:pt x="944" y="20"/>
                  </a:lnTo>
                  <a:lnTo>
                    <a:pt x="788" y="34"/>
                  </a:lnTo>
                  <a:lnTo>
                    <a:pt x="638" y="50"/>
                  </a:lnTo>
                  <a:lnTo>
                    <a:pt x="492" y="68"/>
                  </a:lnTo>
                  <a:lnTo>
                    <a:pt x="492" y="68"/>
                  </a:lnTo>
                  <a:lnTo>
                    <a:pt x="358" y="90"/>
                  </a:lnTo>
                  <a:lnTo>
                    <a:pt x="230" y="114"/>
                  </a:lnTo>
                  <a:lnTo>
                    <a:pt x="112" y="142"/>
                  </a:lnTo>
                  <a:lnTo>
                    <a:pt x="0" y="170"/>
                  </a:lnTo>
                  <a:lnTo>
                    <a:pt x="0" y="172"/>
                  </a:lnTo>
                  <a:lnTo>
                    <a:pt x="0" y="172"/>
                  </a:lnTo>
                  <a:lnTo>
                    <a:pt x="56" y="158"/>
                  </a:lnTo>
                  <a:lnTo>
                    <a:pt x="116" y="142"/>
                  </a:lnTo>
                  <a:lnTo>
                    <a:pt x="240" y="114"/>
                  </a:lnTo>
                  <a:lnTo>
                    <a:pt x="372" y="90"/>
                  </a:lnTo>
                  <a:lnTo>
                    <a:pt x="510" y="68"/>
                  </a:lnTo>
                  <a:lnTo>
                    <a:pt x="652" y="50"/>
                  </a:lnTo>
                  <a:lnTo>
                    <a:pt x="800" y="34"/>
                  </a:lnTo>
                  <a:lnTo>
                    <a:pt x="952" y="22"/>
                  </a:lnTo>
                  <a:lnTo>
                    <a:pt x="1106" y="12"/>
                  </a:lnTo>
                  <a:lnTo>
                    <a:pt x="1264" y="6"/>
                  </a:lnTo>
                  <a:lnTo>
                    <a:pt x="1422" y="2"/>
                  </a:lnTo>
                  <a:lnTo>
                    <a:pt x="1580" y="2"/>
                  </a:lnTo>
                  <a:lnTo>
                    <a:pt x="1738" y="6"/>
                  </a:lnTo>
                  <a:lnTo>
                    <a:pt x="1894" y="12"/>
                  </a:lnTo>
                  <a:lnTo>
                    <a:pt x="2048" y="22"/>
                  </a:lnTo>
                  <a:lnTo>
                    <a:pt x="2198" y="36"/>
                  </a:lnTo>
                  <a:lnTo>
                    <a:pt x="2344" y="54"/>
                  </a:lnTo>
                  <a:lnTo>
                    <a:pt x="2344" y="54"/>
                  </a:lnTo>
                  <a:lnTo>
                    <a:pt x="2454" y="70"/>
                  </a:lnTo>
                  <a:lnTo>
                    <a:pt x="2560" y="88"/>
                  </a:lnTo>
                  <a:lnTo>
                    <a:pt x="2664" y="110"/>
                  </a:lnTo>
                  <a:lnTo>
                    <a:pt x="2764" y="134"/>
                  </a:lnTo>
                  <a:lnTo>
                    <a:pt x="2864" y="160"/>
                  </a:lnTo>
                  <a:lnTo>
                    <a:pt x="2962" y="188"/>
                  </a:lnTo>
                  <a:lnTo>
                    <a:pt x="3160" y="246"/>
                  </a:lnTo>
                  <a:lnTo>
                    <a:pt x="3160" y="246"/>
                  </a:lnTo>
                  <a:lnTo>
                    <a:pt x="3298" y="286"/>
                  </a:lnTo>
                  <a:lnTo>
                    <a:pt x="3442" y="326"/>
                  </a:lnTo>
                  <a:lnTo>
                    <a:pt x="3590" y="366"/>
                  </a:lnTo>
                  <a:lnTo>
                    <a:pt x="3668" y="384"/>
                  </a:lnTo>
                  <a:lnTo>
                    <a:pt x="3748" y="404"/>
                  </a:lnTo>
                  <a:lnTo>
                    <a:pt x="3748" y="404"/>
                  </a:lnTo>
                  <a:lnTo>
                    <a:pt x="3874" y="430"/>
                  </a:lnTo>
                  <a:lnTo>
                    <a:pt x="4002" y="452"/>
                  </a:lnTo>
                  <a:lnTo>
                    <a:pt x="4128" y="474"/>
                  </a:lnTo>
                  <a:lnTo>
                    <a:pt x="4258" y="490"/>
                  </a:lnTo>
                  <a:lnTo>
                    <a:pt x="4270" y="490"/>
                  </a:lnTo>
                  <a:lnTo>
                    <a:pt x="4270" y="490"/>
                  </a:lnTo>
                  <a:lnTo>
                    <a:pt x="4184" y="480"/>
                  </a:lnTo>
                  <a:lnTo>
                    <a:pt x="4104" y="468"/>
                  </a:lnTo>
                  <a:lnTo>
                    <a:pt x="4024" y="456"/>
                  </a:lnTo>
                  <a:lnTo>
                    <a:pt x="3948" y="442"/>
                  </a:lnTo>
                  <a:lnTo>
                    <a:pt x="3802" y="414"/>
                  </a:lnTo>
                  <a:lnTo>
                    <a:pt x="3664" y="382"/>
                  </a:lnTo>
                  <a:lnTo>
                    <a:pt x="3532" y="350"/>
                  </a:lnTo>
                  <a:lnTo>
                    <a:pt x="3406" y="314"/>
                  </a:lnTo>
                  <a:lnTo>
                    <a:pt x="3282" y="280"/>
                  </a:lnTo>
                  <a:lnTo>
                    <a:pt x="3162" y="244"/>
                  </a:lnTo>
                  <a:lnTo>
                    <a:pt x="3162" y="244"/>
                  </a:lnTo>
                  <a:lnTo>
                    <a:pt x="2964" y="186"/>
                  </a:lnTo>
                  <a:lnTo>
                    <a:pt x="2866" y="160"/>
                  </a:lnTo>
                  <a:lnTo>
                    <a:pt x="2768" y="134"/>
                  </a:lnTo>
                  <a:lnTo>
                    <a:pt x="2666" y="110"/>
                  </a:lnTo>
                  <a:lnTo>
                    <a:pt x="2562" y="88"/>
                  </a:lnTo>
                  <a:lnTo>
                    <a:pt x="2456" y="68"/>
                  </a:lnTo>
                  <a:lnTo>
                    <a:pt x="2346" y="52"/>
                  </a:lnTo>
                  <a:lnTo>
                    <a:pt x="2346" y="5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1187450" y="2074863"/>
              <a:ext cx="6877050" cy="831850"/>
            </a:xfrm>
            <a:custGeom>
              <a:avLst/>
              <a:gdLst>
                <a:gd name="T0" fmla="*/ 2420 w 4332"/>
                <a:gd name="T1" fmla="*/ 64 h 524"/>
                <a:gd name="T2" fmla="*/ 2126 w 4332"/>
                <a:gd name="T3" fmla="*/ 30 h 524"/>
                <a:gd name="T4" fmla="*/ 1810 w 4332"/>
                <a:gd name="T5" fmla="*/ 8 h 524"/>
                <a:gd name="T6" fmla="*/ 1480 w 4332"/>
                <a:gd name="T7" fmla="*/ 0 h 524"/>
                <a:gd name="T8" fmla="*/ 1146 w 4332"/>
                <a:gd name="T9" fmla="*/ 6 h 524"/>
                <a:gd name="T10" fmla="*/ 984 w 4332"/>
                <a:gd name="T11" fmla="*/ 14 h 524"/>
                <a:gd name="T12" fmla="*/ 672 w 4332"/>
                <a:gd name="T13" fmla="*/ 40 h 524"/>
                <a:gd name="T14" fmla="*/ 380 w 4332"/>
                <a:gd name="T15" fmla="*/ 78 h 524"/>
                <a:gd name="T16" fmla="*/ 118 w 4332"/>
                <a:gd name="T17" fmla="*/ 126 h 524"/>
                <a:gd name="T18" fmla="*/ 0 w 4332"/>
                <a:gd name="T19" fmla="*/ 158 h 524"/>
                <a:gd name="T20" fmla="*/ 60 w 4332"/>
                <a:gd name="T21" fmla="*/ 142 h 524"/>
                <a:gd name="T22" fmla="*/ 254 w 4332"/>
                <a:gd name="T23" fmla="*/ 100 h 524"/>
                <a:gd name="T24" fmla="*/ 534 w 4332"/>
                <a:gd name="T25" fmla="*/ 56 h 524"/>
                <a:gd name="T26" fmla="*/ 838 w 4332"/>
                <a:gd name="T27" fmla="*/ 24 h 524"/>
                <a:gd name="T28" fmla="*/ 1154 w 4332"/>
                <a:gd name="T29" fmla="*/ 6 h 524"/>
                <a:gd name="T30" fmla="*/ 1478 w 4332"/>
                <a:gd name="T31" fmla="*/ 0 h 524"/>
                <a:gd name="T32" fmla="*/ 1802 w 4332"/>
                <a:gd name="T33" fmla="*/ 8 h 524"/>
                <a:gd name="T34" fmla="*/ 2116 w 4332"/>
                <a:gd name="T35" fmla="*/ 30 h 524"/>
                <a:gd name="T36" fmla="*/ 2418 w 4332"/>
                <a:gd name="T37" fmla="*/ 66 h 524"/>
                <a:gd name="T38" fmla="*/ 2524 w 4332"/>
                <a:gd name="T39" fmla="*/ 82 h 524"/>
                <a:gd name="T40" fmla="*/ 2726 w 4332"/>
                <a:gd name="T41" fmla="*/ 126 h 524"/>
                <a:gd name="T42" fmla="*/ 2916 w 4332"/>
                <a:gd name="T43" fmla="*/ 176 h 524"/>
                <a:gd name="T44" fmla="*/ 3196 w 4332"/>
                <a:gd name="T45" fmla="*/ 264 h 524"/>
                <a:gd name="T46" fmla="*/ 3338 w 4332"/>
                <a:gd name="T47" fmla="*/ 308 h 524"/>
                <a:gd name="T48" fmla="*/ 3640 w 4332"/>
                <a:gd name="T49" fmla="*/ 396 h 524"/>
                <a:gd name="T50" fmla="*/ 3804 w 4332"/>
                <a:gd name="T51" fmla="*/ 436 h 524"/>
                <a:gd name="T52" fmla="*/ 3930 w 4332"/>
                <a:gd name="T53" fmla="*/ 464 h 524"/>
                <a:gd name="T54" fmla="*/ 4188 w 4332"/>
                <a:gd name="T55" fmla="*/ 508 h 524"/>
                <a:gd name="T56" fmla="*/ 4332 w 4332"/>
                <a:gd name="T57" fmla="*/ 524 h 524"/>
                <a:gd name="T58" fmla="*/ 4244 w 4332"/>
                <a:gd name="T59" fmla="*/ 514 h 524"/>
                <a:gd name="T60" fmla="*/ 4076 w 4332"/>
                <a:gd name="T61" fmla="*/ 488 h 524"/>
                <a:gd name="T62" fmla="*/ 3922 w 4332"/>
                <a:gd name="T63" fmla="*/ 460 h 524"/>
                <a:gd name="T64" fmla="*/ 3706 w 4332"/>
                <a:gd name="T65" fmla="*/ 412 h 524"/>
                <a:gd name="T66" fmla="*/ 3444 w 4332"/>
                <a:gd name="T67" fmla="*/ 338 h 524"/>
                <a:gd name="T68" fmla="*/ 3200 w 4332"/>
                <a:gd name="T69" fmla="*/ 262 h 524"/>
                <a:gd name="T70" fmla="*/ 3012 w 4332"/>
                <a:gd name="T71" fmla="*/ 204 h 524"/>
                <a:gd name="T72" fmla="*/ 2824 w 4332"/>
                <a:gd name="T73" fmla="*/ 150 h 524"/>
                <a:gd name="T74" fmla="*/ 2628 w 4332"/>
                <a:gd name="T75" fmla="*/ 102 h 524"/>
                <a:gd name="T76" fmla="*/ 2420 w 4332"/>
                <a:gd name="T77" fmla="*/ 6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332" h="524">
                  <a:moveTo>
                    <a:pt x="2420" y="64"/>
                  </a:moveTo>
                  <a:lnTo>
                    <a:pt x="2420" y="64"/>
                  </a:lnTo>
                  <a:lnTo>
                    <a:pt x="2276" y="44"/>
                  </a:lnTo>
                  <a:lnTo>
                    <a:pt x="2126" y="30"/>
                  </a:lnTo>
                  <a:lnTo>
                    <a:pt x="1970" y="16"/>
                  </a:lnTo>
                  <a:lnTo>
                    <a:pt x="1810" y="8"/>
                  </a:lnTo>
                  <a:lnTo>
                    <a:pt x="1646" y="2"/>
                  </a:lnTo>
                  <a:lnTo>
                    <a:pt x="1480" y="0"/>
                  </a:lnTo>
                  <a:lnTo>
                    <a:pt x="1314" y="0"/>
                  </a:lnTo>
                  <a:lnTo>
                    <a:pt x="1146" y="6"/>
                  </a:lnTo>
                  <a:lnTo>
                    <a:pt x="1146" y="6"/>
                  </a:lnTo>
                  <a:lnTo>
                    <a:pt x="984" y="14"/>
                  </a:lnTo>
                  <a:lnTo>
                    <a:pt x="826" y="24"/>
                  </a:lnTo>
                  <a:lnTo>
                    <a:pt x="672" y="40"/>
                  </a:lnTo>
                  <a:lnTo>
                    <a:pt x="522" y="56"/>
                  </a:lnTo>
                  <a:lnTo>
                    <a:pt x="380" y="78"/>
                  </a:lnTo>
                  <a:lnTo>
                    <a:pt x="246" y="100"/>
                  </a:lnTo>
                  <a:lnTo>
                    <a:pt x="118" y="126"/>
                  </a:lnTo>
                  <a:lnTo>
                    <a:pt x="0" y="156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60" y="142"/>
                  </a:lnTo>
                  <a:lnTo>
                    <a:pt x="122" y="128"/>
                  </a:lnTo>
                  <a:lnTo>
                    <a:pt x="254" y="100"/>
                  </a:lnTo>
                  <a:lnTo>
                    <a:pt x="392" y="78"/>
                  </a:lnTo>
                  <a:lnTo>
                    <a:pt x="534" y="56"/>
                  </a:lnTo>
                  <a:lnTo>
                    <a:pt x="684" y="38"/>
                  </a:lnTo>
                  <a:lnTo>
                    <a:pt x="838" y="24"/>
                  </a:lnTo>
                  <a:lnTo>
                    <a:pt x="994" y="14"/>
                  </a:lnTo>
                  <a:lnTo>
                    <a:pt x="1154" y="6"/>
                  </a:lnTo>
                  <a:lnTo>
                    <a:pt x="1316" y="2"/>
                  </a:lnTo>
                  <a:lnTo>
                    <a:pt x="1478" y="0"/>
                  </a:lnTo>
                  <a:lnTo>
                    <a:pt x="1640" y="2"/>
                  </a:lnTo>
                  <a:lnTo>
                    <a:pt x="1802" y="8"/>
                  </a:lnTo>
                  <a:lnTo>
                    <a:pt x="1960" y="18"/>
                  </a:lnTo>
                  <a:lnTo>
                    <a:pt x="2116" y="30"/>
                  </a:lnTo>
                  <a:lnTo>
                    <a:pt x="2270" y="46"/>
                  </a:lnTo>
                  <a:lnTo>
                    <a:pt x="2418" y="66"/>
                  </a:lnTo>
                  <a:lnTo>
                    <a:pt x="2418" y="66"/>
                  </a:lnTo>
                  <a:lnTo>
                    <a:pt x="2524" y="82"/>
                  </a:lnTo>
                  <a:lnTo>
                    <a:pt x="2626" y="102"/>
                  </a:lnTo>
                  <a:lnTo>
                    <a:pt x="2726" y="126"/>
                  </a:lnTo>
                  <a:lnTo>
                    <a:pt x="2822" y="150"/>
                  </a:lnTo>
                  <a:lnTo>
                    <a:pt x="2916" y="176"/>
                  </a:lnTo>
                  <a:lnTo>
                    <a:pt x="3010" y="204"/>
                  </a:lnTo>
                  <a:lnTo>
                    <a:pt x="3196" y="264"/>
                  </a:lnTo>
                  <a:lnTo>
                    <a:pt x="3196" y="264"/>
                  </a:lnTo>
                  <a:lnTo>
                    <a:pt x="3338" y="308"/>
                  </a:lnTo>
                  <a:lnTo>
                    <a:pt x="3486" y="352"/>
                  </a:lnTo>
                  <a:lnTo>
                    <a:pt x="3640" y="396"/>
                  </a:lnTo>
                  <a:lnTo>
                    <a:pt x="3720" y="416"/>
                  </a:lnTo>
                  <a:lnTo>
                    <a:pt x="3804" y="436"/>
                  </a:lnTo>
                  <a:lnTo>
                    <a:pt x="3804" y="436"/>
                  </a:lnTo>
                  <a:lnTo>
                    <a:pt x="3930" y="464"/>
                  </a:lnTo>
                  <a:lnTo>
                    <a:pt x="4058" y="488"/>
                  </a:lnTo>
                  <a:lnTo>
                    <a:pt x="4188" y="508"/>
                  </a:lnTo>
                  <a:lnTo>
                    <a:pt x="4320" y="524"/>
                  </a:lnTo>
                  <a:lnTo>
                    <a:pt x="4332" y="524"/>
                  </a:lnTo>
                  <a:lnTo>
                    <a:pt x="4332" y="524"/>
                  </a:lnTo>
                  <a:lnTo>
                    <a:pt x="4244" y="514"/>
                  </a:lnTo>
                  <a:lnTo>
                    <a:pt x="4158" y="502"/>
                  </a:lnTo>
                  <a:lnTo>
                    <a:pt x="4076" y="488"/>
                  </a:lnTo>
                  <a:lnTo>
                    <a:pt x="3998" y="474"/>
                  </a:lnTo>
                  <a:lnTo>
                    <a:pt x="3922" y="460"/>
                  </a:lnTo>
                  <a:lnTo>
                    <a:pt x="3848" y="444"/>
                  </a:lnTo>
                  <a:lnTo>
                    <a:pt x="3706" y="412"/>
                  </a:lnTo>
                  <a:lnTo>
                    <a:pt x="3572" y="376"/>
                  </a:lnTo>
                  <a:lnTo>
                    <a:pt x="3444" y="338"/>
                  </a:lnTo>
                  <a:lnTo>
                    <a:pt x="3320" y="300"/>
                  </a:lnTo>
                  <a:lnTo>
                    <a:pt x="3200" y="262"/>
                  </a:lnTo>
                  <a:lnTo>
                    <a:pt x="3200" y="262"/>
                  </a:lnTo>
                  <a:lnTo>
                    <a:pt x="3012" y="204"/>
                  </a:lnTo>
                  <a:lnTo>
                    <a:pt x="2918" y="176"/>
                  </a:lnTo>
                  <a:lnTo>
                    <a:pt x="2824" y="150"/>
                  </a:lnTo>
                  <a:lnTo>
                    <a:pt x="2728" y="124"/>
                  </a:lnTo>
                  <a:lnTo>
                    <a:pt x="2628" y="102"/>
                  </a:lnTo>
                  <a:lnTo>
                    <a:pt x="2526" y="82"/>
                  </a:lnTo>
                  <a:lnTo>
                    <a:pt x="2420" y="64"/>
                  </a:lnTo>
                  <a:lnTo>
                    <a:pt x="2420" y="6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1187450" y="2017713"/>
              <a:ext cx="6969125" cy="889000"/>
            </a:xfrm>
            <a:custGeom>
              <a:avLst/>
              <a:gdLst>
                <a:gd name="T0" fmla="*/ 2494 w 4390"/>
                <a:gd name="T1" fmla="*/ 78 h 560"/>
                <a:gd name="T2" fmla="*/ 2196 w 4390"/>
                <a:gd name="T3" fmla="*/ 38 h 560"/>
                <a:gd name="T4" fmla="*/ 1872 w 4390"/>
                <a:gd name="T5" fmla="*/ 12 h 560"/>
                <a:gd name="T6" fmla="*/ 1534 w 4390"/>
                <a:gd name="T7" fmla="*/ 0 h 560"/>
                <a:gd name="T8" fmla="*/ 1188 w 4390"/>
                <a:gd name="T9" fmla="*/ 2 h 560"/>
                <a:gd name="T10" fmla="*/ 1020 w 4390"/>
                <a:gd name="T11" fmla="*/ 10 h 560"/>
                <a:gd name="T12" fmla="*/ 698 w 4390"/>
                <a:gd name="T13" fmla="*/ 32 h 560"/>
                <a:gd name="T14" fmla="*/ 396 w 4390"/>
                <a:gd name="T15" fmla="*/ 68 h 560"/>
                <a:gd name="T16" fmla="*/ 124 w 4390"/>
                <a:gd name="T17" fmla="*/ 114 h 560"/>
                <a:gd name="T18" fmla="*/ 0 w 4390"/>
                <a:gd name="T19" fmla="*/ 144 h 560"/>
                <a:gd name="T20" fmla="*/ 62 w 4390"/>
                <a:gd name="T21" fmla="*/ 130 h 560"/>
                <a:gd name="T22" fmla="*/ 264 w 4390"/>
                <a:gd name="T23" fmla="*/ 90 h 560"/>
                <a:gd name="T24" fmla="*/ 558 w 4390"/>
                <a:gd name="T25" fmla="*/ 48 h 560"/>
                <a:gd name="T26" fmla="*/ 874 w 4390"/>
                <a:gd name="T27" fmla="*/ 20 h 560"/>
                <a:gd name="T28" fmla="*/ 1204 w 4390"/>
                <a:gd name="T29" fmla="*/ 4 h 560"/>
                <a:gd name="T30" fmla="*/ 1538 w 4390"/>
                <a:gd name="T31" fmla="*/ 2 h 560"/>
                <a:gd name="T32" fmla="*/ 1870 w 4390"/>
                <a:gd name="T33" fmla="*/ 14 h 560"/>
                <a:gd name="T34" fmla="*/ 2190 w 4390"/>
                <a:gd name="T35" fmla="*/ 40 h 560"/>
                <a:gd name="T36" fmla="*/ 2492 w 4390"/>
                <a:gd name="T37" fmla="*/ 80 h 560"/>
                <a:gd name="T38" fmla="*/ 2596 w 4390"/>
                <a:gd name="T39" fmla="*/ 98 h 560"/>
                <a:gd name="T40" fmla="*/ 2790 w 4390"/>
                <a:gd name="T41" fmla="*/ 142 h 560"/>
                <a:gd name="T42" fmla="*/ 2972 w 4390"/>
                <a:gd name="T43" fmla="*/ 196 h 560"/>
                <a:gd name="T44" fmla="*/ 3242 w 4390"/>
                <a:gd name="T45" fmla="*/ 284 h 560"/>
                <a:gd name="T46" fmla="*/ 3386 w 4390"/>
                <a:gd name="T47" fmla="*/ 334 h 560"/>
                <a:gd name="T48" fmla="*/ 3614 w 4390"/>
                <a:gd name="T49" fmla="*/ 406 h 560"/>
                <a:gd name="T50" fmla="*/ 3778 w 4390"/>
                <a:gd name="T51" fmla="*/ 452 h 560"/>
                <a:gd name="T52" fmla="*/ 3864 w 4390"/>
                <a:gd name="T53" fmla="*/ 472 h 560"/>
                <a:gd name="T54" fmla="*/ 4116 w 4390"/>
                <a:gd name="T55" fmla="*/ 524 h 560"/>
                <a:gd name="T56" fmla="*/ 4378 w 4390"/>
                <a:gd name="T57" fmla="*/ 560 h 560"/>
                <a:gd name="T58" fmla="*/ 4390 w 4390"/>
                <a:gd name="T59" fmla="*/ 560 h 560"/>
                <a:gd name="T60" fmla="*/ 4212 w 4390"/>
                <a:gd name="T61" fmla="*/ 538 h 560"/>
                <a:gd name="T62" fmla="*/ 4048 w 4390"/>
                <a:gd name="T63" fmla="*/ 510 h 560"/>
                <a:gd name="T64" fmla="*/ 3896 w 4390"/>
                <a:gd name="T65" fmla="*/ 478 h 560"/>
                <a:gd name="T66" fmla="*/ 3752 w 4390"/>
                <a:gd name="T67" fmla="*/ 442 h 560"/>
                <a:gd name="T68" fmla="*/ 3490 w 4390"/>
                <a:gd name="T69" fmla="*/ 366 h 560"/>
                <a:gd name="T70" fmla="*/ 3244 w 4390"/>
                <a:gd name="T71" fmla="*/ 284 h 560"/>
                <a:gd name="T72" fmla="*/ 3066 w 4390"/>
                <a:gd name="T73" fmla="*/ 224 h 560"/>
                <a:gd name="T74" fmla="*/ 2884 w 4390"/>
                <a:gd name="T75" fmla="*/ 166 h 560"/>
                <a:gd name="T76" fmla="*/ 2696 w 4390"/>
                <a:gd name="T77" fmla="*/ 118 h 560"/>
                <a:gd name="T78" fmla="*/ 2494 w 4390"/>
                <a:gd name="T79" fmla="*/ 78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90" h="560">
                  <a:moveTo>
                    <a:pt x="2494" y="78"/>
                  </a:moveTo>
                  <a:lnTo>
                    <a:pt x="2494" y="78"/>
                  </a:lnTo>
                  <a:lnTo>
                    <a:pt x="2348" y="56"/>
                  </a:lnTo>
                  <a:lnTo>
                    <a:pt x="2196" y="38"/>
                  </a:lnTo>
                  <a:lnTo>
                    <a:pt x="2036" y="24"/>
                  </a:lnTo>
                  <a:lnTo>
                    <a:pt x="1872" y="12"/>
                  </a:lnTo>
                  <a:lnTo>
                    <a:pt x="1706" y="4"/>
                  </a:lnTo>
                  <a:lnTo>
                    <a:pt x="1534" y="0"/>
                  </a:lnTo>
                  <a:lnTo>
                    <a:pt x="1362" y="0"/>
                  </a:lnTo>
                  <a:lnTo>
                    <a:pt x="1188" y="2"/>
                  </a:lnTo>
                  <a:lnTo>
                    <a:pt x="1188" y="2"/>
                  </a:lnTo>
                  <a:lnTo>
                    <a:pt x="1020" y="10"/>
                  </a:lnTo>
                  <a:lnTo>
                    <a:pt x="856" y="20"/>
                  </a:lnTo>
                  <a:lnTo>
                    <a:pt x="698" y="32"/>
                  </a:lnTo>
                  <a:lnTo>
                    <a:pt x="544" y="48"/>
                  </a:lnTo>
                  <a:lnTo>
                    <a:pt x="396" y="68"/>
                  </a:lnTo>
                  <a:lnTo>
                    <a:pt x="256" y="90"/>
                  </a:lnTo>
                  <a:lnTo>
                    <a:pt x="124" y="114"/>
                  </a:lnTo>
                  <a:lnTo>
                    <a:pt x="0" y="142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62" y="130"/>
                  </a:lnTo>
                  <a:lnTo>
                    <a:pt x="128" y="116"/>
                  </a:lnTo>
                  <a:lnTo>
                    <a:pt x="264" y="90"/>
                  </a:lnTo>
                  <a:lnTo>
                    <a:pt x="408" y="68"/>
                  </a:lnTo>
                  <a:lnTo>
                    <a:pt x="558" y="48"/>
                  </a:lnTo>
                  <a:lnTo>
                    <a:pt x="714" y="32"/>
                  </a:lnTo>
                  <a:lnTo>
                    <a:pt x="874" y="20"/>
                  </a:lnTo>
                  <a:lnTo>
                    <a:pt x="1038" y="10"/>
                  </a:lnTo>
                  <a:lnTo>
                    <a:pt x="1204" y="4"/>
                  </a:lnTo>
                  <a:lnTo>
                    <a:pt x="1370" y="2"/>
                  </a:lnTo>
                  <a:lnTo>
                    <a:pt x="1538" y="2"/>
                  </a:lnTo>
                  <a:lnTo>
                    <a:pt x="1704" y="6"/>
                  </a:lnTo>
                  <a:lnTo>
                    <a:pt x="1870" y="14"/>
                  </a:lnTo>
                  <a:lnTo>
                    <a:pt x="2032" y="24"/>
                  </a:lnTo>
                  <a:lnTo>
                    <a:pt x="2190" y="40"/>
                  </a:lnTo>
                  <a:lnTo>
                    <a:pt x="2344" y="58"/>
                  </a:lnTo>
                  <a:lnTo>
                    <a:pt x="2492" y="80"/>
                  </a:lnTo>
                  <a:lnTo>
                    <a:pt x="2492" y="80"/>
                  </a:lnTo>
                  <a:lnTo>
                    <a:pt x="2596" y="98"/>
                  </a:lnTo>
                  <a:lnTo>
                    <a:pt x="2694" y="118"/>
                  </a:lnTo>
                  <a:lnTo>
                    <a:pt x="2790" y="142"/>
                  </a:lnTo>
                  <a:lnTo>
                    <a:pt x="2882" y="168"/>
                  </a:lnTo>
                  <a:lnTo>
                    <a:pt x="2972" y="196"/>
                  </a:lnTo>
                  <a:lnTo>
                    <a:pt x="3062" y="224"/>
                  </a:lnTo>
                  <a:lnTo>
                    <a:pt x="3242" y="284"/>
                  </a:lnTo>
                  <a:lnTo>
                    <a:pt x="3242" y="284"/>
                  </a:lnTo>
                  <a:lnTo>
                    <a:pt x="3386" y="334"/>
                  </a:lnTo>
                  <a:lnTo>
                    <a:pt x="3536" y="382"/>
                  </a:lnTo>
                  <a:lnTo>
                    <a:pt x="3614" y="406"/>
                  </a:lnTo>
                  <a:lnTo>
                    <a:pt x="3694" y="428"/>
                  </a:lnTo>
                  <a:lnTo>
                    <a:pt x="3778" y="452"/>
                  </a:lnTo>
                  <a:lnTo>
                    <a:pt x="3864" y="472"/>
                  </a:lnTo>
                  <a:lnTo>
                    <a:pt x="3864" y="472"/>
                  </a:lnTo>
                  <a:lnTo>
                    <a:pt x="3988" y="500"/>
                  </a:lnTo>
                  <a:lnTo>
                    <a:pt x="4116" y="524"/>
                  </a:lnTo>
                  <a:lnTo>
                    <a:pt x="4246" y="544"/>
                  </a:lnTo>
                  <a:lnTo>
                    <a:pt x="4378" y="560"/>
                  </a:lnTo>
                  <a:lnTo>
                    <a:pt x="4390" y="560"/>
                  </a:lnTo>
                  <a:lnTo>
                    <a:pt x="4390" y="560"/>
                  </a:lnTo>
                  <a:lnTo>
                    <a:pt x="4300" y="550"/>
                  </a:lnTo>
                  <a:lnTo>
                    <a:pt x="4212" y="538"/>
                  </a:lnTo>
                  <a:lnTo>
                    <a:pt x="4128" y="524"/>
                  </a:lnTo>
                  <a:lnTo>
                    <a:pt x="4048" y="510"/>
                  </a:lnTo>
                  <a:lnTo>
                    <a:pt x="3970" y="494"/>
                  </a:lnTo>
                  <a:lnTo>
                    <a:pt x="3896" y="478"/>
                  </a:lnTo>
                  <a:lnTo>
                    <a:pt x="3822" y="460"/>
                  </a:lnTo>
                  <a:lnTo>
                    <a:pt x="3752" y="442"/>
                  </a:lnTo>
                  <a:lnTo>
                    <a:pt x="3618" y="406"/>
                  </a:lnTo>
                  <a:lnTo>
                    <a:pt x="3490" y="366"/>
                  </a:lnTo>
                  <a:lnTo>
                    <a:pt x="3366" y="324"/>
                  </a:lnTo>
                  <a:lnTo>
                    <a:pt x="3244" y="284"/>
                  </a:lnTo>
                  <a:lnTo>
                    <a:pt x="3244" y="284"/>
                  </a:lnTo>
                  <a:lnTo>
                    <a:pt x="3066" y="224"/>
                  </a:lnTo>
                  <a:lnTo>
                    <a:pt x="2976" y="194"/>
                  </a:lnTo>
                  <a:lnTo>
                    <a:pt x="2884" y="166"/>
                  </a:lnTo>
                  <a:lnTo>
                    <a:pt x="2792" y="142"/>
                  </a:lnTo>
                  <a:lnTo>
                    <a:pt x="2696" y="118"/>
                  </a:lnTo>
                  <a:lnTo>
                    <a:pt x="2598" y="96"/>
                  </a:lnTo>
                  <a:lnTo>
                    <a:pt x="2494" y="78"/>
                  </a:lnTo>
                  <a:lnTo>
                    <a:pt x="2494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18"/>
            <p:cNvSpPr>
              <a:spLocks/>
            </p:cNvSpPr>
            <p:nvPr/>
          </p:nvSpPr>
          <p:spPr bwMode="auto">
            <a:xfrm>
              <a:off x="1187450" y="1957388"/>
              <a:ext cx="7054850" cy="949325"/>
            </a:xfrm>
            <a:custGeom>
              <a:avLst/>
              <a:gdLst>
                <a:gd name="T0" fmla="*/ 2568 w 4444"/>
                <a:gd name="T1" fmla="*/ 94 h 598"/>
                <a:gd name="T2" fmla="*/ 2266 w 4444"/>
                <a:gd name="T3" fmla="*/ 50 h 598"/>
                <a:gd name="T4" fmla="*/ 1936 w 4444"/>
                <a:gd name="T5" fmla="*/ 20 h 598"/>
                <a:gd name="T6" fmla="*/ 1588 w 4444"/>
                <a:gd name="T7" fmla="*/ 4 h 598"/>
                <a:gd name="T8" fmla="*/ 1230 w 4444"/>
                <a:gd name="T9" fmla="*/ 2 h 598"/>
                <a:gd name="T10" fmla="*/ 1058 w 4444"/>
                <a:gd name="T11" fmla="*/ 6 h 598"/>
                <a:gd name="T12" fmla="*/ 724 w 4444"/>
                <a:gd name="T13" fmla="*/ 26 h 598"/>
                <a:gd name="T14" fmla="*/ 412 w 4444"/>
                <a:gd name="T15" fmla="*/ 60 h 598"/>
                <a:gd name="T16" fmla="*/ 130 w 4444"/>
                <a:gd name="T17" fmla="*/ 104 h 598"/>
                <a:gd name="T18" fmla="*/ 0 w 4444"/>
                <a:gd name="T19" fmla="*/ 134 h 598"/>
                <a:gd name="T20" fmla="*/ 66 w 4444"/>
                <a:gd name="T21" fmla="*/ 118 h 598"/>
                <a:gd name="T22" fmla="*/ 278 w 4444"/>
                <a:gd name="T23" fmla="*/ 80 h 598"/>
                <a:gd name="T24" fmla="*/ 584 w 4444"/>
                <a:gd name="T25" fmla="*/ 40 h 598"/>
                <a:gd name="T26" fmla="*/ 912 w 4444"/>
                <a:gd name="T27" fmla="*/ 14 h 598"/>
                <a:gd name="T28" fmla="*/ 1252 w 4444"/>
                <a:gd name="T29" fmla="*/ 2 h 598"/>
                <a:gd name="T30" fmla="*/ 1596 w 4444"/>
                <a:gd name="T31" fmla="*/ 4 h 598"/>
                <a:gd name="T32" fmla="*/ 1934 w 4444"/>
                <a:gd name="T33" fmla="*/ 20 h 598"/>
                <a:gd name="T34" fmla="*/ 2260 w 4444"/>
                <a:gd name="T35" fmla="*/ 50 h 598"/>
                <a:gd name="T36" fmla="*/ 2566 w 4444"/>
                <a:gd name="T37" fmla="*/ 96 h 598"/>
                <a:gd name="T38" fmla="*/ 2666 w 4444"/>
                <a:gd name="T39" fmla="*/ 114 h 598"/>
                <a:gd name="T40" fmla="*/ 2856 w 4444"/>
                <a:gd name="T41" fmla="*/ 162 h 598"/>
                <a:gd name="T42" fmla="*/ 3034 w 4444"/>
                <a:gd name="T43" fmla="*/ 216 h 598"/>
                <a:gd name="T44" fmla="*/ 3292 w 4444"/>
                <a:gd name="T45" fmla="*/ 308 h 598"/>
                <a:gd name="T46" fmla="*/ 3438 w 4444"/>
                <a:gd name="T47" fmla="*/ 362 h 598"/>
                <a:gd name="T48" fmla="*/ 3670 w 4444"/>
                <a:gd name="T49" fmla="*/ 440 h 598"/>
                <a:gd name="T50" fmla="*/ 3838 w 4444"/>
                <a:gd name="T51" fmla="*/ 488 h 598"/>
                <a:gd name="T52" fmla="*/ 3926 w 4444"/>
                <a:gd name="T53" fmla="*/ 510 h 598"/>
                <a:gd name="T54" fmla="*/ 4174 w 4444"/>
                <a:gd name="T55" fmla="*/ 562 h 598"/>
                <a:gd name="T56" fmla="*/ 4434 w 4444"/>
                <a:gd name="T57" fmla="*/ 598 h 598"/>
                <a:gd name="T58" fmla="*/ 4444 w 4444"/>
                <a:gd name="T59" fmla="*/ 598 h 598"/>
                <a:gd name="T60" fmla="*/ 4262 w 4444"/>
                <a:gd name="T61" fmla="*/ 574 h 598"/>
                <a:gd name="T62" fmla="*/ 4096 w 4444"/>
                <a:gd name="T63" fmla="*/ 546 h 598"/>
                <a:gd name="T64" fmla="*/ 3942 w 4444"/>
                <a:gd name="T65" fmla="*/ 514 h 598"/>
                <a:gd name="T66" fmla="*/ 3800 w 4444"/>
                <a:gd name="T67" fmla="*/ 476 h 598"/>
                <a:gd name="T68" fmla="*/ 3666 w 4444"/>
                <a:gd name="T69" fmla="*/ 436 h 598"/>
                <a:gd name="T70" fmla="*/ 3416 w 4444"/>
                <a:gd name="T71" fmla="*/ 352 h 598"/>
                <a:gd name="T72" fmla="*/ 3296 w 4444"/>
                <a:gd name="T73" fmla="*/ 308 h 598"/>
                <a:gd name="T74" fmla="*/ 3036 w 4444"/>
                <a:gd name="T75" fmla="*/ 216 h 598"/>
                <a:gd name="T76" fmla="*/ 2858 w 4444"/>
                <a:gd name="T77" fmla="*/ 160 h 598"/>
                <a:gd name="T78" fmla="*/ 2668 w 4444"/>
                <a:gd name="T79" fmla="*/ 114 h 598"/>
                <a:gd name="T80" fmla="*/ 2568 w 4444"/>
                <a:gd name="T81" fmla="*/ 9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44" h="598">
                  <a:moveTo>
                    <a:pt x="2568" y="94"/>
                  </a:moveTo>
                  <a:lnTo>
                    <a:pt x="2568" y="94"/>
                  </a:lnTo>
                  <a:lnTo>
                    <a:pt x="2420" y="70"/>
                  </a:lnTo>
                  <a:lnTo>
                    <a:pt x="2266" y="50"/>
                  </a:lnTo>
                  <a:lnTo>
                    <a:pt x="2104" y="32"/>
                  </a:lnTo>
                  <a:lnTo>
                    <a:pt x="1936" y="20"/>
                  </a:lnTo>
                  <a:lnTo>
                    <a:pt x="1764" y="10"/>
                  </a:lnTo>
                  <a:lnTo>
                    <a:pt x="1588" y="4"/>
                  </a:lnTo>
                  <a:lnTo>
                    <a:pt x="1410" y="0"/>
                  </a:lnTo>
                  <a:lnTo>
                    <a:pt x="1230" y="2"/>
                  </a:lnTo>
                  <a:lnTo>
                    <a:pt x="1230" y="2"/>
                  </a:lnTo>
                  <a:lnTo>
                    <a:pt x="1058" y="6"/>
                  </a:lnTo>
                  <a:lnTo>
                    <a:pt x="888" y="16"/>
                  </a:lnTo>
                  <a:lnTo>
                    <a:pt x="724" y="26"/>
                  </a:lnTo>
                  <a:lnTo>
                    <a:pt x="566" y="42"/>
                  </a:lnTo>
                  <a:lnTo>
                    <a:pt x="412" y="60"/>
                  </a:lnTo>
                  <a:lnTo>
                    <a:pt x="266" y="80"/>
                  </a:lnTo>
                  <a:lnTo>
                    <a:pt x="130" y="104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66" y="118"/>
                  </a:lnTo>
                  <a:lnTo>
                    <a:pt x="134" y="106"/>
                  </a:lnTo>
                  <a:lnTo>
                    <a:pt x="278" y="80"/>
                  </a:lnTo>
                  <a:lnTo>
                    <a:pt x="428" y="58"/>
                  </a:lnTo>
                  <a:lnTo>
                    <a:pt x="584" y="40"/>
                  </a:lnTo>
                  <a:lnTo>
                    <a:pt x="746" y="26"/>
                  </a:lnTo>
                  <a:lnTo>
                    <a:pt x="912" y="14"/>
                  </a:lnTo>
                  <a:lnTo>
                    <a:pt x="1080" y="8"/>
                  </a:lnTo>
                  <a:lnTo>
                    <a:pt x="1252" y="2"/>
                  </a:lnTo>
                  <a:lnTo>
                    <a:pt x="1424" y="2"/>
                  </a:lnTo>
                  <a:lnTo>
                    <a:pt x="1596" y="4"/>
                  </a:lnTo>
                  <a:lnTo>
                    <a:pt x="1766" y="10"/>
                  </a:lnTo>
                  <a:lnTo>
                    <a:pt x="1934" y="20"/>
                  </a:lnTo>
                  <a:lnTo>
                    <a:pt x="2100" y="34"/>
                  </a:lnTo>
                  <a:lnTo>
                    <a:pt x="2260" y="50"/>
                  </a:lnTo>
                  <a:lnTo>
                    <a:pt x="2416" y="70"/>
                  </a:lnTo>
                  <a:lnTo>
                    <a:pt x="2566" y="96"/>
                  </a:lnTo>
                  <a:lnTo>
                    <a:pt x="2566" y="96"/>
                  </a:lnTo>
                  <a:lnTo>
                    <a:pt x="2666" y="114"/>
                  </a:lnTo>
                  <a:lnTo>
                    <a:pt x="2762" y="136"/>
                  </a:lnTo>
                  <a:lnTo>
                    <a:pt x="2856" y="162"/>
                  </a:lnTo>
                  <a:lnTo>
                    <a:pt x="2946" y="188"/>
                  </a:lnTo>
                  <a:lnTo>
                    <a:pt x="3034" y="216"/>
                  </a:lnTo>
                  <a:lnTo>
                    <a:pt x="3120" y="246"/>
                  </a:lnTo>
                  <a:lnTo>
                    <a:pt x="3292" y="308"/>
                  </a:lnTo>
                  <a:lnTo>
                    <a:pt x="3292" y="308"/>
                  </a:lnTo>
                  <a:lnTo>
                    <a:pt x="3438" y="362"/>
                  </a:lnTo>
                  <a:lnTo>
                    <a:pt x="3590" y="414"/>
                  </a:lnTo>
                  <a:lnTo>
                    <a:pt x="3670" y="440"/>
                  </a:lnTo>
                  <a:lnTo>
                    <a:pt x="3752" y="464"/>
                  </a:lnTo>
                  <a:lnTo>
                    <a:pt x="3838" y="488"/>
                  </a:lnTo>
                  <a:lnTo>
                    <a:pt x="3926" y="510"/>
                  </a:lnTo>
                  <a:lnTo>
                    <a:pt x="3926" y="510"/>
                  </a:lnTo>
                  <a:lnTo>
                    <a:pt x="4048" y="538"/>
                  </a:lnTo>
                  <a:lnTo>
                    <a:pt x="4174" y="562"/>
                  </a:lnTo>
                  <a:lnTo>
                    <a:pt x="4302" y="582"/>
                  </a:lnTo>
                  <a:lnTo>
                    <a:pt x="4434" y="598"/>
                  </a:lnTo>
                  <a:lnTo>
                    <a:pt x="4444" y="598"/>
                  </a:lnTo>
                  <a:lnTo>
                    <a:pt x="4444" y="598"/>
                  </a:lnTo>
                  <a:lnTo>
                    <a:pt x="4352" y="588"/>
                  </a:lnTo>
                  <a:lnTo>
                    <a:pt x="4262" y="574"/>
                  </a:lnTo>
                  <a:lnTo>
                    <a:pt x="4178" y="562"/>
                  </a:lnTo>
                  <a:lnTo>
                    <a:pt x="4096" y="546"/>
                  </a:lnTo>
                  <a:lnTo>
                    <a:pt x="4018" y="530"/>
                  </a:lnTo>
                  <a:lnTo>
                    <a:pt x="3942" y="514"/>
                  </a:lnTo>
                  <a:lnTo>
                    <a:pt x="3870" y="496"/>
                  </a:lnTo>
                  <a:lnTo>
                    <a:pt x="3800" y="476"/>
                  </a:lnTo>
                  <a:lnTo>
                    <a:pt x="3732" y="456"/>
                  </a:lnTo>
                  <a:lnTo>
                    <a:pt x="3666" y="436"/>
                  </a:lnTo>
                  <a:lnTo>
                    <a:pt x="3538" y="394"/>
                  </a:lnTo>
                  <a:lnTo>
                    <a:pt x="3416" y="352"/>
                  </a:lnTo>
                  <a:lnTo>
                    <a:pt x="3296" y="308"/>
                  </a:lnTo>
                  <a:lnTo>
                    <a:pt x="3296" y="308"/>
                  </a:lnTo>
                  <a:lnTo>
                    <a:pt x="3122" y="246"/>
                  </a:lnTo>
                  <a:lnTo>
                    <a:pt x="3036" y="216"/>
                  </a:lnTo>
                  <a:lnTo>
                    <a:pt x="2948" y="188"/>
                  </a:lnTo>
                  <a:lnTo>
                    <a:pt x="2858" y="160"/>
                  </a:lnTo>
                  <a:lnTo>
                    <a:pt x="2766" y="136"/>
                  </a:lnTo>
                  <a:lnTo>
                    <a:pt x="2668" y="114"/>
                  </a:lnTo>
                  <a:lnTo>
                    <a:pt x="2568" y="94"/>
                  </a:lnTo>
                  <a:lnTo>
                    <a:pt x="2568" y="9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9"/>
            <p:cNvSpPr>
              <a:spLocks noEditPoints="1"/>
            </p:cNvSpPr>
            <p:nvPr/>
          </p:nvSpPr>
          <p:spPr bwMode="auto">
            <a:xfrm>
              <a:off x="1187450" y="614362"/>
              <a:ext cx="9144000" cy="2292351"/>
            </a:xfrm>
            <a:custGeom>
              <a:avLst/>
              <a:gdLst>
                <a:gd name="T0" fmla="*/ 928 w 5760"/>
                <a:gd name="T1" fmla="*/ 164 h 1444"/>
                <a:gd name="T2" fmla="*/ 0 w 5760"/>
                <a:gd name="T3" fmla="*/ 158 h 1444"/>
                <a:gd name="T4" fmla="*/ 1700 w 5760"/>
                <a:gd name="T5" fmla="*/ 384 h 1444"/>
                <a:gd name="T6" fmla="*/ 800 w 5760"/>
                <a:gd name="T7" fmla="*/ 288 h 1444"/>
                <a:gd name="T8" fmla="*/ 920 w 5760"/>
                <a:gd name="T9" fmla="*/ 336 h 1444"/>
                <a:gd name="T10" fmla="*/ 1448 w 5760"/>
                <a:gd name="T11" fmla="*/ 426 h 1444"/>
                <a:gd name="T12" fmla="*/ 234 w 5760"/>
                <a:gd name="T13" fmla="*/ 446 h 1444"/>
                <a:gd name="T14" fmla="*/ 2052 w 5760"/>
                <a:gd name="T15" fmla="*/ 534 h 1444"/>
                <a:gd name="T16" fmla="*/ 642 w 5760"/>
                <a:gd name="T17" fmla="*/ 582 h 1444"/>
                <a:gd name="T18" fmla="*/ 1780 w 5760"/>
                <a:gd name="T19" fmla="*/ 708 h 1444"/>
                <a:gd name="T20" fmla="*/ 138 w 5760"/>
                <a:gd name="T21" fmla="*/ 856 h 1444"/>
                <a:gd name="T22" fmla="*/ 4146 w 5760"/>
                <a:gd name="T23" fmla="*/ 1390 h 1444"/>
                <a:gd name="T24" fmla="*/ 4516 w 5760"/>
                <a:gd name="T25" fmla="*/ 1428 h 1444"/>
                <a:gd name="T26" fmla="*/ 4642 w 5760"/>
                <a:gd name="T27" fmla="*/ 1422 h 1444"/>
                <a:gd name="T28" fmla="*/ 4534 w 5760"/>
                <a:gd name="T29" fmla="*/ 1364 h 1444"/>
                <a:gd name="T30" fmla="*/ 5760 w 5760"/>
                <a:gd name="T31" fmla="*/ 1404 h 1444"/>
                <a:gd name="T32" fmla="*/ 4548 w 5760"/>
                <a:gd name="T33" fmla="*/ 1316 h 1444"/>
                <a:gd name="T34" fmla="*/ 4598 w 5760"/>
                <a:gd name="T35" fmla="*/ 1298 h 1444"/>
                <a:gd name="T36" fmla="*/ 5692 w 5760"/>
                <a:gd name="T37" fmla="*/ 1244 h 1444"/>
                <a:gd name="T38" fmla="*/ 5044 w 5760"/>
                <a:gd name="T39" fmla="*/ 1272 h 1444"/>
                <a:gd name="T40" fmla="*/ 4156 w 5760"/>
                <a:gd name="T41" fmla="*/ 1202 h 1444"/>
                <a:gd name="T42" fmla="*/ 4998 w 5760"/>
                <a:gd name="T43" fmla="*/ 1212 h 1444"/>
                <a:gd name="T44" fmla="*/ 5702 w 5760"/>
                <a:gd name="T45" fmla="*/ 1042 h 1444"/>
                <a:gd name="T46" fmla="*/ 5468 w 5760"/>
                <a:gd name="T47" fmla="*/ 1084 h 1444"/>
                <a:gd name="T48" fmla="*/ 468 w 5760"/>
                <a:gd name="T49" fmla="*/ 24 h 1444"/>
                <a:gd name="T50" fmla="*/ 4118 w 5760"/>
                <a:gd name="T51" fmla="*/ 1194 h 1444"/>
                <a:gd name="T52" fmla="*/ 3686 w 5760"/>
                <a:gd name="T53" fmla="*/ 998 h 1444"/>
                <a:gd name="T54" fmla="*/ 3724 w 5760"/>
                <a:gd name="T55" fmla="*/ 1152 h 1444"/>
                <a:gd name="T56" fmla="*/ 3512 w 5760"/>
                <a:gd name="T57" fmla="*/ 954 h 1444"/>
                <a:gd name="T58" fmla="*/ 2088 w 5760"/>
                <a:gd name="T59" fmla="*/ 532 h 1444"/>
                <a:gd name="T60" fmla="*/ 2942 w 5760"/>
                <a:gd name="T61" fmla="*/ 930 h 1444"/>
                <a:gd name="T62" fmla="*/ 2934 w 5760"/>
                <a:gd name="T63" fmla="*/ 930 h 1444"/>
                <a:gd name="T64" fmla="*/ 2662 w 5760"/>
                <a:gd name="T65" fmla="*/ 770 h 1444"/>
                <a:gd name="T66" fmla="*/ 3082 w 5760"/>
                <a:gd name="T67" fmla="*/ 1000 h 1444"/>
                <a:gd name="T68" fmla="*/ 3634 w 5760"/>
                <a:gd name="T69" fmla="*/ 1110 h 1444"/>
                <a:gd name="T70" fmla="*/ 2820 w 5760"/>
                <a:gd name="T71" fmla="*/ 802 h 1444"/>
                <a:gd name="T72" fmla="*/ 2178 w 5760"/>
                <a:gd name="T73" fmla="*/ 586 h 1444"/>
                <a:gd name="T74" fmla="*/ 2616 w 5760"/>
                <a:gd name="T75" fmla="*/ 850 h 1444"/>
                <a:gd name="T76" fmla="*/ 3666 w 5760"/>
                <a:gd name="T77" fmla="*/ 1124 h 1444"/>
                <a:gd name="T78" fmla="*/ 3662 w 5760"/>
                <a:gd name="T79" fmla="*/ 1082 h 1444"/>
                <a:gd name="T80" fmla="*/ 2534 w 5760"/>
                <a:gd name="T81" fmla="*/ 674 h 1444"/>
                <a:gd name="T82" fmla="*/ 2136 w 5760"/>
                <a:gd name="T83" fmla="*/ 542 h 1444"/>
                <a:gd name="T84" fmla="*/ 2072 w 5760"/>
                <a:gd name="T85" fmla="*/ 522 h 1444"/>
                <a:gd name="T86" fmla="*/ 2278 w 5760"/>
                <a:gd name="T87" fmla="*/ 678 h 1444"/>
                <a:gd name="T88" fmla="*/ 3806 w 5760"/>
                <a:gd name="T89" fmla="*/ 1152 h 1444"/>
                <a:gd name="T90" fmla="*/ 3698 w 5760"/>
                <a:gd name="T91" fmla="*/ 1050 h 1444"/>
                <a:gd name="T92" fmla="*/ 2430 w 5760"/>
                <a:gd name="T93" fmla="*/ 618 h 1444"/>
                <a:gd name="T94" fmla="*/ 2174 w 5760"/>
                <a:gd name="T95" fmla="*/ 546 h 1444"/>
                <a:gd name="T96" fmla="*/ 2090 w 5760"/>
                <a:gd name="T97" fmla="*/ 522 h 1444"/>
                <a:gd name="T98" fmla="*/ 2014 w 5760"/>
                <a:gd name="T99" fmla="*/ 496 h 1444"/>
                <a:gd name="T100" fmla="*/ 2120 w 5760"/>
                <a:gd name="T101" fmla="*/ 582 h 1444"/>
                <a:gd name="T102" fmla="*/ 2696 w 5760"/>
                <a:gd name="T103" fmla="*/ 930 h 1444"/>
                <a:gd name="T104" fmla="*/ 3920 w 5760"/>
                <a:gd name="T105" fmla="*/ 1170 h 1444"/>
                <a:gd name="T106" fmla="*/ 4070 w 5760"/>
                <a:gd name="T107" fmla="*/ 1190 h 1444"/>
                <a:gd name="T108" fmla="*/ 4102 w 5760"/>
                <a:gd name="T109" fmla="*/ 1194 h 1444"/>
                <a:gd name="T110" fmla="*/ 2958 w 5760"/>
                <a:gd name="T111" fmla="*/ 672 h 1444"/>
                <a:gd name="T112" fmla="*/ 3330 w 5760"/>
                <a:gd name="T113" fmla="*/ 820 h 1444"/>
                <a:gd name="T114" fmla="*/ 2476 w 5760"/>
                <a:gd name="T115" fmla="*/ 624 h 1444"/>
                <a:gd name="T116" fmla="*/ 2214 w 5760"/>
                <a:gd name="T117" fmla="*/ 548 h 1444"/>
                <a:gd name="T118" fmla="*/ 2162 w 5760"/>
                <a:gd name="T119" fmla="*/ 534 h 1444"/>
                <a:gd name="T120" fmla="*/ 2108 w 5760"/>
                <a:gd name="T121" fmla="*/ 522 h 1444"/>
                <a:gd name="T122" fmla="*/ 2050 w 5760"/>
                <a:gd name="T123" fmla="*/ 502 h 1444"/>
                <a:gd name="T124" fmla="*/ 2002 w 5760"/>
                <a:gd name="T125" fmla="*/ 486 h 1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60" h="1444">
                  <a:moveTo>
                    <a:pt x="1836" y="396"/>
                  </a:moveTo>
                  <a:lnTo>
                    <a:pt x="1836" y="396"/>
                  </a:lnTo>
                  <a:lnTo>
                    <a:pt x="1750" y="358"/>
                  </a:lnTo>
                  <a:lnTo>
                    <a:pt x="1660" y="322"/>
                  </a:lnTo>
                  <a:lnTo>
                    <a:pt x="1568" y="286"/>
                  </a:lnTo>
                  <a:lnTo>
                    <a:pt x="1472" y="254"/>
                  </a:lnTo>
                  <a:lnTo>
                    <a:pt x="1372" y="226"/>
                  </a:lnTo>
                  <a:lnTo>
                    <a:pt x="1268" y="198"/>
                  </a:lnTo>
                  <a:lnTo>
                    <a:pt x="1160" y="172"/>
                  </a:lnTo>
                  <a:lnTo>
                    <a:pt x="1050" y="148"/>
                  </a:lnTo>
                  <a:lnTo>
                    <a:pt x="1050" y="148"/>
                  </a:lnTo>
                  <a:lnTo>
                    <a:pt x="926" y="126"/>
                  </a:lnTo>
                  <a:lnTo>
                    <a:pt x="798" y="106"/>
                  </a:lnTo>
                  <a:lnTo>
                    <a:pt x="668" y="90"/>
                  </a:lnTo>
                  <a:lnTo>
                    <a:pt x="536" y="76"/>
                  </a:lnTo>
                  <a:lnTo>
                    <a:pt x="402" y="66"/>
                  </a:lnTo>
                  <a:lnTo>
                    <a:pt x="268" y="58"/>
                  </a:lnTo>
                  <a:lnTo>
                    <a:pt x="134" y="54"/>
                  </a:lnTo>
                  <a:lnTo>
                    <a:pt x="0" y="52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34" y="56"/>
                  </a:lnTo>
                  <a:lnTo>
                    <a:pt x="220" y="58"/>
                  </a:lnTo>
                  <a:lnTo>
                    <a:pt x="316" y="62"/>
                  </a:lnTo>
                  <a:lnTo>
                    <a:pt x="420" y="70"/>
                  </a:lnTo>
                  <a:lnTo>
                    <a:pt x="532" y="78"/>
                  </a:lnTo>
                  <a:lnTo>
                    <a:pt x="652" y="90"/>
                  </a:lnTo>
                  <a:lnTo>
                    <a:pt x="776" y="106"/>
                  </a:lnTo>
                  <a:lnTo>
                    <a:pt x="906" y="126"/>
                  </a:lnTo>
                  <a:lnTo>
                    <a:pt x="1038" y="150"/>
                  </a:lnTo>
                  <a:lnTo>
                    <a:pt x="1174" y="178"/>
                  </a:lnTo>
                  <a:lnTo>
                    <a:pt x="1242" y="194"/>
                  </a:lnTo>
                  <a:lnTo>
                    <a:pt x="1310" y="210"/>
                  </a:lnTo>
                  <a:lnTo>
                    <a:pt x="1378" y="230"/>
                  </a:lnTo>
                  <a:lnTo>
                    <a:pt x="1444" y="250"/>
                  </a:lnTo>
                  <a:lnTo>
                    <a:pt x="1512" y="270"/>
                  </a:lnTo>
                  <a:lnTo>
                    <a:pt x="1580" y="294"/>
                  </a:lnTo>
                  <a:lnTo>
                    <a:pt x="1646" y="318"/>
                  </a:lnTo>
                  <a:lnTo>
                    <a:pt x="1712" y="344"/>
                  </a:lnTo>
                  <a:lnTo>
                    <a:pt x="1776" y="372"/>
                  </a:lnTo>
                  <a:lnTo>
                    <a:pt x="1840" y="402"/>
                  </a:lnTo>
                  <a:lnTo>
                    <a:pt x="1840" y="402"/>
                  </a:lnTo>
                  <a:lnTo>
                    <a:pt x="1754" y="364"/>
                  </a:lnTo>
                  <a:lnTo>
                    <a:pt x="1664" y="330"/>
                  </a:lnTo>
                  <a:lnTo>
                    <a:pt x="1570" y="298"/>
                  </a:lnTo>
                  <a:lnTo>
                    <a:pt x="1474" y="268"/>
                  </a:lnTo>
                  <a:lnTo>
                    <a:pt x="1374" y="238"/>
                  </a:lnTo>
                  <a:lnTo>
                    <a:pt x="1270" y="212"/>
                  </a:lnTo>
                  <a:lnTo>
                    <a:pt x="1162" y="188"/>
                  </a:lnTo>
                  <a:lnTo>
                    <a:pt x="1052" y="166"/>
                  </a:lnTo>
                  <a:lnTo>
                    <a:pt x="1052" y="166"/>
                  </a:lnTo>
                  <a:lnTo>
                    <a:pt x="926" y="146"/>
                  </a:lnTo>
                  <a:lnTo>
                    <a:pt x="798" y="126"/>
                  </a:lnTo>
                  <a:lnTo>
                    <a:pt x="666" y="112"/>
                  </a:lnTo>
                  <a:lnTo>
                    <a:pt x="534" y="98"/>
                  </a:lnTo>
                  <a:lnTo>
                    <a:pt x="400" y="90"/>
                  </a:lnTo>
                  <a:lnTo>
                    <a:pt x="266" y="82"/>
                  </a:lnTo>
                  <a:lnTo>
                    <a:pt x="132" y="8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138" y="80"/>
                  </a:lnTo>
                  <a:lnTo>
                    <a:pt x="224" y="82"/>
                  </a:lnTo>
                  <a:lnTo>
                    <a:pt x="320" y="86"/>
                  </a:lnTo>
                  <a:lnTo>
                    <a:pt x="426" y="92"/>
                  </a:lnTo>
                  <a:lnTo>
                    <a:pt x="540" y="102"/>
                  </a:lnTo>
                  <a:lnTo>
                    <a:pt x="660" y="112"/>
                  </a:lnTo>
                  <a:lnTo>
                    <a:pt x="786" y="128"/>
                  </a:lnTo>
                  <a:lnTo>
                    <a:pt x="916" y="146"/>
                  </a:lnTo>
                  <a:lnTo>
                    <a:pt x="1052" y="168"/>
                  </a:lnTo>
                  <a:lnTo>
                    <a:pt x="1188" y="196"/>
                  </a:lnTo>
                  <a:lnTo>
                    <a:pt x="1256" y="212"/>
                  </a:lnTo>
                  <a:lnTo>
                    <a:pt x="1326" y="228"/>
                  </a:lnTo>
                  <a:lnTo>
                    <a:pt x="1396" y="246"/>
                  </a:lnTo>
                  <a:lnTo>
                    <a:pt x="1464" y="266"/>
                  </a:lnTo>
                  <a:lnTo>
                    <a:pt x="1532" y="288"/>
                  </a:lnTo>
                  <a:lnTo>
                    <a:pt x="1602" y="310"/>
                  </a:lnTo>
                  <a:lnTo>
                    <a:pt x="1670" y="334"/>
                  </a:lnTo>
                  <a:lnTo>
                    <a:pt x="1736" y="360"/>
                  </a:lnTo>
                  <a:lnTo>
                    <a:pt x="1802" y="388"/>
                  </a:lnTo>
                  <a:lnTo>
                    <a:pt x="1868" y="416"/>
                  </a:lnTo>
                  <a:lnTo>
                    <a:pt x="1868" y="416"/>
                  </a:lnTo>
                  <a:lnTo>
                    <a:pt x="1778" y="380"/>
                  </a:lnTo>
                  <a:lnTo>
                    <a:pt x="1686" y="346"/>
                  </a:lnTo>
                  <a:lnTo>
                    <a:pt x="1588" y="314"/>
                  </a:lnTo>
                  <a:lnTo>
                    <a:pt x="1488" y="284"/>
                  </a:lnTo>
                  <a:lnTo>
                    <a:pt x="1384" y="256"/>
                  </a:lnTo>
                  <a:lnTo>
                    <a:pt x="1278" y="230"/>
                  </a:lnTo>
                  <a:lnTo>
                    <a:pt x="1168" y="206"/>
                  </a:lnTo>
                  <a:lnTo>
                    <a:pt x="1054" y="184"/>
                  </a:lnTo>
                  <a:lnTo>
                    <a:pt x="1054" y="184"/>
                  </a:lnTo>
                  <a:lnTo>
                    <a:pt x="928" y="164"/>
                  </a:lnTo>
                  <a:lnTo>
                    <a:pt x="798" y="148"/>
                  </a:lnTo>
                  <a:lnTo>
                    <a:pt x="666" y="132"/>
                  </a:lnTo>
                  <a:lnTo>
                    <a:pt x="532" y="120"/>
                  </a:lnTo>
                  <a:lnTo>
                    <a:pt x="398" y="112"/>
                  </a:lnTo>
                  <a:lnTo>
                    <a:pt x="264" y="106"/>
                  </a:lnTo>
                  <a:lnTo>
                    <a:pt x="132" y="104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140" y="106"/>
                  </a:lnTo>
                  <a:lnTo>
                    <a:pt x="226" y="108"/>
                  </a:lnTo>
                  <a:lnTo>
                    <a:pt x="324" y="110"/>
                  </a:lnTo>
                  <a:lnTo>
                    <a:pt x="430" y="116"/>
                  </a:lnTo>
                  <a:lnTo>
                    <a:pt x="544" y="124"/>
                  </a:lnTo>
                  <a:lnTo>
                    <a:pt x="666" y="134"/>
                  </a:lnTo>
                  <a:lnTo>
                    <a:pt x="794" y="148"/>
                  </a:lnTo>
                  <a:lnTo>
                    <a:pt x="926" y="166"/>
                  </a:lnTo>
                  <a:lnTo>
                    <a:pt x="1062" y="188"/>
                  </a:lnTo>
                  <a:lnTo>
                    <a:pt x="1200" y="214"/>
                  </a:lnTo>
                  <a:lnTo>
                    <a:pt x="1270" y="230"/>
                  </a:lnTo>
                  <a:lnTo>
                    <a:pt x="1340" y="246"/>
                  </a:lnTo>
                  <a:lnTo>
                    <a:pt x="1410" y="264"/>
                  </a:lnTo>
                  <a:lnTo>
                    <a:pt x="1480" y="282"/>
                  </a:lnTo>
                  <a:lnTo>
                    <a:pt x="1550" y="304"/>
                  </a:lnTo>
                  <a:lnTo>
                    <a:pt x="1620" y="326"/>
                  </a:lnTo>
                  <a:lnTo>
                    <a:pt x="1690" y="348"/>
                  </a:lnTo>
                  <a:lnTo>
                    <a:pt x="1758" y="374"/>
                  </a:lnTo>
                  <a:lnTo>
                    <a:pt x="1826" y="400"/>
                  </a:lnTo>
                  <a:lnTo>
                    <a:pt x="1894" y="430"/>
                  </a:lnTo>
                  <a:lnTo>
                    <a:pt x="1894" y="430"/>
                  </a:lnTo>
                  <a:lnTo>
                    <a:pt x="1800" y="394"/>
                  </a:lnTo>
                  <a:lnTo>
                    <a:pt x="1704" y="360"/>
                  </a:lnTo>
                  <a:lnTo>
                    <a:pt x="1606" y="328"/>
                  </a:lnTo>
                  <a:lnTo>
                    <a:pt x="1502" y="298"/>
                  </a:lnTo>
                  <a:lnTo>
                    <a:pt x="1396" y="272"/>
                  </a:lnTo>
                  <a:lnTo>
                    <a:pt x="1286" y="246"/>
                  </a:lnTo>
                  <a:lnTo>
                    <a:pt x="1172" y="224"/>
                  </a:lnTo>
                  <a:lnTo>
                    <a:pt x="1056" y="204"/>
                  </a:lnTo>
                  <a:lnTo>
                    <a:pt x="1056" y="204"/>
                  </a:lnTo>
                  <a:lnTo>
                    <a:pt x="928" y="184"/>
                  </a:lnTo>
                  <a:lnTo>
                    <a:pt x="798" y="168"/>
                  </a:lnTo>
                  <a:lnTo>
                    <a:pt x="664" y="154"/>
                  </a:lnTo>
                  <a:lnTo>
                    <a:pt x="530" y="144"/>
                  </a:lnTo>
                  <a:lnTo>
                    <a:pt x="396" y="136"/>
                  </a:lnTo>
                  <a:lnTo>
                    <a:pt x="262" y="132"/>
                  </a:lnTo>
                  <a:lnTo>
                    <a:pt x="130" y="13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40" y="132"/>
                  </a:lnTo>
                  <a:lnTo>
                    <a:pt x="228" y="132"/>
                  </a:lnTo>
                  <a:lnTo>
                    <a:pt x="326" y="134"/>
                  </a:lnTo>
                  <a:lnTo>
                    <a:pt x="434" y="138"/>
                  </a:lnTo>
                  <a:lnTo>
                    <a:pt x="548" y="146"/>
                  </a:lnTo>
                  <a:lnTo>
                    <a:pt x="670" y="156"/>
                  </a:lnTo>
                  <a:lnTo>
                    <a:pt x="798" y="168"/>
                  </a:lnTo>
                  <a:lnTo>
                    <a:pt x="932" y="186"/>
                  </a:lnTo>
                  <a:lnTo>
                    <a:pt x="1070" y="206"/>
                  </a:lnTo>
                  <a:lnTo>
                    <a:pt x="1208" y="232"/>
                  </a:lnTo>
                  <a:lnTo>
                    <a:pt x="1280" y="246"/>
                  </a:lnTo>
                  <a:lnTo>
                    <a:pt x="1350" y="262"/>
                  </a:lnTo>
                  <a:lnTo>
                    <a:pt x="1422" y="278"/>
                  </a:lnTo>
                  <a:lnTo>
                    <a:pt x="1492" y="296"/>
                  </a:lnTo>
                  <a:lnTo>
                    <a:pt x="1564" y="316"/>
                  </a:lnTo>
                  <a:lnTo>
                    <a:pt x="1634" y="338"/>
                  </a:lnTo>
                  <a:lnTo>
                    <a:pt x="1706" y="360"/>
                  </a:lnTo>
                  <a:lnTo>
                    <a:pt x="1774" y="386"/>
                  </a:lnTo>
                  <a:lnTo>
                    <a:pt x="1844" y="412"/>
                  </a:lnTo>
                  <a:lnTo>
                    <a:pt x="1912" y="440"/>
                  </a:lnTo>
                  <a:lnTo>
                    <a:pt x="1914" y="440"/>
                  </a:lnTo>
                  <a:lnTo>
                    <a:pt x="1914" y="440"/>
                  </a:lnTo>
                  <a:lnTo>
                    <a:pt x="1848" y="416"/>
                  </a:lnTo>
                  <a:lnTo>
                    <a:pt x="1782" y="392"/>
                  </a:lnTo>
                  <a:lnTo>
                    <a:pt x="1712" y="370"/>
                  </a:lnTo>
                  <a:lnTo>
                    <a:pt x="1642" y="348"/>
                  </a:lnTo>
                  <a:lnTo>
                    <a:pt x="1642" y="348"/>
                  </a:lnTo>
                  <a:lnTo>
                    <a:pt x="1574" y="328"/>
                  </a:lnTo>
                  <a:lnTo>
                    <a:pt x="1504" y="310"/>
                  </a:lnTo>
                  <a:lnTo>
                    <a:pt x="1432" y="294"/>
                  </a:lnTo>
                  <a:lnTo>
                    <a:pt x="1360" y="276"/>
                  </a:lnTo>
                  <a:lnTo>
                    <a:pt x="1286" y="262"/>
                  </a:lnTo>
                  <a:lnTo>
                    <a:pt x="1212" y="246"/>
                  </a:lnTo>
                  <a:lnTo>
                    <a:pt x="1058" y="222"/>
                  </a:lnTo>
                  <a:lnTo>
                    <a:pt x="1058" y="222"/>
                  </a:lnTo>
                  <a:lnTo>
                    <a:pt x="928" y="202"/>
                  </a:lnTo>
                  <a:lnTo>
                    <a:pt x="796" y="188"/>
                  </a:lnTo>
                  <a:lnTo>
                    <a:pt x="664" y="174"/>
                  </a:lnTo>
                  <a:lnTo>
                    <a:pt x="530" y="166"/>
                  </a:lnTo>
                  <a:lnTo>
                    <a:pt x="396" y="158"/>
                  </a:lnTo>
                  <a:lnTo>
                    <a:pt x="262" y="156"/>
                  </a:lnTo>
                  <a:lnTo>
                    <a:pt x="130" y="154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108" y="156"/>
                  </a:lnTo>
                  <a:lnTo>
                    <a:pt x="220" y="156"/>
                  </a:lnTo>
                  <a:lnTo>
                    <a:pt x="334" y="158"/>
                  </a:lnTo>
                  <a:lnTo>
                    <a:pt x="452" y="162"/>
                  </a:lnTo>
                  <a:lnTo>
                    <a:pt x="574" y="170"/>
                  </a:lnTo>
                  <a:lnTo>
                    <a:pt x="696" y="180"/>
                  </a:lnTo>
                  <a:lnTo>
                    <a:pt x="820" y="192"/>
                  </a:lnTo>
                  <a:lnTo>
                    <a:pt x="946" y="208"/>
                  </a:lnTo>
                  <a:lnTo>
                    <a:pt x="1072" y="226"/>
                  </a:lnTo>
                  <a:lnTo>
                    <a:pt x="1198" y="246"/>
                  </a:lnTo>
                  <a:lnTo>
                    <a:pt x="1324" y="272"/>
                  </a:lnTo>
                  <a:lnTo>
                    <a:pt x="1448" y="300"/>
                  </a:lnTo>
                  <a:lnTo>
                    <a:pt x="1570" y="330"/>
                  </a:lnTo>
                  <a:lnTo>
                    <a:pt x="1692" y="366"/>
                  </a:lnTo>
                  <a:lnTo>
                    <a:pt x="1810" y="404"/>
                  </a:lnTo>
                  <a:lnTo>
                    <a:pt x="1868" y="424"/>
                  </a:lnTo>
                  <a:lnTo>
                    <a:pt x="1926" y="446"/>
                  </a:lnTo>
                  <a:lnTo>
                    <a:pt x="1926" y="446"/>
                  </a:lnTo>
                  <a:lnTo>
                    <a:pt x="1926" y="446"/>
                  </a:lnTo>
                  <a:lnTo>
                    <a:pt x="1808" y="406"/>
                  </a:lnTo>
                  <a:lnTo>
                    <a:pt x="1688" y="370"/>
                  </a:lnTo>
                  <a:lnTo>
                    <a:pt x="1566" y="338"/>
                  </a:lnTo>
                  <a:lnTo>
                    <a:pt x="1442" y="308"/>
                  </a:lnTo>
                  <a:lnTo>
                    <a:pt x="1318" y="282"/>
                  </a:lnTo>
                  <a:lnTo>
                    <a:pt x="1192" y="260"/>
                  </a:lnTo>
                  <a:lnTo>
                    <a:pt x="1066" y="240"/>
                  </a:lnTo>
                  <a:lnTo>
                    <a:pt x="940" y="222"/>
                  </a:lnTo>
                  <a:lnTo>
                    <a:pt x="814" y="210"/>
                  </a:lnTo>
                  <a:lnTo>
                    <a:pt x="690" y="198"/>
                  </a:lnTo>
                  <a:lnTo>
                    <a:pt x="568" y="190"/>
                  </a:lnTo>
                  <a:lnTo>
                    <a:pt x="448" y="184"/>
                  </a:lnTo>
                  <a:lnTo>
                    <a:pt x="330" y="180"/>
                  </a:lnTo>
                  <a:lnTo>
                    <a:pt x="216" y="180"/>
                  </a:lnTo>
                  <a:lnTo>
                    <a:pt x="106" y="180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106" y="182"/>
                  </a:lnTo>
                  <a:lnTo>
                    <a:pt x="218" y="180"/>
                  </a:lnTo>
                  <a:lnTo>
                    <a:pt x="332" y="182"/>
                  </a:lnTo>
                  <a:lnTo>
                    <a:pt x="450" y="186"/>
                  </a:lnTo>
                  <a:lnTo>
                    <a:pt x="570" y="192"/>
                  </a:lnTo>
                  <a:lnTo>
                    <a:pt x="694" y="200"/>
                  </a:lnTo>
                  <a:lnTo>
                    <a:pt x="818" y="210"/>
                  </a:lnTo>
                  <a:lnTo>
                    <a:pt x="944" y="224"/>
                  </a:lnTo>
                  <a:lnTo>
                    <a:pt x="1070" y="242"/>
                  </a:lnTo>
                  <a:lnTo>
                    <a:pt x="1196" y="262"/>
                  </a:lnTo>
                  <a:lnTo>
                    <a:pt x="1322" y="284"/>
                  </a:lnTo>
                  <a:lnTo>
                    <a:pt x="1448" y="312"/>
                  </a:lnTo>
                  <a:lnTo>
                    <a:pt x="1572" y="342"/>
                  </a:lnTo>
                  <a:lnTo>
                    <a:pt x="1696" y="374"/>
                  </a:lnTo>
                  <a:lnTo>
                    <a:pt x="1816" y="412"/>
                  </a:lnTo>
                  <a:lnTo>
                    <a:pt x="1934" y="452"/>
                  </a:lnTo>
                  <a:lnTo>
                    <a:pt x="1934" y="452"/>
                  </a:lnTo>
                  <a:lnTo>
                    <a:pt x="1936" y="454"/>
                  </a:lnTo>
                  <a:lnTo>
                    <a:pt x="1936" y="454"/>
                  </a:lnTo>
                  <a:lnTo>
                    <a:pt x="1868" y="432"/>
                  </a:lnTo>
                  <a:lnTo>
                    <a:pt x="1800" y="410"/>
                  </a:lnTo>
                  <a:lnTo>
                    <a:pt x="1730" y="390"/>
                  </a:lnTo>
                  <a:lnTo>
                    <a:pt x="1658" y="370"/>
                  </a:lnTo>
                  <a:lnTo>
                    <a:pt x="1658" y="370"/>
                  </a:lnTo>
                  <a:lnTo>
                    <a:pt x="1516" y="336"/>
                  </a:lnTo>
                  <a:lnTo>
                    <a:pt x="1370" y="306"/>
                  </a:lnTo>
                  <a:lnTo>
                    <a:pt x="1218" y="280"/>
                  </a:lnTo>
                  <a:lnTo>
                    <a:pt x="1064" y="258"/>
                  </a:lnTo>
                  <a:lnTo>
                    <a:pt x="1064" y="258"/>
                  </a:lnTo>
                  <a:lnTo>
                    <a:pt x="932" y="242"/>
                  </a:lnTo>
                  <a:lnTo>
                    <a:pt x="798" y="228"/>
                  </a:lnTo>
                  <a:lnTo>
                    <a:pt x="662" y="218"/>
                  </a:lnTo>
                  <a:lnTo>
                    <a:pt x="528" y="210"/>
                  </a:lnTo>
                  <a:lnTo>
                    <a:pt x="392" y="206"/>
                  </a:lnTo>
                  <a:lnTo>
                    <a:pt x="260" y="204"/>
                  </a:lnTo>
                  <a:lnTo>
                    <a:pt x="128" y="206"/>
                  </a:lnTo>
                  <a:lnTo>
                    <a:pt x="0" y="210"/>
                  </a:lnTo>
                  <a:lnTo>
                    <a:pt x="0" y="210"/>
                  </a:lnTo>
                  <a:lnTo>
                    <a:pt x="0" y="210"/>
                  </a:lnTo>
                  <a:lnTo>
                    <a:pt x="106" y="206"/>
                  </a:lnTo>
                  <a:lnTo>
                    <a:pt x="216" y="206"/>
                  </a:lnTo>
                  <a:lnTo>
                    <a:pt x="330" y="206"/>
                  </a:lnTo>
                  <a:lnTo>
                    <a:pt x="448" y="208"/>
                  </a:lnTo>
                  <a:lnTo>
                    <a:pt x="568" y="212"/>
                  </a:lnTo>
                  <a:lnTo>
                    <a:pt x="690" y="220"/>
                  </a:lnTo>
                  <a:lnTo>
                    <a:pt x="816" y="230"/>
                  </a:lnTo>
                  <a:lnTo>
                    <a:pt x="940" y="244"/>
                  </a:lnTo>
                  <a:lnTo>
                    <a:pt x="1068" y="258"/>
                  </a:lnTo>
                  <a:lnTo>
                    <a:pt x="1196" y="278"/>
                  </a:lnTo>
                  <a:lnTo>
                    <a:pt x="1322" y="298"/>
                  </a:lnTo>
                  <a:lnTo>
                    <a:pt x="1450" y="324"/>
                  </a:lnTo>
                  <a:lnTo>
                    <a:pt x="1574" y="352"/>
                  </a:lnTo>
                  <a:lnTo>
                    <a:pt x="1700" y="384"/>
                  </a:lnTo>
                  <a:lnTo>
                    <a:pt x="1822" y="418"/>
                  </a:lnTo>
                  <a:lnTo>
                    <a:pt x="1942" y="456"/>
                  </a:lnTo>
                  <a:lnTo>
                    <a:pt x="1942" y="456"/>
                  </a:lnTo>
                  <a:lnTo>
                    <a:pt x="1946" y="460"/>
                  </a:lnTo>
                  <a:lnTo>
                    <a:pt x="1946" y="460"/>
                  </a:lnTo>
                  <a:lnTo>
                    <a:pt x="1878" y="438"/>
                  </a:lnTo>
                  <a:lnTo>
                    <a:pt x="1808" y="418"/>
                  </a:lnTo>
                  <a:lnTo>
                    <a:pt x="1738" y="400"/>
                  </a:lnTo>
                  <a:lnTo>
                    <a:pt x="1666" y="382"/>
                  </a:lnTo>
                  <a:lnTo>
                    <a:pt x="1666" y="382"/>
                  </a:lnTo>
                  <a:lnTo>
                    <a:pt x="1522" y="350"/>
                  </a:lnTo>
                  <a:lnTo>
                    <a:pt x="1374" y="322"/>
                  </a:lnTo>
                  <a:lnTo>
                    <a:pt x="1222" y="296"/>
                  </a:lnTo>
                  <a:lnTo>
                    <a:pt x="1066" y="276"/>
                  </a:lnTo>
                  <a:lnTo>
                    <a:pt x="1066" y="276"/>
                  </a:lnTo>
                  <a:lnTo>
                    <a:pt x="932" y="260"/>
                  </a:lnTo>
                  <a:lnTo>
                    <a:pt x="798" y="248"/>
                  </a:lnTo>
                  <a:lnTo>
                    <a:pt x="662" y="238"/>
                  </a:lnTo>
                  <a:lnTo>
                    <a:pt x="526" y="232"/>
                  </a:lnTo>
                  <a:lnTo>
                    <a:pt x="392" y="228"/>
                  </a:lnTo>
                  <a:lnTo>
                    <a:pt x="258" y="228"/>
                  </a:lnTo>
                  <a:lnTo>
                    <a:pt x="128" y="230"/>
                  </a:lnTo>
                  <a:lnTo>
                    <a:pt x="0" y="236"/>
                  </a:lnTo>
                  <a:lnTo>
                    <a:pt x="0" y="236"/>
                  </a:lnTo>
                  <a:lnTo>
                    <a:pt x="0" y="236"/>
                  </a:lnTo>
                  <a:lnTo>
                    <a:pt x="102" y="232"/>
                  </a:lnTo>
                  <a:lnTo>
                    <a:pt x="208" y="230"/>
                  </a:lnTo>
                  <a:lnTo>
                    <a:pt x="320" y="230"/>
                  </a:lnTo>
                  <a:lnTo>
                    <a:pt x="436" y="232"/>
                  </a:lnTo>
                  <a:lnTo>
                    <a:pt x="554" y="236"/>
                  </a:lnTo>
                  <a:lnTo>
                    <a:pt x="678" y="242"/>
                  </a:lnTo>
                  <a:lnTo>
                    <a:pt x="802" y="250"/>
                  </a:lnTo>
                  <a:lnTo>
                    <a:pt x="930" y="262"/>
                  </a:lnTo>
                  <a:lnTo>
                    <a:pt x="1058" y="276"/>
                  </a:lnTo>
                  <a:lnTo>
                    <a:pt x="1186" y="294"/>
                  </a:lnTo>
                  <a:lnTo>
                    <a:pt x="1316" y="314"/>
                  </a:lnTo>
                  <a:lnTo>
                    <a:pt x="1446" y="336"/>
                  </a:lnTo>
                  <a:lnTo>
                    <a:pt x="1574" y="364"/>
                  </a:lnTo>
                  <a:lnTo>
                    <a:pt x="1702" y="394"/>
                  </a:lnTo>
                  <a:lnTo>
                    <a:pt x="1828" y="426"/>
                  </a:lnTo>
                  <a:lnTo>
                    <a:pt x="1952" y="464"/>
                  </a:lnTo>
                  <a:lnTo>
                    <a:pt x="1952" y="464"/>
                  </a:lnTo>
                  <a:lnTo>
                    <a:pt x="1954" y="466"/>
                  </a:lnTo>
                  <a:lnTo>
                    <a:pt x="1954" y="466"/>
                  </a:lnTo>
                  <a:lnTo>
                    <a:pt x="1818" y="428"/>
                  </a:lnTo>
                  <a:lnTo>
                    <a:pt x="1674" y="394"/>
                  </a:lnTo>
                  <a:lnTo>
                    <a:pt x="1674" y="394"/>
                  </a:lnTo>
                  <a:lnTo>
                    <a:pt x="1530" y="362"/>
                  </a:lnTo>
                  <a:lnTo>
                    <a:pt x="1380" y="336"/>
                  </a:lnTo>
                  <a:lnTo>
                    <a:pt x="1226" y="312"/>
                  </a:lnTo>
                  <a:lnTo>
                    <a:pt x="1070" y="292"/>
                  </a:lnTo>
                  <a:lnTo>
                    <a:pt x="1070" y="292"/>
                  </a:lnTo>
                  <a:lnTo>
                    <a:pt x="934" y="280"/>
                  </a:lnTo>
                  <a:lnTo>
                    <a:pt x="798" y="268"/>
                  </a:lnTo>
                  <a:lnTo>
                    <a:pt x="662" y="260"/>
                  </a:lnTo>
                  <a:lnTo>
                    <a:pt x="526" y="254"/>
                  </a:lnTo>
                  <a:lnTo>
                    <a:pt x="390" y="252"/>
                  </a:lnTo>
                  <a:lnTo>
                    <a:pt x="258" y="252"/>
                  </a:lnTo>
                  <a:lnTo>
                    <a:pt x="128" y="256"/>
                  </a:lnTo>
                  <a:lnTo>
                    <a:pt x="0" y="260"/>
                  </a:lnTo>
                  <a:lnTo>
                    <a:pt x="0" y="262"/>
                  </a:lnTo>
                  <a:lnTo>
                    <a:pt x="0" y="262"/>
                  </a:lnTo>
                  <a:lnTo>
                    <a:pt x="100" y="258"/>
                  </a:lnTo>
                  <a:lnTo>
                    <a:pt x="208" y="254"/>
                  </a:lnTo>
                  <a:lnTo>
                    <a:pt x="318" y="254"/>
                  </a:lnTo>
                  <a:lnTo>
                    <a:pt x="434" y="254"/>
                  </a:lnTo>
                  <a:lnTo>
                    <a:pt x="552" y="258"/>
                  </a:lnTo>
                  <a:lnTo>
                    <a:pt x="674" y="262"/>
                  </a:lnTo>
                  <a:lnTo>
                    <a:pt x="800" y="270"/>
                  </a:lnTo>
                  <a:lnTo>
                    <a:pt x="926" y="280"/>
                  </a:lnTo>
                  <a:lnTo>
                    <a:pt x="1056" y="294"/>
                  </a:lnTo>
                  <a:lnTo>
                    <a:pt x="1186" y="310"/>
                  </a:lnTo>
                  <a:lnTo>
                    <a:pt x="1316" y="328"/>
                  </a:lnTo>
                  <a:lnTo>
                    <a:pt x="1448" y="350"/>
                  </a:lnTo>
                  <a:lnTo>
                    <a:pt x="1578" y="374"/>
                  </a:lnTo>
                  <a:lnTo>
                    <a:pt x="1706" y="402"/>
                  </a:lnTo>
                  <a:lnTo>
                    <a:pt x="1834" y="434"/>
                  </a:lnTo>
                  <a:lnTo>
                    <a:pt x="1960" y="468"/>
                  </a:lnTo>
                  <a:lnTo>
                    <a:pt x="1960" y="468"/>
                  </a:lnTo>
                  <a:lnTo>
                    <a:pt x="1964" y="472"/>
                  </a:lnTo>
                  <a:lnTo>
                    <a:pt x="1964" y="472"/>
                  </a:lnTo>
                  <a:lnTo>
                    <a:pt x="1862" y="446"/>
                  </a:lnTo>
                  <a:lnTo>
                    <a:pt x="1756" y="420"/>
                  </a:lnTo>
                  <a:lnTo>
                    <a:pt x="1648" y="398"/>
                  </a:lnTo>
                  <a:lnTo>
                    <a:pt x="1538" y="376"/>
                  </a:lnTo>
                  <a:lnTo>
                    <a:pt x="1424" y="356"/>
                  </a:lnTo>
                  <a:lnTo>
                    <a:pt x="1310" y="340"/>
                  </a:lnTo>
                  <a:lnTo>
                    <a:pt x="1192" y="324"/>
                  </a:lnTo>
                  <a:lnTo>
                    <a:pt x="1074" y="310"/>
                  </a:lnTo>
                  <a:lnTo>
                    <a:pt x="1074" y="310"/>
                  </a:lnTo>
                  <a:lnTo>
                    <a:pt x="936" y="298"/>
                  </a:lnTo>
                  <a:lnTo>
                    <a:pt x="800" y="288"/>
                  </a:lnTo>
                  <a:lnTo>
                    <a:pt x="662" y="282"/>
                  </a:lnTo>
                  <a:lnTo>
                    <a:pt x="526" y="276"/>
                  </a:lnTo>
                  <a:lnTo>
                    <a:pt x="390" y="274"/>
                  </a:lnTo>
                  <a:lnTo>
                    <a:pt x="256" y="276"/>
                  </a:lnTo>
                  <a:lnTo>
                    <a:pt x="126" y="280"/>
                  </a:lnTo>
                  <a:lnTo>
                    <a:pt x="0" y="286"/>
                  </a:lnTo>
                  <a:lnTo>
                    <a:pt x="0" y="288"/>
                  </a:lnTo>
                  <a:lnTo>
                    <a:pt x="0" y="288"/>
                  </a:lnTo>
                  <a:lnTo>
                    <a:pt x="100" y="282"/>
                  </a:lnTo>
                  <a:lnTo>
                    <a:pt x="206" y="278"/>
                  </a:lnTo>
                  <a:lnTo>
                    <a:pt x="316" y="276"/>
                  </a:lnTo>
                  <a:lnTo>
                    <a:pt x="432" y="276"/>
                  </a:lnTo>
                  <a:lnTo>
                    <a:pt x="550" y="278"/>
                  </a:lnTo>
                  <a:lnTo>
                    <a:pt x="672" y="284"/>
                  </a:lnTo>
                  <a:lnTo>
                    <a:pt x="798" y="290"/>
                  </a:lnTo>
                  <a:lnTo>
                    <a:pt x="924" y="298"/>
                  </a:lnTo>
                  <a:lnTo>
                    <a:pt x="1054" y="310"/>
                  </a:lnTo>
                  <a:lnTo>
                    <a:pt x="1184" y="324"/>
                  </a:lnTo>
                  <a:lnTo>
                    <a:pt x="1316" y="342"/>
                  </a:lnTo>
                  <a:lnTo>
                    <a:pt x="1448" y="362"/>
                  </a:lnTo>
                  <a:lnTo>
                    <a:pt x="1580" y="386"/>
                  </a:lnTo>
                  <a:lnTo>
                    <a:pt x="1710" y="412"/>
                  </a:lnTo>
                  <a:lnTo>
                    <a:pt x="1840" y="442"/>
                  </a:lnTo>
                  <a:lnTo>
                    <a:pt x="1968" y="474"/>
                  </a:lnTo>
                  <a:lnTo>
                    <a:pt x="1968" y="474"/>
                  </a:lnTo>
                  <a:lnTo>
                    <a:pt x="1974" y="478"/>
                  </a:lnTo>
                  <a:lnTo>
                    <a:pt x="1974" y="478"/>
                  </a:lnTo>
                  <a:lnTo>
                    <a:pt x="1870" y="454"/>
                  </a:lnTo>
                  <a:lnTo>
                    <a:pt x="1764" y="430"/>
                  </a:lnTo>
                  <a:lnTo>
                    <a:pt x="1654" y="408"/>
                  </a:lnTo>
                  <a:lnTo>
                    <a:pt x="1544" y="388"/>
                  </a:lnTo>
                  <a:lnTo>
                    <a:pt x="1430" y="370"/>
                  </a:lnTo>
                  <a:lnTo>
                    <a:pt x="1314" y="354"/>
                  </a:lnTo>
                  <a:lnTo>
                    <a:pt x="1196" y="340"/>
                  </a:lnTo>
                  <a:lnTo>
                    <a:pt x="1078" y="328"/>
                  </a:lnTo>
                  <a:lnTo>
                    <a:pt x="1078" y="328"/>
                  </a:lnTo>
                  <a:lnTo>
                    <a:pt x="940" y="318"/>
                  </a:lnTo>
                  <a:lnTo>
                    <a:pt x="800" y="308"/>
                  </a:lnTo>
                  <a:lnTo>
                    <a:pt x="662" y="302"/>
                  </a:lnTo>
                  <a:lnTo>
                    <a:pt x="526" y="298"/>
                  </a:lnTo>
                  <a:lnTo>
                    <a:pt x="390" y="298"/>
                  </a:lnTo>
                  <a:lnTo>
                    <a:pt x="256" y="300"/>
                  </a:lnTo>
                  <a:lnTo>
                    <a:pt x="126" y="304"/>
                  </a:lnTo>
                  <a:lnTo>
                    <a:pt x="0" y="312"/>
                  </a:lnTo>
                  <a:lnTo>
                    <a:pt x="0" y="314"/>
                  </a:lnTo>
                  <a:lnTo>
                    <a:pt x="0" y="314"/>
                  </a:lnTo>
                  <a:lnTo>
                    <a:pt x="100" y="308"/>
                  </a:lnTo>
                  <a:lnTo>
                    <a:pt x="204" y="304"/>
                  </a:lnTo>
                  <a:lnTo>
                    <a:pt x="314" y="300"/>
                  </a:lnTo>
                  <a:lnTo>
                    <a:pt x="430" y="300"/>
                  </a:lnTo>
                  <a:lnTo>
                    <a:pt x="548" y="300"/>
                  </a:lnTo>
                  <a:lnTo>
                    <a:pt x="670" y="304"/>
                  </a:lnTo>
                  <a:lnTo>
                    <a:pt x="794" y="310"/>
                  </a:lnTo>
                  <a:lnTo>
                    <a:pt x="922" y="318"/>
                  </a:lnTo>
                  <a:lnTo>
                    <a:pt x="1052" y="328"/>
                  </a:lnTo>
                  <a:lnTo>
                    <a:pt x="1184" y="340"/>
                  </a:lnTo>
                  <a:lnTo>
                    <a:pt x="1316" y="356"/>
                  </a:lnTo>
                  <a:lnTo>
                    <a:pt x="1448" y="374"/>
                  </a:lnTo>
                  <a:lnTo>
                    <a:pt x="1582" y="396"/>
                  </a:lnTo>
                  <a:lnTo>
                    <a:pt x="1714" y="420"/>
                  </a:lnTo>
                  <a:lnTo>
                    <a:pt x="1846" y="448"/>
                  </a:lnTo>
                  <a:lnTo>
                    <a:pt x="1978" y="480"/>
                  </a:lnTo>
                  <a:lnTo>
                    <a:pt x="1978" y="480"/>
                  </a:lnTo>
                  <a:lnTo>
                    <a:pt x="1982" y="484"/>
                  </a:lnTo>
                  <a:lnTo>
                    <a:pt x="1982" y="484"/>
                  </a:lnTo>
                  <a:lnTo>
                    <a:pt x="1878" y="460"/>
                  </a:lnTo>
                  <a:lnTo>
                    <a:pt x="1770" y="440"/>
                  </a:lnTo>
                  <a:lnTo>
                    <a:pt x="1660" y="420"/>
                  </a:lnTo>
                  <a:lnTo>
                    <a:pt x="1548" y="402"/>
                  </a:lnTo>
                  <a:lnTo>
                    <a:pt x="1434" y="384"/>
                  </a:lnTo>
                  <a:lnTo>
                    <a:pt x="1318" y="370"/>
                  </a:lnTo>
                  <a:lnTo>
                    <a:pt x="1200" y="358"/>
                  </a:lnTo>
                  <a:lnTo>
                    <a:pt x="1080" y="346"/>
                  </a:lnTo>
                  <a:lnTo>
                    <a:pt x="1080" y="346"/>
                  </a:lnTo>
                  <a:lnTo>
                    <a:pt x="942" y="336"/>
                  </a:lnTo>
                  <a:lnTo>
                    <a:pt x="802" y="328"/>
                  </a:lnTo>
                  <a:lnTo>
                    <a:pt x="662" y="324"/>
                  </a:lnTo>
                  <a:lnTo>
                    <a:pt x="524" y="322"/>
                  </a:lnTo>
                  <a:lnTo>
                    <a:pt x="388" y="322"/>
                  </a:lnTo>
                  <a:lnTo>
                    <a:pt x="256" y="324"/>
                  </a:lnTo>
                  <a:lnTo>
                    <a:pt x="126" y="330"/>
                  </a:lnTo>
                  <a:lnTo>
                    <a:pt x="0" y="338"/>
                  </a:lnTo>
                  <a:lnTo>
                    <a:pt x="0" y="340"/>
                  </a:lnTo>
                  <a:lnTo>
                    <a:pt x="0" y="340"/>
                  </a:lnTo>
                  <a:lnTo>
                    <a:pt x="98" y="332"/>
                  </a:lnTo>
                  <a:lnTo>
                    <a:pt x="204" y="328"/>
                  </a:lnTo>
                  <a:lnTo>
                    <a:pt x="312" y="324"/>
                  </a:lnTo>
                  <a:lnTo>
                    <a:pt x="428" y="322"/>
                  </a:lnTo>
                  <a:lnTo>
                    <a:pt x="546" y="322"/>
                  </a:lnTo>
                  <a:lnTo>
                    <a:pt x="668" y="324"/>
                  </a:lnTo>
                  <a:lnTo>
                    <a:pt x="792" y="330"/>
                  </a:lnTo>
                  <a:lnTo>
                    <a:pt x="920" y="336"/>
                  </a:lnTo>
                  <a:lnTo>
                    <a:pt x="1050" y="346"/>
                  </a:lnTo>
                  <a:lnTo>
                    <a:pt x="1182" y="356"/>
                  </a:lnTo>
                  <a:lnTo>
                    <a:pt x="1316" y="370"/>
                  </a:lnTo>
                  <a:lnTo>
                    <a:pt x="1450" y="388"/>
                  </a:lnTo>
                  <a:lnTo>
                    <a:pt x="1584" y="408"/>
                  </a:lnTo>
                  <a:lnTo>
                    <a:pt x="1720" y="430"/>
                  </a:lnTo>
                  <a:lnTo>
                    <a:pt x="1852" y="456"/>
                  </a:lnTo>
                  <a:lnTo>
                    <a:pt x="1986" y="486"/>
                  </a:lnTo>
                  <a:lnTo>
                    <a:pt x="1986" y="486"/>
                  </a:lnTo>
                  <a:lnTo>
                    <a:pt x="1992" y="490"/>
                  </a:lnTo>
                  <a:lnTo>
                    <a:pt x="1992" y="490"/>
                  </a:lnTo>
                  <a:lnTo>
                    <a:pt x="1886" y="468"/>
                  </a:lnTo>
                  <a:lnTo>
                    <a:pt x="1778" y="448"/>
                  </a:lnTo>
                  <a:lnTo>
                    <a:pt x="1666" y="430"/>
                  </a:lnTo>
                  <a:lnTo>
                    <a:pt x="1554" y="414"/>
                  </a:lnTo>
                  <a:lnTo>
                    <a:pt x="1440" y="398"/>
                  </a:lnTo>
                  <a:lnTo>
                    <a:pt x="1322" y="386"/>
                  </a:lnTo>
                  <a:lnTo>
                    <a:pt x="1204" y="374"/>
                  </a:lnTo>
                  <a:lnTo>
                    <a:pt x="1086" y="364"/>
                  </a:lnTo>
                  <a:lnTo>
                    <a:pt x="1086" y="364"/>
                  </a:lnTo>
                  <a:lnTo>
                    <a:pt x="944" y="356"/>
                  </a:lnTo>
                  <a:lnTo>
                    <a:pt x="804" y="348"/>
                  </a:lnTo>
                  <a:lnTo>
                    <a:pt x="664" y="344"/>
                  </a:lnTo>
                  <a:lnTo>
                    <a:pt x="524" y="344"/>
                  </a:lnTo>
                  <a:lnTo>
                    <a:pt x="388" y="344"/>
                  </a:lnTo>
                  <a:lnTo>
                    <a:pt x="256" y="348"/>
                  </a:lnTo>
                  <a:lnTo>
                    <a:pt x="126" y="354"/>
                  </a:lnTo>
                  <a:lnTo>
                    <a:pt x="0" y="364"/>
                  </a:lnTo>
                  <a:lnTo>
                    <a:pt x="0" y="364"/>
                  </a:lnTo>
                  <a:lnTo>
                    <a:pt x="0" y="364"/>
                  </a:lnTo>
                  <a:lnTo>
                    <a:pt x="98" y="358"/>
                  </a:lnTo>
                  <a:lnTo>
                    <a:pt x="202" y="352"/>
                  </a:lnTo>
                  <a:lnTo>
                    <a:pt x="312" y="348"/>
                  </a:lnTo>
                  <a:lnTo>
                    <a:pt x="424" y="346"/>
                  </a:lnTo>
                  <a:lnTo>
                    <a:pt x="542" y="344"/>
                  </a:lnTo>
                  <a:lnTo>
                    <a:pt x="664" y="346"/>
                  </a:lnTo>
                  <a:lnTo>
                    <a:pt x="790" y="350"/>
                  </a:lnTo>
                  <a:lnTo>
                    <a:pt x="918" y="354"/>
                  </a:lnTo>
                  <a:lnTo>
                    <a:pt x="1048" y="362"/>
                  </a:lnTo>
                  <a:lnTo>
                    <a:pt x="1182" y="372"/>
                  </a:lnTo>
                  <a:lnTo>
                    <a:pt x="1316" y="386"/>
                  </a:lnTo>
                  <a:lnTo>
                    <a:pt x="1452" y="400"/>
                  </a:lnTo>
                  <a:lnTo>
                    <a:pt x="1588" y="420"/>
                  </a:lnTo>
                  <a:lnTo>
                    <a:pt x="1724" y="440"/>
                  </a:lnTo>
                  <a:lnTo>
                    <a:pt x="1860" y="464"/>
                  </a:lnTo>
                  <a:lnTo>
                    <a:pt x="1994" y="492"/>
                  </a:lnTo>
                  <a:lnTo>
                    <a:pt x="1994" y="492"/>
                  </a:lnTo>
                  <a:lnTo>
                    <a:pt x="2000" y="496"/>
                  </a:lnTo>
                  <a:lnTo>
                    <a:pt x="2000" y="496"/>
                  </a:lnTo>
                  <a:lnTo>
                    <a:pt x="1894" y="476"/>
                  </a:lnTo>
                  <a:lnTo>
                    <a:pt x="1784" y="458"/>
                  </a:lnTo>
                  <a:lnTo>
                    <a:pt x="1672" y="442"/>
                  </a:lnTo>
                  <a:lnTo>
                    <a:pt x="1560" y="426"/>
                  </a:lnTo>
                  <a:lnTo>
                    <a:pt x="1444" y="412"/>
                  </a:lnTo>
                  <a:lnTo>
                    <a:pt x="1326" y="400"/>
                  </a:lnTo>
                  <a:lnTo>
                    <a:pt x="1208" y="390"/>
                  </a:lnTo>
                  <a:lnTo>
                    <a:pt x="1090" y="382"/>
                  </a:lnTo>
                  <a:lnTo>
                    <a:pt x="1090" y="382"/>
                  </a:lnTo>
                  <a:lnTo>
                    <a:pt x="948" y="374"/>
                  </a:lnTo>
                  <a:lnTo>
                    <a:pt x="806" y="368"/>
                  </a:lnTo>
                  <a:lnTo>
                    <a:pt x="664" y="366"/>
                  </a:lnTo>
                  <a:lnTo>
                    <a:pt x="526" y="366"/>
                  </a:lnTo>
                  <a:lnTo>
                    <a:pt x="388" y="368"/>
                  </a:lnTo>
                  <a:lnTo>
                    <a:pt x="254" y="372"/>
                  </a:lnTo>
                  <a:lnTo>
                    <a:pt x="126" y="380"/>
                  </a:lnTo>
                  <a:lnTo>
                    <a:pt x="0" y="388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104" y="382"/>
                  </a:lnTo>
                  <a:lnTo>
                    <a:pt x="212" y="376"/>
                  </a:lnTo>
                  <a:lnTo>
                    <a:pt x="324" y="372"/>
                  </a:lnTo>
                  <a:lnTo>
                    <a:pt x="440" y="368"/>
                  </a:lnTo>
                  <a:lnTo>
                    <a:pt x="562" y="368"/>
                  </a:lnTo>
                  <a:lnTo>
                    <a:pt x="686" y="368"/>
                  </a:lnTo>
                  <a:lnTo>
                    <a:pt x="812" y="370"/>
                  </a:lnTo>
                  <a:lnTo>
                    <a:pt x="942" y="376"/>
                  </a:lnTo>
                  <a:lnTo>
                    <a:pt x="1072" y="382"/>
                  </a:lnTo>
                  <a:lnTo>
                    <a:pt x="1204" y="392"/>
                  </a:lnTo>
                  <a:lnTo>
                    <a:pt x="1338" y="404"/>
                  </a:lnTo>
                  <a:lnTo>
                    <a:pt x="1472" y="418"/>
                  </a:lnTo>
                  <a:lnTo>
                    <a:pt x="1606" y="434"/>
                  </a:lnTo>
                  <a:lnTo>
                    <a:pt x="1740" y="452"/>
                  </a:lnTo>
                  <a:lnTo>
                    <a:pt x="1872" y="474"/>
                  </a:lnTo>
                  <a:lnTo>
                    <a:pt x="2004" y="498"/>
                  </a:lnTo>
                  <a:lnTo>
                    <a:pt x="2004" y="498"/>
                  </a:lnTo>
                  <a:lnTo>
                    <a:pt x="2010" y="502"/>
                  </a:lnTo>
                  <a:lnTo>
                    <a:pt x="2010" y="502"/>
                  </a:lnTo>
                  <a:lnTo>
                    <a:pt x="1902" y="484"/>
                  </a:lnTo>
                  <a:lnTo>
                    <a:pt x="1790" y="468"/>
                  </a:lnTo>
                  <a:lnTo>
                    <a:pt x="1678" y="452"/>
                  </a:lnTo>
                  <a:lnTo>
                    <a:pt x="1564" y="438"/>
                  </a:lnTo>
                  <a:lnTo>
                    <a:pt x="1448" y="426"/>
                  </a:lnTo>
                  <a:lnTo>
                    <a:pt x="1332" y="416"/>
                  </a:lnTo>
                  <a:lnTo>
                    <a:pt x="1214" y="406"/>
                  </a:lnTo>
                  <a:lnTo>
                    <a:pt x="1094" y="400"/>
                  </a:lnTo>
                  <a:lnTo>
                    <a:pt x="1094" y="400"/>
                  </a:lnTo>
                  <a:lnTo>
                    <a:pt x="950" y="392"/>
                  </a:lnTo>
                  <a:lnTo>
                    <a:pt x="806" y="388"/>
                  </a:lnTo>
                  <a:lnTo>
                    <a:pt x="666" y="386"/>
                  </a:lnTo>
                  <a:lnTo>
                    <a:pt x="526" y="388"/>
                  </a:lnTo>
                  <a:lnTo>
                    <a:pt x="388" y="390"/>
                  </a:lnTo>
                  <a:lnTo>
                    <a:pt x="254" y="396"/>
                  </a:lnTo>
                  <a:lnTo>
                    <a:pt x="124" y="404"/>
                  </a:lnTo>
                  <a:lnTo>
                    <a:pt x="0" y="414"/>
                  </a:lnTo>
                  <a:lnTo>
                    <a:pt x="0" y="416"/>
                  </a:lnTo>
                  <a:lnTo>
                    <a:pt x="0" y="416"/>
                  </a:lnTo>
                  <a:lnTo>
                    <a:pt x="116" y="406"/>
                  </a:lnTo>
                  <a:lnTo>
                    <a:pt x="236" y="398"/>
                  </a:lnTo>
                  <a:lnTo>
                    <a:pt x="360" y="392"/>
                  </a:lnTo>
                  <a:lnTo>
                    <a:pt x="484" y="390"/>
                  </a:lnTo>
                  <a:lnTo>
                    <a:pt x="610" y="388"/>
                  </a:lnTo>
                  <a:lnTo>
                    <a:pt x="738" y="388"/>
                  </a:lnTo>
                  <a:lnTo>
                    <a:pt x="868" y="392"/>
                  </a:lnTo>
                  <a:lnTo>
                    <a:pt x="998" y="396"/>
                  </a:lnTo>
                  <a:lnTo>
                    <a:pt x="1128" y="404"/>
                  </a:lnTo>
                  <a:lnTo>
                    <a:pt x="1258" y="412"/>
                  </a:lnTo>
                  <a:lnTo>
                    <a:pt x="1388" y="422"/>
                  </a:lnTo>
                  <a:lnTo>
                    <a:pt x="1516" y="436"/>
                  </a:lnTo>
                  <a:lnTo>
                    <a:pt x="1644" y="450"/>
                  </a:lnTo>
                  <a:lnTo>
                    <a:pt x="1768" y="466"/>
                  </a:lnTo>
                  <a:lnTo>
                    <a:pt x="1892" y="484"/>
                  </a:lnTo>
                  <a:lnTo>
                    <a:pt x="2014" y="504"/>
                  </a:lnTo>
                  <a:lnTo>
                    <a:pt x="2014" y="504"/>
                  </a:lnTo>
                  <a:lnTo>
                    <a:pt x="2018" y="508"/>
                  </a:lnTo>
                  <a:lnTo>
                    <a:pt x="2018" y="508"/>
                  </a:lnTo>
                  <a:lnTo>
                    <a:pt x="1910" y="492"/>
                  </a:lnTo>
                  <a:lnTo>
                    <a:pt x="1798" y="476"/>
                  </a:lnTo>
                  <a:lnTo>
                    <a:pt x="1684" y="462"/>
                  </a:lnTo>
                  <a:lnTo>
                    <a:pt x="1570" y="450"/>
                  </a:lnTo>
                  <a:lnTo>
                    <a:pt x="1454" y="440"/>
                  </a:lnTo>
                  <a:lnTo>
                    <a:pt x="1336" y="430"/>
                  </a:lnTo>
                  <a:lnTo>
                    <a:pt x="1218" y="422"/>
                  </a:lnTo>
                  <a:lnTo>
                    <a:pt x="1098" y="416"/>
                  </a:lnTo>
                  <a:lnTo>
                    <a:pt x="1098" y="416"/>
                  </a:lnTo>
                  <a:lnTo>
                    <a:pt x="952" y="412"/>
                  </a:lnTo>
                  <a:lnTo>
                    <a:pt x="808" y="408"/>
                  </a:lnTo>
                  <a:lnTo>
                    <a:pt x="666" y="408"/>
                  </a:lnTo>
                  <a:lnTo>
                    <a:pt x="526" y="410"/>
                  </a:lnTo>
                  <a:lnTo>
                    <a:pt x="388" y="414"/>
                  </a:lnTo>
                  <a:lnTo>
                    <a:pt x="254" y="420"/>
                  </a:lnTo>
                  <a:lnTo>
                    <a:pt x="124" y="428"/>
                  </a:lnTo>
                  <a:lnTo>
                    <a:pt x="0" y="440"/>
                  </a:lnTo>
                  <a:lnTo>
                    <a:pt x="0" y="442"/>
                  </a:lnTo>
                  <a:lnTo>
                    <a:pt x="0" y="442"/>
                  </a:lnTo>
                  <a:lnTo>
                    <a:pt x="116" y="430"/>
                  </a:lnTo>
                  <a:lnTo>
                    <a:pt x="234" y="422"/>
                  </a:lnTo>
                  <a:lnTo>
                    <a:pt x="356" y="416"/>
                  </a:lnTo>
                  <a:lnTo>
                    <a:pt x="482" y="412"/>
                  </a:lnTo>
                  <a:lnTo>
                    <a:pt x="608" y="410"/>
                  </a:lnTo>
                  <a:lnTo>
                    <a:pt x="736" y="410"/>
                  </a:lnTo>
                  <a:lnTo>
                    <a:pt x="866" y="410"/>
                  </a:lnTo>
                  <a:lnTo>
                    <a:pt x="996" y="414"/>
                  </a:lnTo>
                  <a:lnTo>
                    <a:pt x="1126" y="420"/>
                  </a:lnTo>
                  <a:lnTo>
                    <a:pt x="1258" y="428"/>
                  </a:lnTo>
                  <a:lnTo>
                    <a:pt x="1388" y="436"/>
                  </a:lnTo>
                  <a:lnTo>
                    <a:pt x="1518" y="448"/>
                  </a:lnTo>
                  <a:lnTo>
                    <a:pt x="1646" y="460"/>
                  </a:lnTo>
                  <a:lnTo>
                    <a:pt x="1774" y="476"/>
                  </a:lnTo>
                  <a:lnTo>
                    <a:pt x="1898" y="492"/>
                  </a:lnTo>
                  <a:lnTo>
                    <a:pt x="2022" y="510"/>
                  </a:lnTo>
                  <a:lnTo>
                    <a:pt x="2022" y="510"/>
                  </a:lnTo>
                  <a:lnTo>
                    <a:pt x="2026" y="514"/>
                  </a:lnTo>
                  <a:lnTo>
                    <a:pt x="2026" y="514"/>
                  </a:lnTo>
                  <a:lnTo>
                    <a:pt x="1916" y="500"/>
                  </a:lnTo>
                  <a:lnTo>
                    <a:pt x="1804" y="486"/>
                  </a:lnTo>
                  <a:lnTo>
                    <a:pt x="1690" y="474"/>
                  </a:lnTo>
                  <a:lnTo>
                    <a:pt x="1576" y="464"/>
                  </a:lnTo>
                  <a:lnTo>
                    <a:pt x="1458" y="454"/>
                  </a:lnTo>
                  <a:lnTo>
                    <a:pt x="1340" y="446"/>
                  </a:lnTo>
                  <a:lnTo>
                    <a:pt x="1222" y="440"/>
                  </a:lnTo>
                  <a:lnTo>
                    <a:pt x="1102" y="434"/>
                  </a:lnTo>
                  <a:lnTo>
                    <a:pt x="1102" y="434"/>
                  </a:lnTo>
                  <a:lnTo>
                    <a:pt x="954" y="430"/>
                  </a:lnTo>
                  <a:lnTo>
                    <a:pt x="808" y="428"/>
                  </a:lnTo>
                  <a:lnTo>
                    <a:pt x="666" y="428"/>
                  </a:lnTo>
                  <a:lnTo>
                    <a:pt x="524" y="432"/>
                  </a:lnTo>
                  <a:lnTo>
                    <a:pt x="388" y="436"/>
                  </a:lnTo>
                  <a:lnTo>
                    <a:pt x="254" y="444"/>
                  </a:lnTo>
                  <a:lnTo>
                    <a:pt x="124" y="454"/>
                  </a:lnTo>
                  <a:lnTo>
                    <a:pt x="0" y="464"/>
                  </a:lnTo>
                  <a:lnTo>
                    <a:pt x="0" y="466"/>
                  </a:lnTo>
                  <a:lnTo>
                    <a:pt x="0" y="466"/>
                  </a:lnTo>
                  <a:lnTo>
                    <a:pt x="114" y="456"/>
                  </a:lnTo>
                  <a:lnTo>
                    <a:pt x="234" y="446"/>
                  </a:lnTo>
                  <a:lnTo>
                    <a:pt x="354" y="440"/>
                  </a:lnTo>
                  <a:lnTo>
                    <a:pt x="478" y="434"/>
                  </a:lnTo>
                  <a:lnTo>
                    <a:pt x="604" y="432"/>
                  </a:lnTo>
                  <a:lnTo>
                    <a:pt x="734" y="430"/>
                  </a:lnTo>
                  <a:lnTo>
                    <a:pt x="862" y="430"/>
                  </a:lnTo>
                  <a:lnTo>
                    <a:pt x="994" y="432"/>
                  </a:lnTo>
                  <a:lnTo>
                    <a:pt x="1124" y="436"/>
                  </a:lnTo>
                  <a:lnTo>
                    <a:pt x="1256" y="442"/>
                  </a:lnTo>
                  <a:lnTo>
                    <a:pt x="1388" y="450"/>
                  </a:lnTo>
                  <a:lnTo>
                    <a:pt x="1520" y="460"/>
                  </a:lnTo>
                  <a:lnTo>
                    <a:pt x="1650" y="472"/>
                  </a:lnTo>
                  <a:lnTo>
                    <a:pt x="1778" y="484"/>
                  </a:lnTo>
                  <a:lnTo>
                    <a:pt x="1904" y="500"/>
                  </a:lnTo>
                  <a:lnTo>
                    <a:pt x="2030" y="516"/>
                  </a:lnTo>
                  <a:lnTo>
                    <a:pt x="2030" y="516"/>
                  </a:lnTo>
                  <a:lnTo>
                    <a:pt x="2036" y="520"/>
                  </a:lnTo>
                  <a:lnTo>
                    <a:pt x="2036" y="520"/>
                  </a:lnTo>
                  <a:lnTo>
                    <a:pt x="1924" y="508"/>
                  </a:lnTo>
                  <a:lnTo>
                    <a:pt x="1810" y="496"/>
                  </a:lnTo>
                  <a:lnTo>
                    <a:pt x="1696" y="484"/>
                  </a:lnTo>
                  <a:lnTo>
                    <a:pt x="1580" y="476"/>
                  </a:lnTo>
                  <a:lnTo>
                    <a:pt x="1462" y="468"/>
                  </a:lnTo>
                  <a:lnTo>
                    <a:pt x="1344" y="460"/>
                  </a:lnTo>
                  <a:lnTo>
                    <a:pt x="1226" y="456"/>
                  </a:lnTo>
                  <a:lnTo>
                    <a:pt x="1106" y="452"/>
                  </a:lnTo>
                  <a:lnTo>
                    <a:pt x="1106" y="452"/>
                  </a:lnTo>
                  <a:lnTo>
                    <a:pt x="958" y="448"/>
                  </a:lnTo>
                  <a:lnTo>
                    <a:pt x="810" y="448"/>
                  </a:lnTo>
                  <a:lnTo>
                    <a:pt x="666" y="450"/>
                  </a:lnTo>
                  <a:lnTo>
                    <a:pt x="526" y="454"/>
                  </a:lnTo>
                  <a:lnTo>
                    <a:pt x="388" y="460"/>
                  </a:lnTo>
                  <a:lnTo>
                    <a:pt x="254" y="468"/>
                  </a:lnTo>
                  <a:lnTo>
                    <a:pt x="124" y="478"/>
                  </a:lnTo>
                  <a:lnTo>
                    <a:pt x="0" y="490"/>
                  </a:lnTo>
                  <a:lnTo>
                    <a:pt x="0" y="492"/>
                  </a:lnTo>
                  <a:lnTo>
                    <a:pt x="0" y="492"/>
                  </a:lnTo>
                  <a:lnTo>
                    <a:pt x="114" y="480"/>
                  </a:lnTo>
                  <a:lnTo>
                    <a:pt x="232" y="470"/>
                  </a:lnTo>
                  <a:lnTo>
                    <a:pt x="352" y="462"/>
                  </a:lnTo>
                  <a:lnTo>
                    <a:pt x="476" y="456"/>
                  </a:lnTo>
                  <a:lnTo>
                    <a:pt x="602" y="452"/>
                  </a:lnTo>
                  <a:lnTo>
                    <a:pt x="730" y="450"/>
                  </a:lnTo>
                  <a:lnTo>
                    <a:pt x="860" y="450"/>
                  </a:lnTo>
                  <a:lnTo>
                    <a:pt x="992" y="450"/>
                  </a:lnTo>
                  <a:lnTo>
                    <a:pt x="1124" y="454"/>
                  </a:lnTo>
                  <a:lnTo>
                    <a:pt x="1256" y="458"/>
                  </a:lnTo>
                  <a:lnTo>
                    <a:pt x="1388" y="464"/>
                  </a:lnTo>
                  <a:lnTo>
                    <a:pt x="1520" y="474"/>
                  </a:lnTo>
                  <a:lnTo>
                    <a:pt x="1652" y="482"/>
                  </a:lnTo>
                  <a:lnTo>
                    <a:pt x="1782" y="494"/>
                  </a:lnTo>
                  <a:lnTo>
                    <a:pt x="1912" y="508"/>
                  </a:lnTo>
                  <a:lnTo>
                    <a:pt x="2038" y="522"/>
                  </a:lnTo>
                  <a:lnTo>
                    <a:pt x="2038" y="522"/>
                  </a:lnTo>
                  <a:lnTo>
                    <a:pt x="2044" y="526"/>
                  </a:lnTo>
                  <a:lnTo>
                    <a:pt x="2044" y="526"/>
                  </a:lnTo>
                  <a:lnTo>
                    <a:pt x="1932" y="516"/>
                  </a:lnTo>
                  <a:lnTo>
                    <a:pt x="1818" y="504"/>
                  </a:lnTo>
                  <a:lnTo>
                    <a:pt x="1702" y="496"/>
                  </a:lnTo>
                  <a:lnTo>
                    <a:pt x="1586" y="488"/>
                  </a:lnTo>
                  <a:lnTo>
                    <a:pt x="1468" y="480"/>
                  </a:lnTo>
                  <a:lnTo>
                    <a:pt x="1350" y="476"/>
                  </a:lnTo>
                  <a:lnTo>
                    <a:pt x="1230" y="472"/>
                  </a:lnTo>
                  <a:lnTo>
                    <a:pt x="1110" y="468"/>
                  </a:lnTo>
                  <a:lnTo>
                    <a:pt x="1110" y="468"/>
                  </a:lnTo>
                  <a:lnTo>
                    <a:pt x="960" y="466"/>
                  </a:lnTo>
                  <a:lnTo>
                    <a:pt x="812" y="468"/>
                  </a:lnTo>
                  <a:lnTo>
                    <a:pt x="668" y="470"/>
                  </a:lnTo>
                  <a:lnTo>
                    <a:pt x="526" y="476"/>
                  </a:lnTo>
                  <a:lnTo>
                    <a:pt x="388" y="482"/>
                  </a:lnTo>
                  <a:lnTo>
                    <a:pt x="254" y="492"/>
                  </a:lnTo>
                  <a:lnTo>
                    <a:pt x="124" y="502"/>
                  </a:lnTo>
                  <a:lnTo>
                    <a:pt x="0" y="516"/>
                  </a:lnTo>
                  <a:lnTo>
                    <a:pt x="0" y="516"/>
                  </a:lnTo>
                  <a:lnTo>
                    <a:pt x="0" y="516"/>
                  </a:lnTo>
                  <a:lnTo>
                    <a:pt x="114" y="504"/>
                  </a:lnTo>
                  <a:lnTo>
                    <a:pt x="232" y="494"/>
                  </a:lnTo>
                  <a:lnTo>
                    <a:pt x="352" y="486"/>
                  </a:lnTo>
                  <a:lnTo>
                    <a:pt x="476" y="478"/>
                  </a:lnTo>
                  <a:lnTo>
                    <a:pt x="602" y="474"/>
                  </a:lnTo>
                  <a:lnTo>
                    <a:pt x="730" y="470"/>
                  </a:lnTo>
                  <a:lnTo>
                    <a:pt x="860" y="468"/>
                  </a:lnTo>
                  <a:lnTo>
                    <a:pt x="990" y="468"/>
                  </a:lnTo>
                  <a:lnTo>
                    <a:pt x="1122" y="470"/>
                  </a:lnTo>
                  <a:lnTo>
                    <a:pt x="1254" y="472"/>
                  </a:lnTo>
                  <a:lnTo>
                    <a:pt x="1388" y="478"/>
                  </a:lnTo>
                  <a:lnTo>
                    <a:pt x="1522" y="484"/>
                  </a:lnTo>
                  <a:lnTo>
                    <a:pt x="1654" y="494"/>
                  </a:lnTo>
                  <a:lnTo>
                    <a:pt x="1786" y="504"/>
                  </a:lnTo>
                  <a:lnTo>
                    <a:pt x="1916" y="516"/>
                  </a:lnTo>
                  <a:lnTo>
                    <a:pt x="2046" y="528"/>
                  </a:lnTo>
                  <a:lnTo>
                    <a:pt x="2046" y="528"/>
                  </a:lnTo>
                  <a:lnTo>
                    <a:pt x="2052" y="534"/>
                  </a:lnTo>
                  <a:lnTo>
                    <a:pt x="2052" y="534"/>
                  </a:lnTo>
                  <a:lnTo>
                    <a:pt x="1832" y="514"/>
                  </a:lnTo>
                  <a:lnTo>
                    <a:pt x="1606" y="500"/>
                  </a:lnTo>
                  <a:lnTo>
                    <a:pt x="1606" y="500"/>
                  </a:lnTo>
                  <a:lnTo>
                    <a:pt x="1376" y="490"/>
                  </a:lnTo>
                  <a:lnTo>
                    <a:pt x="1150" y="486"/>
                  </a:lnTo>
                  <a:lnTo>
                    <a:pt x="926" y="486"/>
                  </a:lnTo>
                  <a:lnTo>
                    <a:pt x="704" y="490"/>
                  </a:lnTo>
                  <a:lnTo>
                    <a:pt x="704" y="490"/>
                  </a:lnTo>
                  <a:lnTo>
                    <a:pt x="516" y="498"/>
                  </a:lnTo>
                  <a:lnTo>
                    <a:pt x="336" y="508"/>
                  </a:lnTo>
                  <a:lnTo>
                    <a:pt x="164" y="522"/>
                  </a:lnTo>
                  <a:lnTo>
                    <a:pt x="0" y="540"/>
                  </a:lnTo>
                  <a:lnTo>
                    <a:pt x="0" y="542"/>
                  </a:lnTo>
                  <a:lnTo>
                    <a:pt x="0" y="542"/>
                  </a:lnTo>
                  <a:lnTo>
                    <a:pt x="116" y="528"/>
                  </a:lnTo>
                  <a:lnTo>
                    <a:pt x="236" y="518"/>
                  </a:lnTo>
                  <a:lnTo>
                    <a:pt x="358" y="508"/>
                  </a:lnTo>
                  <a:lnTo>
                    <a:pt x="482" y="500"/>
                  </a:lnTo>
                  <a:lnTo>
                    <a:pt x="610" y="494"/>
                  </a:lnTo>
                  <a:lnTo>
                    <a:pt x="738" y="490"/>
                  </a:lnTo>
                  <a:lnTo>
                    <a:pt x="868" y="486"/>
                  </a:lnTo>
                  <a:lnTo>
                    <a:pt x="1000" y="486"/>
                  </a:lnTo>
                  <a:lnTo>
                    <a:pt x="1132" y="486"/>
                  </a:lnTo>
                  <a:lnTo>
                    <a:pt x="1266" y="488"/>
                  </a:lnTo>
                  <a:lnTo>
                    <a:pt x="1398" y="492"/>
                  </a:lnTo>
                  <a:lnTo>
                    <a:pt x="1532" y="498"/>
                  </a:lnTo>
                  <a:lnTo>
                    <a:pt x="1664" y="504"/>
                  </a:lnTo>
                  <a:lnTo>
                    <a:pt x="1796" y="512"/>
                  </a:lnTo>
                  <a:lnTo>
                    <a:pt x="1926" y="524"/>
                  </a:lnTo>
                  <a:lnTo>
                    <a:pt x="2054" y="534"/>
                  </a:lnTo>
                  <a:lnTo>
                    <a:pt x="2054" y="534"/>
                  </a:lnTo>
                  <a:lnTo>
                    <a:pt x="2078" y="552"/>
                  </a:lnTo>
                  <a:lnTo>
                    <a:pt x="2078" y="552"/>
                  </a:lnTo>
                  <a:lnTo>
                    <a:pt x="2112" y="578"/>
                  </a:lnTo>
                  <a:lnTo>
                    <a:pt x="2112" y="578"/>
                  </a:lnTo>
                  <a:lnTo>
                    <a:pt x="1980" y="566"/>
                  </a:lnTo>
                  <a:lnTo>
                    <a:pt x="1842" y="556"/>
                  </a:lnTo>
                  <a:lnTo>
                    <a:pt x="1704" y="546"/>
                  </a:lnTo>
                  <a:lnTo>
                    <a:pt x="1564" y="540"/>
                  </a:lnTo>
                  <a:lnTo>
                    <a:pt x="1564" y="540"/>
                  </a:lnTo>
                  <a:lnTo>
                    <a:pt x="1340" y="530"/>
                  </a:lnTo>
                  <a:lnTo>
                    <a:pt x="1120" y="528"/>
                  </a:lnTo>
                  <a:lnTo>
                    <a:pt x="902" y="528"/>
                  </a:lnTo>
                  <a:lnTo>
                    <a:pt x="686" y="534"/>
                  </a:lnTo>
                  <a:lnTo>
                    <a:pt x="686" y="534"/>
                  </a:lnTo>
                  <a:lnTo>
                    <a:pt x="502" y="542"/>
                  </a:lnTo>
                  <a:lnTo>
                    <a:pt x="326" y="554"/>
                  </a:lnTo>
                  <a:lnTo>
                    <a:pt x="160" y="570"/>
                  </a:lnTo>
                  <a:lnTo>
                    <a:pt x="0" y="588"/>
                  </a:lnTo>
                  <a:lnTo>
                    <a:pt x="0" y="590"/>
                  </a:lnTo>
                  <a:lnTo>
                    <a:pt x="0" y="590"/>
                  </a:lnTo>
                  <a:lnTo>
                    <a:pt x="118" y="576"/>
                  </a:lnTo>
                  <a:lnTo>
                    <a:pt x="240" y="564"/>
                  </a:lnTo>
                  <a:lnTo>
                    <a:pt x="366" y="554"/>
                  </a:lnTo>
                  <a:lnTo>
                    <a:pt x="494" y="544"/>
                  </a:lnTo>
                  <a:lnTo>
                    <a:pt x="626" y="538"/>
                  </a:lnTo>
                  <a:lnTo>
                    <a:pt x="758" y="532"/>
                  </a:lnTo>
                  <a:lnTo>
                    <a:pt x="892" y="530"/>
                  </a:lnTo>
                  <a:lnTo>
                    <a:pt x="1028" y="528"/>
                  </a:lnTo>
                  <a:lnTo>
                    <a:pt x="1166" y="528"/>
                  </a:lnTo>
                  <a:lnTo>
                    <a:pt x="1302" y="532"/>
                  </a:lnTo>
                  <a:lnTo>
                    <a:pt x="1440" y="536"/>
                  </a:lnTo>
                  <a:lnTo>
                    <a:pt x="1576" y="540"/>
                  </a:lnTo>
                  <a:lnTo>
                    <a:pt x="1714" y="548"/>
                  </a:lnTo>
                  <a:lnTo>
                    <a:pt x="1848" y="558"/>
                  </a:lnTo>
                  <a:lnTo>
                    <a:pt x="1982" y="568"/>
                  </a:lnTo>
                  <a:lnTo>
                    <a:pt x="2114" y="580"/>
                  </a:lnTo>
                  <a:lnTo>
                    <a:pt x="2114" y="580"/>
                  </a:lnTo>
                  <a:lnTo>
                    <a:pt x="2174" y="624"/>
                  </a:lnTo>
                  <a:lnTo>
                    <a:pt x="2174" y="624"/>
                  </a:lnTo>
                  <a:lnTo>
                    <a:pt x="2016" y="610"/>
                  </a:lnTo>
                  <a:lnTo>
                    <a:pt x="1854" y="596"/>
                  </a:lnTo>
                  <a:lnTo>
                    <a:pt x="1690" y="586"/>
                  </a:lnTo>
                  <a:lnTo>
                    <a:pt x="1522" y="578"/>
                  </a:lnTo>
                  <a:lnTo>
                    <a:pt x="1522" y="578"/>
                  </a:lnTo>
                  <a:lnTo>
                    <a:pt x="1304" y="572"/>
                  </a:lnTo>
                  <a:lnTo>
                    <a:pt x="1090" y="570"/>
                  </a:lnTo>
                  <a:lnTo>
                    <a:pt x="878" y="572"/>
                  </a:lnTo>
                  <a:lnTo>
                    <a:pt x="668" y="578"/>
                  </a:lnTo>
                  <a:lnTo>
                    <a:pt x="668" y="578"/>
                  </a:lnTo>
                  <a:lnTo>
                    <a:pt x="490" y="588"/>
                  </a:lnTo>
                  <a:lnTo>
                    <a:pt x="318" y="602"/>
                  </a:lnTo>
                  <a:lnTo>
                    <a:pt x="154" y="618"/>
                  </a:lnTo>
                  <a:lnTo>
                    <a:pt x="0" y="638"/>
                  </a:lnTo>
                  <a:lnTo>
                    <a:pt x="0" y="638"/>
                  </a:lnTo>
                  <a:lnTo>
                    <a:pt x="0" y="638"/>
                  </a:lnTo>
                  <a:lnTo>
                    <a:pt x="122" y="624"/>
                  </a:lnTo>
                  <a:lnTo>
                    <a:pt x="246" y="610"/>
                  </a:lnTo>
                  <a:lnTo>
                    <a:pt x="376" y="598"/>
                  </a:lnTo>
                  <a:lnTo>
                    <a:pt x="508" y="588"/>
                  </a:lnTo>
                  <a:lnTo>
                    <a:pt x="642" y="582"/>
                  </a:lnTo>
                  <a:lnTo>
                    <a:pt x="778" y="576"/>
                  </a:lnTo>
                  <a:lnTo>
                    <a:pt x="918" y="572"/>
                  </a:lnTo>
                  <a:lnTo>
                    <a:pt x="1058" y="570"/>
                  </a:lnTo>
                  <a:lnTo>
                    <a:pt x="1200" y="572"/>
                  </a:lnTo>
                  <a:lnTo>
                    <a:pt x="1342" y="574"/>
                  </a:lnTo>
                  <a:lnTo>
                    <a:pt x="1482" y="578"/>
                  </a:lnTo>
                  <a:lnTo>
                    <a:pt x="1624" y="584"/>
                  </a:lnTo>
                  <a:lnTo>
                    <a:pt x="1764" y="592"/>
                  </a:lnTo>
                  <a:lnTo>
                    <a:pt x="1904" y="602"/>
                  </a:lnTo>
                  <a:lnTo>
                    <a:pt x="2040" y="614"/>
                  </a:lnTo>
                  <a:lnTo>
                    <a:pt x="2176" y="626"/>
                  </a:lnTo>
                  <a:lnTo>
                    <a:pt x="2176" y="626"/>
                  </a:lnTo>
                  <a:lnTo>
                    <a:pt x="2236" y="670"/>
                  </a:lnTo>
                  <a:lnTo>
                    <a:pt x="2236" y="670"/>
                  </a:lnTo>
                  <a:lnTo>
                    <a:pt x="2056" y="652"/>
                  </a:lnTo>
                  <a:lnTo>
                    <a:pt x="1868" y="636"/>
                  </a:lnTo>
                  <a:lnTo>
                    <a:pt x="1676" y="624"/>
                  </a:lnTo>
                  <a:lnTo>
                    <a:pt x="1480" y="616"/>
                  </a:lnTo>
                  <a:lnTo>
                    <a:pt x="1480" y="616"/>
                  </a:lnTo>
                  <a:lnTo>
                    <a:pt x="1268" y="612"/>
                  </a:lnTo>
                  <a:lnTo>
                    <a:pt x="1060" y="612"/>
                  </a:lnTo>
                  <a:lnTo>
                    <a:pt x="854" y="614"/>
                  </a:lnTo>
                  <a:lnTo>
                    <a:pt x="650" y="624"/>
                  </a:lnTo>
                  <a:lnTo>
                    <a:pt x="650" y="624"/>
                  </a:lnTo>
                  <a:lnTo>
                    <a:pt x="476" y="634"/>
                  </a:lnTo>
                  <a:lnTo>
                    <a:pt x="310" y="648"/>
                  </a:lnTo>
                  <a:lnTo>
                    <a:pt x="150" y="666"/>
                  </a:lnTo>
                  <a:lnTo>
                    <a:pt x="0" y="686"/>
                  </a:lnTo>
                  <a:lnTo>
                    <a:pt x="0" y="688"/>
                  </a:lnTo>
                  <a:lnTo>
                    <a:pt x="0" y="688"/>
                  </a:lnTo>
                  <a:lnTo>
                    <a:pt x="124" y="670"/>
                  </a:lnTo>
                  <a:lnTo>
                    <a:pt x="252" y="656"/>
                  </a:lnTo>
                  <a:lnTo>
                    <a:pt x="384" y="642"/>
                  </a:lnTo>
                  <a:lnTo>
                    <a:pt x="520" y="632"/>
                  </a:lnTo>
                  <a:lnTo>
                    <a:pt x="658" y="624"/>
                  </a:lnTo>
                  <a:lnTo>
                    <a:pt x="800" y="618"/>
                  </a:lnTo>
                  <a:lnTo>
                    <a:pt x="944" y="614"/>
                  </a:lnTo>
                  <a:lnTo>
                    <a:pt x="1090" y="612"/>
                  </a:lnTo>
                  <a:lnTo>
                    <a:pt x="1236" y="612"/>
                  </a:lnTo>
                  <a:lnTo>
                    <a:pt x="1382" y="616"/>
                  </a:lnTo>
                  <a:lnTo>
                    <a:pt x="1528" y="620"/>
                  </a:lnTo>
                  <a:lnTo>
                    <a:pt x="1674" y="626"/>
                  </a:lnTo>
                  <a:lnTo>
                    <a:pt x="1818" y="636"/>
                  </a:lnTo>
                  <a:lnTo>
                    <a:pt x="1962" y="646"/>
                  </a:lnTo>
                  <a:lnTo>
                    <a:pt x="2102" y="658"/>
                  </a:lnTo>
                  <a:lnTo>
                    <a:pt x="2240" y="672"/>
                  </a:lnTo>
                  <a:lnTo>
                    <a:pt x="2240" y="672"/>
                  </a:lnTo>
                  <a:lnTo>
                    <a:pt x="2304" y="716"/>
                  </a:lnTo>
                  <a:lnTo>
                    <a:pt x="2304" y="716"/>
                  </a:lnTo>
                  <a:lnTo>
                    <a:pt x="2202" y="706"/>
                  </a:lnTo>
                  <a:lnTo>
                    <a:pt x="2098" y="694"/>
                  </a:lnTo>
                  <a:lnTo>
                    <a:pt x="1992" y="684"/>
                  </a:lnTo>
                  <a:lnTo>
                    <a:pt x="1886" y="676"/>
                  </a:lnTo>
                  <a:lnTo>
                    <a:pt x="1776" y="670"/>
                  </a:lnTo>
                  <a:lnTo>
                    <a:pt x="1664" y="664"/>
                  </a:lnTo>
                  <a:lnTo>
                    <a:pt x="1552" y="658"/>
                  </a:lnTo>
                  <a:lnTo>
                    <a:pt x="1438" y="654"/>
                  </a:lnTo>
                  <a:lnTo>
                    <a:pt x="1438" y="654"/>
                  </a:lnTo>
                  <a:lnTo>
                    <a:pt x="1242" y="652"/>
                  </a:lnTo>
                  <a:lnTo>
                    <a:pt x="1048" y="652"/>
                  </a:lnTo>
                  <a:lnTo>
                    <a:pt x="858" y="656"/>
                  </a:lnTo>
                  <a:lnTo>
                    <a:pt x="672" y="666"/>
                  </a:lnTo>
                  <a:lnTo>
                    <a:pt x="492" y="676"/>
                  </a:lnTo>
                  <a:lnTo>
                    <a:pt x="320" y="692"/>
                  </a:lnTo>
                  <a:lnTo>
                    <a:pt x="156" y="712"/>
                  </a:lnTo>
                  <a:lnTo>
                    <a:pt x="0" y="734"/>
                  </a:lnTo>
                  <a:lnTo>
                    <a:pt x="0" y="736"/>
                  </a:lnTo>
                  <a:lnTo>
                    <a:pt x="0" y="736"/>
                  </a:lnTo>
                  <a:lnTo>
                    <a:pt x="126" y="718"/>
                  </a:lnTo>
                  <a:lnTo>
                    <a:pt x="258" y="700"/>
                  </a:lnTo>
                  <a:lnTo>
                    <a:pt x="394" y="688"/>
                  </a:lnTo>
                  <a:lnTo>
                    <a:pt x="534" y="676"/>
                  </a:lnTo>
                  <a:lnTo>
                    <a:pt x="678" y="666"/>
                  </a:lnTo>
                  <a:lnTo>
                    <a:pt x="824" y="660"/>
                  </a:lnTo>
                  <a:lnTo>
                    <a:pt x="972" y="656"/>
                  </a:lnTo>
                  <a:lnTo>
                    <a:pt x="1122" y="654"/>
                  </a:lnTo>
                  <a:lnTo>
                    <a:pt x="1274" y="654"/>
                  </a:lnTo>
                  <a:lnTo>
                    <a:pt x="1426" y="656"/>
                  </a:lnTo>
                  <a:lnTo>
                    <a:pt x="1576" y="662"/>
                  </a:lnTo>
                  <a:lnTo>
                    <a:pt x="1728" y="668"/>
                  </a:lnTo>
                  <a:lnTo>
                    <a:pt x="1876" y="678"/>
                  </a:lnTo>
                  <a:lnTo>
                    <a:pt x="2024" y="690"/>
                  </a:lnTo>
                  <a:lnTo>
                    <a:pt x="2168" y="704"/>
                  </a:lnTo>
                  <a:lnTo>
                    <a:pt x="2308" y="720"/>
                  </a:lnTo>
                  <a:lnTo>
                    <a:pt x="2308" y="720"/>
                  </a:lnTo>
                  <a:lnTo>
                    <a:pt x="2376" y="764"/>
                  </a:lnTo>
                  <a:lnTo>
                    <a:pt x="2376" y="764"/>
                  </a:lnTo>
                  <a:lnTo>
                    <a:pt x="2264" y="750"/>
                  </a:lnTo>
                  <a:lnTo>
                    <a:pt x="2146" y="738"/>
                  </a:lnTo>
                  <a:lnTo>
                    <a:pt x="2028" y="726"/>
                  </a:lnTo>
                  <a:lnTo>
                    <a:pt x="1906" y="716"/>
                  </a:lnTo>
                  <a:lnTo>
                    <a:pt x="1780" y="708"/>
                  </a:lnTo>
                  <a:lnTo>
                    <a:pt x="1654" y="702"/>
                  </a:lnTo>
                  <a:lnTo>
                    <a:pt x="1526" y="696"/>
                  </a:lnTo>
                  <a:lnTo>
                    <a:pt x="1396" y="694"/>
                  </a:lnTo>
                  <a:lnTo>
                    <a:pt x="1396" y="694"/>
                  </a:lnTo>
                  <a:lnTo>
                    <a:pt x="1204" y="692"/>
                  </a:lnTo>
                  <a:lnTo>
                    <a:pt x="1016" y="694"/>
                  </a:lnTo>
                  <a:lnTo>
                    <a:pt x="830" y="700"/>
                  </a:lnTo>
                  <a:lnTo>
                    <a:pt x="650" y="710"/>
                  </a:lnTo>
                  <a:lnTo>
                    <a:pt x="476" y="722"/>
                  </a:lnTo>
                  <a:lnTo>
                    <a:pt x="310" y="740"/>
                  </a:lnTo>
                  <a:lnTo>
                    <a:pt x="150" y="760"/>
                  </a:lnTo>
                  <a:lnTo>
                    <a:pt x="0" y="782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130" y="764"/>
                  </a:lnTo>
                  <a:lnTo>
                    <a:pt x="266" y="746"/>
                  </a:lnTo>
                  <a:lnTo>
                    <a:pt x="408" y="730"/>
                  </a:lnTo>
                  <a:lnTo>
                    <a:pt x="552" y="718"/>
                  </a:lnTo>
                  <a:lnTo>
                    <a:pt x="702" y="708"/>
                  </a:lnTo>
                  <a:lnTo>
                    <a:pt x="852" y="700"/>
                  </a:lnTo>
                  <a:lnTo>
                    <a:pt x="1006" y="696"/>
                  </a:lnTo>
                  <a:lnTo>
                    <a:pt x="1162" y="692"/>
                  </a:lnTo>
                  <a:lnTo>
                    <a:pt x="1318" y="694"/>
                  </a:lnTo>
                  <a:lnTo>
                    <a:pt x="1474" y="696"/>
                  </a:lnTo>
                  <a:lnTo>
                    <a:pt x="1630" y="702"/>
                  </a:lnTo>
                  <a:lnTo>
                    <a:pt x="1786" y="710"/>
                  </a:lnTo>
                  <a:lnTo>
                    <a:pt x="1938" y="720"/>
                  </a:lnTo>
                  <a:lnTo>
                    <a:pt x="2088" y="732"/>
                  </a:lnTo>
                  <a:lnTo>
                    <a:pt x="2236" y="748"/>
                  </a:lnTo>
                  <a:lnTo>
                    <a:pt x="2380" y="766"/>
                  </a:lnTo>
                  <a:lnTo>
                    <a:pt x="2380" y="766"/>
                  </a:lnTo>
                  <a:lnTo>
                    <a:pt x="2458" y="814"/>
                  </a:lnTo>
                  <a:lnTo>
                    <a:pt x="2458" y="814"/>
                  </a:lnTo>
                  <a:lnTo>
                    <a:pt x="2332" y="796"/>
                  </a:lnTo>
                  <a:lnTo>
                    <a:pt x="2202" y="780"/>
                  </a:lnTo>
                  <a:lnTo>
                    <a:pt x="2068" y="768"/>
                  </a:lnTo>
                  <a:lnTo>
                    <a:pt x="1932" y="756"/>
                  </a:lnTo>
                  <a:lnTo>
                    <a:pt x="1790" y="746"/>
                  </a:lnTo>
                  <a:lnTo>
                    <a:pt x="1648" y="740"/>
                  </a:lnTo>
                  <a:lnTo>
                    <a:pt x="1502" y="734"/>
                  </a:lnTo>
                  <a:lnTo>
                    <a:pt x="1354" y="732"/>
                  </a:lnTo>
                  <a:lnTo>
                    <a:pt x="1354" y="732"/>
                  </a:lnTo>
                  <a:lnTo>
                    <a:pt x="1168" y="732"/>
                  </a:lnTo>
                  <a:lnTo>
                    <a:pt x="984" y="736"/>
                  </a:lnTo>
                  <a:lnTo>
                    <a:pt x="804" y="744"/>
                  </a:lnTo>
                  <a:lnTo>
                    <a:pt x="630" y="754"/>
                  </a:lnTo>
                  <a:lnTo>
                    <a:pt x="460" y="768"/>
                  </a:lnTo>
                  <a:lnTo>
                    <a:pt x="298" y="786"/>
                  </a:lnTo>
                  <a:lnTo>
                    <a:pt x="146" y="806"/>
                  </a:lnTo>
                  <a:lnTo>
                    <a:pt x="0" y="832"/>
                  </a:lnTo>
                  <a:lnTo>
                    <a:pt x="0" y="832"/>
                  </a:lnTo>
                  <a:lnTo>
                    <a:pt x="0" y="832"/>
                  </a:lnTo>
                  <a:lnTo>
                    <a:pt x="134" y="810"/>
                  </a:lnTo>
                  <a:lnTo>
                    <a:pt x="274" y="790"/>
                  </a:lnTo>
                  <a:lnTo>
                    <a:pt x="420" y="774"/>
                  </a:lnTo>
                  <a:lnTo>
                    <a:pt x="570" y="760"/>
                  </a:lnTo>
                  <a:lnTo>
                    <a:pt x="724" y="748"/>
                  </a:lnTo>
                  <a:lnTo>
                    <a:pt x="882" y="740"/>
                  </a:lnTo>
                  <a:lnTo>
                    <a:pt x="1042" y="736"/>
                  </a:lnTo>
                  <a:lnTo>
                    <a:pt x="1204" y="734"/>
                  </a:lnTo>
                  <a:lnTo>
                    <a:pt x="1366" y="734"/>
                  </a:lnTo>
                  <a:lnTo>
                    <a:pt x="1530" y="736"/>
                  </a:lnTo>
                  <a:lnTo>
                    <a:pt x="1692" y="742"/>
                  </a:lnTo>
                  <a:lnTo>
                    <a:pt x="1852" y="752"/>
                  </a:lnTo>
                  <a:lnTo>
                    <a:pt x="2010" y="764"/>
                  </a:lnTo>
                  <a:lnTo>
                    <a:pt x="2164" y="778"/>
                  </a:lnTo>
                  <a:lnTo>
                    <a:pt x="2316" y="796"/>
                  </a:lnTo>
                  <a:lnTo>
                    <a:pt x="2462" y="816"/>
                  </a:lnTo>
                  <a:lnTo>
                    <a:pt x="2462" y="816"/>
                  </a:lnTo>
                  <a:lnTo>
                    <a:pt x="2508" y="842"/>
                  </a:lnTo>
                  <a:lnTo>
                    <a:pt x="2554" y="866"/>
                  </a:lnTo>
                  <a:lnTo>
                    <a:pt x="2554" y="866"/>
                  </a:lnTo>
                  <a:lnTo>
                    <a:pt x="2416" y="844"/>
                  </a:lnTo>
                  <a:lnTo>
                    <a:pt x="2272" y="826"/>
                  </a:lnTo>
                  <a:lnTo>
                    <a:pt x="2122" y="810"/>
                  </a:lnTo>
                  <a:lnTo>
                    <a:pt x="1966" y="796"/>
                  </a:lnTo>
                  <a:lnTo>
                    <a:pt x="1808" y="786"/>
                  </a:lnTo>
                  <a:lnTo>
                    <a:pt x="1646" y="778"/>
                  </a:lnTo>
                  <a:lnTo>
                    <a:pt x="1480" y="772"/>
                  </a:lnTo>
                  <a:lnTo>
                    <a:pt x="1314" y="770"/>
                  </a:lnTo>
                  <a:lnTo>
                    <a:pt x="1314" y="770"/>
                  </a:lnTo>
                  <a:lnTo>
                    <a:pt x="1130" y="772"/>
                  </a:lnTo>
                  <a:lnTo>
                    <a:pt x="952" y="778"/>
                  </a:lnTo>
                  <a:lnTo>
                    <a:pt x="778" y="786"/>
                  </a:lnTo>
                  <a:lnTo>
                    <a:pt x="608" y="798"/>
                  </a:lnTo>
                  <a:lnTo>
                    <a:pt x="444" y="814"/>
                  </a:lnTo>
                  <a:lnTo>
                    <a:pt x="288" y="832"/>
                  </a:lnTo>
                  <a:lnTo>
                    <a:pt x="140" y="854"/>
                  </a:lnTo>
                  <a:lnTo>
                    <a:pt x="0" y="880"/>
                  </a:lnTo>
                  <a:lnTo>
                    <a:pt x="0" y="882"/>
                  </a:lnTo>
                  <a:lnTo>
                    <a:pt x="0" y="882"/>
                  </a:lnTo>
                  <a:lnTo>
                    <a:pt x="138" y="856"/>
                  </a:lnTo>
                  <a:lnTo>
                    <a:pt x="282" y="836"/>
                  </a:lnTo>
                  <a:lnTo>
                    <a:pt x="434" y="816"/>
                  </a:lnTo>
                  <a:lnTo>
                    <a:pt x="592" y="802"/>
                  </a:lnTo>
                  <a:lnTo>
                    <a:pt x="752" y="790"/>
                  </a:lnTo>
                  <a:lnTo>
                    <a:pt x="918" y="780"/>
                  </a:lnTo>
                  <a:lnTo>
                    <a:pt x="1086" y="776"/>
                  </a:lnTo>
                  <a:lnTo>
                    <a:pt x="1256" y="772"/>
                  </a:lnTo>
                  <a:lnTo>
                    <a:pt x="1426" y="774"/>
                  </a:lnTo>
                  <a:lnTo>
                    <a:pt x="1598" y="778"/>
                  </a:lnTo>
                  <a:lnTo>
                    <a:pt x="1766" y="784"/>
                  </a:lnTo>
                  <a:lnTo>
                    <a:pt x="1932" y="794"/>
                  </a:lnTo>
                  <a:lnTo>
                    <a:pt x="2096" y="808"/>
                  </a:lnTo>
                  <a:lnTo>
                    <a:pt x="2256" y="824"/>
                  </a:lnTo>
                  <a:lnTo>
                    <a:pt x="2410" y="844"/>
                  </a:lnTo>
                  <a:lnTo>
                    <a:pt x="2558" y="868"/>
                  </a:lnTo>
                  <a:lnTo>
                    <a:pt x="2558" y="868"/>
                  </a:lnTo>
                  <a:lnTo>
                    <a:pt x="2634" y="904"/>
                  </a:lnTo>
                  <a:lnTo>
                    <a:pt x="2634" y="904"/>
                  </a:lnTo>
                  <a:lnTo>
                    <a:pt x="2680" y="926"/>
                  </a:lnTo>
                  <a:lnTo>
                    <a:pt x="2680" y="926"/>
                  </a:lnTo>
                  <a:lnTo>
                    <a:pt x="2642" y="918"/>
                  </a:lnTo>
                  <a:lnTo>
                    <a:pt x="2642" y="918"/>
                  </a:lnTo>
                  <a:lnTo>
                    <a:pt x="2568" y="904"/>
                  </a:lnTo>
                  <a:lnTo>
                    <a:pt x="2494" y="892"/>
                  </a:lnTo>
                  <a:lnTo>
                    <a:pt x="2336" y="870"/>
                  </a:lnTo>
                  <a:lnTo>
                    <a:pt x="2172" y="850"/>
                  </a:lnTo>
                  <a:lnTo>
                    <a:pt x="2000" y="834"/>
                  </a:lnTo>
                  <a:lnTo>
                    <a:pt x="1824" y="822"/>
                  </a:lnTo>
                  <a:lnTo>
                    <a:pt x="1642" y="814"/>
                  </a:lnTo>
                  <a:lnTo>
                    <a:pt x="1458" y="810"/>
                  </a:lnTo>
                  <a:lnTo>
                    <a:pt x="1272" y="810"/>
                  </a:lnTo>
                  <a:lnTo>
                    <a:pt x="1272" y="810"/>
                  </a:lnTo>
                  <a:lnTo>
                    <a:pt x="1094" y="812"/>
                  </a:lnTo>
                  <a:lnTo>
                    <a:pt x="920" y="820"/>
                  </a:lnTo>
                  <a:lnTo>
                    <a:pt x="750" y="830"/>
                  </a:lnTo>
                  <a:lnTo>
                    <a:pt x="586" y="842"/>
                  </a:lnTo>
                  <a:lnTo>
                    <a:pt x="428" y="860"/>
                  </a:lnTo>
                  <a:lnTo>
                    <a:pt x="278" y="880"/>
                  </a:lnTo>
                  <a:lnTo>
                    <a:pt x="134" y="902"/>
                  </a:lnTo>
                  <a:lnTo>
                    <a:pt x="0" y="928"/>
                  </a:lnTo>
                  <a:lnTo>
                    <a:pt x="0" y="930"/>
                  </a:lnTo>
                  <a:lnTo>
                    <a:pt x="0" y="930"/>
                  </a:lnTo>
                  <a:lnTo>
                    <a:pt x="68" y="916"/>
                  </a:lnTo>
                  <a:lnTo>
                    <a:pt x="140" y="904"/>
                  </a:lnTo>
                  <a:lnTo>
                    <a:pt x="290" y="880"/>
                  </a:lnTo>
                  <a:lnTo>
                    <a:pt x="446" y="860"/>
                  </a:lnTo>
                  <a:lnTo>
                    <a:pt x="608" y="844"/>
                  </a:lnTo>
                  <a:lnTo>
                    <a:pt x="778" y="830"/>
                  </a:lnTo>
                  <a:lnTo>
                    <a:pt x="950" y="820"/>
                  </a:lnTo>
                  <a:lnTo>
                    <a:pt x="1124" y="814"/>
                  </a:lnTo>
                  <a:lnTo>
                    <a:pt x="1302" y="812"/>
                  </a:lnTo>
                  <a:lnTo>
                    <a:pt x="1478" y="812"/>
                  </a:lnTo>
                  <a:lnTo>
                    <a:pt x="1656" y="818"/>
                  </a:lnTo>
                  <a:lnTo>
                    <a:pt x="1830" y="826"/>
                  </a:lnTo>
                  <a:lnTo>
                    <a:pt x="2002" y="836"/>
                  </a:lnTo>
                  <a:lnTo>
                    <a:pt x="2172" y="852"/>
                  </a:lnTo>
                  <a:lnTo>
                    <a:pt x="2334" y="870"/>
                  </a:lnTo>
                  <a:lnTo>
                    <a:pt x="2490" y="892"/>
                  </a:lnTo>
                  <a:lnTo>
                    <a:pt x="2566" y="906"/>
                  </a:lnTo>
                  <a:lnTo>
                    <a:pt x="2640" y="918"/>
                  </a:lnTo>
                  <a:lnTo>
                    <a:pt x="2640" y="918"/>
                  </a:lnTo>
                  <a:lnTo>
                    <a:pt x="2688" y="928"/>
                  </a:lnTo>
                  <a:lnTo>
                    <a:pt x="2688" y="928"/>
                  </a:lnTo>
                  <a:lnTo>
                    <a:pt x="2748" y="954"/>
                  </a:lnTo>
                  <a:lnTo>
                    <a:pt x="2808" y="976"/>
                  </a:lnTo>
                  <a:lnTo>
                    <a:pt x="2872" y="998"/>
                  </a:lnTo>
                  <a:lnTo>
                    <a:pt x="2936" y="1020"/>
                  </a:lnTo>
                  <a:lnTo>
                    <a:pt x="3000" y="1038"/>
                  </a:lnTo>
                  <a:lnTo>
                    <a:pt x="3068" y="1056"/>
                  </a:lnTo>
                  <a:lnTo>
                    <a:pt x="3138" y="1072"/>
                  </a:lnTo>
                  <a:lnTo>
                    <a:pt x="3208" y="1088"/>
                  </a:lnTo>
                  <a:lnTo>
                    <a:pt x="3208" y="1088"/>
                  </a:lnTo>
                  <a:lnTo>
                    <a:pt x="3348" y="1142"/>
                  </a:lnTo>
                  <a:lnTo>
                    <a:pt x="3348" y="1142"/>
                  </a:lnTo>
                  <a:lnTo>
                    <a:pt x="3496" y="1198"/>
                  </a:lnTo>
                  <a:lnTo>
                    <a:pt x="3570" y="1226"/>
                  </a:lnTo>
                  <a:lnTo>
                    <a:pt x="3648" y="1254"/>
                  </a:lnTo>
                  <a:lnTo>
                    <a:pt x="3730" y="1282"/>
                  </a:lnTo>
                  <a:lnTo>
                    <a:pt x="3812" y="1308"/>
                  </a:lnTo>
                  <a:lnTo>
                    <a:pt x="3900" y="1334"/>
                  </a:lnTo>
                  <a:lnTo>
                    <a:pt x="3990" y="1358"/>
                  </a:lnTo>
                  <a:lnTo>
                    <a:pt x="3990" y="1358"/>
                  </a:lnTo>
                  <a:lnTo>
                    <a:pt x="4110" y="1384"/>
                  </a:lnTo>
                  <a:lnTo>
                    <a:pt x="4232" y="1408"/>
                  </a:lnTo>
                  <a:lnTo>
                    <a:pt x="4356" y="1428"/>
                  </a:lnTo>
                  <a:lnTo>
                    <a:pt x="4484" y="1444"/>
                  </a:lnTo>
                  <a:lnTo>
                    <a:pt x="4496" y="1444"/>
                  </a:lnTo>
                  <a:lnTo>
                    <a:pt x="4496" y="1444"/>
                  </a:lnTo>
                  <a:lnTo>
                    <a:pt x="4402" y="1434"/>
                  </a:lnTo>
                  <a:lnTo>
                    <a:pt x="4314" y="1420"/>
                  </a:lnTo>
                  <a:lnTo>
                    <a:pt x="4228" y="1406"/>
                  </a:lnTo>
                  <a:lnTo>
                    <a:pt x="4146" y="1390"/>
                  </a:lnTo>
                  <a:lnTo>
                    <a:pt x="4068" y="1374"/>
                  </a:lnTo>
                  <a:lnTo>
                    <a:pt x="3992" y="1356"/>
                  </a:lnTo>
                  <a:lnTo>
                    <a:pt x="3920" y="1338"/>
                  </a:lnTo>
                  <a:lnTo>
                    <a:pt x="3850" y="1318"/>
                  </a:lnTo>
                  <a:lnTo>
                    <a:pt x="3782" y="1298"/>
                  </a:lnTo>
                  <a:lnTo>
                    <a:pt x="3716" y="1276"/>
                  </a:lnTo>
                  <a:lnTo>
                    <a:pt x="3590" y="1232"/>
                  </a:lnTo>
                  <a:lnTo>
                    <a:pt x="3470" y="1186"/>
                  </a:lnTo>
                  <a:lnTo>
                    <a:pt x="3350" y="1140"/>
                  </a:lnTo>
                  <a:lnTo>
                    <a:pt x="3350" y="1140"/>
                  </a:lnTo>
                  <a:lnTo>
                    <a:pt x="3220" y="1090"/>
                  </a:lnTo>
                  <a:lnTo>
                    <a:pt x="3220" y="1090"/>
                  </a:lnTo>
                  <a:lnTo>
                    <a:pt x="3298" y="1104"/>
                  </a:lnTo>
                  <a:lnTo>
                    <a:pt x="3378" y="1118"/>
                  </a:lnTo>
                  <a:lnTo>
                    <a:pt x="3378" y="1118"/>
                  </a:lnTo>
                  <a:lnTo>
                    <a:pt x="3380" y="1118"/>
                  </a:lnTo>
                  <a:lnTo>
                    <a:pt x="3380" y="1118"/>
                  </a:lnTo>
                  <a:lnTo>
                    <a:pt x="3406" y="1128"/>
                  </a:lnTo>
                  <a:lnTo>
                    <a:pt x="3406" y="1128"/>
                  </a:lnTo>
                  <a:lnTo>
                    <a:pt x="3554" y="1190"/>
                  </a:lnTo>
                  <a:lnTo>
                    <a:pt x="3630" y="1220"/>
                  </a:lnTo>
                  <a:lnTo>
                    <a:pt x="3710" y="1250"/>
                  </a:lnTo>
                  <a:lnTo>
                    <a:pt x="3790" y="1278"/>
                  </a:lnTo>
                  <a:lnTo>
                    <a:pt x="3876" y="1306"/>
                  </a:lnTo>
                  <a:lnTo>
                    <a:pt x="3964" y="1334"/>
                  </a:lnTo>
                  <a:lnTo>
                    <a:pt x="4058" y="1358"/>
                  </a:lnTo>
                  <a:lnTo>
                    <a:pt x="4058" y="1358"/>
                  </a:lnTo>
                  <a:lnTo>
                    <a:pt x="4172" y="1386"/>
                  </a:lnTo>
                  <a:lnTo>
                    <a:pt x="4290" y="1408"/>
                  </a:lnTo>
                  <a:lnTo>
                    <a:pt x="4410" y="1428"/>
                  </a:lnTo>
                  <a:lnTo>
                    <a:pt x="4536" y="1444"/>
                  </a:lnTo>
                  <a:lnTo>
                    <a:pt x="4546" y="1444"/>
                  </a:lnTo>
                  <a:lnTo>
                    <a:pt x="4546" y="1444"/>
                  </a:lnTo>
                  <a:lnTo>
                    <a:pt x="4452" y="1432"/>
                  </a:lnTo>
                  <a:lnTo>
                    <a:pt x="4362" y="1420"/>
                  </a:lnTo>
                  <a:lnTo>
                    <a:pt x="4276" y="1404"/>
                  </a:lnTo>
                  <a:lnTo>
                    <a:pt x="4196" y="1388"/>
                  </a:lnTo>
                  <a:lnTo>
                    <a:pt x="4118" y="1372"/>
                  </a:lnTo>
                  <a:lnTo>
                    <a:pt x="4042" y="1354"/>
                  </a:lnTo>
                  <a:lnTo>
                    <a:pt x="3970" y="1334"/>
                  </a:lnTo>
                  <a:lnTo>
                    <a:pt x="3900" y="1312"/>
                  </a:lnTo>
                  <a:lnTo>
                    <a:pt x="3834" y="1292"/>
                  </a:lnTo>
                  <a:lnTo>
                    <a:pt x="3770" y="1270"/>
                  </a:lnTo>
                  <a:lnTo>
                    <a:pt x="3644" y="1224"/>
                  </a:lnTo>
                  <a:lnTo>
                    <a:pt x="3526" y="1176"/>
                  </a:lnTo>
                  <a:lnTo>
                    <a:pt x="3410" y="1128"/>
                  </a:lnTo>
                  <a:lnTo>
                    <a:pt x="3410" y="1128"/>
                  </a:lnTo>
                  <a:lnTo>
                    <a:pt x="3388" y="1120"/>
                  </a:lnTo>
                  <a:lnTo>
                    <a:pt x="3388" y="1120"/>
                  </a:lnTo>
                  <a:lnTo>
                    <a:pt x="3512" y="1136"/>
                  </a:lnTo>
                  <a:lnTo>
                    <a:pt x="3512" y="1136"/>
                  </a:lnTo>
                  <a:lnTo>
                    <a:pt x="3652" y="1196"/>
                  </a:lnTo>
                  <a:lnTo>
                    <a:pt x="3724" y="1226"/>
                  </a:lnTo>
                  <a:lnTo>
                    <a:pt x="3798" y="1254"/>
                  </a:lnTo>
                  <a:lnTo>
                    <a:pt x="3874" y="1282"/>
                  </a:lnTo>
                  <a:lnTo>
                    <a:pt x="3954" y="1310"/>
                  </a:lnTo>
                  <a:lnTo>
                    <a:pt x="4038" y="1336"/>
                  </a:lnTo>
                  <a:lnTo>
                    <a:pt x="4126" y="1360"/>
                  </a:lnTo>
                  <a:lnTo>
                    <a:pt x="4126" y="1360"/>
                  </a:lnTo>
                  <a:lnTo>
                    <a:pt x="4234" y="1386"/>
                  </a:lnTo>
                  <a:lnTo>
                    <a:pt x="4348" y="1408"/>
                  </a:lnTo>
                  <a:lnTo>
                    <a:pt x="4464" y="1428"/>
                  </a:lnTo>
                  <a:lnTo>
                    <a:pt x="4584" y="1444"/>
                  </a:lnTo>
                  <a:lnTo>
                    <a:pt x="4594" y="1444"/>
                  </a:lnTo>
                  <a:lnTo>
                    <a:pt x="4594" y="1444"/>
                  </a:lnTo>
                  <a:lnTo>
                    <a:pt x="4504" y="1434"/>
                  </a:lnTo>
                  <a:lnTo>
                    <a:pt x="4420" y="1420"/>
                  </a:lnTo>
                  <a:lnTo>
                    <a:pt x="4340" y="1406"/>
                  </a:lnTo>
                  <a:lnTo>
                    <a:pt x="4262" y="1390"/>
                  </a:lnTo>
                  <a:lnTo>
                    <a:pt x="4188" y="1374"/>
                  </a:lnTo>
                  <a:lnTo>
                    <a:pt x="4116" y="1356"/>
                  </a:lnTo>
                  <a:lnTo>
                    <a:pt x="4048" y="1338"/>
                  </a:lnTo>
                  <a:lnTo>
                    <a:pt x="3984" y="1318"/>
                  </a:lnTo>
                  <a:lnTo>
                    <a:pt x="3920" y="1296"/>
                  </a:lnTo>
                  <a:lnTo>
                    <a:pt x="3858" y="1276"/>
                  </a:lnTo>
                  <a:lnTo>
                    <a:pt x="3740" y="1230"/>
                  </a:lnTo>
                  <a:lnTo>
                    <a:pt x="3628" y="1184"/>
                  </a:lnTo>
                  <a:lnTo>
                    <a:pt x="3520" y="1138"/>
                  </a:lnTo>
                  <a:lnTo>
                    <a:pt x="3520" y="1138"/>
                  </a:lnTo>
                  <a:lnTo>
                    <a:pt x="3630" y="1150"/>
                  </a:lnTo>
                  <a:lnTo>
                    <a:pt x="3630" y="1150"/>
                  </a:lnTo>
                  <a:lnTo>
                    <a:pt x="3756" y="1208"/>
                  </a:lnTo>
                  <a:lnTo>
                    <a:pt x="3822" y="1236"/>
                  </a:lnTo>
                  <a:lnTo>
                    <a:pt x="3892" y="1262"/>
                  </a:lnTo>
                  <a:lnTo>
                    <a:pt x="3962" y="1288"/>
                  </a:lnTo>
                  <a:lnTo>
                    <a:pt x="4036" y="1314"/>
                  </a:lnTo>
                  <a:lnTo>
                    <a:pt x="4114" y="1338"/>
                  </a:lnTo>
                  <a:lnTo>
                    <a:pt x="4194" y="1362"/>
                  </a:lnTo>
                  <a:lnTo>
                    <a:pt x="4194" y="1362"/>
                  </a:lnTo>
                  <a:lnTo>
                    <a:pt x="4298" y="1388"/>
                  </a:lnTo>
                  <a:lnTo>
                    <a:pt x="4406" y="1410"/>
                  </a:lnTo>
                  <a:lnTo>
                    <a:pt x="4516" y="1428"/>
                  </a:lnTo>
                  <a:lnTo>
                    <a:pt x="4632" y="1444"/>
                  </a:lnTo>
                  <a:lnTo>
                    <a:pt x="4642" y="1444"/>
                  </a:lnTo>
                  <a:lnTo>
                    <a:pt x="4642" y="1444"/>
                  </a:lnTo>
                  <a:lnTo>
                    <a:pt x="4560" y="1434"/>
                  </a:lnTo>
                  <a:lnTo>
                    <a:pt x="4480" y="1422"/>
                  </a:lnTo>
                  <a:lnTo>
                    <a:pt x="4404" y="1408"/>
                  </a:lnTo>
                  <a:lnTo>
                    <a:pt x="4332" y="1392"/>
                  </a:lnTo>
                  <a:lnTo>
                    <a:pt x="4262" y="1378"/>
                  </a:lnTo>
                  <a:lnTo>
                    <a:pt x="4196" y="1360"/>
                  </a:lnTo>
                  <a:lnTo>
                    <a:pt x="4132" y="1342"/>
                  </a:lnTo>
                  <a:lnTo>
                    <a:pt x="4070" y="1324"/>
                  </a:lnTo>
                  <a:lnTo>
                    <a:pt x="4010" y="1304"/>
                  </a:lnTo>
                  <a:lnTo>
                    <a:pt x="3952" y="1284"/>
                  </a:lnTo>
                  <a:lnTo>
                    <a:pt x="3842" y="1240"/>
                  </a:lnTo>
                  <a:lnTo>
                    <a:pt x="3736" y="1196"/>
                  </a:lnTo>
                  <a:lnTo>
                    <a:pt x="3636" y="1150"/>
                  </a:lnTo>
                  <a:lnTo>
                    <a:pt x="3636" y="1150"/>
                  </a:lnTo>
                  <a:lnTo>
                    <a:pt x="3736" y="1160"/>
                  </a:lnTo>
                  <a:lnTo>
                    <a:pt x="3736" y="1160"/>
                  </a:lnTo>
                  <a:lnTo>
                    <a:pt x="3830" y="1204"/>
                  </a:lnTo>
                  <a:lnTo>
                    <a:pt x="3928" y="1248"/>
                  </a:lnTo>
                  <a:lnTo>
                    <a:pt x="4032" y="1288"/>
                  </a:lnTo>
                  <a:lnTo>
                    <a:pt x="4086" y="1308"/>
                  </a:lnTo>
                  <a:lnTo>
                    <a:pt x="4142" y="1326"/>
                  </a:lnTo>
                  <a:lnTo>
                    <a:pt x="4200" y="1344"/>
                  </a:lnTo>
                  <a:lnTo>
                    <a:pt x="4260" y="1362"/>
                  </a:lnTo>
                  <a:lnTo>
                    <a:pt x="4322" y="1378"/>
                  </a:lnTo>
                  <a:lnTo>
                    <a:pt x="4388" y="1394"/>
                  </a:lnTo>
                  <a:lnTo>
                    <a:pt x="4456" y="1408"/>
                  </a:lnTo>
                  <a:lnTo>
                    <a:pt x="4526" y="1422"/>
                  </a:lnTo>
                  <a:lnTo>
                    <a:pt x="4600" y="1434"/>
                  </a:lnTo>
                  <a:lnTo>
                    <a:pt x="4678" y="1444"/>
                  </a:lnTo>
                  <a:lnTo>
                    <a:pt x="4690" y="1444"/>
                  </a:lnTo>
                  <a:lnTo>
                    <a:pt x="4690" y="1444"/>
                  </a:lnTo>
                  <a:lnTo>
                    <a:pt x="4612" y="1434"/>
                  </a:lnTo>
                  <a:lnTo>
                    <a:pt x="4538" y="1422"/>
                  </a:lnTo>
                  <a:lnTo>
                    <a:pt x="4466" y="1408"/>
                  </a:lnTo>
                  <a:lnTo>
                    <a:pt x="4398" y="1394"/>
                  </a:lnTo>
                  <a:lnTo>
                    <a:pt x="4332" y="1380"/>
                  </a:lnTo>
                  <a:lnTo>
                    <a:pt x="4270" y="1362"/>
                  </a:lnTo>
                  <a:lnTo>
                    <a:pt x="4208" y="1346"/>
                  </a:lnTo>
                  <a:lnTo>
                    <a:pt x="4150" y="1328"/>
                  </a:lnTo>
                  <a:lnTo>
                    <a:pt x="4094" y="1308"/>
                  </a:lnTo>
                  <a:lnTo>
                    <a:pt x="4040" y="1290"/>
                  </a:lnTo>
                  <a:lnTo>
                    <a:pt x="3936" y="1248"/>
                  </a:lnTo>
                  <a:lnTo>
                    <a:pt x="3836" y="1206"/>
                  </a:lnTo>
                  <a:lnTo>
                    <a:pt x="3742" y="1162"/>
                  </a:lnTo>
                  <a:lnTo>
                    <a:pt x="3742" y="1162"/>
                  </a:lnTo>
                  <a:lnTo>
                    <a:pt x="3834" y="1170"/>
                  </a:lnTo>
                  <a:lnTo>
                    <a:pt x="3834" y="1170"/>
                  </a:lnTo>
                  <a:lnTo>
                    <a:pt x="3924" y="1212"/>
                  </a:lnTo>
                  <a:lnTo>
                    <a:pt x="4016" y="1254"/>
                  </a:lnTo>
                  <a:lnTo>
                    <a:pt x="4114" y="1294"/>
                  </a:lnTo>
                  <a:lnTo>
                    <a:pt x="4166" y="1312"/>
                  </a:lnTo>
                  <a:lnTo>
                    <a:pt x="4220" y="1330"/>
                  </a:lnTo>
                  <a:lnTo>
                    <a:pt x="4274" y="1348"/>
                  </a:lnTo>
                  <a:lnTo>
                    <a:pt x="4332" y="1364"/>
                  </a:lnTo>
                  <a:lnTo>
                    <a:pt x="4390" y="1380"/>
                  </a:lnTo>
                  <a:lnTo>
                    <a:pt x="4452" y="1396"/>
                  </a:lnTo>
                  <a:lnTo>
                    <a:pt x="4516" y="1410"/>
                  </a:lnTo>
                  <a:lnTo>
                    <a:pt x="4584" y="1422"/>
                  </a:lnTo>
                  <a:lnTo>
                    <a:pt x="4654" y="1434"/>
                  </a:lnTo>
                  <a:lnTo>
                    <a:pt x="4726" y="1444"/>
                  </a:lnTo>
                  <a:lnTo>
                    <a:pt x="4738" y="1444"/>
                  </a:lnTo>
                  <a:lnTo>
                    <a:pt x="4738" y="1444"/>
                  </a:lnTo>
                  <a:lnTo>
                    <a:pt x="4664" y="1434"/>
                  </a:lnTo>
                  <a:lnTo>
                    <a:pt x="4594" y="1422"/>
                  </a:lnTo>
                  <a:lnTo>
                    <a:pt x="4526" y="1410"/>
                  </a:lnTo>
                  <a:lnTo>
                    <a:pt x="4462" y="1396"/>
                  </a:lnTo>
                  <a:lnTo>
                    <a:pt x="4400" y="1380"/>
                  </a:lnTo>
                  <a:lnTo>
                    <a:pt x="4340" y="1364"/>
                  </a:lnTo>
                  <a:lnTo>
                    <a:pt x="4282" y="1348"/>
                  </a:lnTo>
                  <a:lnTo>
                    <a:pt x="4228" y="1330"/>
                  </a:lnTo>
                  <a:lnTo>
                    <a:pt x="4174" y="1312"/>
                  </a:lnTo>
                  <a:lnTo>
                    <a:pt x="4122" y="1294"/>
                  </a:lnTo>
                  <a:lnTo>
                    <a:pt x="4024" y="1254"/>
                  </a:lnTo>
                  <a:lnTo>
                    <a:pt x="3930" y="1212"/>
                  </a:lnTo>
                  <a:lnTo>
                    <a:pt x="3840" y="1170"/>
                  </a:lnTo>
                  <a:lnTo>
                    <a:pt x="3840" y="1170"/>
                  </a:lnTo>
                  <a:lnTo>
                    <a:pt x="3928" y="1176"/>
                  </a:lnTo>
                  <a:lnTo>
                    <a:pt x="3928" y="1176"/>
                  </a:lnTo>
                  <a:lnTo>
                    <a:pt x="4012" y="1218"/>
                  </a:lnTo>
                  <a:lnTo>
                    <a:pt x="4102" y="1258"/>
                  </a:lnTo>
                  <a:lnTo>
                    <a:pt x="4194" y="1296"/>
                  </a:lnTo>
                  <a:lnTo>
                    <a:pt x="4244" y="1314"/>
                  </a:lnTo>
                  <a:lnTo>
                    <a:pt x="4294" y="1332"/>
                  </a:lnTo>
                  <a:lnTo>
                    <a:pt x="4346" y="1350"/>
                  </a:lnTo>
                  <a:lnTo>
                    <a:pt x="4402" y="1366"/>
                  </a:lnTo>
                  <a:lnTo>
                    <a:pt x="4458" y="1382"/>
                  </a:lnTo>
                  <a:lnTo>
                    <a:pt x="4516" y="1396"/>
                  </a:lnTo>
                  <a:lnTo>
                    <a:pt x="4578" y="1410"/>
                  </a:lnTo>
                  <a:lnTo>
                    <a:pt x="4642" y="1422"/>
                  </a:lnTo>
                  <a:lnTo>
                    <a:pt x="4708" y="1434"/>
                  </a:lnTo>
                  <a:lnTo>
                    <a:pt x="4776" y="1444"/>
                  </a:lnTo>
                  <a:lnTo>
                    <a:pt x="4788" y="1444"/>
                  </a:lnTo>
                  <a:lnTo>
                    <a:pt x="4788" y="1444"/>
                  </a:lnTo>
                  <a:lnTo>
                    <a:pt x="4718" y="1434"/>
                  </a:lnTo>
                  <a:lnTo>
                    <a:pt x="4652" y="1422"/>
                  </a:lnTo>
                  <a:lnTo>
                    <a:pt x="4588" y="1410"/>
                  </a:lnTo>
                  <a:lnTo>
                    <a:pt x="4526" y="1396"/>
                  </a:lnTo>
                  <a:lnTo>
                    <a:pt x="4466" y="1382"/>
                  </a:lnTo>
                  <a:lnTo>
                    <a:pt x="4410" y="1366"/>
                  </a:lnTo>
                  <a:lnTo>
                    <a:pt x="4354" y="1350"/>
                  </a:lnTo>
                  <a:lnTo>
                    <a:pt x="4302" y="1334"/>
                  </a:lnTo>
                  <a:lnTo>
                    <a:pt x="4252" y="1316"/>
                  </a:lnTo>
                  <a:lnTo>
                    <a:pt x="4202" y="1298"/>
                  </a:lnTo>
                  <a:lnTo>
                    <a:pt x="4108" y="1258"/>
                  </a:lnTo>
                  <a:lnTo>
                    <a:pt x="4018" y="1218"/>
                  </a:lnTo>
                  <a:lnTo>
                    <a:pt x="3934" y="1176"/>
                  </a:lnTo>
                  <a:lnTo>
                    <a:pt x="3934" y="1176"/>
                  </a:lnTo>
                  <a:lnTo>
                    <a:pt x="3940" y="1178"/>
                  </a:lnTo>
                  <a:lnTo>
                    <a:pt x="3940" y="1178"/>
                  </a:lnTo>
                  <a:lnTo>
                    <a:pt x="3962" y="1178"/>
                  </a:lnTo>
                  <a:lnTo>
                    <a:pt x="3962" y="1178"/>
                  </a:lnTo>
                  <a:lnTo>
                    <a:pt x="3986" y="1182"/>
                  </a:lnTo>
                  <a:lnTo>
                    <a:pt x="3986" y="1182"/>
                  </a:lnTo>
                  <a:lnTo>
                    <a:pt x="3998" y="1182"/>
                  </a:lnTo>
                  <a:lnTo>
                    <a:pt x="3998" y="1182"/>
                  </a:lnTo>
                  <a:lnTo>
                    <a:pt x="4028" y="1186"/>
                  </a:lnTo>
                  <a:lnTo>
                    <a:pt x="4028" y="1186"/>
                  </a:lnTo>
                  <a:lnTo>
                    <a:pt x="4108" y="1226"/>
                  </a:lnTo>
                  <a:lnTo>
                    <a:pt x="4190" y="1266"/>
                  </a:lnTo>
                  <a:lnTo>
                    <a:pt x="4280" y="1302"/>
                  </a:lnTo>
                  <a:lnTo>
                    <a:pt x="4374" y="1336"/>
                  </a:lnTo>
                  <a:lnTo>
                    <a:pt x="4424" y="1352"/>
                  </a:lnTo>
                  <a:lnTo>
                    <a:pt x="4474" y="1368"/>
                  </a:lnTo>
                  <a:lnTo>
                    <a:pt x="4528" y="1384"/>
                  </a:lnTo>
                  <a:lnTo>
                    <a:pt x="4584" y="1398"/>
                  </a:lnTo>
                  <a:lnTo>
                    <a:pt x="4640" y="1410"/>
                  </a:lnTo>
                  <a:lnTo>
                    <a:pt x="4700" y="1422"/>
                  </a:lnTo>
                  <a:lnTo>
                    <a:pt x="4762" y="1434"/>
                  </a:lnTo>
                  <a:lnTo>
                    <a:pt x="4828" y="1444"/>
                  </a:lnTo>
                  <a:lnTo>
                    <a:pt x="4838" y="1444"/>
                  </a:lnTo>
                  <a:lnTo>
                    <a:pt x="4838" y="1444"/>
                  </a:lnTo>
                  <a:lnTo>
                    <a:pt x="4772" y="1434"/>
                  </a:lnTo>
                  <a:lnTo>
                    <a:pt x="4710" y="1422"/>
                  </a:lnTo>
                  <a:lnTo>
                    <a:pt x="4650" y="1410"/>
                  </a:lnTo>
                  <a:lnTo>
                    <a:pt x="4592" y="1398"/>
                  </a:lnTo>
                  <a:lnTo>
                    <a:pt x="4536" y="1384"/>
                  </a:lnTo>
                  <a:lnTo>
                    <a:pt x="4484" y="1368"/>
                  </a:lnTo>
                  <a:lnTo>
                    <a:pt x="4432" y="1354"/>
                  </a:lnTo>
                  <a:lnTo>
                    <a:pt x="4382" y="1338"/>
                  </a:lnTo>
                  <a:lnTo>
                    <a:pt x="4286" y="1302"/>
                  </a:lnTo>
                  <a:lnTo>
                    <a:pt x="4198" y="1266"/>
                  </a:lnTo>
                  <a:lnTo>
                    <a:pt x="4114" y="1228"/>
                  </a:lnTo>
                  <a:lnTo>
                    <a:pt x="4034" y="1188"/>
                  </a:lnTo>
                  <a:lnTo>
                    <a:pt x="4034" y="1188"/>
                  </a:lnTo>
                  <a:lnTo>
                    <a:pt x="4044" y="1188"/>
                  </a:lnTo>
                  <a:lnTo>
                    <a:pt x="4044" y="1188"/>
                  </a:lnTo>
                  <a:lnTo>
                    <a:pt x="4076" y="1194"/>
                  </a:lnTo>
                  <a:lnTo>
                    <a:pt x="4076" y="1194"/>
                  </a:lnTo>
                  <a:lnTo>
                    <a:pt x="4098" y="1200"/>
                  </a:lnTo>
                  <a:lnTo>
                    <a:pt x="4098" y="1200"/>
                  </a:lnTo>
                  <a:lnTo>
                    <a:pt x="4108" y="1202"/>
                  </a:lnTo>
                  <a:lnTo>
                    <a:pt x="4108" y="1202"/>
                  </a:lnTo>
                  <a:lnTo>
                    <a:pt x="4116" y="1204"/>
                  </a:lnTo>
                  <a:lnTo>
                    <a:pt x="4116" y="1204"/>
                  </a:lnTo>
                  <a:lnTo>
                    <a:pt x="4124" y="1206"/>
                  </a:lnTo>
                  <a:lnTo>
                    <a:pt x="4124" y="1206"/>
                  </a:lnTo>
                  <a:lnTo>
                    <a:pt x="4144" y="1212"/>
                  </a:lnTo>
                  <a:lnTo>
                    <a:pt x="4144" y="1212"/>
                  </a:lnTo>
                  <a:lnTo>
                    <a:pt x="4158" y="1216"/>
                  </a:lnTo>
                  <a:lnTo>
                    <a:pt x="4158" y="1216"/>
                  </a:lnTo>
                  <a:lnTo>
                    <a:pt x="4158" y="1216"/>
                  </a:lnTo>
                  <a:lnTo>
                    <a:pt x="4170" y="1222"/>
                  </a:lnTo>
                  <a:lnTo>
                    <a:pt x="4170" y="1222"/>
                  </a:lnTo>
                  <a:lnTo>
                    <a:pt x="4184" y="1228"/>
                  </a:lnTo>
                  <a:lnTo>
                    <a:pt x="4184" y="1228"/>
                  </a:lnTo>
                  <a:lnTo>
                    <a:pt x="4192" y="1230"/>
                  </a:lnTo>
                  <a:lnTo>
                    <a:pt x="4192" y="1230"/>
                  </a:lnTo>
                  <a:lnTo>
                    <a:pt x="4262" y="1264"/>
                  </a:lnTo>
                  <a:lnTo>
                    <a:pt x="4334" y="1296"/>
                  </a:lnTo>
                  <a:lnTo>
                    <a:pt x="4412" y="1326"/>
                  </a:lnTo>
                  <a:lnTo>
                    <a:pt x="4494" y="1354"/>
                  </a:lnTo>
                  <a:lnTo>
                    <a:pt x="4580" y="1380"/>
                  </a:lnTo>
                  <a:lnTo>
                    <a:pt x="4674" y="1404"/>
                  </a:lnTo>
                  <a:lnTo>
                    <a:pt x="4772" y="1426"/>
                  </a:lnTo>
                  <a:lnTo>
                    <a:pt x="4878" y="1444"/>
                  </a:lnTo>
                  <a:lnTo>
                    <a:pt x="4890" y="1444"/>
                  </a:lnTo>
                  <a:lnTo>
                    <a:pt x="4890" y="1444"/>
                  </a:lnTo>
                  <a:lnTo>
                    <a:pt x="4792" y="1428"/>
                  </a:lnTo>
                  <a:lnTo>
                    <a:pt x="4700" y="1408"/>
                  </a:lnTo>
                  <a:lnTo>
                    <a:pt x="4614" y="1388"/>
                  </a:lnTo>
                  <a:lnTo>
                    <a:pt x="4534" y="1364"/>
                  </a:lnTo>
                  <a:lnTo>
                    <a:pt x="4458" y="1340"/>
                  </a:lnTo>
                  <a:lnTo>
                    <a:pt x="4384" y="1314"/>
                  </a:lnTo>
                  <a:lnTo>
                    <a:pt x="4316" y="1286"/>
                  </a:lnTo>
                  <a:lnTo>
                    <a:pt x="4250" y="1256"/>
                  </a:lnTo>
                  <a:lnTo>
                    <a:pt x="4250" y="1256"/>
                  </a:lnTo>
                  <a:lnTo>
                    <a:pt x="4318" y="1284"/>
                  </a:lnTo>
                  <a:lnTo>
                    <a:pt x="4388" y="1310"/>
                  </a:lnTo>
                  <a:lnTo>
                    <a:pt x="4460" y="1334"/>
                  </a:lnTo>
                  <a:lnTo>
                    <a:pt x="4538" y="1358"/>
                  </a:lnTo>
                  <a:lnTo>
                    <a:pt x="4538" y="1358"/>
                  </a:lnTo>
                  <a:lnTo>
                    <a:pt x="4594" y="1372"/>
                  </a:lnTo>
                  <a:lnTo>
                    <a:pt x="4650" y="1386"/>
                  </a:lnTo>
                  <a:lnTo>
                    <a:pt x="4706" y="1398"/>
                  </a:lnTo>
                  <a:lnTo>
                    <a:pt x="4764" y="1410"/>
                  </a:lnTo>
                  <a:lnTo>
                    <a:pt x="4824" y="1420"/>
                  </a:lnTo>
                  <a:lnTo>
                    <a:pt x="4884" y="1428"/>
                  </a:lnTo>
                  <a:lnTo>
                    <a:pt x="4946" y="1438"/>
                  </a:lnTo>
                  <a:lnTo>
                    <a:pt x="5010" y="1444"/>
                  </a:lnTo>
                  <a:lnTo>
                    <a:pt x="5022" y="1444"/>
                  </a:lnTo>
                  <a:lnTo>
                    <a:pt x="5022" y="1444"/>
                  </a:lnTo>
                  <a:lnTo>
                    <a:pt x="4902" y="1430"/>
                  </a:lnTo>
                  <a:lnTo>
                    <a:pt x="4788" y="1412"/>
                  </a:lnTo>
                  <a:lnTo>
                    <a:pt x="4682" y="1392"/>
                  </a:lnTo>
                  <a:lnTo>
                    <a:pt x="4584" y="1368"/>
                  </a:lnTo>
                  <a:lnTo>
                    <a:pt x="4490" y="1342"/>
                  </a:lnTo>
                  <a:lnTo>
                    <a:pt x="4402" y="1312"/>
                  </a:lnTo>
                  <a:lnTo>
                    <a:pt x="4318" y="1282"/>
                  </a:lnTo>
                  <a:lnTo>
                    <a:pt x="4238" y="1250"/>
                  </a:lnTo>
                  <a:lnTo>
                    <a:pt x="4238" y="1250"/>
                  </a:lnTo>
                  <a:lnTo>
                    <a:pt x="4310" y="1276"/>
                  </a:lnTo>
                  <a:lnTo>
                    <a:pt x="4386" y="1302"/>
                  </a:lnTo>
                  <a:lnTo>
                    <a:pt x="4464" y="1326"/>
                  </a:lnTo>
                  <a:lnTo>
                    <a:pt x="4546" y="1348"/>
                  </a:lnTo>
                  <a:lnTo>
                    <a:pt x="4546" y="1348"/>
                  </a:lnTo>
                  <a:lnTo>
                    <a:pt x="4612" y="1364"/>
                  </a:lnTo>
                  <a:lnTo>
                    <a:pt x="4678" y="1378"/>
                  </a:lnTo>
                  <a:lnTo>
                    <a:pt x="4744" y="1392"/>
                  </a:lnTo>
                  <a:lnTo>
                    <a:pt x="4814" y="1402"/>
                  </a:lnTo>
                  <a:lnTo>
                    <a:pt x="4884" y="1412"/>
                  </a:lnTo>
                  <a:lnTo>
                    <a:pt x="4956" y="1422"/>
                  </a:lnTo>
                  <a:lnTo>
                    <a:pt x="5028" y="1428"/>
                  </a:lnTo>
                  <a:lnTo>
                    <a:pt x="5104" y="1434"/>
                  </a:lnTo>
                  <a:lnTo>
                    <a:pt x="5180" y="1438"/>
                  </a:lnTo>
                  <a:lnTo>
                    <a:pt x="5258" y="1442"/>
                  </a:lnTo>
                  <a:lnTo>
                    <a:pt x="5338" y="1444"/>
                  </a:lnTo>
                  <a:lnTo>
                    <a:pt x="5418" y="1444"/>
                  </a:lnTo>
                  <a:lnTo>
                    <a:pt x="5502" y="1442"/>
                  </a:lnTo>
                  <a:lnTo>
                    <a:pt x="5586" y="1440"/>
                  </a:lnTo>
                  <a:lnTo>
                    <a:pt x="5672" y="1436"/>
                  </a:lnTo>
                  <a:lnTo>
                    <a:pt x="5760" y="1432"/>
                  </a:lnTo>
                  <a:lnTo>
                    <a:pt x="5760" y="1430"/>
                  </a:lnTo>
                  <a:lnTo>
                    <a:pt x="5760" y="1430"/>
                  </a:lnTo>
                  <a:lnTo>
                    <a:pt x="5626" y="1438"/>
                  </a:lnTo>
                  <a:lnTo>
                    <a:pt x="5498" y="1442"/>
                  </a:lnTo>
                  <a:lnTo>
                    <a:pt x="5376" y="1442"/>
                  </a:lnTo>
                  <a:lnTo>
                    <a:pt x="5260" y="1440"/>
                  </a:lnTo>
                  <a:lnTo>
                    <a:pt x="5148" y="1436"/>
                  </a:lnTo>
                  <a:lnTo>
                    <a:pt x="5042" y="1428"/>
                  </a:lnTo>
                  <a:lnTo>
                    <a:pt x="4942" y="1418"/>
                  </a:lnTo>
                  <a:lnTo>
                    <a:pt x="4846" y="1406"/>
                  </a:lnTo>
                  <a:lnTo>
                    <a:pt x="4756" y="1390"/>
                  </a:lnTo>
                  <a:lnTo>
                    <a:pt x="4668" y="1374"/>
                  </a:lnTo>
                  <a:lnTo>
                    <a:pt x="4586" y="1356"/>
                  </a:lnTo>
                  <a:lnTo>
                    <a:pt x="4506" y="1336"/>
                  </a:lnTo>
                  <a:lnTo>
                    <a:pt x="4432" y="1314"/>
                  </a:lnTo>
                  <a:lnTo>
                    <a:pt x="4360" y="1292"/>
                  </a:lnTo>
                  <a:lnTo>
                    <a:pt x="4292" y="1268"/>
                  </a:lnTo>
                  <a:lnTo>
                    <a:pt x="4226" y="1242"/>
                  </a:lnTo>
                  <a:lnTo>
                    <a:pt x="4226" y="1242"/>
                  </a:lnTo>
                  <a:lnTo>
                    <a:pt x="4304" y="1270"/>
                  </a:lnTo>
                  <a:lnTo>
                    <a:pt x="4384" y="1294"/>
                  </a:lnTo>
                  <a:lnTo>
                    <a:pt x="4468" y="1318"/>
                  </a:lnTo>
                  <a:lnTo>
                    <a:pt x="4554" y="1340"/>
                  </a:lnTo>
                  <a:lnTo>
                    <a:pt x="4554" y="1340"/>
                  </a:lnTo>
                  <a:lnTo>
                    <a:pt x="4622" y="1354"/>
                  </a:lnTo>
                  <a:lnTo>
                    <a:pt x="4688" y="1368"/>
                  </a:lnTo>
                  <a:lnTo>
                    <a:pt x="4756" y="1380"/>
                  </a:lnTo>
                  <a:lnTo>
                    <a:pt x="4826" y="1390"/>
                  </a:lnTo>
                  <a:lnTo>
                    <a:pt x="4896" y="1398"/>
                  </a:lnTo>
                  <a:lnTo>
                    <a:pt x="4968" y="1406"/>
                  </a:lnTo>
                  <a:lnTo>
                    <a:pt x="5042" y="1412"/>
                  </a:lnTo>
                  <a:lnTo>
                    <a:pt x="5116" y="1418"/>
                  </a:lnTo>
                  <a:lnTo>
                    <a:pt x="5192" y="1420"/>
                  </a:lnTo>
                  <a:lnTo>
                    <a:pt x="5268" y="1422"/>
                  </a:lnTo>
                  <a:lnTo>
                    <a:pt x="5346" y="1424"/>
                  </a:lnTo>
                  <a:lnTo>
                    <a:pt x="5426" y="1422"/>
                  </a:lnTo>
                  <a:lnTo>
                    <a:pt x="5508" y="1420"/>
                  </a:lnTo>
                  <a:lnTo>
                    <a:pt x="5590" y="1416"/>
                  </a:lnTo>
                  <a:lnTo>
                    <a:pt x="5674" y="1412"/>
                  </a:lnTo>
                  <a:lnTo>
                    <a:pt x="5760" y="1406"/>
                  </a:lnTo>
                  <a:lnTo>
                    <a:pt x="5760" y="1404"/>
                  </a:lnTo>
                  <a:lnTo>
                    <a:pt x="5760" y="1404"/>
                  </a:lnTo>
                  <a:lnTo>
                    <a:pt x="5634" y="1414"/>
                  </a:lnTo>
                  <a:lnTo>
                    <a:pt x="5512" y="1418"/>
                  </a:lnTo>
                  <a:lnTo>
                    <a:pt x="5396" y="1422"/>
                  </a:lnTo>
                  <a:lnTo>
                    <a:pt x="5284" y="1422"/>
                  </a:lnTo>
                  <a:lnTo>
                    <a:pt x="5176" y="1418"/>
                  </a:lnTo>
                  <a:lnTo>
                    <a:pt x="5074" y="1414"/>
                  </a:lnTo>
                  <a:lnTo>
                    <a:pt x="4976" y="1406"/>
                  </a:lnTo>
                  <a:lnTo>
                    <a:pt x="4880" y="1396"/>
                  </a:lnTo>
                  <a:lnTo>
                    <a:pt x="4790" y="1384"/>
                  </a:lnTo>
                  <a:lnTo>
                    <a:pt x="4702" y="1368"/>
                  </a:lnTo>
                  <a:lnTo>
                    <a:pt x="4618" y="1352"/>
                  </a:lnTo>
                  <a:lnTo>
                    <a:pt x="4538" y="1334"/>
                  </a:lnTo>
                  <a:lnTo>
                    <a:pt x="4460" y="1314"/>
                  </a:lnTo>
                  <a:lnTo>
                    <a:pt x="4384" y="1292"/>
                  </a:lnTo>
                  <a:lnTo>
                    <a:pt x="4310" y="1270"/>
                  </a:lnTo>
                  <a:lnTo>
                    <a:pt x="4240" y="1244"/>
                  </a:lnTo>
                  <a:lnTo>
                    <a:pt x="4240" y="1244"/>
                  </a:lnTo>
                  <a:lnTo>
                    <a:pt x="4316" y="1268"/>
                  </a:lnTo>
                  <a:lnTo>
                    <a:pt x="4396" y="1292"/>
                  </a:lnTo>
                  <a:lnTo>
                    <a:pt x="4478" y="1312"/>
                  </a:lnTo>
                  <a:lnTo>
                    <a:pt x="4564" y="1332"/>
                  </a:lnTo>
                  <a:lnTo>
                    <a:pt x="4564" y="1332"/>
                  </a:lnTo>
                  <a:lnTo>
                    <a:pt x="4630" y="1344"/>
                  </a:lnTo>
                  <a:lnTo>
                    <a:pt x="4700" y="1356"/>
                  </a:lnTo>
                  <a:lnTo>
                    <a:pt x="4768" y="1368"/>
                  </a:lnTo>
                  <a:lnTo>
                    <a:pt x="4838" y="1376"/>
                  </a:lnTo>
                  <a:lnTo>
                    <a:pt x="4910" y="1384"/>
                  </a:lnTo>
                  <a:lnTo>
                    <a:pt x="4982" y="1392"/>
                  </a:lnTo>
                  <a:lnTo>
                    <a:pt x="5054" y="1396"/>
                  </a:lnTo>
                  <a:lnTo>
                    <a:pt x="5128" y="1400"/>
                  </a:lnTo>
                  <a:lnTo>
                    <a:pt x="5202" y="1402"/>
                  </a:lnTo>
                  <a:lnTo>
                    <a:pt x="5280" y="1404"/>
                  </a:lnTo>
                  <a:lnTo>
                    <a:pt x="5356" y="1404"/>
                  </a:lnTo>
                  <a:lnTo>
                    <a:pt x="5434" y="1402"/>
                  </a:lnTo>
                  <a:lnTo>
                    <a:pt x="5514" y="1398"/>
                  </a:lnTo>
                  <a:lnTo>
                    <a:pt x="5594" y="1394"/>
                  </a:lnTo>
                  <a:lnTo>
                    <a:pt x="5676" y="1388"/>
                  </a:lnTo>
                  <a:lnTo>
                    <a:pt x="5760" y="1380"/>
                  </a:lnTo>
                  <a:lnTo>
                    <a:pt x="5760" y="1380"/>
                  </a:lnTo>
                  <a:lnTo>
                    <a:pt x="5760" y="1380"/>
                  </a:lnTo>
                  <a:lnTo>
                    <a:pt x="5632" y="1390"/>
                  </a:lnTo>
                  <a:lnTo>
                    <a:pt x="5508" y="1398"/>
                  </a:lnTo>
                  <a:lnTo>
                    <a:pt x="5390" y="1402"/>
                  </a:lnTo>
                  <a:lnTo>
                    <a:pt x="5276" y="1402"/>
                  </a:lnTo>
                  <a:lnTo>
                    <a:pt x="5168" y="1400"/>
                  </a:lnTo>
                  <a:lnTo>
                    <a:pt x="5062" y="1396"/>
                  </a:lnTo>
                  <a:lnTo>
                    <a:pt x="4962" y="1388"/>
                  </a:lnTo>
                  <a:lnTo>
                    <a:pt x="4864" y="1380"/>
                  </a:lnTo>
                  <a:lnTo>
                    <a:pt x="4770" y="1368"/>
                  </a:lnTo>
                  <a:lnTo>
                    <a:pt x="4680" y="1352"/>
                  </a:lnTo>
                  <a:lnTo>
                    <a:pt x="4594" y="1336"/>
                  </a:lnTo>
                  <a:lnTo>
                    <a:pt x="4510" y="1318"/>
                  </a:lnTo>
                  <a:lnTo>
                    <a:pt x="4430" y="1300"/>
                  </a:lnTo>
                  <a:lnTo>
                    <a:pt x="4352" y="1278"/>
                  </a:lnTo>
                  <a:lnTo>
                    <a:pt x="4276" y="1254"/>
                  </a:lnTo>
                  <a:lnTo>
                    <a:pt x="4202" y="1230"/>
                  </a:lnTo>
                  <a:lnTo>
                    <a:pt x="4202" y="1230"/>
                  </a:lnTo>
                  <a:lnTo>
                    <a:pt x="4290" y="1256"/>
                  </a:lnTo>
                  <a:lnTo>
                    <a:pt x="4380" y="1280"/>
                  </a:lnTo>
                  <a:lnTo>
                    <a:pt x="4474" y="1302"/>
                  </a:lnTo>
                  <a:lnTo>
                    <a:pt x="4572" y="1324"/>
                  </a:lnTo>
                  <a:lnTo>
                    <a:pt x="4572" y="1324"/>
                  </a:lnTo>
                  <a:lnTo>
                    <a:pt x="4640" y="1336"/>
                  </a:lnTo>
                  <a:lnTo>
                    <a:pt x="4710" y="1346"/>
                  </a:lnTo>
                  <a:lnTo>
                    <a:pt x="4780" y="1356"/>
                  </a:lnTo>
                  <a:lnTo>
                    <a:pt x="4850" y="1364"/>
                  </a:lnTo>
                  <a:lnTo>
                    <a:pt x="4922" y="1370"/>
                  </a:lnTo>
                  <a:lnTo>
                    <a:pt x="4994" y="1376"/>
                  </a:lnTo>
                  <a:lnTo>
                    <a:pt x="5066" y="1380"/>
                  </a:lnTo>
                  <a:lnTo>
                    <a:pt x="5140" y="1384"/>
                  </a:lnTo>
                  <a:lnTo>
                    <a:pt x="5214" y="1384"/>
                  </a:lnTo>
                  <a:lnTo>
                    <a:pt x="5290" y="1384"/>
                  </a:lnTo>
                  <a:lnTo>
                    <a:pt x="5366" y="1382"/>
                  </a:lnTo>
                  <a:lnTo>
                    <a:pt x="5442" y="1380"/>
                  </a:lnTo>
                  <a:lnTo>
                    <a:pt x="5520" y="1376"/>
                  </a:lnTo>
                  <a:lnTo>
                    <a:pt x="5600" y="1370"/>
                  </a:lnTo>
                  <a:lnTo>
                    <a:pt x="5680" y="1364"/>
                  </a:lnTo>
                  <a:lnTo>
                    <a:pt x="5760" y="1356"/>
                  </a:lnTo>
                  <a:lnTo>
                    <a:pt x="5760" y="1354"/>
                  </a:lnTo>
                  <a:lnTo>
                    <a:pt x="5760" y="1354"/>
                  </a:lnTo>
                  <a:lnTo>
                    <a:pt x="5640" y="1366"/>
                  </a:lnTo>
                  <a:lnTo>
                    <a:pt x="5526" y="1374"/>
                  </a:lnTo>
                  <a:lnTo>
                    <a:pt x="5414" y="1380"/>
                  </a:lnTo>
                  <a:lnTo>
                    <a:pt x="5304" y="1382"/>
                  </a:lnTo>
                  <a:lnTo>
                    <a:pt x="5200" y="1382"/>
                  </a:lnTo>
                  <a:lnTo>
                    <a:pt x="5098" y="1380"/>
                  </a:lnTo>
                  <a:lnTo>
                    <a:pt x="5000" y="1374"/>
                  </a:lnTo>
                  <a:lnTo>
                    <a:pt x="4904" y="1368"/>
                  </a:lnTo>
                  <a:lnTo>
                    <a:pt x="4810" y="1358"/>
                  </a:lnTo>
                  <a:lnTo>
                    <a:pt x="4720" y="1346"/>
                  </a:lnTo>
                  <a:lnTo>
                    <a:pt x="4634" y="1332"/>
                  </a:lnTo>
                  <a:lnTo>
                    <a:pt x="4548" y="1316"/>
                  </a:lnTo>
                  <a:lnTo>
                    <a:pt x="4466" y="1298"/>
                  </a:lnTo>
                  <a:lnTo>
                    <a:pt x="4386" y="1280"/>
                  </a:lnTo>
                  <a:lnTo>
                    <a:pt x="4308" y="1260"/>
                  </a:lnTo>
                  <a:lnTo>
                    <a:pt x="4232" y="1238"/>
                  </a:lnTo>
                  <a:lnTo>
                    <a:pt x="4232" y="1238"/>
                  </a:lnTo>
                  <a:lnTo>
                    <a:pt x="4314" y="1258"/>
                  </a:lnTo>
                  <a:lnTo>
                    <a:pt x="4400" y="1278"/>
                  </a:lnTo>
                  <a:lnTo>
                    <a:pt x="4488" y="1298"/>
                  </a:lnTo>
                  <a:lnTo>
                    <a:pt x="4580" y="1314"/>
                  </a:lnTo>
                  <a:lnTo>
                    <a:pt x="4580" y="1314"/>
                  </a:lnTo>
                  <a:lnTo>
                    <a:pt x="4648" y="1326"/>
                  </a:lnTo>
                  <a:lnTo>
                    <a:pt x="4716" y="1334"/>
                  </a:lnTo>
                  <a:lnTo>
                    <a:pt x="4784" y="1344"/>
                  </a:lnTo>
                  <a:lnTo>
                    <a:pt x="4852" y="1350"/>
                  </a:lnTo>
                  <a:lnTo>
                    <a:pt x="4922" y="1356"/>
                  </a:lnTo>
                  <a:lnTo>
                    <a:pt x="4990" y="1360"/>
                  </a:lnTo>
                  <a:lnTo>
                    <a:pt x="5060" y="1364"/>
                  </a:lnTo>
                  <a:lnTo>
                    <a:pt x="5130" y="1366"/>
                  </a:lnTo>
                  <a:lnTo>
                    <a:pt x="5130" y="1366"/>
                  </a:lnTo>
                  <a:lnTo>
                    <a:pt x="5206" y="1366"/>
                  </a:lnTo>
                  <a:lnTo>
                    <a:pt x="5284" y="1366"/>
                  </a:lnTo>
                  <a:lnTo>
                    <a:pt x="5362" y="1364"/>
                  </a:lnTo>
                  <a:lnTo>
                    <a:pt x="5440" y="1360"/>
                  </a:lnTo>
                  <a:lnTo>
                    <a:pt x="5518" y="1354"/>
                  </a:lnTo>
                  <a:lnTo>
                    <a:pt x="5598" y="1348"/>
                  </a:lnTo>
                  <a:lnTo>
                    <a:pt x="5680" y="1340"/>
                  </a:lnTo>
                  <a:lnTo>
                    <a:pt x="5760" y="1330"/>
                  </a:lnTo>
                  <a:lnTo>
                    <a:pt x="5760" y="1328"/>
                  </a:lnTo>
                  <a:lnTo>
                    <a:pt x="5760" y="1328"/>
                  </a:lnTo>
                  <a:lnTo>
                    <a:pt x="5640" y="1342"/>
                  </a:lnTo>
                  <a:lnTo>
                    <a:pt x="5522" y="1352"/>
                  </a:lnTo>
                  <a:lnTo>
                    <a:pt x="5408" y="1360"/>
                  </a:lnTo>
                  <a:lnTo>
                    <a:pt x="5298" y="1364"/>
                  </a:lnTo>
                  <a:lnTo>
                    <a:pt x="5190" y="1364"/>
                  </a:lnTo>
                  <a:lnTo>
                    <a:pt x="5086" y="1364"/>
                  </a:lnTo>
                  <a:lnTo>
                    <a:pt x="4986" y="1358"/>
                  </a:lnTo>
                  <a:lnTo>
                    <a:pt x="4886" y="1352"/>
                  </a:lnTo>
                  <a:lnTo>
                    <a:pt x="4792" y="1342"/>
                  </a:lnTo>
                  <a:lnTo>
                    <a:pt x="4698" y="1332"/>
                  </a:lnTo>
                  <a:lnTo>
                    <a:pt x="4608" y="1318"/>
                  </a:lnTo>
                  <a:lnTo>
                    <a:pt x="4520" y="1302"/>
                  </a:lnTo>
                  <a:lnTo>
                    <a:pt x="4436" y="1286"/>
                  </a:lnTo>
                  <a:lnTo>
                    <a:pt x="4352" y="1266"/>
                  </a:lnTo>
                  <a:lnTo>
                    <a:pt x="4272" y="1246"/>
                  </a:lnTo>
                  <a:lnTo>
                    <a:pt x="4194" y="1226"/>
                  </a:lnTo>
                  <a:lnTo>
                    <a:pt x="4194" y="1226"/>
                  </a:lnTo>
                  <a:lnTo>
                    <a:pt x="4292" y="1250"/>
                  </a:lnTo>
                  <a:lnTo>
                    <a:pt x="4392" y="1270"/>
                  </a:lnTo>
                  <a:lnTo>
                    <a:pt x="4490" y="1290"/>
                  </a:lnTo>
                  <a:lnTo>
                    <a:pt x="4588" y="1306"/>
                  </a:lnTo>
                  <a:lnTo>
                    <a:pt x="4588" y="1306"/>
                  </a:lnTo>
                  <a:lnTo>
                    <a:pt x="4658" y="1316"/>
                  </a:lnTo>
                  <a:lnTo>
                    <a:pt x="4726" y="1324"/>
                  </a:lnTo>
                  <a:lnTo>
                    <a:pt x="4796" y="1332"/>
                  </a:lnTo>
                  <a:lnTo>
                    <a:pt x="4866" y="1338"/>
                  </a:lnTo>
                  <a:lnTo>
                    <a:pt x="4934" y="1342"/>
                  </a:lnTo>
                  <a:lnTo>
                    <a:pt x="5004" y="1346"/>
                  </a:lnTo>
                  <a:lnTo>
                    <a:pt x="5074" y="1348"/>
                  </a:lnTo>
                  <a:lnTo>
                    <a:pt x="5144" y="1348"/>
                  </a:lnTo>
                  <a:lnTo>
                    <a:pt x="5144" y="1348"/>
                  </a:lnTo>
                  <a:lnTo>
                    <a:pt x="5220" y="1348"/>
                  </a:lnTo>
                  <a:lnTo>
                    <a:pt x="5296" y="1346"/>
                  </a:lnTo>
                  <a:lnTo>
                    <a:pt x="5372" y="1344"/>
                  </a:lnTo>
                  <a:lnTo>
                    <a:pt x="5450" y="1338"/>
                  </a:lnTo>
                  <a:lnTo>
                    <a:pt x="5526" y="1332"/>
                  </a:lnTo>
                  <a:lnTo>
                    <a:pt x="5604" y="1324"/>
                  </a:lnTo>
                  <a:lnTo>
                    <a:pt x="5682" y="1316"/>
                  </a:lnTo>
                  <a:lnTo>
                    <a:pt x="5760" y="1306"/>
                  </a:lnTo>
                  <a:lnTo>
                    <a:pt x="5760" y="1304"/>
                  </a:lnTo>
                  <a:lnTo>
                    <a:pt x="5760" y="1304"/>
                  </a:lnTo>
                  <a:lnTo>
                    <a:pt x="5640" y="1320"/>
                  </a:lnTo>
                  <a:lnTo>
                    <a:pt x="5522" y="1332"/>
                  </a:lnTo>
                  <a:lnTo>
                    <a:pt x="5408" y="1340"/>
                  </a:lnTo>
                  <a:lnTo>
                    <a:pt x="5296" y="1346"/>
                  </a:lnTo>
                  <a:lnTo>
                    <a:pt x="5188" y="1348"/>
                  </a:lnTo>
                  <a:lnTo>
                    <a:pt x="5082" y="1348"/>
                  </a:lnTo>
                  <a:lnTo>
                    <a:pt x="4978" y="1344"/>
                  </a:lnTo>
                  <a:lnTo>
                    <a:pt x="4878" y="1338"/>
                  </a:lnTo>
                  <a:lnTo>
                    <a:pt x="4782" y="1330"/>
                  </a:lnTo>
                  <a:lnTo>
                    <a:pt x="4686" y="1318"/>
                  </a:lnTo>
                  <a:lnTo>
                    <a:pt x="4594" y="1306"/>
                  </a:lnTo>
                  <a:lnTo>
                    <a:pt x="4504" y="1292"/>
                  </a:lnTo>
                  <a:lnTo>
                    <a:pt x="4418" y="1276"/>
                  </a:lnTo>
                  <a:lnTo>
                    <a:pt x="4332" y="1258"/>
                  </a:lnTo>
                  <a:lnTo>
                    <a:pt x="4250" y="1238"/>
                  </a:lnTo>
                  <a:lnTo>
                    <a:pt x="4170" y="1218"/>
                  </a:lnTo>
                  <a:lnTo>
                    <a:pt x="4170" y="1218"/>
                  </a:lnTo>
                  <a:lnTo>
                    <a:pt x="4170" y="1218"/>
                  </a:lnTo>
                  <a:lnTo>
                    <a:pt x="4276" y="1242"/>
                  </a:lnTo>
                  <a:lnTo>
                    <a:pt x="4384" y="1264"/>
                  </a:lnTo>
                  <a:lnTo>
                    <a:pt x="4490" y="1282"/>
                  </a:lnTo>
                  <a:lnTo>
                    <a:pt x="4598" y="1298"/>
                  </a:lnTo>
                  <a:lnTo>
                    <a:pt x="4598" y="1298"/>
                  </a:lnTo>
                  <a:lnTo>
                    <a:pt x="4668" y="1306"/>
                  </a:lnTo>
                  <a:lnTo>
                    <a:pt x="4738" y="1314"/>
                  </a:lnTo>
                  <a:lnTo>
                    <a:pt x="4808" y="1320"/>
                  </a:lnTo>
                  <a:lnTo>
                    <a:pt x="4878" y="1324"/>
                  </a:lnTo>
                  <a:lnTo>
                    <a:pt x="4948" y="1328"/>
                  </a:lnTo>
                  <a:lnTo>
                    <a:pt x="5018" y="1330"/>
                  </a:lnTo>
                  <a:lnTo>
                    <a:pt x="5090" y="1332"/>
                  </a:lnTo>
                  <a:lnTo>
                    <a:pt x="5160" y="1332"/>
                  </a:lnTo>
                  <a:lnTo>
                    <a:pt x="5160" y="1332"/>
                  </a:lnTo>
                  <a:lnTo>
                    <a:pt x="5234" y="1330"/>
                  </a:lnTo>
                  <a:lnTo>
                    <a:pt x="5308" y="1328"/>
                  </a:lnTo>
                  <a:lnTo>
                    <a:pt x="5384" y="1324"/>
                  </a:lnTo>
                  <a:lnTo>
                    <a:pt x="5460" y="1318"/>
                  </a:lnTo>
                  <a:lnTo>
                    <a:pt x="5534" y="1310"/>
                  </a:lnTo>
                  <a:lnTo>
                    <a:pt x="5610" y="1302"/>
                  </a:lnTo>
                  <a:lnTo>
                    <a:pt x="5684" y="1292"/>
                  </a:lnTo>
                  <a:lnTo>
                    <a:pt x="5760" y="1280"/>
                  </a:lnTo>
                  <a:lnTo>
                    <a:pt x="5760" y="1278"/>
                  </a:lnTo>
                  <a:lnTo>
                    <a:pt x="5760" y="1278"/>
                  </a:lnTo>
                  <a:lnTo>
                    <a:pt x="5662" y="1294"/>
                  </a:lnTo>
                  <a:lnTo>
                    <a:pt x="5566" y="1306"/>
                  </a:lnTo>
                  <a:lnTo>
                    <a:pt x="5468" y="1316"/>
                  </a:lnTo>
                  <a:lnTo>
                    <a:pt x="5372" y="1322"/>
                  </a:lnTo>
                  <a:lnTo>
                    <a:pt x="5274" y="1328"/>
                  </a:lnTo>
                  <a:lnTo>
                    <a:pt x="5178" y="1330"/>
                  </a:lnTo>
                  <a:lnTo>
                    <a:pt x="5082" y="1330"/>
                  </a:lnTo>
                  <a:lnTo>
                    <a:pt x="4984" y="1328"/>
                  </a:lnTo>
                  <a:lnTo>
                    <a:pt x="4888" y="1324"/>
                  </a:lnTo>
                  <a:lnTo>
                    <a:pt x="4790" y="1316"/>
                  </a:lnTo>
                  <a:lnTo>
                    <a:pt x="4694" y="1308"/>
                  </a:lnTo>
                  <a:lnTo>
                    <a:pt x="4596" y="1296"/>
                  </a:lnTo>
                  <a:lnTo>
                    <a:pt x="4500" y="1282"/>
                  </a:lnTo>
                  <a:lnTo>
                    <a:pt x="4402" y="1264"/>
                  </a:lnTo>
                  <a:lnTo>
                    <a:pt x="4304" y="1246"/>
                  </a:lnTo>
                  <a:lnTo>
                    <a:pt x="4206" y="1224"/>
                  </a:lnTo>
                  <a:lnTo>
                    <a:pt x="4206" y="1224"/>
                  </a:lnTo>
                  <a:lnTo>
                    <a:pt x="4306" y="1244"/>
                  </a:lnTo>
                  <a:lnTo>
                    <a:pt x="4404" y="1260"/>
                  </a:lnTo>
                  <a:lnTo>
                    <a:pt x="4504" y="1276"/>
                  </a:lnTo>
                  <a:lnTo>
                    <a:pt x="4602" y="1288"/>
                  </a:lnTo>
                  <a:lnTo>
                    <a:pt x="4700" y="1298"/>
                  </a:lnTo>
                  <a:lnTo>
                    <a:pt x="4798" y="1306"/>
                  </a:lnTo>
                  <a:lnTo>
                    <a:pt x="4896" y="1312"/>
                  </a:lnTo>
                  <a:lnTo>
                    <a:pt x="4994" y="1316"/>
                  </a:lnTo>
                  <a:lnTo>
                    <a:pt x="5092" y="1316"/>
                  </a:lnTo>
                  <a:lnTo>
                    <a:pt x="5188" y="1314"/>
                  </a:lnTo>
                  <a:lnTo>
                    <a:pt x="5284" y="1310"/>
                  </a:lnTo>
                  <a:lnTo>
                    <a:pt x="5380" y="1304"/>
                  </a:lnTo>
                  <a:lnTo>
                    <a:pt x="5476" y="1296"/>
                  </a:lnTo>
                  <a:lnTo>
                    <a:pt x="5570" y="1284"/>
                  </a:lnTo>
                  <a:lnTo>
                    <a:pt x="5666" y="1272"/>
                  </a:lnTo>
                  <a:lnTo>
                    <a:pt x="5760" y="1256"/>
                  </a:lnTo>
                  <a:lnTo>
                    <a:pt x="5760" y="1254"/>
                  </a:lnTo>
                  <a:lnTo>
                    <a:pt x="5760" y="1254"/>
                  </a:lnTo>
                  <a:lnTo>
                    <a:pt x="5664" y="1270"/>
                  </a:lnTo>
                  <a:lnTo>
                    <a:pt x="5568" y="1284"/>
                  </a:lnTo>
                  <a:lnTo>
                    <a:pt x="5470" y="1294"/>
                  </a:lnTo>
                  <a:lnTo>
                    <a:pt x="5374" y="1304"/>
                  </a:lnTo>
                  <a:lnTo>
                    <a:pt x="5276" y="1310"/>
                  </a:lnTo>
                  <a:lnTo>
                    <a:pt x="5178" y="1314"/>
                  </a:lnTo>
                  <a:lnTo>
                    <a:pt x="5080" y="1316"/>
                  </a:lnTo>
                  <a:lnTo>
                    <a:pt x="4980" y="1314"/>
                  </a:lnTo>
                  <a:lnTo>
                    <a:pt x="4882" y="1310"/>
                  </a:lnTo>
                  <a:lnTo>
                    <a:pt x="4782" y="1304"/>
                  </a:lnTo>
                  <a:lnTo>
                    <a:pt x="4682" y="1296"/>
                  </a:lnTo>
                  <a:lnTo>
                    <a:pt x="4582" y="1284"/>
                  </a:lnTo>
                  <a:lnTo>
                    <a:pt x="4482" y="1272"/>
                  </a:lnTo>
                  <a:lnTo>
                    <a:pt x="4380" y="1256"/>
                  </a:lnTo>
                  <a:lnTo>
                    <a:pt x="4280" y="1236"/>
                  </a:lnTo>
                  <a:lnTo>
                    <a:pt x="4178" y="1216"/>
                  </a:lnTo>
                  <a:lnTo>
                    <a:pt x="4178" y="1216"/>
                  </a:lnTo>
                  <a:lnTo>
                    <a:pt x="4288" y="1236"/>
                  </a:lnTo>
                  <a:lnTo>
                    <a:pt x="4396" y="1254"/>
                  </a:lnTo>
                  <a:lnTo>
                    <a:pt x="4506" y="1268"/>
                  </a:lnTo>
                  <a:lnTo>
                    <a:pt x="4614" y="1280"/>
                  </a:lnTo>
                  <a:lnTo>
                    <a:pt x="4614" y="1280"/>
                  </a:lnTo>
                  <a:lnTo>
                    <a:pt x="4690" y="1288"/>
                  </a:lnTo>
                  <a:lnTo>
                    <a:pt x="4764" y="1292"/>
                  </a:lnTo>
                  <a:lnTo>
                    <a:pt x="4838" y="1298"/>
                  </a:lnTo>
                  <a:lnTo>
                    <a:pt x="4912" y="1300"/>
                  </a:lnTo>
                  <a:lnTo>
                    <a:pt x="4984" y="1302"/>
                  </a:lnTo>
                  <a:lnTo>
                    <a:pt x="5058" y="1302"/>
                  </a:lnTo>
                  <a:lnTo>
                    <a:pt x="5130" y="1300"/>
                  </a:lnTo>
                  <a:lnTo>
                    <a:pt x="5202" y="1298"/>
                  </a:lnTo>
                  <a:lnTo>
                    <a:pt x="5274" y="1294"/>
                  </a:lnTo>
                  <a:lnTo>
                    <a:pt x="5344" y="1290"/>
                  </a:lnTo>
                  <a:lnTo>
                    <a:pt x="5416" y="1282"/>
                  </a:lnTo>
                  <a:lnTo>
                    <a:pt x="5486" y="1274"/>
                  </a:lnTo>
                  <a:lnTo>
                    <a:pt x="5554" y="1266"/>
                  </a:lnTo>
                  <a:lnTo>
                    <a:pt x="5624" y="1256"/>
                  </a:lnTo>
                  <a:lnTo>
                    <a:pt x="5692" y="1244"/>
                  </a:lnTo>
                  <a:lnTo>
                    <a:pt x="5760" y="1230"/>
                  </a:lnTo>
                  <a:lnTo>
                    <a:pt x="5760" y="1230"/>
                  </a:lnTo>
                  <a:lnTo>
                    <a:pt x="5760" y="1230"/>
                  </a:lnTo>
                  <a:lnTo>
                    <a:pt x="5652" y="1250"/>
                  </a:lnTo>
                  <a:lnTo>
                    <a:pt x="5544" y="1266"/>
                  </a:lnTo>
                  <a:lnTo>
                    <a:pt x="5436" y="1280"/>
                  </a:lnTo>
                  <a:lnTo>
                    <a:pt x="5330" y="1290"/>
                  </a:lnTo>
                  <a:lnTo>
                    <a:pt x="5224" y="1296"/>
                  </a:lnTo>
                  <a:lnTo>
                    <a:pt x="5118" y="1300"/>
                  </a:lnTo>
                  <a:lnTo>
                    <a:pt x="5016" y="1300"/>
                  </a:lnTo>
                  <a:lnTo>
                    <a:pt x="4914" y="1298"/>
                  </a:lnTo>
                  <a:lnTo>
                    <a:pt x="4812" y="1294"/>
                  </a:lnTo>
                  <a:lnTo>
                    <a:pt x="4712" y="1288"/>
                  </a:lnTo>
                  <a:lnTo>
                    <a:pt x="4616" y="1280"/>
                  </a:lnTo>
                  <a:lnTo>
                    <a:pt x="4520" y="1270"/>
                  </a:lnTo>
                  <a:lnTo>
                    <a:pt x="4426" y="1256"/>
                  </a:lnTo>
                  <a:lnTo>
                    <a:pt x="4334" y="1242"/>
                  </a:lnTo>
                  <a:lnTo>
                    <a:pt x="4244" y="1228"/>
                  </a:lnTo>
                  <a:lnTo>
                    <a:pt x="4156" y="1210"/>
                  </a:lnTo>
                  <a:lnTo>
                    <a:pt x="4154" y="1210"/>
                  </a:lnTo>
                  <a:lnTo>
                    <a:pt x="4154" y="1210"/>
                  </a:lnTo>
                  <a:lnTo>
                    <a:pt x="4264" y="1228"/>
                  </a:lnTo>
                  <a:lnTo>
                    <a:pt x="4380" y="1246"/>
                  </a:lnTo>
                  <a:lnTo>
                    <a:pt x="4500" y="1260"/>
                  </a:lnTo>
                  <a:lnTo>
                    <a:pt x="4622" y="1272"/>
                  </a:lnTo>
                  <a:lnTo>
                    <a:pt x="4622" y="1272"/>
                  </a:lnTo>
                  <a:lnTo>
                    <a:pt x="4700" y="1278"/>
                  </a:lnTo>
                  <a:lnTo>
                    <a:pt x="4774" y="1282"/>
                  </a:lnTo>
                  <a:lnTo>
                    <a:pt x="4850" y="1286"/>
                  </a:lnTo>
                  <a:lnTo>
                    <a:pt x="4924" y="1288"/>
                  </a:lnTo>
                  <a:lnTo>
                    <a:pt x="4998" y="1288"/>
                  </a:lnTo>
                  <a:lnTo>
                    <a:pt x="5070" y="1286"/>
                  </a:lnTo>
                  <a:lnTo>
                    <a:pt x="5144" y="1284"/>
                  </a:lnTo>
                  <a:lnTo>
                    <a:pt x="5214" y="1282"/>
                  </a:lnTo>
                  <a:lnTo>
                    <a:pt x="5286" y="1276"/>
                  </a:lnTo>
                  <a:lnTo>
                    <a:pt x="5356" y="1270"/>
                  </a:lnTo>
                  <a:lnTo>
                    <a:pt x="5426" y="1262"/>
                  </a:lnTo>
                  <a:lnTo>
                    <a:pt x="5494" y="1254"/>
                  </a:lnTo>
                  <a:lnTo>
                    <a:pt x="5562" y="1244"/>
                  </a:lnTo>
                  <a:lnTo>
                    <a:pt x="5628" y="1232"/>
                  </a:lnTo>
                  <a:lnTo>
                    <a:pt x="5694" y="1220"/>
                  </a:lnTo>
                  <a:lnTo>
                    <a:pt x="5760" y="1206"/>
                  </a:lnTo>
                  <a:lnTo>
                    <a:pt x="5760" y="1204"/>
                  </a:lnTo>
                  <a:lnTo>
                    <a:pt x="5760" y="1204"/>
                  </a:lnTo>
                  <a:lnTo>
                    <a:pt x="5652" y="1226"/>
                  </a:lnTo>
                  <a:lnTo>
                    <a:pt x="5544" y="1246"/>
                  </a:lnTo>
                  <a:lnTo>
                    <a:pt x="5436" y="1260"/>
                  </a:lnTo>
                  <a:lnTo>
                    <a:pt x="5328" y="1272"/>
                  </a:lnTo>
                  <a:lnTo>
                    <a:pt x="5222" y="1280"/>
                  </a:lnTo>
                  <a:lnTo>
                    <a:pt x="5116" y="1284"/>
                  </a:lnTo>
                  <a:lnTo>
                    <a:pt x="5012" y="1286"/>
                  </a:lnTo>
                  <a:lnTo>
                    <a:pt x="4908" y="1286"/>
                  </a:lnTo>
                  <a:lnTo>
                    <a:pt x="4806" y="1284"/>
                  </a:lnTo>
                  <a:lnTo>
                    <a:pt x="4706" y="1278"/>
                  </a:lnTo>
                  <a:lnTo>
                    <a:pt x="4608" y="1270"/>
                  </a:lnTo>
                  <a:lnTo>
                    <a:pt x="4512" y="1260"/>
                  </a:lnTo>
                  <a:lnTo>
                    <a:pt x="4418" y="1250"/>
                  </a:lnTo>
                  <a:lnTo>
                    <a:pt x="4326" y="1238"/>
                  </a:lnTo>
                  <a:lnTo>
                    <a:pt x="4238" y="1224"/>
                  </a:lnTo>
                  <a:lnTo>
                    <a:pt x="4152" y="1208"/>
                  </a:lnTo>
                  <a:lnTo>
                    <a:pt x="4150" y="1208"/>
                  </a:lnTo>
                  <a:lnTo>
                    <a:pt x="4150" y="1208"/>
                  </a:lnTo>
                  <a:lnTo>
                    <a:pt x="4264" y="1224"/>
                  </a:lnTo>
                  <a:lnTo>
                    <a:pt x="4382" y="1240"/>
                  </a:lnTo>
                  <a:lnTo>
                    <a:pt x="4504" y="1254"/>
                  </a:lnTo>
                  <a:lnTo>
                    <a:pt x="4632" y="1264"/>
                  </a:lnTo>
                  <a:lnTo>
                    <a:pt x="4632" y="1264"/>
                  </a:lnTo>
                  <a:lnTo>
                    <a:pt x="4710" y="1268"/>
                  </a:lnTo>
                  <a:lnTo>
                    <a:pt x="4786" y="1272"/>
                  </a:lnTo>
                  <a:lnTo>
                    <a:pt x="4862" y="1274"/>
                  </a:lnTo>
                  <a:lnTo>
                    <a:pt x="4936" y="1274"/>
                  </a:lnTo>
                  <a:lnTo>
                    <a:pt x="5010" y="1274"/>
                  </a:lnTo>
                  <a:lnTo>
                    <a:pt x="5084" y="1272"/>
                  </a:lnTo>
                  <a:lnTo>
                    <a:pt x="5156" y="1268"/>
                  </a:lnTo>
                  <a:lnTo>
                    <a:pt x="5228" y="1264"/>
                  </a:lnTo>
                  <a:lnTo>
                    <a:pt x="5298" y="1258"/>
                  </a:lnTo>
                  <a:lnTo>
                    <a:pt x="5366" y="1252"/>
                  </a:lnTo>
                  <a:lnTo>
                    <a:pt x="5436" y="1244"/>
                  </a:lnTo>
                  <a:lnTo>
                    <a:pt x="5502" y="1234"/>
                  </a:lnTo>
                  <a:lnTo>
                    <a:pt x="5568" y="1222"/>
                  </a:lnTo>
                  <a:lnTo>
                    <a:pt x="5634" y="1210"/>
                  </a:lnTo>
                  <a:lnTo>
                    <a:pt x="5698" y="1196"/>
                  </a:lnTo>
                  <a:lnTo>
                    <a:pt x="5760" y="1182"/>
                  </a:lnTo>
                  <a:lnTo>
                    <a:pt x="5760" y="1180"/>
                  </a:lnTo>
                  <a:lnTo>
                    <a:pt x="5760" y="1180"/>
                  </a:lnTo>
                  <a:lnTo>
                    <a:pt x="5658" y="1204"/>
                  </a:lnTo>
                  <a:lnTo>
                    <a:pt x="5556" y="1224"/>
                  </a:lnTo>
                  <a:lnTo>
                    <a:pt x="5452" y="1240"/>
                  </a:lnTo>
                  <a:lnTo>
                    <a:pt x="5350" y="1252"/>
                  </a:lnTo>
                  <a:lnTo>
                    <a:pt x="5248" y="1262"/>
                  </a:lnTo>
                  <a:lnTo>
                    <a:pt x="5146" y="1268"/>
                  </a:lnTo>
                  <a:lnTo>
                    <a:pt x="5044" y="1272"/>
                  </a:lnTo>
                  <a:lnTo>
                    <a:pt x="4942" y="1272"/>
                  </a:lnTo>
                  <a:lnTo>
                    <a:pt x="4844" y="1272"/>
                  </a:lnTo>
                  <a:lnTo>
                    <a:pt x="4746" y="1268"/>
                  </a:lnTo>
                  <a:lnTo>
                    <a:pt x="4650" y="1262"/>
                  </a:lnTo>
                  <a:lnTo>
                    <a:pt x="4556" y="1256"/>
                  </a:lnTo>
                  <a:lnTo>
                    <a:pt x="4464" y="1246"/>
                  </a:lnTo>
                  <a:lnTo>
                    <a:pt x="4374" y="1236"/>
                  </a:lnTo>
                  <a:lnTo>
                    <a:pt x="4288" y="1226"/>
                  </a:lnTo>
                  <a:lnTo>
                    <a:pt x="4204" y="1214"/>
                  </a:lnTo>
                  <a:lnTo>
                    <a:pt x="4204" y="1214"/>
                  </a:lnTo>
                  <a:lnTo>
                    <a:pt x="4314" y="1228"/>
                  </a:lnTo>
                  <a:lnTo>
                    <a:pt x="4424" y="1238"/>
                  </a:lnTo>
                  <a:lnTo>
                    <a:pt x="4532" y="1248"/>
                  </a:lnTo>
                  <a:lnTo>
                    <a:pt x="4640" y="1256"/>
                  </a:lnTo>
                  <a:lnTo>
                    <a:pt x="4640" y="1256"/>
                  </a:lnTo>
                  <a:lnTo>
                    <a:pt x="4718" y="1258"/>
                  </a:lnTo>
                  <a:lnTo>
                    <a:pt x="4794" y="1260"/>
                  </a:lnTo>
                  <a:lnTo>
                    <a:pt x="4868" y="1262"/>
                  </a:lnTo>
                  <a:lnTo>
                    <a:pt x="4944" y="1262"/>
                  </a:lnTo>
                  <a:lnTo>
                    <a:pt x="5018" y="1260"/>
                  </a:lnTo>
                  <a:lnTo>
                    <a:pt x="5090" y="1258"/>
                  </a:lnTo>
                  <a:lnTo>
                    <a:pt x="5160" y="1254"/>
                  </a:lnTo>
                  <a:lnTo>
                    <a:pt x="5230" y="1248"/>
                  </a:lnTo>
                  <a:lnTo>
                    <a:pt x="5230" y="1248"/>
                  </a:lnTo>
                  <a:lnTo>
                    <a:pt x="5302" y="1242"/>
                  </a:lnTo>
                  <a:lnTo>
                    <a:pt x="5372" y="1234"/>
                  </a:lnTo>
                  <a:lnTo>
                    <a:pt x="5440" y="1224"/>
                  </a:lnTo>
                  <a:lnTo>
                    <a:pt x="5506" y="1214"/>
                  </a:lnTo>
                  <a:lnTo>
                    <a:pt x="5572" y="1202"/>
                  </a:lnTo>
                  <a:lnTo>
                    <a:pt x="5636" y="1188"/>
                  </a:lnTo>
                  <a:lnTo>
                    <a:pt x="5700" y="1174"/>
                  </a:lnTo>
                  <a:lnTo>
                    <a:pt x="5760" y="1158"/>
                  </a:lnTo>
                  <a:lnTo>
                    <a:pt x="5760" y="1156"/>
                  </a:lnTo>
                  <a:lnTo>
                    <a:pt x="5760" y="1156"/>
                  </a:lnTo>
                  <a:lnTo>
                    <a:pt x="5666" y="1180"/>
                  </a:lnTo>
                  <a:lnTo>
                    <a:pt x="5572" y="1200"/>
                  </a:lnTo>
                  <a:lnTo>
                    <a:pt x="5474" y="1218"/>
                  </a:lnTo>
                  <a:lnTo>
                    <a:pt x="5374" y="1232"/>
                  </a:lnTo>
                  <a:lnTo>
                    <a:pt x="5274" y="1242"/>
                  </a:lnTo>
                  <a:lnTo>
                    <a:pt x="5174" y="1250"/>
                  </a:lnTo>
                  <a:lnTo>
                    <a:pt x="5070" y="1256"/>
                  </a:lnTo>
                  <a:lnTo>
                    <a:pt x="4968" y="1260"/>
                  </a:lnTo>
                  <a:lnTo>
                    <a:pt x="4864" y="1260"/>
                  </a:lnTo>
                  <a:lnTo>
                    <a:pt x="4762" y="1258"/>
                  </a:lnTo>
                  <a:lnTo>
                    <a:pt x="4658" y="1254"/>
                  </a:lnTo>
                  <a:lnTo>
                    <a:pt x="4556" y="1248"/>
                  </a:lnTo>
                  <a:lnTo>
                    <a:pt x="4454" y="1240"/>
                  </a:lnTo>
                  <a:lnTo>
                    <a:pt x="4352" y="1230"/>
                  </a:lnTo>
                  <a:lnTo>
                    <a:pt x="4252" y="1218"/>
                  </a:lnTo>
                  <a:lnTo>
                    <a:pt x="4154" y="1204"/>
                  </a:lnTo>
                  <a:lnTo>
                    <a:pt x="4154" y="1204"/>
                  </a:lnTo>
                  <a:lnTo>
                    <a:pt x="4278" y="1220"/>
                  </a:lnTo>
                  <a:lnTo>
                    <a:pt x="4402" y="1232"/>
                  </a:lnTo>
                  <a:lnTo>
                    <a:pt x="4526" y="1240"/>
                  </a:lnTo>
                  <a:lnTo>
                    <a:pt x="4648" y="1246"/>
                  </a:lnTo>
                  <a:lnTo>
                    <a:pt x="4648" y="1246"/>
                  </a:lnTo>
                  <a:lnTo>
                    <a:pt x="4728" y="1250"/>
                  </a:lnTo>
                  <a:lnTo>
                    <a:pt x="4804" y="1250"/>
                  </a:lnTo>
                  <a:lnTo>
                    <a:pt x="4882" y="1250"/>
                  </a:lnTo>
                  <a:lnTo>
                    <a:pt x="4956" y="1250"/>
                  </a:lnTo>
                  <a:lnTo>
                    <a:pt x="5030" y="1246"/>
                  </a:lnTo>
                  <a:lnTo>
                    <a:pt x="5104" y="1242"/>
                  </a:lnTo>
                  <a:lnTo>
                    <a:pt x="5176" y="1238"/>
                  </a:lnTo>
                  <a:lnTo>
                    <a:pt x="5246" y="1232"/>
                  </a:lnTo>
                  <a:lnTo>
                    <a:pt x="5246" y="1232"/>
                  </a:lnTo>
                  <a:lnTo>
                    <a:pt x="5316" y="1224"/>
                  </a:lnTo>
                  <a:lnTo>
                    <a:pt x="5384" y="1214"/>
                  </a:lnTo>
                  <a:lnTo>
                    <a:pt x="5450" y="1204"/>
                  </a:lnTo>
                  <a:lnTo>
                    <a:pt x="5516" y="1192"/>
                  </a:lnTo>
                  <a:lnTo>
                    <a:pt x="5580" y="1180"/>
                  </a:lnTo>
                  <a:lnTo>
                    <a:pt x="5642" y="1166"/>
                  </a:lnTo>
                  <a:lnTo>
                    <a:pt x="5702" y="1150"/>
                  </a:lnTo>
                  <a:lnTo>
                    <a:pt x="5760" y="1134"/>
                  </a:lnTo>
                  <a:lnTo>
                    <a:pt x="5760" y="1132"/>
                  </a:lnTo>
                  <a:lnTo>
                    <a:pt x="5760" y="1132"/>
                  </a:lnTo>
                  <a:lnTo>
                    <a:pt x="5670" y="1158"/>
                  </a:lnTo>
                  <a:lnTo>
                    <a:pt x="5576" y="1178"/>
                  </a:lnTo>
                  <a:lnTo>
                    <a:pt x="5482" y="1198"/>
                  </a:lnTo>
                  <a:lnTo>
                    <a:pt x="5384" y="1214"/>
                  </a:lnTo>
                  <a:lnTo>
                    <a:pt x="5284" y="1226"/>
                  </a:lnTo>
                  <a:lnTo>
                    <a:pt x="5184" y="1236"/>
                  </a:lnTo>
                  <a:lnTo>
                    <a:pt x="5080" y="1242"/>
                  </a:lnTo>
                  <a:lnTo>
                    <a:pt x="4978" y="1246"/>
                  </a:lnTo>
                  <a:lnTo>
                    <a:pt x="4874" y="1248"/>
                  </a:lnTo>
                  <a:lnTo>
                    <a:pt x="4770" y="1248"/>
                  </a:lnTo>
                  <a:lnTo>
                    <a:pt x="4666" y="1246"/>
                  </a:lnTo>
                  <a:lnTo>
                    <a:pt x="4562" y="1240"/>
                  </a:lnTo>
                  <a:lnTo>
                    <a:pt x="4458" y="1234"/>
                  </a:lnTo>
                  <a:lnTo>
                    <a:pt x="4356" y="1224"/>
                  </a:lnTo>
                  <a:lnTo>
                    <a:pt x="4256" y="1214"/>
                  </a:lnTo>
                  <a:lnTo>
                    <a:pt x="4156" y="1202"/>
                  </a:lnTo>
                  <a:lnTo>
                    <a:pt x="4156" y="1202"/>
                  </a:lnTo>
                  <a:lnTo>
                    <a:pt x="4282" y="1216"/>
                  </a:lnTo>
                  <a:lnTo>
                    <a:pt x="4408" y="1226"/>
                  </a:lnTo>
                  <a:lnTo>
                    <a:pt x="4532" y="1234"/>
                  </a:lnTo>
                  <a:lnTo>
                    <a:pt x="4656" y="1238"/>
                  </a:lnTo>
                  <a:lnTo>
                    <a:pt x="4656" y="1238"/>
                  </a:lnTo>
                  <a:lnTo>
                    <a:pt x="4738" y="1240"/>
                  </a:lnTo>
                  <a:lnTo>
                    <a:pt x="4816" y="1240"/>
                  </a:lnTo>
                  <a:lnTo>
                    <a:pt x="4894" y="1238"/>
                  </a:lnTo>
                  <a:lnTo>
                    <a:pt x="4970" y="1236"/>
                  </a:lnTo>
                  <a:lnTo>
                    <a:pt x="5044" y="1234"/>
                  </a:lnTo>
                  <a:lnTo>
                    <a:pt x="5118" y="1228"/>
                  </a:lnTo>
                  <a:lnTo>
                    <a:pt x="5190" y="1222"/>
                  </a:lnTo>
                  <a:lnTo>
                    <a:pt x="5260" y="1214"/>
                  </a:lnTo>
                  <a:lnTo>
                    <a:pt x="5260" y="1214"/>
                  </a:lnTo>
                  <a:lnTo>
                    <a:pt x="5328" y="1206"/>
                  </a:lnTo>
                  <a:lnTo>
                    <a:pt x="5396" y="1196"/>
                  </a:lnTo>
                  <a:lnTo>
                    <a:pt x="5462" y="1184"/>
                  </a:lnTo>
                  <a:lnTo>
                    <a:pt x="5526" y="1172"/>
                  </a:lnTo>
                  <a:lnTo>
                    <a:pt x="5588" y="1158"/>
                  </a:lnTo>
                  <a:lnTo>
                    <a:pt x="5646" y="1144"/>
                  </a:lnTo>
                  <a:lnTo>
                    <a:pt x="5704" y="1128"/>
                  </a:lnTo>
                  <a:lnTo>
                    <a:pt x="5760" y="1110"/>
                  </a:lnTo>
                  <a:lnTo>
                    <a:pt x="5760" y="1108"/>
                  </a:lnTo>
                  <a:lnTo>
                    <a:pt x="5760" y="1108"/>
                  </a:lnTo>
                  <a:lnTo>
                    <a:pt x="5674" y="1134"/>
                  </a:lnTo>
                  <a:lnTo>
                    <a:pt x="5586" y="1158"/>
                  </a:lnTo>
                  <a:lnTo>
                    <a:pt x="5494" y="1176"/>
                  </a:lnTo>
                  <a:lnTo>
                    <a:pt x="5398" y="1194"/>
                  </a:lnTo>
                  <a:lnTo>
                    <a:pt x="5300" y="1208"/>
                  </a:lnTo>
                  <a:lnTo>
                    <a:pt x="5198" y="1220"/>
                  </a:lnTo>
                  <a:lnTo>
                    <a:pt x="5096" y="1228"/>
                  </a:lnTo>
                  <a:lnTo>
                    <a:pt x="4992" y="1234"/>
                  </a:lnTo>
                  <a:lnTo>
                    <a:pt x="4886" y="1236"/>
                  </a:lnTo>
                  <a:lnTo>
                    <a:pt x="4778" y="1238"/>
                  </a:lnTo>
                  <a:lnTo>
                    <a:pt x="4672" y="1236"/>
                  </a:lnTo>
                  <a:lnTo>
                    <a:pt x="4562" y="1232"/>
                  </a:lnTo>
                  <a:lnTo>
                    <a:pt x="4454" y="1228"/>
                  </a:lnTo>
                  <a:lnTo>
                    <a:pt x="4346" y="1220"/>
                  </a:lnTo>
                  <a:lnTo>
                    <a:pt x="4240" y="1210"/>
                  </a:lnTo>
                  <a:lnTo>
                    <a:pt x="4132" y="1198"/>
                  </a:lnTo>
                  <a:lnTo>
                    <a:pt x="4132" y="1198"/>
                  </a:lnTo>
                  <a:lnTo>
                    <a:pt x="4132" y="1198"/>
                  </a:lnTo>
                  <a:lnTo>
                    <a:pt x="4266" y="1210"/>
                  </a:lnTo>
                  <a:lnTo>
                    <a:pt x="4402" y="1220"/>
                  </a:lnTo>
                  <a:lnTo>
                    <a:pt x="4534" y="1226"/>
                  </a:lnTo>
                  <a:lnTo>
                    <a:pt x="4666" y="1230"/>
                  </a:lnTo>
                  <a:lnTo>
                    <a:pt x="4666" y="1230"/>
                  </a:lnTo>
                  <a:lnTo>
                    <a:pt x="4748" y="1230"/>
                  </a:lnTo>
                  <a:lnTo>
                    <a:pt x="4828" y="1230"/>
                  </a:lnTo>
                  <a:lnTo>
                    <a:pt x="4908" y="1228"/>
                  </a:lnTo>
                  <a:lnTo>
                    <a:pt x="4984" y="1224"/>
                  </a:lnTo>
                  <a:lnTo>
                    <a:pt x="5060" y="1220"/>
                  </a:lnTo>
                  <a:lnTo>
                    <a:pt x="5134" y="1214"/>
                  </a:lnTo>
                  <a:lnTo>
                    <a:pt x="5206" y="1206"/>
                  </a:lnTo>
                  <a:lnTo>
                    <a:pt x="5276" y="1198"/>
                  </a:lnTo>
                  <a:lnTo>
                    <a:pt x="5344" y="1188"/>
                  </a:lnTo>
                  <a:lnTo>
                    <a:pt x="5410" y="1178"/>
                  </a:lnTo>
                  <a:lnTo>
                    <a:pt x="5474" y="1164"/>
                  </a:lnTo>
                  <a:lnTo>
                    <a:pt x="5536" y="1152"/>
                  </a:lnTo>
                  <a:lnTo>
                    <a:pt x="5596" y="1138"/>
                  </a:lnTo>
                  <a:lnTo>
                    <a:pt x="5652" y="1122"/>
                  </a:lnTo>
                  <a:lnTo>
                    <a:pt x="5708" y="1104"/>
                  </a:lnTo>
                  <a:lnTo>
                    <a:pt x="5760" y="1086"/>
                  </a:lnTo>
                  <a:lnTo>
                    <a:pt x="5760" y="1084"/>
                  </a:lnTo>
                  <a:lnTo>
                    <a:pt x="5760" y="1084"/>
                  </a:lnTo>
                  <a:lnTo>
                    <a:pt x="5678" y="1112"/>
                  </a:lnTo>
                  <a:lnTo>
                    <a:pt x="5592" y="1136"/>
                  </a:lnTo>
                  <a:lnTo>
                    <a:pt x="5500" y="1158"/>
                  </a:lnTo>
                  <a:lnTo>
                    <a:pt x="5406" y="1176"/>
                  </a:lnTo>
                  <a:lnTo>
                    <a:pt x="5308" y="1192"/>
                  </a:lnTo>
                  <a:lnTo>
                    <a:pt x="5208" y="1204"/>
                  </a:lnTo>
                  <a:lnTo>
                    <a:pt x="5106" y="1214"/>
                  </a:lnTo>
                  <a:lnTo>
                    <a:pt x="5000" y="1220"/>
                  </a:lnTo>
                  <a:lnTo>
                    <a:pt x="4894" y="1226"/>
                  </a:lnTo>
                  <a:lnTo>
                    <a:pt x="4784" y="1228"/>
                  </a:lnTo>
                  <a:lnTo>
                    <a:pt x="4676" y="1228"/>
                  </a:lnTo>
                  <a:lnTo>
                    <a:pt x="4566" y="1226"/>
                  </a:lnTo>
                  <a:lnTo>
                    <a:pt x="4456" y="1220"/>
                  </a:lnTo>
                  <a:lnTo>
                    <a:pt x="4346" y="1214"/>
                  </a:lnTo>
                  <a:lnTo>
                    <a:pt x="4236" y="1206"/>
                  </a:lnTo>
                  <a:lnTo>
                    <a:pt x="4128" y="1196"/>
                  </a:lnTo>
                  <a:lnTo>
                    <a:pt x="4128" y="1196"/>
                  </a:lnTo>
                  <a:lnTo>
                    <a:pt x="4128" y="1196"/>
                  </a:lnTo>
                  <a:lnTo>
                    <a:pt x="4266" y="1206"/>
                  </a:lnTo>
                  <a:lnTo>
                    <a:pt x="4404" y="1214"/>
                  </a:lnTo>
                  <a:lnTo>
                    <a:pt x="4540" y="1220"/>
                  </a:lnTo>
                  <a:lnTo>
                    <a:pt x="4674" y="1222"/>
                  </a:lnTo>
                  <a:lnTo>
                    <a:pt x="4674" y="1222"/>
                  </a:lnTo>
                  <a:lnTo>
                    <a:pt x="4758" y="1220"/>
                  </a:lnTo>
                  <a:lnTo>
                    <a:pt x="4840" y="1218"/>
                  </a:lnTo>
                  <a:lnTo>
                    <a:pt x="4920" y="1216"/>
                  </a:lnTo>
                  <a:lnTo>
                    <a:pt x="4998" y="1212"/>
                  </a:lnTo>
                  <a:lnTo>
                    <a:pt x="5074" y="1206"/>
                  </a:lnTo>
                  <a:lnTo>
                    <a:pt x="5146" y="1198"/>
                  </a:lnTo>
                  <a:lnTo>
                    <a:pt x="5218" y="1190"/>
                  </a:lnTo>
                  <a:lnTo>
                    <a:pt x="5288" y="1182"/>
                  </a:lnTo>
                  <a:lnTo>
                    <a:pt x="5356" y="1170"/>
                  </a:lnTo>
                  <a:lnTo>
                    <a:pt x="5420" y="1158"/>
                  </a:lnTo>
                  <a:lnTo>
                    <a:pt x="5484" y="1146"/>
                  </a:lnTo>
                  <a:lnTo>
                    <a:pt x="5544" y="1132"/>
                  </a:lnTo>
                  <a:lnTo>
                    <a:pt x="5602" y="1116"/>
                  </a:lnTo>
                  <a:lnTo>
                    <a:pt x="5656" y="1100"/>
                  </a:lnTo>
                  <a:lnTo>
                    <a:pt x="5710" y="1082"/>
                  </a:lnTo>
                  <a:lnTo>
                    <a:pt x="5760" y="1062"/>
                  </a:lnTo>
                  <a:lnTo>
                    <a:pt x="5760" y="1060"/>
                  </a:lnTo>
                  <a:lnTo>
                    <a:pt x="5760" y="1060"/>
                  </a:lnTo>
                  <a:lnTo>
                    <a:pt x="5720" y="1076"/>
                  </a:lnTo>
                  <a:lnTo>
                    <a:pt x="5680" y="1090"/>
                  </a:lnTo>
                  <a:lnTo>
                    <a:pt x="5596" y="1116"/>
                  </a:lnTo>
                  <a:lnTo>
                    <a:pt x="5508" y="1140"/>
                  </a:lnTo>
                  <a:lnTo>
                    <a:pt x="5414" y="1158"/>
                  </a:lnTo>
                  <a:lnTo>
                    <a:pt x="5318" y="1176"/>
                  </a:lnTo>
                  <a:lnTo>
                    <a:pt x="5218" y="1190"/>
                  </a:lnTo>
                  <a:lnTo>
                    <a:pt x="5116" y="1202"/>
                  </a:lnTo>
                  <a:lnTo>
                    <a:pt x="5010" y="1210"/>
                  </a:lnTo>
                  <a:lnTo>
                    <a:pt x="4902" y="1216"/>
                  </a:lnTo>
                  <a:lnTo>
                    <a:pt x="4794" y="1220"/>
                  </a:lnTo>
                  <a:lnTo>
                    <a:pt x="4684" y="1220"/>
                  </a:lnTo>
                  <a:lnTo>
                    <a:pt x="4572" y="1220"/>
                  </a:lnTo>
                  <a:lnTo>
                    <a:pt x="4460" y="1216"/>
                  </a:lnTo>
                  <a:lnTo>
                    <a:pt x="4348" y="1212"/>
                  </a:lnTo>
                  <a:lnTo>
                    <a:pt x="4238" y="1204"/>
                  </a:lnTo>
                  <a:lnTo>
                    <a:pt x="4126" y="1194"/>
                  </a:lnTo>
                  <a:lnTo>
                    <a:pt x="4126" y="1194"/>
                  </a:lnTo>
                  <a:lnTo>
                    <a:pt x="4124" y="1194"/>
                  </a:lnTo>
                  <a:lnTo>
                    <a:pt x="4124" y="1194"/>
                  </a:lnTo>
                  <a:lnTo>
                    <a:pt x="4264" y="1202"/>
                  </a:lnTo>
                  <a:lnTo>
                    <a:pt x="4406" y="1210"/>
                  </a:lnTo>
                  <a:lnTo>
                    <a:pt x="4546" y="1212"/>
                  </a:lnTo>
                  <a:lnTo>
                    <a:pt x="4682" y="1212"/>
                  </a:lnTo>
                  <a:lnTo>
                    <a:pt x="4682" y="1212"/>
                  </a:lnTo>
                  <a:lnTo>
                    <a:pt x="4808" y="1210"/>
                  </a:lnTo>
                  <a:lnTo>
                    <a:pt x="4944" y="1204"/>
                  </a:lnTo>
                  <a:lnTo>
                    <a:pt x="5084" y="1192"/>
                  </a:lnTo>
                  <a:lnTo>
                    <a:pt x="5154" y="1184"/>
                  </a:lnTo>
                  <a:lnTo>
                    <a:pt x="5226" y="1176"/>
                  </a:lnTo>
                  <a:lnTo>
                    <a:pt x="5296" y="1166"/>
                  </a:lnTo>
                  <a:lnTo>
                    <a:pt x="5368" y="1154"/>
                  </a:lnTo>
                  <a:lnTo>
                    <a:pt x="5438" y="1140"/>
                  </a:lnTo>
                  <a:lnTo>
                    <a:pt x="5506" y="1124"/>
                  </a:lnTo>
                  <a:lnTo>
                    <a:pt x="5572" y="1106"/>
                  </a:lnTo>
                  <a:lnTo>
                    <a:pt x="5638" y="1086"/>
                  </a:lnTo>
                  <a:lnTo>
                    <a:pt x="5700" y="1064"/>
                  </a:lnTo>
                  <a:lnTo>
                    <a:pt x="5760" y="1040"/>
                  </a:lnTo>
                  <a:lnTo>
                    <a:pt x="5760" y="1038"/>
                  </a:lnTo>
                  <a:lnTo>
                    <a:pt x="5760" y="1038"/>
                  </a:lnTo>
                  <a:lnTo>
                    <a:pt x="5722" y="1054"/>
                  </a:lnTo>
                  <a:lnTo>
                    <a:pt x="5680" y="1070"/>
                  </a:lnTo>
                  <a:lnTo>
                    <a:pt x="5638" y="1084"/>
                  </a:lnTo>
                  <a:lnTo>
                    <a:pt x="5596" y="1098"/>
                  </a:lnTo>
                  <a:lnTo>
                    <a:pt x="5506" y="1122"/>
                  </a:lnTo>
                  <a:lnTo>
                    <a:pt x="5412" y="1144"/>
                  </a:lnTo>
                  <a:lnTo>
                    <a:pt x="5314" y="1162"/>
                  </a:lnTo>
                  <a:lnTo>
                    <a:pt x="5212" y="1178"/>
                  </a:lnTo>
                  <a:lnTo>
                    <a:pt x="5108" y="1190"/>
                  </a:lnTo>
                  <a:lnTo>
                    <a:pt x="5002" y="1198"/>
                  </a:lnTo>
                  <a:lnTo>
                    <a:pt x="4892" y="1206"/>
                  </a:lnTo>
                  <a:lnTo>
                    <a:pt x="4782" y="1210"/>
                  </a:lnTo>
                  <a:lnTo>
                    <a:pt x="4672" y="1212"/>
                  </a:lnTo>
                  <a:lnTo>
                    <a:pt x="4560" y="1212"/>
                  </a:lnTo>
                  <a:lnTo>
                    <a:pt x="4448" y="1210"/>
                  </a:lnTo>
                  <a:lnTo>
                    <a:pt x="4338" y="1204"/>
                  </a:lnTo>
                  <a:lnTo>
                    <a:pt x="4228" y="1198"/>
                  </a:lnTo>
                  <a:lnTo>
                    <a:pt x="4120" y="1192"/>
                  </a:lnTo>
                  <a:lnTo>
                    <a:pt x="4118" y="1190"/>
                  </a:lnTo>
                  <a:lnTo>
                    <a:pt x="4118" y="1190"/>
                  </a:lnTo>
                  <a:lnTo>
                    <a:pt x="4266" y="1198"/>
                  </a:lnTo>
                  <a:lnTo>
                    <a:pt x="4410" y="1204"/>
                  </a:lnTo>
                  <a:lnTo>
                    <a:pt x="4552" y="1206"/>
                  </a:lnTo>
                  <a:lnTo>
                    <a:pt x="4690" y="1204"/>
                  </a:lnTo>
                  <a:lnTo>
                    <a:pt x="4690" y="1204"/>
                  </a:lnTo>
                  <a:lnTo>
                    <a:pt x="4820" y="1200"/>
                  </a:lnTo>
                  <a:lnTo>
                    <a:pt x="4956" y="1192"/>
                  </a:lnTo>
                  <a:lnTo>
                    <a:pt x="5026" y="1186"/>
                  </a:lnTo>
                  <a:lnTo>
                    <a:pt x="5096" y="1178"/>
                  </a:lnTo>
                  <a:lnTo>
                    <a:pt x="5166" y="1170"/>
                  </a:lnTo>
                  <a:lnTo>
                    <a:pt x="5238" y="1160"/>
                  </a:lnTo>
                  <a:lnTo>
                    <a:pt x="5308" y="1150"/>
                  </a:lnTo>
                  <a:lnTo>
                    <a:pt x="5378" y="1136"/>
                  </a:lnTo>
                  <a:lnTo>
                    <a:pt x="5448" y="1122"/>
                  </a:lnTo>
                  <a:lnTo>
                    <a:pt x="5514" y="1104"/>
                  </a:lnTo>
                  <a:lnTo>
                    <a:pt x="5580" y="1086"/>
                  </a:lnTo>
                  <a:lnTo>
                    <a:pt x="5642" y="1066"/>
                  </a:lnTo>
                  <a:lnTo>
                    <a:pt x="5702" y="1042"/>
                  </a:lnTo>
                  <a:lnTo>
                    <a:pt x="5760" y="1018"/>
                  </a:lnTo>
                  <a:lnTo>
                    <a:pt x="5760" y="1014"/>
                  </a:lnTo>
                  <a:lnTo>
                    <a:pt x="5760" y="1014"/>
                  </a:lnTo>
                  <a:lnTo>
                    <a:pt x="5726" y="1030"/>
                  </a:lnTo>
                  <a:lnTo>
                    <a:pt x="5688" y="1046"/>
                  </a:lnTo>
                  <a:lnTo>
                    <a:pt x="5650" y="1060"/>
                  </a:lnTo>
                  <a:lnTo>
                    <a:pt x="5612" y="1074"/>
                  </a:lnTo>
                  <a:lnTo>
                    <a:pt x="5528" y="1098"/>
                  </a:lnTo>
                  <a:lnTo>
                    <a:pt x="5438" y="1122"/>
                  </a:lnTo>
                  <a:lnTo>
                    <a:pt x="5344" y="1140"/>
                  </a:lnTo>
                  <a:lnTo>
                    <a:pt x="5246" y="1158"/>
                  </a:lnTo>
                  <a:lnTo>
                    <a:pt x="5144" y="1172"/>
                  </a:lnTo>
                  <a:lnTo>
                    <a:pt x="5038" y="1182"/>
                  </a:lnTo>
                  <a:lnTo>
                    <a:pt x="4928" y="1192"/>
                  </a:lnTo>
                  <a:lnTo>
                    <a:pt x="4816" y="1198"/>
                  </a:lnTo>
                  <a:lnTo>
                    <a:pt x="4702" y="1202"/>
                  </a:lnTo>
                  <a:lnTo>
                    <a:pt x="4588" y="1204"/>
                  </a:lnTo>
                  <a:lnTo>
                    <a:pt x="4470" y="1204"/>
                  </a:lnTo>
                  <a:lnTo>
                    <a:pt x="4352" y="1202"/>
                  </a:lnTo>
                  <a:lnTo>
                    <a:pt x="4234" y="1196"/>
                  </a:lnTo>
                  <a:lnTo>
                    <a:pt x="4118" y="1190"/>
                  </a:lnTo>
                  <a:lnTo>
                    <a:pt x="4118" y="1190"/>
                  </a:lnTo>
                  <a:lnTo>
                    <a:pt x="4114" y="1188"/>
                  </a:lnTo>
                  <a:lnTo>
                    <a:pt x="4114" y="1188"/>
                  </a:lnTo>
                  <a:lnTo>
                    <a:pt x="4264" y="1194"/>
                  </a:lnTo>
                  <a:lnTo>
                    <a:pt x="4412" y="1198"/>
                  </a:lnTo>
                  <a:lnTo>
                    <a:pt x="4558" y="1198"/>
                  </a:lnTo>
                  <a:lnTo>
                    <a:pt x="4700" y="1196"/>
                  </a:lnTo>
                  <a:lnTo>
                    <a:pt x="4700" y="1196"/>
                  </a:lnTo>
                  <a:lnTo>
                    <a:pt x="4830" y="1190"/>
                  </a:lnTo>
                  <a:lnTo>
                    <a:pt x="4966" y="1180"/>
                  </a:lnTo>
                  <a:lnTo>
                    <a:pt x="5038" y="1174"/>
                  </a:lnTo>
                  <a:lnTo>
                    <a:pt x="5108" y="1166"/>
                  </a:lnTo>
                  <a:lnTo>
                    <a:pt x="5180" y="1156"/>
                  </a:lnTo>
                  <a:lnTo>
                    <a:pt x="5250" y="1146"/>
                  </a:lnTo>
                  <a:lnTo>
                    <a:pt x="5320" y="1134"/>
                  </a:lnTo>
                  <a:lnTo>
                    <a:pt x="5390" y="1120"/>
                  </a:lnTo>
                  <a:lnTo>
                    <a:pt x="5458" y="1104"/>
                  </a:lnTo>
                  <a:lnTo>
                    <a:pt x="5524" y="1086"/>
                  </a:lnTo>
                  <a:lnTo>
                    <a:pt x="5586" y="1066"/>
                  </a:lnTo>
                  <a:lnTo>
                    <a:pt x="5648" y="1044"/>
                  </a:lnTo>
                  <a:lnTo>
                    <a:pt x="5706" y="1022"/>
                  </a:lnTo>
                  <a:lnTo>
                    <a:pt x="5760" y="994"/>
                  </a:lnTo>
                  <a:lnTo>
                    <a:pt x="5760" y="992"/>
                  </a:lnTo>
                  <a:lnTo>
                    <a:pt x="5760" y="992"/>
                  </a:lnTo>
                  <a:lnTo>
                    <a:pt x="5706" y="1018"/>
                  </a:lnTo>
                  <a:lnTo>
                    <a:pt x="5648" y="1042"/>
                  </a:lnTo>
                  <a:lnTo>
                    <a:pt x="5588" y="1064"/>
                  </a:lnTo>
                  <a:lnTo>
                    <a:pt x="5524" y="1084"/>
                  </a:lnTo>
                  <a:lnTo>
                    <a:pt x="5458" y="1102"/>
                  </a:lnTo>
                  <a:lnTo>
                    <a:pt x="5390" y="1118"/>
                  </a:lnTo>
                  <a:lnTo>
                    <a:pt x="5320" y="1132"/>
                  </a:lnTo>
                  <a:lnTo>
                    <a:pt x="5250" y="1144"/>
                  </a:lnTo>
                  <a:lnTo>
                    <a:pt x="5180" y="1154"/>
                  </a:lnTo>
                  <a:lnTo>
                    <a:pt x="5108" y="1164"/>
                  </a:lnTo>
                  <a:lnTo>
                    <a:pt x="5038" y="1172"/>
                  </a:lnTo>
                  <a:lnTo>
                    <a:pt x="4966" y="1178"/>
                  </a:lnTo>
                  <a:lnTo>
                    <a:pt x="4830" y="1188"/>
                  </a:lnTo>
                  <a:lnTo>
                    <a:pt x="4698" y="1194"/>
                  </a:lnTo>
                  <a:lnTo>
                    <a:pt x="4698" y="1194"/>
                  </a:lnTo>
                  <a:lnTo>
                    <a:pt x="4556" y="1198"/>
                  </a:lnTo>
                  <a:lnTo>
                    <a:pt x="4410" y="1196"/>
                  </a:lnTo>
                  <a:lnTo>
                    <a:pt x="4262" y="1194"/>
                  </a:lnTo>
                  <a:lnTo>
                    <a:pt x="4112" y="1186"/>
                  </a:lnTo>
                  <a:lnTo>
                    <a:pt x="4110" y="1186"/>
                  </a:lnTo>
                  <a:lnTo>
                    <a:pt x="4110" y="1186"/>
                  </a:lnTo>
                  <a:lnTo>
                    <a:pt x="4262" y="1192"/>
                  </a:lnTo>
                  <a:lnTo>
                    <a:pt x="4414" y="1194"/>
                  </a:lnTo>
                  <a:lnTo>
                    <a:pt x="4562" y="1192"/>
                  </a:lnTo>
                  <a:lnTo>
                    <a:pt x="4708" y="1188"/>
                  </a:lnTo>
                  <a:lnTo>
                    <a:pt x="4708" y="1188"/>
                  </a:lnTo>
                  <a:lnTo>
                    <a:pt x="4840" y="1180"/>
                  </a:lnTo>
                  <a:lnTo>
                    <a:pt x="4978" y="1168"/>
                  </a:lnTo>
                  <a:lnTo>
                    <a:pt x="5048" y="1160"/>
                  </a:lnTo>
                  <a:lnTo>
                    <a:pt x="5120" y="1152"/>
                  </a:lnTo>
                  <a:lnTo>
                    <a:pt x="5192" y="1142"/>
                  </a:lnTo>
                  <a:lnTo>
                    <a:pt x="5262" y="1130"/>
                  </a:lnTo>
                  <a:lnTo>
                    <a:pt x="5332" y="1118"/>
                  </a:lnTo>
                  <a:lnTo>
                    <a:pt x="5400" y="1102"/>
                  </a:lnTo>
                  <a:lnTo>
                    <a:pt x="5466" y="1086"/>
                  </a:lnTo>
                  <a:lnTo>
                    <a:pt x="5532" y="1068"/>
                  </a:lnTo>
                  <a:lnTo>
                    <a:pt x="5594" y="1048"/>
                  </a:lnTo>
                  <a:lnTo>
                    <a:pt x="5652" y="1024"/>
                  </a:lnTo>
                  <a:lnTo>
                    <a:pt x="5708" y="1000"/>
                  </a:lnTo>
                  <a:lnTo>
                    <a:pt x="5760" y="974"/>
                  </a:lnTo>
                  <a:lnTo>
                    <a:pt x="5760" y="970"/>
                  </a:lnTo>
                  <a:lnTo>
                    <a:pt x="5760" y="970"/>
                  </a:lnTo>
                  <a:lnTo>
                    <a:pt x="5708" y="998"/>
                  </a:lnTo>
                  <a:lnTo>
                    <a:pt x="5654" y="1022"/>
                  </a:lnTo>
                  <a:lnTo>
                    <a:pt x="5594" y="1044"/>
                  </a:lnTo>
                  <a:lnTo>
                    <a:pt x="5532" y="1066"/>
                  </a:lnTo>
                  <a:lnTo>
                    <a:pt x="5468" y="1084"/>
                  </a:lnTo>
                  <a:lnTo>
                    <a:pt x="5400" y="1100"/>
                  </a:lnTo>
                  <a:lnTo>
                    <a:pt x="5332" y="1116"/>
                  </a:lnTo>
                  <a:lnTo>
                    <a:pt x="5262" y="1128"/>
                  </a:lnTo>
                  <a:lnTo>
                    <a:pt x="5192" y="1140"/>
                  </a:lnTo>
                  <a:lnTo>
                    <a:pt x="5120" y="1150"/>
                  </a:lnTo>
                  <a:lnTo>
                    <a:pt x="5048" y="1160"/>
                  </a:lnTo>
                  <a:lnTo>
                    <a:pt x="4978" y="1166"/>
                  </a:lnTo>
                  <a:lnTo>
                    <a:pt x="4840" y="1178"/>
                  </a:lnTo>
                  <a:lnTo>
                    <a:pt x="4708" y="1186"/>
                  </a:lnTo>
                  <a:lnTo>
                    <a:pt x="4708" y="1186"/>
                  </a:lnTo>
                  <a:lnTo>
                    <a:pt x="4562" y="1190"/>
                  </a:lnTo>
                  <a:lnTo>
                    <a:pt x="4412" y="1192"/>
                  </a:lnTo>
                  <a:lnTo>
                    <a:pt x="4260" y="1190"/>
                  </a:lnTo>
                  <a:lnTo>
                    <a:pt x="4108" y="1184"/>
                  </a:lnTo>
                  <a:lnTo>
                    <a:pt x="4108" y="1184"/>
                  </a:lnTo>
                  <a:lnTo>
                    <a:pt x="4046" y="1150"/>
                  </a:lnTo>
                  <a:lnTo>
                    <a:pt x="3986" y="1116"/>
                  </a:lnTo>
                  <a:lnTo>
                    <a:pt x="3870" y="1046"/>
                  </a:lnTo>
                  <a:lnTo>
                    <a:pt x="3870" y="1046"/>
                  </a:lnTo>
                  <a:lnTo>
                    <a:pt x="3726" y="960"/>
                  </a:lnTo>
                  <a:lnTo>
                    <a:pt x="3654" y="920"/>
                  </a:lnTo>
                  <a:lnTo>
                    <a:pt x="3578" y="880"/>
                  </a:lnTo>
                  <a:lnTo>
                    <a:pt x="3498" y="840"/>
                  </a:lnTo>
                  <a:lnTo>
                    <a:pt x="3416" y="804"/>
                  </a:lnTo>
                  <a:lnTo>
                    <a:pt x="3328" y="772"/>
                  </a:lnTo>
                  <a:lnTo>
                    <a:pt x="3280" y="756"/>
                  </a:lnTo>
                  <a:lnTo>
                    <a:pt x="3232" y="740"/>
                  </a:lnTo>
                  <a:lnTo>
                    <a:pt x="3232" y="740"/>
                  </a:lnTo>
                  <a:lnTo>
                    <a:pt x="3138" y="714"/>
                  </a:lnTo>
                  <a:lnTo>
                    <a:pt x="3040" y="688"/>
                  </a:lnTo>
                  <a:lnTo>
                    <a:pt x="2936" y="664"/>
                  </a:lnTo>
                  <a:lnTo>
                    <a:pt x="2826" y="642"/>
                  </a:lnTo>
                  <a:lnTo>
                    <a:pt x="2714" y="620"/>
                  </a:lnTo>
                  <a:lnTo>
                    <a:pt x="2596" y="602"/>
                  </a:lnTo>
                  <a:lnTo>
                    <a:pt x="2472" y="582"/>
                  </a:lnTo>
                  <a:lnTo>
                    <a:pt x="2346" y="566"/>
                  </a:lnTo>
                  <a:lnTo>
                    <a:pt x="2346" y="566"/>
                  </a:lnTo>
                  <a:lnTo>
                    <a:pt x="2324" y="562"/>
                  </a:lnTo>
                  <a:lnTo>
                    <a:pt x="2324" y="562"/>
                  </a:lnTo>
                  <a:lnTo>
                    <a:pt x="2298" y="558"/>
                  </a:lnTo>
                  <a:lnTo>
                    <a:pt x="2298" y="558"/>
                  </a:lnTo>
                  <a:lnTo>
                    <a:pt x="2270" y="554"/>
                  </a:lnTo>
                  <a:lnTo>
                    <a:pt x="2270" y="554"/>
                  </a:lnTo>
                  <a:lnTo>
                    <a:pt x="2242" y="548"/>
                  </a:lnTo>
                  <a:lnTo>
                    <a:pt x="2242" y="548"/>
                  </a:lnTo>
                  <a:lnTo>
                    <a:pt x="2214" y="542"/>
                  </a:lnTo>
                  <a:lnTo>
                    <a:pt x="2214" y="542"/>
                  </a:lnTo>
                  <a:lnTo>
                    <a:pt x="2186" y="534"/>
                  </a:lnTo>
                  <a:lnTo>
                    <a:pt x="2186" y="534"/>
                  </a:lnTo>
                  <a:lnTo>
                    <a:pt x="2164" y="530"/>
                  </a:lnTo>
                  <a:lnTo>
                    <a:pt x="2164" y="530"/>
                  </a:lnTo>
                  <a:lnTo>
                    <a:pt x="2144" y="524"/>
                  </a:lnTo>
                  <a:lnTo>
                    <a:pt x="2144" y="524"/>
                  </a:lnTo>
                  <a:lnTo>
                    <a:pt x="2118" y="516"/>
                  </a:lnTo>
                  <a:lnTo>
                    <a:pt x="2118" y="516"/>
                  </a:lnTo>
                  <a:lnTo>
                    <a:pt x="2098" y="510"/>
                  </a:lnTo>
                  <a:lnTo>
                    <a:pt x="2098" y="510"/>
                  </a:lnTo>
                  <a:lnTo>
                    <a:pt x="2070" y="500"/>
                  </a:lnTo>
                  <a:lnTo>
                    <a:pt x="2070" y="500"/>
                  </a:lnTo>
                  <a:lnTo>
                    <a:pt x="2048" y="494"/>
                  </a:lnTo>
                  <a:lnTo>
                    <a:pt x="2048" y="494"/>
                  </a:lnTo>
                  <a:lnTo>
                    <a:pt x="2024" y="484"/>
                  </a:lnTo>
                  <a:lnTo>
                    <a:pt x="2024" y="484"/>
                  </a:lnTo>
                  <a:lnTo>
                    <a:pt x="2000" y="476"/>
                  </a:lnTo>
                  <a:lnTo>
                    <a:pt x="2000" y="476"/>
                  </a:lnTo>
                  <a:lnTo>
                    <a:pt x="1986" y="468"/>
                  </a:lnTo>
                  <a:lnTo>
                    <a:pt x="1986" y="468"/>
                  </a:lnTo>
                  <a:lnTo>
                    <a:pt x="1958" y="456"/>
                  </a:lnTo>
                  <a:lnTo>
                    <a:pt x="1958" y="456"/>
                  </a:lnTo>
                  <a:lnTo>
                    <a:pt x="1940" y="448"/>
                  </a:lnTo>
                  <a:lnTo>
                    <a:pt x="1940" y="448"/>
                  </a:lnTo>
                  <a:lnTo>
                    <a:pt x="1920" y="438"/>
                  </a:lnTo>
                  <a:lnTo>
                    <a:pt x="1920" y="438"/>
                  </a:lnTo>
                  <a:lnTo>
                    <a:pt x="1900" y="428"/>
                  </a:lnTo>
                  <a:lnTo>
                    <a:pt x="1900" y="428"/>
                  </a:lnTo>
                  <a:lnTo>
                    <a:pt x="1882" y="418"/>
                  </a:lnTo>
                  <a:lnTo>
                    <a:pt x="1882" y="418"/>
                  </a:lnTo>
                  <a:lnTo>
                    <a:pt x="1794" y="370"/>
                  </a:lnTo>
                  <a:lnTo>
                    <a:pt x="1702" y="324"/>
                  </a:lnTo>
                  <a:lnTo>
                    <a:pt x="1604" y="282"/>
                  </a:lnTo>
                  <a:lnTo>
                    <a:pt x="1502" y="242"/>
                  </a:lnTo>
                  <a:lnTo>
                    <a:pt x="1396" y="206"/>
                  </a:lnTo>
                  <a:lnTo>
                    <a:pt x="1284" y="172"/>
                  </a:lnTo>
                  <a:lnTo>
                    <a:pt x="1168" y="142"/>
                  </a:lnTo>
                  <a:lnTo>
                    <a:pt x="1046" y="112"/>
                  </a:lnTo>
                  <a:lnTo>
                    <a:pt x="1046" y="112"/>
                  </a:lnTo>
                  <a:lnTo>
                    <a:pt x="972" y="98"/>
                  </a:lnTo>
                  <a:lnTo>
                    <a:pt x="896" y="82"/>
                  </a:lnTo>
                  <a:lnTo>
                    <a:pt x="822" y="70"/>
                  </a:lnTo>
                  <a:lnTo>
                    <a:pt x="748" y="58"/>
                  </a:lnTo>
                  <a:lnTo>
                    <a:pt x="606" y="40"/>
                  </a:lnTo>
                  <a:lnTo>
                    <a:pt x="468" y="24"/>
                  </a:lnTo>
                  <a:lnTo>
                    <a:pt x="338" y="14"/>
                  </a:lnTo>
                  <a:lnTo>
                    <a:pt x="216" y="6"/>
                  </a:lnTo>
                  <a:lnTo>
                    <a:pt x="102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74" y="2"/>
                  </a:lnTo>
                  <a:lnTo>
                    <a:pt x="158" y="6"/>
                  </a:lnTo>
                  <a:lnTo>
                    <a:pt x="250" y="10"/>
                  </a:lnTo>
                  <a:lnTo>
                    <a:pt x="350" y="16"/>
                  </a:lnTo>
                  <a:lnTo>
                    <a:pt x="456" y="26"/>
                  </a:lnTo>
                  <a:lnTo>
                    <a:pt x="568" y="36"/>
                  </a:lnTo>
                  <a:lnTo>
                    <a:pt x="686" y="52"/>
                  </a:lnTo>
                  <a:lnTo>
                    <a:pt x="808" y="70"/>
                  </a:lnTo>
                  <a:lnTo>
                    <a:pt x="934" y="92"/>
                  </a:lnTo>
                  <a:lnTo>
                    <a:pt x="1060" y="118"/>
                  </a:lnTo>
                  <a:lnTo>
                    <a:pt x="1188" y="148"/>
                  </a:lnTo>
                  <a:lnTo>
                    <a:pt x="1252" y="166"/>
                  </a:lnTo>
                  <a:lnTo>
                    <a:pt x="1316" y="184"/>
                  </a:lnTo>
                  <a:lnTo>
                    <a:pt x="1380" y="204"/>
                  </a:lnTo>
                  <a:lnTo>
                    <a:pt x="1442" y="224"/>
                  </a:lnTo>
                  <a:lnTo>
                    <a:pt x="1506" y="246"/>
                  </a:lnTo>
                  <a:lnTo>
                    <a:pt x="1568" y="270"/>
                  </a:lnTo>
                  <a:lnTo>
                    <a:pt x="1630" y="296"/>
                  </a:lnTo>
                  <a:lnTo>
                    <a:pt x="1690" y="322"/>
                  </a:lnTo>
                  <a:lnTo>
                    <a:pt x="1750" y="350"/>
                  </a:lnTo>
                  <a:lnTo>
                    <a:pt x="1808" y="380"/>
                  </a:lnTo>
                  <a:lnTo>
                    <a:pt x="1808" y="380"/>
                  </a:lnTo>
                  <a:lnTo>
                    <a:pt x="1726" y="342"/>
                  </a:lnTo>
                  <a:lnTo>
                    <a:pt x="1640" y="304"/>
                  </a:lnTo>
                  <a:lnTo>
                    <a:pt x="1550" y="270"/>
                  </a:lnTo>
                  <a:lnTo>
                    <a:pt x="1456" y="238"/>
                  </a:lnTo>
                  <a:lnTo>
                    <a:pt x="1360" y="208"/>
                  </a:lnTo>
                  <a:lnTo>
                    <a:pt x="1260" y="180"/>
                  </a:lnTo>
                  <a:lnTo>
                    <a:pt x="1156" y="154"/>
                  </a:lnTo>
                  <a:lnTo>
                    <a:pt x="1048" y="130"/>
                  </a:lnTo>
                  <a:lnTo>
                    <a:pt x="1048" y="130"/>
                  </a:lnTo>
                  <a:lnTo>
                    <a:pt x="972" y="116"/>
                  </a:lnTo>
                  <a:lnTo>
                    <a:pt x="896" y="102"/>
                  </a:lnTo>
                  <a:lnTo>
                    <a:pt x="748" y="78"/>
                  </a:lnTo>
                  <a:lnTo>
                    <a:pt x="604" y="60"/>
                  </a:lnTo>
                  <a:lnTo>
                    <a:pt x="466" y="48"/>
                  </a:lnTo>
                  <a:lnTo>
                    <a:pt x="334" y="38"/>
                  </a:lnTo>
                  <a:lnTo>
                    <a:pt x="212" y="32"/>
                  </a:lnTo>
                  <a:lnTo>
                    <a:pt x="100" y="28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74" y="28"/>
                  </a:lnTo>
                  <a:lnTo>
                    <a:pt x="158" y="30"/>
                  </a:lnTo>
                  <a:lnTo>
                    <a:pt x="250" y="34"/>
                  </a:lnTo>
                  <a:lnTo>
                    <a:pt x="352" y="40"/>
                  </a:lnTo>
                  <a:lnTo>
                    <a:pt x="460" y="48"/>
                  </a:lnTo>
                  <a:lnTo>
                    <a:pt x="574" y="60"/>
                  </a:lnTo>
                  <a:lnTo>
                    <a:pt x="692" y="74"/>
                  </a:lnTo>
                  <a:lnTo>
                    <a:pt x="816" y="90"/>
                  </a:lnTo>
                  <a:lnTo>
                    <a:pt x="942" y="112"/>
                  </a:lnTo>
                  <a:lnTo>
                    <a:pt x="1072" y="136"/>
                  </a:lnTo>
                  <a:lnTo>
                    <a:pt x="1202" y="166"/>
                  </a:lnTo>
                  <a:lnTo>
                    <a:pt x="1266" y="184"/>
                  </a:lnTo>
                  <a:lnTo>
                    <a:pt x="1332" y="202"/>
                  </a:lnTo>
                  <a:lnTo>
                    <a:pt x="1396" y="220"/>
                  </a:lnTo>
                  <a:lnTo>
                    <a:pt x="1460" y="242"/>
                  </a:lnTo>
                  <a:lnTo>
                    <a:pt x="1524" y="264"/>
                  </a:lnTo>
                  <a:lnTo>
                    <a:pt x="1588" y="286"/>
                  </a:lnTo>
                  <a:lnTo>
                    <a:pt x="1652" y="312"/>
                  </a:lnTo>
                  <a:lnTo>
                    <a:pt x="1714" y="338"/>
                  </a:lnTo>
                  <a:lnTo>
                    <a:pt x="1774" y="366"/>
                  </a:lnTo>
                  <a:lnTo>
                    <a:pt x="1836" y="396"/>
                  </a:lnTo>
                  <a:lnTo>
                    <a:pt x="1836" y="396"/>
                  </a:lnTo>
                  <a:close/>
                  <a:moveTo>
                    <a:pt x="4136" y="1206"/>
                  </a:moveTo>
                  <a:lnTo>
                    <a:pt x="4136" y="1206"/>
                  </a:lnTo>
                  <a:lnTo>
                    <a:pt x="4136" y="1206"/>
                  </a:lnTo>
                  <a:lnTo>
                    <a:pt x="4136" y="1206"/>
                  </a:lnTo>
                  <a:lnTo>
                    <a:pt x="4136" y="1206"/>
                  </a:lnTo>
                  <a:close/>
                  <a:moveTo>
                    <a:pt x="4126" y="1198"/>
                  </a:moveTo>
                  <a:lnTo>
                    <a:pt x="4126" y="1198"/>
                  </a:lnTo>
                  <a:lnTo>
                    <a:pt x="4124" y="1198"/>
                  </a:lnTo>
                  <a:lnTo>
                    <a:pt x="4124" y="1196"/>
                  </a:lnTo>
                  <a:lnTo>
                    <a:pt x="4126" y="1198"/>
                  </a:lnTo>
                  <a:close/>
                  <a:moveTo>
                    <a:pt x="4122" y="1196"/>
                  </a:moveTo>
                  <a:lnTo>
                    <a:pt x="4122" y="1196"/>
                  </a:lnTo>
                  <a:lnTo>
                    <a:pt x="4120" y="1194"/>
                  </a:lnTo>
                  <a:lnTo>
                    <a:pt x="4120" y="1194"/>
                  </a:lnTo>
                  <a:lnTo>
                    <a:pt x="4120" y="1194"/>
                  </a:lnTo>
                  <a:lnTo>
                    <a:pt x="4122" y="1194"/>
                  </a:lnTo>
                  <a:lnTo>
                    <a:pt x="4122" y="1196"/>
                  </a:lnTo>
                  <a:close/>
                  <a:moveTo>
                    <a:pt x="4118" y="1192"/>
                  </a:moveTo>
                  <a:lnTo>
                    <a:pt x="4118" y="1192"/>
                  </a:lnTo>
                  <a:lnTo>
                    <a:pt x="4120" y="1194"/>
                  </a:lnTo>
                  <a:lnTo>
                    <a:pt x="4120" y="1194"/>
                  </a:lnTo>
                  <a:lnTo>
                    <a:pt x="4118" y="1194"/>
                  </a:lnTo>
                  <a:lnTo>
                    <a:pt x="4118" y="1194"/>
                  </a:lnTo>
                  <a:lnTo>
                    <a:pt x="4114" y="1192"/>
                  </a:lnTo>
                  <a:lnTo>
                    <a:pt x="4114" y="1192"/>
                  </a:lnTo>
                  <a:lnTo>
                    <a:pt x="4118" y="1192"/>
                  </a:lnTo>
                  <a:lnTo>
                    <a:pt x="4118" y="1192"/>
                  </a:lnTo>
                  <a:close/>
                  <a:moveTo>
                    <a:pt x="4118" y="1196"/>
                  </a:moveTo>
                  <a:lnTo>
                    <a:pt x="4118" y="1196"/>
                  </a:lnTo>
                  <a:lnTo>
                    <a:pt x="4118" y="1196"/>
                  </a:lnTo>
                  <a:lnTo>
                    <a:pt x="4116" y="1196"/>
                  </a:lnTo>
                  <a:lnTo>
                    <a:pt x="4114" y="1196"/>
                  </a:lnTo>
                  <a:lnTo>
                    <a:pt x="4114" y="1196"/>
                  </a:lnTo>
                  <a:lnTo>
                    <a:pt x="4118" y="1196"/>
                  </a:lnTo>
                  <a:lnTo>
                    <a:pt x="4118" y="1196"/>
                  </a:lnTo>
                  <a:close/>
                  <a:moveTo>
                    <a:pt x="1990" y="486"/>
                  </a:moveTo>
                  <a:lnTo>
                    <a:pt x="1990" y="486"/>
                  </a:lnTo>
                  <a:lnTo>
                    <a:pt x="1984" y="482"/>
                  </a:lnTo>
                  <a:lnTo>
                    <a:pt x="1984" y="482"/>
                  </a:lnTo>
                  <a:lnTo>
                    <a:pt x="1990" y="484"/>
                  </a:lnTo>
                  <a:lnTo>
                    <a:pt x="1990" y="484"/>
                  </a:lnTo>
                  <a:lnTo>
                    <a:pt x="1996" y="486"/>
                  </a:lnTo>
                  <a:lnTo>
                    <a:pt x="1996" y="486"/>
                  </a:lnTo>
                  <a:lnTo>
                    <a:pt x="1990" y="486"/>
                  </a:lnTo>
                  <a:lnTo>
                    <a:pt x="1990" y="486"/>
                  </a:lnTo>
                  <a:close/>
                  <a:moveTo>
                    <a:pt x="1998" y="492"/>
                  </a:moveTo>
                  <a:lnTo>
                    <a:pt x="1998" y="492"/>
                  </a:lnTo>
                  <a:lnTo>
                    <a:pt x="1992" y="488"/>
                  </a:lnTo>
                  <a:lnTo>
                    <a:pt x="1992" y="488"/>
                  </a:lnTo>
                  <a:lnTo>
                    <a:pt x="1998" y="488"/>
                  </a:lnTo>
                  <a:lnTo>
                    <a:pt x="1998" y="488"/>
                  </a:lnTo>
                  <a:lnTo>
                    <a:pt x="2004" y="492"/>
                  </a:lnTo>
                  <a:lnTo>
                    <a:pt x="2004" y="492"/>
                  </a:lnTo>
                  <a:lnTo>
                    <a:pt x="1998" y="492"/>
                  </a:lnTo>
                  <a:lnTo>
                    <a:pt x="1998" y="492"/>
                  </a:lnTo>
                  <a:close/>
                  <a:moveTo>
                    <a:pt x="2008" y="498"/>
                  </a:moveTo>
                  <a:lnTo>
                    <a:pt x="2008" y="498"/>
                  </a:lnTo>
                  <a:lnTo>
                    <a:pt x="2002" y="494"/>
                  </a:lnTo>
                  <a:lnTo>
                    <a:pt x="2002" y="494"/>
                  </a:lnTo>
                  <a:lnTo>
                    <a:pt x="2008" y="494"/>
                  </a:lnTo>
                  <a:lnTo>
                    <a:pt x="2008" y="494"/>
                  </a:lnTo>
                  <a:lnTo>
                    <a:pt x="2014" y="498"/>
                  </a:lnTo>
                  <a:lnTo>
                    <a:pt x="2014" y="498"/>
                  </a:lnTo>
                  <a:lnTo>
                    <a:pt x="2008" y="498"/>
                  </a:lnTo>
                  <a:lnTo>
                    <a:pt x="2008" y="498"/>
                  </a:lnTo>
                  <a:close/>
                  <a:moveTo>
                    <a:pt x="3684" y="998"/>
                  </a:moveTo>
                  <a:lnTo>
                    <a:pt x="3684" y="998"/>
                  </a:lnTo>
                  <a:lnTo>
                    <a:pt x="3760" y="1036"/>
                  </a:lnTo>
                  <a:lnTo>
                    <a:pt x="3760" y="1036"/>
                  </a:lnTo>
                  <a:lnTo>
                    <a:pt x="3798" y="1058"/>
                  </a:lnTo>
                  <a:lnTo>
                    <a:pt x="3798" y="1058"/>
                  </a:lnTo>
                  <a:lnTo>
                    <a:pt x="3864" y="1096"/>
                  </a:lnTo>
                  <a:lnTo>
                    <a:pt x="3864" y="1096"/>
                  </a:lnTo>
                  <a:lnTo>
                    <a:pt x="3756" y="1046"/>
                  </a:lnTo>
                  <a:lnTo>
                    <a:pt x="3756" y="1046"/>
                  </a:lnTo>
                  <a:lnTo>
                    <a:pt x="3618" y="982"/>
                  </a:lnTo>
                  <a:lnTo>
                    <a:pt x="3618" y="982"/>
                  </a:lnTo>
                  <a:lnTo>
                    <a:pt x="3498" y="924"/>
                  </a:lnTo>
                  <a:lnTo>
                    <a:pt x="3372" y="868"/>
                  </a:lnTo>
                  <a:lnTo>
                    <a:pt x="3308" y="840"/>
                  </a:lnTo>
                  <a:lnTo>
                    <a:pt x="3242" y="814"/>
                  </a:lnTo>
                  <a:lnTo>
                    <a:pt x="3174" y="788"/>
                  </a:lnTo>
                  <a:lnTo>
                    <a:pt x="3102" y="764"/>
                  </a:lnTo>
                  <a:lnTo>
                    <a:pt x="3102" y="764"/>
                  </a:lnTo>
                  <a:lnTo>
                    <a:pt x="2994" y="730"/>
                  </a:lnTo>
                  <a:lnTo>
                    <a:pt x="2874" y="694"/>
                  </a:lnTo>
                  <a:lnTo>
                    <a:pt x="2874" y="694"/>
                  </a:lnTo>
                  <a:lnTo>
                    <a:pt x="2988" y="720"/>
                  </a:lnTo>
                  <a:lnTo>
                    <a:pt x="3096" y="748"/>
                  </a:lnTo>
                  <a:lnTo>
                    <a:pt x="3096" y="748"/>
                  </a:lnTo>
                  <a:lnTo>
                    <a:pt x="3132" y="758"/>
                  </a:lnTo>
                  <a:lnTo>
                    <a:pt x="3132" y="758"/>
                  </a:lnTo>
                  <a:lnTo>
                    <a:pt x="3210" y="786"/>
                  </a:lnTo>
                  <a:lnTo>
                    <a:pt x="3284" y="814"/>
                  </a:lnTo>
                  <a:lnTo>
                    <a:pt x="3354" y="842"/>
                  </a:lnTo>
                  <a:lnTo>
                    <a:pt x="3424" y="872"/>
                  </a:lnTo>
                  <a:lnTo>
                    <a:pt x="3490" y="904"/>
                  </a:lnTo>
                  <a:lnTo>
                    <a:pt x="3556" y="934"/>
                  </a:lnTo>
                  <a:lnTo>
                    <a:pt x="3684" y="998"/>
                  </a:lnTo>
                  <a:lnTo>
                    <a:pt x="3684" y="998"/>
                  </a:lnTo>
                  <a:close/>
                  <a:moveTo>
                    <a:pt x="3138" y="758"/>
                  </a:moveTo>
                  <a:lnTo>
                    <a:pt x="3138" y="758"/>
                  </a:lnTo>
                  <a:lnTo>
                    <a:pt x="3156" y="764"/>
                  </a:lnTo>
                  <a:lnTo>
                    <a:pt x="3156" y="764"/>
                  </a:lnTo>
                  <a:lnTo>
                    <a:pt x="3240" y="790"/>
                  </a:lnTo>
                  <a:lnTo>
                    <a:pt x="3318" y="818"/>
                  </a:lnTo>
                  <a:lnTo>
                    <a:pt x="3392" y="848"/>
                  </a:lnTo>
                  <a:lnTo>
                    <a:pt x="3464" y="878"/>
                  </a:lnTo>
                  <a:lnTo>
                    <a:pt x="3532" y="912"/>
                  </a:lnTo>
                  <a:lnTo>
                    <a:pt x="3598" y="946"/>
                  </a:lnTo>
                  <a:lnTo>
                    <a:pt x="3662" y="982"/>
                  </a:lnTo>
                  <a:lnTo>
                    <a:pt x="3726" y="1018"/>
                  </a:lnTo>
                  <a:lnTo>
                    <a:pt x="3726" y="1018"/>
                  </a:lnTo>
                  <a:lnTo>
                    <a:pt x="3686" y="998"/>
                  </a:lnTo>
                  <a:lnTo>
                    <a:pt x="3686" y="998"/>
                  </a:lnTo>
                  <a:lnTo>
                    <a:pt x="3560" y="934"/>
                  </a:lnTo>
                  <a:lnTo>
                    <a:pt x="3494" y="902"/>
                  </a:lnTo>
                  <a:lnTo>
                    <a:pt x="3428" y="872"/>
                  </a:lnTo>
                  <a:lnTo>
                    <a:pt x="3360" y="842"/>
                  </a:lnTo>
                  <a:lnTo>
                    <a:pt x="3288" y="814"/>
                  </a:lnTo>
                  <a:lnTo>
                    <a:pt x="3214" y="786"/>
                  </a:lnTo>
                  <a:lnTo>
                    <a:pt x="3138" y="758"/>
                  </a:lnTo>
                  <a:lnTo>
                    <a:pt x="3138" y="758"/>
                  </a:lnTo>
                  <a:close/>
                  <a:moveTo>
                    <a:pt x="3100" y="764"/>
                  </a:moveTo>
                  <a:lnTo>
                    <a:pt x="3100" y="764"/>
                  </a:lnTo>
                  <a:lnTo>
                    <a:pt x="3170" y="790"/>
                  </a:lnTo>
                  <a:lnTo>
                    <a:pt x="3238" y="814"/>
                  </a:lnTo>
                  <a:lnTo>
                    <a:pt x="3304" y="842"/>
                  </a:lnTo>
                  <a:lnTo>
                    <a:pt x="3370" y="870"/>
                  </a:lnTo>
                  <a:lnTo>
                    <a:pt x="3494" y="926"/>
                  </a:lnTo>
                  <a:lnTo>
                    <a:pt x="3614" y="982"/>
                  </a:lnTo>
                  <a:lnTo>
                    <a:pt x="3614" y="982"/>
                  </a:lnTo>
                  <a:lnTo>
                    <a:pt x="3752" y="1048"/>
                  </a:lnTo>
                  <a:lnTo>
                    <a:pt x="3752" y="1048"/>
                  </a:lnTo>
                  <a:lnTo>
                    <a:pt x="3882" y="1106"/>
                  </a:lnTo>
                  <a:lnTo>
                    <a:pt x="3882" y="1106"/>
                  </a:lnTo>
                  <a:lnTo>
                    <a:pt x="3924" y="1130"/>
                  </a:lnTo>
                  <a:lnTo>
                    <a:pt x="3924" y="1130"/>
                  </a:lnTo>
                  <a:lnTo>
                    <a:pt x="3826" y="1090"/>
                  </a:lnTo>
                  <a:lnTo>
                    <a:pt x="3734" y="1050"/>
                  </a:lnTo>
                  <a:lnTo>
                    <a:pt x="3734" y="1050"/>
                  </a:lnTo>
                  <a:lnTo>
                    <a:pt x="3638" y="1008"/>
                  </a:lnTo>
                  <a:lnTo>
                    <a:pt x="3544" y="966"/>
                  </a:lnTo>
                  <a:lnTo>
                    <a:pt x="3544" y="966"/>
                  </a:lnTo>
                  <a:lnTo>
                    <a:pt x="3516" y="954"/>
                  </a:lnTo>
                  <a:lnTo>
                    <a:pt x="3516" y="954"/>
                  </a:lnTo>
                  <a:lnTo>
                    <a:pt x="3456" y="924"/>
                  </a:lnTo>
                  <a:lnTo>
                    <a:pt x="3392" y="894"/>
                  </a:lnTo>
                  <a:lnTo>
                    <a:pt x="3328" y="868"/>
                  </a:lnTo>
                  <a:lnTo>
                    <a:pt x="3260" y="842"/>
                  </a:lnTo>
                  <a:lnTo>
                    <a:pt x="3260" y="842"/>
                  </a:lnTo>
                  <a:lnTo>
                    <a:pt x="3168" y="804"/>
                  </a:lnTo>
                  <a:lnTo>
                    <a:pt x="3070" y="770"/>
                  </a:lnTo>
                  <a:lnTo>
                    <a:pt x="3070" y="770"/>
                  </a:lnTo>
                  <a:lnTo>
                    <a:pt x="2986" y="742"/>
                  </a:lnTo>
                  <a:lnTo>
                    <a:pt x="2900" y="716"/>
                  </a:lnTo>
                  <a:lnTo>
                    <a:pt x="2812" y="690"/>
                  </a:lnTo>
                  <a:lnTo>
                    <a:pt x="2720" y="664"/>
                  </a:lnTo>
                  <a:lnTo>
                    <a:pt x="2720" y="664"/>
                  </a:lnTo>
                  <a:lnTo>
                    <a:pt x="2846" y="688"/>
                  </a:lnTo>
                  <a:lnTo>
                    <a:pt x="2846" y="688"/>
                  </a:lnTo>
                  <a:lnTo>
                    <a:pt x="2980" y="726"/>
                  </a:lnTo>
                  <a:lnTo>
                    <a:pt x="3100" y="764"/>
                  </a:lnTo>
                  <a:lnTo>
                    <a:pt x="3100" y="764"/>
                  </a:lnTo>
                  <a:close/>
                  <a:moveTo>
                    <a:pt x="4002" y="1174"/>
                  </a:moveTo>
                  <a:lnTo>
                    <a:pt x="4002" y="1174"/>
                  </a:lnTo>
                  <a:lnTo>
                    <a:pt x="4006" y="1176"/>
                  </a:lnTo>
                  <a:lnTo>
                    <a:pt x="4006" y="1176"/>
                  </a:lnTo>
                  <a:lnTo>
                    <a:pt x="3928" y="1154"/>
                  </a:lnTo>
                  <a:lnTo>
                    <a:pt x="3848" y="1132"/>
                  </a:lnTo>
                  <a:lnTo>
                    <a:pt x="3848" y="1132"/>
                  </a:lnTo>
                  <a:lnTo>
                    <a:pt x="3826" y="1120"/>
                  </a:lnTo>
                  <a:lnTo>
                    <a:pt x="3826" y="1120"/>
                  </a:lnTo>
                  <a:lnTo>
                    <a:pt x="3914" y="1148"/>
                  </a:lnTo>
                  <a:lnTo>
                    <a:pt x="4002" y="1174"/>
                  </a:lnTo>
                  <a:lnTo>
                    <a:pt x="4002" y="1174"/>
                  </a:lnTo>
                  <a:close/>
                  <a:moveTo>
                    <a:pt x="4002" y="1170"/>
                  </a:moveTo>
                  <a:lnTo>
                    <a:pt x="4002" y="1170"/>
                  </a:lnTo>
                  <a:lnTo>
                    <a:pt x="4028" y="1178"/>
                  </a:lnTo>
                  <a:lnTo>
                    <a:pt x="4028" y="1178"/>
                  </a:lnTo>
                  <a:lnTo>
                    <a:pt x="4004" y="1172"/>
                  </a:lnTo>
                  <a:lnTo>
                    <a:pt x="4004" y="1172"/>
                  </a:lnTo>
                  <a:lnTo>
                    <a:pt x="4002" y="1170"/>
                  </a:lnTo>
                  <a:lnTo>
                    <a:pt x="4002" y="1170"/>
                  </a:lnTo>
                  <a:close/>
                  <a:moveTo>
                    <a:pt x="3896" y="1160"/>
                  </a:moveTo>
                  <a:lnTo>
                    <a:pt x="3896" y="1160"/>
                  </a:lnTo>
                  <a:lnTo>
                    <a:pt x="3900" y="1162"/>
                  </a:lnTo>
                  <a:lnTo>
                    <a:pt x="3900" y="1162"/>
                  </a:lnTo>
                  <a:lnTo>
                    <a:pt x="3772" y="1136"/>
                  </a:lnTo>
                  <a:lnTo>
                    <a:pt x="3772" y="1136"/>
                  </a:lnTo>
                  <a:lnTo>
                    <a:pt x="3758" y="1128"/>
                  </a:lnTo>
                  <a:lnTo>
                    <a:pt x="3758" y="1128"/>
                  </a:lnTo>
                  <a:lnTo>
                    <a:pt x="3896" y="1160"/>
                  </a:lnTo>
                  <a:lnTo>
                    <a:pt x="3896" y="1160"/>
                  </a:lnTo>
                  <a:close/>
                  <a:moveTo>
                    <a:pt x="3892" y="1156"/>
                  </a:moveTo>
                  <a:lnTo>
                    <a:pt x="3892" y="1156"/>
                  </a:lnTo>
                  <a:lnTo>
                    <a:pt x="3940" y="1166"/>
                  </a:lnTo>
                  <a:lnTo>
                    <a:pt x="3940" y="1166"/>
                  </a:lnTo>
                  <a:lnTo>
                    <a:pt x="3896" y="1156"/>
                  </a:lnTo>
                  <a:lnTo>
                    <a:pt x="3896" y="1156"/>
                  </a:lnTo>
                  <a:lnTo>
                    <a:pt x="3892" y="1156"/>
                  </a:lnTo>
                  <a:lnTo>
                    <a:pt x="3892" y="1156"/>
                  </a:lnTo>
                  <a:close/>
                  <a:moveTo>
                    <a:pt x="3826" y="1164"/>
                  </a:moveTo>
                  <a:lnTo>
                    <a:pt x="3826" y="1164"/>
                  </a:lnTo>
                  <a:lnTo>
                    <a:pt x="3724" y="1152"/>
                  </a:lnTo>
                  <a:lnTo>
                    <a:pt x="3724" y="1152"/>
                  </a:lnTo>
                  <a:lnTo>
                    <a:pt x="3718" y="1150"/>
                  </a:lnTo>
                  <a:lnTo>
                    <a:pt x="3718" y="1150"/>
                  </a:lnTo>
                  <a:lnTo>
                    <a:pt x="3822" y="1164"/>
                  </a:lnTo>
                  <a:lnTo>
                    <a:pt x="3822" y="1164"/>
                  </a:lnTo>
                  <a:lnTo>
                    <a:pt x="3826" y="1164"/>
                  </a:lnTo>
                  <a:lnTo>
                    <a:pt x="3826" y="1164"/>
                  </a:lnTo>
                  <a:close/>
                  <a:moveTo>
                    <a:pt x="3824" y="1162"/>
                  </a:moveTo>
                  <a:lnTo>
                    <a:pt x="3824" y="1162"/>
                  </a:lnTo>
                  <a:lnTo>
                    <a:pt x="3858" y="1166"/>
                  </a:lnTo>
                  <a:lnTo>
                    <a:pt x="3858" y="1166"/>
                  </a:lnTo>
                  <a:lnTo>
                    <a:pt x="3824" y="1162"/>
                  </a:lnTo>
                  <a:lnTo>
                    <a:pt x="3824" y="1162"/>
                  </a:lnTo>
                  <a:close/>
                  <a:moveTo>
                    <a:pt x="2804" y="954"/>
                  </a:moveTo>
                  <a:lnTo>
                    <a:pt x="2804" y="954"/>
                  </a:lnTo>
                  <a:lnTo>
                    <a:pt x="2720" y="920"/>
                  </a:lnTo>
                  <a:lnTo>
                    <a:pt x="2636" y="882"/>
                  </a:lnTo>
                  <a:lnTo>
                    <a:pt x="2636" y="882"/>
                  </a:lnTo>
                  <a:lnTo>
                    <a:pt x="2708" y="896"/>
                  </a:lnTo>
                  <a:lnTo>
                    <a:pt x="2708" y="896"/>
                  </a:lnTo>
                  <a:lnTo>
                    <a:pt x="2780" y="926"/>
                  </a:lnTo>
                  <a:lnTo>
                    <a:pt x="2850" y="954"/>
                  </a:lnTo>
                  <a:lnTo>
                    <a:pt x="2922" y="982"/>
                  </a:lnTo>
                  <a:lnTo>
                    <a:pt x="2996" y="1006"/>
                  </a:lnTo>
                  <a:lnTo>
                    <a:pt x="3070" y="1028"/>
                  </a:lnTo>
                  <a:lnTo>
                    <a:pt x="3148" y="1050"/>
                  </a:lnTo>
                  <a:lnTo>
                    <a:pt x="3224" y="1070"/>
                  </a:lnTo>
                  <a:lnTo>
                    <a:pt x="3304" y="1086"/>
                  </a:lnTo>
                  <a:lnTo>
                    <a:pt x="3304" y="1086"/>
                  </a:lnTo>
                  <a:lnTo>
                    <a:pt x="3342" y="1102"/>
                  </a:lnTo>
                  <a:lnTo>
                    <a:pt x="3342" y="1102"/>
                  </a:lnTo>
                  <a:lnTo>
                    <a:pt x="3236" y="1080"/>
                  </a:lnTo>
                  <a:lnTo>
                    <a:pt x="3132" y="1058"/>
                  </a:lnTo>
                  <a:lnTo>
                    <a:pt x="3132" y="1058"/>
                  </a:lnTo>
                  <a:lnTo>
                    <a:pt x="3054" y="1030"/>
                  </a:lnTo>
                  <a:lnTo>
                    <a:pt x="2974" y="1002"/>
                  </a:lnTo>
                  <a:lnTo>
                    <a:pt x="2890" y="978"/>
                  </a:lnTo>
                  <a:lnTo>
                    <a:pt x="2804" y="954"/>
                  </a:lnTo>
                  <a:lnTo>
                    <a:pt x="2804" y="954"/>
                  </a:lnTo>
                  <a:close/>
                  <a:moveTo>
                    <a:pt x="3114" y="1052"/>
                  </a:moveTo>
                  <a:lnTo>
                    <a:pt x="3114" y="1052"/>
                  </a:lnTo>
                  <a:lnTo>
                    <a:pt x="3038" y="1032"/>
                  </a:lnTo>
                  <a:lnTo>
                    <a:pt x="2962" y="1010"/>
                  </a:lnTo>
                  <a:lnTo>
                    <a:pt x="2890" y="986"/>
                  </a:lnTo>
                  <a:lnTo>
                    <a:pt x="2818" y="960"/>
                  </a:lnTo>
                  <a:lnTo>
                    <a:pt x="2818" y="960"/>
                  </a:lnTo>
                  <a:lnTo>
                    <a:pt x="2894" y="980"/>
                  </a:lnTo>
                  <a:lnTo>
                    <a:pt x="2970" y="1004"/>
                  </a:lnTo>
                  <a:lnTo>
                    <a:pt x="3042" y="1028"/>
                  </a:lnTo>
                  <a:lnTo>
                    <a:pt x="3114" y="1052"/>
                  </a:lnTo>
                  <a:lnTo>
                    <a:pt x="3114" y="1052"/>
                  </a:lnTo>
                  <a:close/>
                  <a:moveTo>
                    <a:pt x="2050" y="514"/>
                  </a:moveTo>
                  <a:lnTo>
                    <a:pt x="2050" y="514"/>
                  </a:lnTo>
                  <a:lnTo>
                    <a:pt x="2054" y="518"/>
                  </a:lnTo>
                  <a:lnTo>
                    <a:pt x="2054" y="518"/>
                  </a:lnTo>
                  <a:lnTo>
                    <a:pt x="2046" y="518"/>
                  </a:lnTo>
                  <a:lnTo>
                    <a:pt x="2046" y="518"/>
                  </a:lnTo>
                  <a:lnTo>
                    <a:pt x="2042" y="514"/>
                  </a:lnTo>
                  <a:lnTo>
                    <a:pt x="2042" y="514"/>
                  </a:lnTo>
                  <a:lnTo>
                    <a:pt x="2050" y="514"/>
                  </a:lnTo>
                  <a:lnTo>
                    <a:pt x="2050" y="514"/>
                  </a:lnTo>
                  <a:close/>
                  <a:moveTo>
                    <a:pt x="2038" y="512"/>
                  </a:moveTo>
                  <a:lnTo>
                    <a:pt x="2038" y="512"/>
                  </a:lnTo>
                  <a:lnTo>
                    <a:pt x="2034" y="508"/>
                  </a:lnTo>
                  <a:lnTo>
                    <a:pt x="2034" y="508"/>
                  </a:lnTo>
                  <a:lnTo>
                    <a:pt x="2040" y="510"/>
                  </a:lnTo>
                  <a:lnTo>
                    <a:pt x="2040" y="510"/>
                  </a:lnTo>
                  <a:lnTo>
                    <a:pt x="2046" y="512"/>
                  </a:lnTo>
                  <a:lnTo>
                    <a:pt x="2046" y="512"/>
                  </a:lnTo>
                  <a:lnTo>
                    <a:pt x="2038" y="512"/>
                  </a:lnTo>
                  <a:lnTo>
                    <a:pt x="2038" y="512"/>
                  </a:lnTo>
                  <a:close/>
                  <a:moveTo>
                    <a:pt x="3512" y="954"/>
                  </a:moveTo>
                  <a:lnTo>
                    <a:pt x="3512" y="954"/>
                  </a:lnTo>
                  <a:lnTo>
                    <a:pt x="3596" y="996"/>
                  </a:lnTo>
                  <a:lnTo>
                    <a:pt x="3676" y="1040"/>
                  </a:lnTo>
                  <a:lnTo>
                    <a:pt x="3676" y="1040"/>
                  </a:lnTo>
                  <a:lnTo>
                    <a:pt x="3570" y="996"/>
                  </a:lnTo>
                  <a:lnTo>
                    <a:pt x="3468" y="950"/>
                  </a:lnTo>
                  <a:lnTo>
                    <a:pt x="3468" y="950"/>
                  </a:lnTo>
                  <a:lnTo>
                    <a:pt x="3364" y="906"/>
                  </a:lnTo>
                  <a:lnTo>
                    <a:pt x="3260" y="860"/>
                  </a:lnTo>
                  <a:lnTo>
                    <a:pt x="3150" y="816"/>
                  </a:lnTo>
                  <a:lnTo>
                    <a:pt x="3038" y="774"/>
                  </a:lnTo>
                  <a:lnTo>
                    <a:pt x="3038" y="774"/>
                  </a:lnTo>
                  <a:lnTo>
                    <a:pt x="3028" y="772"/>
                  </a:lnTo>
                  <a:lnTo>
                    <a:pt x="3028" y="772"/>
                  </a:lnTo>
                  <a:lnTo>
                    <a:pt x="3082" y="786"/>
                  </a:lnTo>
                  <a:lnTo>
                    <a:pt x="3082" y="786"/>
                  </a:lnTo>
                  <a:lnTo>
                    <a:pt x="3172" y="812"/>
                  </a:lnTo>
                  <a:lnTo>
                    <a:pt x="3258" y="842"/>
                  </a:lnTo>
                  <a:lnTo>
                    <a:pt x="3258" y="842"/>
                  </a:lnTo>
                  <a:lnTo>
                    <a:pt x="3388" y="898"/>
                  </a:lnTo>
                  <a:lnTo>
                    <a:pt x="3512" y="954"/>
                  </a:lnTo>
                  <a:lnTo>
                    <a:pt x="3512" y="954"/>
                  </a:lnTo>
                  <a:close/>
                  <a:moveTo>
                    <a:pt x="3332" y="872"/>
                  </a:moveTo>
                  <a:lnTo>
                    <a:pt x="3332" y="872"/>
                  </a:lnTo>
                  <a:lnTo>
                    <a:pt x="3388" y="894"/>
                  </a:lnTo>
                  <a:lnTo>
                    <a:pt x="3440" y="918"/>
                  </a:lnTo>
                  <a:lnTo>
                    <a:pt x="3440" y="918"/>
                  </a:lnTo>
                  <a:lnTo>
                    <a:pt x="3332" y="872"/>
                  </a:lnTo>
                  <a:lnTo>
                    <a:pt x="3332" y="872"/>
                  </a:lnTo>
                  <a:close/>
                  <a:moveTo>
                    <a:pt x="3034" y="776"/>
                  </a:moveTo>
                  <a:lnTo>
                    <a:pt x="3034" y="776"/>
                  </a:lnTo>
                  <a:lnTo>
                    <a:pt x="3148" y="818"/>
                  </a:lnTo>
                  <a:lnTo>
                    <a:pt x="3256" y="862"/>
                  </a:lnTo>
                  <a:lnTo>
                    <a:pt x="3362" y="906"/>
                  </a:lnTo>
                  <a:lnTo>
                    <a:pt x="3464" y="952"/>
                  </a:lnTo>
                  <a:lnTo>
                    <a:pt x="3464" y="952"/>
                  </a:lnTo>
                  <a:lnTo>
                    <a:pt x="3578" y="1000"/>
                  </a:lnTo>
                  <a:lnTo>
                    <a:pt x="3694" y="1050"/>
                  </a:lnTo>
                  <a:lnTo>
                    <a:pt x="3694" y="1050"/>
                  </a:lnTo>
                  <a:lnTo>
                    <a:pt x="3730" y="1070"/>
                  </a:lnTo>
                  <a:lnTo>
                    <a:pt x="3730" y="1070"/>
                  </a:lnTo>
                  <a:lnTo>
                    <a:pt x="3758" y="1086"/>
                  </a:lnTo>
                  <a:lnTo>
                    <a:pt x="3758" y="1086"/>
                  </a:lnTo>
                  <a:lnTo>
                    <a:pt x="3688" y="1058"/>
                  </a:lnTo>
                  <a:lnTo>
                    <a:pt x="3688" y="1058"/>
                  </a:lnTo>
                  <a:lnTo>
                    <a:pt x="3610" y="1028"/>
                  </a:lnTo>
                  <a:lnTo>
                    <a:pt x="3534" y="996"/>
                  </a:lnTo>
                  <a:lnTo>
                    <a:pt x="3386" y="934"/>
                  </a:lnTo>
                  <a:lnTo>
                    <a:pt x="3386" y="934"/>
                  </a:lnTo>
                  <a:lnTo>
                    <a:pt x="3200" y="856"/>
                  </a:lnTo>
                  <a:lnTo>
                    <a:pt x="3104" y="818"/>
                  </a:lnTo>
                  <a:lnTo>
                    <a:pt x="3006" y="780"/>
                  </a:lnTo>
                  <a:lnTo>
                    <a:pt x="3006" y="780"/>
                  </a:lnTo>
                  <a:lnTo>
                    <a:pt x="2872" y="736"/>
                  </a:lnTo>
                  <a:lnTo>
                    <a:pt x="2872" y="736"/>
                  </a:lnTo>
                  <a:lnTo>
                    <a:pt x="3006" y="766"/>
                  </a:lnTo>
                  <a:lnTo>
                    <a:pt x="3006" y="766"/>
                  </a:lnTo>
                  <a:lnTo>
                    <a:pt x="3034" y="776"/>
                  </a:lnTo>
                  <a:lnTo>
                    <a:pt x="3034" y="776"/>
                  </a:lnTo>
                  <a:close/>
                  <a:moveTo>
                    <a:pt x="3002" y="782"/>
                  </a:moveTo>
                  <a:lnTo>
                    <a:pt x="3002" y="782"/>
                  </a:lnTo>
                  <a:lnTo>
                    <a:pt x="3102" y="818"/>
                  </a:lnTo>
                  <a:lnTo>
                    <a:pt x="3198" y="858"/>
                  </a:lnTo>
                  <a:lnTo>
                    <a:pt x="3382" y="936"/>
                  </a:lnTo>
                  <a:lnTo>
                    <a:pt x="3382" y="936"/>
                  </a:lnTo>
                  <a:lnTo>
                    <a:pt x="3532" y="998"/>
                  </a:lnTo>
                  <a:lnTo>
                    <a:pt x="3608" y="1030"/>
                  </a:lnTo>
                  <a:lnTo>
                    <a:pt x="3686" y="1060"/>
                  </a:lnTo>
                  <a:lnTo>
                    <a:pt x="3686" y="1060"/>
                  </a:lnTo>
                  <a:lnTo>
                    <a:pt x="3768" y="1090"/>
                  </a:lnTo>
                  <a:lnTo>
                    <a:pt x="3768" y="1090"/>
                  </a:lnTo>
                  <a:lnTo>
                    <a:pt x="3804" y="1110"/>
                  </a:lnTo>
                  <a:lnTo>
                    <a:pt x="3804" y="1110"/>
                  </a:lnTo>
                  <a:lnTo>
                    <a:pt x="3666" y="1064"/>
                  </a:lnTo>
                  <a:lnTo>
                    <a:pt x="3666" y="1064"/>
                  </a:lnTo>
                  <a:lnTo>
                    <a:pt x="3540" y="1016"/>
                  </a:lnTo>
                  <a:lnTo>
                    <a:pt x="3540" y="1016"/>
                  </a:lnTo>
                  <a:lnTo>
                    <a:pt x="3432" y="962"/>
                  </a:lnTo>
                  <a:lnTo>
                    <a:pt x="3374" y="936"/>
                  </a:lnTo>
                  <a:lnTo>
                    <a:pt x="3318" y="910"/>
                  </a:lnTo>
                  <a:lnTo>
                    <a:pt x="3258" y="886"/>
                  </a:lnTo>
                  <a:lnTo>
                    <a:pt x="3196" y="864"/>
                  </a:lnTo>
                  <a:lnTo>
                    <a:pt x="3132" y="842"/>
                  </a:lnTo>
                  <a:lnTo>
                    <a:pt x="3066" y="822"/>
                  </a:lnTo>
                  <a:lnTo>
                    <a:pt x="3066" y="822"/>
                  </a:lnTo>
                  <a:lnTo>
                    <a:pt x="2972" y="786"/>
                  </a:lnTo>
                  <a:lnTo>
                    <a:pt x="2972" y="786"/>
                  </a:lnTo>
                  <a:lnTo>
                    <a:pt x="2868" y="748"/>
                  </a:lnTo>
                  <a:lnTo>
                    <a:pt x="2758" y="712"/>
                  </a:lnTo>
                  <a:lnTo>
                    <a:pt x="2758" y="712"/>
                  </a:lnTo>
                  <a:lnTo>
                    <a:pt x="2856" y="732"/>
                  </a:lnTo>
                  <a:lnTo>
                    <a:pt x="2856" y="732"/>
                  </a:lnTo>
                  <a:lnTo>
                    <a:pt x="2930" y="756"/>
                  </a:lnTo>
                  <a:lnTo>
                    <a:pt x="3002" y="782"/>
                  </a:lnTo>
                  <a:lnTo>
                    <a:pt x="3002" y="782"/>
                  </a:lnTo>
                  <a:close/>
                  <a:moveTo>
                    <a:pt x="2090" y="534"/>
                  </a:moveTo>
                  <a:lnTo>
                    <a:pt x="2090" y="534"/>
                  </a:lnTo>
                  <a:lnTo>
                    <a:pt x="2096" y="538"/>
                  </a:lnTo>
                  <a:lnTo>
                    <a:pt x="2096" y="538"/>
                  </a:lnTo>
                  <a:lnTo>
                    <a:pt x="2088" y="536"/>
                  </a:lnTo>
                  <a:lnTo>
                    <a:pt x="2088" y="536"/>
                  </a:lnTo>
                  <a:lnTo>
                    <a:pt x="2082" y="532"/>
                  </a:lnTo>
                  <a:lnTo>
                    <a:pt x="2082" y="532"/>
                  </a:lnTo>
                  <a:lnTo>
                    <a:pt x="2090" y="534"/>
                  </a:lnTo>
                  <a:lnTo>
                    <a:pt x="2090" y="534"/>
                  </a:lnTo>
                  <a:close/>
                  <a:moveTo>
                    <a:pt x="2078" y="530"/>
                  </a:moveTo>
                  <a:lnTo>
                    <a:pt x="2078" y="530"/>
                  </a:lnTo>
                  <a:lnTo>
                    <a:pt x="2074" y="528"/>
                  </a:lnTo>
                  <a:lnTo>
                    <a:pt x="2074" y="528"/>
                  </a:lnTo>
                  <a:lnTo>
                    <a:pt x="2082" y="528"/>
                  </a:lnTo>
                  <a:lnTo>
                    <a:pt x="2082" y="528"/>
                  </a:lnTo>
                  <a:lnTo>
                    <a:pt x="2088" y="532"/>
                  </a:lnTo>
                  <a:lnTo>
                    <a:pt x="2088" y="532"/>
                  </a:lnTo>
                  <a:lnTo>
                    <a:pt x="2078" y="530"/>
                  </a:lnTo>
                  <a:lnTo>
                    <a:pt x="2078" y="530"/>
                  </a:lnTo>
                  <a:close/>
                  <a:moveTo>
                    <a:pt x="3380" y="988"/>
                  </a:moveTo>
                  <a:lnTo>
                    <a:pt x="3380" y="988"/>
                  </a:lnTo>
                  <a:lnTo>
                    <a:pt x="3492" y="1042"/>
                  </a:lnTo>
                  <a:lnTo>
                    <a:pt x="3492" y="1042"/>
                  </a:lnTo>
                  <a:lnTo>
                    <a:pt x="3366" y="998"/>
                  </a:lnTo>
                  <a:lnTo>
                    <a:pt x="3244" y="952"/>
                  </a:lnTo>
                  <a:lnTo>
                    <a:pt x="3126" y="906"/>
                  </a:lnTo>
                  <a:lnTo>
                    <a:pt x="3006" y="856"/>
                  </a:lnTo>
                  <a:lnTo>
                    <a:pt x="3006" y="856"/>
                  </a:lnTo>
                  <a:lnTo>
                    <a:pt x="2952" y="834"/>
                  </a:lnTo>
                  <a:lnTo>
                    <a:pt x="2952" y="834"/>
                  </a:lnTo>
                  <a:lnTo>
                    <a:pt x="3030" y="856"/>
                  </a:lnTo>
                  <a:lnTo>
                    <a:pt x="3106" y="880"/>
                  </a:lnTo>
                  <a:lnTo>
                    <a:pt x="3106" y="880"/>
                  </a:lnTo>
                  <a:lnTo>
                    <a:pt x="3244" y="936"/>
                  </a:lnTo>
                  <a:lnTo>
                    <a:pt x="3380" y="988"/>
                  </a:lnTo>
                  <a:lnTo>
                    <a:pt x="3380" y="988"/>
                  </a:lnTo>
                  <a:close/>
                  <a:moveTo>
                    <a:pt x="3138" y="890"/>
                  </a:moveTo>
                  <a:lnTo>
                    <a:pt x="3138" y="890"/>
                  </a:lnTo>
                  <a:lnTo>
                    <a:pt x="3194" y="910"/>
                  </a:lnTo>
                  <a:lnTo>
                    <a:pt x="3246" y="932"/>
                  </a:lnTo>
                  <a:lnTo>
                    <a:pt x="3350" y="976"/>
                  </a:lnTo>
                  <a:lnTo>
                    <a:pt x="3350" y="976"/>
                  </a:lnTo>
                  <a:lnTo>
                    <a:pt x="3244" y="934"/>
                  </a:lnTo>
                  <a:lnTo>
                    <a:pt x="3138" y="890"/>
                  </a:lnTo>
                  <a:lnTo>
                    <a:pt x="3138" y="890"/>
                  </a:lnTo>
                  <a:close/>
                  <a:moveTo>
                    <a:pt x="2286" y="640"/>
                  </a:moveTo>
                  <a:lnTo>
                    <a:pt x="2286" y="640"/>
                  </a:lnTo>
                  <a:lnTo>
                    <a:pt x="2374" y="688"/>
                  </a:lnTo>
                  <a:lnTo>
                    <a:pt x="2374" y="688"/>
                  </a:lnTo>
                  <a:lnTo>
                    <a:pt x="2342" y="684"/>
                  </a:lnTo>
                  <a:lnTo>
                    <a:pt x="2342" y="684"/>
                  </a:lnTo>
                  <a:lnTo>
                    <a:pt x="2262" y="636"/>
                  </a:lnTo>
                  <a:lnTo>
                    <a:pt x="2262" y="636"/>
                  </a:lnTo>
                  <a:lnTo>
                    <a:pt x="2286" y="640"/>
                  </a:lnTo>
                  <a:lnTo>
                    <a:pt x="2286" y="640"/>
                  </a:lnTo>
                  <a:close/>
                  <a:moveTo>
                    <a:pt x="2258" y="634"/>
                  </a:moveTo>
                  <a:lnTo>
                    <a:pt x="2258" y="634"/>
                  </a:lnTo>
                  <a:lnTo>
                    <a:pt x="2182" y="588"/>
                  </a:lnTo>
                  <a:lnTo>
                    <a:pt x="2182" y="588"/>
                  </a:lnTo>
                  <a:lnTo>
                    <a:pt x="2198" y="590"/>
                  </a:lnTo>
                  <a:lnTo>
                    <a:pt x="2198" y="590"/>
                  </a:lnTo>
                  <a:lnTo>
                    <a:pt x="2282" y="636"/>
                  </a:lnTo>
                  <a:lnTo>
                    <a:pt x="2282" y="636"/>
                  </a:lnTo>
                  <a:lnTo>
                    <a:pt x="2258" y="634"/>
                  </a:lnTo>
                  <a:lnTo>
                    <a:pt x="2258" y="634"/>
                  </a:lnTo>
                  <a:close/>
                  <a:moveTo>
                    <a:pt x="3380" y="1034"/>
                  </a:moveTo>
                  <a:lnTo>
                    <a:pt x="3380" y="1034"/>
                  </a:lnTo>
                  <a:lnTo>
                    <a:pt x="3446" y="1064"/>
                  </a:lnTo>
                  <a:lnTo>
                    <a:pt x="3446" y="1064"/>
                  </a:lnTo>
                  <a:lnTo>
                    <a:pt x="3360" y="1040"/>
                  </a:lnTo>
                  <a:lnTo>
                    <a:pt x="3278" y="1014"/>
                  </a:lnTo>
                  <a:lnTo>
                    <a:pt x="3198" y="988"/>
                  </a:lnTo>
                  <a:lnTo>
                    <a:pt x="3122" y="960"/>
                  </a:lnTo>
                  <a:lnTo>
                    <a:pt x="3048" y="934"/>
                  </a:lnTo>
                  <a:lnTo>
                    <a:pt x="2976" y="904"/>
                  </a:lnTo>
                  <a:lnTo>
                    <a:pt x="2840" y="848"/>
                  </a:lnTo>
                  <a:lnTo>
                    <a:pt x="2840" y="848"/>
                  </a:lnTo>
                  <a:lnTo>
                    <a:pt x="2860" y="852"/>
                  </a:lnTo>
                  <a:lnTo>
                    <a:pt x="2860" y="852"/>
                  </a:lnTo>
                  <a:lnTo>
                    <a:pt x="2944" y="874"/>
                  </a:lnTo>
                  <a:lnTo>
                    <a:pt x="2944" y="874"/>
                  </a:lnTo>
                  <a:lnTo>
                    <a:pt x="3046" y="914"/>
                  </a:lnTo>
                  <a:lnTo>
                    <a:pt x="3152" y="956"/>
                  </a:lnTo>
                  <a:lnTo>
                    <a:pt x="3262" y="996"/>
                  </a:lnTo>
                  <a:lnTo>
                    <a:pt x="3380" y="1034"/>
                  </a:lnTo>
                  <a:lnTo>
                    <a:pt x="3380" y="1034"/>
                  </a:lnTo>
                  <a:close/>
                  <a:moveTo>
                    <a:pt x="2960" y="878"/>
                  </a:moveTo>
                  <a:lnTo>
                    <a:pt x="2960" y="878"/>
                  </a:lnTo>
                  <a:lnTo>
                    <a:pt x="3014" y="894"/>
                  </a:lnTo>
                  <a:lnTo>
                    <a:pt x="3068" y="910"/>
                  </a:lnTo>
                  <a:lnTo>
                    <a:pt x="3172" y="948"/>
                  </a:lnTo>
                  <a:lnTo>
                    <a:pt x="3270" y="986"/>
                  </a:lnTo>
                  <a:lnTo>
                    <a:pt x="3364" y="1028"/>
                  </a:lnTo>
                  <a:lnTo>
                    <a:pt x="3364" y="1028"/>
                  </a:lnTo>
                  <a:lnTo>
                    <a:pt x="3256" y="992"/>
                  </a:lnTo>
                  <a:lnTo>
                    <a:pt x="3154" y="954"/>
                  </a:lnTo>
                  <a:lnTo>
                    <a:pt x="3054" y="916"/>
                  </a:lnTo>
                  <a:lnTo>
                    <a:pt x="2960" y="878"/>
                  </a:lnTo>
                  <a:lnTo>
                    <a:pt x="2960" y="878"/>
                  </a:lnTo>
                  <a:close/>
                  <a:moveTo>
                    <a:pt x="3252" y="1024"/>
                  </a:moveTo>
                  <a:lnTo>
                    <a:pt x="3252" y="1024"/>
                  </a:lnTo>
                  <a:lnTo>
                    <a:pt x="3338" y="1060"/>
                  </a:lnTo>
                  <a:lnTo>
                    <a:pt x="3338" y="1060"/>
                  </a:lnTo>
                  <a:lnTo>
                    <a:pt x="3264" y="1040"/>
                  </a:lnTo>
                  <a:lnTo>
                    <a:pt x="3194" y="1018"/>
                  </a:lnTo>
                  <a:lnTo>
                    <a:pt x="3126" y="998"/>
                  </a:lnTo>
                  <a:lnTo>
                    <a:pt x="3062" y="976"/>
                  </a:lnTo>
                  <a:lnTo>
                    <a:pt x="3000" y="952"/>
                  </a:lnTo>
                  <a:lnTo>
                    <a:pt x="2942" y="930"/>
                  </a:lnTo>
                  <a:lnTo>
                    <a:pt x="2830" y="884"/>
                  </a:lnTo>
                  <a:lnTo>
                    <a:pt x="2830" y="884"/>
                  </a:lnTo>
                  <a:lnTo>
                    <a:pt x="2892" y="900"/>
                  </a:lnTo>
                  <a:lnTo>
                    <a:pt x="2952" y="918"/>
                  </a:lnTo>
                  <a:lnTo>
                    <a:pt x="2952" y="918"/>
                  </a:lnTo>
                  <a:lnTo>
                    <a:pt x="3024" y="944"/>
                  </a:lnTo>
                  <a:lnTo>
                    <a:pt x="3096" y="972"/>
                  </a:lnTo>
                  <a:lnTo>
                    <a:pt x="3172" y="998"/>
                  </a:lnTo>
                  <a:lnTo>
                    <a:pt x="3252" y="1024"/>
                  </a:lnTo>
                  <a:lnTo>
                    <a:pt x="3252" y="1024"/>
                  </a:lnTo>
                  <a:close/>
                  <a:moveTo>
                    <a:pt x="2974" y="924"/>
                  </a:moveTo>
                  <a:lnTo>
                    <a:pt x="2974" y="924"/>
                  </a:lnTo>
                  <a:lnTo>
                    <a:pt x="3042" y="944"/>
                  </a:lnTo>
                  <a:lnTo>
                    <a:pt x="3106" y="968"/>
                  </a:lnTo>
                  <a:lnTo>
                    <a:pt x="3170" y="990"/>
                  </a:lnTo>
                  <a:lnTo>
                    <a:pt x="3232" y="1016"/>
                  </a:lnTo>
                  <a:lnTo>
                    <a:pt x="3232" y="1016"/>
                  </a:lnTo>
                  <a:lnTo>
                    <a:pt x="3164" y="994"/>
                  </a:lnTo>
                  <a:lnTo>
                    <a:pt x="3098" y="970"/>
                  </a:lnTo>
                  <a:lnTo>
                    <a:pt x="2974" y="924"/>
                  </a:lnTo>
                  <a:lnTo>
                    <a:pt x="2974" y="924"/>
                  </a:lnTo>
                  <a:close/>
                  <a:moveTo>
                    <a:pt x="2822" y="880"/>
                  </a:moveTo>
                  <a:lnTo>
                    <a:pt x="2822" y="880"/>
                  </a:lnTo>
                  <a:lnTo>
                    <a:pt x="2712" y="832"/>
                  </a:lnTo>
                  <a:lnTo>
                    <a:pt x="2712" y="832"/>
                  </a:lnTo>
                  <a:lnTo>
                    <a:pt x="2670" y="812"/>
                  </a:lnTo>
                  <a:lnTo>
                    <a:pt x="2670" y="812"/>
                  </a:lnTo>
                  <a:lnTo>
                    <a:pt x="2738" y="826"/>
                  </a:lnTo>
                  <a:lnTo>
                    <a:pt x="2738" y="826"/>
                  </a:lnTo>
                  <a:lnTo>
                    <a:pt x="2742" y="828"/>
                  </a:lnTo>
                  <a:lnTo>
                    <a:pt x="2742" y="828"/>
                  </a:lnTo>
                  <a:lnTo>
                    <a:pt x="2838" y="868"/>
                  </a:lnTo>
                  <a:lnTo>
                    <a:pt x="2936" y="910"/>
                  </a:lnTo>
                  <a:lnTo>
                    <a:pt x="2936" y="910"/>
                  </a:lnTo>
                  <a:lnTo>
                    <a:pt x="2880" y="896"/>
                  </a:lnTo>
                  <a:lnTo>
                    <a:pt x="2822" y="880"/>
                  </a:lnTo>
                  <a:lnTo>
                    <a:pt x="2822" y="880"/>
                  </a:lnTo>
                  <a:close/>
                  <a:moveTo>
                    <a:pt x="2742" y="824"/>
                  </a:moveTo>
                  <a:lnTo>
                    <a:pt x="2742" y="824"/>
                  </a:lnTo>
                  <a:lnTo>
                    <a:pt x="2602" y="762"/>
                  </a:lnTo>
                  <a:lnTo>
                    <a:pt x="2602" y="762"/>
                  </a:lnTo>
                  <a:lnTo>
                    <a:pt x="2662" y="772"/>
                  </a:lnTo>
                  <a:lnTo>
                    <a:pt x="2662" y="772"/>
                  </a:lnTo>
                  <a:lnTo>
                    <a:pt x="2706" y="792"/>
                  </a:lnTo>
                  <a:lnTo>
                    <a:pt x="2706" y="792"/>
                  </a:lnTo>
                  <a:lnTo>
                    <a:pt x="2774" y="822"/>
                  </a:lnTo>
                  <a:lnTo>
                    <a:pt x="2774" y="822"/>
                  </a:lnTo>
                  <a:lnTo>
                    <a:pt x="2820" y="842"/>
                  </a:lnTo>
                  <a:lnTo>
                    <a:pt x="2820" y="842"/>
                  </a:lnTo>
                  <a:lnTo>
                    <a:pt x="2742" y="824"/>
                  </a:lnTo>
                  <a:lnTo>
                    <a:pt x="2742" y="824"/>
                  </a:lnTo>
                  <a:close/>
                  <a:moveTo>
                    <a:pt x="2732" y="822"/>
                  </a:moveTo>
                  <a:lnTo>
                    <a:pt x="2732" y="822"/>
                  </a:lnTo>
                  <a:lnTo>
                    <a:pt x="2664" y="810"/>
                  </a:lnTo>
                  <a:lnTo>
                    <a:pt x="2664" y="810"/>
                  </a:lnTo>
                  <a:lnTo>
                    <a:pt x="2542" y="752"/>
                  </a:lnTo>
                  <a:lnTo>
                    <a:pt x="2542" y="752"/>
                  </a:lnTo>
                  <a:lnTo>
                    <a:pt x="2594" y="760"/>
                  </a:lnTo>
                  <a:lnTo>
                    <a:pt x="2594" y="760"/>
                  </a:lnTo>
                  <a:lnTo>
                    <a:pt x="2732" y="822"/>
                  </a:lnTo>
                  <a:lnTo>
                    <a:pt x="2732" y="822"/>
                  </a:lnTo>
                  <a:close/>
                  <a:moveTo>
                    <a:pt x="2656" y="808"/>
                  </a:moveTo>
                  <a:lnTo>
                    <a:pt x="2656" y="808"/>
                  </a:lnTo>
                  <a:lnTo>
                    <a:pt x="2596" y="798"/>
                  </a:lnTo>
                  <a:lnTo>
                    <a:pt x="2596" y="798"/>
                  </a:lnTo>
                  <a:lnTo>
                    <a:pt x="2488" y="744"/>
                  </a:lnTo>
                  <a:lnTo>
                    <a:pt x="2488" y="744"/>
                  </a:lnTo>
                  <a:lnTo>
                    <a:pt x="2534" y="752"/>
                  </a:lnTo>
                  <a:lnTo>
                    <a:pt x="2534" y="752"/>
                  </a:lnTo>
                  <a:lnTo>
                    <a:pt x="2656" y="808"/>
                  </a:lnTo>
                  <a:lnTo>
                    <a:pt x="2656" y="808"/>
                  </a:lnTo>
                  <a:close/>
                  <a:moveTo>
                    <a:pt x="2660" y="810"/>
                  </a:moveTo>
                  <a:lnTo>
                    <a:pt x="2660" y="810"/>
                  </a:lnTo>
                  <a:lnTo>
                    <a:pt x="2710" y="834"/>
                  </a:lnTo>
                  <a:lnTo>
                    <a:pt x="2710" y="834"/>
                  </a:lnTo>
                  <a:lnTo>
                    <a:pt x="2812" y="878"/>
                  </a:lnTo>
                  <a:lnTo>
                    <a:pt x="2812" y="878"/>
                  </a:lnTo>
                  <a:lnTo>
                    <a:pt x="2790" y="874"/>
                  </a:lnTo>
                  <a:lnTo>
                    <a:pt x="2790" y="874"/>
                  </a:lnTo>
                  <a:lnTo>
                    <a:pt x="2730" y="860"/>
                  </a:lnTo>
                  <a:lnTo>
                    <a:pt x="2730" y="860"/>
                  </a:lnTo>
                  <a:lnTo>
                    <a:pt x="2680" y="838"/>
                  </a:lnTo>
                  <a:lnTo>
                    <a:pt x="2680" y="838"/>
                  </a:lnTo>
                  <a:lnTo>
                    <a:pt x="2600" y="800"/>
                  </a:lnTo>
                  <a:lnTo>
                    <a:pt x="2600" y="800"/>
                  </a:lnTo>
                  <a:lnTo>
                    <a:pt x="2660" y="810"/>
                  </a:lnTo>
                  <a:lnTo>
                    <a:pt x="2660" y="810"/>
                  </a:lnTo>
                  <a:close/>
                  <a:moveTo>
                    <a:pt x="2788" y="874"/>
                  </a:moveTo>
                  <a:lnTo>
                    <a:pt x="2788" y="874"/>
                  </a:lnTo>
                  <a:lnTo>
                    <a:pt x="2820" y="882"/>
                  </a:lnTo>
                  <a:lnTo>
                    <a:pt x="2820" y="882"/>
                  </a:lnTo>
                  <a:lnTo>
                    <a:pt x="2934" y="930"/>
                  </a:lnTo>
                  <a:lnTo>
                    <a:pt x="2996" y="952"/>
                  </a:lnTo>
                  <a:lnTo>
                    <a:pt x="3060" y="976"/>
                  </a:lnTo>
                  <a:lnTo>
                    <a:pt x="3126" y="1000"/>
                  </a:lnTo>
                  <a:lnTo>
                    <a:pt x="3198" y="1022"/>
                  </a:lnTo>
                  <a:lnTo>
                    <a:pt x="3270" y="1044"/>
                  </a:lnTo>
                  <a:lnTo>
                    <a:pt x="3348" y="1064"/>
                  </a:lnTo>
                  <a:lnTo>
                    <a:pt x="3348" y="1064"/>
                  </a:lnTo>
                  <a:lnTo>
                    <a:pt x="3394" y="1084"/>
                  </a:lnTo>
                  <a:lnTo>
                    <a:pt x="3394" y="1084"/>
                  </a:lnTo>
                  <a:lnTo>
                    <a:pt x="3316" y="1066"/>
                  </a:lnTo>
                  <a:lnTo>
                    <a:pt x="3238" y="1046"/>
                  </a:lnTo>
                  <a:lnTo>
                    <a:pt x="3162" y="1024"/>
                  </a:lnTo>
                  <a:lnTo>
                    <a:pt x="3086" y="1000"/>
                  </a:lnTo>
                  <a:lnTo>
                    <a:pt x="3086" y="1000"/>
                  </a:lnTo>
                  <a:lnTo>
                    <a:pt x="3010" y="974"/>
                  </a:lnTo>
                  <a:lnTo>
                    <a:pt x="3010" y="974"/>
                  </a:lnTo>
                  <a:lnTo>
                    <a:pt x="2942" y="950"/>
                  </a:lnTo>
                  <a:lnTo>
                    <a:pt x="2874" y="922"/>
                  </a:lnTo>
                  <a:lnTo>
                    <a:pt x="2806" y="894"/>
                  </a:lnTo>
                  <a:lnTo>
                    <a:pt x="2736" y="864"/>
                  </a:lnTo>
                  <a:lnTo>
                    <a:pt x="2736" y="864"/>
                  </a:lnTo>
                  <a:lnTo>
                    <a:pt x="2788" y="874"/>
                  </a:lnTo>
                  <a:lnTo>
                    <a:pt x="2788" y="874"/>
                  </a:lnTo>
                  <a:close/>
                  <a:moveTo>
                    <a:pt x="3272" y="1030"/>
                  </a:moveTo>
                  <a:lnTo>
                    <a:pt x="3272" y="1030"/>
                  </a:lnTo>
                  <a:lnTo>
                    <a:pt x="3384" y="1062"/>
                  </a:lnTo>
                  <a:lnTo>
                    <a:pt x="3502" y="1092"/>
                  </a:lnTo>
                  <a:lnTo>
                    <a:pt x="3502" y="1092"/>
                  </a:lnTo>
                  <a:lnTo>
                    <a:pt x="3530" y="1104"/>
                  </a:lnTo>
                  <a:lnTo>
                    <a:pt x="3532" y="1104"/>
                  </a:lnTo>
                  <a:lnTo>
                    <a:pt x="3532" y="1104"/>
                  </a:lnTo>
                  <a:lnTo>
                    <a:pt x="3490" y="1096"/>
                  </a:lnTo>
                  <a:lnTo>
                    <a:pt x="3490" y="1096"/>
                  </a:lnTo>
                  <a:lnTo>
                    <a:pt x="3418" y="1080"/>
                  </a:lnTo>
                  <a:lnTo>
                    <a:pt x="3350" y="1062"/>
                  </a:lnTo>
                  <a:lnTo>
                    <a:pt x="3350" y="1062"/>
                  </a:lnTo>
                  <a:lnTo>
                    <a:pt x="3272" y="1030"/>
                  </a:lnTo>
                  <a:lnTo>
                    <a:pt x="3272" y="1030"/>
                  </a:lnTo>
                  <a:close/>
                  <a:moveTo>
                    <a:pt x="3254" y="1022"/>
                  </a:moveTo>
                  <a:lnTo>
                    <a:pt x="3254" y="1022"/>
                  </a:lnTo>
                  <a:lnTo>
                    <a:pt x="3182" y="994"/>
                  </a:lnTo>
                  <a:lnTo>
                    <a:pt x="3110" y="966"/>
                  </a:lnTo>
                  <a:lnTo>
                    <a:pt x="3034" y="940"/>
                  </a:lnTo>
                  <a:lnTo>
                    <a:pt x="2956" y="916"/>
                  </a:lnTo>
                  <a:lnTo>
                    <a:pt x="2956" y="916"/>
                  </a:lnTo>
                  <a:lnTo>
                    <a:pt x="2850" y="872"/>
                  </a:lnTo>
                  <a:lnTo>
                    <a:pt x="2748" y="828"/>
                  </a:lnTo>
                  <a:lnTo>
                    <a:pt x="2748" y="828"/>
                  </a:lnTo>
                  <a:lnTo>
                    <a:pt x="2828" y="846"/>
                  </a:lnTo>
                  <a:lnTo>
                    <a:pt x="2828" y="846"/>
                  </a:lnTo>
                  <a:lnTo>
                    <a:pt x="2970" y="904"/>
                  </a:lnTo>
                  <a:lnTo>
                    <a:pt x="3044" y="934"/>
                  </a:lnTo>
                  <a:lnTo>
                    <a:pt x="3120" y="962"/>
                  </a:lnTo>
                  <a:lnTo>
                    <a:pt x="3198" y="990"/>
                  </a:lnTo>
                  <a:lnTo>
                    <a:pt x="3280" y="1018"/>
                  </a:lnTo>
                  <a:lnTo>
                    <a:pt x="3366" y="1044"/>
                  </a:lnTo>
                  <a:lnTo>
                    <a:pt x="3454" y="1068"/>
                  </a:lnTo>
                  <a:lnTo>
                    <a:pt x="3454" y="1068"/>
                  </a:lnTo>
                  <a:lnTo>
                    <a:pt x="3496" y="1088"/>
                  </a:lnTo>
                  <a:lnTo>
                    <a:pt x="3496" y="1088"/>
                  </a:lnTo>
                  <a:lnTo>
                    <a:pt x="3372" y="1056"/>
                  </a:lnTo>
                  <a:lnTo>
                    <a:pt x="3254" y="1022"/>
                  </a:lnTo>
                  <a:lnTo>
                    <a:pt x="3254" y="1022"/>
                  </a:lnTo>
                  <a:close/>
                  <a:moveTo>
                    <a:pt x="2864" y="852"/>
                  </a:moveTo>
                  <a:lnTo>
                    <a:pt x="2864" y="852"/>
                  </a:lnTo>
                  <a:lnTo>
                    <a:pt x="2832" y="844"/>
                  </a:lnTo>
                  <a:lnTo>
                    <a:pt x="2832" y="844"/>
                  </a:lnTo>
                  <a:lnTo>
                    <a:pt x="2778" y="820"/>
                  </a:lnTo>
                  <a:lnTo>
                    <a:pt x="2778" y="820"/>
                  </a:lnTo>
                  <a:lnTo>
                    <a:pt x="2710" y="792"/>
                  </a:lnTo>
                  <a:lnTo>
                    <a:pt x="2710" y="792"/>
                  </a:lnTo>
                  <a:lnTo>
                    <a:pt x="2670" y="774"/>
                  </a:lnTo>
                  <a:lnTo>
                    <a:pt x="2670" y="774"/>
                  </a:lnTo>
                  <a:lnTo>
                    <a:pt x="2738" y="786"/>
                  </a:lnTo>
                  <a:lnTo>
                    <a:pt x="2738" y="786"/>
                  </a:lnTo>
                  <a:lnTo>
                    <a:pt x="2806" y="816"/>
                  </a:lnTo>
                  <a:lnTo>
                    <a:pt x="2806" y="816"/>
                  </a:lnTo>
                  <a:lnTo>
                    <a:pt x="2932" y="868"/>
                  </a:lnTo>
                  <a:lnTo>
                    <a:pt x="2932" y="868"/>
                  </a:lnTo>
                  <a:lnTo>
                    <a:pt x="2864" y="852"/>
                  </a:lnTo>
                  <a:lnTo>
                    <a:pt x="2864" y="852"/>
                  </a:lnTo>
                  <a:close/>
                  <a:moveTo>
                    <a:pt x="2662" y="770"/>
                  </a:moveTo>
                  <a:lnTo>
                    <a:pt x="2662" y="770"/>
                  </a:lnTo>
                  <a:lnTo>
                    <a:pt x="2526" y="712"/>
                  </a:lnTo>
                  <a:lnTo>
                    <a:pt x="2526" y="712"/>
                  </a:lnTo>
                  <a:lnTo>
                    <a:pt x="2574" y="718"/>
                  </a:lnTo>
                  <a:lnTo>
                    <a:pt x="2574" y="718"/>
                  </a:lnTo>
                  <a:lnTo>
                    <a:pt x="2624" y="740"/>
                  </a:lnTo>
                  <a:lnTo>
                    <a:pt x="2624" y="740"/>
                  </a:lnTo>
                  <a:lnTo>
                    <a:pt x="2730" y="784"/>
                  </a:lnTo>
                  <a:lnTo>
                    <a:pt x="2730" y="784"/>
                  </a:lnTo>
                  <a:lnTo>
                    <a:pt x="2662" y="770"/>
                  </a:lnTo>
                  <a:lnTo>
                    <a:pt x="2662" y="770"/>
                  </a:lnTo>
                  <a:close/>
                  <a:moveTo>
                    <a:pt x="2654" y="770"/>
                  </a:moveTo>
                  <a:lnTo>
                    <a:pt x="2654" y="770"/>
                  </a:lnTo>
                  <a:lnTo>
                    <a:pt x="2596" y="760"/>
                  </a:lnTo>
                  <a:lnTo>
                    <a:pt x="2596" y="760"/>
                  </a:lnTo>
                  <a:lnTo>
                    <a:pt x="2474" y="704"/>
                  </a:lnTo>
                  <a:lnTo>
                    <a:pt x="2474" y="704"/>
                  </a:lnTo>
                  <a:lnTo>
                    <a:pt x="2518" y="710"/>
                  </a:lnTo>
                  <a:lnTo>
                    <a:pt x="2518" y="710"/>
                  </a:lnTo>
                  <a:lnTo>
                    <a:pt x="2654" y="770"/>
                  </a:lnTo>
                  <a:lnTo>
                    <a:pt x="2654" y="770"/>
                  </a:lnTo>
                  <a:close/>
                  <a:moveTo>
                    <a:pt x="2588" y="758"/>
                  </a:moveTo>
                  <a:lnTo>
                    <a:pt x="2588" y="758"/>
                  </a:lnTo>
                  <a:lnTo>
                    <a:pt x="2536" y="750"/>
                  </a:lnTo>
                  <a:lnTo>
                    <a:pt x="2536" y="750"/>
                  </a:lnTo>
                  <a:lnTo>
                    <a:pt x="2428" y="696"/>
                  </a:lnTo>
                  <a:lnTo>
                    <a:pt x="2428" y="696"/>
                  </a:lnTo>
                  <a:lnTo>
                    <a:pt x="2466" y="702"/>
                  </a:lnTo>
                  <a:lnTo>
                    <a:pt x="2466" y="702"/>
                  </a:lnTo>
                  <a:lnTo>
                    <a:pt x="2588" y="758"/>
                  </a:lnTo>
                  <a:lnTo>
                    <a:pt x="2588" y="758"/>
                  </a:lnTo>
                  <a:close/>
                  <a:moveTo>
                    <a:pt x="2528" y="748"/>
                  </a:moveTo>
                  <a:lnTo>
                    <a:pt x="2528" y="748"/>
                  </a:lnTo>
                  <a:lnTo>
                    <a:pt x="2482" y="742"/>
                  </a:lnTo>
                  <a:lnTo>
                    <a:pt x="2482" y="742"/>
                  </a:lnTo>
                  <a:lnTo>
                    <a:pt x="2386" y="692"/>
                  </a:lnTo>
                  <a:lnTo>
                    <a:pt x="2386" y="692"/>
                  </a:lnTo>
                  <a:lnTo>
                    <a:pt x="2422" y="696"/>
                  </a:lnTo>
                  <a:lnTo>
                    <a:pt x="2422" y="696"/>
                  </a:lnTo>
                  <a:lnTo>
                    <a:pt x="2528" y="748"/>
                  </a:lnTo>
                  <a:lnTo>
                    <a:pt x="2528" y="748"/>
                  </a:lnTo>
                  <a:close/>
                  <a:moveTo>
                    <a:pt x="2382" y="688"/>
                  </a:moveTo>
                  <a:lnTo>
                    <a:pt x="2382" y="688"/>
                  </a:lnTo>
                  <a:lnTo>
                    <a:pt x="2292" y="640"/>
                  </a:lnTo>
                  <a:lnTo>
                    <a:pt x="2292" y="640"/>
                  </a:lnTo>
                  <a:lnTo>
                    <a:pt x="2318" y="644"/>
                  </a:lnTo>
                  <a:lnTo>
                    <a:pt x="2318" y="644"/>
                  </a:lnTo>
                  <a:lnTo>
                    <a:pt x="2416" y="694"/>
                  </a:lnTo>
                  <a:lnTo>
                    <a:pt x="2416" y="694"/>
                  </a:lnTo>
                  <a:lnTo>
                    <a:pt x="2382" y="688"/>
                  </a:lnTo>
                  <a:lnTo>
                    <a:pt x="2382" y="688"/>
                  </a:lnTo>
                  <a:close/>
                  <a:moveTo>
                    <a:pt x="2380" y="690"/>
                  </a:moveTo>
                  <a:lnTo>
                    <a:pt x="2380" y="690"/>
                  </a:lnTo>
                  <a:lnTo>
                    <a:pt x="2476" y="740"/>
                  </a:lnTo>
                  <a:lnTo>
                    <a:pt x="2476" y="740"/>
                  </a:lnTo>
                  <a:lnTo>
                    <a:pt x="2434" y="734"/>
                  </a:lnTo>
                  <a:lnTo>
                    <a:pt x="2434" y="734"/>
                  </a:lnTo>
                  <a:lnTo>
                    <a:pt x="2348" y="686"/>
                  </a:lnTo>
                  <a:lnTo>
                    <a:pt x="2348" y="686"/>
                  </a:lnTo>
                  <a:lnTo>
                    <a:pt x="2380" y="690"/>
                  </a:lnTo>
                  <a:lnTo>
                    <a:pt x="2380" y="690"/>
                  </a:lnTo>
                  <a:close/>
                  <a:moveTo>
                    <a:pt x="2482" y="744"/>
                  </a:moveTo>
                  <a:lnTo>
                    <a:pt x="2482" y="744"/>
                  </a:lnTo>
                  <a:lnTo>
                    <a:pt x="2588" y="796"/>
                  </a:lnTo>
                  <a:lnTo>
                    <a:pt x="2588" y="796"/>
                  </a:lnTo>
                  <a:lnTo>
                    <a:pt x="2534" y="788"/>
                  </a:lnTo>
                  <a:lnTo>
                    <a:pt x="2534" y="788"/>
                  </a:lnTo>
                  <a:lnTo>
                    <a:pt x="2438" y="736"/>
                  </a:lnTo>
                  <a:lnTo>
                    <a:pt x="2438" y="736"/>
                  </a:lnTo>
                  <a:lnTo>
                    <a:pt x="2482" y="744"/>
                  </a:lnTo>
                  <a:lnTo>
                    <a:pt x="2482" y="744"/>
                  </a:lnTo>
                  <a:close/>
                  <a:moveTo>
                    <a:pt x="2592" y="798"/>
                  </a:moveTo>
                  <a:lnTo>
                    <a:pt x="2592" y="798"/>
                  </a:lnTo>
                  <a:lnTo>
                    <a:pt x="2676" y="838"/>
                  </a:lnTo>
                  <a:lnTo>
                    <a:pt x="2676" y="838"/>
                  </a:lnTo>
                  <a:lnTo>
                    <a:pt x="2720" y="858"/>
                  </a:lnTo>
                  <a:lnTo>
                    <a:pt x="2720" y="858"/>
                  </a:lnTo>
                  <a:lnTo>
                    <a:pt x="2652" y="846"/>
                  </a:lnTo>
                  <a:lnTo>
                    <a:pt x="2652" y="846"/>
                  </a:lnTo>
                  <a:lnTo>
                    <a:pt x="2648" y="844"/>
                  </a:lnTo>
                  <a:lnTo>
                    <a:pt x="2648" y="844"/>
                  </a:lnTo>
                  <a:lnTo>
                    <a:pt x="2538" y="790"/>
                  </a:lnTo>
                  <a:lnTo>
                    <a:pt x="2538" y="790"/>
                  </a:lnTo>
                  <a:lnTo>
                    <a:pt x="2592" y="798"/>
                  </a:lnTo>
                  <a:lnTo>
                    <a:pt x="2592" y="798"/>
                  </a:lnTo>
                  <a:close/>
                  <a:moveTo>
                    <a:pt x="2726" y="862"/>
                  </a:moveTo>
                  <a:lnTo>
                    <a:pt x="2726" y="862"/>
                  </a:lnTo>
                  <a:lnTo>
                    <a:pt x="2846" y="914"/>
                  </a:lnTo>
                  <a:lnTo>
                    <a:pt x="2962" y="960"/>
                  </a:lnTo>
                  <a:lnTo>
                    <a:pt x="2962" y="960"/>
                  </a:lnTo>
                  <a:lnTo>
                    <a:pt x="2888" y="938"/>
                  </a:lnTo>
                  <a:lnTo>
                    <a:pt x="2812" y="918"/>
                  </a:lnTo>
                  <a:lnTo>
                    <a:pt x="2812" y="918"/>
                  </a:lnTo>
                  <a:lnTo>
                    <a:pt x="2734" y="884"/>
                  </a:lnTo>
                  <a:lnTo>
                    <a:pt x="2658" y="848"/>
                  </a:lnTo>
                  <a:lnTo>
                    <a:pt x="2658" y="848"/>
                  </a:lnTo>
                  <a:lnTo>
                    <a:pt x="2726" y="862"/>
                  </a:lnTo>
                  <a:lnTo>
                    <a:pt x="2726" y="862"/>
                  </a:lnTo>
                  <a:close/>
                  <a:moveTo>
                    <a:pt x="3006" y="974"/>
                  </a:moveTo>
                  <a:lnTo>
                    <a:pt x="3006" y="974"/>
                  </a:lnTo>
                  <a:lnTo>
                    <a:pt x="3082" y="1000"/>
                  </a:lnTo>
                  <a:lnTo>
                    <a:pt x="3082" y="1000"/>
                  </a:lnTo>
                  <a:lnTo>
                    <a:pt x="3156" y="1028"/>
                  </a:lnTo>
                  <a:lnTo>
                    <a:pt x="3230" y="1056"/>
                  </a:lnTo>
                  <a:lnTo>
                    <a:pt x="3230" y="1056"/>
                  </a:lnTo>
                  <a:lnTo>
                    <a:pt x="3124" y="1028"/>
                  </a:lnTo>
                  <a:lnTo>
                    <a:pt x="3022" y="996"/>
                  </a:lnTo>
                  <a:lnTo>
                    <a:pt x="2922" y="960"/>
                  </a:lnTo>
                  <a:lnTo>
                    <a:pt x="2822" y="922"/>
                  </a:lnTo>
                  <a:lnTo>
                    <a:pt x="2822" y="922"/>
                  </a:lnTo>
                  <a:lnTo>
                    <a:pt x="2916" y="948"/>
                  </a:lnTo>
                  <a:lnTo>
                    <a:pt x="3006" y="974"/>
                  </a:lnTo>
                  <a:lnTo>
                    <a:pt x="3006" y="974"/>
                  </a:lnTo>
                  <a:close/>
                  <a:moveTo>
                    <a:pt x="3130" y="1016"/>
                  </a:moveTo>
                  <a:lnTo>
                    <a:pt x="3130" y="1016"/>
                  </a:lnTo>
                  <a:lnTo>
                    <a:pt x="3196" y="1036"/>
                  </a:lnTo>
                  <a:lnTo>
                    <a:pt x="3264" y="1054"/>
                  </a:lnTo>
                  <a:lnTo>
                    <a:pt x="3332" y="1072"/>
                  </a:lnTo>
                  <a:lnTo>
                    <a:pt x="3402" y="1088"/>
                  </a:lnTo>
                  <a:lnTo>
                    <a:pt x="3402" y="1088"/>
                  </a:lnTo>
                  <a:lnTo>
                    <a:pt x="3434" y="1102"/>
                  </a:lnTo>
                  <a:lnTo>
                    <a:pt x="3434" y="1102"/>
                  </a:lnTo>
                  <a:lnTo>
                    <a:pt x="3338" y="1082"/>
                  </a:lnTo>
                  <a:lnTo>
                    <a:pt x="3244" y="1060"/>
                  </a:lnTo>
                  <a:lnTo>
                    <a:pt x="3244" y="1060"/>
                  </a:lnTo>
                  <a:lnTo>
                    <a:pt x="3130" y="1016"/>
                  </a:lnTo>
                  <a:lnTo>
                    <a:pt x="3130" y="1016"/>
                  </a:lnTo>
                  <a:close/>
                  <a:moveTo>
                    <a:pt x="3414" y="1090"/>
                  </a:moveTo>
                  <a:lnTo>
                    <a:pt x="3414" y="1090"/>
                  </a:lnTo>
                  <a:lnTo>
                    <a:pt x="3466" y="1102"/>
                  </a:lnTo>
                  <a:lnTo>
                    <a:pt x="3466" y="1102"/>
                  </a:lnTo>
                  <a:lnTo>
                    <a:pt x="3564" y="1120"/>
                  </a:lnTo>
                  <a:lnTo>
                    <a:pt x="3564" y="1120"/>
                  </a:lnTo>
                  <a:lnTo>
                    <a:pt x="3580" y="1128"/>
                  </a:lnTo>
                  <a:lnTo>
                    <a:pt x="3580" y="1128"/>
                  </a:lnTo>
                  <a:lnTo>
                    <a:pt x="3446" y="1104"/>
                  </a:lnTo>
                  <a:lnTo>
                    <a:pt x="3444" y="1104"/>
                  </a:lnTo>
                  <a:lnTo>
                    <a:pt x="3444" y="1104"/>
                  </a:lnTo>
                  <a:lnTo>
                    <a:pt x="3414" y="1090"/>
                  </a:lnTo>
                  <a:lnTo>
                    <a:pt x="3414" y="1090"/>
                  </a:lnTo>
                  <a:close/>
                  <a:moveTo>
                    <a:pt x="3468" y="1100"/>
                  </a:moveTo>
                  <a:lnTo>
                    <a:pt x="3468" y="1100"/>
                  </a:lnTo>
                  <a:lnTo>
                    <a:pt x="3406" y="1086"/>
                  </a:lnTo>
                  <a:lnTo>
                    <a:pt x="3406" y="1086"/>
                  </a:lnTo>
                  <a:lnTo>
                    <a:pt x="3360" y="1068"/>
                  </a:lnTo>
                  <a:lnTo>
                    <a:pt x="3360" y="1068"/>
                  </a:lnTo>
                  <a:lnTo>
                    <a:pt x="3422" y="1082"/>
                  </a:lnTo>
                  <a:lnTo>
                    <a:pt x="3488" y="1096"/>
                  </a:lnTo>
                  <a:lnTo>
                    <a:pt x="3488" y="1096"/>
                  </a:lnTo>
                  <a:lnTo>
                    <a:pt x="3538" y="1108"/>
                  </a:lnTo>
                  <a:lnTo>
                    <a:pt x="3538" y="1108"/>
                  </a:lnTo>
                  <a:lnTo>
                    <a:pt x="3560" y="1118"/>
                  </a:lnTo>
                  <a:lnTo>
                    <a:pt x="3560" y="1118"/>
                  </a:lnTo>
                  <a:lnTo>
                    <a:pt x="3468" y="1100"/>
                  </a:lnTo>
                  <a:lnTo>
                    <a:pt x="3468" y="1100"/>
                  </a:lnTo>
                  <a:close/>
                  <a:moveTo>
                    <a:pt x="3534" y="1104"/>
                  </a:moveTo>
                  <a:lnTo>
                    <a:pt x="3534" y="1104"/>
                  </a:lnTo>
                  <a:lnTo>
                    <a:pt x="3514" y="1094"/>
                  </a:lnTo>
                  <a:lnTo>
                    <a:pt x="3514" y="1094"/>
                  </a:lnTo>
                  <a:lnTo>
                    <a:pt x="3664" y="1126"/>
                  </a:lnTo>
                  <a:lnTo>
                    <a:pt x="3664" y="1126"/>
                  </a:lnTo>
                  <a:lnTo>
                    <a:pt x="3678" y="1132"/>
                  </a:lnTo>
                  <a:lnTo>
                    <a:pt x="3678" y="1132"/>
                  </a:lnTo>
                  <a:lnTo>
                    <a:pt x="3540" y="1106"/>
                  </a:lnTo>
                  <a:lnTo>
                    <a:pt x="3540" y="1106"/>
                  </a:lnTo>
                  <a:lnTo>
                    <a:pt x="3534" y="1104"/>
                  </a:lnTo>
                  <a:lnTo>
                    <a:pt x="3534" y="1104"/>
                  </a:lnTo>
                  <a:close/>
                  <a:moveTo>
                    <a:pt x="3512" y="1092"/>
                  </a:moveTo>
                  <a:lnTo>
                    <a:pt x="3512" y="1092"/>
                  </a:lnTo>
                  <a:lnTo>
                    <a:pt x="3506" y="1090"/>
                  </a:lnTo>
                  <a:lnTo>
                    <a:pt x="3506" y="1090"/>
                  </a:lnTo>
                  <a:lnTo>
                    <a:pt x="3468" y="1072"/>
                  </a:lnTo>
                  <a:lnTo>
                    <a:pt x="3468" y="1072"/>
                  </a:lnTo>
                  <a:lnTo>
                    <a:pt x="3532" y="1088"/>
                  </a:lnTo>
                  <a:lnTo>
                    <a:pt x="3532" y="1088"/>
                  </a:lnTo>
                  <a:lnTo>
                    <a:pt x="3640" y="1114"/>
                  </a:lnTo>
                  <a:lnTo>
                    <a:pt x="3640" y="1114"/>
                  </a:lnTo>
                  <a:lnTo>
                    <a:pt x="3658" y="1124"/>
                  </a:lnTo>
                  <a:lnTo>
                    <a:pt x="3658" y="1124"/>
                  </a:lnTo>
                  <a:lnTo>
                    <a:pt x="3512" y="1092"/>
                  </a:lnTo>
                  <a:lnTo>
                    <a:pt x="3512" y="1092"/>
                  </a:lnTo>
                  <a:close/>
                  <a:moveTo>
                    <a:pt x="3534" y="1088"/>
                  </a:moveTo>
                  <a:lnTo>
                    <a:pt x="3534" y="1088"/>
                  </a:lnTo>
                  <a:lnTo>
                    <a:pt x="3458" y="1068"/>
                  </a:lnTo>
                  <a:lnTo>
                    <a:pt x="3458" y="1068"/>
                  </a:lnTo>
                  <a:lnTo>
                    <a:pt x="3396" y="1040"/>
                  </a:lnTo>
                  <a:lnTo>
                    <a:pt x="3396" y="1040"/>
                  </a:lnTo>
                  <a:lnTo>
                    <a:pt x="3474" y="1062"/>
                  </a:lnTo>
                  <a:lnTo>
                    <a:pt x="3554" y="1084"/>
                  </a:lnTo>
                  <a:lnTo>
                    <a:pt x="3554" y="1084"/>
                  </a:lnTo>
                  <a:lnTo>
                    <a:pt x="3608" y="1098"/>
                  </a:lnTo>
                  <a:lnTo>
                    <a:pt x="3608" y="1098"/>
                  </a:lnTo>
                  <a:lnTo>
                    <a:pt x="3634" y="1110"/>
                  </a:lnTo>
                  <a:lnTo>
                    <a:pt x="3634" y="1110"/>
                  </a:lnTo>
                  <a:lnTo>
                    <a:pt x="3534" y="1088"/>
                  </a:lnTo>
                  <a:lnTo>
                    <a:pt x="3534" y="1088"/>
                  </a:lnTo>
                  <a:close/>
                  <a:moveTo>
                    <a:pt x="3556" y="1084"/>
                  </a:moveTo>
                  <a:lnTo>
                    <a:pt x="3556" y="1084"/>
                  </a:lnTo>
                  <a:lnTo>
                    <a:pt x="3468" y="1060"/>
                  </a:lnTo>
                  <a:lnTo>
                    <a:pt x="3382" y="1034"/>
                  </a:lnTo>
                  <a:lnTo>
                    <a:pt x="3382" y="1034"/>
                  </a:lnTo>
                  <a:lnTo>
                    <a:pt x="3280" y="988"/>
                  </a:lnTo>
                  <a:lnTo>
                    <a:pt x="3176" y="946"/>
                  </a:lnTo>
                  <a:lnTo>
                    <a:pt x="3120" y="926"/>
                  </a:lnTo>
                  <a:lnTo>
                    <a:pt x="3064" y="908"/>
                  </a:lnTo>
                  <a:lnTo>
                    <a:pt x="3006" y="890"/>
                  </a:lnTo>
                  <a:lnTo>
                    <a:pt x="2946" y="872"/>
                  </a:lnTo>
                  <a:lnTo>
                    <a:pt x="2946" y="872"/>
                  </a:lnTo>
                  <a:lnTo>
                    <a:pt x="2810" y="816"/>
                  </a:lnTo>
                  <a:lnTo>
                    <a:pt x="2810" y="816"/>
                  </a:lnTo>
                  <a:lnTo>
                    <a:pt x="2748" y="790"/>
                  </a:lnTo>
                  <a:lnTo>
                    <a:pt x="2748" y="790"/>
                  </a:lnTo>
                  <a:lnTo>
                    <a:pt x="2828" y="806"/>
                  </a:lnTo>
                  <a:lnTo>
                    <a:pt x="2828" y="806"/>
                  </a:lnTo>
                  <a:lnTo>
                    <a:pt x="2840" y="810"/>
                  </a:lnTo>
                  <a:lnTo>
                    <a:pt x="2840" y="810"/>
                  </a:lnTo>
                  <a:lnTo>
                    <a:pt x="2894" y="832"/>
                  </a:lnTo>
                  <a:lnTo>
                    <a:pt x="2894" y="832"/>
                  </a:lnTo>
                  <a:lnTo>
                    <a:pt x="3056" y="898"/>
                  </a:lnTo>
                  <a:lnTo>
                    <a:pt x="3218" y="962"/>
                  </a:lnTo>
                  <a:lnTo>
                    <a:pt x="3300" y="992"/>
                  </a:lnTo>
                  <a:lnTo>
                    <a:pt x="3386" y="1022"/>
                  </a:lnTo>
                  <a:lnTo>
                    <a:pt x="3474" y="1050"/>
                  </a:lnTo>
                  <a:lnTo>
                    <a:pt x="3566" y="1078"/>
                  </a:lnTo>
                  <a:lnTo>
                    <a:pt x="3566" y="1078"/>
                  </a:lnTo>
                  <a:lnTo>
                    <a:pt x="3596" y="1092"/>
                  </a:lnTo>
                  <a:lnTo>
                    <a:pt x="3596" y="1092"/>
                  </a:lnTo>
                  <a:lnTo>
                    <a:pt x="3600" y="1096"/>
                  </a:lnTo>
                  <a:lnTo>
                    <a:pt x="3600" y="1096"/>
                  </a:lnTo>
                  <a:lnTo>
                    <a:pt x="3556" y="1084"/>
                  </a:lnTo>
                  <a:lnTo>
                    <a:pt x="3556" y="1084"/>
                  </a:lnTo>
                  <a:close/>
                  <a:moveTo>
                    <a:pt x="2898" y="832"/>
                  </a:moveTo>
                  <a:lnTo>
                    <a:pt x="2898" y="832"/>
                  </a:lnTo>
                  <a:lnTo>
                    <a:pt x="2842" y="810"/>
                  </a:lnTo>
                  <a:lnTo>
                    <a:pt x="2842" y="810"/>
                  </a:lnTo>
                  <a:lnTo>
                    <a:pt x="2840" y="808"/>
                  </a:lnTo>
                  <a:lnTo>
                    <a:pt x="2840" y="808"/>
                  </a:lnTo>
                  <a:lnTo>
                    <a:pt x="2934" y="830"/>
                  </a:lnTo>
                  <a:lnTo>
                    <a:pt x="2934" y="830"/>
                  </a:lnTo>
                  <a:lnTo>
                    <a:pt x="2938" y="830"/>
                  </a:lnTo>
                  <a:lnTo>
                    <a:pt x="2938" y="830"/>
                  </a:lnTo>
                  <a:lnTo>
                    <a:pt x="3002" y="858"/>
                  </a:lnTo>
                  <a:lnTo>
                    <a:pt x="3002" y="858"/>
                  </a:lnTo>
                  <a:lnTo>
                    <a:pt x="3126" y="908"/>
                  </a:lnTo>
                  <a:lnTo>
                    <a:pt x="3248" y="956"/>
                  </a:lnTo>
                  <a:lnTo>
                    <a:pt x="3374" y="1002"/>
                  </a:lnTo>
                  <a:lnTo>
                    <a:pt x="3504" y="1046"/>
                  </a:lnTo>
                  <a:lnTo>
                    <a:pt x="3504" y="1046"/>
                  </a:lnTo>
                  <a:lnTo>
                    <a:pt x="3556" y="1074"/>
                  </a:lnTo>
                  <a:lnTo>
                    <a:pt x="3556" y="1074"/>
                  </a:lnTo>
                  <a:lnTo>
                    <a:pt x="3468" y="1046"/>
                  </a:lnTo>
                  <a:lnTo>
                    <a:pt x="3380" y="1018"/>
                  </a:lnTo>
                  <a:lnTo>
                    <a:pt x="3296" y="990"/>
                  </a:lnTo>
                  <a:lnTo>
                    <a:pt x="3216" y="960"/>
                  </a:lnTo>
                  <a:lnTo>
                    <a:pt x="3056" y="896"/>
                  </a:lnTo>
                  <a:lnTo>
                    <a:pt x="2898" y="832"/>
                  </a:lnTo>
                  <a:lnTo>
                    <a:pt x="2898" y="832"/>
                  </a:lnTo>
                  <a:close/>
                  <a:moveTo>
                    <a:pt x="2940" y="830"/>
                  </a:moveTo>
                  <a:lnTo>
                    <a:pt x="2940" y="830"/>
                  </a:lnTo>
                  <a:lnTo>
                    <a:pt x="2876" y="804"/>
                  </a:lnTo>
                  <a:lnTo>
                    <a:pt x="2876" y="804"/>
                  </a:lnTo>
                  <a:lnTo>
                    <a:pt x="2726" y="746"/>
                  </a:lnTo>
                  <a:lnTo>
                    <a:pt x="2726" y="746"/>
                  </a:lnTo>
                  <a:lnTo>
                    <a:pt x="2806" y="762"/>
                  </a:lnTo>
                  <a:lnTo>
                    <a:pt x="2806" y="762"/>
                  </a:lnTo>
                  <a:lnTo>
                    <a:pt x="2904" y="798"/>
                  </a:lnTo>
                  <a:lnTo>
                    <a:pt x="2904" y="798"/>
                  </a:lnTo>
                  <a:lnTo>
                    <a:pt x="3082" y="870"/>
                  </a:lnTo>
                  <a:lnTo>
                    <a:pt x="3082" y="870"/>
                  </a:lnTo>
                  <a:lnTo>
                    <a:pt x="3012" y="850"/>
                  </a:lnTo>
                  <a:lnTo>
                    <a:pt x="2940" y="830"/>
                  </a:lnTo>
                  <a:lnTo>
                    <a:pt x="2940" y="830"/>
                  </a:lnTo>
                  <a:close/>
                  <a:moveTo>
                    <a:pt x="2872" y="804"/>
                  </a:moveTo>
                  <a:lnTo>
                    <a:pt x="2872" y="804"/>
                  </a:lnTo>
                  <a:lnTo>
                    <a:pt x="2926" y="826"/>
                  </a:lnTo>
                  <a:lnTo>
                    <a:pt x="2926" y="826"/>
                  </a:lnTo>
                  <a:lnTo>
                    <a:pt x="2830" y="804"/>
                  </a:lnTo>
                  <a:lnTo>
                    <a:pt x="2830" y="804"/>
                  </a:lnTo>
                  <a:lnTo>
                    <a:pt x="2650" y="732"/>
                  </a:lnTo>
                  <a:lnTo>
                    <a:pt x="2650" y="732"/>
                  </a:lnTo>
                  <a:lnTo>
                    <a:pt x="2716" y="744"/>
                  </a:lnTo>
                  <a:lnTo>
                    <a:pt x="2716" y="744"/>
                  </a:lnTo>
                  <a:lnTo>
                    <a:pt x="2872" y="804"/>
                  </a:lnTo>
                  <a:lnTo>
                    <a:pt x="2872" y="804"/>
                  </a:lnTo>
                  <a:close/>
                  <a:moveTo>
                    <a:pt x="2820" y="802"/>
                  </a:moveTo>
                  <a:lnTo>
                    <a:pt x="2820" y="802"/>
                  </a:lnTo>
                  <a:lnTo>
                    <a:pt x="2740" y="786"/>
                  </a:lnTo>
                  <a:lnTo>
                    <a:pt x="2740" y="786"/>
                  </a:lnTo>
                  <a:lnTo>
                    <a:pt x="2628" y="738"/>
                  </a:lnTo>
                  <a:lnTo>
                    <a:pt x="2628" y="738"/>
                  </a:lnTo>
                  <a:lnTo>
                    <a:pt x="2582" y="720"/>
                  </a:lnTo>
                  <a:lnTo>
                    <a:pt x="2582" y="720"/>
                  </a:lnTo>
                  <a:lnTo>
                    <a:pt x="2640" y="730"/>
                  </a:lnTo>
                  <a:lnTo>
                    <a:pt x="2640" y="730"/>
                  </a:lnTo>
                  <a:lnTo>
                    <a:pt x="2820" y="802"/>
                  </a:lnTo>
                  <a:lnTo>
                    <a:pt x="2820" y="802"/>
                  </a:lnTo>
                  <a:close/>
                  <a:moveTo>
                    <a:pt x="2576" y="718"/>
                  </a:moveTo>
                  <a:lnTo>
                    <a:pt x="2576" y="718"/>
                  </a:lnTo>
                  <a:lnTo>
                    <a:pt x="2436" y="658"/>
                  </a:lnTo>
                  <a:lnTo>
                    <a:pt x="2436" y="658"/>
                  </a:lnTo>
                  <a:lnTo>
                    <a:pt x="2474" y="664"/>
                  </a:lnTo>
                  <a:lnTo>
                    <a:pt x="2474" y="664"/>
                  </a:lnTo>
                  <a:lnTo>
                    <a:pt x="2568" y="702"/>
                  </a:lnTo>
                  <a:lnTo>
                    <a:pt x="2568" y="702"/>
                  </a:lnTo>
                  <a:lnTo>
                    <a:pt x="2632" y="726"/>
                  </a:lnTo>
                  <a:lnTo>
                    <a:pt x="2632" y="726"/>
                  </a:lnTo>
                  <a:lnTo>
                    <a:pt x="2576" y="718"/>
                  </a:lnTo>
                  <a:lnTo>
                    <a:pt x="2576" y="718"/>
                  </a:lnTo>
                  <a:close/>
                  <a:moveTo>
                    <a:pt x="2566" y="716"/>
                  </a:moveTo>
                  <a:lnTo>
                    <a:pt x="2566" y="716"/>
                  </a:lnTo>
                  <a:lnTo>
                    <a:pt x="2518" y="708"/>
                  </a:lnTo>
                  <a:lnTo>
                    <a:pt x="2518" y="708"/>
                  </a:lnTo>
                  <a:lnTo>
                    <a:pt x="2396" y="654"/>
                  </a:lnTo>
                  <a:lnTo>
                    <a:pt x="2396" y="654"/>
                  </a:lnTo>
                  <a:lnTo>
                    <a:pt x="2428" y="658"/>
                  </a:lnTo>
                  <a:lnTo>
                    <a:pt x="2428" y="658"/>
                  </a:lnTo>
                  <a:lnTo>
                    <a:pt x="2566" y="716"/>
                  </a:lnTo>
                  <a:lnTo>
                    <a:pt x="2566" y="716"/>
                  </a:lnTo>
                  <a:close/>
                  <a:moveTo>
                    <a:pt x="2510" y="706"/>
                  </a:moveTo>
                  <a:lnTo>
                    <a:pt x="2510" y="706"/>
                  </a:lnTo>
                  <a:lnTo>
                    <a:pt x="2468" y="700"/>
                  </a:lnTo>
                  <a:lnTo>
                    <a:pt x="2468" y="700"/>
                  </a:lnTo>
                  <a:lnTo>
                    <a:pt x="2358" y="648"/>
                  </a:lnTo>
                  <a:lnTo>
                    <a:pt x="2358" y="648"/>
                  </a:lnTo>
                  <a:lnTo>
                    <a:pt x="2388" y="652"/>
                  </a:lnTo>
                  <a:lnTo>
                    <a:pt x="2388" y="652"/>
                  </a:lnTo>
                  <a:lnTo>
                    <a:pt x="2510" y="706"/>
                  </a:lnTo>
                  <a:lnTo>
                    <a:pt x="2510" y="706"/>
                  </a:lnTo>
                  <a:close/>
                  <a:moveTo>
                    <a:pt x="2460" y="700"/>
                  </a:moveTo>
                  <a:lnTo>
                    <a:pt x="2460" y="700"/>
                  </a:lnTo>
                  <a:lnTo>
                    <a:pt x="2422" y="694"/>
                  </a:lnTo>
                  <a:lnTo>
                    <a:pt x="2422" y="694"/>
                  </a:lnTo>
                  <a:lnTo>
                    <a:pt x="2324" y="644"/>
                  </a:lnTo>
                  <a:lnTo>
                    <a:pt x="2324" y="644"/>
                  </a:lnTo>
                  <a:lnTo>
                    <a:pt x="2352" y="648"/>
                  </a:lnTo>
                  <a:lnTo>
                    <a:pt x="2352" y="648"/>
                  </a:lnTo>
                  <a:lnTo>
                    <a:pt x="2460" y="700"/>
                  </a:lnTo>
                  <a:lnTo>
                    <a:pt x="2460" y="700"/>
                  </a:lnTo>
                  <a:close/>
                  <a:moveTo>
                    <a:pt x="2320" y="642"/>
                  </a:moveTo>
                  <a:lnTo>
                    <a:pt x="2320" y="642"/>
                  </a:lnTo>
                  <a:lnTo>
                    <a:pt x="2228" y="592"/>
                  </a:lnTo>
                  <a:lnTo>
                    <a:pt x="2228" y="592"/>
                  </a:lnTo>
                  <a:lnTo>
                    <a:pt x="2244" y="594"/>
                  </a:lnTo>
                  <a:lnTo>
                    <a:pt x="2244" y="594"/>
                  </a:lnTo>
                  <a:lnTo>
                    <a:pt x="2346" y="644"/>
                  </a:lnTo>
                  <a:lnTo>
                    <a:pt x="2346" y="644"/>
                  </a:lnTo>
                  <a:lnTo>
                    <a:pt x="2320" y="642"/>
                  </a:lnTo>
                  <a:lnTo>
                    <a:pt x="2320" y="642"/>
                  </a:lnTo>
                  <a:close/>
                  <a:moveTo>
                    <a:pt x="2312" y="640"/>
                  </a:moveTo>
                  <a:lnTo>
                    <a:pt x="2312" y="640"/>
                  </a:lnTo>
                  <a:lnTo>
                    <a:pt x="2288" y="638"/>
                  </a:lnTo>
                  <a:lnTo>
                    <a:pt x="2288" y="638"/>
                  </a:lnTo>
                  <a:lnTo>
                    <a:pt x="2204" y="590"/>
                  </a:lnTo>
                  <a:lnTo>
                    <a:pt x="2204" y="590"/>
                  </a:lnTo>
                  <a:lnTo>
                    <a:pt x="2220" y="592"/>
                  </a:lnTo>
                  <a:lnTo>
                    <a:pt x="2220" y="592"/>
                  </a:lnTo>
                  <a:lnTo>
                    <a:pt x="2312" y="640"/>
                  </a:lnTo>
                  <a:lnTo>
                    <a:pt x="2312" y="640"/>
                  </a:lnTo>
                  <a:close/>
                  <a:moveTo>
                    <a:pt x="2200" y="588"/>
                  </a:moveTo>
                  <a:lnTo>
                    <a:pt x="2200" y="588"/>
                  </a:lnTo>
                  <a:lnTo>
                    <a:pt x="2146" y="556"/>
                  </a:lnTo>
                  <a:lnTo>
                    <a:pt x="2146" y="556"/>
                  </a:lnTo>
                  <a:lnTo>
                    <a:pt x="2120" y="542"/>
                  </a:lnTo>
                  <a:lnTo>
                    <a:pt x="2120" y="542"/>
                  </a:lnTo>
                  <a:lnTo>
                    <a:pt x="2130" y="542"/>
                  </a:lnTo>
                  <a:lnTo>
                    <a:pt x="2130" y="542"/>
                  </a:lnTo>
                  <a:lnTo>
                    <a:pt x="2160" y="558"/>
                  </a:lnTo>
                  <a:lnTo>
                    <a:pt x="2160" y="558"/>
                  </a:lnTo>
                  <a:lnTo>
                    <a:pt x="2218" y="590"/>
                  </a:lnTo>
                  <a:lnTo>
                    <a:pt x="2218" y="590"/>
                  </a:lnTo>
                  <a:lnTo>
                    <a:pt x="2200" y="588"/>
                  </a:lnTo>
                  <a:lnTo>
                    <a:pt x="2200" y="588"/>
                  </a:lnTo>
                  <a:close/>
                  <a:moveTo>
                    <a:pt x="2144" y="558"/>
                  </a:moveTo>
                  <a:lnTo>
                    <a:pt x="2144" y="558"/>
                  </a:lnTo>
                  <a:lnTo>
                    <a:pt x="2194" y="588"/>
                  </a:lnTo>
                  <a:lnTo>
                    <a:pt x="2194" y="588"/>
                  </a:lnTo>
                  <a:lnTo>
                    <a:pt x="2178" y="586"/>
                  </a:lnTo>
                  <a:lnTo>
                    <a:pt x="2178" y="586"/>
                  </a:lnTo>
                  <a:lnTo>
                    <a:pt x="2130" y="556"/>
                  </a:lnTo>
                  <a:lnTo>
                    <a:pt x="2130" y="556"/>
                  </a:lnTo>
                  <a:lnTo>
                    <a:pt x="2106" y="540"/>
                  </a:lnTo>
                  <a:lnTo>
                    <a:pt x="2106" y="540"/>
                  </a:lnTo>
                  <a:lnTo>
                    <a:pt x="2114" y="540"/>
                  </a:lnTo>
                  <a:lnTo>
                    <a:pt x="2114" y="540"/>
                  </a:lnTo>
                  <a:lnTo>
                    <a:pt x="2144" y="558"/>
                  </a:lnTo>
                  <a:lnTo>
                    <a:pt x="2144" y="558"/>
                  </a:lnTo>
                  <a:close/>
                  <a:moveTo>
                    <a:pt x="2102" y="538"/>
                  </a:moveTo>
                  <a:lnTo>
                    <a:pt x="2102" y="538"/>
                  </a:lnTo>
                  <a:lnTo>
                    <a:pt x="2096" y="534"/>
                  </a:lnTo>
                  <a:lnTo>
                    <a:pt x="2096" y="534"/>
                  </a:lnTo>
                  <a:lnTo>
                    <a:pt x="2106" y="536"/>
                  </a:lnTo>
                  <a:lnTo>
                    <a:pt x="2106" y="536"/>
                  </a:lnTo>
                  <a:lnTo>
                    <a:pt x="2112" y="538"/>
                  </a:lnTo>
                  <a:lnTo>
                    <a:pt x="2112" y="538"/>
                  </a:lnTo>
                  <a:lnTo>
                    <a:pt x="2102" y="538"/>
                  </a:lnTo>
                  <a:lnTo>
                    <a:pt x="2102" y="538"/>
                  </a:lnTo>
                  <a:close/>
                  <a:moveTo>
                    <a:pt x="2100" y="538"/>
                  </a:moveTo>
                  <a:lnTo>
                    <a:pt x="2100" y="538"/>
                  </a:lnTo>
                  <a:lnTo>
                    <a:pt x="2126" y="556"/>
                  </a:lnTo>
                  <a:lnTo>
                    <a:pt x="2126" y="556"/>
                  </a:lnTo>
                  <a:lnTo>
                    <a:pt x="2174" y="586"/>
                  </a:lnTo>
                  <a:lnTo>
                    <a:pt x="2174" y="586"/>
                  </a:lnTo>
                  <a:lnTo>
                    <a:pt x="2158" y="584"/>
                  </a:lnTo>
                  <a:lnTo>
                    <a:pt x="2158" y="584"/>
                  </a:lnTo>
                  <a:lnTo>
                    <a:pt x="2114" y="554"/>
                  </a:lnTo>
                  <a:lnTo>
                    <a:pt x="2114" y="554"/>
                  </a:lnTo>
                  <a:lnTo>
                    <a:pt x="2090" y="538"/>
                  </a:lnTo>
                  <a:lnTo>
                    <a:pt x="2090" y="538"/>
                  </a:lnTo>
                  <a:lnTo>
                    <a:pt x="2100" y="538"/>
                  </a:lnTo>
                  <a:lnTo>
                    <a:pt x="2100" y="538"/>
                  </a:lnTo>
                  <a:close/>
                  <a:moveTo>
                    <a:pt x="2176" y="588"/>
                  </a:moveTo>
                  <a:lnTo>
                    <a:pt x="2176" y="588"/>
                  </a:lnTo>
                  <a:lnTo>
                    <a:pt x="2252" y="634"/>
                  </a:lnTo>
                  <a:lnTo>
                    <a:pt x="2252" y="634"/>
                  </a:lnTo>
                  <a:lnTo>
                    <a:pt x="2230" y="630"/>
                  </a:lnTo>
                  <a:lnTo>
                    <a:pt x="2230" y="630"/>
                  </a:lnTo>
                  <a:lnTo>
                    <a:pt x="2160" y="586"/>
                  </a:lnTo>
                  <a:lnTo>
                    <a:pt x="2160" y="586"/>
                  </a:lnTo>
                  <a:lnTo>
                    <a:pt x="2176" y="588"/>
                  </a:lnTo>
                  <a:lnTo>
                    <a:pt x="2176" y="588"/>
                  </a:lnTo>
                  <a:close/>
                  <a:moveTo>
                    <a:pt x="2256" y="636"/>
                  </a:moveTo>
                  <a:lnTo>
                    <a:pt x="2256" y="636"/>
                  </a:lnTo>
                  <a:lnTo>
                    <a:pt x="2336" y="682"/>
                  </a:lnTo>
                  <a:lnTo>
                    <a:pt x="2336" y="682"/>
                  </a:lnTo>
                  <a:lnTo>
                    <a:pt x="2308" y="678"/>
                  </a:lnTo>
                  <a:lnTo>
                    <a:pt x="2308" y="678"/>
                  </a:lnTo>
                  <a:lnTo>
                    <a:pt x="2234" y="634"/>
                  </a:lnTo>
                  <a:lnTo>
                    <a:pt x="2234" y="634"/>
                  </a:lnTo>
                  <a:lnTo>
                    <a:pt x="2256" y="636"/>
                  </a:lnTo>
                  <a:lnTo>
                    <a:pt x="2256" y="636"/>
                  </a:lnTo>
                  <a:close/>
                  <a:moveTo>
                    <a:pt x="2340" y="686"/>
                  </a:moveTo>
                  <a:lnTo>
                    <a:pt x="2340" y="686"/>
                  </a:lnTo>
                  <a:lnTo>
                    <a:pt x="2428" y="734"/>
                  </a:lnTo>
                  <a:lnTo>
                    <a:pt x="2428" y="734"/>
                  </a:lnTo>
                  <a:lnTo>
                    <a:pt x="2390" y="728"/>
                  </a:lnTo>
                  <a:lnTo>
                    <a:pt x="2390" y="728"/>
                  </a:lnTo>
                  <a:lnTo>
                    <a:pt x="2312" y="682"/>
                  </a:lnTo>
                  <a:lnTo>
                    <a:pt x="2312" y="682"/>
                  </a:lnTo>
                  <a:lnTo>
                    <a:pt x="2340" y="686"/>
                  </a:lnTo>
                  <a:lnTo>
                    <a:pt x="2340" y="686"/>
                  </a:lnTo>
                  <a:close/>
                  <a:moveTo>
                    <a:pt x="2432" y="736"/>
                  </a:moveTo>
                  <a:lnTo>
                    <a:pt x="2432" y="736"/>
                  </a:lnTo>
                  <a:lnTo>
                    <a:pt x="2528" y="786"/>
                  </a:lnTo>
                  <a:lnTo>
                    <a:pt x="2528" y="786"/>
                  </a:lnTo>
                  <a:lnTo>
                    <a:pt x="2480" y="778"/>
                  </a:lnTo>
                  <a:lnTo>
                    <a:pt x="2480" y="778"/>
                  </a:lnTo>
                  <a:lnTo>
                    <a:pt x="2394" y="730"/>
                  </a:lnTo>
                  <a:lnTo>
                    <a:pt x="2394" y="730"/>
                  </a:lnTo>
                  <a:lnTo>
                    <a:pt x="2432" y="736"/>
                  </a:lnTo>
                  <a:lnTo>
                    <a:pt x="2432" y="736"/>
                  </a:lnTo>
                  <a:close/>
                  <a:moveTo>
                    <a:pt x="2532" y="788"/>
                  </a:moveTo>
                  <a:lnTo>
                    <a:pt x="2532" y="788"/>
                  </a:lnTo>
                  <a:lnTo>
                    <a:pt x="2644" y="844"/>
                  </a:lnTo>
                  <a:lnTo>
                    <a:pt x="2644" y="844"/>
                  </a:lnTo>
                  <a:lnTo>
                    <a:pt x="2582" y="834"/>
                  </a:lnTo>
                  <a:lnTo>
                    <a:pt x="2582" y="834"/>
                  </a:lnTo>
                  <a:lnTo>
                    <a:pt x="2484" y="780"/>
                  </a:lnTo>
                  <a:lnTo>
                    <a:pt x="2484" y="780"/>
                  </a:lnTo>
                  <a:lnTo>
                    <a:pt x="2532" y="788"/>
                  </a:lnTo>
                  <a:lnTo>
                    <a:pt x="2532" y="788"/>
                  </a:lnTo>
                  <a:close/>
                  <a:moveTo>
                    <a:pt x="2648" y="846"/>
                  </a:moveTo>
                  <a:lnTo>
                    <a:pt x="2648" y="846"/>
                  </a:lnTo>
                  <a:lnTo>
                    <a:pt x="2724" y="882"/>
                  </a:lnTo>
                  <a:lnTo>
                    <a:pt x="2800" y="914"/>
                  </a:lnTo>
                  <a:lnTo>
                    <a:pt x="2800" y="914"/>
                  </a:lnTo>
                  <a:lnTo>
                    <a:pt x="2716" y="896"/>
                  </a:lnTo>
                  <a:lnTo>
                    <a:pt x="2716" y="896"/>
                  </a:lnTo>
                  <a:lnTo>
                    <a:pt x="2712" y="894"/>
                  </a:lnTo>
                  <a:lnTo>
                    <a:pt x="2712" y="894"/>
                  </a:lnTo>
                  <a:lnTo>
                    <a:pt x="2616" y="850"/>
                  </a:lnTo>
                  <a:lnTo>
                    <a:pt x="2616" y="850"/>
                  </a:lnTo>
                  <a:lnTo>
                    <a:pt x="2588" y="836"/>
                  </a:lnTo>
                  <a:lnTo>
                    <a:pt x="2588" y="836"/>
                  </a:lnTo>
                  <a:lnTo>
                    <a:pt x="2648" y="846"/>
                  </a:lnTo>
                  <a:lnTo>
                    <a:pt x="2648" y="846"/>
                  </a:lnTo>
                  <a:close/>
                  <a:moveTo>
                    <a:pt x="2808" y="918"/>
                  </a:moveTo>
                  <a:lnTo>
                    <a:pt x="2808" y="918"/>
                  </a:lnTo>
                  <a:lnTo>
                    <a:pt x="2914" y="960"/>
                  </a:lnTo>
                  <a:lnTo>
                    <a:pt x="3022" y="998"/>
                  </a:lnTo>
                  <a:lnTo>
                    <a:pt x="3130" y="1032"/>
                  </a:lnTo>
                  <a:lnTo>
                    <a:pt x="3242" y="1062"/>
                  </a:lnTo>
                  <a:lnTo>
                    <a:pt x="3242" y="1062"/>
                  </a:lnTo>
                  <a:lnTo>
                    <a:pt x="3296" y="1084"/>
                  </a:lnTo>
                  <a:lnTo>
                    <a:pt x="3296" y="1084"/>
                  </a:lnTo>
                  <a:lnTo>
                    <a:pt x="3218" y="1066"/>
                  </a:lnTo>
                  <a:lnTo>
                    <a:pt x="3144" y="1046"/>
                  </a:lnTo>
                  <a:lnTo>
                    <a:pt x="3070" y="1026"/>
                  </a:lnTo>
                  <a:lnTo>
                    <a:pt x="2998" y="1004"/>
                  </a:lnTo>
                  <a:lnTo>
                    <a:pt x="2926" y="980"/>
                  </a:lnTo>
                  <a:lnTo>
                    <a:pt x="2856" y="954"/>
                  </a:lnTo>
                  <a:lnTo>
                    <a:pt x="2788" y="928"/>
                  </a:lnTo>
                  <a:lnTo>
                    <a:pt x="2718" y="898"/>
                  </a:lnTo>
                  <a:lnTo>
                    <a:pt x="2718" y="898"/>
                  </a:lnTo>
                  <a:lnTo>
                    <a:pt x="2808" y="918"/>
                  </a:lnTo>
                  <a:lnTo>
                    <a:pt x="2808" y="918"/>
                  </a:lnTo>
                  <a:close/>
                  <a:moveTo>
                    <a:pt x="3256" y="1064"/>
                  </a:moveTo>
                  <a:lnTo>
                    <a:pt x="3256" y="1064"/>
                  </a:lnTo>
                  <a:lnTo>
                    <a:pt x="3346" y="1086"/>
                  </a:lnTo>
                  <a:lnTo>
                    <a:pt x="3442" y="1104"/>
                  </a:lnTo>
                  <a:lnTo>
                    <a:pt x="3442" y="1104"/>
                  </a:lnTo>
                  <a:lnTo>
                    <a:pt x="3464" y="1116"/>
                  </a:lnTo>
                  <a:lnTo>
                    <a:pt x="3464" y="1116"/>
                  </a:lnTo>
                  <a:lnTo>
                    <a:pt x="3424" y="1108"/>
                  </a:lnTo>
                  <a:lnTo>
                    <a:pt x="3424" y="1108"/>
                  </a:lnTo>
                  <a:lnTo>
                    <a:pt x="3308" y="1086"/>
                  </a:lnTo>
                  <a:lnTo>
                    <a:pt x="3308" y="1086"/>
                  </a:lnTo>
                  <a:lnTo>
                    <a:pt x="3256" y="1064"/>
                  </a:lnTo>
                  <a:lnTo>
                    <a:pt x="3256" y="1064"/>
                  </a:lnTo>
                  <a:close/>
                  <a:moveTo>
                    <a:pt x="3450" y="1106"/>
                  </a:moveTo>
                  <a:lnTo>
                    <a:pt x="3450" y="1106"/>
                  </a:lnTo>
                  <a:lnTo>
                    <a:pt x="3586" y="1130"/>
                  </a:lnTo>
                  <a:lnTo>
                    <a:pt x="3586" y="1130"/>
                  </a:lnTo>
                  <a:lnTo>
                    <a:pt x="3598" y="1136"/>
                  </a:lnTo>
                  <a:lnTo>
                    <a:pt x="3598" y="1136"/>
                  </a:lnTo>
                  <a:lnTo>
                    <a:pt x="3474" y="1116"/>
                  </a:lnTo>
                  <a:lnTo>
                    <a:pt x="3474" y="1116"/>
                  </a:lnTo>
                  <a:lnTo>
                    <a:pt x="3470" y="1116"/>
                  </a:lnTo>
                  <a:lnTo>
                    <a:pt x="3470" y="1116"/>
                  </a:lnTo>
                  <a:lnTo>
                    <a:pt x="3450" y="1106"/>
                  </a:lnTo>
                  <a:lnTo>
                    <a:pt x="3450" y="1106"/>
                  </a:lnTo>
                  <a:close/>
                  <a:moveTo>
                    <a:pt x="3594" y="1132"/>
                  </a:moveTo>
                  <a:lnTo>
                    <a:pt x="3594" y="1132"/>
                  </a:lnTo>
                  <a:lnTo>
                    <a:pt x="3710" y="1148"/>
                  </a:lnTo>
                  <a:lnTo>
                    <a:pt x="3710" y="1148"/>
                  </a:lnTo>
                  <a:lnTo>
                    <a:pt x="3718" y="1152"/>
                  </a:lnTo>
                  <a:lnTo>
                    <a:pt x="3718" y="1152"/>
                  </a:lnTo>
                  <a:lnTo>
                    <a:pt x="3606" y="1138"/>
                  </a:lnTo>
                  <a:lnTo>
                    <a:pt x="3606" y="1138"/>
                  </a:lnTo>
                  <a:lnTo>
                    <a:pt x="3594" y="1132"/>
                  </a:lnTo>
                  <a:lnTo>
                    <a:pt x="3594" y="1132"/>
                  </a:lnTo>
                  <a:close/>
                  <a:moveTo>
                    <a:pt x="3588" y="1128"/>
                  </a:moveTo>
                  <a:lnTo>
                    <a:pt x="3588" y="1128"/>
                  </a:lnTo>
                  <a:lnTo>
                    <a:pt x="3572" y="1122"/>
                  </a:lnTo>
                  <a:lnTo>
                    <a:pt x="3572" y="1122"/>
                  </a:lnTo>
                  <a:lnTo>
                    <a:pt x="3698" y="1142"/>
                  </a:lnTo>
                  <a:lnTo>
                    <a:pt x="3698" y="1142"/>
                  </a:lnTo>
                  <a:lnTo>
                    <a:pt x="3706" y="1146"/>
                  </a:lnTo>
                  <a:lnTo>
                    <a:pt x="3706" y="1146"/>
                  </a:lnTo>
                  <a:lnTo>
                    <a:pt x="3588" y="1128"/>
                  </a:lnTo>
                  <a:lnTo>
                    <a:pt x="3588" y="1128"/>
                  </a:lnTo>
                  <a:close/>
                  <a:moveTo>
                    <a:pt x="3568" y="1120"/>
                  </a:moveTo>
                  <a:lnTo>
                    <a:pt x="3568" y="1120"/>
                  </a:lnTo>
                  <a:lnTo>
                    <a:pt x="3546" y="1110"/>
                  </a:lnTo>
                  <a:lnTo>
                    <a:pt x="3546" y="1110"/>
                  </a:lnTo>
                  <a:lnTo>
                    <a:pt x="3682" y="1136"/>
                  </a:lnTo>
                  <a:lnTo>
                    <a:pt x="3682" y="1136"/>
                  </a:lnTo>
                  <a:lnTo>
                    <a:pt x="3694" y="1140"/>
                  </a:lnTo>
                  <a:lnTo>
                    <a:pt x="3694" y="1140"/>
                  </a:lnTo>
                  <a:lnTo>
                    <a:pt x="3568" y="1120"/>
                  </a:lnTo>
                  <a:lnTo>
                    <a:pt x="3568" y="1120"/>
                  </a:lnTo>
                  <a:close/>
                  <a:moveTo>
                    <a:pt x="3672" y="1128"/>
                  </a:moveTo>
                  <a:lnTo>
                    <a:pt x="3672" y="1128"/>
                  </a:lnTo>
                  <a:lnTo>
                    <a:pt x="3798" y="1152"/>
                  </a:lnTo>
                  <a:lnTo>
                    <a:pt x="3798" y="1152"/>
                  </a:lnTo>
                  <a:lnTo>
                    <a:pt x="3804" y="1154"/>
                  </a:lnTo>
                  <a:lnTo>
                    <a:pt x="3804" y="1154"/>
                  </a:lnTo>
                  <a:lnTo>
                    <a:pt x="3686" y="1134"/>
                  </a:lnTo>
                  <a:lnTo>
                    <a:pt x="3686" y="1134"/>
                  </a:lnTo>
                  <a:lnTo>
                    <a:pt x="3672" y="1128"/>
                  </a:lnTo>
                  <a:lnTo>
                    <a:pt x="3672" y="1128"/>
                  </a:lnTo>
                  <a:close/>
                  <a:moveTo>
                    <a:pt x="3666" y="1124"/>
                  </a:moveTo>
                  <a:lnTo>
                    <a:pt x="3666" y="1124"/>
                  </a:lnTo>
                  <a:lnTo>
                    <a:pt x="3648" y="1116"/>
                  </a:lnTo>
                  <a:lnTo>
                    <a:pt x="3648" y="1116"/>
                  </a:lnTo>
                  <a:lnTo>
                    <a:pt x="3786" y="1144"/>
                  </a:lnTo>
                  <a:lnTo>
                    <a:pt x="3786" y="1144"/>
                  </a:lnTo>
                  <a:lnTo>
                    <a:pt x="3794" y="1148"/>
                  </a:lnTo>
                  <a:lnTo>
                    <a:pt x="3794" y="1148"/>
                  </a:lnTo>
                  <a:lnTo>
                    <a:pt x="3666" y="1124"/>
                  </a:lnTo>
                  <a:lnTo>
                    <a:pt x="3666" y="1124"/>
                  </a:lnTo>
                  <a:close/>
                  <a:moveTo>
                    <a:pt x="3642" y="1114"/>
                  </a:moveTo>
                  <a:lnTo>
                    <a:pt x="3642" y="1114"/>
                  </a:lnTo>
                  <a:lnTo>
                    <a:pt x="3618" y="1102"/>
                  </a:lnTo>
                  <a:lnTo>
                    <a:pt x="3618" y="1102"/>
                  </a:lnTo>
                  <a:lnTo>
                    <a:pt x="3694" y="1120"/>
                  </a:lnTo>
                  <a:lnTo>
                    <a:pt x="3768" y="1136"/>
                  </a:lnTo>
                  <a:lnTo>
                    <a:pt x="3768" y="1136"/>
                  </a:lnTo>
                  <a:lnTo>
                    <a:pt x="3780" y="1142"/>
                  </a:lnTo>
                  <a:lnTo>
                    <a:pt x="3780" y="1142"/>
                  </a:lnTo>
                  <a:lnTo>
                    <a:pt x="3642" y="1114"/>
                  </a:lnTo>
                  <a:lnTo>
                    <a:pt x="3642" y="1114"/>
                  </a:lnTo>
                  <a:close/>
                  <a:moveTo>
                    <a:pt x="3612" y="1098"/>
                  </a:moveTo>
                  <a:lnTo>
                    <a:pt x="3612" y="1098"/>
                  </a:lnTo>
                  <a:lnTo>
                    <a:pt x="3600" y="1092"/>
                  </a:lnTo>
                  <a:lnTo>
                    <a:pt x="3600" y="1092"/>
                  </a:lnTo>
                  <a:lnTo>
                    <a:pt x="3578" y="1082"/>
                  </a:lnTo>
                  <a:lnTo>
                    <a:pt x="3578" y="1082"/>
                  </a:lnTo>
                  <a:lnTo>
                    <a:pt x="3658" y="1104"/>
                  </a:lnTo>
                  <a:lnTo>
                    <a:pt x="3748" y="1126"/>
                  </a:lnTo>
                  <a:lnTo>
                    <a:pt x="3748" y="1126"/>
                  </a:lnTo>
                  <a:lnTo>
                    <a:pt x="3764" y="1134"/>
                  </a:lnTo>
                  <a:lnTo>
                    <a:pt x="3764" y="1134"/>
                  </a:lnTo>
                  <a:lnTo>
                    <a:pt x="3686" y="1116"/>
                  </a:lnTo>
                  <a:lnTo>
                    <a:pt x="3612" y="1098"/>
                  </a:lnTo>
                  <a:lnTo>
                    <a:pt x="3612" y="1098"/>
                  </a:lnTo>
                  <a:close/>
                  <a:moveTo>
                    <a:pt x="3578" y="1080"/>
                  </a:moveTo>
                  <a:lnTo>
                    <a:pt x="3578" y="1080"/>
                  </a:lnTo>
                  <a:lnTo>
                    <a:pt x="3568" y="1076"/>
                  </a:lnTo>
                  <a:lnTo>
                    <a:pt x="3568" y="1076"/>
                  </a:lnTo>
                  <a:lnTo>
                    <a:pt x="3518" y="1052"/>
                  </a:lnTo>
                  <a:lnTo>
                    <a:pt x="3518" y="1052"/>
                  </a:lnTo>
                  <a:lnTo>
                    <a:pt x="3598" y="1076"/>
                  </a:lnTo>
                  <a:lnTo>
                    <a:pt x="3598" y="1076"/>
                  </a:lnTo>
                  <a:lnTo>
                    <a:pt x="3720" y="1112"/>
                  </a:lnTo>
                  <a:lnTo>
                    <a:pt x="3720" y="1112"/>
                  </a:lnTo>
                  <a:lnTo>
                    <a:pt x="3740" y="1122"/>
                  </a:lnTo>
                  <a:lnTo>
                    <a:pt x="3740" y="1122"/>
                  </a:lnTo>
                  <a:lnTo>
                    <a:pt x="3650" y="1098"/>
                  </a:lnTo>
                  <a:lnTo>
                    <a:pt x="3578" y="1080"/>
                  </a:lnTo>
                  <a:lnTo>
                    <a:pt x="3578" y="1080"/>
                  </a:lnTo>
                  <a:close/>
                  <a:moveTo>
                    <a:pt x="3600" y="1076"/>
                  </a:moveTo>
                  <a:lnTo>
                    <a:pt x="3600" y="1076"/>
                  </a:lnTo>
                  <a:lnTo>
                    <a:pt x="3506" y="1046"/>
                  </a:lnTo>
                  <a:lnTo>
                    <a:pt x="3506" y="1046"/>
                  </a:lnTo>
                  <a:lnTo>
                    <a:pt x="3408" y="1000"/>
                  </a:lnTo>
                  <a:lnTo>
                    <a:pt x="3408" y="1000"/>
                  </a:lnTo>
                  <a:lnTo>
                    <a:pt x="3512" y="1036"/>
                  </a:lnTo>
                  <a:lnTo>
                    <a:pt x="3620" y="1072"/>
                  </a:lnTo>
                  <a:lnTo>
                    <a:pt x="3620" y="1072"/>
                  </a:lnTo>
                  <a:lnTo>
                    <a:pt x="3684" y="1092"/>
                  </a:lnTo>
                  <a:lnTo>
                    <a:pt x="3684" y="1092"/>
                  </a:lnTo>
                  <a:lnTo>
                    <a:pt x="3714" y="1108"/>
                  </a:lnTo>
                  <a:lnTo>
                    <a:pt x="3714" y="1108"/>
                  </a:lnTo>
                  <a:lnTo>
                    <a:pt x="3600" y="1076"/>
                  </a:lnTo>
                  <a:lnTo>
                    <a:pt x="3600" y="1076"/>
                  </a:lnTo>
                  <a:close/>
                  <a:moveTo>
                    <a:pt x="3622" y="1072"/>
                  </a:moveTo>
                  <a:lnTo>
                    <a:pt x="3622" y="1072"/>
                  </a:lnTo>
                  <a:lnTo>
                    <a:pt x="3500" y="1030"/>
                  </a:lnTo>
                  <a:lnTo>
                    <a:pt x="3384" y="988"/>
                  </a:lnTo>
                  <a:lnTo>
                    <a:pt x="3384" y="988"/>
                  </a:lnTo>
                  <a:lnTo>
                    <a:pt x="3318" y="958"/>
                  </a:lnTo>
                  <a:lnTo>
                    <a:pt x="3250" y="930"/>
                  </a:lnTo>
                  <a:lnTo>
                    <a:pt x="3182" y="904"/>
                  </a:lnTo>
                  <a:lnTo>
                    <a:pt x="3110" y="878"/>
                  </a:lnTo>
                  <a:lnTo>
                    <a:pt x="3108" y="878"/>
                  </a:lnTo>
                  <a:lnTo>
                    <a:pt x="3108" y="878"/>
                  </a:lnTo>
                  <a:lnTo>
                    <a:pt x="2908" y="798"/>
                  </a:lnTo>
                  <a:lnTo>
                    <a:pt x="2908" y="798"/>
                  </a:lnTo>
                  <a:lnTo>
                    <a:pt x="2818" y="764"/>
                  </a:lnTo>
                  <a:lnTo>
                    <a:pt x="2818" y="764"/>
                  </a:lnTo>
                  <a:lnTo>
                    <a:pt x="2918" y="786"/>
                  </a:lnTo>
                  <a:lnTo>
                    <a:pt x="2918" y="786"/>
                  </a:lnTo>
                  <a:lnTo>
                    <a:pt x="2936" y="794"/>
                  </a:lnTo>
                  <a:lnTo>
                    <a:pt x="2936" y="794"/>
                  </a:lnTo>
                  <a:lnTo>
                    <a:pt x="3072" y="846"/>
                  </a:lnTo>
                  <a:lnTo>
                    <a:pt x="3204" y="900"/>
                  </a:lnTo>
                  <a:lnTo>
                    <a:pt x="3204" y="900"/>
                  </a:lnTo>
                  <a:lnTo>
                    <a:pt x="3306" y="942"/>
                  </a:lnTo>
                  <a:lnTo>
                    <a:pt x="3410" y="984"/>
                  </a:lnTo>
                  <a:lnTo>
                    <a:pt x="3518" y="1024"/>
                  </a:lnTo>
                  <a:lnTo>
                    <a:pt x="3630" y="1064"/>
                  </a:lnTo>
                  <a:lnTo>
                    <a:pt x="3630" y="1064"/>
                  </a:lnTo>
                  <a:lnTo>
                    <a:pt x="3662" y="1082"/>
                  </a:lnTo>
                  <a:lnTo>
                    <a:pt x="3662" y="1082"/>
                  </a:lnTo>
                  <a:lnTo>
                    <a:pt x="3676" y="1088"/>
                  </a:lnTo>
                  <a:lnTo>
                    <a:pt x="3676" y="1088"/>
                  </a:lnTo>
                  <a:lnTo>
                    <a:pt x="3622" y="1072"/>
                  </a:lnTo>
                  <a:lnTo>
                    <a:pt x="3622" y="1072"/>
                  </a:lnTo>
                  <a:close/>
                  <a:moveTo>
                    <a:pt x="3296" y="918"/>
                  </a:moveTo>
                  <a:lnTo>
                    <a:pt x="3296" y="918"/>
                  </a:lnTo>
                  <a:lnTo>
                    <a:pt x="3414" y="968"/>
                  </a:lnTo>
                  <a:lnTo>
                    <a:pt x="3538" y="1016"/>
                  </a:lnTo>
                  <a:lnTo>
                    <a:pt x="3538" y="1016"/>
                  </a:lnTo>
                  <a:lnTo>
                    <a:pt x="3618" y="1058"/>
                  </a:lnTo>
                  <a:lnTo>
                    <a:pt x="3618" y="1058"/>
                  </a:lnTo>
                  <a:lnTo>
                    <a:pt x="3510" y="1020"/>
                  </a:lnTo>
                  <a:lnTo>
                    <a:pt x="3406" y="980"/>
                  </a:lnTo>
                  <a:lnTo>
                    <a:pt x="3206" y="898"/>
                  </a:lnTo>
                  <a:lnTo>
                    <a:pt x="3206" y="898"/>
                  </a:lnTo>
                  <a:lnTo>
                    <a:pt x="3076" y="846"/>
                  </a:lnTo>
                  <a:lnTo>
                    <a:pt x="2940" y="792"/>
                  </a:lnTo>
                  <a:lnTo>
                    <a:pt x="2940" y="792"/>
                  </a:lnTo>
                  <a:lnTo>
                    <a:pt x="2932" y="790"/>
                  </a:lnTo>
                  <a:lnTo>
                    <a:pt x="2932" y="790"/>
                  </a:lnTo>
                  <a:lnTo>
                    <a:pt x="3008" y="808"/>
                  </a:lnTo>
                  <a:lnTo>
                    <a:pt x="3008" y="808"/>
                  </a:lnTo>
                  <a:lnTo>
                    <a:pt x="3062" y="824"/>
                  </a:lnTo>
                  <a:lnTo>
                    <a:pt x="3062" y="824"/>
                  </a:lnTo>
                  <a:lnTo>
                    <a:pt x="3180" y="870"/>
                  </a:lnTo>
                  <a:lnTo>
                    <a:pt x="3296" y="918"/>
                  </a:lnTo>
                  <a:lnTo>
                    <a:pt x="3296" y="918"/>
                  </a:lnTo>
                  <a:close/>
                  <a:moveTo>
                    <a:pt x="3084" y="830"/>
                  </a:moveTo>
                  <a:lnTo>
                    <a:pt x="3084" y="830"/>
                  </a:lnTo>
                  <a:lnTo>
                    <a:pt x="3146" y="848"/>
                  </a:lnTo>
                  <a:lnTo>
                    <a:pt x="3204" y="868"/>
                  </a:lnTo>
                  <a:lnTo>
                    <a:pt x="3260" y="890"/>
                  </a:lnTo>
                  <a:lnTo>
                    <a:pt x="3314" y="912"/>
                  </a:lnTo>
                  <a:lnTo>
                    <a:pt x="3366" y="934"/>
                  </a:lnTo>
                  <a:lnTo>
                    <a:pt x="3418" y="958"/>
                  </a:lnTo>
                  <a:lnTo>
                    <a:pt x="3518" y="1008"/>
                  </a:lnTo>
                  <a:lnTo>
                    <a:pt x="3518" y="1008"/>
                  </a:lnTo>
                  <a:lnTo>
                    <a:pt x="3408" y="962"/>
                  </a:lnTo>
                  <a:lnTo>
                    <a:pt x="3298" y="918"/>
                  </a:lnTo>
                  <a:lnTo>
                    <a:pt x="3298" y="918"/>
                  </a:lnTo>
                  <a:lnTo>
                    <a:pt x="3194" y="874"/>
                  </a:lnTo>
                  <a:lnTo>
                    <a:pt x="3084" y="830"/>
                  </a:lnTo>
                  <a:lnTo>
                    <a:pt x="3084" y="830"/>
                  </a:lnTo>
                  <a:close/>
                  <a:moveTo>
                    <a:pt x="3558" y="1024"/>
                  </a:moveTo>
                  <a:lnTo>
                    <a:pt x="3558" y="1024"/>
                  </a:lnTo>
                  <a:lnTo>
                    <a:pt x="3664" y="1064"/>
                  </a:lnTo>
                  <a:lnTo>
                    <a:pt x="3664" y="1064"/>
                  </a:lnTo>
                  <a:lnTo>
                    <a:pt x="3740" y="1090"/>
                  </a:lnTo>
                  <a:lnTo>
                    <a:pt x="3814" y="1116"/>
                  </a:lnTo>
                  <a:lnTo>
                    <a:pt x="3814" y="1116"/>
                  </a:lnTo>
                  <a:lnTo>
                    <a:pt x="3838" y="1128"/>
                  </a:lnTo>
                  <a:lnTo>
                    <a:pt x="3838" y="1128"/>
                  </a:lnTo>
                  <a:lnTo>
                    <a:pt x="3742" y="1098"/>
                  </a:lnTo>
                  <a:lnTo>
                    <a:pt x="3644" y="1068"/>
                  </a:lnTo>
                  <a:lnTo>
                    <a:pt x="3644" y="1068"/>
                  </a:lnTo>
                  <a:lnTo>
                    <a:pt x="3632" y="1062"/>
                  </a:lnTo>
                  <a:lnTo>
                    <a:pt x="3632" y="1062"/>
                  </a:lnTo>
                  <a:lnTo>
                    <a:pt x="3558" y="1024"/>
                  </a:lnTo>
                  <a:lnTo>
                    <a:pt x="3558" y="1024"/>
                  </a:lnTo>
                  <a:close/>
                  <a:moveTo>
                    <a:pt x="2970" y="788"/>
                  </a:moveTo>
                  <a:lnTo>
                    <a:pt x="2970" y="788"/>
                  </a:lnTo>
                  <a:lnTo>
                    <a:pt x="3046" y="816"/>
                  </a:lnTo>
                  <a:lnTo>
                    <a:pt x="3046" y="816"/>
                  </a:lnTo>
                  <a:lnTo>
                    <a:pt x="3010" y="806"/>
                  </a:lnTo>
                  <a:lnTo>
                    <a:pt x="3010" y="806"/>
                  </a:lnTo>
                  <a:lnTo>
                    <a:pt x="2920" y="784"/>
                  </a:lnTo>
                  <a:lnTo>
                    <a:pt x="2920" y="784"/>
                  </a:lnTo>
                  <a:lnTo>
                    <a:pt x="2796" y="740"/>
                  </a:lnTo>
                  <a:lnTo>
                    <a:pt x="2668" y="696"/>
                  </a:lnTo>
                  <a:lnTo>
                    <a:pt x="2668" y="696"/>
                  </a:lnTo>
                  <a:lnTo>
                    <a:pt x="2742" y="708"/>
                  </a:lnTo>
                  <a:lnTo>
                    <a:pt x="2742" y="708"/>
                  </a:lnTo>
                  <a:lnTo>
                    <a:pt x="2858" y="748"/>
                  </a:lnTo>
                  <a:lnTo>
                    <a:pt x="2970" y="788"/>
                  </a:lnTo>
                  <a:lnTo>
                    <a:pt x="2970" y="788"/>
                  </a:lnTo>
                  <a:close/>
                  <a:moveTo>
                    <a:pt x="2904" y="782"/>
                  </a:moveTo>
                  <a:lnTo>
                    <a:pt x="2904" y="782"/>
                  </a:lnTo>
                  <a:lnTo>
                    <a:pt x="2808" y="760"/>
                  </a:lnTo>
                  <a:lnTo>
                    <a:pt x="2808" y="760"/>
                  </a:lnTo>
                  <a:lnTo>
                    <a:pt x="2596" y="682"/>
                  </a:lnTo>
                  <a:lnTo>
                    <a:pt x="2596" y="682"/>
                  </a:lnTo>
                  <a:lnTo>
                    <a:pt x="2656" y="692"/>
                  </a:lnTo>
                  <a:lnTo>
                    <a:pt x="2656" y="692"/>
                  </a:lnTo>
                  <a:lnTo>
                    <a:pt x="2782" y="736"/>
                  </a:lnTo>
                  <a:lnTo>
                    <a:pt x="2904" y="782"/>
                  </a:lnTo>
                  <a:lnTo>
                    <a:pt x="2904" y="782"/>
                  </a:lnTo>
                  <a:close/>
                  <a:moveTo>
                    <a:pt x="2796" y="758"/>
                  </a:moveTo>
                  <a:lnTo>
                    <a:pt x="2796" y="758"/>
                  </a:lnTo>
                  <a:lnTo>
                    <a:pt x="2716" y="742"/>
                  </a:lnTo>
                  <a:lnTo>
                    <a:pt x="2716" y="742"/>
                  </a:lnTo>
                  <a:lnTo>
                    <a:pt x="2534" y="674"/>
                  </a:lnTo>
                  <a:lnTo>
                    <a:pt x="2534" y="674"/>
                  </a:lnTo>
                  <a:lnTo>
                    <a:pt x="2584" y="682"/>
                  </a:lnTo>
                  <a:lnTo>
                    <a:pt x="2584" y="682"/>
                  </a:lnTo>
                  <a:lnTo>
                    <a:pt x="2796" y="758"/>
                  </a:lnTo>
                  <a:lnTo>
                    <a:pt x="2796" y="758"/>
                  </a:lnTo>
                  <a:close/>
                  <a:moveTo>
                    <a:pt x="2706" y="740"/>
                  </a:moveTo>
                  <a:lnTo>
                    <a:pt x="2706" y="740"/>
                  </a:lnTo>
                  <a:lnTo>
                    <a:pt x="2640" y="728"/>
                  </a:lnTo>
                  <a:lnTo>
                    <a:pt x="2640" y="728"/>
                  </a:lnTo>
                  <a:lnTo>
                    <a:pt x="2572" y="700"/>
                  </a:lnTo>
                  <a:lnTo>
                    <a:pt x="2572" y="700"/>
                  </a:lnTo>
                  <a:lnTo>
                    <a:pt x="2482" y="666"/>
                  </a:lnTo>
                  <a:lnTo>
                    <a:pt x="2482" y="666"/>
                  </a:lnTo>
                  <a:lnTo>
                    <a:pt x="2524" y="672"/>
                  </a:lnTo>
                  <a:lnTo>
                    <a:pt x="2524" y="672"/>
                  </a:lnTo>
                  <a:lnTo>
                    <a:pt x="2706" y="740"/>
                  </a:lnTo>
                  <a:lnTo>
                    <a:pt x="2706" y="740"/>
                  </a:lnTo>
                  <a:close/>
                  <a:moveTo>
                    <a:pt x="2474" y="662"/>
                  </a:moveTo>
                  <a:lnTo>
                    <a:pt x="2474" y="662"/>
                  </a:lnTo>
                  <a:lnTo>
                    <a:pt x="2332" y="606"/>
                  </a:lnTo>
                  <a:lnTo>
                    <a:pt x="2332" y="606"/>
                  </a:lnTo>
                  <a:lnTo>
                    <a:pt x="2356" y="608"/>
                  </a:lnTo>
                  <a:lnTo>
                    <a:pt x="2356" y="608"/>
                  </a:lnTo>
                  <a:lnTo>
                    <a:pt x="2516" y="668"/>
                  </a:lnTo>
                  <a:lnTo>
                    <a:pt x="2516" y="668"/>
                  </a:lnTo>
                  <a:lnTo>
                    <a:pt x="2474" y="662"/>
                  </a:lnTo>
                  <a:lnTo>
                    <a:pt x="2474" y="662"/>
                  </a:lnTo>
                  <a:close/>
                  <a:moveTo>
                    <a:pt x="2466" y="662"/>
                  </a:moveTo>
                  <a:lnTo>
                    <a:pt x="2466" y="662"/>
                  </a:lnTo>
                  <a:lnTo>
                    <a:pt x="2430" y="656"/>
                  </a:lnTo>
                  <a:lnTo>
                    <a:pt x="2430" y="656"/>
                  </a:lnTo>
                  <a:lnTo>
                    <a:pt x="2304" y="602"/>
                  </a:lnTo>
                  <a:lnTo>
                    <a:pt x="2304" y="602"/>
                  </a:lnTo>
                  <a:lnTo>
                    <a:pt x="2326" y="604"/>
                  </a:lnTo>
                  <a:lnTo>
                    <a:pt x="2326" y="604"/>
                  </a:lnTo>
                  <a:lnTo>
                    <a:pt x="2466" y="662"/>
                  </a:lnTo>
                  <a:lnTo>
                    <a:pt x="2466" y="662"/>
                  </a:lnTo>
                  <a:close/>
                  <a:moveTo>
                    <a:pt x="2422" y="654"/>
                  </a:moveTo>
                  <a:lnTo>
                    <a:pt x="2422" y="654"/>
                  </a:lnTo>
                  <a:lnTo>
                    <a:pt x="2390" y="650"/>
                  </a:lnTo>
                  <a:lnTo>
                    <a:pt x="2390" y="650"/>
                  </a:lnTo>
                  <a:lnTo>
                    <a:pt x="2276" y="598"/>
                  </a:lnTo>
                  <a:lnTo>
                    <a:pt x="2276" y="598"/>
                  </a:lnTo>
                  <a:lnTo>
                    <a:pt x="2296" y="600"/>
                  </a:lnTo>
                  <a:lnTo>
                    <a:pt x="2296" y="600"/>
                  </a:lnTo>
                  <a:lnTo>
                    <a:pt x="2422" y="654"/>
                  </a:lnTo>
                  <a:lnTo>
                    <a:pt x="2422" y="654"/>
                  </a:lnTo>
                  <a:close/>
                  <a:moveTo>
                    <a:pt x="2382" y="650"/>
                  </a:moveTo>
                  <a:lnTo>
                    <a:pt x="2382" y="650"/>
                  </a:lnTo>
                  <a:lnTo>
                    <a:pt x="2354" y="646"/>
                  </a:lnTo>
                  <a:lnTo>
                    <a:pt x="2354" y="646"/>
                  </a:lnTo>
                  <a:lnTo>
                    <a:pt x="2252" y="596"/>
                  </a:lnTo>
                  <a:lnTo>
                    <a:pt x="2252" y="596"/>
                  </a:lnTo>
                  <a:lnTo>
                    <a:pt x="2270" y="598"/>
                  </a:lnTo>
                  <a:lnTo>
                    <a:pt x="2270" y="598"/>
                  </a:lnTo>
                  <a:lnTo>
                    <a:pt x="2382" y="650"/>
                  </a:lnTo>
                  <a:lnTo>
                    <a:pt x="2382" y="650"/>
                  </a:lnTo>
                  <a:close/>
                  <a:moveTo>
                    <a:pt x="2246" y="594"/>
                  </a:moveTo>
                  <a:lnTo>
                    <a:pt x="2246" y="594"/>
                  </a:lnTo>
                  <a:lnTo>
                    <a:pt x="2180" y="558"/>
                  </a:lnTo>
                  <a:lnTo>
                    <a:pt x="2180" y="558"/>
                  </a:lnTo>
                  <a:lnTo>
                    <a:pt x="2150" y="544"/>
                  </a:lnTo>
                  <a:lnTo>
                    <a:pt x="2150" y="544"/>
                  </a:lnTo>
                  <a:lnTo>
                    <a:pt x="2160" y="546"/>
                  </a:lnTo>
                  <a:lnTo>
                    <a:pt x="2160" y="546"/>
                  </a:lnTo>
                  <a:lnTo>
                    <a:pt x="2192" y="560"/>
                  </a:lnTo>
                  <a:lnTo>
                    <a:pt x="2192" y="560"/>
                  </a:lnTo>
                  <a:lnTo>
                    <a:pt x="2264" y="596"/>
                  </a:lnTo>
                  <a:lnTo>
                    <a:pt x="2264" y="596"/>
                  </a:lnTo>
                  <a:lnTo>
                    <a:pt x="2246" y="594"/>
                  </a:lnTo>
                  <a:lnTo>
                    <a:pt x="2246" y="594"/>
                  </a:lnTo>
                  <a:close/>
                  <a:moveTo>
                    <a:pt x="2148" y="542"/>
                  </a:moveTo>
                  <a:lnTo>
                    <a:pt x="2148" y="542"/>
                  </a:lnTo>
                  <a:lnTo>
                    <a:pt x="2140" y="540"/>
                  </a:lnTo>
                  <a:lnTo>
                    <a:pt x="2140" y="540"/>
                  </a:lnTo>
                  <a:lnTo>
                    <a:pt x="2148" y="540"/>
                  </a:lnTo>
                  <a:lnTo>
                    <a:pt x="2148" y="540"/>
                  </a:lnTo>
                  <a:lnTo>
                    <a:pt x="2156" y="544"/>
                  </a:lnTo>
                  <a:lnTo>
                    <a:pt x="2156" y="544"/>
                  </a:lnTo>
                  <a:lnTo>
                    <a:pt x="2148" y="542"/>
                  </a:lnTo>
                  <a:lnTo>
                    <a:pt x="2148" y="542"/>
                  </a:lnTo>
                  <a:close/>
                  <a:moveTo>
                    <a:pt x="2144" y="544"/>
                  </a:moveTo>
                  <a:lnTo>
                    <a:pt x="2144" y="544"/>
                  </a:lnTo>
                  <a:lnTo>
                    <a:pt x="2176" y="560"/>
                  </a:lnTo>
                  <a:lnTo>
                    <a:pt x="2176" y="560"/>
                  </a:lnTo>
                  <a:lnTo>
                    <a:pt x="2240" y="592"/>
                  </a:lnTo>
                  <a:lnTo>
                    <a:pt x="2240" y="592"/>
                  </a:lnTo>
                  <a:lnTo>
                    <a:pt x="2224" y="590"/>
                  </a:lnTo>
                  <a:lnTo>
                    <a:pt x="2224" y="590"/>
                  </a:lnTo>
                  <a:lnTo>
                    <a:pt x="2162" y="558"/>
                  </a:lnTo>
                  <a:lnTo>
                    <a:pt x="2162" y="558"/>
                  </a:lnTo>
                  <a:lnTo>
                    <a:pt x="2136" y="542"/>
                  </a:lnTo>
                  <a:lnTo>
                    <a:pt x="2136" y="542"/>
                  </a:lnTo>
                  <a:lnTo>
                    <a:pt x="2144" y="544"/>
                  </a:lnTo>
                  <a:lnTo>
                    <a:pt x="2144" y="544"/>
                  </a:lnTo>
                  <a:close/>
                  <a:moveTo>
                    <a:pt x="2132" y="540"/>
                  </a:moveTo>
                  <a:lnTo>
                    <a:pt x="2132" y="540"/>
                  </a:lnTo>
                  <a:lnTo>
                    <a:pt x="2126" y="538"/>
                  </a:lnTo>
                  <a:lnTo>
                    <a:pt x="2126" y="538"/>
                  </a:lnTo>
                  <a:lnTo>
                    <a:pt x="2134" y="538"/>
                  </a:lnTo>
                  <a:lnTo>
                    <a:pt x="2134" y="538"/>
                  </a:lnTo>
                  <a:lnTo>
                    <a:pt x="2140" y="542"/>
                  </a:lnTo>
                  <a:lnTo>
                    <a:pt x="2140" y="542"/>
                  </a:lnTo>
                  <a:lnTo>
                    <a:pt x="2132" y="540"/>
                  </a:lnTo>
                  <a:lnTo>
                    <a:pt x="2132" y="540"/>
                  </a:lnTo>
                  <a:close/>
                  <a:moveTo>
                    <a:pt x="2122" y="536"/>
                  </a:moveTo>
                  <a:lnTo>
                    <a:pt x="2122" y="536"/>
                  </a:lnTo>
                  <a:lnTo>
                    <a:pt x="2118" y="532"/>
                  </a:lnTo>
                  <a:lnTo>
                    <a:pt x="2118" y="532"/>
                  </a:lnTo>
                  <a:lnTo>
                    <a:pt x="2124" y="534"/>
                  </a:lnTo>
                  <a:lnTo>
                    <a:pt x="2124" y="534"/>
                  </a:lnTo>
                  <a:lnTo>
                    <a:pt x="2130" y="536"/>
                  </a:lnTo>
                  <a:lnTo>
                    <a:pt x="2130" y="536"/>
                  </a:lnTo>
                  <a:lnTo>
                    <a:pt x="2122" y="536"/>
                  </a:lnTo>
                  <a:lnTo>
                    <a:pt x="2122" y="536"/>
                  </a:lnTo>
                  <a:close/>
                  <a:moveTo>
                    <a:pt x="2120" y="536"/>
                  </a:moveTo>
                  <a:lnTo>
                    <a:pt x="2120" y="536"/>
                  </a:lnTo>
                  <a:lnTo>
                    <a:pt x="2126" y="540"/>
                  </a:lnTo>
                  <a:lnTo>
                    <a:pt x="2126" y="540"/>
                  </a:lnTo>
                  <a:lnTo>
                    <a:pt x="2118" y="540"/>
                  </a:lnTo>
                  <a:lnTo>
                    <a:pt x="2118" y="540"/>
                  </a:lnTo>
                  <a:lnTo>
                    <a:pt x="2112" y="536"/>
                  </a:lnTo>
                  <a:lnTo>
                    <a:pt x="2112" y="536"/>
                  </a:lnTo>
                  <a:lnTo>
                    <a:pt x="2120" y="536"/>
                  </a:lnTo>
                  <a:lnTo>
                    <a:pt x="2120" y="536"/>
                  </a:lnTo>
                  <a:close/>
                  <a:moveTo>
                    <a:pt x="2108" y="534"/>
                  </a:moveTo>
                  <a:lnTo>
                    <a:pt x="2108" y="534"/>
                  </a:lnTo>
                  <a:lnTo>
                    <a:pt x="2102" y="530"/>
                  </a:lnTo>
                  <a:lnTo>
                    <a:pt x="2102" y="530"/>
                  </a:lnTo>
                  <a:lnTo>
                    <a:pt x="2110" y="532"/>
                  </a:lnTo>
                  <a:lnTo>
                    <a:pt x="2110" y="532"/>
                  </a:lnTo>
                  <a:lnTo>
                    <a:pt x="2116" y="536"/>
                  </a:lnTo>
                  <a:lnTo>
                    <a:pt x="2116" y="536"/>
                  </a:lnTo>
                  <a:lnTo>
                    <a:pt x="2108" y="534"/>
                  </a:lnTo>
                  <a:lnTo>
                    <a:pt x="2108" y="534"/>
                  </a:lnTo>
                  <a:close/>
                  <a:moveTo>
                    <a:pt x="2098" y="528"/>
                  </a:moveTo>
                  <a:lnTo>
                    <a:pt x="2098" y="528"/>
                  </a:lnTo>
                  <a:lnTo>
                    <a:pt x="2094" y="526"/>
                  </a:lnTo>
                  <a:lnTo>
                    <a:pt x="2094" y="526"/>
                  </a:lnTo>
                  <a:lnTo>
                    <a:pt x="2100" y="526"/>
                  </a:lnTo>
                  <a:lnTo>
                    <a:pt x="2100" y="526"/>
                  </a:lnTo>
                  <a:lnTo>
                    <a:pt x="2106" y="530"/>
                  </a:lnTo>
                  <a:lnTo>
                    <a:pt x="2106" y="530"/>
                  </a:lnTo>
                  <a:lnTo>
                    <a:pt x="2098" y="528"/>
                  </a:lnTo>
                  <a:lnTo>
                    <a:pt x="2098" y="528"/>
                  </a:lnTo>
                  <a:close/>
                  <a:moveTo>
                    <a:pt x="2096" y="530"/>
                  </a:moveTo>
                  <a:lnTo>
                    <a:pt x="2096" y="530"/>
                  </a:lnTo>
                  <a:lnTo>
                    <a:pt x="2102" y="534"/>
                  </a:lnTo>
                  <a:lnTo>
                    <a:pt x="2102" y="534"/>
                  </a:lnTo>
                  <a:lnTo>
                    <a:pt x="2094" y="532"/>
                  </a:lnTo>
                  <a:lnTo>
                    <a:pt x="2094" y="532"/>
                  </a:lnTo>
                  <a:lnTo>
                    <a:pt x="2088" y="528"/>
                  </a:lnTo>
                  <a:lnTo>
                    <a:pt x="2088" y="528"/>
                  </a:lnTo>
                  <a:lnTo>
                    <a:pt x="2096" y="530"/>
                  </a:lnTo>
                  <a:lnTo>
                    <a:pt x="2096" y="530"/>
                  </a:lnTo>
                  <a:close/>
                  <a:moveTo>
                    <a:pt x="2084" y="526"/>
                  </a:moveTo>
                  <a:lnTo>
                    <a:pt x="2084" y="526"/>
                  </a:lnTo>
                  <a:lnTo>
                    <a:pt x="2078" y="524"/>
                  </a:lnTo>
                  <a:lnTo>
                    <a:pt x="2078" y="524"/>
                  </a:lnTo>
                  <a:lnTo>
                    <a:pt x="2086" y="524"/>
                  </a:lnTo>
                  <a:lnTo>
                    <a:pt x="2086" y="524"/>
                  </a:lnTo>
                  <a:lnTo>
                    <a:pt x="2092" y="528"/>
                  </a:lnTo>
                  <a:lnTo>
                    <a:pt x="2092" y="528"/>
                  </a:lnTo>
                  <a:lnTo>
                    <a:pt x="2084" y="526"/>
                  </a:lnTo>
                  <a:lnTo>
                    <a:pt x="2084" y="526"/>
                  </a:lnTo>
                  <a:close/>
                  <a:moveTo>
                    <a:pt x="2074" y="522"/>
                  </a:moveTo>
                  <a:lnTo>
                    <a:pt x="2074" y="522"/>
                  </a:lnTo>
                  <a:lnTo>
                    <a:pt x="2070" y="518"/>
                  </a:lnTo>
                  <a:lnTo>
                    <a:pt x="2070" y="518"/>
                  </a:lnTo>
                  <a:lnTo>
                    <a:pt x="2076" y="520"/>
                  </a:lnTo>
                  <a:lnTo>
                    <a:pt x="2076" y="520"/>
                  </a:lnTo>
                  <a:lnTo>
                    <a:pt x="2082" y="522"/>
                  </a:lnTo>
                  <a:lnTo>
                    <a:pt x="2082" y="522"/>
                  </a:lnTo>
                  <a:lnTo>
                    <a:pt x="2074" y="522"/>
                  </a:lnTo>
                  <a:lnTo>
                    <a:pt x="2074" y="522"/>
                  </a:lnTo>
                  <a:close/>
                  <a:moveTo>
                    <a:pt x="2072" y="522"/>
                  </a:moveTo>
                  <a:lnTo>
                    <a:pt x="2072" y="522"/>
                  </a:lnTo>
                  <a:lnTo>
                    <a:pt x="2078" y="526"/>
                  </a:lnTo>
                  <a:lnTo>
                    <a:pt x="2078" y="526"/>
                  </a:lnTo>
                  <a:lnTo>
                    <a:pt x="2070" y="524"/>
                  </a:lnTo>
                  <a:lnTo>
                    <a:pt x="2070" y="524"/>
                  </a:lnTo>
                  <a:lnTo>
                    <a:pt x="2064" y="522"/>
                  </a:lnTo>
                  <a:lnTo>
                    <a:pt x="2064" y="522"/>
                  </a:lnTo>
                  <a:lnTo>
                    <a:pt x="2072" y="522"/>
                  </a:lnTo>
                  <a:lnTo>
                    <a:pt x="2072" y="522"/>
                  </a:lnTo>
                  <a:close/>
                  <a:moveTo>
                    <a:pt x="2060" y="520"/>
                  </a:moveTo>
                  <a:lnTo>
                    <a:pt x="2060" y="520"/>
                  </a:lnTo>
                  <a:lnTo>
                    <a:pt x="2056" y="516"/>
                  </a:lnTo>
                  <a:lnTo>
                    <a:pt x="2056" y="516"/>
                  </a:lnTo>
                  <a:lnTo>
                    <a:pt x="2064" y="518"/>
                  </a:lnTo>
                  <a:lnTo>
                    <a:pt x="2064" y="518"/>
                  </a:lnTo>
                  <a:lnTo>
                    <a:pt x="2068" y="520"/>
                  </a:lnTo>
                  <a:lnTo>
                    <a:pt x="2068" y="520"/>
                  </a:lnTo>
                  <a:lnTo>
                    <a:pt x="2060" y="520"/>
                  </a:lnTo>
                  <a:lnTo>
                    <a:pt x="2060" y="520"/>
                  </a:lnTo>
                  <a:close/>
                  <a:moveTo>
                    <a:pt x="2052" y="514"/>
                  </a:moveTo>
                  <a:lnTo>
                    <a:pt x="2052" y="514"/>
                  </a:lnTo>
                  <a:lnTo>
                    <a:pt x="2046" y="510"/>
                  </a:lnTo>
                  <a:lnTo>
                    <a:pt x="2046" y="510"/>
                  </a:lnTo>
                  <a:lnTo>
                    <a:pt x="2054" y="512"/>
                  </a:lnTo>
                  <a:lnTo>
                    <a:pt x="2054" y="512"/>
                  </a:lnTo>
                  <a:lnTo>
                    <a:pt x="2058" y="514"/>
                  </a:lnTo>
                  <a:lnTo>
                    <a:pt x="2058" y="514"/>
                  </a:lnTo>
                  <a:lnTo>
                    <a:pt x="2052" y="514"/>
                  </a:lnTo>
                  <a:lnTo>
                    <a:pt x="2052" y="514"/>
                  </a:lnTo>
                  <a:close/>
                  <a:moveTo>
                    <a:pt x="2058" y="520"/>
                  </a:moveTo>
                  <a:lnTo>
                    <a:pt x="2058" y="520"/>
                  </a:lnTo>
                  <a:lnTo>
                    <a:pt x="2064" y="524"/>
                  </a:lnTo>
                  <a:lnTo>
                    <a:pt x="2064" y="524"/>
                  </a:lnTo>
                  <a:lnTo>
                    <a:pt x="2056" y="524"/>
                  </a:lnTo>
                  <a:lnTo>
                    <a:pt x="2056" y="524"/>
                  </a:lnTo>
                  <a:lnTo>
                    <a:pt x="2050" y="520"/>
                  </a:lnTo>
                  <a:lnTo>
                    <a:pt x="2050" y="520"/>
                  </a:lnTo>
                  <a:lnTo>
                    <a:pt x="2058" y="520"/>
                  </a:lnTo>
                  <a:lnTo>
                    <a:pt x="2058" y="520"/>
                  </a:lnTo>
                  <a:close/>
                  <a:moveTo>
                    <a:pt x="2068" y="526"/>
                  </a:moveTo>
                  <a:lnTo>
                    <a:pt x="2068" y="526"/>
                  </a:lnTo>
                  <a:lnTo>
                    <a:pt x="2074" y="530"/>
                  </a:lnTo>
                  <a:lnTo>
                    <a:pt x="2074" y="530"/>
                  </a:lnTo>
                  <a:lnTo>
                    <a:pt x="2064" y="530"/>
                  </a:lnTo>
                  <a:lnTo>
                    <a:pt x="2064" y="530"/>
                  </a:lnTo>
                  <a:lnTo>
                    <a:pt x="2058" y="526"/>
                  </a:lnTo>
                  <a:lnTo>
                    <a:pt x="2058" y="526"/>
                  </a:lnTo>
                  <a:lnTo>
                    <a:pt x="2068" y="526"/>
                  </a:lnTo>
                  <a:lnTo>
                    <a:pt x="2068" y="526"/>
                  </a:lnTo>
                  <a:close/>
                  <a:moveTo>
                    <a:pt x="2076" y="532"/>
                  </a:moveTo>
                  <a:lnTo>
                    <a:pt x="2076" y="532"/>
                  </a:lnTo>
                  <a:lnTo>
                    <a:pt x="2082" y="536"/>
                  </a:lnTo>
                  <a:lnTo>
                    <a:pt x="2082" y="536"/>
                  </a:lnTo>
                  <a:lnTo>
                    <a:pt x="2072" y="534"/>
                  </a:lnTo>
                  <a:lnTo>
                    <a:pt x="2072" y="534"/>
                  </a:lnTo>
                  <a:lnTo>
                    <a:pt x="2066" y="530"/>
                  </a:lnTo>
                  <a:lnTo>
                    <a:pt x="2066" y="530"/>
                  </a:lnTo>
                  <a:lnTo>
                    <a:pt x="2076" y="532"/>
                  </a:lnTo>
                  <a:lnTo>
                    <a:pt x="2076" y="532"/>
                  </a:lnTo>
                  <a:close/>
                  <a:moveTo>
                    <a:pt x="2084" y="538"/>
                  </a:moveTo>
                  <a:lnTo>
                    <a:pt x="2084" y="538"/>
                  </a:lnTo>
                  <a:lnTo>
                    <a:pt x="2110" y="554"/>
                  </a:lnTo>
                  <a:lnTo>
                    <a:pt x="2110" y="554"/>
                  </a:lnTo>
                  <a:lnTo>
                    <a:pt x="2152" y="582"/>
                  </a:lnTo>
                  <a:lnTo>
                    <a:pt x="2152" y="582"/>
                  </a:lnTo>
                  <a:lnTo>
                    <a:pt x="2138" y="582"/>
                  </a:lnTo>
                  <a:lnTo>
                    <a:pt x="2138" y="582"/>
                  </a:lnTo>
                  <a:lnTo>
                    <a:pt x="2098" y="554"/>
                  </a:lnTo>
                  <a:lnTo>
                    <a:pt x="2098" y="554"/>
                  </a:lnTo>
                  <a:lnTo>
                    <a:pt x="2074" y="536"/>
                  </a:lnTo>
                  <a:lnTo>
                    <a:pt x="2074" y="536"/>
                  </a:lnTo>
                  <a:lnTo>
                    <a:pt x="2084" y="538"/>
                  </a:lnTo>
                  <a:lnTo>
                    <a:pt x="2084" y="538"/>
                  </a:lnTo>
                  <a:close/>
                  <a:moveTo>
                    <a:pt x="2156" y="584"/>
                  </a:moveTo>
                  <a:lnTo>
                    <a:pt x="2156" y="584"/>
                  </a:lnTo>
                  <a:lnTo>
                    <a:pt x="2224" y="630"/>
                  </a:lnTo>
                  <a:lnTo>
                    <a:pt x="2224" y="630"/>
                  </a:lnTo>
                  <a:lnTo>
                    <a:pt x="2204" y="628"/>
                  </a:lnTo>
                  <a:lnTo>
                    <a:pt x="2204" y="628"/>
                  </a:lnTo>
                  <a:lnTo>
                    <a:pt x="2140" y="584"/>
                  </a:lnTo>
                  <a:lnTo>
                    <a:pt x="2140" y="584"/>
                  </a:lnTo>
                  <a:lnTo>
                    <a:pt x="2156" y="584"/>
                  </a:lnTo>
                  <a:lnTo>
                    <a:pt x="2156" y="584"/>
                  </a:lnTo>
                  <a:close/>
                  <a:moveTo>
                    <a:pt x="2228" y="632"/>
                  </a:moveTo>
                  <a:lnTo>
                    <a:pt x="2228" y="632"/>
                  </a:lnTo>
                  <a:lnTo>
                    <a:pt x="2302" y="678"/>
                  </a:lnTo>
                  <a:lnTo>
                    <a:pt x="2302" y="678"/>
                  </a:lnTo>
                  <a:lnTo>
                    <a:pt x="2274" y="674"/>
                  </a:lnTo>
                  <a:lnTo>
                    <a:pt x="2274" y="674"/>
                  </a:lnTo>
                  <a:lnTo>
                    <a:pt x="2208" y="630"/>
                  </a:lnTo>
                  <a:lnTo>
                    <a:pt x="2208" y="630"/>
                  </a:lnTo>
                  <a:lnTo>
                    <a:pt x="2228" y="632"/>
                  </a:lnTo>
                  <a:lnTo>
                    <a:pt x="2228" y="632"/>
                  </a:lnTo>
                  <a:close/>
                  <a:moveTo>
                    <a:pt x="2306" y="680"/>
                  </a:moveTo>
                  <a:lnTo>
                    <a:pt x="2306" y="680"/>
                  </a:lnTo>
                  <a:lnTo>
                    <a:pt x="2384" y="728"/>
                  </a:lnTo>
                  <a:lnTo>
                    <a:pt x="2384" y="728"/>
                  </a:lnTo>
                  <a:lnTo>
                    <a:pt x="2348" y="722"/>
                  </a:lnTo>
                  <a:lnTo>
                    <a:pt x="2348" y="722"/>
                  </a:lnTo>
                  <a:lnTo>
                    <a:pt x="2278" y="678"/>
                  </a:lnTo>
                  <a:lnTo>
                    <a:pt x="2278" y="678"/>
                  </a:lnTo>
                  <a:lnTo>
                    <a:pt x="2306" y="680"/>
                  </a:lnTo>
                  <a:lnTo>
                    <a:pt x="2306" y="680"/>
                  </a:lnTo>
                  <a:close/>
                  <a:moveTo>
                    <a:pt x="2388" y="730"/>
                  </a:moveTo>
                  <a:lnTo>
                    <a:pt x="2388" y="730"/>
                  </a:lnTo>
                  <a:lnTo>
                    <a:pt x="2474" y="778"/>
                  </a:lnTo>
                  <a:lnTo>
                    <a:pt x="2474" y="778"/>
                  </a:lnTo>
                  <a:lnTo>
                    <a:pt x="2430" y="772"/>
                  </a:lnTo>
                  <a:lnTo>
                    <a:pt x="2430" y="772"/>
                  </a:lnTo>
                  <a:lnTo>
                    <a:pt x="2352" y="726"/>
                  </a:lnTo>
                  <a:lnTo>
                    <a:pt x="2352" y="726"/>
                  </a:lnTo>
                  <a:lnTo>
                    <a:pt x="2388" y="730"/>
                  </a:lnTo>
                  <a:lnTo>
                    <a:pt x="2388" y="730"/>
                  </a:lnTo>
                  <a:close/>
                  <a:moveTo>
                    <a:pt x="2476" y="780"/>
                  </a:moveTo>
                  <a:lnTo>
                    <a:pt x="2476" y="780"/>
                  </a:lnTo>
                  <a:lnTo>
                    <a:pt x="2576" y="832"/>
                  </a:lnTo>
                  <a:lnTo>
                    <a:pt x="2576" y="832"/>
                  </a:lnTo>
                  <a:lnTo>
                    <a:pt x="2520" y="822"/>
                  </a:lnTo>
                  <a:lnTo>
                    <a:pt x="2520" y="822"/>
                  </a:lnTo>
                  <a:lnTo>
                    <a:pt x="2432" y="774"/>
                  </a:lnTo>
                  <a:lnTo>
                    <a:pt x="2432" y="774"/>
                  </a:lnTo>
                  <a:lnTo>
                    <a:pt x="2476" y="780"/>
                  </a:lnTo>
                  <a:lnTo>
                    <a:pt x="2476" y="780"/>
                  </a:lnTo>
                  <a:close/>
                  <a:moveTo>
                    <a:pt x="2580" y="834"/>
                  </a:moveTo>
                  <a:lnTo>
                    <a:pt x="2580" y="834"/>
                  </a:lnTo>
                  <a:lnTo>
                    <a:pt x="2612" y="850"/>
                  </a:lnTo>
                  <a:lnTo>
                    <a:pt x="2612" y="850"/>
                  </a:lnTo>
                  <a:lnTo>
                    <a:pt x="2702" y="892"/>
                  </a:lnTo>
                  <a:lnTo>
                    <a:pt x="2702" y="892"/>
                  </a:lnTo>
                  <a:lnTo>
                    <a:pt x="2632" y="880"/>
                  </a:lnTo>
                  <a:lnTo>
                    <a:pt x="2632" y="880"/>
                  </a:lnTo>
                  <a:lnTo>
                    <a:pt x="2582" y="856"/>
                  </a:lnTo>
                  <a:lnTo>
                    <a:pt x="2582" y="856"/>
                  </a:lnTo>
                  <a:lnTo>
                    <a:pt x="2524" y="826"/>
                  </a:lnTo>
                  <a:lnTo>
                    <a:pt x="2524" y="826"/>
                  </a:lnTo>
                  <a:lnTo>
                    <a:pt x="2580" y="834"/>
                  </a:lnTo>
                  <a:lnTo>
                    <a:pt x="2580" y="834"/>
                  </a:lnTo>
                  <a:close/>
                  <a:moveTo>
                    <a:pt x="3316" y="1090"/>
                  </a:moveTo>
                  <a:lnTo>
                    <a:pt x="3316" y="1090"/>
                  </a:lnTo>
                  <a:lnTo>
                    <a:pt x="3422" y="1110"/>
                  </a:lnTo>
                  <a:lnTo>
                    <a:pt x="3422" y="1110"/>
                  </a:lnTo>
                  <a:lnTo>
                    <a:pt x="3470" y="1118"/>
                  </a:lnTo>
                  <a:lnTo>
                    <a:pt x="3470" y="1118"/>
                  </a:lnTo>
                  <a:lnTo>
                    <a:pt x="3488" y="1126"/>
                  </a:lnTo>
                  <a:lnTo>
                    <a:pt x="3488" y="1126"/>
                  </a:lnTo>
                  <a:lnTo>
                    <a:pt x="3402" y="1112"/>
                  </a:lnTo>
                  <a:lnTo>
                    <a:pt x="3402" y="1112"/>
                  </a:lnTo>
                  <a:lnTo>
                    <a:pt x="3350" y="1104"/>
                  </a:lnTo>
                  <a:lnTo>
                    <a:pt x="3350" y="1104"/>
                  </a:lnTo>
                  <a:lnTo>
                    <a:pt x="3316" y="1090"/>
                  </a:lnTo>
                  <a:lnTo>
                    <a:pt x="3316" y="1090"/>
                  </a:lnTo>
                  <a:close/>
                  <a:moveTo>
                    <a:pt x="3478" y="1120"/>
                  </a:moveTo>
                  <a:lnTo>
                    <a:pt x="3478" y="1120"/>
                  </a:lnTo>
                  <a:lnTo>
                    <a:pt x="3604" y="1138"/>
                  </a:lnTo>
                  <a:lnTo>
                    <a:pt x="3604" y="1138"/>
                  </a:lnTo>
                  <a:lnTo>
                    <a:pt x="3614" y="1142"/>
                  </a:lnTo>
                  <a:lnTo>
                    <a:pt x="3614" y="1142"/>
                  </a:lnTo>
                  <a:lnTo>
                    <a:pt x="3496" y="1126"/>
                  </a:lnTo>
                  <a:lnTo>
                    <a:pt x="3496" y="1126"/>
                  </a:lnTo>
                  <a:lnTo>
                    <a:pt x="3478" y="1120"/>
                  </a:lnTo>
                  <a:lnTo>
                    <a:pt x="3478" y="1120"/>
                  </a:lnTo>
                  <a:close/>
                  <a:moveTo>
                    <a:pt x="3610" y="1140"/>
                  </a:moveTo>
                  <a:lnTo>
                    <a:pt x="3610" y="1140"/>
                  </a:lnTo>
                  <a:lnTo>
                    <a:pt x="3720" y="1154"/>
                  </a:lnTo>
                  <a:lnTo>
                    <a:pt x="3720" y="1154"/>
                  </a:lnTo>
                  <a:lnTo>
                    <a:pt x="3724" y="1156"/>
                  </a:lnTo>
                  <a:lnTo>
                    <a:pt x="3724" y="1156"/>
                  </a:lnTo>
                  <a:lnTo>
                    <a:pt x="3620" y="1144"/>
                  </a:lnTo>
                  <a:lnTo>
                    <a:pt x="3620" y="1144"/>
                  </a:lnTo>
                  <a:lnTo>
                    <a:pt x="3610" y="1140"/>
                  </a:lnTo>
                  <a:lnTo>
                    <a:pt x="3610" y="1140"/>
                  </a:lnTo>
                  <a:close/>
                  <a:moveTo>
                    <a:pt x="3712" y="1148"/>
                  </a:moveTo>
                  <a:lnTo>
                    <a:pt x="3712" y="1148"/>
                  </a:lnTo>
                  <a:lnTo>
                    <a:pt x="3706" y="1144"/>
                  </a:lnTo>
                  <a:lnTo>
                    <a:pt x="3706" y="1144"/>
                  </a:lnTo>
                  <a:lnTo>
                    <a:pt x="3816" y="1160"/>
                  </a:lnTo>
                  <a:lnTo>
                    <a:pt x="3818" y="1162"/>
                  </a:lnTo>
                  <a:lnTo>
                    <a:pt x="3818" y="1162"/>
                  </a:lnTo>
                  <a:lnTo>
                    <a:pt x="3712" y="1148"/>
                  </a:lnTo>
                  <a:lnTo>
                    <a:pt x="3712" y="1148"/>
                  </a:lnTo>
                  <a:close/>
                  <a:moveTo>
                    <a:pt x="3702" y="1142"/>
                  </a:moveTo>
                  <a:lnTo>
                    <a:pt x="3702" y="1142"/>
                  </a:lnTo>
                  <a:lnTo>
                    <a:pt x="3690" y="1136"/>
                  </a:lnTo>
                  <a:lnTo>
                    <a:pt x="3690" y="1136"/>
                  </a:lnTo>
                  <a:lnTo>
                    <a:pt x="3808" y="1156"/>
                  </a:lnTo>
                  <a:lnTo>
                    <a:pt x="3808" y="1156"/>
                  </a:lnTo>
                  <a:lnTo>
                    <a:pt x="3814" y="1158"/>
                  </a:lnTo>
                  <a:lnTo>
                    <a:pt x="3814" y="1158"/>
                  </a:lnTo>
                  <a:lnTo>
                    <a:pt x="3702" y="1142"/>
                  </a:lnTo>
                  <a:lnTo>
                    <a:pt x="3702" y="1142"/>
                  </a:lnTo>
                  <a:close/>
                  <a:moveTo>
                    <a:pt x="3810" y="1156"/>
                  </a:moveTo>
                  <a:lnTo>
                    <a:pt x="3810" y="1156"/>
                  </a:lnTo>
                  <a:lnTo>
                    <a:pt x="3806" y="1152"/>
                  </a:lnTo>
                  <a:lnTo>
                    <a:pt x="3806" y="1152"/>
                  </a:lnTo>
                  <a:lnTo>
                    <a:pt x="3908" y="1170"/>
                  </a:lnTo>
                  <a:lnTo>
                    <a:pt x="3908" y="1170"/>
                  </a:lnTo>
                  <a:lnTo>
                    <a:pt x="3810" y="1156"/>
                  </a:lnTo>
                  <a:lnTo>
                    <a:pt x="3810" y="1156"/>
                  </a:lnTo>
                  <a:close/>
                  <a:moveTo>
                    <a:pt x="3800" y="1150"/>
                  </a:moveTo>
                  <a:lnTo>
                    <a:pt x="3800" y="1150"/>
                  </a:lnTo>
                  <a:lnTo>
                    <a:pt x="3794" y="1146"/>
                  </a:lnTo>
                  <a:lnTo>
                    <a:pt x="3794" y="1146"/>
                  </a:lnTo>
                  <a:lnTo>
                    <a:pt x="3912" y="1168"/>
                  </a:lnTo>
                  <a:lnTo>
                    <a:pt x="3914" y="1168"/>
                  </a:lnTo>
                  <a:lnTo>
                    <a:pt x="3914" y="1168"/>
                  </a:lnTo>
                  <a:lnTo>
                    <a:pt x="3800" y="1150"/>
                  </a:lnTo>
                  <a:lnTo>
                    <a:pt x="3800" y="1150"/>
                  </a:lnTo>
                  <a:close/>
                  <a:moveTo>
                    <a:pt x="3788" y="1144"/>
                  </a:moveTo>
                  <a:lnTo>
                    <a:pt x="3788" y="1144"/>
                  </a:lnTo>
                  <a:lnTo>
                    <a:pt x="3778" y="1138"/>
                  </a:lnTo>
                  <a:lnTo>
                    <a:pt x="3778" y="1138"/>
                  </a:lnTo>
                  <a:lnTo>
                    <a:pt x="3904" y="1164"/>
                  </a:lnTo>
                  <a:lnTo>
                    <a:pt x="3904" y="1164"/>
                  </a:lnTo>
                  <a:lnTo>
                    <a:pt x="3906" y="1166"/>
                  </a:lnTo>
                  <a:lnTo>
                    <a:pt x="3906" y="1166"/>
                  </a:lnTo>
                  <a:lnTo>
                    <a:pt x="3788" y="1144"/>
                  </a:lnTo>
                  <a:lnTo>
                    <a:pt x="3788" y="1144"/>
                  </a:lnTo>
                  <a:close/>
                  <a:moveTo>
                    <a:pt x="3750" y="1124"/>
                  </a:moveTo>
                  <a:lnTo>
                    <a:pt x="3750" y="1124"/>
                  </a:lnTo>
                  <a:lnTo>
                    <a:pt x="3732" y="1114"/>
                  </a:lnTo>
                  <a:lnTo>
                    <a:pt x="3732" y="1114"/>
                  </a:lnTo>
                  <a:lnTo>
                    <a:pt x="3804" y="1134"/>
                  </a:lnTo>
                  <a:lnTo>
                    <a:pt x="3884" y="1152"/>
                  </a:lnTo>
                  <a:lnTo>
                    <a:pt x="3884" y="1152"/>
                  </a:lnTo>
                  <a:lnTo>
                    <a:pt x="3888" y="1156"/>
                  </a:lnTo>
                  <a:lnTo>
                    <a:pt x="3888" y="1156"/>
                  </a:lnTo>
                  <a:lnTo>
                    <a:pt x="3750" y="1124"/>
                  </a:lnTo>
                  <a:lnTo>
                    <a:pt x="3750" y="1124"/>
                  </a:lnTo>
                  <a:close/>
                  <a:moveTo>
                    <a:pt x="3724" y="1110"/>
                  </a:moveTo>
                  <a:lnTo>
                    <a:pt x="3724" y="1110"/>
                  </a:lnTo>
                  <a:lnTo>
                    <a:pt x="3696" y="1096"/>
                  </a:lnTo>
                  <a:lnTo>
                    <a:pt x="3696" y="1096"/>
                  </a:lnTo>
                  <a:lnTo>
                    <a:pt x="3782" y="1120"/>
                  </a:lnTo>
                  <a:lnTo>
                    <a:pt x="3868" y="1144"/>
                  </a:lnTo>
                  <a:lnTo>
                    <a:pt x="3868" y="1144"/>
                  </a:lnTo>
                  <a:lnTo>
                    <a:pt x="3878" y="1150"/>
                  </a:lnTo>
                  <a:lnTo>
                    <a:pt x="3878" y="1150"/>
                  </a:lnTo>
                  <a:lnTo>
                    <a:pt x="3798" y="1130"/>
                  </a:lnTo>
                  <a:lnTo>
                    <a:pt x="3724" y="1110"/>
                  </a:lnTo>
                  <a:lnTo>
                    <a:pt x="3724" y="1110"/>
                  </a:lnTo>
                  <a:close/>
                  <a:moveTo>
                    <a:pt x="3686" y="1092"/>
                  </a:moveTo>
                  <a:lnTo>
                    <a:pt x="3686" y="1092"/>
                  </a:lnTo>
                  <a:lnTo>
                    <a:pt x="3666" y="1080"/>
                  </a:lnTo>
                  <a:lnTo>
                    <a:pt x="3666" y="1080"/>
                  </a:lnTo>
                  <a:lnTo>
                    <a:pt x="3644" y="1068"/>
                  </a:lnTo>
                  <a:lnTo>
                    <a:pt x="3644" y="1068"/>
                  </a:lnTo>
                  <a:lnTo>
                    <a:pt x="3744" y="1102"/>
                  </a:lnTo>
                  <a:lnTo>
                    <a:pt x="3846" y="1132"/>
                  </a:lnTo>
                  <a:lnTo>
                    <a:pt x="3846" y="1132"/>
                  </a:lnTo>
                  <a:lnTo>
                    <a:pt x="3862" y="1142"/>
                  </a:lnTo>
                  <a:lnTo>
                    <a:pt x="3862" y="1142"/>
                  </a:lnTo>
                  <a:lnTo>
                    <a:pt x="3772" y="1116"/>
                  </a:lnTo>
                  <a:lnTo>
                    <a:pt x="3686" y="1092"/>
                  </a:lnTo>
                  <a:lnTo>
                    <a:pt x="3686" y="1092"/>
                  </a:lnTo>
                  <a:close/>
                  <a:moveTo>
                    <a:pt x="3816" y="1114"/>
                  </a:moveTo>
                  <a:lnTo>
                    <a:pt x="3816" y="1114"/>
                  </a:lnTo>
                  <a:lnTo>
                    <a:pt x="3784" y="1096"/>
                  </a:lnTo>
                  <a:lnTo>
                    <a:pt x="3784" y="1096"/>
                  </a:lnTo>
                  <a:lnTo>
                    <a:pt x="3888" y="1132"/>
                  </a:lnTo>
                  <a:lnTo>
                    <a:pt x="3990" y="1166"/>
                  </a:lnTo>
                  <a:lnTo>
                    <a:pt x="3990" y="1166"/>
                  </a:lnTo>
                  <a:lnTo>
                    <a:pt x="3994" y="1168"/>
                  </a:lnTo>
                  <a:lnTo>
                    <a:pt x="3994" y="1168"/>
                  </a:lnTo>
                  <a:lnTo>
                    <a:pt x="3906" y="1142"/>
                  </a:lnTo>
                  <a:lnTo>
                    <a:pt x="3816" y="1114"/>
                  </a:lnTo>
                  <a:lnTo>
                    <a:pt x="3816" y="1114"/>
                  </a:lnTo>
                  <a:close/>
                  <a:moveTo>
                    <a:pt x="3772" y="1090"/>
                  </a:moveTo>
                  <a:lnTo>
                    <a:pt x="3772" y="1090"/>
                  </a:lnTo>
                  <a:lnTo>
                    <a:pt x="3734" y="1068"/>
                  </a:lnTo>
                  <a:lnTo>
                    <a:pt x="3734" y="1068"/>
                  </a:lnTo>
                  <a:lnTo>
                    <a:pt x="3714" y="1058"/>
                  </a:lnTo>
                  <a:lnTo>
                    <a:pt x="3714" y="1058"/>
                  </a:lnTo>
                  <a:lnTo>
                    <a:pt x="3834" y="1106"/>
                  </a:lnTo>
                  <a:lnTo>
                    <a:pt x="3900" y="1132"/>
                  </a:lnTo>
                  <a:lnTo>
                    <a:pt x="3970" y="1156"/>
                  </a:lnTo>
                  <a:lnTo>
                    <a:pt x="3970" y="1156"/>
                  </a:lnTo>
                  <a:lnTo>
                    <a:pt x="3984" y="1164"/>
                  </a:lnTo>
                  <a:lnTo>
                    <a:pt x="3984" y="1164"/>
                  </a:lnTo>
                  <a:lnTo>
                    <a:pt x="3876" y="1128"/>
                  </a:lnTo>
                  <a:lnTo>
                    <a:pt x="3772" y="1090"/>
                  </a:lnTo>
                  <a:lnTo>
                    <a:pt x="3772" y="1090"/>
                  </a:lnTo>
                  <a:close/>
                  <a:moveTo>
                    <a:pt x="3710" y="1054"/>
                  </a:moveTo>
                  <a:lnTo>
                    <a:pt x="3710" y="1054"/>
                  </a:lnTo>
                  <a:lnTo>
                    <a:pt x="3698" y="1050"/>
                  </a:lnTo>
                  <a:lnTo>
                    <a:pt x="3698" y="1050"/>
                  </a:lnTo>
                  <a:lnTo>
                    <a:pt x="3560" y="976"/>
                  </a:lnTo>
                  <a:lnTo>
                    <a:pt x="3560" y="976"/>
                  </a:lnTo>
                  <a:lnTo>
                    <a:pt x="3730" y="1052"/>
                  </a:lnTo>
                  <a:lnTo>
                    <a:pt x="3730" y="1052"/>
                  </a:lnTo>
                  <a:lnTo>
                    <a:pt x="3830" y="1094"/>
                  </a:lnTo>
                  <a:lnTo>
                    <a:pt x="3938" y="1138"/>
                  </a:lnTo>
                  <a:lnTo>
                    <a:pt x="3938" y="1138"/>
                  </a:lnTo>
                  <a:lnTo>
                    <a:pt x="3960" y="1150"/>
                  </a:lnTo>
                  <a:lnTo>
                    <a:pt x="3960" y="1150"/>
                  </a:lnTo>
                  <a:lnTo>
                    <a:pt x="3832" y="1104"/>
                  </a:lnTo>
                  <a:lnTo>
                    <a:pt x="3710" y="1054"/>
                  </a:lnTo>
                  <a:lnTo>
                    <a:pt x="3710" y="1054"/>
                  </a:lnTo>
                  <a:close/>
                  <a:moveTo>
                    <a:pt x="3902" y="1116"/>
                  </a:moveTo>
                  <a:lnTo>
                    <a:pt x="3902" y="1116"/>
                  </a:lnTo>
                  <a:lnTo>
                    <a:pt x="3982" y="1150"/>
                  </a:lnTo>
                  <a:lnTo>
                    <a:pt x="4066" y="1182"/>
                  </a:lnTo>
                  <a:lnTo>
                    <a:pt x="4064" y="1182"/>
                  </a:lnTo>
                  <a:lnTo>
                    <a:pt x="4064" y="1182"/>
                  </a:lnTo>
                  <a:lnTo>
                    <a:pt x="3940" y="1136"/>
                  </a:lnTo>
                  <a:lnTo>
                    <a:pt x="3940" y="1136"/>
                  </a:lnTo>
                  <a:lnTo>
                    <a:pt x="3902" y="1116"/>
                  </a:lnTo>
                  <a:lnTo>
                    <a:pt x="3902" y="1116"/>
                  </a:lnTo>
                  <a:close/>
                  <a:moveTo>
                    <a:pt x="3068" y="770"/>
                  </a:moveTo>
                  <a:lnTo>
                    <a:pt x="3068" y="770"/>
                  </a:lnTo>
                  <a:lnTo>
                    <a:pt x="3142" y="796"/>
                  </a:lnTo>
                  <a:lnTo>
                    <a:pt x="3214" y="824"/>
                  </a:lnTo>
                  <a:lnTo>
                    <a:pt x="3214" y="824"/>
                  </a:lnTo>
                  <a:lnTo>
                    <a:pt x="3152" y="804"/>
                  </a:lnTo>
                  <a:lnTo>
                    <a:pt x="3084" y="784"/>
                  </a:lnTo>
                  <a:lnTo>
                    <a:pt x="3084" y="784"/>
                  </a:lnTo>
                  <a:lnTo>
                    <a:pt x="3008" y="764"/>
                  </a:lnTo>
                  <a:lnTo>
                    <a:pt x="3008" y="764"/>
                  </a:lnTo>
                  <a:lnTo>
                    <a:pt x="2916" y="734"/>
                  </a:lnTo>
                  <a:lnTo>
                    <a:pt x="2820" y="704"/>
                  </a:lnTo>
                  <a:lnTo>
                    <a:pt x="2722" y="676"/>
                  </a:lnTo>
                  <a:lnTo>
                    <a:pt x="2620" y="646"/>
                  </a:lnTo>
                  <a:lnTo>
                    <a:pt x="2620" y="646"/>
                  </a:lnTo>
                  <a:lnTo>
                    <a:pt x="2700" y="660"/>
                  </a:lnTo>
                  <a:lnTo>
                    <a:pt x="2700" y="660"/>
                  </a:lnTo>
                  <a:lnTo>
                    <a:pt x="2796" y="686"/>
                  </a:lnTo>
                  <a:lnTo>
                    <a:pt x="2888" y="714"/>
                  </a:lnTo>
                  <a:lnTo>
                    <a:pt x="2980" y="742"/>
                  </a:lnTo>
                  <a:lnTo>
                    <a:pt x="3068" y="770"/>
                  </a:lnTo>
                  <a:lnTo>
                    <a:pt x="3068" y="770"/>
                  </a:lnTo>
                  <a:close/>
                  <a:moveTo>
                    <a:pt x="2988" y="760"/>
                  </a:moveTo>
                  <a:lnTo>
                    <a:pt x="2988" y="760"/>
                  </a:lnTo>
                  <a:lnTo>
                    <a:pt x="2858" y="730"/>
                  </a:lnTo>
                  <a:lnTo>
                    <a:pt x="2858" y="730"/>
                  </a:lnTo>
                  <a:lnTo>
                    <a:pt x="2704" y="682"/>
                  </a:lnTo>
                  <a:lnTo>
                    <a:pt x="2546" y="636"/>
                  </a:lnTo>
                  <a:lnTo>
                    <a:pt x="2546" y="636"/>
                  </a:lnTo>
                  <a:lnTo>
                    <a:pt x="2602" y="644"/>
                  </a:lnTo>
                  <a:lnTo>
                    <a:pt x="2602" y="644"/>
                  </a:lnTo>
                  <a:lnTo>
                    <a:pt x="2704" y="672"/>
                  </a:lnTo>
                  <a:lnTo>
                    <a:pt x="2802" y="700"/>
                  </a:lnTo>
                  <a:lnTo>
                    <a:pt x="2896" y="730"/>
                  </a:lnTo>
                  <a:lnTo>
                    <a:pt x="2988" y="760"/>
                  </a:lnTo>
                  <a:lnTo>
                    <a:pt x="2988" y="760"/>
                  </a:lnTo>
                  <a:close/>
                  <a:moveTo>
                    <a:pt x="2840" y="726"/>
                  </a:moveTo>
                  <a:lnTo>
                    <a:pt x="2840" y="726"/>
                  </a:lnTo>
                  <a:lnTo>
                    <a:pt x="2744" y="708"/>
                  </a:lnTo>
                  <a:lnTo>
                    <a:pt x="2744" y="708"/>
                  </a:lnTo>
                  <a:lnTo>
                    <a:pt x="2618" y="666"/>
                  </a:lnTo>
                  <a:lnTo>
                    <a:pt x="2488" y="626"/>
                  </a:lnTo>
                  <a:lnTo>
                    <a:pt x="2488" y="626"/>
                  </a:lnTo>
                  <a:lnTo>
                    <a:pt x="2532" y="634"/>
                  </a:lnTo>
                  <a:lnTo>
                    <a:pt x="2532" y="634"/>
                  </a:lnTo>
                  <a:lnTo>
                    <a:pt x="2690" y="680"/>
                  </a:lnTo>
                  <a:lnTo>
                    <a:pt x="2840" y="726"/>
                  </a:lnTo>
                  <a:lnTo>
                    <a:pt x="2840" y="726"/>
                  </a:lnTo>
                  <a:close/>
                  <a:moveTo>
                    <a:pt x="2730" y="704"/>
                  </a:moveTo>
                  <a:lnTo>
                    <a:pt x="2730" y="704"/>
                  </a:lnTo>
                  <a:lnTo>
                    <a:pt x="2656" y="692"/>
                  </a:lnTo>
                  <a:lnTo>
                    <a:pt x="2656" y="692"/>
                  </a:lnTo>
                  <a:lnTo>
                    <a:pt x="2442" y="620"/>
                  </a:lnTo>
                  <a:lnTo>
                    <a:pt x="2440" y="620"/>
                  </a:lnTo>
                  <a:lnTo>
                    <a:pt x="2440" y="620"/>
                  </a:lnTo>
                  <a:lnTo>
                    <a:pt x="2476" y="624"/>
                  </a:lnTo>
                  <a:lnTo>
                    <a:pt x="2476" y="624"/>
                  </a:lnTo>
                  <a:lnTo>
                    <a:pt x="2606" y="664"/>
                  </a:lnTo>
                  <a:lnTo>
                    <a:pt x="2730" y="704"/>
                  </a:lnTo>
                  <a:lnTo>
                    <a:pt x="2730" y="704"/>
                  </a:lnTo>
                  <a:close/>
                  <a:moveTo>
                    <a:pt x="2644" y="690"/>
                  </a:moveTo>
                  <a:lnTo>
                    <a:pt x="2644" y="690"/>
                  </a:lnTo>
                  <a:lnTo>
                    <a:pt x="2586" y="680"/>
                  </a:lnTo>
                  <a:lnTo>
                    <a:pt x="2586" y="680"/>
                  </a:lnTo>
                  <a:lnTo>
                    <a:pt x="2484" y="644"/>
                  </a:lnTo>
                  <a:lnTo>
                    <a:pt x="2484" y="644"/>
                  </a:lnTo>
                  <a:lnTo>
                    <a:pt x="2400" y="614"/>
                  </a:lnTo>
                  <a:lnTo>
                    <a:pt x="2400" y="614"/>
                  </a:lnTo>
                  <a:lnTo>
                    <a:pt x="2430" y="618"/>
                  </a:lnTo>
                  <a:lnTo>
                    <a:pt x="2430" y="618"/>
                  </a:lnTo>
                  <a:lnTo>
                    <a:pt x="2438" y="622"/>
                  </a:lnTo>
                  <a:lnTo>
                    <a:pt x="2438" y="622"/>
                  </a:lnTo>
                  <a:lnTo>
                    <a:pt x="2644" y="690"/>
                  </a:lnTo>
                  <a:lnTo>
                    <a:pt x="2644" y="690"/>
                  </a:lnTo>
                  <a:close/>
                  <a:moveTo>
                    <a:pt x="2482" y="644"/>
                  </a:moveTo>
                  <a:lnTo>
                    <a:pt x="2482" y="644"/>
                  </a:lnTo>
                  <a:lnTo>
                    <a:pt x="2574" y="678"/>
                  </a:lnTo>
                  <a:lnTo>
                    <a:pt x="2574" y="678"/>
                  </a:lnTo>
                  <a:lnTo>
                    <a:pt x="2526" y="670"/>
                  </a:lnTo>
                  <a:lnTo>
                    <a:pt x="2526" y="670"/>
                  </a:lnTo>
                  <a:lnTo>
                    <a:pt x="2364" y="610"/>
                  </a:lnTo>
                  <a:lnTo>
                    <a:pt x="2364" y="610"/>
                  </a:lnTo>
                  <a:lnTo>
                    <a:pt x="2390" y="612"/>
                  </a:lnTo>
                  <a:lnTo>
                    <a:pt x="2390" y="612"/>
                  </a:lnTo>
                  <a:lnTo>
                    <a:pt x="2482" y="644"/>
                  </a:lnTo>
                  <a:lnTo>
                    <a:pt x="2482" y="644"/>
                  </a:lnTo>
                  <a:close/>
                  <a:moveTo>
                    <a:pt x="2358" y="606"/>
                  </a:moveTo>
                  <a:lnTo>
                    <a:pt x="2358" y="606"/>
                  </a:lnTo>
                  <a:lnTo>
                    <a:pt x="2244" y="564"/>
                  </a:lnTo>
                  <a:lnTo>
                    <a:pt x="2244" y="564"/>
                  </a:lnTo>
                  <a:lnTo>
                    <a:pt x="2212" y="550"/>
                  </a:lnTo>
                  <a:lnTo>
                    <a:pt x="2212" y="550"/>
                  </a:lnTo>
                  <a:lnTo>
                    <a:pt x="2218" y="552"/>
                  </a:lnTo>
                  <a:lnTo>
                    <a:pt x="2218" y="552"/>
                  </a:lnTo>
                  <a:lnTo>
                    <a:pt x="2256" y="566"/>
                  </a:lnTo>
                  <a:lnTo>
                    <a:pt x="2256" y="566"/>
                  </a:lnTo>
                  <a:lnTo>
                    <a:pt x="2382" y="610"/>
                  </a:lnTo>
                  <a:lnTo>
                    <a:pt x="2382" y="610"/>
                  </a:lnTo>
                  <a:lnTo>
                    <a:pt x="2358" y="606"/>
                  </a:lnTo>
                  <a:lnTo>
                    <a:pt x="2358" y="606"/>
                  </a:lnTo>
                  <a:close/>
                  <a:moveTo>
                    <a:pt x="2240" y="564"/>
                  </a:moveTo>
                  <a:lnTo>
                    <a:pt x="2240" y="564"/>
                  </a:lnTo>
                  <a:lnTo>
                    <a:pt x="2350" y="606"/>
                  </a:lnTo>
                  <a:lnTo>
                    <a:pt x="2350" y="606"/>
                  </a:lnTo>
                  <a:lnTo>
                    <a:pt x="2326" y="602"/>
                  </a:lnTo>
                  <a:lnTo>
                    <a:pt x="2326" y="602"/>
                  </a:lnTo>
                  <a:lnTo>
                    <a:pt x="2228" y="562"/>
                  </a:lnTo>
                  <a:lnTo>
                    <a:pt x="2228" y="562"/>
                  </a:lnTo>
                  <a:lnTo>
                    <a:pt x="2196" y="550"/>
                  </a:lnTo>
                  <a:lnTo>
                    <a:pt x="2196" y="550"/>
                  </a:lnTo>
                  <a:lnTo>
                    <a:pt x="2204" y="550"/>
                  </a:lnTo>
                  <a:lnTo>
                    <a:pt x="2204" y="550"/>
                  </a:lnTo>
                  <a:lnTo>
                    <a:pt x="2240" y="564"/>
                  </a:lnTo>
                  <a:lnTo>
                    <a:pt x="2240" y="564"/>
                  </a:lnTo>
                  <a:close/>
                  <a:moveTo>
                    <a:pt x="2192" y="548"/>
                  </a:moveTo>
                  <a:lnTo>
                    <a:pt x="2192" y="548"/>
                  </a:lnTo>
                  <a:lnTo>
                    <a:pt x="2186" y="546"/>
                  </a:lnTo>
                  <a:lnTo>
                    <a:pt x="2186" y="546"/>
                  </a:lnTo>
                  <a:lnTo>
                    <a:pt x="2192" y="546"/>
                  </a:lnTo>
                  <a:lnTo>
                    <a:pt x="2192" y="546"/>
                  </a:lnTo>
                  <a:lnTo>
                    <a:pt x="2198" y="548"/>
                  </a:lnTo>
                  <a:lnTo>
                    <a:pt x="2198" y="548"/>
                  </a:lnTo>
                  <a:lnTo>
                    <a:pt x="2192" y="548"/>
                  </a:lnTo>
                  <a:lnTo>
                    <a:pt x="2192" y="548"/>
                  </a:lnTo>
                  <a:close/>
                  <a:moveTo>
                    <a:pt x="2188" y="548"/>
                  </a:moveTo>
                  <a:lnTo>
                    <a:pt x="2188" y="548"/>
                  </a:lnTo>
                  <a:lnTo>
                    <a:pt x="2224" y="562"/>
                  </a:lnTo>
                  <a:lnTo>
                    <a:pt x="2224" y="562"/>
                  </a:lnTo>
                  <a:lnTo>
                    <a:pt x="2318" y="602"/>
                  </a:lnTo>
                  <a:lnTo>
                    <a:pt x="2318" y="602"/>
                  </a:lnTo>
                  <a:lnTo>
                    <a:pt x="2298" y="600"/>
                  </a:lnTo>
                  <a:lnTo>
                    <a:pt x="2298" y="600"/>
                  </a:lnTo>
                  <a:lnTo>
                    <a:pt x="2212" y="560"/>
                  </a:lnTo>
                  <a:lnTo>
                    <a:pt x="2212" y="560"/>
                  </a:lnTo>
                  <a:lnTo>
                    <a:pt x="2182" y="548"/>
                  </a:lnTo>
                  <a:lnTo>
                    <a:pt x="2182" y="548"/>
                  </a:lnTo>
                  <a:lnTo>
                    <a:pt x="2188" y="548"/>
                  </a:lnTo>
                  <a:lnTo>
                    <a:pt x="2188" y="548"/>
                  </a:lnTo>
                  <a:close/>
                  <a:moveTo>
                    <a:pt x="2176" y="546"/>
                  </a:moveTo>
                  <a:lnTo>
                    <a:pt x="2176" y="546"/>
                  </a:lnTo>
                  <a:lnTo>
                    <a:pt x="2170" y="544"/>
                  </a:lnTo>
                  <a:lnTo>
                    <a:pt x="2170" y="544"/>
                  </a:lnTo>
                  <a:lnTo>
                    <a:pt x="2178" y="544"/>
                  </a:lnTo>
                  <a:lnTo>
                    <a:pt x="2178" y="544"/>
                  </a:lnTo>
                  <a:lnTo>
                    <a:pt x="2184" y="546"/>
                  </a:lnTo>
                  <a:lnTo>
                    <a:pt x="2184" y="546"/>
                  </a:lnTo>
                  <a:lnTo>
                    <a:pt x="2176" y="546"/>
                  </a:lnTo>
                  <a:lnTo>
                    <a:pt x="2176" y="546"/>
                  </a:lnTo>
                  <a:close/>
                  <a:moveTo>
                    <a:pt x="2174" y="546"/>
                  </a:moveTo>
                  <a:lnTo>
                    <a:pt x="2174" y="546"/>
                  </a:lnTo>
                  <a:lnTo>
                    <a:pt x="2208" y="562"/>
                  </a:lnTo>
                  <a:lnTo>
                    <a:pt x="2208" y="562"/>
                  </a:lnTo>
                  <a:lnTo>
                    <a:pt x="2290" y="598"/>
                  </a:lnTo>
                  <a:lnTo>
                    <a:pt x="2290" y="598"/>
                  </a:lnTo>
                  <a:lnTo>
                    <a:pt x="2272" y="596"/>
                  </a:lnTo>
                  <a:lnTo>
                    <a:pt x="2272" y="596"/>
                  </a:lnTo>
                  <a:lnTo>
                    <a:pt x="2196" y="560"/>
                  </a:lnTo>
                  <a:lnTo>
                    <a:pt x="2196" y="560"/>
                  </a:lnTo>
                  <a:lnTo>
                    <a:pt x="2166" y="546"/>
                  </a:lnTo>
                  <a:lnTo>
                    <a:pt x="2166" y="546"/>
                  </a:lnTo>
                  <a:lnTo>
                    <a:pt x="2174" y="546"/>
                  </a:lnTo>
                  <a:lnTo>
                    <a:pt x="2174" y="546"/>
                  </a:lnTo>
                  <a:close/>
                  <a:moveTo>
                    <a:pt x="2162" y="544"/>
                  </a:moveTo>
                  <a:lnTo>
                    <a:pt x="2162" y="544"/>
                  </a:lnTo>
                  <a:lnTo>
                    <a:pt x="2156" y="542"/>
                  </a:lnTo>
                  <a:lnTo>
                    <a:pt x="2156" y="542"/>
                  </a:lnTo>
                  <a:lnTo>
                    <a:pt x="2164" y="542"/>
                  </a:lnTo>
                  <a:lnTo>
                    <a:pt x="2164" y="542"/>
                  </a:lnTo>
                  <a:lnTo>
                    <a:pt x="2170" y="544"/>
                  </a:lnTo>
                  <a:lnTo>
                    <a:pt x="2170" y="544"/>
                  </a:lnTo>
                  <a:lnTo>
                    <a:pt x="2162" y="544"/>
                  </a:lnTo>
                  <a:lnTo>
                    <a:pt x="2162" y="544"/>
                  </a:lnTo>
                  <a:close/>
                  <a:moveTo>
                    <a:pt x="2152" y="540"/>
                  </a:moveTo>
                  <a:lnTo>
                    <a:pt x="2152" y="540"/>
                  </a:lnTo>
                  <a:lnTo>
                    <a:pt x="2146" y="536"/>
                  </a:lnTo>
                  <a:lnTo>
                    <a:pt x="2146" y="536"/>
                  </a:lnTo>
                  <a:lnTo>
                    <a:pt x="2154" y="538"/>
                  </a:lnTo>
                  <a:lnTo>
                    <a:pt x="2154" y="538"/>
                  </a:lnTo>
                  <a:lnTo>
                    <a:pt x="2158" y="540"/>
                  </a:lnTo>
                  <a:lnTo>
                    <a:pt x="2158" y="540"/>
                  </a:lnTo>
                  <a:lnTo>
                    <a:pt x="2152" y="540"/>
                  </a:lnTo>
                  <a:lnTo>
                    <a:pt x="2152" y="540"/>
                  </a:lnTo>
                  <a:close/>
                  <a:moveTo>
                    <a:pt x="2142" y="534"/>
                  </a:moveTo>
                  <a:lnTo>
                    <a:pt x="2142" y="534"/>
                  </a:lnTo>
                  <a:lnTo>
                    <a:pt x="2136" y="532"/>
                  </a:lnTo>
                  <a:lnTo>
                    <a:pt x="2136" y="532"/>
                  </a:lnTo>
                  <a:lnTo>
                    <a:pt x="2142" y="534"/>
                  </a:lnTo>
                  <a:lnTo>
                    <a:pt x="2142" y="534"/>
                  </a:lnTo>
                  <a:lnTo>
                    <a:pt x="2148" y="536"/>
                  </a:lnTo>
                  <a:lnTo>
                    <a:pt x="2148" y="536"/>
                  </a:lnTo>
                  <a:lnTo>
                    <a:pt x="2142" y="534"/>
                  </a:lnTo>
                  <a:lnTo>
                    <a:pt x="2142" y="534"/>
                  </a:lnTo>
                  <a:close/>
                  <a:moveTo>
                    <a:pt x="2140" y="536"/>
                  </a:moveTo>
                  <a:lnTo>
                    <a:pt x="2140" y="536"/>
                  </a:lnTo>
                  <a:lnTo>
                    <a:pt x="2144" y="538"/>
                  </a:lnTo>
                  <a:lnTo>
                    <a:pt x="2144" y="538"/>
                  </a:lnTo>
                  <a:lnTo>
                    <a:pt x="2138" y="538"/>
                  </a:lnTo>
                  <a:lnTo>
                    <a:pt x="2138" y="538"/>
                  </a:lnTo>
                  <a:lnTo>
                    <a:pt x="2132" y="534"/>
                  </a:lnTo>
                  <a:lnTo>
                    <a:pt x="2132" y="534"/>
                  </a:lnTo>
                  <a:lnTo>
                    <a:pt x="2140" y="536"/>
                  </a:lnTo>
                  <a:lnTo>
                    <a:pt x="2140" y="536"/>
                  </a:lnTo>
                  <a:close/>
                  <a:moveTo>
                    <a:pt x="2128" y="532"/>
                  </a:moveTo>
                  <a:lnTo>
                    <a:pt x="2128" y="532"/>
                  </a:lnTo>
                  <a:lnTo>
                    <a:pt x="2122" y="530"/>
                  </a:lnTo>
                  <a:lnTo>
                    <a:pt x="2122" y="530"/>
                  </a:lnTo>
                  <a:lnTo>
                    <a:pt x="2128" y="532"/>
                  </a:lnTo>
                  <a:lnTo>
                    <a:pt x="2128" y="532"/>
                  </a:lnTo>
                  <a:lnTo>
                    <a:pt x="2134" y="534"/>
                  </a:lnTo>
                  <a:lnTo>
                    <a:pt x="2134" y="534"/>
                  </a:lnTo>
                  <a:lnTo>
                    <a:pt x="2128" y="532"/>
                  </a:lnTo>
                  <a:lnTo>
                    <a:pt x="2128" y="532"/>
                  </a:lnTo>
                  <a:close/>
                  <a:moveTo>
                    <a:pt x="2116" y="528"/>
                  </a:moveTo>
                  <a:lnTo>
                    <a:pt x="2116" y="528"/>
                  </a:lnTo>
                  <a:lnTo>
                    <a:pt x="2112" y="526"/>
                  </a:lnTo>
                  <a:lnTo>
                    <a:pt x="2112" y="526"/>
                  </a:lnTo>
                  <a:lnTo>
                    <a:pt x="2118" y="526"/>
                  </a:lnTo>
                  <a:lnTo>
                    <a:pt x="2118" y="526"/>
                  </a:lnTo>
                  <a:lnTo>
                    <a:pt x="2122" y="528"/>
                  </a:lnTo>
                  <a:lnTo>
                    <a:pt x="2122" y="528"/>
                  </a:lnTo>
                  <a:lnTo>
                    <a:pt x="2116" y="528"/>
                  </a:lnTo>
                  <a:lnTo>
                    <a:pt x="2116" y="528"/>
                  </a:lnTo>
                  <a:close/>
                  <a:moveTo>
                    <a:pt x="2114" y="530"/>
                  </a:moveTo>
                  <a:lnTo>
                    <a:pt x="2114" y="530"/>
                  </a:lnTo>
                  <a:lnTo>
                    <a:pt x="2120" y="532"/>
                  </a:lnTo>
                  <a:lnTo>
                    <a:pt x="2120" y="532"/>
                  </a:lnTo>
                  <a:lnTo>
                    <a:pt x="2112" y="530"/>
                  </a:lnTo>
                  <a:lnTo>
                    <a:pt x="2112" y="530"/>
                  </a:lnTo>
                  <a:lnTo>
                    <a:pt x="2108" y="528"/>
                  </a:lnTo>
                  <a:lnTo>
                    <a:pt x="2108" y="528"/>
                  </a:lnTo>
                  <a:lnTo>
                    <a:pt x="2114" y="530"/>
                  </a:lnTo>
                  <a:lnTo>
                    <a:pt x="2114" y="530"/>
                  </a:lnTo>
                  <a:close/>
                  <a:moveTo>
                    <a:pt x="2104" y="526"/>
                  </a:moveTo>
                  <a:lnTo>
                    <a:pt x="2104" y="526"/>
                  </a:lnTo>
                  <a:lnTo>
                    <a:pt x="2098" y="524"/>
                  </a:lnTo>
                  <a:lnTo>
                    <a:pt x="2098" y="524"/>
                  </a:lnTo>
                  <a:lnTo>
                    <a:pt x="2104" y="524"/>
                  </a:lnTo>
                  <a:lnTo>
                    <a:pt x="2104" y="524"/>
                  </a:lnTo>
                  <a:lnTo>
                    <a:pt x="2110" y="526"/>
                  </a:lnTo>
                  <a:lnTo>
                    <a:pt x="2110" y="526"/>
                  </a:lnTo>
                  <a:lnTo>
                    <a:pt x="2104" y="526"/>
                  </a:lnTo>
                  <a:lnTo>
                    <a:pt x="2104" y="526"/>
                  </a:lnTo>
                  <a:close/>
                  <a:moveTo>
                    <a:pt x="2094" y="520"/>
                  </a:moveTo>
                  <a:lnTo>
                    <a:pt x="2094" y="520"/>
                  </a:lnTo>
                  <a:lnTo>
                    <a:pt x="2088" y="518"/>
                  </a:lnTo>
                  <a:lnTo>
                    <a:pt x="2088" y="518"/>
                  </a:lnTo>
                  <a:lnTo>
                    <a:pt x="2094" y="520"/>
                  </a:lnTo>
                  <a:lnTo>
                    <a:pt x="2094" y="520"/>
                  </a:lnTo>
                  <a:lnTo>
                    <a:pt x="2098" y="522"/>
                  </a:lnTo>
                  <a:lnTo>
                    <a:pt x="2098" y="522"/>
                  </a:lnTo>
                  <a:lnTo>
                    <a:pt x="2094" y="520"/>
                  </a:lnTo>
                  <a:lnTo>
                    <a:pt x="2094" y="520"/>
                  </a:lnTo>
                  <a:close/>
                  <a:moveTo>
                    <a:pt x="2090" y="522"/>
                  </a:moveTo>
                  <a:lnTo>
                    <a:pt x="2090" y="522"/>
                  </a:lnTo>
                  <a:lnTo>
                    <a:pt x="2096" y="524"/>
                  </a:lnTo>
                  <a:lnTo>
                    <a:pt x="2096" y="524"/>
                  </a:lnTo>
                  <a:lnTo>
                    <a:pt x="2088" y="524"/>
                  </a:lnTo>
                  <a:lnTo>
                    <a:pt x="2088" y="524"/>
                  </a:lnTo>
                  <a:lnTo>
                    <a:pt x="2084" y="520"/>
                  </a:lnTo>
                  <a:lnTo>
                    <a:pt x="2084" y="520"/>
                  </a:lnTo>
                  <a:lnTo>
                    <a:pt x="2090" y="522"/>
                  </a:lnTo>
                  <a:lnTo>
                    <a:pt x="2090" y="522"/>
                  </a:lnTo>
                  <a:close/>
                  <a:moveTo>
                    <a:pt x="2080" y="518"/>
                  </a:moveTo>
                  <a:lnTo>
                    <a:pt x="2080" y="518"/>
                  </a:lnTo>
                  <a:lnTo>
                    <a:pt x="2074" y="516"/>
                  </a:lnTo>
                  <a:lnTo>
                    <a:pt x="2074" y="516"/>
                  </a:lnTo>
                  <a:lnTo>
                    <a:pt x="2082" y="516"/>
                  </a:lnTo>
                  <a:lnTo>
                    <a:pt x="2082" y="516"/>
                  </a:lnTo>
                  <a:lnTo>
                    <a:pt x="2086" y="520"/>
                  </a:lnTo>
                  <a:lnTo>
                    <a:pt x="2086" y="520"/>
                  </a:lnTo>
                  <a:lnTo>
                    <a:pt x="2080" y="518"/>
                  </a:lnTo>
                  <a:lnTo>
                    <a:pt x="2080" y="518"/>
                  </a:lnTo>
                  <a:close/>
                  <a:moveTo>
                    <a:pt x="2070" y="512"/>
                  </a:moveTo>
                  <a:lnTo>
                    <a:pt x="2070" y="512"/>
                  </a:lnTo>
                  <a:lnTo>
                    <a:pt x="2066" y="510"/>
                  </a:lnTo>
                  <a:lnTo>
                    <a:pt x="2066" y="510"/>
                  </a:lnTo>
                  <a:lnTo>
                    <a:pt x="2070" y="512"/>
                  </a:lnTo>
                  <a:lnTo>
                    <a:pt x="2070" y="512"/>
                  </a:lnTo>
                  <a:lnTo>
                    <a:pt x="2076" y="514"/>
                  </a:lnTo>
                  <a:lnTo>
                    <a:pt x="2076" y="514"/>
                  </a:lnTo>
                  <a:lnTo>
                    <a:pt x="2070" y="512"/>
                  </a:lnTo>
                  <a:lnTo>
                    <a:pt x="2070" y="512"/>
                  </a:lnTo>
                  <a:close/>
                  <a:moveTo>
                    <a:pt x="2068" y="514"/>
                  </a:moveTo>
                  <a:lnTo>
                    <a:pt x="2068" y="514"/>
                  </a:lnTo>
                  <a:lnTo>
                    <a:pt x="2072" y="516"/>
                  </a:lnTo>
                  <a:lnTo>
                    <a:pt x="2072" y="516"/>
                  </a:lnTo>
                  <a:lnTo>
                    <a:pt x="2066" y="516"/>
                  </a:lnTo>
                  <a:lnTo>
                    <a:pt x="2066" y="516"/>
                  </a:lnTo>
                  <a:lnTo>
                    <a:pt x="2060" y="514"/>
                  </a:lnTo>
                  <a:lnTo>
                    <a:pt x="2060" y="514"/>
                  </a:lnTo>
                  <a:lnTo>
                    <a:pt x="2068" y="514"/>
                  </a:lnTo>
                  <a:lnTo>
                    <a:pt x="2068" y="514"/>
                  </a:lnTo>
                  <a:close/>
                  <a:moveTo>
                    <a:pt x="2056" y="510"/>
                  </a:moveTo>
                  <a:lnTo>
                    <a:pt x="2056" y="510"/>
                  </a:lnTo>
                  <a:lnTo>
                    <a:pt x="2052" y="508"/>
                  </a:lnTo>
                  <a:lnTo>
                    <a:pt x="2052" y="508"/>
                  </a:lnTo>
                  <a:lnTo>
                    <a:pt x="2056" y="508"/>
                  </a:lnTo>
                  <a:lnTo>
                    <a:pt x="2056" y="508"/>
                  </a:lnTo>
                  <a:lnTo>
                    <a:pt x="2062" y="512"/>
                  </a:lnTo>
                  <a:lnTo>
                    <a:pt x="2062" y="512"/>
                  </a:lnTo>
                  <a:lnTo>
                    <a:pt x="2056" y="510"/>
                  </a:lnTo>
                  <a:lnTo>
                    <a:pt x="2056" y="510"/>
                  </a:lnTo>
                  <a:close/>
                  <a:moveTo>
                    <a:pt x="2046" y="506"/>
                  </a:moveTo>
                  <a:lnTo>
                    <a:pt x="2046" y="506"/>
                  </a:lnTo>
                  <a:lnTo>
                    <a:pt x="2042" y="502"/>
                  </a:lnTo>
                  <a:lnTo>
                    <a:pt x="2042" y="502"/>
                  </a:lnTo>
                  <a:lnTo>
                    <a:pt x="2046" y="504"/>
                  </a:lnTo>
                  <a:lnTo>
                    <a:pt x="2046" y="504"/>
                  </a:lnTo>
                  <a:lnTo>
                    <a:pt x="2052" y="506"/>
                  </a:lnTo>
                  <a:lnTo>
                    <a:pt x="2052" y="506"/>
                  </a:lnTo>
                  <a:lnTo>
                    <a:pt x="2046" y="506"/>
                  </a:lnTo>
                  <a:lnTo>
                    <a:pt x="2046" y="506"/>
                  </a:lnTo>
                  <a:close/>
                  <a:moveTo>
                    <a:pt x="2044" y="506"/>
                  </a:moveTo>
                  <a:lnTo>
                    <a:pt x="2044" y="506"/>
                  </a:lnTo>
                  <a:lnTo>
                    <a:pt x="2048" y="510"/>
                  </a:lnTo>
                  <a:lnTo>
                    <a:pt x="2048" y="510"/>
                  </a:lnTo>
                  <a:lnTo>
                    <a:pt x="2042" y="508"/>
                  </a:lnTo>
                  <a:lnTo>
                    <a:pt x="2042" y="508"/>
                  </a:lnTo>
                  <a:lnTo>
                    <a:pt x="2038" y="504"/>
                  </a:lnTo>
                  <a:lnTo>
                    <a:pt x="2038" y="504"/>
                  </a:lnTo>
                  <a:lnTo>
                    <a:pt x="2044" y="506"/>
                  </a:lnTo>
                  <a:lnTo>
                    <a:pt x="2044" y="506"/>
                  </a:lnTo>
                  <a:close/>
                  <a:moveTo>
                    <a:pt x="2034" y="502"/>
                  </a:moveTo>
                  <a:lnTo>
                    <a:pt x="2034" y="502"/>
                  </a:lnTo>
                  <a:lnTo>
                    <a:pt x="2028" y="498"/>
                  </a:lnTo>
                  <a:lnTo>
                    <a:pt x="2028" y="498"/>
                  </a:lnTo>
                  <a:lnTo>
                    <a:pt x="2034" y="500"/>
                  </a:lnTo>
                  <a:lnTo>
                    <a:pt x="2034" y="500"/>
                  </a:lnTo>
                  <a:lnTo>
                    <a:pt x="2040" y="504"/>
                  </a:lnTo>
                  <a:lnTo>
                    <a:pt x="2040" y="504"/>
                  </a:lnTo>
                  <a:lnTo>
                    <a:pt x="2034" y="502"/>
                  </a:lnTo>
                  <a:lnTo>
                    <a:pt x="2034" y="502"/>
                  </a:lnTo>
                  <a:close/>
                  <a:moveTo>
                    <a:pt x="2030" y="504"/>
                  </a:moveTo>
                  <a:lnTo>
                    <a:pt x="2030" y="504"/>
                  </a:lnTo>
                  <a:lnTo>
                    <a:pt x="2036" y="506"/>
                  </a:lnTo>
                  <a:lnTo>
                    <a:pt x="2036" y="506"/>
                  </a:lnTo>
                  <a:lnTo>
                    <a:pt x="2030" y="506"/>
                  </a:lnTo>
                  <a:lnTo>
                    <a:pt x="2030" y="506"/>
                  </a:lnTo>
                  <a:lnTo>
                    <a:pt x="2024" y="502"/>
                  </a:lnTo>
                  <a:lnTo>
                    <a:pt x="2024" y="502"/>
                  </a:lnTo>
                  <a:lnTo>
                    <a:pt x="2030" y="504"/>
                  </a:lnTo>
                  <a:lnTo>
                    <a:pt x="2030" y="504"/>
                  </a:lnTo>
                  <a:close/>
                  <a:moveTo>
                    <a:pt x="2020" y="500"/>
                  </a:moveTo>
                  <a:lnTo>
                    <a:pt x="2020" y="500"/>
                  </a:lnTo>
                  <a:lnTo>
                    <a:pt x="2014" y="496"/>
                  </a:lnTo>
                  <a:lnTo>
                    <a:pt x="2014" y="496"/>
                  </a:lnTo>
                  <a:lnTo>
                    <a:pt x="2020" y="498"/>
                  </a:lnTo>
                  <a:lnTo>
                    <a:pt x="2020" y="498"/>
                  </a:lnTo>
                  <a:lnTo>
                    <a:pt x="2026" y="500"/>
                  </a:lnTo>
                  <a:lnTo>
                    <a:pt x="2026" y="500"/>
                  </a:lnTo>
                  <a:lnTo>
                    <a:pt x="2020" y="500"/>
                  </a:lnTo>
                  <a:lnTo>
                    <a:pt x="2020" y="500"/>
                  </a:lnTo>
                  <a:close/>
                  <a:moveTo>
                    <a:pt x="2012" y="494"/>
                  </a:moveTo>
                  <a:lnTo>
                    <a:pt x="2012" y="494"/>
                  </a:lnTo>
                  <a:lnTo>
                    <a:pt x="2006" y="490"/>
                  </a:lnTo>
                  <a:lnTo>
                    <a:pt x="2006" y="490"/>
                  </a:lnTo>
                  <a:lnTo>
                    <a:pt x="2012" y="492"/>
                  </a:lnTo>
                  <a:lnTo>
                    <a:pt x="2012" y="492"/>
                  </a:lnTo>
                  <a:lnTo>
                    <a:pt x="2016" y="496"/>
                  </a:lnTo>
                  <a:lnTo>
                    <a:pt x="2016" y="496"/>
                  </a:lnTo>
                  <a:lnTo>
                    <a:pt x="2012" y="494"/>
                  </a:lnTo>
                  <a:lnTo>
                    <a:pt x="2012" y="494"/>
                  </a:lnTo>
                  <a:close/>
                  <a:moveTo>
                    <a:pt x="2016" y="504"/>
                  </a:moveTo>
                  <a:lnTo>
                    <a:pt x="2016" y="504"/>
                  </a:lnTo>
                  <a:lnTo>
                    <a:pt x="2010" y="500"/>
                  </a:lnTo>
                  <a:lnTo>
                    <a:pt x="2010" y="500"/>
                  </a:lnTo>
                  <a:lnTo>
                    <a:pt x="2018" y="500"/>
                  </a:lnTo>
                  <a:lnTo>
                    <a:pt x="2018" y="500"/>
                  </a:lnTo>
                  <a:lnTo>
                    <a:pt x="2022" y="504"/>
                  </a:lnTo>
                  <a:lnTo>
                    <a:pt x="2022" y="504"/>
                  </a:lnTo>
                  <a:lnTo>
                    <a:pt x="2016" y="504"/>
                  </a:lnTo>
                  <a:lnTo>
                    <a:pt x="2016" y="504"/>
                  </a:lnTo>
                  <a:close/>
                  <a:moveTo>
                    <a:pt x="2024" y="510"/>
                  </a:moveTo>
                  <a:lnTo>
                    <a:pt x="2024" y="510"/>
                  </a:lnTo>
                  <a:lnTo>
                    <a:pt x="2020" y="506"/>
                  </a:lnTo>
                  <a:lnTo>
                    <a:pt x="2020" y="506"/>
                  </a:lnTo>
                  <a:lnTo>
                    <a:pt x="2026" y="508"/>
                  </a:lnTo>
                  <a:lnTo>
                    <a:pt x="2026" y="508"/>
                  </a:lnTo>
                  <a:lnTo>
                    <a:pt x="2032" y="510"/>
                  </a:lnTo>
                  <a:lnTo>
                    <a:pt x="2032" y="510"/>
                  </a:lnTo>
                  <a:lnTo>
                    <a:pt x="2024" y="510"/>
                  </a:lnTo>
                  <a:lnTo>
                    <a:pt x="2024" y="510"/>
                  </a:lnTo>
                  <a:close/>
                  <a:moveTo>
                    <a:pt x="2032" y="516"/>
                  </a:moveTo>
                  <a:lnTo>
                    <a:pt x="2032" y="516"/>
                  </a:lnTo>
                  <a:lnTo>
                    <a:pt x="2028" y="512"/>
                  </a:lnTo>
                  <a:lnTo>
                    <a:pt x="2028" y="512"/>
                  </a:lnTo>
                  <a:lnTo>
                    <a:pt x="2036" y="512"/>
                  </a:lnTo>
                  <a:lnTo>
                    <a:pt x="2036" y="512"/>
                  </a:lnTo>
                  <a:lnTo>
                    <a:pt x="2040" y="516"/>
                  </a:lnTo>
                  <a:lnTo>
                    <a:pt x="2040" y="516"/>
                  </a:lnTo>
                  <a:lnTo>
                    <a:pt x="2032" y="516"/>
                  </a:lnTo>
                  <a:lnTo>
                    <a:pt x="2032" y="516"/>
                  </a:lnTo>
                  <a:close/>
                  <a:moveTo>
                    <a:pt x="2036" y="518"/>
                  </a:moveTo>
                  <a:lnTo>
                    <a:pt x="2036" y="518"/>
                  </a:lnTo>
                  <a:lnTo>
                    <a:pt x="2044" y="518"/>
                  </a:lnTo>
                  <a:lnTo>
                    <a:pt x="2044" y="518"/>
                  </a:lnTo>
                  <a:lnTo>
                    <a:pt x="2050" y="522"/>
                  </a:lnTo>
                  <a:lnTo>
                    <a:pt x="2050" y="522"/>
                  </a:lnTo>
                  <a:lnTo>
                    <a:pt x="2042" y="522"/>
                  </a:lnTo>
                  <a:lnTo>
                    <a:pt x="2042" y="522"/>
                  </a:lnTo>
                  <a:lnTo>
                    <a:pt x="2036" y="518"/>
                  </a:lnTo>
                  <a:lnTo>
                    <a:pt x="2036" y="518"/>
                  </a:lnTo>
                  <a:close/>
                  <a:moveTo>
                    <a:pt x="2044" y="524"/>
                  </a:moveTo>
                  <a:lnTo>
                    <a:pt x="2044" y="524"/>
                  </a:lnTo>
                  <a:lnTo>
                    <a:pt x="2052" y="524"/>
                  </a:lnTo>
                  <a:lnTo>
                    <a:pt x="2052" y="524"/>
                  </a:lnTo>
                  <a:lnTo>
                    <a:pt x="2058" y="528"/>
                  </a:lnTo>
                  <a:lnTo>
                    <a:pt x="2058" y="528"/>
                  </a:lnTo>
                  <a:lnTo>
                    <a:pt x="2050" y="528"/>
                  </a:lnTo>
                  <a:lnTo>
                    <a:pt x="2050" y="528"/>
                  </a:lnTo>
                  <a:lnTo>
                    <a:pt x="2044" y="524"/>
                  </a:lnTo>
                  <a:lnTo>
                    <a:pt x="2044" y="524"/>
                  </a:lnTo>
                  <a:close/>
                  <a:moveTo>
                    <a:pt x="2052" y="530"/>
                  </a:moveTo>
                  <a:lnTo>
                    <a:pt x="2052" y="530"/>
                  </a:lnTo>
                  <a:lnTo>
                    <a:pt x="2062" y="530"/>
                  </a:lnTo>
                  <a:lnTo>
                    <a:pt x="2062" y="530"/>
                  </a:lnTo>
                  <a:lnTo>
                    <a:pt x="2068" y="534"/>
                  </a:lnTo>
                  <a:lnTo>
                    <a:pt x="2068" y="534"/>
                  </a:lnTo>
                  <a:lnTo>
                    <a:pt x="2058" y="534"/>
                  </a:lnTo>
                  <a:lnTo>
                    <a:pt x="2058" y="534"/>
                  </a:lnTo>
                  <a:lnTo>
                    <a:pt x="2052" y="530"/>
                  </a:lnTo>
                  <a:lnTo>
                    <a:pt x="2052" y="530"/>
                  </a:lnTo>
                  <a:close/>
                  <a:moveTo>
                    <a:pt x="2082" y="552"/>
                  </a:moveTo>
                  <a:lnTo>
                    <a:pt x="2082" y="552"/>
                  </a:lnTo>
                  <a:lnTo>
                    <a:pt x="2060" y="536"/>
                  </a:lnTo>
                  <a:lnTo>
                    <a:pt x="2060" y="536"/>
                  </a:lnTo>
                  <a:lnTo>
                    <a:pt x="2070" y="536"/>
                  </a:lnTo>
                  <a:lnTo>
                    <a:pt x="2070" y="536"/>
                  </a:lnTo>
                  <a:lnTo>
                    <a:pt x="2094" y="554"/>
                  </a:lnTo>
                  <a:lnTo>
                    <a:pt x="2094" y="554"/>
                  </a:lnTo>
                  <a:lnTo>
                    <a:pt x="2132" y="580"/>
                  </a:lnTo>
                  <a:lnTo>
                    <a:pt x="2132" y="580"/>
                  </a:lnTo>
                  <a:lnTo>
                    <a:pt x="2118" y="580"/>
                  </a:lnTo>
                  <a:lnTo>
                    <a:pt x="2118" y="580"/>
                  </a:lnTo>
                  <a:lnTo>
                    <a:pt x="2082" y="552"/>
                  </a:lnTo>
                  <a:lnTo>
                    <a:pt x="2082" y="552"/>
                  </a:lnTo>
                  <a:close/>
                  <a:moveTo>
                    <a:pt x="2120" y="582"/>
                  </a:moveTo>
                  <a:lnTo>
                    <a:pt x="2120" y="582"/>
                  </a:lnTo>
                  <a:lnTo>
                    <a:pt x="2134" y="582"/>
                  </a:lnTo>
                  <a:lnTo>
                    <a:pt x="2134" y="582"/>
                  </a:lnTo>
                  <a:lnTo>
                    <a:pt x="2198" y="628"/>
                  </a:lnTo>
                  <a:lnTo>
                    <a:pt x="2198" y="628"/>
                  </a:lnTo>
                  <a:lnTo>
                    <a:pt x="2178" y="626"/>
                  </a:lnTo>
                  <a:lnTo>
                    <a:pt x="2178" y="626"/>
                  </a:lnTo>
                  <a:lnTo>
                    <a:pt x="2120" y="582"/>
                  </a:lnTo>
                  <a:lnTo>
                    <a:pt x="2120" y="582"/>
                  </a:lnTo>
                  <a:close/>
                  <a:moveTo>
                    <a:pt x="2182" y="628"/>
                  </a:moveTo>
                  <a:lnTo>
                    <a:pt x="2182" y="628"/>
                  </a:lnTo>
                  <a:lnTo>
                    <a:pt x="2202" y="630"/>
                  </a:lnTo>
                  <a:lnTo>
                    <a:pt x="2202" y="630"/>
                  </a:lnTo>
                  <a:lnTo>
                    <a:pt x="2268" y="674"/>
                  </a:lnTo>
                  <a:lnTo>
                    <a:pt x="2268" y="674"/>
                  </a:lnTo>
                  <a:lnTo>
                    <a:pt x="2242" y="672"/>
                  </a:lnTo>
                  <a:lnTo>
                    <a:pt x="2242" y="672"/>
                  </a:lnTo>
                  <a:lnTo>
                    <a:pt x="2182" y="628"/>
                  </a:lnTo>
                  <a:lnTo>
                    <a:pt x="2182" y="628"/>
                  </a:lnTo>
                  <a:close/>
                  <a:moveTo>
                    <a:pt x="2246" y="674"/>
                  </a:moveTo>
                  <a:lnTo>
                    <a:pt x="2246" y="674"/>
                  </a:lnTo>
                  <a:lnTo>
                    <a:pt x="2272" y="676"/>
                  </a:lnTo>
                  <a:lnTo>
                    <a:pt x="2272" y="676"/>
                  </a:lnTo>
                  <a:lnTo>
                    <a:pt x="2342" y="722"/>
                  </a:lnTo>
                  <a:lnTo>
                    <a:pt x="2342" y="722"/>
                  </a:lnTo>
                  <a:lnTo>
                    <a:pt x="2310" y="718"/>
                  </a:lnTo>
                  <a:lnTo>
                    <a:pt x="2310" y="718"/>
                  </a:lnTo>
                  <a:lnTo>
                    <a:pt x="2246" y="674"/>
                  </a:lnTo>
                  <a:lnTo>
                    <a:pt x="2246" y="674"/>
                  </a:lnTo>
                  <a:close/>
                  <a:moveTo>
                    <a:pt x="2314" y="720"/>
                  </a:moveTo>
                  <a:lnTo>
                    <a:pt x="2314" y="720"/>
                  </a:lnTo>
                  <a:lnTo>
                    <a:pt x="2346" y="724"/>
                  </a:lnTo>
                  <a:lnTo>
                    <a:pt x="2346" y="724"/>
                  </a:lnTo>
                  <a:lnTo>
                    <a:pt x="2422" y="770"/>
                  </a:lnTo>
                  <a:lnTo>
                    <a:pt x="2422" y="770"/>
                  </a:lnTo>
                  <a:lnTo>
                    <a:pt x="2384" y="766"/>
                  </a:lnTo>
                  <a:lnTo>
                    <a:pt x="2384" y="766"/>
                  </a:lnTo>
                  <a:lnTo>
                    <a:pt x="2314" y="720"/>
                  </a:lnTo>
                  <a:lnTo>
                    <a:pt x="2314" y="720"/>
                  </a:lnTo>
                  <a:close/>
                  <a:moveTo>
                    <a:pt x="2386" y="766"/>
                  </a:moveTo>
                  <a:lnTo>
                    <a:pt x="2386" y="766"/>
                  </a:lnTo>
                  <a:lnTo>
                    <a:pt x="2426" y="772"/>
                  </a:lnTo>
                  <a:lnTo>
                    <a:pt x="2426" y="772"/>
                  </a:lnTo>
                  <a:lnTo>
                    <a:pt x="2514" y="822"/>
                  </a:lnTo>
                  <a:lnTo>
                    <a:pt x="2514" y="822"/>
                  </a:lnTo>
                  <a:lnTo>
                    <a:pt x="2464" y="814"/>
                  </a:lnTo>
                  <a:lnTo>
                    <a:pt x="2464" y="814"/>
                  </a:lnTo>
                  <a:lnTo>
                    <a:pt x="2386" y="766"/>
                  </a:lnTo>
                  <a:lnTo>
                    <a:pt x="2386" y="766"/>
                  </a:lnTo>
                  <a:close/>
                  <a:moveTo>
                    <a:pt x="2468" y="816"/>
                  </a:moveTo>
                  <a:lnTo>
                    <a:pt x="2468" y="816"/>
                  </a:lnTo>
                  <a:lnTo>
                    <a:pt x="2518" y="824"/>
                  </a:lnTo>
                  <a:lnTo>
                    <a:pt x="2518" y="824"/>
                  </a:lnTo>
                  <a:lnTo>
                    <a:pt x="2580" y="856"/>
                  </a:lnTo>
                  <a:lnTo>
                    <a:pt x="2580" y="856"/>
                  </a:lnTo>
                  <a:lnTo>
                    <a:pt x="2624" y="878"/>
                  </a:lnTo>
                  <a:lnTo>
                    <a:pt x="2624" y="878"/>
                  </a:lnTo>
                  <a:lnTo>
                    <a:pt x="2562" y="866"/>
                  </a:lnTo>
                  <a:lnTo>
                    <a:pt x="2562" y="866"/>
                  </a:lnTo>
                  <a:lnTo>
                    <a:pt x="2514" y="842"/>
                  </a:lnTo>
                  <a:lnTo>
                    <a:pt x="2468" y="816"/>
                  </a:lnTo>
                  <a:lnTo>
                    <a:pt x="2468" y="816"/>
                  </a:lnTo>
                  <a:close/>
                  <a:moveTo>
                    <a:pt x="2566" y="868"/>
                  </a:moveTo>
                  <a:lnTo>
                    <a:pt x="2566" y="868"/>
                  </a:lnTo>
                  <a:lnTo>
                    <a:pt x="2628" y="880"/>
                  </a:lnTo>
                  <a:lnTo>
                    <a:pt x="2628" y="880"/>
                  </a:lnTo>
                  <a:lnTo>
                    <a:pt x="2708" y="916"/>
                  </a:lnTo>
                  <a:lnTo>
                    <a:pt x="2788" y="950"/>
                  </a:lnTo>
                  <a:lnTo>
                    <a:pt x="2788" y="950"/>
                  </a:lnTo>
                  <a:lnTo>
                    <a:pt x="2690" y="928"/>
                  </a:lnTo>
                  <a:lnTo>
                    <a:pt x="2690" y="928"/>
                  </a:lnTo>
                  <a:lnTo>
                    <a:pt x="2626" y="898"/>
                  </a:lnTo>
                  <a:lnTo>
                    <a:pt x="2566" y="868"/>
                  </a:lnTo>
                  <a:lnTo>
                    <a:pt x="2566" y="868"/>
                  </a:lnTo>
                  <a:close/>
                  <a:moveTo>
                    <a:pt x="2696" y="930"/>
                  </a:moveTo>
                  <a:lnTo>
                    <a:pt x="2696" y="930"/>
                  </a:lnTo>
                  <a:lnTo>
                    <a:pt x="2802" y="956"/>
                  </a:lnTo>
                  <a:lnTo>
                    <a:pt x="2802" y="956"/>
                  </a:lnTo>
                  <a:lnTo>
                    <a:pt x="2880" y="984"/>
                  </a:lnTo>
                  <a:lnTo>
                    <a:pt x="2962" y="1012"/>
                  </a:lnTo>
                  <a:lnTo>
                    <a:pt x="3044" y="1036"/>
                  </a:lnTo>
                  <a:lnTo>
                    <a:pt x="3130" y="1058"/>
                  </a:lnTo>
                  <a:lnTo>
                    <a:pt x="3130" y="1058"/>
                  </a:lnTo>
                  <a:lnTo>
                    <a:pt x="3200" y="1084"/>
                  </a:lnTo>
                  <a:lnTo>
                    <a:pt x="3200" y="1084"/>
                  </a:lnTo>
                  <a:lnTo>
                    <a:pt x="3128" y="1068"/>
                  </a:lnTo>
                  <a:lnTo>
                    <a:pt x="3060" y="1052"/>
                  </a:lnTo>
                  <a:lnTo>
                    <a:pt x="2994" y="1036"/>
                  </a:lnTo>
                  <a:lnTo>
                    <a:pt x="2932" y="1016"/>
                  </a:lnTo>
                  <a:lnTo>
                    <a:pt x="2870" y="996"/>
                  </a:lnTo>
                  <a:lnTo>
                    <a:pt x="2810" y="976"/>
                  </a:lnTo>
                  <a:lnTo>
                    <a:pt x="2754" y="954"/>
                  </a:lnTo>
                  <a:lnTo>
                    <a:pt x="2696" y="930"/>
                  </a:lnTo>
                  <a:lnTo>
                    <a:pt x="2696" y="930"/>
                  </a:lnTo>
                  <a:close/>
                  <a:moveTo>
                    <a:pt x="3212" y="1086"/>
                  </a:moveTo>
                  <a:lnTo>
                    <a:pt x="3212" y="1086"/>
                  </a:lnTo>
                  <a:lnTo>
                    <a:pt x="3146" y="1062"/>
                  </a:lnTo>
                  <a:lnTo>
                    <a:pt x="3146" y="1062"/>
                  </a:lnTo>
                  <a:lnTo>
                    <a:pt x="3246" y="1084"/>
                  </a:lnTo>
                  <a:lnTo>
                    <a:pt x="3348" y="1104"/>
                  </a:lnTo>
                  <a:lnTo>
                    <a:pt x="3348" y="1104"/>
                  </a:lnTo>
                  <a:lnTo>
                    <a:pt x="3374" y="1116"/>
                  </a:lnTo>
                  <a:lnTo>
                    <a:pt x="3374" y="1116"/>
                  </a:lnTo>
                  <a:lnTo>
                    <a:pt x="3292" y="1102"/>
                  </a:lnTo>
                  <a:lnTo>
                    <a:pt x="3212" y="1086"/>
                  </a:lnTo>
                  <a:lnTo>
                    <a:pt x="3212" y="1086"/>
                  </a:lnTo>
                  <a:close/>
                  <a:moveTo>
                    <a:pt x="3382" y="1116"/>
                  </a:moveTo>
                  <a:lnTo>
                    <a:pt x="3382" y="1116"/>
                  </a:lnTo>
                  <a:lnTo>
                    <a:pt x="3358" y="1106"/>
                  </a:lnTo>
                  <a:lnTo>
                    <a:pt x="3358" y="1106"/>
                  </a:lnTo>
                  <a:lnTo>
                    <a:pt x="3400" y="1114"/>
                  </a:lnTo>
                  <a:lnTo>
                    <a:pt x="3400" y="1114"/>
                  </a:lnTo>
                  <a:lnTo>
                    <a:pt x="3494" y="1128"/>
                  </a:lnTo>
                  <a:lnTo>
                    <a:pt x="3494" y="1128"/>
                  </a:lnTo>
                  <a:lnTo>
                    <a:pt x="3508" y="1134"/>
                  </a:lnTo>
                  <a:lnTo>
                    <a:pt x="3508" y="1134"/>
                  </a:lnTo>
                  <a:lnTo>
                    <a:pt x="3382" y="1116"/>
                  </a:lnTo>
                  <a:lnTo>
                    <a:pt x="3382" y="1116"/>
                  </a:lnTo>
                  <a:close/>
                  <a:moveTo>
                    <a:pt x="3516" y="1136"/>
                  </a:moveTo>
                  <a:lnTo>
                    <a:pt x="3516" y="1136"/>
                  </a:lnTo>
                  <a:lnTo>
                    <a:pt x="3502" y="1130"/>
                  </a:lnTo>
                  <a:lnTo>
                    <a:pt x="3502" y="1130"/>
                  </a:lnTo>
                  <a:lnTo>
                    <a:pt x="3618" y="1144"/>
                  </a:lnTo>
                  <a:lnTo>
                    <a:pt x="3618" y="1144"/>
                  </a:lnTo>
                  <a:lnTo>
                    <a:pt x="3626" y="1148"/>
                  </a:lnTo>
                  <a:lnTo>
                    <a:pt x="3626" y="1148"/>
                  </a:lnTo>
                  <a:lnTo>
                    <a:pt x="3516" y="1136"/>
                  </a:lnTo>
                  <a:lnTo>
                    <a:pt x="3516" y="1136"/>
                  </a:lnTo>
                  <a:close/>
                  <a:moveTo>
                    <a:pt x="3632" y="1150"/>
                  </a:moveTo>
                  <a:lnTo>
                    <a:pt x="3632" y="1150"/>
                  </a:lnTo>
                  <a:lnTo>
                    <a:pt x="3624" y="1146"/>
                  </a:lnTo>
                  <a:lnTo>
                    <a:pt x="3624" y="1146"/>
                  </a:lnTo>
                  <a:lnTo>
                    <a:pt x="3728" y="1158"/>
                  </a:lnTo>
                  <a:lnTo>
                    <a:pt x="3728" y="1158"/>
                  </a:lnTo>
                  <a:lnTo>
                    <a:pt x="3732" y="1160"/>
                  </a:lnTo>
                  <a:lnTo>
                    <a:pt x="3732" y="1160"/>
                  </a:lnTo>
                  <a:lnTo>
                    <a:pt x="3632" y="1150"/>
                  </a:lnTo>
                  <a:lnTo>
                    <a:pt x="3632" y="1150"/>
                  </a:lnTo>
                  <a:close/>
                  <a:moveTo>
                    <a:pt x="3738" y="1160"/>
                  </a:moveTo>
                  <a:lnTo>
                    <a:pt x="3738" y="1160"/>
                  </a:lnTo>
                  <a:lnTo>
                    <a:pt x="3736" y="1158"/>
                  </a:lnTo>
                  <a:lnTo>
                    <a:pt x="3736" y="1158"/>
                  </a:lnTo>
                  <a:lnTo>
                    <a:pt x="3826" y="1168"/>
                  </a:lnTo>
                  <a:lnTo>
                    <a:pt x="3826" y="1168"/>
                  </a:lnTo>
                  <a:lnTo>
                    <a:pt x="3738" y="1160"/>
                  </a:lnTo>
                  <a:lnTo>
                    <a:pt x="3738" y="1160"/>
                  </a:lnTo>
                  <a:close/>
                  <a:moveTo>
                    <a:pt x="3732" y="1156"/>
                  </a:moveTo>
                  <a:lnTo>
                    <a:pt x="3732" y="1156"/>
                  </a:lnTo>
                  <a:lnTo>
                    <a:pt x="3728" y="1154"/>
                  </a:lnTo>
                  <a:lnTo>
                    <a:pt x="3728" y="1154"/>
                  </a:lnTo>
                  <a:lnTo>
                    <a:pt x="3828" y="1166"/>
                  </a:lnTo>
                  <a:lnTo>
                    <a:pt x="3828" y="1166"/>
                  </a:lnTo>
                  <a:lnTo>
                    <a:pt x="3828" y="1166"/>
                  </a:lnTo>
                  <a:lnTo>
                    <a:pt x="3732" y="1156"/>
                  </a:lnTo>
                  <a:lnTo>
                    <a:pt x="3732" y="1156"/>
                  </a:lnTo>
                  <a:close/>
                  <a:moveTo>
                    <a:pt x="3834" y="1166"/>
                  </a:moveTo>
                  <a:lnTo>
                    <a:pt x="3834" y="1166"/>
                  </a:lnTo>
                  <a:lnTo>
                    <a:pt x="3836" y="1166"/>
                  </a:lnTo>
                  <a:lnTo>
                    <a:pt x="3834" y="1166"/>
                  </a:lnTo>
                  <a:close/>
                  <a:moveTo>
                    <a:pt x="3832" y="1166"/>
                  </a:moveTo>
                  <a:lnTo>
                    <a:pt x="3830" y="1164"/>
                  </a:lnTo>
                  <a:lnTo>
                    <a:pt x="3830" y="1164"/>
                  </a:lnTo>
                  <a:lnTo>
                    <a:pt x="3890" y="1172"/>
                  </a:lnTo>
                  <a:lnTo>
                    <a:pt x="3890" y="1172"/>
                  </a:lnTo>
                  <a:lnTo>
                    <a:pt x="3832" y="1166"/>
                  </a:lnTo>
                  <a:lnTo>
                    <a:pt x="3832" y="1166"/>
                  </a:lnTo>
                  <a:close/>
                  <a:moveTo>
                    <a:pt x="3914" y="1172"/>
                  </a:moveTo>
                  <a:lnTo>
                    <a:pt x="3914" y="1172"/>
                  </a:lnTo>
                  <a:lnTo>
                    <a:pt x="3820" y="1160"/>
                  </a:lnTo>
                  <a:lnTo>
                    <a:pt x="3820" y="1160"/>
                  </a:lnTo>
                  <a:lnTo>
                    <a:pt x="3814" y="1158"/>
                  </a:lnTo>
                  <a:lnTo>
                    <a:pt x="3814" y="1158"/>
                  </a:lnTo>
                  <a:lnTo>
                    <a:pt x="3922" y="1172"/>
                  </a:lnTo>
                  <a:lnTo>
                    <a:pt x="3922" y="1172"/>
                  </a:lnTo>
                  <a:lnTo>
                    <a:pt x="3922" y="1172"/>
                  </a:lnTo>
                  <a:lnTo>
                    <a:pt x="3914" y="1172"/>
                  </a:lnTo>
                  <a:lnTo>
                    <a:pt x="3914" y="1172"/>
                  </a:lnTo>
                  <a:close/>
                  <a:moveTo>
                    <a:pt x="3928" y="1174"/>
                  </a:moveTo>
                  <a:lnTo>
                    <a:pt x="3928" y="1174"/>
                  </a:lnTo>
                  <a:lnTo>
                    <a:pt x="3928" y="1174"/>
                  </a:lnTo>
                  <a:lnTo>
                    <a:pt x="3930" y="1174"/>
                  </a:lnTo>
                  <a:lnTo>
                    <a:pt x="3930" y="1174"/>
                  </a:lnTo>
                  <a:lnTo>
                    <a:pt x="3928" y="1174"/>
                  </a:lnTo>
                  <a:lnTo>
                    <a:pt x="3928" y="1174"/>
                  </a:lnTo>
                  <a:close/>
                  <a:moveTo>
                    <a:pt x="3920" y="1170"/>
                  </a:moveTo>
                  <a:lnTo>
                    <a:pt x="3920" y="1170"/>
                  </a:lnTo>
                  <a:lnTo>
                    <a:pt x="3920" y="1170"/>
                  </a:lnTo>
                  <a:lnTo>
                    <a:pt x="3936" y="1172"/>
                  </a:lnTo>
                  <a:lnTo>
                    <a:pt x="3936" y="1172"/>
                  </a:lnTo>
                  <a:lnTo>
                    <a:pt x="3920" y="1170"/>
                  </a:lnTo>
                  <a:lnTo>
                    <a:pt x="3920" y="1170"/>
                  </a:lnTo>
                  <a:close/>
                  <a:moveTo>
                    <a:pt x="3914" y="1166"/>
                  </a:moveTo>
                  <a:lnTo>
                    <a:pt x="3912" y="1166"/>
                  </a:lnTo>
                  <a:lnTo>
                    <a:pt x="3912" y="1166"/>
                  </a:lnTo>
                  <a:lnTo>
                    <a:pt x="3944" y="1172"/>
                  </a:lnTo>
                  <a:lnTo>
                    <a:pt x="3944" y="1172"/>
                  </a:lnTo>
                  <a:lnTo>
                    <a:pt x="3914" y="1166"/>
                  </a:lnTo>
                  <a:lnTo>
                    <a:pt x="3914" y="1166"/>
                  </a:lnTo>
                  <a:close/>
                  <a:moveTo>
                    <a:pt x="3908" y="1162"/>
                  </a:moveTo>
                  <a:lnTo>
                    <a:pt x="3908" y="1162"/>
                  </a:lnTo>
                  <a:lnTo>
                    <a:pt x="3904" y="1162"/>
                  </a:lnTo>
                  <a:lnTo>
                    <a:pt x="3904" y="1162"/>
                  </a:lnTo>
                  <a:lnTo>
                    <a:pt x="3954" y="1172"/>
                  </a:lnTo>
                  <a:lnTo>
                    <a:pt x="3954" y="1172"/>
                  </a:lnTo>
                  <a:lnTo>
                    <a:pt x="3908" y="1162"/>
                  </a:lnTo>
                  <a:lnTo>
                    <a:pt x="3908" y="1162"/>
                  </a:lnTo>
                  <a:close/>
                  <a:moveTo>
                    <a:pt x="4002" y="1178"/>
                  </a:moveTo>
                  <a:lnTo>
                    <a:pt x="4002" y="1178"/>
                  </a:lnTo>
                  <a:lnTo>
                    <a:pt x="3888" y="1152"/>
                  </a:lnTo>
                  <a:lnTo>
                    <a:pt x="3888" y="1152"/>
                  </a:lnTo>
                  <a:lnTo>
                    <a:pt x="3878" y="1148"/>
                  </a:lnTo>
                  <a:lnTo>
                    <a:pt x="3878" y="1148"/>
                  </a:lnTo>
                  <a:lnTo>
                    <a:pt x="4006" y="1180"/>
                  </a:lnTo>
                  <a:lnTo>
                    <a:pt x="4006" y="1180"/>
                  </a:lnTo>
                  <a:lnTo>
                    <a:pt x="4002" y="1178"/>
                  </a:lnTo>
                  <a:lnTo>
                    <a:pt x="4002" y="1178"/>
                  </a:lnTo>
                  <a:close/>
                  <a:moveTo>
                    <a:pt x="3870" y="1144"/>
                  </a:moveTo>
                  <a:lnTo>
                    <a:pt x="3870" y="1144"/>
                  </a:lnTo>
                  <a:lnTo>
                    <a:pt x="3856" y="1136"/>
                  </a:lnTo>
                  <a:lnTo>
                    <a:pt x="3856" y="1136"/>
                  </a:lnTo>
                  <a:lnTo>
                    <a:pt x="3934" y="1158"/>
                  </a:lnTo>
                  <a:lnTo>
                    <a:pt x="4012" y="1178"/>
                  </a:lnTo>
                  <a:lnTo>
                    <a:pt x="4014" y="1180"/>
                  </a:lnTo>
                  <a:lnTo>
                    <a:pt x="4014" y="1180"/>
                  </a:lnTo>
                  <a:lnTo>
                    <a:pt x="3870" y="1144"/>
                  </a:lnTo>
                  <a:lnTo>
                    <a:pt x="3870" y="1144"/>
                  </a:lnTo>
                  <a:close/>
                  <a:moveTo>
                    <a:pt x="4028" y="1180"/>
                  </a:moveTo>
                  <a:lnTo>
                    <a:pt x="4028" y="1180"/>
                  </a:lnTo>
                  <a:lnTo>
                    <a:pt x="4016" y="1178"/>
                  </a:lnTo>
                  <a:lnTo>
                    <a:pt x="4014" y="1176"/>
                  </a:lnTo>
                  <a:lnTo>
                    <a:pt x="4014" y="1176"/>
                  </a:lnTo>
                  <a:lnTo>
                    <a:pt x="4028" y="1180"/>
                  </a:lnTo>
                  <a:lnTo>
                    <a:pt x="4028" y="1180"/>
                  </a:lnTo>
                  <a:close/>
                  <a:moveTo>
                    <a:pt x="4044" y="1182"/>
                  </a:moveTo>
                  <a:lnTo>
                    <a:pt x="4044" y="1182"/>
                  </a:lnTo>
                  <a:lnTo>
                    <a:pt x="3996" y="1166"/>
                  </a:lnTo>
                  <a:lnTo>
                    <a:pt x="3996" y="1166"/>
                  </a:lnTo>
                  <a:lnTo>
                    <a:pt x="3984" y="1160"/>
                  </a:lnTo>
                  <a:lnTo>
                    <a:pt x="3984" y="1160"/>
                  </a:lnTo>
                  <a:lnTo>
                    <a:pt x="4046" y="1182"/>
                  </a:lnTo>
                  <a:lnTo>
                    <a:pt x="4046" y="1182"/>
                  </a:lnTo>
                  <a:lnTo>
                    <a:pt x="4044" y="1182"/>
                  </a:lnTo>
                  <a:lnTo>
                    <a:pt x="4044" y="1182"/>
                  </a:lnTo>
                  <a:close/>
                  <a:moveTo>
                    <a:pt x="3974" y="1154"/>
                  </a:moveTo>
                  <a:lnTo>
                    <a:pt x="3974" y="1154"/>
                  </a:lnTo>
                  <a:lnTo>
                    <a:pt x="3954" y="1144"/>
                  </a:lnTo>
                  <a:lnTo>
                    <a:pt x="3954" y="1144"/>
                  </a:lnTo>
                  <a:lnTo>
                    <a:pt x="4056" y="1182"/>
                  </a:lnTo>
                  <a:lnTo>
                    <a:pt x="4056" y="1182"/>
                  </a:lnTo>
                  <a:lnTo>
                    <a:pt x="4054" y="1182"/>
                  </a:lnTo>
                  <a:lnTo>
                    <a:pt x="4054" y="1182"/>
                  </a:lnTo>
                  <a:lnTo>
                    <a:pt x="3974" y="1154"/>
                  </a:lnTo>
                  <a:lnTo>
                    <a:pt x="3974" y="1154"/>
                  </a:lnTo>
                  <a:close/>
                  <a:moveTo>
                    <a:pt x="4058" y="1186"/>
                  </a:moveTo>
                  <a:lnTo>
                    <a:pt x="4058" y="1186"/>
                  </a:lnTo>
                  <a:lnTo>
                    <a:pt x="4054" y="1184"/>
                  </a:lnTo>
                  <a:lnTo>
                    <a:pt x="4054" y="1184"/>
                  </a:lnTo>
                  <a:lnTo>
                    <a:pt x="4056" y="1186"/>
                  </a:lnTo>
                  <a:lnTo>
                    <a:pt x="4056" y="1186"/>
                  </a:lnTo>
                  <a:lnTo>
                    <a:pt x="4060" y="1186"/>
                  </a:lnTo>
                  <a:lnTo>
                    <a:pt x="4060" y="1186"/>
                  </a:lnTo>
                  <a:lnTo>
                    <a:pt x="4058" y="1186"/>
                  </a:lnTo>
                  <a:lnTo>
                    <a:pt x="4058" y="1186"/>
                  </a:lnTo>
                  <a:close/>
                  <a:moveTo>
                    <a:pt x="4066" y="1186"/>
                  </a:moveTo>
                  <a:lnTo>
                    <a:pt x="4066" y="1186"/>
                  </a:lnTo>
                  <a:lnTo>
                    <a:pt x="4068" y="1186"/>
                  </a:lnTo>
                  <a:lnTo>
                    <a:pt x="4068" y="1186"/>
                  </a:lnTo>
                  <a:lnTo>
                    <a:pt x="4068" y="1186"/>
                  </a:lnTo>
                  <a:lnTo>
                    <a:pt x="4064" y="1186"/>
                  </a:lnTo>
                  <a:lnTo>
                    <a:pt x="4066" y="1186"/>
                  </a:lnTo>
                  <a:close/>
                  <a:moveTo>
                    <a:pt x="4070" y="1190"/>
                  </a:moveTo>
                  <a:lnTo>
                    <a:pt x="4070" y="1190"/>
                  </a:lnTo>
                  <a:lnTo>
                    <a:pt x="4066" y="1188"/>
                  </a:lnTo>
                  <a:lnTo>
                    <a:pt x="4068" y="1188"/>
                  </a:lnTo>
                  <a:lnTo>
                    <a:pt x="4068" y="1188"/>
                  </a:lnTo>
                  <a:lnTo>
                    <a:pt x="4070" y="1190"/>
                  </a:lnTo>
                  <a:lnTo>
                    <a:pt x="4070" y="1190"/>
                  </a:lnTo>
                  <a:close/>
                  <a:moveTo>
                    <a:pt x="4070" y="1184"/>
                  </a:moveTo>
                  <a:lnTo>
                    <a:pt x="4070" y="1184"/>
                  </a:lnTo>
                  <a:lnTo>
                    <a:pt x="4070" y="1184"/>
                  </a:lnTo>
                  <a:lnTo>
                    <a:pt x="4070" y="1184"/>
                  </a:lnTo>
                  <a:lnTo>
                    <a:pt x="4070" y="1184"/>
                  </a:lnTo>
                  <a:close/>
                  <a:moveTo>
                    <a:pt x="3886" y="1106"/>
                  </a:moveTo>
                  <a:lnTo>
                    <a:pt x="3886" y="1106"/>
                  </a:lnTo>
                  <a:lnTo>
                    <a:pt x="3802" y="1058"/>
                  </a:lnTo>
                  <a:lnTo>
                    <a:pt x="3802" y="1058"/>
                  </a:lnTo>
                  <a:lnTo>
                    <a:pt x="3794" y="1054"/>
                  </a:lnTo>
                  <a:lnTo>
                    <a:pt x="3794" y="1054"/>
                  </a:lnTo>
                  <a:lnTo>
                    <a:pt x="3930" y="1118"/>
                  </a:lnTo>
                  <a:lnTo>
                    <a:pt x="4000" y="1152"/>
                  </a:lnTo>
                  <a:lnTo>
                    <a:pt x="4074" y="1184"/>
                  </a:lnTo>
                  <a:lnTo>
                    <a:pt x="4074" y="1184"/>
                  </a:lnTo>
                  <a:lnTo>
                    <a:pt x="4072" y="1184"/>
                  </a:lnTo>
                  <a:lnTo>
                    <a:pt x="4072" y="1184"/>
                  </a:lnTo>
                  <a:lnTo>
                    <a:pt x="3976" y="1146"/>
                  </a:lnTo>
                  <a:lnTo>
                    <a:pt x="3886" y="1106"/>
                  </a:lnTo>
                  <a:lnTo>
                    <a:pt x="3886" y="1106"/>
                  </a:lnTo>
                  <a:close/>
                  <a:moveTo>
                    <a:pt x="4074" y="1186"/>
                  </a:moveTo>
                  <a:lnTo>
                    <a:pt x="4074" y="1186"/>
                  </a:lnTo>
                  <a:lnTo>
                    <a:pt x="4074" y="1186"/>
                  </a:lnTo>
                  <a:lnTo>
                    <a:pt x="4078" y="1188"/>
                  </a:lnTo>
                  <a:lnTo>
                    <a:pt x="4078" y="1188"/>
                  </a:lnTo>
                  <a:lnTo>
                    <a:pt x="4078" y="1188"/>
                  </a:lnTo>
                  <a:lnTo>
                    <a:pt x="4074" y="1186"/>
                  </a:lnTo>
                  <a:lnTo>
                    <a:pt x="4074" y="1186"/>
                  </a:lnTo>
                  <a:close/>
                  <a:moveTo>
                    <a:pt x="4076" y="1184"/>
                  </a:moveTo>
                  <a:lnTo>
                    <a:pt x="4076" y="1184"/>
                  </a:lnTo>
                  <a:lnTo>
                    <a:pt x="4078" y="1184"/>
                  </a:lnTo>
                  <a:lnTo>
                    <a:pt x="4078" y="1184"/>
                  </a:lnTo>
                  <a:lnTo>
                    <a:pt x="4078" y="1184"/>
                  </a:lnTo>
                  <a:lnTo>
                    <a:pt x="4076" y="1184"/>
                  </a:lnTo>
                  <a:lnTo>
                    <a:pt x="4076" y="1184"/>
                  </a:lnTo>
                  <a:close/>
                  <a:moveTo>
                    <a:pt x="4080" y="1190"/>
                  </a:moveTo>
                  <a:lnTo>
                    <a:pt x="4080" y="1190"/>
                  </a:lnTo>
                  <a:lnTo>
                    <a:pt x="4076" y="1190"/>
                  </a:lnTo>
                  <a:lnTo>
                    <a:pt x="4076" y="1190"/>
                  </a:lnTo>
                  <a:lnTo>
                    <a:pt x="4076" y="1190"/>
                  </a:lnTo>
                  <a:lnTo>
                    <a:pt x="4080" y="1190"/>
                  </a:lnTo>
                  <a:lnTo>
                    <a:pt x="4080" y="1190"/>
                  </a:lnTo>
                  <a:close/>
                  <a:moveTo>
                    <a:pt x="4084" y="1188"/>
                  </a:moveTo>
                  <a:lnTo>
                    <a:pt x="4084" y="1188"/>
                  </a:lnTo>
                  <a:lnTo>
                    <a:pt x="4080" y="1186"/>
                  </a:lnTo>
                  <a:lnTo>
                    <a:pt x="4080" y="1186"/>
                  </a:lnTo>
                  <a:lnTo>
                    <a:pt x="4082" y="1186"/>
                  </a:lnTo>
                  <a:lnTo>
                    <a:pt x="4082" y="1186"/>
                  </a:lnTo>
                  <a:lnTo>
                    <a:pt x="4086" y="1188"/>
                  </a:lnTo>
                  <a:lnTo>
                    <a:pt x="4086" y="1188"/>
                  </a:lnTo>
                  <a:lnTo>
                    <a:pt x="4084" y="1188"/>
                  </a:lnTo>
                  <a:lnTo>
                    <a:pt x="4084" y="1188"/>
                  </a:lnTo>
                  <a:close/>
                  <a:moveTo>
                    <a:pt x="4086" y="1186"/>
                  </a:moveTo>
                  <a:lnTo>
                    <a:pt x="4086" y="1186"/>
                  </a:lnTo>
                  <a:lnTo>
                    <a:pt x="4088" y="1186"/>
                  </a:lnTo>
                  <a:lnTo>
                    <a:pt x="4088" y="1186"/>
                  </a:lnTo>
                  <a:lnTo>
                    <a:pt x="4086" y="1186"/>
                  </a:lnTo>
                  <a:close/>
                  <a:moveTo>
                    <a:pt x="4094" y="1188"/>
                  </a:moveTo>
                  <a:lnTo>
                    <a:pt x="4094" y="1188"/>
                  </a:lnTo>
                  <a:lnTo>
                    <a:pt x="4094" y="1188"/>
                  </a:lnTo>
                  <a:lnTo>
                    <a:pt x="4090" y="1188"/>
                  </a:lnTo>
                  <a:lnTo>
                    <a:pt x="4092" y="1188"/>
                  </a:lnTo>
                  <a:lnTo>
                    <a:pt x="4092" y="1188"/>
                  </a:lnTo>
                  <a:lnTo>
                    <a:pt x="4094" y="1188"/>
                  </a:lnTo>
                  <a:lnTo>
                    <a:pt x="4094" y="1188"/>
                  </a:lnTo>
                  <a:close/>
                  <a:moveTo>
                    <a:pt x="4092" y="1186"/>
                  </a:moveTo>
                  <a:lnTo>
                    <a:pt x="4092" y="1186"/>
                  </a:lnTo>
                  <a:lnTo>
                    <a:pt x="4096" y="1186"/>
                  </a:lnTo>
                  <a:lnTo>
                    <a:pt x="4096" y="1186"/>
                  </a:lnTo>
                  <a:lnTo>
                    <a:pt x="4096" y="1186"/>
                  </a:lnTo>
                  <a:lnTo>
                    <a:pt x="4092" y="1186"/>
                  </a:lnTo>
                  <a:lnTo>
                    <a:pt x="4092" y="1186"/>
                  </a:lnTo>
                  <a:close/>
                  <a:moveTo>
                    <a:pt x="4094" y="1192"/>
                  </a:moveTo>
                  <a:lnTo>
                    <a:pt x="4094" y="1192"/>
                  </a:lnTo>
                  <a:lnTo>
                    <a:pt x="4092" y="1190"/>
                  </a:lnTo>
                  <a:lnTo>
                    <a:pt x="4092" y="1190"/>
                  </a:lnTo>
                  <a:lnTo>
                    <a:pt x="4092" y="1190"/>
                  </a:lnTo>
                  <a:lnTo>
                    <a:pt x="4096" y="1192"/>
                  </a:lnTo>
                  <a:lnTo>
                    <a:pt x="4094" y="1192"/>
                  </a:lnTo>
                  <a:close/>
                  <a:moveTo>
                    <a:pt x="4096" y="1188"/>
                  </a:moveTo>
                  <a:lnTo>
                    <a:pt x="4096" y="1188"/>
                  </a:lnTo>
                  <a:lnTo>
                    <a:pt x="4100" y="1188"/>
                  </a:lnTo>
                  <a:lnTo>
                    <a:pt x="4100" y="1188"/>
                  </a:lnTo>
                  <a:lnTo>
                    <a:pt x="4102" y="1190"/>
                  </a:lnTo>
                  <a:lnTo>
                    <a:pt x="4102" y="1190"/>
                  </a:lnTo>
                  <a:lnTo>
                    <a:pt x="4100" y="1188"/>
                  </a:lnTo>
                  <a:lnTo>
                    <a:pt x="4100" y="1188"/>
                  </a:lnTo>
                  <a:lnTo>
                    <a:pt x="4096" y="1188"/>
                  </a:lnTo>
                  <a:lnTo>
                    <a:pt x="4096" y="1188"/>
                  </a:lnTo>
                  <a:close/>
                  <a:moveTo>
                    <a:pt x="4102" y="1194"/>
                  </a:moveTo>
                  <a:lnTo>
                    <a:pt x="4100" y="1194"/>
                  </a:lnTo>
                  <a:lnTo>
                    <a:pt x="4102" y="1194"/>
                  </a:lnTo>
                  <a:lnTo>
                    <a:pt x="4102" y="1194"/>
                  </a:lnTo>
                  <a:lnTo>
                    <a:pt x="4102" y="1194"/>
                  </a:lnTo>
                  <a:close/>
                  <a:moveTo>
                    <a:pt x="4102" y="1190"/>
                  </a:moveTo>
                  <a:lnTo>
                    <a:pt x="4104" y="1190"/>
                  </a:lnTo>
                  <a:lnTo>
                    <a:pt x="4104" y="1190"/>
                  </a:lnTo>
                  <a:lnTo>
                    <a:pt x="4102" y="1190"/>
                  </a:lnTo>
                  <a:close/>
                  <a:moveTo>
                    <a:pt x="4106" y="1192"/>
                  </a:moveTo>
                  <a:lnTo>
                    <a:pt x="4106" y="1192"/>
                  </a:lnTo>
                  <a:lnTo>
                    <a:pt x="4110" y="1192"/>
                  </a:lnTo>
                  <a:lnTo>
                    <a:pt x="4110" y="1192"/>
                  </a:lnTo>
                  <a:lnTo>
                    <a:pt x="4112" y="1194"/>
                  </a:lnTo>
                  <a:lnTo>
                    <a:pt x="4112" y="1194"/>
                  </a:lnTo>
                  <a:lnTo>
                    <a:pt x="4110" y="1194"/>
                  </a:lnTo>
                  <a:lnTo>
                    <a:pt x="4110" y="1194"/>
                  </a:lnTo>
                  <a:lnTo>
                    <a:pt x="4106" y="1192"/>
                  </a:lnTo>
                  <a:lnTo>
                    <a:pt x="4106" y="1192"/>
                  </a:lnTo>
                  <a:close/>
                  <a:moveTo>
                    <a:pt x="4110" y="1194"/>
                  </a:moveTo>
                  <a:lnTo>
                    <a:pt x="4110" y="1194"/>
                  </a:lnTo>
                  <a:lnTo>
                    <a:pt x="4110" y="1194"/>
                  </a:lnTo>
                  <a:lnTo>
                    <a:pt x="4114" y="1194"/>
                  </a:lnTo>
                  <a:lnTo>
                    <a:pt x="4114" y="1194"/>
                  </a:lnTo>
                  <a:lnTo>
                    <a:pt x="4114" y="1194"/>
                  </a:lnTo>
                  <a:lnTo>
                    <a:pt x="4110" y="1194"/>
                  </a:lnTo>
                  <a:lnTo>
                    <a:pt x="4110" y="1194"/>
                  </a:lnTo>
                  <a:close/>
                  <a:moveTo>
                    <a:pt x="4114" y="1190"/>
                  </a:moveTo>
                  <a:lnTo>
                    <a:pt x="4114" y="1190"/>
                  </a:lnTo>
                  <a:lnTo>
                    <a:pt x="4110" y="1190"/>
                  </a:lnTo>
                  <a:lnTo>
                    <a:pt x="4110" y="1190"/>
                  </a:lnTo>
                  <a:lnTo>
                    <a:pt x="4110" y="1190"/>
                  </a:lnTo>
                  <a:lnTo>
                    <a:pt x="4114" y="1190"/>
                  </a:lnTo>
                  <a:lnTo>
                    <a:pt x="4114" y="1190"/>
                  </a:lnTo>
                  <a:close/>
                  <a:moveTo>
                    <a:pt x="4108" y="1188"/>
                  </a:moveTo>
                  <a:lnTo>
                    <a:pt x="4108" y="1188"/>
                  </a:lnTo>
                  <a:lnTo>
                    <a:pt x="4112" y="1190"/>
                  </a:lnTo>
                  <a:lnTo>
                    <a:pt x="4112" y="1190"/>
                  </a:lnTo>
                  <a:lnTo>
                    <a:pt x="4108" y="1190"/>
                  </a:lnTo>
                  <a:lnTo>
                    <a:pt x="4108" y="1190"/>
                  </a:lnTo>
                  <a:lnTo>
                    <a:pt x="4106" y="1188"/>
                  </a:lnTo>
                  <a:lnTo>
                    <a:pt x="4106" y="1188"/>
                  </a:lnTo>
                  <a:lnTo>
                    <a:pt x="4108" y="1188"/>
                  </a:lnTo>
                  <a:lnTo>
                    <a:pt x="4108" y="1188"/>
                  </a:lnTo>
                  <a:close/>
                  <a:moveTo>
                    <a:pt x="4106" y="1186"/>
                  </a:moveTo>
                  <a:lnTo>
                    <a:pt x="4106" y="1186"/>
                  </a:lnTo>
                  <a:lnTo>
                    <a:pt x="4102" y="1186"/>
                  </a:lnTo>
                  <a:lnTo>
                    <a:pt x="4102" y="1186"/>
                  </a:lnTo>
                  <a:lnTo>
                    <a:pt x="4102" y="1186"/>
                  </a:lnTo>
                  <a:lnTo>
                    <a:pt x="4104" y="1186"/>
                  </a:lnTo>
                  <a:lnTo>
                    <a:pt x="4106" y="1186"/>
                  </a:lnTo>
                  <a:close/>
                  <a:moveTo>
                    <a:pt x="3230" y="742"/>
                  </a:moveTo>
                  <a:lnTo>
                    <a:pt x="3230" y="742"/>
                  </a:lnTo>
                  <a:lnTo>
                    <a:pt x="3278" y="756"/>
                  </a:lnTo>
                  <a:lnTo>
                    <a:pt x="3324" y="772"/>
                  </a:lnTo>
                  <a:lnTo>
                    <a:pt x="3412" y="806"/>
                  </a:lnTo>
                  <a:lnTo>
                    <a:pt x="3496" y="842"/>
                  </a:lnTo>
                  <a:lnTo>
                    <a:pt x="3574" y="880"/>
                  </a:lnTo>
                  <a:lnTo>
                    <a:pt x="3650" y="920"/>
                  </a:lnTo>
                  <a:lnTo>
                    <a:pt x="3722" y="962"/>
                  </a:lnTo>
                  <a:lnTo>
                    <a:pt x="3868" y="1048"/>
                  </a:lnTo>
                  <a:lnTo>
                    <a:pt x="3868" y="1048"/>
                  </a:lnTo>
                  <a:lnTo>
                    <a:pt x="3982" y="1116"/>
                  </a:lnTo>
                  <a:lnTo>
                    <a:pt x="4042" y="1150"/>
                  </a:lnTo>
                  <a:lnTo>
                    <a:pt x="4102" y="1184"/>
                  </a:lnTo>
                  <a:lnTo>
                    <a:pt x="4102" y="1184"/>
                  </a:lnTo>
                  <a:lnTo>
                    <a:pt x="4098" y="1184"/>
                  </a:lnTo>
                  <a:lnTo>
                    <a:pt x="4098" y="1184"/>
                  </a:lnTo>
                  <a:lnTo>
                    <a:pt x="4026" y="1148"/>
                  </a:lnTo>
                  <a:lnTo>
                    <a:pt x="3956" y="1110"/>
                  </a:lnTo>
                  <a:lnTo>
                    <a:pt x="3822" y="1034"/>
                  </a:lnTo>
                  <a:lnTo>
                    <a:pt x="3816" y="1032"/>
                  </a:lnTo>
                  <a:lnTo>
                    <a:pt x="3816" y="1032"/>
                  </a:lnTo>
                  <a:lnTo>
                    <a:pt x="3674" y="952"/>
                  </a:lnTo>
                  <a:lnTo>
                    <a:pt x="3602" y="914"/>
                  </a:lnTo>
                  <a:lnTo>
                    <a:pt x="3528" y="876"/>
                  </a:lnTo>
                  <a:lnTo>
                    <a:pt x="3452" y="842"/>
                  </a:lnTo>
                  <a:lnTo>
                    <a:pt x="3374" y="808"/>
                  </a:lnTo>
                  <a:lnTo>
                    <a:pt x="3290" y="776"/>
                  </a:lnTo>
                  <a:lnTo>
                    <a:pt x="3200" y="746"/>
                  </a:lnTo>
                  <a:lnTo>
                    <a:pt x="3200" y="746"/>
                  </a:lnTo>
                  <a:lnTo>
                    <a:pt x="3120" y="722"/>
                  </a:lnTo>
                  <a:lnTo>
                    <a:pt x="3034" y="700"/>
                  </a:lnTo>
                  <a:lnTo>
                    <a:pt x="2944" y="678"/>
                  </a:lnTo>
                  <a:lnTo>
                    <a:pt x="2850" y="656"/>
                  </a:lnTo>
                  <a:lnTo>
                    <a:pt x="2752" y="636"/>
                  </a:lnTo>
                  <a:lnTo>
                    <a:pt x="2648" y="616"/>
                  </a:lnTo>
                  <a:lnTo>
                    <a:pt x="2542" y="596"/>
                  </a:lnTo>
                  <a:lnTo>
                    <a:pt x="2430" y="578"/>
                  </a:lnTo>
                  <a:lnTo>
                    <a:pt x="2430" y="578"/>
                  </a:lnTo>
                  <a:lnTo>
                    <a:pt x="2542" y="594"/>
                  </a:lnTo>
                  <a:lnTo>
                    <a:pt x="2650" y="612"/>
                  </a:lnTo>
                  <a:lnTo>
                    <a:pt x="2756" y="630"/>
                  </a:lnTo>
                  <a:lnTo>
                    <a:pt x="2858" y="650"/>
                  </a:lnTo>
                  <a:lnTo>
                    <a:pt x="2958" y="672"/>
                  </a:lnTo>
                  <a:lnTo>
                    <a:pt x="3052" y="694"/>
                  </a:lnTo>
                  <a:lnTo>
                    <a:pt x="3144" y="718"/>
                  </a:lnTo>
                  <a:lnTo>
                    <a:pt x="3230" y="742"/>
                  </a:lnTo>
                  <a:lnTo>
                    <a:pt x="3230" y="742"/>
                  </a:lnTo>
                  <a:close/>
                  <a:moveTo>
                    <a:pt x="2404" y="576"/>
                  </a:moveTo>
                  <a:lnTo>
                    <a:pt x="2404" y="576"/>
                  </a:lnTo>
                  <a:lnTo>
                    <a:pt x="2518" y="594"/>
                  </a:lnTo>
                  <a:lnTo>
                    <a:pt x="2628" y="614"/>
                  </a:lnTo>
                  <a:lnTo>
                    <a:pt x="2736" y="634"/>
                  </a:lnTo>
                  <a:lnTo>
                    <a:pt x="2838" y="656"/>
                  </a:lnTo>
                  <a:lnTo>
                    <a:pt x="2934" y="676"/>
                  </a:lnTo>
                  <a:lnTo>
                    <a:pt x="3026" y="700"/>
                  </a:lnTo>
                  <a:lnTo>
                    <a:pt x="3114" y="724"/>
                  </a:lnTo>
                  <a:lnTo>
                    <a:pt x="3198" y="748"/>
                  </a:lnTo>
                  <a:lnTo>
                    <a:pt x="3198" y="748"/>
                  </a:lnTo>
                  <a:lnTo>
                    <a:pt x="3286" y="776"/>
                  </a:lnTo>
                  <a:lnTo>
                    <a:pt x="3370" y="808"/>
                  </a:lnTo>
                  <a:lnTo>
                    <a:pt x="3450" y="842"/>
                  </a:lnTo>
                  <a:lnTo>
                    <a:pt x="3526" y="878"/>
                  </a:lnTo>
                  <a:lnTo>
                    <a:pt x="3598" y="914"/>
                  </a:lnTo>
                  <a:lnTo>
                    <a:pt x="3670" y="952"/>
                  </a:lnTo>
                  <a:lnTo>
                    <a:pt x="3812" y="1032"/>
                  </a:lnTo>
                  <a:lnTo>
                    <a:pt x="3818" y="1036"/>
                  </a:lnTo>
                  <a:lnTo>
                    <a:pt x="3818" y="1036"/>
                  </a:lnTo>
                  <a:lnTo>
                    <a:pt x="3952" y="1110"/>
                  </a:lnTo>
                  <a:lnTo>
                    <a:pt x="4022" y="1148"/>
                  </a:lnTo>
                  <a:lnTo>
                    <a:pt x="4092" y="1184"/>
                  </a:lnTo>
                  <a:lnTo>
                    <a:pt x="4092" y="1184"/>
                  </a:lnTo>
                  <a:lnTo>
                    <a:pt x="4088" y="1184"/>
                  </a:lnTo>
                  <a:lnTo>
                    <a:pt x="4088" y="1184"/>
                  </a:lnTo>
                  <a:lnTo>
                    <a:pt x="4012" y="1148"/>
                  </a:lnTo>
                  <a:lnTo>
                    <a:pt x="3938" y="1110"/>
                  </a:lnTo>
                  <a:lnTo>
                    <a:pt x="3800" y="1038"/>
                  </a:lnTo>
                  <a:lnTo>
                    <a:pt x="3800" y="1038"/>
                  </a:lnTo>
                  <a:lnTo>
                    <a:pt x="3752" y="1014"/>
                  </a:lnTo>
                  <a:lnTo>
                    <a:pt x="3752" y="1014"/>
                  </a:lnTo>
                  <a:lnTo>
                    <a:pt x="3616" y="942"/>
                  </a:lnTo>
                  <a:lnTo>
                    <a:pt x="3546" y="906"/>
                  </a:lnTo>
                  <a:lnTo>
                    <a:pt x="3476" y="874"/>
                  </a:lnTo>
                  <a:lnTo>
                    <a:pt x="3404" y="840"/>
                  </a:lnTo>
                  <a:lnTo>
                    <a:pt x="3330" y="810"/>
                  </a:lnTo>
                  <a:lnTo>
                    <a:pt x="3250" y="780"/>
                  </a:lnTo>
                  <a:lnTo>
                    <a:pt x="3168" y="752"/>
                  </a:lnTo>
                  <a:lnTo>
                    <a:pt x="3168" y="752"/>
                  </a:lnTo>
                  <a:lnTo>
                    <a:pt x="3088" y="728"/>
                  </a:lnTo>
                  <a:lnTo>
                    <a:pt x="3006" y="704"/>
                  </a:lnTo>
                  <a:lnTo>
                    <a:pt x="2918" y="682"/>
                  </a:lnTo>
                  <a:lnTo>
                    <a:pt x="2824" y="660"/>
                  </a:lnTo>
                  <a:lnTo>
                    <a:pt x="2726" y="638"/>
                  </a:lnTo>
                  <a:lnTo>
                    <a:pt x="2622" y="616"/>
                  </a:lnTo>
                  <a:lnTo>
                    <a:pt x="2512" y="596"/>
                  </a:lnTo>
                  <a:lnTo>
                    <a:pt x="2398" y="574"/>
                  </a:lnTo>
                  <a:lnTo>
                    <a:pt x="2398" y="574"/>
                  </a:lnTo>
                  <a:lnTo>
                    <a:pt x="2404" y="576"/>
                  </a:lnTo>
                  <a:lnTo>
                    <a:pt x="2404" y="576"/>
                  </a:lnTo>
                  <a:close/>
                  <a:moveTo>
                    <a:pt x="2386" y="574"/>
                  </a:moveTo>
                  <a:lnTo>
                    <a:pt x="2386" y="574"/>
                  </a:lnTo>
                  <a:lnTo>
                    <a:pt x="2504" y="596"/>
                  </a:lnTo>
                  <a:lnTo>
                    <a:pt x="2614" y="616"/>
                  </a:lnTo>
                  <a:lnTo>
                    <a:pt x="2718" y="638"/>
                  </a:lnTo>
                  <a:lnTo>
                    <a:pt x="2818" y="660"/>
                  </a:lnTo>
                  <a:lnTo>
                    <a:pt x="2912" y="682"/>
                  </a:lnTo>
                  <a:lnTo>
                    <a:pt x="3002" y="706"/>
                  </a:lnTo>
                  <a:lnTo>
                    <a:pt x="3086" y="730"/>
                  </a:lnTo>
                  <a:lnTo>
                    <a:pt x="3164" y="754"/>
                  </a:lnTo>
                  <a:lnTo>
                    <a:pt x="3164" y="754"/>
                  </a:lnTo>
                  <a:lnTo>
                    <a:pt x="3248" y="780"/>
                  </a:lnTo>
                  <a:lnTo>
                    <a:pt x="3326" y="810"/>
                  </a:lnTo>
                  <a:lnTo>
                    <a:pt x="3400" y="842"/>
                  </a:lnTo>
                  <a:lnTo>
                    <a:pt x="3474" y="874"/>
                  </a:lnTo>
                  <a:lnTo>
                    <a:pt x="3544" y="908"/>
                  </a:lnTo>
                  <a:lnTo>
                    <a:pt x="3612" y="942"/>
                  </a:lnTo>
                  <a:lnTo>
                    <a:pt x="3748" y="1014"/>
                  </a:lnTo>
                  <a:lnTo>
                    <a:pt x="3748" y="1014"/>
                  </a:lnTo>
                  <a:lnTo>
                    <a:pt x="3796" y="1040"/>
                  </a:lnTo>
                  <a:lnTo>
                    <a:pt x="3796" y="1040"/>
                  </a:lnTo>
                  <a:lnTo>
                    <a:pt x="3940" y="1114"/>
                  </a:lnTo>
                  <a:lnTo>
                    <a:pt x="4012" y="1150"/>
                  </a:lnTo>
                  <a:lnTo>
                    <a:pt x="4084" y="1184"/>
                  </a:lnTo>
                  <a:lnTo>
                    <a:pt x="4082" y="1184"/>
                  </a:lnTo>
                  <a:lnTo>
                    <a:pt x="4082" y="1184"/>
                  </a:lnTo>
                  <a:lnTo>
                    <a:pt x="4004" y="1150"/>
                  </a:lnTo>
                  <a:lnTo>
                    <a:pt x="3928" y="1114"/>
                  </a:lnTo>
                  <a:lnTo>
                    <a:pt x="3778" y="1042"/>
                  </a:lnTo>
                  <a:lnTo>
                    <a:pt x="3778" y="1042"/>
                  </a:lnTo>
                  <a:lnTo>
                    <a:pt x="3762" y="1036"/>
                  </a:lnTo>
                  <a:lnTo>
                    <a:pt x="3762" y="1036"/>
                  </a:lnTo>
                  <a:lnTo>
                    <a:pt x="3626" y="958"/>
                  </a:lnTo>
                  <a:lnTo>
                    <a:pt x="3556" y="922"/>
                  </a:lnTo>
                  <a:lnTo>
                    <a:pt x="3484" y="886"/>
                  </a:lnTo>
                  <a:lnTo>
                    <a:pt x="3410" y="852"/>
                  </a:lnTo>
                  <a:lnTo>
                    <a:pt x="3330" y="820"/>
                  </a:lnTo>
                  <a:lnTo>
                    <a:pt x="3248" y="790"/>
                  </a:lnTo>
                  <a:lnTo>
                    <a:pt x="3158" y="762"/>
                  </a:lnTo>
                  <a:lnTo>
                    <a:pt x="3158" y="762"/>
                  </a:lnTo>
                  <a:lnTo>
                    <a:pt x="3100" y="746"/>
                  </a:lnTo>
                  <a:lnTo>
                    <a:pt x="3100" y="746"/>
                  </a:lnTo>
                  <a:lnTo>
                    <a:pt x="3026" y="724"/>
                  </a:lnTo>
                  <a:lnTo>
                    <a:pt x="2948" y="702"/>
                  </a:lnTo>
                  <a:lnTo>
                    <a:pt x="2866" y="680"/>
                  </a:lnTo>
                  <a:lnTo>
                    <a:pt x="2778" y="660"/>
                  </a:lnTo>
                  <a:lnTo>
                    <a:pt x="2588" y="616"/>
                  </a:lnTo>
                  <a:lnTo>
                    <a:pt x="2372" y="572"/>
                  </a:lnTo>
                  <a:lnTo>
                    <a:pt x="2372" y="572"/>
                  </a:lnTo>
                  <a:lnTo>
                    <a:pt x="2372" y="572"/>
                  </a:lnTo>
                  <a:lnTo>
                    <a:pt x="2386" y="574"/>
                  </a:lnTo>
                  <a:lnTo>
                    <a:pt x="2386" y="574"/>
                  </a:lnTo>
                  <a:close/>
                  <a:moveTo>
                    <a:pt x="2370" y="574"/>
                  </a:moveTo>
                  <a:lnTo>
                    <a:pt x="2370" y="574"/>
                  </a:lnTo>
                  <a:lnTo>
                    <a:pt x="2572" y="614"/>
                  </a:lnTo>
                  <a:lnTo>
                    <a:pt x="2752" y="654"/>
                  </a:lnTo>
                  <a:lnTo>
                    <a:pt x="2914" y="694"/>
                  </a:lnTo>
                  <a:lnTo>
                    <a:pt x="2988" y="716"/>
                  </a:lnTo>
                  <a:lnTo>
                    <a:pt x="3058" y="736"/>
                  </a:lnTo>
                  <a:lnTo>
                    <a:pt x="3058" y="736"/>
                  </a:lnTo>
                  <a:lnTo>
                    <a:pt x="2954" y="710"/>
                  </a:lnTo>
                  <a:lnTo>
                    <a:pt x="2846" y="688"/>
                  </a:lnTo>
                  <a:lnTo>
                    <a:pt x="2846" y="688"/>
                  </a:lnTo>
                  <a:lnTo>
                    <a:pt x="2740" y="660"/>
                  </a:lnTo>
                  <a:lnTo>
                    <a:pt x="2624" y="630"/>
                  </a:lnTo>
                  <a:lnTo>
                    <a:pt x="2496" y="602"/>
                  </a:lnTo>
                  <a:lnTo>
                    <a:pt x="2356" y="570"/>
                  </a:lnTo>
                  <a:lnTo>
                    <a:pt x="2356" y="570"/>
                  </a:lnTo>
                  <a:lnTo>
                    <a:pt x="2342" y="568"/>
                  </a:lnTo>
                  <a:lnTo>
                    <a:pt x="2342" y="568"/>
                  </a:lnTo>
                  <a:lnTo>
                    <a:pt x="2370" y="574"/>
                  </a:lnTo>
                  <a:lnTo>
                    <a:pt x="2370" y="574"/>
                  </a:lnTo>
                  <a:close/>
                  <a:moveTo>
                    <a:pt x="2354" y="572"/>
                  </a:moveTo>
                  <a:lnTo>
                    <a:pt x="2354" y="572"/>
                  </a:lnTo>
                  <a:lnTo>
                    <a:pt x="2486" y="600"/>
                  </a:lnTo>
                  <a:lnTo>
                    <a:pt x="2606" y="628"/>
                  </a:lnTo>
                  <a:lnTo>
                    <a:pt x="2716" y="656"/>
                  </a:lnTo>
                  <a:lnTo>
                    <a:pt x="2818" y="682"/>
                  </a:lnTo>
                  <a:lnTo>
                    <a:pt x="2818" y="682"/>
                  </a:lnTo>
                  <a:lnTo>
                    <a:pt x="2700" y="660"/>
                  </a:lnTo>
                  <a:lnTo>
                    <a:pt x="2700" y="660"/>
                  </a:lnTo>
                  <a:lnTo>
                    <a:pt x="2520" y="614"/>
                  </a:lnTo>
                  <a:lnTo>
                    <a:pt x="2340" y="570"/>
                  </a:lnTo>
                  <a:lnTo>
                    <a:pt x="2340" y="570"/>
                  </a:lnTo>
                  <a:lnTo>
                    <a:pt x="2312" y="564"/>
                  </a:lnTo>
                  <a:lnTo>
                    <a:pt x="2312" y="564"/>
                  </a:lnTo>
                  <a:lnTo>
                    <a:pt x="2354" y="572"/>
                  </a:lnTo>
                  <a:lnTo>
                    <a:pt x="2354" y="572"/>
                  </a:lnTo>
                  <a:close/>
                  <a:moveTo>
                    <a:pt x="2292" y="560"/>
                  </a:moveTo>
                  <a:lnTo>
                    <a:pt x="2292" y="560"/>
                  </a:lnTo>
                  <a:lnTo>
                    <a:pt x="2338" y="570"/>
                  </a:lnTo>
                  <a:lnTo>
                    <a:pt x="2338" y="570"/>
                  </a:lnTo>
                  <a:lnTo>
                    <a:pt x="2508" y="612"/>
                  </a:lnTo>
                  <a:lnTo>
                    <a:pt x="2680" y="656"/>
                  </a:lnTo>
                  <a:lnTo>
                    <a:pt x="2680" y="656"/>
                  </a:lnTo>
                  <a:lnTo>
                    <a:pt x="2604" y="642"/>
                  </a:lnTo>
                  <a:lnTo>
                    <a:pt x="2604" y="642"/>
                  </a:lnTo>
                  <a:lnTo>
                    <a:pt x="2324" y="568"/>
                  </a:lnTo>
                  <a:lnTo>
                    <a:pt x="2324" y="568"/>
                  </a:lnTo>
                  <a:lnTo>
                    <a:pt x="2290" y="560"/>
                  </a:lnTo>
                  <a:lnTo>
                    <a:pt x="2292" y="560"/>
                  </a:lnTo>
                  <a:close/>
                  <a:moveTo>
                    <a:pt x="2278" y="558"/>
                  </a:moveTo>
                  <a:lnTo>
                    <a:pt x="2278" y="558"/>
                  </a:lnTo>
                  <a:lnTo>
                    <a:pt x="2322" y="570"/>
                  </a:lnTo>
                  <a:lnTo>
                    <a:pt x="2322" y="570"/>
                  </a:lnTo>
                  <a:lnTo>
                    <a:pt x="2586" y="640"/>
                  </a:lnTo>
                  <a:lnTo>
                    <a:pt x="2586" y="640"/>
                  </a:lnTo>
                  <a:lnTo>
                    <a:pt x="2532" y="632"/>
                  </a:lnTo>
                  <a:lnTo>
                    <a:pt x="2532" y="632"/>
                  </a:lnTo>
                  <a:lnTo>
                    <a:pt x="2330" y="574"/>
                  </a:lnTo>
                  <a:lnTo>
                    <a:pt x="2308" y="568"/>
                  </a:lnTo>
                  <a:lnTo>
                    <a:pt x="2308" y="568"/>
                  </a:lnTo>
                  <a:lnTo>
                    <a:pt x="2274" y="558"/>
                  </a:lnTo>
                  <a:lnTo>
                    <a:pt x="2274" y="558"/>
                  </a:lnTo>
                  <a:lnTo>
                    <a:pt x="2278" y="558"/>
                  </a:lnTo>
                  <a:lnTo>
                    <a:pt x="2278" y="558"/>
                  </a:lnTo>
                  <a:close/>
                  <a:moveTo>
                    <a:pt x="2264" y="556"/>
                  </a:moveTo>
                  <a:lnTo>
                    <a:pt x="2266" y="556"/>
                  </a:lnTo>
                  <a:lnTo>
                    <a:pt x="2264" y="556"/>
                  </a:lnTo>
                  <a:lnTo>
                    <a:pt x="2264" y="556"/>
                  </a:lnTo>
                  <a:lnTo>
                    <a:pt x="2264" y="556"/>
                  </a:lnTo>
                  <a:close/>
                  <a:moveTo>
                    <a:pt x="2262" y="556"/>
                  </a:moveTo>
                  <a:lnTo>
                    <a:pt x="2262" y="556"/>
                  </a:lnTo>
                  <a:lnTo>
                    <a:pt x="2306" y="568"/>
                  </a:lnTo>
                  <a:lnTo>
                    <a:pt x="2328" y="576"/>
                  </a:lnTo>
                  <a:lnTo>
                    <a:pt x="2328" y="576"/>
                  </a:lnTo>
                  <a:lnTo>
                    <a:pt x="2518" y="630"/>
                  </a:lnTo>
                  <a:lnTo>
                    <a:pt x="2518" y="630"/>
                  </a:lnTo>
                  <a:lnTo>
                    <a:pt x="2476" y="624"/>
                  </a:lnTo>
                  <a:lnTo>
                    <a:pt x="2476" y="624"/>
                  </a:lnTo>
                  <a:lnTo>
                    <a:pt x="2392" y="598"/>
                  </a:lnTo>
                  <a:lnTo>
                    <a:pt x="2392" y="598"/>
                  </a:lnTo>
                  <a:lnTo>
                    <a:pt x="2292" y="566"/>
                  </a:lnTo>
                  <a:lnTo>
                    <a:pt x="2292" y="566"/>
                  </a:lnTo>
                  <a:lnTo>
                    <a:pt x="2258" y="556"/>
                  </a:lnTo>
                  <a:lnTo>
                    <a:pt x="2258" y="556"/>
                  </a:lnTo>
                  <a:lnTo>
                    <a:pt x="2262" y="556"/>
                  </a:lnTo>
                  <a:lnTo>
                    <a:pt x="2262" y="556"/>
                  </a:lnTo>
                  <a:close/>
                  <a:moveTo>
                    <a:pt x="2250" y="554"/>
                  </a:moveTo>
                  <a:lnTo>
                    <a:pt x="2250" y="554"/>
                  </a:lnTo>
                  <a:lnTo>
                    <a:pt x="2254" y="554"/>
                  </a:lnTo>
                  <a:lnTo>
                    <a:pt x="2254" y="554"/>
                  </a:lnTo>
                  <a:lnTo>
                    <a:pt x="2250" y="554"/>
                  </a:lnTo>
                  <a:lnTo>
                    <a:pt x="2250" y="554"/>
                  </a:lnTo>
                  <a:lnTo>
                    <a:pt x="2246" y="552"/>
                  </a:lnTo>
                  <a:lnTo>
                    <a:pt x="2246" y="552"/>
                  </a:lnTo>
                  <a:lnTo>
                    <a:pt x="2250" y="554"/>
                  </a:lnTo>
                  <a:lnTo>
                    <a:pt x="2250" y="554"/>
                  </a:lnTo>
                  <a:close/>
                  <a:moveTo>
                    <a:pt x="2248" y="556"/>
                  </a:moveTo>
                  <a:lnTo>
                    <a:pt x="2248" y="556"/>
                  </a:lnTo>
                  <a:lnTo>
                    <a:pt x="2290" y="568"/>
                  </a:lnTo>
                  <a:lnTo>
                    <a:pt x="2290" y="568"/>
                  </a:lnTo>
                  <a:lnTo>
                    <a:pt x="2390" y="598"/>
                  </a:lnTo>
                  <a:lnTo>
                    <a:pt x="2390" y="598"/>
                  </a:lnTo>
                  <a:lnTo>
                    <a:pt x="2466" y="622"/>
                  </a:lnTo>
                  <a:lnTo>
                    <a:pt x="2466" y="622"/>
                  </a:lnTo>
                  <a:lnTo>
                    <a:pt x="2432" y="616"/>
                  </a:lnTo>
                  <a:lnTo>
                    <a:pt x="2432" y="616"/>
                  </a:lnTo>
                  <a:lnTo>
                    <a:pt x="2276" y="566"/>
                  </a:lnTo>
                  <a:lnTo>
                    <a:pt x="2276" y="566"/>
                  </a:lnTo>
                  <a:lnTo>
                    <a:pt x="2242" y="554"/>
                  </a:lnTo>
                  <a:lnTo>
                    <a:pt x="2242" y="554"/>
                  </a:lnTo>
                  <a:lnTo>
                    <a:pt x="2248" y="556"/>
                  </a:lnTo>
                  <a:lnTo>
                    <a:pt x="2248" y="556"/>
                  </a:lnTo>
                  <a:close/>
                  <a:moveTo>
                    <a:pt x="2274" y="566"/>
                  </a:moveTo>
                  <a:lnTo>
                    <a:pt x="2274" y="566"/>
                  </a:lnTo>
                  <a:lnTo>
                    <a:pt x="2420" y="616"/>
                  </a:lnTo>
                  <a:lnTo>
                    <a:pt x="2420" y="616"/>
                  </a:lnTo>
                  <a:lnTo>
                    <a:pt x="2392" y="612"/>
                  </a:lnTo>
                  <a:lnTo>
                    <a:pt x="2392" y="612"/>
                  </a:lnTo>
                  <a:lnTo>
                    <a:pt x="2260" y="564"/>
                  </a:lnTo>
                  <a:lnTo>
                    <a:pt x="2260" y="564"/>
                  </a:lnTo>
                  <a:lnTo>
                    <a:pt x="2226" y="552"/>
                  </a:lnTo>
                  <a:lnTo>
                    <a:pt x="2226" y="552"/>
                  </a:lnTo>
                  <a:lnTo>
                    <a:pt x="2234" y="554"/>
                  </a:lnTo>
                  <a:lnTo>
                    <a:pt x="2234" y="554"/>
                  </a:lnTo>
                  <a:lnTo>
                    <a:pt x="2274" y="566"/>
                  </a:lnTo>
                  <a:lnTo>
                    <a:pt x="2274" y="566"/>
                  </a:lnTo>
                  <a:close/>
                  <a:moveTo>
                    <a:pt x="2238" y="550"/>
                  </a:moveTo>
                  <a:lnTo>
                    <a:pt x="2240" y="550"/>
                  </a:lnTo>
                  <a:lnTo>
                    <a:pt x="2238" y="550"/>
                  </a:lnTo>
                  <a:lnTo>
                    <a:pt x="2236" y="550"/>
                  </a:lnTo>
                  <a:lnTo>
                    <a:pt x="2238" y="550"/>
                  </a:lnTo>
                  <a:close/>
                  <a:moveTo>
                    <a:pt x="2236" y="552"/>
                  </a:moveTo>
                  <a:lnTo>
                    <a:pt x="2236" y="552"/>
                  </a:lnTo>
                  <a:lnTo>
                    <a:pt x="2240" y="552"/>
                  </a:lnTo>
                  <a:lnTo>
                    <a:pt x="2240" y="552"/>
                  </a:lnTo>
                  <a:lnTo>
                    <a:pt x="2234" y="552"/>
                  </a:lnTo>
                  <a:lnTo>
                    <a:pt x="2234" y="552"/>
                  </a:lnTo>
                  <a:lnTo>
                    <a:pt x="2232" y="550"/>
                  </a:lnTo>
                  <a:lnTo>
                    <a:pt x="2232" y="550"/>
                  </a:lnTo>
                  <a:lnTo>
                    <a:pt x="2236" y="552"/>
                  </a:lnTo>
                  <a:lnTo>
                    <a:pt x="2236" y="552"/>
                  </a:lnTo>
                  <a:close/>
                  <a:moveTo>
                    <a:pt x="2224" y="548"/>
                  </a:moveTo>
                  <a:lnTo>
                    <a:pt x="2224" y="548"/>
                  </a:lnTo>
                  <a:lnTo>
                    <a:pt x="2226" y="548"/>
                  </a:lnTo>
                  <a:lnTo>
                    <a:pt x="2226" y="548"/>
                  </a:lnTo>
                  <a:lnTo>
                    <a:pt x="2224" y="548"/>
                  </a:lnTo>
                  <a:lnTo>
                    <a:pt x="2224" y="548"/>
                  </a:lnTo>
                  <a:lnTo>
                    <a:pt x="2222" y="548"/>
                  </a:lnTo>
                  <a:lnTo>
                    <a:pt x="2222" y="548"/>
                  </a:lnTo>
                  <a:lnTo>
                    <a:pt x="2224" y="548"/>
                  </a:lnTo>
                  <a:lnTo>
                    <a:pt x="2224" y="548"/>
                  </a:lnTo>
                  <a:close/>
                  <a:moveTo>
                    <a:pt x="2222" y="550"/>
                  </a:moveTo>
                  <a:lnTo>
                    <a:pt x="2222" y="550"/>
                  </a:lnTo>
                  <a:lnTo>
                    <a:pt x="2226" y="552"/>
                  </a:lnTo>
                  <a:lnTo>
                    <a:pt x="2226" y="552"/>
                  </a:lnTo>
                  <a:lnTo>
                    <a:pt x="2220" y="550"/>
                  </a:lnTo>
                  <a:lnTo>
                    <a:pt x="2220" y="550"/>
                  </a:lnTo>
                  <a:lnTo>
                    <a:pt x="2216" y="548"/>
                  </a:lnTo>
                  <a:lnTo>
                    <a:pt x="2216" y="548"/>
                  </a:lnTo>
                  <a:lnTo>
                    <a:pt x="2222" y="550"/>
                  </a:lnTo>
                  <a:lnTo>
                    <a:pt x="2222" y="550"/>
                  </a:lnTo>
                  <a:close/>
                  <a:moveTo>
                    <a:pt x="2212" y="544"/>
                  </a:moveTo>
                  <a:lnTo>
                    <a:pt x="2214" y="544"/>
                  </a:lnTo>
                  <a:lnTo>
                    <a:pt x="2212" y="544"/>
                  </a:lnTo>
                  <a:lnTo>
                    <a:pt x="2212" y="544"/>
                  </a:lnTo>
                  <a:lnTo>
                    <a:pt x="2212" y="544"/>
                  </a:lnTo>
                  <a:close/>
                  <a:moveTo>
                    <a:pt x="2210" y="546"/>
                  </a:moveTo>
                  <a:lnTo>
                    <a:pt x="2210" y="546"/>
                  </a:lnTo>
                  <a:lnTo>
                    <a:pt x="2214" y="548"/>
                  </a:lnTo>
                  <a:lnTo>
                    <a:pt x="2214" y="548"/>
                  </a:lnTo>
                  <a:lnTo>
                    <a:pt x="2210" y="546"/>
                  </a:lnTo>
                  <a:lnTo>
                    <a:pt x="2210" y="546"/>
                  </a:lnTo>
                  <a:lnTo>
                    <a:pt x="2206" y="546"/>
                  </a:lnTo>
                  <a:lnTo>
                    <a:pt x="2206" y="546"/>
                  </a:lnTo>
                  <a:lnTo>
                    <a:pt x="2210" y="546"/>
                  </a:lnTo>
                  <a:lnTo>
                    <a:pt x="2210" y="546"/>
                  </a:lnTo>
                  <a:close/>
                  <a:moveTo>
                    <a:pt x="2208" y="548"/>
                  </a:moveTo>
                  <a:lnTo>
                    <a:pt x="2208" y="548"/>
                  </a:lnTo>
                  <a:lnTo>
                    <a:pt x="2212" y="550"/>
                  </a:lnTo>
                  <a:lnTo>
                    <a:pt x="2212" y="550"/>
                  </a:lnTo>
                  <a:lnTo>
                    <a:pt x="2206" y="548"/>
                  </a:lnTo>
                  <a:lnTo>
                    <a:pt x="2206" y="548"/>
                  </a:lnTo>
                  <a:lnTo>
                    <a:pt x="2202" y="548"/>
                  </a:lnTo>
                  <a:lnTo>
                    <a:pt x="2202" y="548"/>
                  </a:lnTo>
                  <a:lnTo>
                    <a:pt x="2208" y="548"/>
                  </a:lnTo>
                  <a:lnTo>
                    <a:pt x="2208" y="548"/>
                  </a:lnTo>
                  <a:close/>
                  <a:moveTo>
                    <a:pt x="2200" y="542"/>
                  </a:moveTo>
                  <a:lnTo>
                    <a:pt x="2200" y="544"/>
                  </a:lnTo>
                  <a:lnTo>
                    <a:pt x="2200" y="544"/>
                  </a:lnTo>
                  <a:lnTo>
                    <a:pt x="2198" y="542"/>
                  </a:lnTo>
                  <a:lnTo>
                    <a:pt x="2196" y="542"/>
                  </a:lnTo>
                  <a:lnTo>
                    <a:pt x="2196" y="542"/>
                  </a:lnTo>
                  <a:lnTo>
                    <a:pt x="2200" y="542"/>
                  </a:lnTo>
                  <a:lnTo>
                    <a:pt x="2200" y="542"/>
                  </a:lnTo>
                  <a:close/>
                  <a:moveTo>
                    <a:pt x="2196" y="544"/>
                  </a:moveTo>
                  <a:lnTo>
                    <a:pt x="2196" y="544"/>
                  </a:lnTo>
                  <a:lnTo>
                    <a:pt x="2200" y="546"/>
                  </a:lnTo>
                  <a:lnTo>
                    <a:pt x="2200" y="546"/>
                  </a:lnTo>
                  <a:lnTo>
                    <a:pt x="2196" y="544"/>
                  </a:lnTo>
                  <a:lnTo>
                    <a:pt x="2196" y="544"/>
                  </a:lnTo>
                  <a:lnTo>
                    <a:pt x="2192" y="544"/>
                  </a:lnTo>
                  <a:lnTo>
                    <a:pt x="2192" y="544"/>
                  </a:lnTo>
                  <a:lnTo>
                    <a:pt x="2196" y="544"/>
                  </a:lnTo>
                  <a:lnTo>
                    <a:pt x="2196" y="544"/>
                  </a:lnTo>
                  <a:close/>
                  <a:moveTo>
                    <a:pt x="2188" y="538"/>
                  </a:moveTo>
                  <a:lnTo>
                    <a:pt x="2188" y="538"/>
                  </a:lnTo>
                  <a:lnTo>
                    <a:pt x="2186" y="538"/>
                  </a:lnTo>
                  <a:lnTo>
                    <a:pt x="2186" y="538"/>
                  </a:lnTo>
                  <a:lnTo>
                    <a:pt x="2188" y="538"/>
                  </a:lnTo>
                  <a:close/>
                  <a:moveTo>
                    <a:pt x="2184" y="540"/>
                  </a:moveTo>
                  <a:lnTo>
                    <a:pt x="2184" y="540"/>
                  </a:lnTo>
                  <a:lnTo>
                    <a:pt x="2188" y="542"/>
                  </a:lnTo>
                  <a:lnTo>
                    <a:pt x="2188" y="542"/>
                  </a:lnTo>
                  <a:lnTo>
                    <a:pt x="2184" y="540"/>
                  </a:lnTo>
                  <a:lnTo>
                    <a:pt x="2184" y="540"/>
                  </a:lnTo>
                  <a:lnTo>
                    <a:pt x="2182" y="540"/>
                  </a:lnTo>
                  <a:lnTo>
                    <a:pt x="2182" y="540"/>
                  </a:lnTo>
                  <a:lnTo>
                    <a:pt x="2184" y="540"/>
                  </a:lnTo>
                  <a:lnTo>
                    <a:pt x="2184" y="540"/>
                  </a:lnTo>
                  <a:close/>
                  <a:moveTo>
                    <a:pt x="2182" y="542"/>
                  </a:moveTo>
                  <a:lnTo>
                    <a:pt x="2182" y="542"/>
                  </a:lnTo>
                  <a:lnTo>
                    <a:pt x="2186" y="544"/>
                  </a:lnTo>
                  <a:lnTo>
                    <a:pt x="2186" y="544"/>
                  </a:lnTo>
                  <a:lnTo>
                    <a:pt x="2180" y="542"/>
                  </a:lnTo>
                  <a:lnTo>
                    <a:pt x="2180" y="542"/>
                  </a:lnTo>
                  <a:lnTo>
                    <a:pt x="2176" y="542"/>
                  </a:lnTo>
                  <a:lnTo>
                    <a:pt x="2176" y="542"/>
                  </a:lnTo>
                  <a:lnTo>
                    <a:pt x="2182" y="542"/>
                  </a:lnTo>
                  <a:lnTo>
                    <a:pt x="2182" y="542"/>
                  </a:lnTo>
                  <a:close/>
                  <a:moveTo>
                    <a:pt x="2174" y="536"/>
                  </a:moveTo>
                  <a:lnTo>
                    <a:pt x="2176" y="536"/>
                  </a:lnTo>
                  <a:lnTo>
                    <a:pt x="2176" y="536"/>
                  </a:lnTo>
                  <a:lnTo>
                    <a:pt x="2172" y="536"/>
                  </a:lnTo>
                  <a:lnTo>
                    <a:pt x="2170" y="536"/>
                  </a:lnTo>
                  <a:lnTo>
                    <a:pt x="2170" y="536"/>
                  </a:lnTo>
                  <a:lnTo>
                    <a:pt x="2174" y="536"/>
                  </a:lnTo>
                  <a:lnTo>
                    <a:pt x="2174" y="536"/>
                  </a:lnTo>
                  <a:close/>
                  <a:moveTo>
                    <a:pt x="2170" y="538"/>
                  </a:moveTo>
                  <a:lnTo>
                    <a:pt x="2170" y="538"/>
                  </a:lnTo>
                  <a:lnTo>
                    <a:pt x="2174" y="540"/>
                  </a:lnTo>
                  <a:lnTo>
                    <a:pt x="2174" y="540"/>
                  </a:lnTo>
                  <a:lnTo>
                    <a:pt x="2170" y="538"/>
                  </a:lnTo>
                  <a:lnTo>
                    <a:pt x="2170" y="538"/>
                  </a:lnTo>
                  <a:lnTo>
                    <a:pt x="2166" y="538"/>
                  </a:lnTo>
                  <a:lnTo>
                    <a:pt x="2166" y="538"/>
                  </a:lnTo>
                  <a:lnTo>
                    <a:pt x="2170" y="538"/>
                  </a:lnTo>
                  <a:lnTo>
                    <a:pt x="2170" y="538"/>
                  </a:lnTo>
                  <a:close/>
                  <a:moveTo>
                    <a:pt x="2168" y="540"/>
                  </a:moveTo>
                  <a:lnTo>
                    <a:pt x="2168" y="540"/>
                  </a:lnTo>
                  <a:lnTo>
                    <a:pt x="2172" y="542"/>
                  </a:lnTo>
                  <a:lnTo>
                    <a:pt x="2172" y="542"/>
                  </a:lnTo>
                  <a:lnTo>
                    <a:pt x="2166" y="542"/>
                  </a:lnTo>
                  <a:lnTo>
                    <a:pt x="2166" y="542"/>
                  </a:lnTo>
                  <a:lnTo>
                    <a:pt x="2162" y="538"/>
                  </a:lnTo>
                  <a:lnTo>
                    <a:pt x="2162" y="538"/>
                  </a:lnTo>
                  <a:lnTo>
                    <a:pt x="2168" y="540"/>
                  </a:lnTo>
                  <a:lnTo>
                    <a:pt x="2168" y="540"/>
                  </a:lnTo>
                  <a:close/>
                  <a:moveTo>
                    <a:pt x="2160" y="534"/>
                  </a:moveTo>
                  <a:lnTo>
                    <a:pt x="2160" y="534"/>
                  </a:lnTo>
                  <a:lnTo>
                    <a:pt x="2162" y="534"/>
                  </a:lnTo>
                  <a:lnTo>
                    <a:pt x="2162" y="534"/>
                  </a:lnTo>
                  <a:lnTo>
                    <a:pt x="2158" y="534"/>
                  </a:lnTo>
                  <a:lnTo>
                    <a:pt x="2158" y="534"/>
                  </a:lnTo>
                  <a:lnTo>
                    <a:pt x="2156" y="534"/>
                  </a:lnTo>
                  <a:lnTo>
                    <a:pt x="2156" y="534"/>
                  </a:lnTo>
                  <a:lnTo>
                    <a:pt x="2160" y="534"/>
                  </a:lnTo>
                  <a:lnTo>
                    <a:pt x="2160" y="534"/>
                  </a:lnTo>
                  <a:close/>
                  <a:moveTo>
                    <a:pt x="2156" y="536"/>
                  </a:moveTo>
                  <a:lnTo>
                    <a:pt x="2156" y="536"/>
                  </a:lnTo>
                  <a:lnTo>
                    <a:pt x="2160" y="538"/>
                  </a:lnTo>
                  <a:lnTo>
                    <a:pt x="2160" y="538"/>
                  </a:lnTo>
                  <a:lnTo>
                    <a:pt x="2156" y="536"/>
                  </a:lnTo>
                  <a:lnTo>
                    <a:pt x="2156" y="536"/>
                  </a:lnTo>
                  <a:lnTo>
                    <a:pt x="2152" y="534"/>
                  </a:lnTo>
                  <a:lnTo>
                    <a:pt x="2152" y="534"/>
                  </a:lnTo>
                  <a:lnTo>
                    <a:pt x="2156" y="536"/>
                  </a:lnTo>
                  <a:lnTo>
                    <a:pt x="2156" y="536"/>
                  </a:lnTo>
                  <a:close/>
                  <a:moveTo>
                    <a:pt x="2148" y="530"/>
                  </a:moveTo>
                  <a:lnTo>
                    <a:pt x="2150" y="530"/>
                  </a:lnTo>
                  <a:lnTo>
                    <a:pt x="2148" y="530"/>
                  </a:lnTo>
                  <a:lnTo>
                    <a:pt x="2146" y="530"/>
                  </a:lnTo>
                  <a:lnTo>
                    <a:pt x="2148" y="530"/>
                  </a:lnTo>
                  <a:close/>
                  <a:moveTo>
                    <a:pt x="2146" y="532"/>
                  </a:moveTo>
                  <a:lnTo>
                    <a:pt x="2146" y="532"/>
                  </a:lnTo>
                  <a:lnTo>
                    <a:pt x="2150" y="532"/>
                  </a:lnTo>
                  <a:lnTo>
                    <a:pt x="2150" y="532"/>
                  </a:lnTo>
                  <a:lnTo>
                    <a:pt x="2144" y="532"/>
                  </a:lnTo>
                  <a:lnTo>
                    <a:pt x="2144" y="532"/>
                  </a:lnTo>
                  <a:lnTo>
                    <a:pt x="2140" y="530"/>
                  </a:lnTo>
                  <a:lnTo>
                    <a:pt x="2140" y="530"/>
                  </a:lnTo>
                  <a:lnTo>
                    <a:pt x="2146" y="532"/>
                  </a:lnTo>
                  <a:lnTo>
                    <a:pt x="2146" y="532"/>
                  </a:lnTo>
                  <a:close/>
                  <a:moveTo>
                    <a:pt x="2136" y="526"/>
                  </a:moveTo>
                  <a:lnTo>
                    <a:pt x="2136" y="526"/>
                  </a:lnTo>
                  <a:lnTo>
                    <a:pt x="2136" y="526"/>
                  </a:lnTo>
                  <a:lnTo>
                    <a:pt x="2136" y="526"/>
                  </a:lnTo>
                  <a:lnTo>
                    <a:pt x="2136" y="526"/>
                  </a:lnTo>
                  <a:close/>
                  <a:moveTo>
                    <a:pt x="2134" y="528"/>
                  </a:moveTo>
                  <a:lnTo>
                    <a:pt x="2134" y="528"/>
                  </a:lnTo>
                  <a:lnTo>
                    <a:pt x="2136" y="528"/>
                  </a:lnTo>
                  <a:lnTo>
                    <a:pt x="2136" y="528"/>
                  </a:lnTo>
                  <a:lnTo>
                    <a:pt x="2134" y="528"/>
                  </a:lnTo>
                  <a:lnTo>
                    <a:pt x="2134" y="528"/>
                  </a:lnTo>
                  <a:lnTo>
                    <a:pt x="2132" y="526"/>
                  </a:lnTo>
                  <a:lnTo>
                    <a:pt x="2132" y="526"/>
                  </a:lnTo>
                  <a:lnTo>
                    <a:pt x="2134" y="528"/>
                  </a:lnTo>
                  <a:lnTo>
                    <a:pt x="2134" y="528"/>
                  </a:lnTo>
                  <a:close/>
                  <a:moveTo>
                    <a:pt x="2132" y="528"/>
                  </a:moveTo>
                  <a:lnTo>
                    <a:pt x="2132" y="528"/>
                  </a:lnTo>
                  <a:lnTo>
                    <a:pt x="2136" y="530"/>
                  </a:lnTo>
                  <a:lnTo>
                    <a:pt x="2136" y="530"/>
                  </a:lnTo>
                  <a:lnTo>
                    <a:pt x="2130" y="530"/>
                  </a:lnTo>
                  <a:lnTo>
                    <a:pt x="2130" y="530"/>
                  </a:lnTo>
                  <a:lnTo>
                    <a:pt x="2126" y="528"/>
                  </a:lnTo>
                  <a:lnTo>
                    <a:pt x="2126" y="528"/>
                  </a:lnTo>
                  <a:lnTo>
                    <a:pt x="2132" y="528"/>
                  </a:lnTo>
                  <a:lnTo>
                    <a:pt x="2132" y="528"/>
                  </a:lnTo>
                  <a:close/>
                  <a:moveTo>
                    <a:pt x="2122" y="522"/>
                  </a:moveTo>
                  <a:lnTo>
                    <a:pt x="2122" y="522"/>
                  </a:lnTo>
                  <a:lnTo>
                    <a:pt x="2124" y="524"/>
                  </a:lnTo>
                  <a:lnTo>
                    <a:pt x="2124" y="524"/>
                  </a:lnTo>
                  <a:lnTo>
                    <a:pt x="2120" y="522"/>
                  </a:lnTo>
                  <a:lnTo>
                    <a:pt x="2122" y="522"/>
                  </a:lnTo>
                  <a:close/>
                  <a:moveTo>
                    <a:pt x="2122" y="524"/>
                  </a:moveTo>
                  <a:lnTo>
                    <a:pt x="2122" y="524"/>
                  </a:lnTo>
                  <a:lnTo>
                    <a:pt x="2124" y="526"/>
                  </a:lnTo>
                  <a:lnTo>
                    <a:pt x="2124" y="526"/>
                  </a:lnTo>
                  <a:lnTo>
                    <a:pt x="2120" y="526"/>
                  </a:lnTo>
                  <a:lnTo>
                    <a:pt x="2120" y="526"/>
                  </a:lnTo>
                  <a:lnTo>
                    <a:pt x="2116" y="524"/>
                  </a:lnTo>
                  <a:lnTo>
                    <a:pt x="2116" y="524"/>
                  </a:lnTo>
                  <a:lnTo>
                    <a:pt x="2122" y="524"/>
                  </a:lnTo>
                  <a:lnTo>
                    <a:pt x="2122" y="524"/>
                  </a:lnTo>
                  <a:close/>
                  <a:moveTo>
                    <a:pt x="2110" y="520"/>
                  </a:moveTo>
                  <a:lnTo>
                    <a:pt x="2110" y="520"/>
                  </a:lnTo>
                  <a:lnTo>
                    <a:pt x="2114" y="522"/>
                  </a:lnTo>
                  <a:lnTo>
                    <a:pt x="2114" y="522"/>
                  </a:lnTo>
                  <a:lnTo>
                    <a:pt x="2110" y="520"/>
                  </a:lnTo>
                  <a:lnTo>
                    <a:pt x="2110" y="520"/>
                  </a:lnTo>
                  <a:lnTo>
                    <a:pt x="2106" y="520"/>
                  </a:lnTo>
                  <a:lnTo>
                    <a:pt x="2106" y="520"/>
                  </a:lnTo>
                  <a:lnTo>
                    <a:pt x="2110" y="520"/>
                  </a:lnTo>
                  <a:lnTo>
                    <a:pt x="2110" y="520"/>
                  </a:lnTo>
                  <a:close/>
                  <a:moveTo>
                    <a:pt x="2108" y="522"/>
                  </a:moveTo>
                  <a:lnTo>
                    <a:pt x="2108" y="522"/>
                  </a:lnTo>
                  <a:lnTo>
                    <a:pt x="2112" y="524"/>
                  </a:lnTo>
                  <a:lnTo>
                    <a:pt x="2112" y="524"/>
                  </a:lnTo>
                  <a:lnTo>
                    <a:pt x="2106" y="522"/>
                  </a:lnTo>
                  <a:lnTo>
                    <a:pt x="2106" y="522"/>
                  </a:lnTo>
                  <a:lnTo>
                    <a:pt x="2102" y="522"/>
                  </a:lnTo>
                  <a:lnTo>
                    <a:pt x="2102" y="522"/>
                  </a:lnTo>
                  <a:lnTo>
                    <a:pt x="2108" y="522"/>
                  </a:lnTo>
                  <a:lnTo>
                    <a:pt x="2108" y="522"/>
                  </a:lnTo>
                  <a:close/>
                  <a:moveTo>
                    <a:pt x="2098" y="514"/>
                  </a:moveTo>
                  <a:lnTo>
                    <a:pt x="2098" y="514"/>
                  </a:lnTo>
                  <a:lnTo>
                    <a:pt x="2102" y="516"/>
                  </a:lnTo>
                  <a:lnTo>
                    <a:pt x="2100" y="516"/>
                  </a:lnTo>
                  <a:lnTo>
                    <a:pt x="2100" y="516"/>
                  </a:lnTo>
                  <a:lnTo>
                    <a:pt x="2096" y="514"/>
                  </a:lnTo>
                  <a:lnTo>
                    <a:pt x="2098" y="514"/>
                  </a:lnTo>
                  <a:close/>
                  <a:moveTo>
                    <a:pt x="2096" y="516"/>
                  </a:moveTo>
                  <a:lnTo>
                    <a:pt x="2096" y="516"/>
                  </a:lnTo>
                  <a:lnTo>
                    <a:pt x="2100" y="518"/>
                  </a:lnTo>
                  <a:lnTo>
                    <a:pt x="2100" y="518"/>
                  </a:lnTo>
                  <a:lnTo>
                    <a:pt x="2096" y="518"/>
                  </a:lnTo>
                  <a:lnTo>
                    <a:pt x="2096" y="518"/>
                  </a:lnTo>
                  <a:lnTo>
                    <a:pt x="2092" y="516"/>
                  </a:lnTo>
                  <a:lnTo>
                    <a:pt x="2092" y="516"/>
                  </a:lnTo>
                  <a:lnTo>
                    <a:pt x="2096" y="516"/>
                  </a:lnTo>
                  <a:lnTo>
                    <a:pt x="2096" y="516"/>
                  </a:lnTo>
                  <a:close/>
                  <a:moveTo>
                    <a:pt x="2088" y="512"/>
                  </a:moveTo>
                  <a:lnTo>
                    <a:pt x="2088" y="512"/>
                  </a:lnTo>
                  <a:lnTo>
                    <a:pt x="2088" y="512"/>
                  </a:lnTo>
                  <a:lnTo>
                    <a:pt x="2088" y="512"/>
                  </a:lnTo>
                  <a:close/>
                  <a:moveTo>
                    <a:pt x="2084" y="512"/>
                  </a:moveTo>
                  <a:lnTo>
                    <a:pt x="2084" y="512"/>
                  </a:lnTo>
                  <a:lnTo>
                    <a:pt x="2090" y="514"/>
                  </a:lnTo>
                  <a:lnTo>
                    <a:pt x="2090" y="514"/>
                  </a:lnTo>
                  <a:lnTo>
                    <a:pt x="2086" y="514"/>
                  </a:lnTo>
                  <a:lnTo>
                    <a:pt x="2086" y="514"/>
                  </a:lnTo>
                  <a:lnTo>
                    <a:pt x="2082" y="512"/>
                  </a:lnTo>
                  <a:lnTo>
                    <a:pt x="2082" y="512"/>
                  </a:lnTo>
                  <a:lnTo>
                    <a:pt x="2084" y="512"/>
                  </a:lnTo>
                  <a:lnTo>
                    <a:pt x="2084" y="512"/>
                  </a:lnTo>
                  <a:close/>
                  <a:moveTo>
                    <a:pt x="2084" y="514"/>
                  </a:moveTo>
                  <a:lnTo>
                    <a:pt x="2084" y="514"/>
                  </a:lnTo>
                  <a:lnTo>
                    <a:pt x="2088" y="516"/>
                  </a:lnTo>
                  <a:lnTo>
                    <a:pt x="2088" y="516"/>
                  </a:lnTo>
                  <a:lnTo>
                    <a:pt x="2084" y="516"/>
                  </a:lnTo>
                  <a:lnTo>
                    <a:pt x="2084" y="516"/>
                  </a:lnTo>
                  <a:lnTo>
                    <a:pt x="2078" y="514"/>
                  </a:lnTo>
                  <a:lnTo>
                    <a:pt x="2078" y="514"/>
                  </a:lnTo>
                  <a:lnTo>
                    <a:pt x="2084" y="514"/>
                  </a:lnTo>
                  <a:lnTo>
                    <a:pt x="2084" y="514"/>
                  </a:lnTo>
                  <a:close/>
                  <a:moveTo>
                    <a:pt x="2074" y="508"/>
                  </a:moveTo>
                  <a:lnTo>
                    <a:pt x="2074" y="508"/>
                  </a:lnTo>
                  <a:lnTo>
                    <a:pt x="2078" y="508"/>
                  </a:lnTo>
                  <a:lnTo>
                    <a:pt x="2076" y="508"/>
                  </a:lnTo>
                  <a:lnTo>
                    <a:pt x="2076" y="508"/>
                  </a:lnTo>
                  <a:lnTo>
                    <a:pt x="2072" y="508"/>
                  </a:lnTo>
                  <a:lnTo>
                    <a:pt x="2074" y="508"/>
                  </a:lnTo>
                  <a:close/>
                  <a:moveTo>
                    <a:pt x="2072" y="508"/>
                  </a:moveTo>
                  <a:lnTo>
                    <a:pt x="2072" y="508"/>
                  </a:lnTo>
                  <a:lnTo>
                    <a:pt x="2078" y="512"/>
                  </a:lnTo>
                  <a:lnTo>
                    <a:pt x="2078" y="512"/>
                  </a:lnTo>
                  <a:lnTo>
                    <a:pt x="2074" y="510"/>
                  </a:lnTo>
                  <a:lnTo>
                    <a:pt x="2074" y="510"/>
                  </a:lnTo>
                  <a:lnTo>
                    <a:pt x="2068" y="508"/>
                  </a:lnTo>
                  <a:lnTo>
                    <a:pt x="2068" y="508"/>
                  </a:lnTo>
                  <a:lnTo>
                    <a:pt x="2072" y="508"/>
                  </a:lnTo>
                  <a:lnTo>
                    <a:pt x="2072" y="508"/>
                  </a:lnTo>
                  <a:close/>
                  <a:moveTo>
                    <a:pt x="2062" y="504"/>
                  </a:moveTo>
                  <a:lnTo>
                    <a:pt x="2062" y="504"/>
                  </a:lnTo>
                  <a:lnTo>
                    <a:pt x="2066" y="506"/>
                  </a:lnTo>
                  <a:lnTo>
                    <a:pt x="2066" y="506"/>
                  </a:lnTo>
                  <a:lnTo>
                    <a:pt x="2064" y="506"/>
                  </a:lnTo>
                  <a:lnTo>
                    <a:pt x="2064" y="506"/>
                  </a:lnTo>
                  <a:lnTo>
                    <a:pt x="2060" y="504"/>
                  </a:lnTo>
                  <a:lnTo>
                    <a:pt x="2062" y="504"/>
                  </a:lnTo>
                  <a:close/>
                  <a:moveTo>
                    <a:pt x="2060" y="506"/>
                  </a:moveTo>
                  <a:lnTo>
                    <a:pt x="2060" y="506"/>
                  </a:lnTo>
                  <a:lnTo>
                    <a:pt x="2064" y="508"/>
                  </a:lnTo>
                  <a:lnTo>
                    <a:pt x="2064" y="508"/>
                  </a:lnTo>
                  <a:lnTo>
                    <a:pt x="2060" y="508"/>
                  </a:lnTo>
                  <a:lnTo>
                    <a:pt x="2060" y="508"/>
                  </a:lnTo>
                  <a:lnTo>
                    <a:pt x="2054" y="504"/>
                  </a:lnTo>
                  <a:lnTo>
                    <a:pt x="2054" y="504"/>
                  </a:lnTo>
                  <a:lnTo>
                    <a:pt x="2060" y="506"/>
                  </a:lnTo>
                  <a:lnTo>
                    <a:pt x="2060" y="506"/>
                  </a:lnTo>
                  <a:close/>
                  <a:moveTo>
                    <a:pt x="2052" y="500"/>
                  </a:moveTo>
                  <a:lnTo>
                    <a:pt x="2052" y="500"/>
                  </a:lnTo>
                  <a:lnTo>
                    <a:pt x="2054" y="502"/>
                  </a:lnTo>
                  <a:lnTo>
                    <a:pt x="2054" y="500"/>
                  </a:lnTo>
                  <a:lnTo>
                    <a:pt x="2054" y="500"/>
                  </a:lnTo>
                  <a:lnTo>
                    <a:pt x="2050" y="500"/>
                  </a:lnTo>
                  <a:lnTo>
                    <a:pt x="2052" y="500"/>
                  </a:lnTo>
                  <a:close/>
                  <a:moveTo>
                    <a:pt x="2050" y="502"/>
                  </a:moveTo>
                  <a:lnTo>
                    <a:pt x="2050" y="502"/>
                  </a:lnTo>
                  <a:lnTo>
                    <a:pt x="2054" y="504"/>
                  </a:lnTo>
                  <a:lnTo>
                    <a:pt x="2054" y="504"/>
                  </a:lnTo>
                  <a:lnTo>
                    <a:pt x="2050" y="502"/>
                  </a:lnTo>
                  <a:lnTo>
                    <a:pt x="2050" y="502"/>
                  </a:lnTo>
                  <a:lnTo>
                    <a:pt x="2046" y="500"/>
                  </a:lnTo>
                  <a:lnTo>
                    <a:pt x="2046" y="500"/>
                  </a:lnTo>
                  <a:lnTo>
                    <a:pt x="2050" y="502"/>
                  </a:lnTo>
                  <a:lnTo>
                    <a:pt x="2050" y="502"/>
                  </a:lnTo>
                  <a:close/>
                  <a:moveTo>
                    <a:pt x="2040" y="496"/>
                  </a:moveTo>
                  <a:lnTo>
                    <a:pt x="2040" y="496"/>
                  </a:lnTo>
                  <a:lnTo>
                    <a:pt x="2044" y="498"/>
                  </a:lnTo>
                  <a:lnTo>
                    <a:pt x="2044" y="498"/>
                  </a:lnTo>
                  <a:lnTo>
                    <a:pt x="2040" y="498"/>
                  </a:lnTo>
                  <a:lnTo>
                    <a:pt x="2040" y="498"/>
                  </a:lnTo>
                  <a:lnTo>
                    <a:pt x="2038" y="496"/>
                  </a:lnTo>
                  <a:lnTo>
                    <a:pt x="2038" y="496"/>
                  </a:lnTo>
                  <a:lnTo>
                    <a:pt x="2040" y="496"/>
                  </a:lnTo>
                  <a:lnTo>
                    <a:pt x="2040" y="496"/>
                  </a:lnTo>
                  <a:close/>
                  <a:moveTo>
                    <a:pt x="2042" y="500"/>
                  </a:moveTo>
                  <a:lnTo>
                    <a:pt x="2042" y="500"/>
                  </a:lnTo>
                  <a:lnTo>
                    <a:pt x="2038" y="500"/>
                  </a:lnTo>
                  <a:lnTo>
                    <a:pt x="2038" y="500"/>
                  </a:lnTo>
                  <a:lnTo>
                    <a:pt x="2032" y="496"/>
                  </a:lnTo>
                  <a:lnTo>
                    <a:pt x="2032" y="496"/>
                  </a:lnTo>
                  <a:lnTo>
                    <a:pt x="2036" y="498"/>
                  </a:lnTo>
                  <a:lnTo>
                    <a:pt x="2036" y="498"/>
                  </a:lnTo>
                  <a:lnTo>
                    <a:pt x="2042" y="500"/>
                  </a:lnTo>
                  <a:lnTo>
                    <a:pt x="2042" y="500"/>
                  </a:lnTo>
                  <a:close/>
                  <a:moveTo>
                    <a:pt x="2030" y="492"/>
                  </a:moveTo>
                  <a:lnTo>
                    <a:pt x="2030" y="492"/>
                  </a:lnTo>
                  <a:lnTo>
                    <a:pt x="2032" y="494"/>
                  </a:lnTo>
                  <a:lnTo>
                    <a:pt x="2032" y="492"/>
                  </a:lnTo>
                  <a:lnTo>
                    <a:pt x="2032" y="492"/>
                  </a:lnTo>
                  <a:lnTo>
                    <a:pt x="2028" y="492"/>
                  </a:lnTo>
                  <a:lnTo>
                    <a:pt x="2030" y="492"/>
                  </a:lnTo>
                  <a:close/>
                  <a:moveTo>
                    <a:pt x="2028" y="494"/>
                  </a:moveTo>
                  <a:lnTo>
                    <a:pt x="2028" y="494"/>
                  </a:lnTo>
                  <a:lnTo>
                    <a:pt x="2032" y="496"/>
                  </a:lnTo>
                  <a:lnTo>
                    <a:pt x="2032" y="496"/>
                  </a:lnTo>
                  <a:lnTo>
                    <a:pt x="2028" y="494"/>
                  </a:lnTo>
                  <a:lnTo>
                    <a:pt x="2028" y="494"/>
                  </a:lnTo>
                  <a:lnTo>
                    <a:pt x="2024" y="492"/>
                  </a:lnTo>
                  <a:lnTo>
                    <a:pt x="2024" y="492"/>
                  </a:lnTo>
                  <a:lnTo>
                    <a:pt x="2028" y="494"/>
                  </a:lnTo>
                  <a:lnTo>
                    <a:pt x="2028" y="494"/>
                  </a:lnTo>
                  <a:close/>
                  <a:moveTo>
                    <a:pt x="2024" y="494"/>
                  </a:moveTo>
                  <a:lnTo>
                    <a:pt x="2024" y="494"/>
                  </a:lnTo>
                  <a:lnTo>
                    <a:pt x="2030" y="498"/>
                  </a:lnTo>
                  <a:lnTo>
                    <a:pt x="2030" y="498"/>
                  </a:lnTo>
                  <a:lnTo>
                    <a:pt x="2024" y="496"/>
                  </a:lnTo>
                  <a:lnTo>
                    <a:pt x="2024" y="496"/>
                  </a:lnTo>
                  <a:lnTo>
                    <a:pt x="2020" y="494"/>
                  </a:lnTo>
                  <a:lnTo>
                    <a:pt x="2020" y="494"/>
                  </a:lnTo>
                  <a:lnTo>
                    <a:pt x="2024" y="494"/>
                  </a:lnTo>
                  <a:lnTo>
                    <a:pt x="2024" y="494"/>
                  </a:lnTo>
                  <a:close/>
                  <a:moveTo>
                    <a:pt x="2018" y="488"/>
                  </a:moveTo>
                  <a:lnTo>
                    <a:pt x="2018" y="488"/>
                  </a:lnTo>
                  <a:lnTo>
                    <a:pt x="2020" y="490"/>
                  </a:lnTo>
                  <a:lnTo>
                    <a:pt x="2020" y="490"/>
                  </a:lnTo>
                  <a:lnTo>
                    <a:pt x="2018" y="490"/>
                  </a:lnTo>
                  <a:lnTo>
                    <a:pt x="2018" y="490"/>
                  </a:lnTo>
                  <a:lnTo>
                    <a:pt x="2016" y="488"/>
                  </a:lnTo>
                  <a:lnTo>
                    <a:pt x="2018" y="488"/>
                  </a:lnTo>
                  <a:close/>
                  <a:moveTo>
                    <a:pt x="2014" y="490"/>
                  </a:moveTo>
                  <a:lnTo>
                    <a:pt x="2014" y="490"/>
                  </a:lnTo>
                  <a:lnTo>
                    <a:pt x="2020" y="492"/>
                  </a:lnTo>
                  <a:lnTo>
                    <a:pt x="2020" y="492"/>
                  </a:lnTo>
                  <a:lnTo>
                    <a:pt x="2016" y="492"/>
                  </a:lnTo>
                  <a:lnTo>
                    <a:pt x="2016" y="492"/>
                  </a:lnTo>
                  <a:lnTo>
                    <a:pt x="2010" y="488"/>
                  </a:lnTo>
                  <a:lnTo>
                    <a:pt x="2010" y="488"/>
                  </a:lnTo>
                  <a:lnTo>
                    <a:pt x="2014" y="490"/>
                  </a:lnTo>
                  <a:lnTo>
                    <a:pt x="2014" y="490"/>
                  </a:lnTo>
                  <a:close/>
                  <a:moveTo>
                    <a:pt x="2008" y="484"/>
                  </a:moveTo>
                  <a:lnTo>
                    <a:pt x="2008" y="484"/>
                  </a:lnTo>
                  <a:lnTo>
                    <a:pt x="2010" y="484"/>
                  </a:lnTo>
                  <a:lnTo>
                    <a:pt x="2010" y="484"/>
                  </a:lnTo>
                  <a:lnTo>
                    <a:pt x="2008" y="484"/>
                  </a:lnTo>
                  <a:lnTo>
                    <a:pt x="2008" y="484"/>
                  </a:lnTo>
                  <a:close/>
                  <a:moveTo>
                    <a:pt x="2004" y="484"/>
                  </a:moveTo>
                  <a:lnTo>
                    <a:pt x="2004" y="484"/>
                  </a:lnTo>
                  <a:lnTo>
                    <a:pt x="2008" y="486"/>
                  </a:lnTo>
                  <a:lnTo>
                    <a:pt x="2008" y="486"/>
                  </a:lnTo>
                  <a:lnTo>
                    <a:pt x="2006" y="486"/>
                  </a:lnTo>
                  <a:lnTo>
                    <a:pt x="2006" y="486"/>
                  </a:lnTo>
                  <a:lnTo>
                    <a:pt x="2002" y="484"/>
                  </a:lnTo>
                  <a:lnTo>
                    <a:pt x="2002" y="484"/>
                  </a:lnTo>
                  <a:lnTo>
                    <a:pt x="2004" y="484"/>
                  </a:lnTo>
                  <a:lnTo>
                    <a:pt x="2004" y="484"/>
                  </a:lnTo>
                  <a:close/>
                  <a:moveTo>
                    <a:pt x="2002" y="486"/>
                  </a:moveTo>
                  <a:lnTo>
                    <a:pt x="2002" y="486"/>
                  </a:lnTo>
                  <a:lnTo>
                    <a:pt x="2008" y="490"/>
                  </a:lnTo>
                  <a:lnTo>
                    <a:pt x="2008" y="490"/>
                  </a:lnTo>
                  <a:lnTo>
                    <a:pt x="2002" y="488"/>
                  </a:lnTo>
                  <a:lnTo>
                    <a:pt x="2002" y="488"/>
                  </a:lnTo>
                  <a:lnTo>
                    <a:pt x="1998" y="486"/>
                  </a:lnTo>
                  <a:lnTo>
                    <a:pt x="1998" y="486"/>
                  </a:lnTo>
                  <a:lnTo>
                    <a:pt x="2002" y="486"/>
                  </a:lnTo>
                  <a:lnTo>
                    <a:pt x="2002" y="486"/>
                  </a:lnTo>
                  <a:close/>
                  <a:moveTo>
                    <a:pt x="1996" y="480"/>
                  </a:moveTo>
                  <a:lnTo>
                    <a:pt x="1996" y="480"/>
                  </a:lnTo>
                  <a:lnTo>
                    <a:pt x="1998" y="482"/>
                  </a:lnTo>
                  <a:lnTo>
                    <a:pt x="1996" y="480"/>
                  </a:lnTo>
                  <a:lnTo>
                    <a:pt x="1996" y="480"/>
                  </a:lnTo>
                  <a:lnTo>
                    <a:pt x="1994" y="480"/>
                  </a:lnTo>
                  <a:lnTo>
                    <a:pt x="1996" y="480"/>
                  </a:lnTo>
                  <a:close/>
                  <a:moveTo>
                    <a:pt x="1992" y="482"/>
                  </a:moveTo>
                  <a:lnTo>
                    <a:pt x="1992" y="482"/>
                  </a:lnTo>
                  <a:lnTo>
                    <a:pt x="1998" y="484"/>
                  </a:lnTo>
                  <a:lnTo>
                    <a:pt x="1998" y="484"/>
                  </a:lnTo>
                  <a:lnTo>
                    <a:pt x="1994" y="482"/>
                  </a:lnTo>
                  <a:lnTo>
                    <a:pt x="1994" y="482"/>
                  </a:lnTo>
                  <a:lnTo>
                    <a:pt x="1990" y="480"/>
                  </a:lnTo>
                  <a:lnTo>
                    <a:pt x="1990" y="480"/>
                  </a:lnTo>
                  <a:lnTo>
                    <a:pt x="1992" y="482"/>
                  </a:lnTo>
                  <a:lnTo>
                    <a:pt x="1992" y="482"/>
                  </a:lnTo>
                  <a:close/>
                  <a:moveTo>
                    <a:pt x="1986" y="474"/>
                  </a:moveTo>
                  <a:lnTo>
                    <a:pt x="1988" y="476"/>
                  </a:lnTo>
                  <a:lnTo>
                    <a:pt x="1988" y="476"/>
                  </a:lnTo>
                  <a:lnTo>
                    <a:pt x="1986" y="474"/>
                  </a:lnTo>
                  <a:lnTo>
                    <a:pt x="1986" y="474"/>
                  </a:lnTo>
                  <a:close/>
                  <a:moveTo>
                    <a:pt x="1984" y="476"/>
                  </a:moveTo>
                  <a:lnTo>
                    <a:pt x="1984" y="476"/>
                  </a:lnTo>
                  <a:lnTo>
                    <a:pt x="1988" y="478"/>
                  </a:lnTo>
                  <a:lnTo>
                    <a:pt x="1988" y="478"/>
                  </a:lnTo>
                  <a:lnTo>
                    <a:pt x="1984" y="478"/>
                  </a:lnTo>
                  <a:lnTo>
                    <a:pt x="1984" y="478"/>
                  </a:lnTo>
                  <a:lnTo>
                    <a:pt x="1982" y="476"/>
                  </a:lnTo>
                  <a:lnTo>
                    <a:pt x="1982" y="476"/>
                  </a:lnTo>
                  <a:lnTo>
                    <a:pt x="1984" y="476"/>
                  </a:lnTo>
                  <a:lnTo>
                    <a:pt x="1984" y="476"/>
                  </a:lnTo>
                  <a:close/>
                  <a:moveTo>
                    <a:pt x="1986" y="480"/>
                  </a:moveTo>
                  <a:lnTo>
                    <a:pt x="1986" y="480"/>
                  </a:lnTo>
                  <a:lnTo>
                    <a:pt x="1982" y="480"/>
                  </a:lnTo>
                  <a:lnTo>
                    <a:pt x="1982" y="480"/>
                  </a:lnTo>
                  <a:lnTo>
                    <a:pt x="1976" y="476"/>
                  </a:lnTo>
                  <a:lnTo>
                    <a:pt x="1976" y="476"/>
                  </a:lnTo>
                  <a:lnTo>
                    <a:pt x="1980" y="478"/>
                  </a:lnTo>
                  <a:lnTo>
                    <a:pt x="1980" y="478"/>
                  </a:lnTo>
                  <a:lnTo>
                    <a:pt x="1986" y="480"/>
                  </a:lnTo>
                  <a:lnTo>
                    <a:pt x="1986" y="480"/>
                  </a:lnTo>
                  <a:close/>
                  <a:moveTo>
                    <a:pt x="1974" y="470"/>
                  </a:moveTo>
                  <a:lnTo>
                    <a:pt x="1976" y="472"/>
                  </a:lnTo>
                  <a:lnTo>
                    <a:pt x="1976" y="472"/>
                  </a:lnTo>
                  <a:lnTo>
                    <a:pt x="1974" y="470"/>
                  </a:lnTo>
                  <a:lnTo>
                    <a:pt x="1974" y="470"/>
                  </a:lnTo>
                  <a:close/>
                  <a:moveTo>
                    <a:pt x="1972" y="472"/>
                  </a:moveTo>
                  <a:lnTo>
                    <a:pt x="1972" y="472"/>
                  </a:lnTo>
                  <a:lnTo>
                    <a:pt x="1976" y="476"/>
                  </a:lnTo>
                  <a:lnTo>
                    <a:pt x="1976" y="476"/>
                  </a:lnTo>
                  <a:lnTo>
                    <a:pt x="1972" y="474"/>
                  </a:lnTo>
                  <a:lnTo>
                    <a:pt x="1972" y="474"/>
                  </a:lnTo>
                  <a:lnTo>
                    <a:pt x="1968" y="472"/>
                  </a:lnTo>
                  <a:lnTo>
                    <a:pt x="1968" y="472"/>
                  </a:lnTo>
                  <a:lnTo>
                    <a:pt x="1972" y="472"/>
                  </a:lnTo>
                  <a:lnTo>
                    <a:pt x="1972" y="472"/>
                  </a:lnTo>
                  <a:close/>
                  <a:moveTo>
                    <a:pt x="1964" y="468"/>
                  </a:moveTo>
                  <a:lnTo>
                    <a:pt x="1964" y="468"/>
                  </a:lnTo>
                  <a:lnTo>
                    <a:pt x="1966" y="468"/>
                  </a:lnTo>
                  <a:lnTo>
                    <a:pt x="1966" y="468"/>
                  </a:lnTo>
                  <a:lnTo>
                    <a:pt x="1964" y="468"/>
                  </a:lnTo>
                  <a:lnTo>
                    <a:pt x="1964" y="468"/>
                  </a:lnTo>
                  <a:lnTo>
                    <a:pt x="1962" y="466"/>
                  </a:lnTo>
                  <a:lnTo>
                    <a:pt x="1962" y="466"/>
                  </a:lnTo>
                  <a:lnTo>
                    <a:pt x="1964" y="468"/>
                  </a:lnTo>
                  <a:lnTo>
                    <a:pt x="1964" y="468"/>
                  </a:lnTo>
                  <a:close/>
                  <a:moveTo>
                    <a:pt x="1954" y="462"/>
                  </a:moveTo>
                  <a:lnTo>
                    <a:pt x="1954" y="462"/>
                  </a:lnTo>
                  <a:lnTo>
                    <a:pt x="1956" y="462"/>
                  </a:lnTo>
                  <a:lnTo>
                    <a:pt x="1954" y="462"/>
                  </a:lnTo>
                  <a:lnTo>
                    <a:pt x="1954" y="462"/>
                  </a:lnTo>
                  <a:lnTo>
                    <a:pt x="1952" y="460"/>
                  </a:lnTo>
                  <a:lnTo>
                    <a:pt x="1954" y="462"/>
                  </a:lnTo>
                  <a:close/>
                  <a:moveTo>
                    <a:pt x="1944" y="456"/>
                  </a:moveTo>
                  <a:lnTo>
                    <a:pt x="1946" y="456"/>
                  </a:lnTo>
                  <a:lnTo>
                    <a:pt x="1946" y="456"/>
                  </a:lnTo>
                  <a:lnTo>
                    <a:pt x="1944" y="456"/>
                  </a:lnTo>
                  <a:lnTo>
                    <a:pt x="1944" y="45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8" name="모서리가 둥근 직사각형 17"/>
          <p:cNvSpPr/>
          <p:nvPr userDrawn="1"/>
        </p:nvSpPr>
        <p:spPr>
          <a:xfrm>
            <a:off x="7524328" y="550989"/>
            <a:ext cx="1022203" cy="220561"/>
          </a:xfrm>
          <a:prstGeom prst="roundRect">
            <a:avLst>
              <a:gd name="adj" fmla="val 50000"/>
            </a:avLst>
          </a:prstGeom>
          <a:solidFill>
            <a:srgbClr val="37C5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187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157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/>
          <p:cNvGrpSpPr/>
          <p:nvPr/>
        </p:nvGrpSpPr>
        <p:grpSpPr>
          <a:xfrm>
            <a:off x="587160" y="526306"/>
            <a:ext cx="8089296" cy="2241595"/>
            <a:chOff x="587160" y="526306"/>
            <a:chExt cx="8089296" cy="2241595"/>
          </a:xfrm>
        </p:grpSpPr>
        <p:sp>
          <p:nvSpPr>
            <p:cNvPr id="20" name="TextBox 19"/>
            <p:cNvSpPr txBox="1"/>
            <p:nvPr/>
          </p:nvSpPr>
          <p:spPr>
            <a:xfrm>
              <a:off x="4463988" y="987574"/>
              <a:ext cx="4212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7200" dirty="0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V-</a:t>
              </a:r>
              <a:r>
                <a:rPr lang="en-US" altLang="ko-KR" sz="7200" dirty="0" err="1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nomics</a:t>
              </a:r>
              <a:endParaRPr lang="ko-KR" altLang="en-US" sz="7200" dirty="0">
                <a:solidFill>
                  <a:srgbClr val="37C5F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21" name="Rectangle 34"/>
            <p:cNvSpPr>
              <a:spLocks noChangeArrowheads="1"/>
            </p:cNvSpPr>
            <p:nvPr/>
          </p:nvSpPr>
          <p:spPr bwMode="auto">
            <a:xfrm>
              <a:off x="7715630" y="584325"/>
              <a:ext cx="63959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algn="r"/>
              <a:r>
                <a:rPr kumimoji="1" lang="ko-KR" altLang="ko-KR" sz="100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ic 모던고딕 B" pitchFamily="18" charset="-127"/>
                  <a:ea typeface="ic 모던고딕 B" pitchFamily="18" charset="-127"/>
                </a:rPr>
                <a:t>Y</a:t>
              </a:r>
              <a:r>
                <a:rPr lang="ko-KR" altLang="ko-KR" sz="1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c 모던고딕 B" pitchFamily="18" charset="-127"/>
                  <a:ea typeface="ic 모던고딕 B" pitchFamily="18" charset="-127"/>
                </a:rPr>
                <a:t>our</a:t>
              </a:r>
              <a:r>
                <a:rPr lang="en-US" altLang="ko-KR" sz="1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c 모던고딕 B" pitchFamily="18" charset="-127"/>
                  <a:ea typeface="ic 모던고딕 B" pitchFamily="18" charset="-127"/>
                </a:rPr>
                <a:t>brand</a:t>
              </a:r>
              <a:endParaRPr kumimoji="1" lang="ko-KR" altLang="ko-KR" sz="100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ic 모던고딕 B" pitchFamily="18" charset="-127"/>
                <a:ea typeface="ic 모던고딕 B" pitchFamily="18" charset="-127"/>
              </a:endParaRPr>
            </a:p>
          </p:txBody>
        </p:sp>
        <p:sp>
          <p:nvSpPr>
            <p:cNvPr id="22" name="Rectangle 34"/>
            <p:cNvSpPr>
              <a:spLocks noChangeArrowheads="1"/>
            </p:cNvSpPr>
            <p:nvPr/>
          </p:nvSpPr>
          <p:spPr bwMode="auto">
            <a:xfrm>
              <a:off x="587160" y="526306"/>
              <a:ext cx="84318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r>
                <a:rPr kumimoji="1" lang="en-US" altLang="ko-KR" sz="1000" u="none" strike="noStrike" cap="none" normalizeH="0" baseline="0" dirty="0" smtClean="0">
                  <a:ln>
                    <a:noFill/>
                  </a:ln>
                  <a:solidFill>
                    <a:srgbClr val="37C5F1"/>
                  </a:solidFill>
                  <a:effectLst/>
                  <a:latin typeface="ic 모던고딕 B" pitchFamily="18" charset="-127"/>
                  <a:ea typeface="ic 모던고딕 B" pitchFamily="18" charset="-127"/>
                </a:rPr>
                <a:t>00.00.00.</a:t>
              </a:r>
              <a:r>
                <a:rPr lang="en-US" altLang="ko-KR" sz="1000" dirty="0" smtClean="0">
                  <a:solidFill>
                    <a:srgbClr val="37C5F1"/>
                  </a:solidFill>
                  <a:latin typeface="ic 모던고딕 B" pitchFamily="18" charset="-127"/>
                  <a:ea typeface="ic 모던고딕 B" pitchFamily="18" charset="-127"/>
                </a:rPr>
                <a:t>MON</a:t>
              </a:r>
              <a:endParaRPr kumimoji="1" lang="ko-KR" altLang="ko-KR" sz="1000" u="none" strike="noStrike" cap="none" normalizeH="0" baseline="0" dirty="0" smtClean="0">
                <a:ln>
                  <a:noFill/>
                </a:ln>
                <a:solidFill>
                  <a:srgbClr val="37C5F1"/>
                </a:solidFill>
                <a:effectLst/>
                <a:latin typeface="ic 모던고딕 B" pitchFamily="18" charset="-127"/>
                <a:ea typeface="ic 모던고딕 B" pitchFamily="18" charset="-127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119252" y="2167737"/>
              <a:ext cx="353696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Lorem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ipsum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dolor sit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amet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mel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ex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iuvaret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graecis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Probo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ponderum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at 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pro 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per magna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appellantur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95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9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0" name="그룹 3799"/>
          <p:cNvGrpSpPr/>
          <p:nvPr/>
        </p:nvGrpSpPr>
        <p:grpSpPr>
          <a:xfrm>
            <a:off x="632281" y="267494"/>
            <a:ext cx="7883614" cy="4402013"/>
            <a:chOff x="632281" y="267494"/>
            <a:chExt cx="7883614" cy="4402013"/>
          </a:xfrm>
        </p:grpSpPr>
        <p:sp>
          <p:nvSpPr>
            <p:cNvPr id="4" name="TextBox 3"/>
            <p:cNvSpPr txBox="1"/>
            <p:nvPr/>
          </p:nvSpPr>
          <p:spPr>
            <a:xfrm>
              <a:off x="2465766" y="267494"/>
              <a:ext cx="421246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6600" dirty="0" smtClean="0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Index</a:t>
              </a:r>
              <a:endParaRPr lang="ko-KR" altLang="en-US" sz="6600" dirty="0">
                <a:solidFill>
                  <a:srgbClr val="37C5F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6" name="Rectangle 34"/>
            <p:cNvSpPr>
              <a:spLocks noChangeArrowheads="1"/>
            </p:cNvSpPr>
            <p:nvPr/>
          </p:nvSpPr>
          <p:spPr bwMode="auto">
            <a:xfrm>
              <a:off x="1347615" y="2851376"/>
              <a:ext cx="19890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algn="ctr"/>
              <a:r>
                <a:rPr kumimoji="1" lang="en-US" altLang="ko-KR" sz="200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01</a:t>
              </a:r>
              <a:endParaRPr kumimoji="1" lang="ko-KR" altLang="ko-KR" sz="200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2281" y="3365304"/>
              <a:ext cx="1629569" cy="1304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Lorem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ipsum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dolor sit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amet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,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pri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ex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legendos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tractatos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minim 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rtute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splendide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an 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Ne </a:t>
              </a:r>
              <a:endParaRPr lang="en-US" altLang="ko-KR" sz="105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eos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iriure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molestie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eu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endParaRPr lang="en-US" altLang="ko-KR" sz="105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</p:txBody>
        </p:sp>
        <p:sp>
          <p:nvSpPr>
            <p:cNvPr id="12" name="Rectangle 34"/>
            <p:cNvSpPr>
              <a:spLocks noChangeArrowheads="1"/>
            </p:cNvSpPr>
            <p:nvPr/>
          </p:nvSpPr>
          <p:spPr bwMode="auto">
            <a:xfrm>
              <a:off x="3396839" y="2851376"/>
              <a:ext cx="26981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algn="ctr"/>
              <a:r>
                <a:rPr kumimoji="1" lang="en-US" altLang="ko-KR" sz="200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02</a:t>
              </a:r>
              <a:endParaRPr kumimoji="1" lang="ko-KR" altLang="ko-KR" sz="200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716963" y="3365304"/>
              <a:ext cx="1629569" cy="1304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Lorem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ipsum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dolor sit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amet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,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pri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ex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legendos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tractatos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minim 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rtute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splendide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an 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Ne </a:t>
              </a:r>
              <a:endParaRPr lang="en-US" altLang="ko-KR" sz="105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eos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iriure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molestie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eu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endParaRPr lang="en-US" altLang="ko-KR" sz="105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</p:txBody>
        </p:sp>
        <p:sp>
          <p:nvSpPr>
            <p:cNvPr id="18" name="Rectangle 34"/>
            <p:cNvSpPr>
              <a:spLocks noChangeArrowheads="1"/>
            </p:cNvSpPr>
            <p:nvPr/>
          </p:nvSpPr>
          <p:spPr bwMode="auto">
            <a:xfrm>
              <a:off x="5483829" y="2851376"/>
              <a:ext cx="26520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algn="ctr"/>
              <a:r>
                <a:rPr kumimoji="1" lang="en-US" altLang="ko-KR" sz="200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03</a:t>
              </a:r>
              <a:endParaRPr kumimoji="1" lang="ko-KR" altLang="ko-KR" sz="200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801645" y="3365304"/>
              <a:ext cx="1629569" cy="1304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Lorem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ipsum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dolor sit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amet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,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pri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ex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legendos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tractatos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minim 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rtute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splendide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an 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Ne </a:t>
              </a:r>
              <a:endParaRPr lang="en-US" altLang="ko-KR" sz="105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eos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iriure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molestie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eu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endParaRPr lang="en-US" altLang="ko-KR" sz="105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</p:txBody>
        </p:sp>
        <p:sp>
          <p:nvSpPr>
            <p:cNvPr id="22" name="Rectangle 34"/>
            <p:cNvSpPr>
              <a:spLocks noChangeArrowheads="1"/>
            </p:cNvSpPr>
            <p:nvPr/>
          </p:nvSpPr>
          <p:spPr bwMode="auto">
            <a:xfrm>
              <a:off x="7566201" y="2851376"/>
              <a:ext cx="26981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algn="ctr"/>
              <a:r>
                <a:rPr lang="en-US" altLang="ko-KR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04</a:t>
              </a:r>
              <a:endParaRPr kumimoji="1" lang="ko-KR" altLang="ko-KR" sz="200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886326" y="3365304"/>
              <a:ext cx="1629569" cy="1304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Lorem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ipsum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dolor sit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amet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,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pri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ex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legendos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tractatos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minim 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rtute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splendide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an 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Ne </a:t>
              </a:r>
              <a:endParaRPr lang="en-US" altLang="ko-KR" sz="105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eos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iriure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molestie</a:t>
              </a:r>
              <a:r>
                <a:rPr lang="en-US" altLang="ko-KR" sz="105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5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eu</a:t>
              </a:r>
              <a:r>
                <a:rPr lang="en-US" altLang="ko-KR" sz="105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endParaRPr lang="en-US" altLang="ko-KR" sz="105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873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그룹 345"/>
          <p:cNvGrpSpPr/>
          <p:nvPr/>
        </p:nvGrpSpPr>
        <p:grpSpPr>
          <a:xfrm>
            <a:off x="2465766" y="770448"/>
            <a:ext cx="4212468" cy="3056068"/>
            <a:chOff x="2465766" y="770448"/>
            <a:chExt cx="4212468" cy="3056068"/>
          </a:xfrm>
        </p:grpSpPr>
        <p:sp>
          <p:nvSpPr>
            <p:cNvPr id="5" name="TextBox 4"/>
            <p:cNvSpPr txBox="1"/>
            <p:nvPr/>
          </p:nvSpPr>
          <p:spPr>
            <a:xfrm>
              <a:off x="2465766" y="1522167"/>
              <a:ext cx="4212468" cy="1733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altLang="ko-KR" sz="6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Contents</a:t>
              </a:r>
            </a:p>
            <a:p>
              <a:pPr algn="ctr">
                <a:lnSpc>
                  <a:spcPts val="6400"/>
                </a:lnSpc>
              </a:pPr>
              <a:r>
                <a:rPr lang="en-US" altLang="ko-KR" sz="6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Title</a:t>
              </a:r>
              <a:endPara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03518" y="3255975"/>
              <a:ext cx="3536963" cy="570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ko-KR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Lorem</a:t>
              </a:r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ipsum</a:t>
              </a:r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 dolor sit </a:t>
              </a:r>
              <a:r>
                <a:rPr lang="en-US" altLang="ko-KR" sz="11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amet</a:t>
              </a:r>
              <a:r>
                <a:rPr lang="en-US" altLang="ko-KR" sz="1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mel</a:t>
              </a:r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 ex </a:t>
              </a:r>
              <a:r>
                <a:rPr lang="en-US" altLang="ko-KR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iuvaret</a:t>
              </a:r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graecis</a:t>
              </a:r>
              <a:r>
                <a:rPr lang="en-US" altLang="ko-KR" sz="1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Probo</a:t>
              </a:r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ponderum</a:t>
              </a:r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 at </a:t>
              </a:r>
              <a:r>
                <a:rPr lang="en-US" altLang="ko-KR" sz="1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pro </a:t>
              </a:r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per magna </a:t>
              </a:r>
              <a:r>
                <a:rPr lang="en-US" altLang="ko-KR" sz="11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appellantur</a:t>
              </a:r>
              <a:r>
                <a:rPr lang="en-US" altLang="ko-KR" sz="1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an</a:t>
              </a:r>
            </a:p>
          </p:txBody>
        </p:sp>
        <p:sp>
          <p:nvSpPr>
            <p:cNvPr id="345" name="TextBox 344"/>
            <p:cNvSpPr txBox="1"/>
            <p:nvPr/>
          </p:nvSpPr>
          <p:spPr>
            <a:xfrm>
              <a:off x="2465766" y="770448"/>
              <a:ext cx="421246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01</a:t>
              </a:r>
              <a:endParaRPr lang="ko-KR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69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9" name="그룹 1068"/>
          <p:cNvGrpSpPr/>
          <p:nvPr/>
        </p:nvGrpSpPr>
        <p:grpSpPr>
          <a:xfrm>
            <a:off x="1581942" y="308628"/>
            <a:ext cx="7166522" cy="4423362"/>
            <a:chOff x="1581942" y="308628"/>
            <a:chExt cx="7166522" cy="4423362"/>
          </a:xfrm>
        </p:grpSpPr>
        <p:sp>
          <p:nvSpPr>
            <p:cNvPr id="4" name="TextBox 3"/>
            <p:cNvSpPr txBox="1"/>
            <p:nvPr/>
          </p:nvSpPr>
          <p:spPr>
            <a:xfrm>
              <a:off x="1581942" y="308628"/>
              <a:ext cx="598011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dirty="0" smtClean="0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Slide Main Title</a:t>
              </a:r>
              <a:endParaRPr lang="ko-KR" altLang="en-US" sz="5400" dirty="0">
                <a:solidFill>
                  <a:srgbClr val="37C5F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803519" y="1203598"/>
              <a:ext cx="3536963" cy="570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Lorem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ipsum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dolor sit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amet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mel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ex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iuvaret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graecis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Pro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bo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ponderum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at 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pro 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per magna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appellantur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an</a:t>
              </a:r>
            </a:p>
          </p:txBody>
        </p:sp>
        <p:sp>
          <p:nvSpPr>
            <p:cNvPr id="690" name="TextBox 689"/>
            <p:cNvSpPr txBox="1"/>
            <p:nvPr/>
          </p:nvSpPr>
          <p:spPr>
            <a:xfrm>
              <a:off x="2979225" y="2403587"/>
              <a:ext cx="1619164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Contents Title</a:t>
              </a:r>
              <a:endPara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691" name="TextBox 690"/>
            <p:cNvSpPr txBox="1"/>
            <p:nvPr/>
          </p:nvSpPr>
          <p:spPr>
            <a:xfrm>
              <a:off x="2803519" y="2724100"/>
              <a:ext cx="5872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Lorem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ipsum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dolor sit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amet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ad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odio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forensibus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dissentiunt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nec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.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Nec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id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eruditi</a:t>
              </a:r>
              <a:endParaRPr lang="en-US" altLang="ko-KR" sz="1200" dirty="0" smtClean="0">
                <a:solidFill>
                  <a:schemeClr val="bg1"/>
                </a:solidFill>
                <a:latin typeface="ic 모던고딕 R" pitchFamily="18" charset="-127"/>
                <a:ea typeface="ic 모던고딕 R" pitchFamily="18" charset="-127"/>
              </a:endParaRPr>
            </a:p>
          </p:txBody>
        </p:sp>
        <p:sp>
          <p:nvSpPr>
            <p:cNvPr id="692" name="TextBox 691"/>
            <p:cNvSpPr txBox="1"/>
            <p:nvPr/>
          </p:nvSpPr>
          <p:spPr>
            <a:xfrm>
              <a:off x="1844804" y="2333054"/>
              <a:ext cx="1075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2500" dirty="0" smtClean="0">
                  <a:solidFill>
                    <a:schemeClr val="bg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2023</a:t>
              </a:r>
              <a:endParaRPr lang="ko-KR" altLang="en-US" sz="2500" dirty="0">
                <a:solidFill>
                  <a:schemeClr val="bg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706" name="TextBox 705"/>
            <p:cNvSpPr txBox="1"/>
            <p:nvPr/>
          </p:nvSpPr>
          <p:spPr>
            <a:xfrm>
              <a:off x="2979225" y="3279350"/>
              <a:ext cx="1619164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Contents Title</a:t>
              </a:r>
              <a:endPara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707" name="TextBox 706"/>
            <p:cNvSpPr txBox="1"/>
            <p:nvPr/>
          </p:nvSpPr>
          <p:spPr>
            <a:xfrm>
              <a:off x="2803519" y="3599863"/>
              <a:ext cx="59449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Lorem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ipsum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dolor sit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amet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ad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odio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forensibus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dissentiunt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nec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.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Nec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id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eruditi</a:t>
              </a:r>
              <a:endParaRPr lang="en-US" altLang="ko-KR" sz="1200" dirty="0" smtClean="0">
                <a:solidFill>
                  <a:schemeClr val="bg1"/>
                </a:solidFill>
                <a:latin typeface="ic 모던고딕 R" pitchFamily="18" charset="-127"/>
                <a:ea typeface="ic 모던고딕 R" pitchFamily="18" charset="-127"/>
              </a:endParaRPr>
            </a:p>
          </p:txBody>
        </p:sp>
        <p:sp>
          <p:nvSpPr>
            <p:cNvPr id="708" name="TextBox 707"/>
            <p:cNvSpPr txBox="1"/>
            <p:nvPr/>
          </p:nvSpPr>
          <p:spPr>
            <a:xfrm>
              <a:off x="1844804" y="3208817"/>
              <a:ext cx="1075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2500" dirty="0" smtClean="0">
                  <a:solidFill>
                    <a:schemeClr val="bg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2024</a:t>
              </a:r>
              <a:endParaRPr lang="ko-KR" altLang="en-US" sz="2500" dirty="0">
                <a:solidFill>
                  <a:schemeClr val="bg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713" name="TextBox 712"/>
            <p:cNvSpPr txBox="1"/>
            <p:nvPr/>
          </p:nvSpPr>
          <p:spPr>
            <a:xfrm>
              <a:off x="2979225" y="4134478"/>
              <a:ext cx="1619164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Contents Title</a:t>
              </a:r>
              <a:endPara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714" name="TextBox 713"/>
            <p:cNvSpPr txBox="1"/>
            <p:nvPr/>
          </p:nvSpPr>
          <p:spPr>
            <a:xfrm>
              <a:off x="2803519" y="4454991"/>
              <a:ext cx="59449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Lorem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ipsum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dolor sit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amet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ad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odio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forensibus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dissentiunt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nec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. </a:t>
              </a:r>
              <a:r>
                <a:rPr lang="en-US" altLang="ko-KR" sz="1200" dirty="0" err="1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Nec</a:t>
              </a:r>
              <a:r>
                <a:rPr lang="en-US" altLang="ko-KR" sz="12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 id 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eruditi</a:t>
              </a:r>
              <a:endParaRPr lang="en-US" altLang="ko-KR" sz="1200" dirty="0" smtClean="0">
                <a:solidFill>
                  <a:schemeClr val="bg1"/>
                </a:solidFill>
                <a:latin typeface="ic 모던고딕 R" pitchFamily="18" charset="-127"/>
                <a:ea typeface="ic 모던고딕 R" pitchFamily="18" charset="-127"/>
              </a:endParaRPr>
            </a:p>
          </p:txBody>
        </p:sp>
        <p:sp>
          <p:nvSpPr>
            <p:cNvPr id="715" name="TextBox 714"/>
            <p:cNvSpPr txBox="1"/>
            <p:nvPr/>
          </p:nvSpPr>
          <p:spPr>
            <a:xfrm>
              <a:off x="1844804" y="4063945"/>
              <a:ext cx="1075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2500" dirty="0" smtClean="0">
                  <a:solidFill>
                    <a:schemeClr val="bg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2025</a:t>
              </a:r>
              <a:endParaRPr lang="ko-KR" altLang="en-US" sz="2500" dirty="0">
                <a:solidFill>
                  <a:schemeClr val="bg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656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그룹 98"/>
          <p:cNvGrpSpPr/>
          <p:nvPr/>
        </p:nvGrpSpPr>
        <p:grpSpPr>
          <a:xfrm>
            <a:off x="968658" y="2486584"/>
            <a:ext cx="7131221" cy="1724596"/>
            <a:chOff x="968658" y="2486584"/>
            <a:chExt cx="7131221" cy="1724596"/>
          </a:xfrm>
        </p:grpSpPr>
        <p:grpSp>
          <p:nvGrpSpPr>
            <p:cNvPr id="34" name="그룹 33"/>
            <p:cNvGrpSpPr/>
            <p:nvPr/>
          </p:nvGrpSpPr>
          <p:grpSpPr>
            <a:xfrm>
              <a:off x="6257802" y="3662889"/>
              <a:ext cx="581025" cy="548291"/>
              <a:chOff x="-15478125" y="274637"/>
              <a:chExt cx="901700" cy="850900"/>
            </a:xfrm>
            <a:solidFill>
              <a:schemeClr val="bg1"/>
            </a:solidFill>
          </p:grpSpPr>
          <p:sp>
            <p:nvSpPr>
              <p:cNvPr id="35" name="Freeform 366"/>
              <p:cNvSpPr>
                <a:spLocks noEditPoints="1"/>
              </p:cNvSpPr>
              <p:nvPr/>
            </p:nvSpPr>
            <p:spPr bwMode="auto">
              <a:xfrm>
                <a:off x="-14954250" y="512762"/>
                <a:ext cx="377825" cy="527050"/>
              </a:xfrm>
              <a:custGeom>
                <a:avLst/>
                <a:gdLst>
                  <a:gd name="T0" fmla="*/ 106 w 238"/>
                  <a:gd name="T1" fmla="*/ 332 h 332"/>
                  <a:gd name="T2" fmla="*/ 2 w 238"/>
                  <a:gd name="T3" fmla="*/ 254 h 332"/>
                  <a:gd name="T4" fmla="*/ 0 w 238"/>
                  <a:gd name="T5" fmla="*/ 250 h 332"/>
                  <a:gd name="T6" fmla="*/ 12 w 238"/>
                  <a:gd name="T7" fmla="*/ 184 h 332"/>
                  <a:gd name="T8" fmla="*/ 16 w 238"/>
                  <a:gd name="T9" fmla="*/ 172 h 332"/>
                  <a:gd name="T10" fmla="*/ 30 w 238"/>
                  <a:gd name="T11" fmla="*/ 154 h 332"/>
                  <a:gd name="T12" fmla="*/ 108 w 238"/>
                  <a:gd name="T13" fmla="*/ 104 h 332"/>
                  <a:gd name="T14" fmla="*/ 114 w 238"/>
                  <a:gd name="T15" fmla="*/ 102 h 332"/>
                  <a:gd name="T16" fmla="*/ 128 w 238"/>
                  <a:gd name="T17" fmla="*/ 102 h 332"/>
                  <a:gd name="T18" fmla="*/ 176 w 238"/>
                  <a:gd name="T19" fmla="*/ 16 h 332"/>
                  <a:gd name="T20" fmla="*/ 182 w 238"/>
                  <a:gd name="T21" fmla="*/ 8 h 332"/>
                  <a:gd name="T22" fmla="*/ 198 w 238"/>
                  <a:gd name="T23" fmla="*/ 0 h 332"/>
                  <a:gd name="T24" fmla="*/ 206 w 238"/>
                  <a:gd name="T25" fmla="*/ 0 h 332"/>
                  <a:gd name="T26" fmla="*/ 220 w 238"/>
                  <a:gd name="T27" fmla="*/ 4 h 332"/>
                  <a:gd name="T28" fmla="*/ 236 w 238"/>
                  <a:gd name="T29" fmla="*/ 22 h 332"/>
                  <a:gd name="T30" fmla="*/ 238 w 238"/>
                  <a:gd name="T31" fmla="*/ 36 h 332"/>
                  <a:gd name="T32" fmla="*/ 234 w 238"/>
                  <a:gd name="T33" fmla="*/ 90 h 332"/>
                  <a:gd name="T34" fmla="*/ 224 w 238"/>
                  <a:gd name="T35" fmla="*/ 166 h 332"/>
                  <a:gd name="T36" fmla="*/ 214 w 238"/>
                  <a:gd name="T37" fmla="*/ 202 h 332"/>
                  <a:gd name="T38" fmla="*/ 208 w 238"/>
                  <a:gd name="T39" fmla="*/ 212 h 332"/>
                  <a:gd name="T40" fmla="*/ 164 w 238"/>
                  <a:gd name="T41" fmla="*/ 252 h 332"/>
                  <a:gd name="T42" fmla="*/ 116 w 238"/>
                  <a:gd name="T43" fmla="*/ 324 h 332"/>
                  <a:gd name="T44" fmla="*/ 114 w 238"/>
                  <a:gd name="T45" fmla="*/ 328 h 332"/>
                  <a:gd name="T46" fmla="*/ 110 w 238"/>
                  <a:gd name="T47" fmla="*/ 332 h 332"/>
                  <a:gd name="T48" fmla="*/ 106 w 238"/>
                  <a:gd name="T49" fmla="*/ 332 h 332"/>
                  <a:gd name="T50" fmla="*/ 102 w 238"/>
                  <a:gd name="T51" fmla="*/ 306 h 332"/>
                  <a:gd name="T52" fmla="*/ 112 w 238"/>
                  <a:gd name="T53" fmla="*/ 272 h 332"/>
                  <a:gd name="T54" fmla="*/ 116 w 238"/>
                  <a:gd name="T55" fmla="*/ 266 h 332"/>
                  <a:gd name="T56" fmla="*/ 170 w 238"/>
                  <a:gd name="T57" fmla="*/ 220 h 332"/>
                  <a:gd name="T58" fmla="*/ 192 w 238"/>
                  <a:gd name="T59" fmla="*/ 200 h 332"/>
                  <a:gd name="T60" fmla="*/ 200 w 238"/>
                  <a:gd name="T61" fmla="*/ 180 h 332"/>
                  <a:gd name="T62" fmla="*/ 214 w 238"/>
                  <a:gd name="T63" fmla="*/ 96 h 332"/>
                  <a:gd name="T64" fmla="*/ 218 w 238"/>
                  <a:gd name="T65" fmla="*/ 34 h 332"/>
                  <a:gd name="T66" fmla="*/ 214 w 238"/>
                  <a:gd name="T67" fmla="*/ 24 h 332"/>
                  <a:gd name="T68" fmla="*/ 204 w 238"/>
                  <a:gd name="T69" fmla="*/ 20 h 332"/>
                  <a:gd name="T70" fmla="*/ 198 w 238"/>
                  <a:gd name="T71" fmla="*/ 20 h 332"/>
                  <a:gd name="T72" fmla="*/ 148 w 238"/>
                  <a:gd name="T73" fmla="*/ 126 h 332"/>
                  <a:gd name="T74" fmla="*/ 146 w 238"/>
                  <a:gd name="T75" fmla="*/ 136 h 332"/>
                  <a:gd name="T76" fmla="*/ 80 w 238"/>
                  <a:gd name="T77" fmla="*/ 212 h 332"/>
                  <a:gd name="T78" fmla="*/ 78 w 238"/>
                  <a:gd name="T79" fmla="*/ 214 h 332"/>
                  <a:gd name="T80" fmla="*/ 70 w 238"/>
                  <a:gd name="T81" fmla="*/ 214 h 332"/>
                  <a:gd name="T82" fmla="*/ 66 w 238"/>
                  <a:gd name="T83" fmla="*/ 212 h 332"/>
                  <a:gd name="T84" fmla="*/ 62 w 238"/>
                  <a:gd name="T85" fmla="*/ 204 h 332"/>
                  <a:gd name="T86" fmla="*/ 66 w 238"/>
                  <a:gd name="T87" fmla="*/ 198 h 332"/>
                  <a:gd name="T88" fmla="*/ 128 w 238"/>
                  <a:gd name="T89" fmla="*/ 130 h 332"/>
                  <a:gd name="T90" fmla="*/ 128 w 238"/>
                  <a:gd name="T91" fmla="*/ 128 h 332"/>
                  <a:gd name="T92" fmla="*/ 128 w 238"/>
                  <a:gd name="T93" fmla="*/ 128 h 332"/>
                  <a:gd name="T94" fmla="*/ 126 w 238"/>
                  <a:gd name="T95" fmla="*/ 124 h 332"/>
                  <a:gd name="T96" fmla="*/ 118 w 238"/>
                  <a:gd name="T97" fmla="*/ 122 h 332"/>
                  <a:gd name="T98" fmla="*/ 48 w 238"/>
                  <a:gd name="T99" fmla="*/ 164 h 332"/>
                  <a:gd name="T100" fmla="*/ 38 w 238"/>
                  <a:gd name="T101" fmla="*/ 174 h 332"/>
                  <a:gd name="T102" fmla="*/ 32 w 238"/>
                  <a:gd name="T103" fmla="*/ 188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332">
                    <a:moveTo>
                      <a:pt x="106" y="332"/>
                    </a:moveTo>
                    <a:lnTo>
                      <a:pt x="106" y="332"/>
                    </a:lnTo>
                    <a:lnTo>
                      <a:pt x="100" y="330"/>
                    </a:lnTo>
                    <a:lnTo>
                      <a:pt x="2" y="254"/>
                    </a:lnTo>
                    <a:lnTo>
                      <a:pt x="2" y="254"/>
                    </a:lnTo>
                    <a:lnTo>
                      <a:pt x="0" y="250"/>
                    </a:lnTo>
                    <a:lnTo>
                      <a:pt x="0" y="244"/>
                    </a:lnTo>
                    <a:lnTo>
                      <a:pt x="12" y="184"/>
                    </a:lnTo>
                    <a:lnTo>
                      <a:pt x="12" y="184"/>
                    </a:lnTo>
                    <a:lnTo>
                      <a:pt x="16" y="172"/>
                    </a:lnTo>
                    <a:lnTo>
                      <a:pt x="22" y="162"/>
                    </a:lnTo>
                    <a:lnTo>
                      <a:pt x="30" y="154"/>
                    </a:lnTo>
                    <a:lnTo>
                      <a:pt x="38" y="148"/>
                    </a:lnTo>
                    <a:lnTo>
                      <a:pt x="108" y="104"/>
                    </a:lnTo>
                    <a:lnTo>
                      <a:pt x="108" y="104"/>
                    </a:lnTo>
                    <a:lnTo>
                      <a:pt x="114" y="102"/>
                    </a:lnTo>
                    <a:lnTo>
                      <a:pt x="122" y="102"/>
                    </a:lnTo>
                    <a:lnTo>
                      <a:pt x="128" y="102"/>
                    </a:lnTo>
                    <a:lnTo>
                      <a:pt x="136" y="106"/>
                    </a:lnTo>
                    <a:lnTo>
                      <a:pt x="176" y="16"/>
                    </a:lnTo>
                    <a:lnTo>
                      <a:pt x="176" y="16"/>
                    </a:lnTo>
                    <a:lnTo>
                      <a:pt x="182" y="8"/>
                    </a:lnTo>
                    <a:lnTo>
                      <a:pt x="188" y="4"/>
                    </a:lnTo>
                    <a:lnTo>
                      <a:pt x="198" y="0"/>
                    </a:lnTo>
                    <a:lnTo>
                      <a:pt x="206" y="0"/>
                    </a:lnTo>
                    <a:lnTo>
                      <a:pt x="206" y="0"/>
                    </a:lnTo>
                    <a:lnTo>
                      <a:pt x="214" y="2"/>
                    </a:lnTo>
                    <a:lnTo>
                      <a:pt x="220" y="4"/>
                    </a:lnTo>
                    <a:lnTo>
                      <a:pt x="230" y="12"/>
                    </a:lnTo>
                    <a:lnTo>
                      <a:pt x="236" y="22"/>
                    </a:lnTo>
                    <a:lnTo>
                      <a:pt x="238" y="28"/>
                    </a:lnTo>
                    <a:lnTo>
                      <a:pt x="238" y="36"/>
                    </a:lnTo>
                    <a:lnTo>
                      <a:pt x="238" y="36"/>
                    </a:lnTo>
                    <a:lnTo>
                      <a:pt x="234" y="90"/>
                    </a:lnTo>
                    <a:lnTo>
                      <a:pt x="228" y="142"/>
                    </a:lnTo>
                    <a:lnTo>
                      <a:pt x="224" y="166"/>
                    </a:lnTo>
                    <a:lnTo>
                      <a:pt x="220" y="186"/>
                    </a:lnTo>
                    <a:lnTo>
                      <a:pt x="214" y="202"/>
                    </a:lnTo>
                    <a:lnTo>
                      <a:pt x="208" y="212"/>
                    </a:lnTo>
                    <a:lnTo>
                      <a:pt x="208" y="212"/>
                    </a:lnTo>
                    <a:lnTo>
                      <a:pt x="188" y="232"/>
                    </a:lnTo>
                    <a:lnTo>
                      <a:pt x="164" y="252"/>
                    </a:lnTo>
                    <a:lnTo>
                      <a:pt x="130" y="280"/>
                    </a:lnTo>
                    <a:lnTo>
                      <a:pt x="116" y="324"/>
                    </a:lnTo>
                    <a:lnTo>
                      <a:pt x="116" y="324"/>
                    </a:lnTo>
                    <a:lnTo>
                      <a:pt x="114" y="328"/>
                    </a:lnTo>
                    <a:lnTo>
                      <a:pt x="110" y="332"/>
                    </a:lnTo>
                    <a:lnTo>
                      <a:pt x="110" y="332"/>
                    </a:lnTo>
                    <a:lnTo>
                      <a:pt x="106" y="332"/>
                    </a:lnTo>
                    <a:lnTo>
                      <a:pt x="106" y="332"/>
                    </a:lnTo>
                    <a:close/>
                    <a:moveTo>
                      <a:pt x="20" y="242"/>
                    </a:moveTo>
                    <a:lnTo>
                      <a:pt x="102" y="306"/>
                    </a:lnTo>
                    <a:lnTo>
                      <a:pt x="112" y="272"/>
                    </a:lnTo>
                    <a:lnTo>
                      <a:pt x="112" y="272"/>
                    </a:lnTo>
                    <a:lnTo>
                      <a:pt x="116" y="266"/>
                    </a:lnTo>
                    <a:lnTo>
                      <a:pt x="116" y="266"/>
                    </a:lnTo>
                    <a:lnTo>
                      <a:pt x="146" y="242"/>
                    </a:lnTo>
                    <a:lnTo>
                      <a:pt x="170" y="220"/>
                    </a:lnTo>
                    <a:lnTo>
                      <a:pt x="192" y="200"/>
                    </a:lnTo>
                    <a:lnTo>
                      <a:pt x="192" y="200"/>
                    </a:lnTo>
                    <a:lnTo>
                      <a:pt x="196" y="192"/>
                    </a:lnTo>
                    <a:lnTo>
                      <a:pt x="200" y="180"/>
                    </a:lnTo>
                    <a:lnTo>
                      <a:pt x="208" y="146"/>
                    </a:lnTo>
                    <a:lnTo>
                      <a:pt x="214" y="96"/>
                    </a:lnTo>
                    <a:lnTo>
                      <a:pt x="218" y="34"/>
                    </a:lnTo>
                    <a:lnTo>
                      <a:pt x="218" y="34"/>
                    </a:lnTo>
                    <a:lnTo>
                      <a:pt x="216" y="30"/>
                    </a:lnTo>
                    <a:lnTo>
                      <a:pt x="214" y="24"/>
                    </a:lnTo>
                    <a:lnTo>
                      <a:pt x="210" y="22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20"/>
                    </a:lnTo>
                    <a:lnTo>
                      <a:pt x="194" y="24"/>
                    </a:lnTo>
                    <a:lnTo>
                      <a:pt x="148" y="126"/>
                    </a:lnTo>
                    <a:lnTo>
                      <a:pt x="148" y="126"/>
                    </a:lnTo>
                    <a:lnTo>
                      <a:pt x="146" y="136"/>
                    </a:lnTo>
                    <a:lnTo>
                      <a:pt x="142" y="144"/>
                    </a:lnTo>
                    <a:lnTo>
                      <a:pt x="80" y="212"/>
                    </a:lnTo>
                    <a:lnTo>
                      <a:pt x="80" y="212"/>
                    </a:lnTo>
                    <a:lnTo>
                      <a:pt x="78" y="214"/>
                    </a:lnTo>
                    <a:lnTo>
                      <a:pt x="74" y="214"/>
                    </a:lnTo>
                    <a:lnTo>
                      <a:pt x="70" y="214"/>
                    </a:lnTo>
                    <a:lnTo>
                      <a:pt x="66" y="212"/>
                    </a:lnTo>
                    <a:lnTo>
                      <a:pt x="66" y="212"/>
                    </a:lnTo>
                    <a:lnTo>
                      <a:pt x="64" y="208"/>
                    </a:lnTo>
                    <a:lnTo>
                      <a:pt x="62" y="204"/>
                    </a:lnTo>
                    <a:lnTo>
                      <a:pt x="64" y="202"/>
                    </a:lnTo>
                    <a:lnTo>
                      <a:pt x="66" y="198"/>
                    </a:lnTo>
                    <a:lnTo>
                      <a:pt x="128" y="130"/>
                    </a:lnTo>
                    <a:lnTo>
                      <a:pt x="128" y="130"/>
                    </a:lnTo>
                    <a:lnTo>
                      <a:pt x="128" y="128"/>
                    </a:lnTo>
                    <a:lnTo>
                      <a:pt x="128" y="128"/>
                    </a:lnTo>
                    <a:lnTo>
                      <a:pt x="128" y="128"/>
                    </a:lnTo>
                    <a:lnTo>
                      <a:pt x="128" y="128"/>
                    </a:lnTo>
                    <a:lnTo>
                      <a:pt x="126" y="124"/>
                    </a:lnTo>
                    <a:lnTo>
                      <a:pt x="126" y="124"/>
                    </a:lnTo>
                    <a:lnTo>
                      <a:pt x="122" y="122"/>
                    </a:lnTo>
                    <a:lnTo>
                      <a:pt x="118" y="122"/>
                    </a:lnTo>
                    <a:lnTo>
                      <a:pt x="48" y="164"/>
                    </a:lnTo>
                    <a:lnTo>
                      <a:pt x="48" y="164"/>
                    </a:lnTo>
                    <a:lnTo>
                      <a:pt x="42" y="170"/>
                    </a:lnTo>
                    <a:lnTo>
                      <a:pt x="38" y="174"/>
                    </a:lnTo>
                    <a:lnTo>
                      <a:pt x="34" y="180"/>
                    </a:lnTo>
                    <a:lnTo>
                      <a:pt x="32" y="188"/>
                    </a:lnTo>
                    <a:lnTo>
                      <a:pt x="20" y="2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367"/>
              <p:cNvSpPr>
                <a:spLocks/>
              </p:cNvSpPr>
              <p:nvPr/>
            </p:nvSpPr>
            <p:spPr bwMode="auto">
              <a:xfrm>
                <a:off x="-15027275" y="881062"/>
                <a:ext cx="260350" cy="231775"/>
              </a:xfrm>
              <a:custGeom>
                <a:avLst/>
                <a:gdLst>
                  <a:gd name="T0" fmla="*/ 126 w 164"/>
                  <a:gd name="T1" fmla="*/ 146 h 146"/>
                  <a:gd name="T2" fmla="*/ 164 w 164"/>
                  <a:gd name="T3" fmla="*/ 98 h 146"/>
                  <a:gd name="T4" fmla="*/ 38 w 164"/>
                  <a:gd name="T5" fmla="*/ 0 h 146"/>
                  <a:gd name="T6" fmla="*/ 0 w 164"/>
                  <a:gd name="T7" fmla="*/ 50 h 146"/>
                  <a:gd name="T8" fmla="*/ 126 w 164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146">
                    <a:moveTo>
                      <a:pt x="126" y="146"/>
                    </a:moveTo>
                    <a:lnTo>
                      <a:pt x="164" y="98"/>
                    </a:lnTo>
                    <a:lnTo>
                      <a:pt x="38" y="0"/>
                    </a:lnTo>
                    <a:lnTo>
                      <a:pt x="0" y="50"/>
                    </a:lnTo>
                    <a:lnTo>
                      <a:pt x="126" y="1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368"/>
              <p:cNvSpPr>
                <a:spLocks noEditPoints="1"/>
              </p:cNvSpPr>
              <p:nvPr/>
            </p:nvSpPr>
            <p:spPr bwMode="auto">
              <a:xfrm>
                <a:off x="-15039975" y="871537"/>
                <a:ext cx="285750" cy="254000"/>
              </a:xfrm>
              <a:custGeom>
                <a:avLst/>
                <a:gdLst>
                  <a:gd name="T0" fmla="*/ 134 w 180"/>
                  <a:gd name="T1" fmla="*/ 160 h 160"/>
                  <a:gd name="T2" fmla="*/ 134 w 180"/>
                  <a:gd name="T3" fmla="*/ 160 h 160"/>
                  <a:gd name="T4" fmla="*/ 130 w 180"/>
                  <a:gd name="T5" fmla="*/ 160 h 160"/>
                  <a:gd name="T6" fmla="*/ 2 w 180"/>
                  <a:gd name="T7" fmla="*/ 62 h 160"/>
                  <a:gd name="T8" fmla="*/ 2 w 180"/>
                  <a:gd name="T9" fmla="*/ 62 h 160"/>
                  <a:gd name="T10" fmla="*/ 0 w 180"/>
                  <a:gd name="T11" fmla="*/ 60 h 160"/>
                  <a:gd name="T12" fmla="*/ 0 w 180"/>
                  <a:gd name="T13" fmla="*/ 56 h 160"/>
                  <a:gd name="T14" fmla="*/ 0 w 180"/>
                  <a:gd name="T15" fmla="*/ 56 h 160"/>
                  <a:gd name="T16" fmla="*/ 0 w 180"/>
                  <a:gd name="T17" fmla="*/ 54 h 160"/>
                  <a:gd name="T18" fmla="*/ 2 w 180"/>
                  <a:gd name="T19" fmla="*/ 50 h 160"/>
                  <a:gd name="T20" fmla="*/ 38 w 180"/>
                  <a:gd name="T21" fmla="*/ 2 h 160"/>
                  <a:gd name="T22" fmla="*/ 38 w 180"/>
                  <a:gd name="T23" fmla="*/ 2 h 160"/>
                  <a:gd name="T24" fmla="*/ 42 w 180"/>
                  <a:gd name="T25" fmla="*/ 0 h 160"/>
                  <a:gd name="T26" fmla="*/ 44 w 180"/>
                  <a:gd name="T27" fmla="*/ 0 h 160"/>
                  <a:gd name="T28" fmla="*/ 48 w 180"/>
                  <a:gd name="T29" fmla="*/ 0 h 160"/>
                  <a:gd name="T30" fmla="*/ 50 w 180"/>
                  <a:gd name="T31" fmla="*/ 0 h 160"/>
                  <a:gd name="T32" fmla="*/ 176 w 180"/>
                  <a:gd name="T33" fmla="*/ 98 h 160"/>
                  <a:gd name="T34" fmla="*/ 176 w 180"/>
                  <a:gd name="T35" fmla="*/ 98 h 160"/>
                  <a:gd name="T36" fmla="*/ 178 w 180"/>
                  <a:gd name="T37" fmla="*/ 100 h 160"/>
                  <a:gd name="T38" fmla="*/ 180 w 180"/>
                  <a:gd name="T39" fmla="*/ 104 h 160"/>
                  <a:gd name="T40" fmla="*/ 180 w 180"/>
                  <a:gd name="T41" fmla="*/ 106 h 160"/>
                  <a:gd name="T42" fmla="*/ 178 w 180"/>
                  <a:gd name="T43" fmla="*/ 110 h 160"/>
                  <a:gd name="T44" fmla="*/ 140 w 180"/>
                  <a:gd name="T45" fmla="*/ 158 h 160"/>
                  <a:gd name="T46" fmla="*/ 140 w 180"/>
                  <a:gd name="T47" fmla="*/ 158 h 160"/>
                  <a:gd name="T48" fmla="*/ 138 w 180"/>
                  <a:gd name="T49" fmla="*/ 160 h 160"/>
                  <a:gd name="T50" fmla="*/ 136 w 180"/>
                  <a:gd name="T51" fmla="*/ 160 h 160"/>
                  <a:gd name="T52" fmla="*/ 136 w 180"/>
                  <a:gd name="T53" fmla="*/ 160 h 160"/>
                  <a:gd name="T54" fmla="*/ 134 w 180"/>
                  <a:gd name="T55" fmla="*/ 160 h 160"/>
                  <a:gd name="T56" fmla="*/ 134 w 180"/>
                  <a:gd name="T57" fmla="*/ 160 h 160"/>
                  <a:gd name="T58" fmla="*/ 18 w 180"/>
                  <a:gd name="T59" fmla="*/ 54 h 160"/>
                  <a:gd name="T60" fmla="*/ 134 w 180"/>
                  <a:gd name="T61" fmla="*/ 142 h 160"/>
                  <a:gd name="T62" fmla="*/ 160 w 180"/>
                  <a:gd name="T63" fmla="*/ 106 h 160"/>
                  <a:gd name="T64" fmla="*/ 46 w 180"/>
                  <a:gd name="T65" fmla="*/ 18 h 160"/>
                  <a:gd name="T66" fmla="*/ 18 w 180"/>
                  <a:gd name="T67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0" h="160">
                    <a:moveTo>
                      <a:pt x="134" y="160"/>
                    </a:moveTo>
                    <a:lnTo>
                      <a:pt x="134" y="160"/>
                    </a:lnTo>
                    <a:lnTo>
                      <a:pt x="130" y="160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2" y="50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176" y="98"/>
                    </a:lnTo>
                    <a:lnTo>
                      <a:pt x="176" y="98"/>
                    </a:lnTo>
                    <a:lnTo>
                      <a:pt x="178" y="100"/>
                    </a:lnTo>
                    <a:lnTo>
                      <a:pt x="180" y="104"/>
                    </a:lnTo>
                    <a:lnTo>
                      <a:pt x="180" y="106"/>
                    </a:lnTo>
                    <a:lnTo>
                      <a:pt x="178" y="110"/>
                    </a:lnTo>
                    <a:lnTo>
                      <a:pt x="140" y="158"/>
                    </a:lnTo>
                    <a:lnTo>
                      <a:pt x="140" y="158"/>
                    </a:lnTo>
                    <a:lnTo>
                      <a:pt x="138" y="160"/>
                    </a:lnTo>
                    <a:lnTo>
                      <a:pt x="136" y="160"/>
                    </a:lnTo>
                    <a:lnTo>
                      <a:pt x="136" y="160"/>
                    </a:lnTo>
                    <a:lnTo>
                      <a:pt x="134" y="160"/>
                    </a:lnTo>
                    <a:lnTo>
                      <a:pt x="134" y="160"/>
                    </a:lnTo>
                    <a:close/>
                    <a:moveTo>
                      <a:pt x="18" y="54"/>
                    </a:moveTo>
                    <a:lnTo>
                      <a:pt x="134" y="142"/>
                    </a:lnTo>
                    <a:lnTo>
                      <a:pt x="160" y="106"/>
                    </a:lnTo>
                    <a:lnTo>
                      <a:pt x="46" y="18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369"/>
              <p:cNvSpPr>
                <a:spLocks noEditPoints="1"/>
              </p:cNvSpPr>
              <p:nvPr/>
            </p:nvSpPr>
            <p:spPr bwMode="auto">
              <a:xfrm>
                <a:off x="-15478125" y="512762"/>
                <a:ext cx="377825" cy="527050"/>
              </a:xfrm>
              <a:custGeom>
                <a:avLst/>
                <a:gdLst>
                  <a:gd name="T0" fmla="*/ 130 w 238"/>
                  <a:gd name="T1" fmla="*/ 332 h 332"/>
                  <a:gd name="T2" fmla="*/ 128 w 238"/>
                  <a:gd name="T3" fmla="*/ 332 h 332"/>
                  <a:gd name="T4" fmla="*/ 122 w 238"/>
                  <a:gd name="T5" fmla="*/ 324 h 332"/>
                  <a:gd name="T6" fmla="*/ 108 w 238"/>
                  <a:gd name="T7" fmla="*/ 280 h 332"/>
                  <a:gd name="T8" fmla="*/ 50 w 238"/>
                  <a:gd name="T9" fmla="*/ 232 h 332"/>
                  <a:gd name="T10" fmla="*/ 30 w 238"/>
                  <a:gd name="T11" fmla="*/ 212 h 332"/>
                  <a:gd name="T12" fmla="*/ 18 w 238"/>
                  <a:gd name="T13" fmla="*/ 186 h 332"/>
                  <a:gd name="T14" fmla="*/ 8 w 238"/>
                  <a:gd name="T15" fmla="*/ 142 h 332"/>
                  <a:gd name="T16" fmla="*/ 0 w 238"/>
                  <a:gd name="T17" fmla="*/ 36 h 332"/>
                  <a:gd name="T18" fmla="*/ 0 w 238"/>
                  <a:gd name="T19" fmla="*/ 28 h 332"/>
                  <a:gd name="T20" fmla="*/ 8 w 238"/>
                  <a:gd name="T21" fmla="*/ 12 h 332"/>
                  <a:gd name="T22" fmla="*/ 24 w 238"/>
                  <a:gd name="T23" fmla="*/ 2 h 332"/>
                  <a:gd name="T24" fmla="*/ 30 w 238"/>
                  <a:gd name="T25" fmla="*/ 0 h 332"/>
                  <a:gd name="T26" fmla="*/ 48 w 238"/>
                  <a:gd name="T27" fmla="*/ 4 h 332"/>
                  <a:gd name="T28" fmla="*/ 62 w 238"/>
                  <a:gd name="T29" fmla="*/ 16 h 332"/>
                  <a:gd name="T30" fmla="*/ 102 w 238"/>
                  <a:gd name="T31" fmla="*/ 106 h 332"/>
                  <a:gd name="T32" fmla="*/ 116 w 238"/>
                  <a:gd name="T33" fmla="*/ 102 h 332"/>
                  <a:gd name="T34" fmla="*/ 130 w 238"/>
                  <a:gd name="T35" fmla="*/ 104 h 332"/>
                  <a:gd name="T36" fmla="*/ 200 w 238"/>
                  <a:gd name="T37" fmla="*/ 148 h 332"/>
                  <a:gd name="T38" fmla="*/ 216 w 238"/>
                  <a:gd name="T39" fmla="*/ 162 h 332"/>
                  <a:gd name="T40" fmla="*/ 224 w 238"/>
                  <a:gd name="T41" fmla="*/ 184 h 332"/>
                  <a:gd name="T42" fmla="*/ 238 w 238"/>
                  <a:gd name="T43" fmla="*/ 244 h 332"/>
                  <a:gd name="T44" fmla="*/ 234 w 238"/>
                  <a:gd name="T45" fmla="*/ 254 h 332"/>
                  <a:gd name="T46" fmla="*/ 138 w 238"/>
                  <a:gd name="T47" fmla="*/ 330 h 332"/>
                  <a:gd name="T48" fmla="*/ 130 w 238"/>
                  <a:gd name="T49" fmla="*/ 332 h 332"/>
                  <a:gd name="T50" fmla="*/ 34 w 238"/>
                  <a:gd name="T51" fmla="*/ 20 h 332"/>
                  <a:gd name="T52" fmla="*/ 34 w 238"/>
                  <a:gd name="T53" fmla="*/ 20 h 332"/>
                  <a:gd name="T54" fmla="*/ 24 w 238"/>
                  <a:gd name="T55" fmla="*/ 24 h 332"/>
                  <a:gd name="T56" fmla="*/ 20 w 238"/>
                  <a:gd name="T57" fmla="*/ 34 h 332"/>
                  <a:gd name="T58" fmla="*/ 24 w 238"/>
                  <a:gd name="T59" fmla="*/ 96 h 332"/>
                  <a:gd name="T60" fmla="*/ 36 w 238"/>
                  <a:gd name="T61" fmla="*/ 180 h 332"/>
                  <a:gd name="T62" fmla="*/ 44 w 238"/>
                  <a:gd name="T63" fmla="*/ 200 h 332"/>
                  <a:gd name="T64" fmla="*/ 68 w 238"/>
                  <a:gd name="T65" fmla="*/ 220 h 332"/>
                  <a:gd name="T66" fmla="*/ 122 w 238"/>
                  <a:gd name="T67" fmla="*/ 266 h 332"/>
                  <a:gd name="T68" fmla="*/ 126 w 238"/>
                  <a:gd name="T69" fmla="*/ 272 h 332"/>
                  <a:gd name="T70" fmla="*/ 218 w 238"/>
                  <a:gd name="T71" fmla="*/ 242 h 332"/>
                  <a:gd name="T72" fmla="*/ 206 w 238"/>
                  <a:gd name="T73" fmla="*/ 188 h 332"/>
                  <a:gd name="T74" fmla="*/ 200 w 238"/>
                  <a:gd name="T75" fmla="*/ 174 h 332"/>
                  <a:gd name="T76" fmla="*/ 188 w 238"/>
                  <a:gd name="T77" fmla="*/ 164 h 332"/>
                  <a:gd name="T78" fmla="*/ 118 w 238"/>
                  <a:gd name="T79" fmla="*/ 122 h 332"/>
                  <a:gd name="T80" fmla="*/ 110 w 238"/>
                  <a:gd name="T81" fmla="*/ 124 h 332"/>
                  <a:gd name="T82" fmla="*/ 110 w 238"/>
                  <a:gd name="T83" fmla="*/ 128 h 332"/>
                  <a:gd name="T84" fmla="*/ 110 w 238"/>
                  <a:gd name="T85" fmla="*/ 128 h 332"/>
                  <a:gd name="T86" fmla="*/ 110 w 238"/>
                  <a:gd name="T87" fmla="*/ 130 h 332"/>
                  <a:gd name="T88" fmla="*/ 172 w 238"/>
                  <a:gd name="T89" fmla="*/ 198 h 332"/>
                  <a:gd name="T90" fmla="*/ 174 w 238"/>
                  <a:gd name="T91" fmla="*/ 204 h 332"/>
                  <a:gd name="T92" fmla="*/ 172 w 238"/>
                  <a:gd name="T93" fmla="*/ 212 h 332"/>
                  <a:gd name="T94" fmla="*/ 168 w 238"/>
                  <a:gd name="T95" fmla="*/ 214 h 332"/>
                  <a:gd name="T96" fmla="*/ 160 w 238"/>
                  <a:gd name="T97" fmla="*/ 214 h 332"/>
                  <a:gd name="T98" fmla="*/ 96 w 238"/>
                  <a:gd name="T99" fmla="*/ 144 h 332"/>
                  <a:gd name="T100" fmla="*/ 90 w 238"/>
                  <a:gd name="T101" fmla="*/ 136 h 332"/>
                  <a:gd name="T102" fmla="*/ 42 w 238"/>
                  <a:gd name="T103" fmla="*/ 24 h 332"/>
                  <a:gd name="T104" fmla="*/ 40 w 238"/>
                  <a:gd name="T105" fmla="*/ 20 h 332"/>
                  <a:gd name="T106" fmla="*/ 34 w 238"/>
                  <a:gd name="T107" fmla="*/ 2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38" h="332">
                    <a:moveTo>
                      <a:pt x="130" y="332"/>
                    </a:moveTo>
                    <a:lnTo>
                      <a:pt x="130" y="332"/>
                    </a:lnTo>
                    <a:lnTo>
                      <a:pt x="128" y="332"/>
                    </a:lnTo>
                    <a:lnTo>
                      <a:pt x="128" y="332"/>
                    </a:lnTo>
                    <a:lnTo>
                      <a:pt x="124" y="328"/>
                    </a:lnTo>
                    <a:lnTo>
                      <a:pt x="122" y="324"/>
                    </a:lnTo>
                    <a:lnTo>
                      <a:pt x="108" y="280"/>
                    </a:lnTo>
                    <a:lnTo>
                      <a:pt x="108" y="280"/>
                    </a:lnTo>
                    <a:lnTo>
                      <a:pt x="74" y="252"/>
                    </a:lnTo>
                    <a:lnTo>
                      <a:pt x="50" y="232"/>
                    </a:lnTo>
                    <a:lnTo>
                      <a:pt x="30" y="212"/>
                    </a:lnTo>
                    <a:lnTo>
                      <a:pt x="30" y="212"/>
                    </a:lnTo>
                    <a:lnTo>
                      <a:pt x="24" y="202"/>
                    </a:lnTo>
                    <a:lnTo>
                      <a:pt x="18" y="186"/>
                    </a:lnTo>
                    <a:lnTo>
                      <a:pt x="12" y="166"/>
                    </a:lnTo>
                    <a:lnTo>
                      <a:pt x="8" y="142"/>
                    </a:lnTo>
                    <a:lnTo>
                      <a:pt x="4" y="90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28"/>
                    </a:lnTo>
                    <a:lnTo>
                      <a:pt x="2" y="22"/>
                    </a:lnTo>
                    <a:lnTo>
                      <a:pt x="8" y="12"/>
                    </a:lnTo>
                    <a:lnTo>
                      <a:pt x="18" y="4"/>
                    </a:lnTo>
                    <a:lnTo>
                      <a:pt x="24" y="2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40" y="0"/>
                    </a:lnTo>
                    <a:lnTo>
                      <a:pt x="48" y="4"/>
                    </a:lnTo>
                    <a:lnTo>
                      <a:pt x="56" y="8"/>
                    </a:lnTo>
                    <a:lnTo>
                      <a:pt x="62" y="16"/>
                    </a:lnTo>
                    <a:lnTo>
                      <a:pt x="102" y="106"/>
                    </a:lnTo>
                    <a:lnTo>
                      <a:pt x="102" y="106"/>
                    </a:lnTo>
                    <a:lnTo>
                      <a:pt x="108" y="102"/>
                    </a:lnTo>
                    <a:lnTo>
                      <a:pt x="116" y="102"/>
                    </a:lnTo>
                    <a:lnTo>
                      <a:pt x="122" y="102"/>
                    </a:lnTo>
                    <a:lnTo>
                      <a:pt x="130" y="104"/>
                    </a:lnTo>
                    <a:lnTo>
                      <a:pt x="200" y="148"/>
                    </a:lnTo>
                    <a:lnTo>
                      <a:pt x="200" y="148"/>
                    </a:lnTo>
                    <a:lnTo>
                      <a:pt x="208" y="154"/>
                    </a:lnTo>
                    <a:lnTo>
                      <a:pt x="216" y="162"/>
                    </a:lnTo>
                    <a:lnTo>
                      <a:pt x="222" y="172"/>
                    </a:lnTo>
                    <a:lnTo>
                      <a:pt x="224" y="184"/>
                    </a:lnTo>
                    <a:lnTo>
                      <a:pt x="238" y="244"/>
                    </a:lnTo>
                    <a:lnTo>
                      <a:pt x="238" y="244"/>
                    </a:lnTo>
                    <a:lnTo>
                      <a:pt x="238" y="250"/>
                    </a:lnTo>
                    <a:lnTo>
                      <a:pt x="234" y="254"/>
                    </a:lnTo>
                    <a:lnTo>
                      <a:pt x="138" y="330"/>
                    </a:lnTo>
                    <a:lnTo>
                      <a:pt x="138" y="330"/>
                    </a:lnTo>
                    <a:lnTo>
                      <a:pt x="130" y="332"/>
                    </a:lnTo>
                    <a:lnTo>
                      <a:pt x="130" y="332"/>
                    </a:lnTo>
                    <a:close/>
                    <a:moveTo>
                      <a:pt x="34" y="20"/>
                    </a:moveTo>
                    <a:lnTo>
                      <a:pt x="34" y="20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28" y="22"/>
                    </a:lnTo>
                    <a:lnTo>
                      <a:pt x="24" y="24"/>
                    </a:lnTo>
                    <a:lnTo>
                      <a:pt x="20" y="30"/>
                    </a:lnTo>
                    <a:lnTo>
                      <a:pt x="20" y="34"/>
                    </a:lnTo>
                    <a:lnTo>
                      <a:pt x="20" y="34"/>
                    </a:lnTo>
                    <a:lnTo>
                      <a:pt x="24" y="96"/>
                    </a:lnTo>
                    <a:lnTo>
                      <a:pt x="30" y="146"/>
                    </a:lnTo>
                    <a:lnTo>
                      <a:pt x="36" y="180"/>
                    </a:lnTo>
                    <a:lnTo>
                      <a:pt x="40" y="192"/>
                    </a:lnTo>
                    <a:lnTo>
                      <a:pt x="44" y="200"/>
                    </a:lnTo>
                    <a:lnTo>
                      <a:pt x="44" y="200"/>
                    </a:lnTo>
                    <a:lnTo>
                      <a:pt x="68" y="220"/>
                    </a:lnTo>
                    <a:lnTo>
                      <a:pt x="92" y="242"/>
                    </a:lnTo>
                    <a:lnTo>
                      <a:pt x="122" y="266"/>
                    </a:lnTo>
                    <a:lnTo>
                      <a:pt x="122" y="266"/>
                    </a:lnTo>
                    <a:lnTo>
                      <a:pt x="126" y="272"/>
                    </a:lnTo>
                    <a:lnTo>
                      <a:pt x="136" y="306"/>
                    </a:lnTo>
                    <a:lnTo>
                      <a:pt x="218" y="242"/>
                    </a:lnTo>
                    <a:lnTo>
                      <a:pt x="206" y="188"/>
                    </a:lnTo>
                    <a:lnTo>
                      <a:pt x="206" y="188"/>
                    </a:lnTo>
                    <a:lnTo>
                      <a:pt x="202" y="180"/>
                    </a:lnTo>
                    <a:lnTo>
                      <a:pt x="200" y="174"/>
                    </a:lnTo>
                    <a:lnTo>
                      <a:pt x="194" y="170"/>
                    </a:lnTo>
                    <a:lnTo>
                      <a:pt x="188" y="164"/>
                    </a:lnTo>
                    <a:lnTo>
                      <a:pt x="118" y="122"/>
                    </a:lnTo>
                    <a:lnTo>
                      <a:pt x="118" y="122"/>
                    </a:lnTo>
                    <a:lnTo>
                      <a:pt x="114" y="122"/>
                    </a:lnTo>
                    <a:lnTo>
                      <a:pt x="110" y="124"/>
                    </a:lnTo>
                    <a:lnTo>
                      <a:pt x="110" y="124"/>
                    </a:lnTo>
                    <a:lnTo>
                      <a:pt x="110" y="128"/>
                    </a:lnTo>
                    <a:lnTo>
                      <a:pt x="110" y="128"/>
                    </a:lnTo>
                    <a:lnTo>
                      <a:pt x="110" y="128"/>
                    </a:lnTo>
                    <a:lnTo>
                      <a:pt x="110" y="128"/>
                    </a:lnTo>
                    <a:lnTo>
                      <a:pt x="110" y="130"/>
                    </a:lnTo>
                    <a:lnTo>
                      <a:pt x="172" y="198"/>
                    </a:lnTo>
                    <a:lnTo>
                      <a:pt x="172" y="198"/>
                    </a:lnTo>
                    <a:lnTo>
                      <a:pt x="174" y="202"/>
                    </a:lnTo>
                    <a:lnTo>
                      <a:pt x="174" y="204"/>
                    </a:lnTo>
                    <a:lnTo>
                      <a:pt x="174" y="208"/>
                    </a:lnTo>
                    <a:lnTo>
                      <a:pt x="172" y="212"/>
                    </a:lnTo>
                    <a:lnTo>
                      <a:pt x="172" y="212"/>
                    </a:lnTo>
                    <a:lnTo>
                      <a:pt x="168" y="214"/>
                    </a:lnTo>
                    <a:lnTo>
                      <a:pt x="164" y="214"/>
                    </a:lnTo>
                    <a:lnTo>
                      <a:pt x="160" y="214"/>
                    </a:lnTo>
                    <a:lnTo>
                      <a:pt x="158" y="212"/>
                    </a:lnTo>
                    <a:lnTo>
                      <a:pt x="96" y="144"/>
                    </a:lnTo>
                    <a:lnTo>
                      <a:pt x="96" y="144"/>
                    </a:lnTo>
                    <a:lnTo>
                      <a:pt x="90" y="136"/>
                    </a:lnTo>
                    <a:lnTo>
                      <a:pt x="90" y="126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0" y="20"/>
                    </a:lnTo>
                    <a:lnTo>
                      <a:pt x="34" y="20"/>
                    </a:lnTo>
                    <a:lnTo>
                      <a:pt x="34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370"/>
              <p:cNvSpPr>
                <a:spLocks/>
              </p:cNvSpPr>
              <p:nvPr/>
            </p:nvSpPr>
            <p:spPr bwMode="auto">
              <a:xfrm>
                <a:off x="-15287625" y="881062"/>
                <a:ext cx="260350" cy="231775"/>
              </a:xfrm>
              <a:custGeom>
                <a:avLst/>
                <a:gdLst>
                  <a:gd name="T0" fmla="*/ 36 w 164"/>
                  <a:gd name="T1" fmla="*/ 146 h 146"/>
                  <a:gd name="T2" fmla="*/ 0 w 164"/>
                  <a:gd name="T3" fmla="*/ 98 h 146"/>
                  <a:gd name="T4" fmla="*/ 126 w 164"/>
                  <a:gd name="T5" fmla="*/ 0 h 146"/>
                  <a:gd name="T6" fmla="*/ 164 w 164"/>
                  <a:gd name="T7" fmla="*/ 50 h 146"/>
                  <a:gd name="T8" fmla="*/ 36 w 164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146">
                    <a:moveTo>
                      <a:pt x="36" y="146"/>
                    </a:moveTo>
                    <a:lnTo>
                      <a:pt x="0" y="98"/>
                    </a:lnTo>
                    <a:lnTo>
                      <a:pt x="126" y="0"/>
                    </a:lnTo>
                    <a:lnTo>
                      <a:pt x="164" y="50"/>
                    </a:lnTo>
                    <a:lnTo>
                      <a:pt x="36" y="1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371"/>
              <p:cNvSpPr>
                <a:spLocks noEditPoints="1"/>
              </p:cNvSpPr>
              <p:nvPr/>
            </p:nvSpPr>
            <p:spPr bwMode="auto">
              <a:xfrm>
                <a:off x="-15300325" y="871537"/>
                <a:ext cx="285750" cy="254000"/>
              </a:xfrm>
              <a:custGeom>
                <a:avLst/>
                <a:gdLst>
                  <a:gd name="T0" fmla="*/ 44 w 180"/>
                  <a:gd name="T1" fmla="*/ 160 h 160"/>
                  <a:gd name="T2" fmla="*/ 44 w 180"/>
                  <a:gd name="T3" fmla="*/ 160 h 160"/>
                  <a:gd name="T4" fmla="*/ 44 w 180"/>
                  <a:gd name="T5" fmla="*/ 160 h 160"/>
                  <a:gd name="T6" fmla="*/ 44 w 180"/>
                  <a:gd name="T7" fmla="*/ 160 h 160"/>
                  <a:gd name="T8" fmla="*/ 40 w 180"/>
                  <a:gd name="T9" fmla="*/ 160 h 160"/>
                  <a:gd name="T10" fmla="*/ 38 w 180"/>
                  <a:gd name="T11" fmla="*/ 158 h 160"/>
                  <a:gd name="T12" fmla="*/ 2 w 180"/>
                  <a:gd name="T13" fmla="*/ 110 h 160"/>
                  <a:gd name="T14" fmla="*/ 2 w 180"/>
                  <a:gd name="T15" fmla="*/ 110 h 160"/>
                  <a:gd name="T16" fmla="*/ 0 w 180"/>
                  <a:gd name="T17" fmla="*/ 106 h 160"/>
                  <a:gd name="T18" fmla="*/ 0 w 180"/>
                  <a:gd name="T19" fmla="*/ 104 h 160"/>
                  <a:gd name="T20" fmla="*/ 0 w 180"/>
                  <a:gd name="T21" fmla="*/ 104 h 160"/>
                  <a:gd name="T22" fmla="*/ 0 w 180"/>
                  <a:gd name="T23" fmla="*/ 100 h 160"/>
                  <a:gd name="T24" fmla="*/ 2 w 180"/>
                  <a:gd name="T25" fmla="*/ 98 h 160"/>
                  <a:gd name="T26" fmla="*/ 130 w 180"/>
                  <a:gd name="T27" fmla="*/ 0 h 160"/>
                  <a:gd name="T28" fmla="*/ 130 w 180"/>
                  <a:gd name="T29" fmla="*/ 0 h 160"/>
                  <a:gd name="T30" fmla="*/ 132 w 180"/>
                  <a:gd name="T31" fmla="*/ 0 h 160"/>
                  <a:gd name="T32" fmla="*/ 136 w 180"/>
                  <a:gd name="T33" fmla="*/ 0 h 160"/>
                  <a:gd name="T34" fmla="*/ 138 w 180"/>
                  <a:gd name="T35" fmla="*/ 0 h 160"/>
                  <a:gd name="T36" fmla="*/ 140 w 180"/>
                  <a:gd name="T37" fmla="*/ 2 h 160"/>
                  <a:gd name="T38" fmla="*/ 178 w 180"/>
                  <a:gd name="T39" fmla="*/ 50 h 160"/>
                  <a:gd name="T40" fmla="*/ 178 w 180"/>
                  <a:gd name="T41" fmla="*/ 50 h 160"/>
                  <a:gd name="T42" fmla="*/ 180 w 180"/>
                  <a:gd name="T43" fmla="*/ 54 h 160"/>
                  <a:gd name="T44" fmla="*/ 180 w 180"/>
                  <a:gd name="T45" fmla="*/ 56 h 160"/>
                  <a:gd name="T46" fmla="*/ 178 w 180"/>
                  <a:gd name="T47" fmla="*/ 60 h 160"/>
                  <a:gd name="T48" fmla="*/ 176 w 180"/>
                  <a:gd name="T49" fmla="*/ 62 h 160"/>
                  <a:gd name="T50" fmla="*/ 50 w 180"/>
                  <a:gd name="T51" fmla="*/ 160 h 160"/>
                  <a:gd name="T52" fmla="*/ 50 w 180"/>
                  <a:gd name="T53" fmla="*/ 160 h 160"/>
                  <a:gd name="T54" fmla="*/ 44 w 180"/>
                  <a:gd name="T55" fmla="*/ 160 h 160"/>
                  <a:gd name="T56" fmla="*/ 44 w 180"/>
                  <a:gd name="T57" fmla="*/ 160 h 160"/>
                  <a:gd name="T58" fmla="*/ 18 w 180"/>
                  <a:gd name="T59" fmla="*/ 106 h 160"/>
                  <a:gd name="T60" fmla="*/ 46 w 180"/>
                  <a:gd name="T61" fmla="*/ 142 h 160"/>
                  <a:gd name="T62" fmla="*/ 160 w 180"/>
                  <a:gd name="T63" fmla="*/ 54 h 160"/>
                  <a:gd name="T64" fmla="*/ 132 w 180"/>
                  <a:gd name="T65" fmla="*/ 18 h 160"/>
                  <a:gd name="T66" fmla="*/ 18 w 180"/>
                  <a:gd name="T67" fmla="*/ 106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0" h="160">
                    <a:moveTo>
                      <a:pt x="44" y="160"/>
                    </a:moveTo>
                    <a:lnTo>
                      <a:pt x="44" y="160"/>
                    </a:lnTo>
                    <a:lnTo>
                      <a:pt x="44" y="160"/>
                    </a:lnTo>
                    <a:lnTo>
                      <a:pt x="44" y="160"/>
                    </a:lnTo>
                    <a:lnTo>
                      <a:pt x="40" y="160"/>
                    </a:lnTo>
                    <a:lnTo>
                      <a:pt x="38" y="158"/>
                    </a:lnTo>
                    <a:lnTo>
                      <a:pt x="2" y="110"/>
                    </a:lnTo>
                    <a:lnTo>
                      <a:pt x="2" y="110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0"/>
                    </a:lnTo>
                    <a:lnTo>
                      <a:pt x="2" y="98"/>
                    </a:lnTo>
                    <a:lnTo>
                      <a:pt x="130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6" y="0"/>
                    </a:lnTo>
                    <a:lnTo>
                      <a:pt x="138" y="0"/>
                    </a:lnTo>
                    <a:lnTo>
                      <a:pt x="140" y="2"/>
                    </a:lnTo>
                    <a:lnTo>
                      <a:pt x="178" y="50"/>
                    </a:lnTo>
                    <a:lnTo>
                      <a:pt x="178" y="50"/>
                    </a:lnTo>
                    <a:lnTo>
                      <a:pt x="180" y="54"/>
                    </a:lnTo>
                    <a:lnTo>
                      <a:pt x="180" y="56"/>
                    </a:lnTo>
                    <a:lnTo>
                      <a:pt x="178" y="60"/>
                    </a:lnTo>
                    <a:lnTo>
                      <a:pt x="176" y="62"/>
                    </a:lnTo>
                    <a:lnTo>
                      <a:pt x="50" y="160"/>
                    </a:lnTo>
                    <a:lnTo>
                      <a:pt x="50" y="160"/>
                    </a:lnTo>
                    <a:lnTo>
                      <a:pt x="44" y="160"/>
                    </a:lnTo>
                    <a:lnTo>
                      <a:pt x="44" y="160"/>
                    </a:lnTo>
                    <a:close/>
                    <a:moveTo>
                      <a:pt x="18" y="106"/>
                    </a:moveTo>
                    <a:lnTo>
                      <a:pt x="46" y="142"/>
                    </a:lnTo>
                    <a:lnTo>
                      <a:pt x="160" y="54"/>
                    </a:lnTo>
                    <a:lnTo>
                      <a:pt x="132" y="18"/>
                    </a:lnTo>
                    <a:lnTo>
                      <a:pt x="18" y="10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372"/>
              <p:cNvSpPr>
                <a:spLocks noEditPoints="1"/>
              </p:cNvSpPr>
              <p:nvPr/>
            </p:nvSpPr>
            <p:spPr bwMode="auto">
              <a:xfrm>
                <a:off x="-15240000" y="274637"/>
                <a:ext cx="425450" cy="425450"/>
              </a:xfrm>
              <a:custGeom>
                <a:avLst/>
                <a:gdLst>
                  <a:gd name="T0" fmla="*/ 134 w 268"/>
                  <a:gd name="T1" fmla="*/ 268 h 268"/>
                  <a:gd name="T2" fmla="*/ 106 w 268"/>
                  <a:gd name="T3" fmla="*/ 264 h 268"/>
                  <a:gd name="T4" fmla="*/ 82 w 268"/>
                  <a:gd name="T5" fmla="*/ 258 h 268"/>
                  <a:gd name="T6" fmla="*/ 60 w 268"/>
                  <a:gd name="T7" fmla="*/ 244 h 268"/>
                  <a:gd name="T8" fmla="*/ 40 w 268"/>
                  <a:gd name="T9" fmla="*/ 228 h 268"/>
                  <a:gd name="T10" fmla="*/ 24 w 268"/>
                  <a:gd name="T11" fmla="*/ 208 h 268"/>
                  <a:gd name="T12" fmla="*/ 10 w 268"/>
                  <a:gd name="T13" fmla="*/ 186 h 268"/>
                  <a:gd name="T14" fmla="*/ 4 w 268"/>
                  <a:gd name="T15" fmla="*/ 162 h 268"/>
                  <a:gd name="T16" fmla="*/ 0 w 268"/>
                  <a:gd name="T17" fmla="*/ 134 h 268"/>
                  <a:gd name="T18" fmla="*/ 2 w 268"/>
                  <a:gd name="T19" fmla="*/ 120 h 268"/>
                  <a:gd name="T20" fmla="*/ 6 w 268"/>
                  <a:gd name="T21" fmla="*/ 94 h 268"/>
                  <a:gd name="T22" fmla="*/ 16 w 268"/>
                  <a:gd name="T23" fmla="*/ 70 h 268"/>
                  <a:gd name="T24" fmla="*/ 30 w 268"/>
                  <a:gd name="T25" fmla="*/ 50 h 268"/>
                  <a:gd name="T26" fmla="*/ 48 w 268"/>
                  <a:gd name="T27" fmla="*/ 32 h 268"/>
                  <a:gd name="T28" fmla="*/ 70 w 268"/>
                  <a:gd name="T29" fmla="*/ 18 h 268"/>
                  <a:gd name="T30" fmla="*/ 94 w 268"/>
                  <a:gd name="T31" fmla="*/ 6 h 268"/>
                  <a:gd name="T32" fmla="*/ 120 w 268"/>
                  <a:gd name="T33" fmla="*/ 2 h 268"/>
                  <a:gd name="T34" fmla="*/ 134 w 268"/>
                  <a:gd name="T35" fmla="*/ 0 h 268"/>
                  <a:gd name="T36" fmla="*/ 160 w 268"/>
                  <a:gd name="T37" fmla="*/ 4 h 268"/>
                  <a:gd name="T38" fmla="*/ 186 w 268"/>
                  <a:gd name="T39" fmla="*/ 12 h 268"/>
                  <a:gd name="T40" fmla="*/ 208 w 268"/>
                  <a:gd name="T41" fmla="*/ 24 h 268"/>
                  <a:gd name="T42" fmla="*/ 228 w 268"/>
                  <a:gd name="T43" fmla="*/ 40 h 268"/>
                  <a:gd name="T44" fmla="*/ 244 w 268"/>
                  <a:gd name="T45" fmla="*/ 60 h 268"/>
                  <a:gd name="T46" fmla="*/ 256 w 268"/>
                  <a:gd name="T47" fmla="*/ 82 h 268"/>
                  <a:gd name="T48" fmla="*/ 264 w 268"/>
                  <a:gd name="T49" fmla="*/ 108 h 268"/>
                  <a:gd name="T50" fmla="*/ 268 w 268"/>
                  <a:gd name="T51" fmla="*/ 134 h 268"/>
                  <a:gd name="T52" fmla="*/ 266 w 268"/>
                  <a:gd name="T53" fmla="*/ 148 h 268"/>
                  <a:gd name="T54" fmla="*/ 262 w 268"/>
                  <a:gd name="T55" fmla="*/ 174 h 268"/>
                  <a:gd name="T56" fmla="*/ 250 w 268"/>
                  <a:gd name="T57" fmla="*/ 198 h 268"/>
                  <a:gd name="T58" fmla="*/ 236 w 268"/>
                  <a:gd name="T59" fmla="*/ 220 h 268"/>
                  <a:gd name="T60" fmla="*/ 218 w 268"/>
                  <a:gd name="T61" fmla="*/ 238 h 268"/>
                  <a:gd name="T62" fmla="*/ 198 w 268"/>
                  <a:gd name="T63" fmla="*/ 252 h 268"/>
                  <a:gd name="T64" fmla="*/ 174 w 268"/>
                  <a:gd name="T65" fmla="*/ 262 h 268"/>
                  <a:gd name="T66" fmla="*/ 148 w 268"/>
                  <a:gd name="T67" fmla="*/ 266 h 268"/>
                  <a:gd name="T68" fmla="*/ 134 w 268"/>
                  <a:gd name="T69" fmla="*/ 268 h 268"/>
                  <a:gd name="T70" fmla="*/ 134 w 268"/>
                  <a:gd name="T71" fmla="*/ 20 h 268"/>
                  <a:gd name="T72" fmla="*/ 90 w 268"/>
                  <a:gd name="T73" fmla="*/ 30 h 268"/>
                  <a:gd name="T74" fmla="*/ 54 w 268"/>
                  <a:gd name="T75" fmla="*/ 54 h 268"/>
                  <a:gd name="T76" fmla="*/ 30 w 268"/>
                  <a:gd name="T77" fmla="*/ 90 h 268"/>
                  <a:gd name="T78" fmla="*/ 20 w 268"/>
                  <a:gd name="T79" fmla="*/ 134 h 268"/>
                  <a:gd name="T80" fmla="*/ 22 w 268"/>
                  <a:gd name="T81" fmla="*/ 158 h 268"/>
                  <a:gd name="T82" fmla="*/ 40 w 268"/>
                  <a:gd name="T83" fmla="*/ 198 h 268"/>
                  <a:gd name="T84" fmla="*/ 70 w 268"/>
                  <a:gd name="T85" fmla="*/ 228 h 268"/>
                  <a:gd name="T86" fmla="*/ 110 w 268"/>
                  <a:gd name="T87" fmla="*/ 246 h 268"/>
                  <a:gd name="T88" fmla="*/ 134 w 268"/>
                  <a:gd name="T89" fmla="*/ 248 h 268"/>
                  <a:gd name="T90" fmla="*/ 178 w 268"/>
                  <a:gd name="T91" fmla="*/ 238 h 268"/>
                  <a:gd name="T92" fmla="*/ 214 w 268"/>
                  <a:gd name="T93" fmla="*/ 214 h 268"/>
                  <a:gd name="T94" fmla="*/ 238 w 268"/>
                  <a:gd name="T95" fmla="*/ 178 h 268"/>
                  <a:gd name="T96" fmla="*/ 248 w 268"/>
                  <a:gd name="T97" fmla="*/ 134 h 268"/>
                  <a:gd name="T98" fmla="*/ 244 w 268"/>
                  <a:gd name="T99" fmla="*/ 112 h 268"/>
                  <a:gd name="T100" fmla="*/ 228 w 268"/>
                  <a:gd name="T101" fmla="*/ 70 h 268"/>
                  <a:gd name="T102" fmla="*/ 198 w 268"/>
                  <a:gd name="T103" fmla="*/ 40 h 268"/>
                  <a:gd name="T104" fmla="*/ 156 w 268"/>
                  <a:gd name="T105" fmla="*/ 24 h 268"/>
                  <a:gd name="T106" fmla="*/ 134 w 268"/>
                  <a:gd name="T107" fmla="*/ 2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68" h="268">
                    <a:moveTo>
                      <a:pt x="134" y="268"/>
                    </a:moveTo>
                    <a:lnTo>
                      <a:pt x="134" y="268"/>
                    </a:lnTo>
                    <a:lnTo>
                      <a:pt x="120" y="266"/>
                    </a:lnTo>
                    <a:lnTo>
                      <a:pt x="106" y="264"/>
                    </a:lnTo>
                    <a:lnTo>
                      <a:pt x="94" y="262"/>
                    </a:lnTo>
                    <a:lnTo>
                      <a:pt x="82" y="258"/>
                    </a:lnTo>
                    <a:lnTo>
                      <a:pt x="70" y="252"/>
                    </a:lnTo>
                    <a:lnTo>
                      <a:pt x="60" y="244"/>
                    </a:lnTo>
                    <a:lnTo>
                      <a:pt x="48" y="238"/>
                    </a:lnTo>
                    <a:lnTo>
                      <a:pt x="40" y="228"/>
                    </a:lnTo>
                    <a:lnTo>
                      <a:pt x="30" y="220"/>
                    </a:lnTo>
                    <a:lnTo>
                      <a:pt x="24" y="208"/>
                    </a:lnTo>
                    <a:lnTo>
                      <a:pt x="16" y="198"/>
                    </a:lnTo>
                    <a:lnTo>
                      <a:pt x="10" y="186"/>
                    </a:lnTo>
                    <a:lnTo>
                      <a:pt x="6" y="174"/>
                    </a:lnTo>
                    <a:lnTo>
                      <a:pt x="4" y="162"/>
                    </a:lnTo>
                    <a:lnTo>
                      <a:pt x="2" y="148"/>
                    </a:lnTo>
                    <a:lnTo>
                      <a:pt x="0" y="134"/>
                    </a:lnTo>
                    <a:lnTo>
                      <a:pt x="0" y="134"/>
                    </a:lnTo>
                    <a:lnTo>
                      <a:pt x="2" y="120"/>
                    </a:lnTo>
                    <a:lnTo>
                      <a:pt x="4" y="108"/>
                    </a:lnTo>
                    <a:lnTo>
                      <a:pt x="6" y="94"/>
                    </a:lnTo>
                    <a:lnTo>
                      <a:pt x="10" y="82"/>
                    </a:lnTo>
                    <a:lnTo>
                      <a:pt x="16" y="70"/>
                    </a:lnTo>
                    <a:lnTo>
                      <a:pt x="24" y="60"/>
                    </a:lnTo>
                    <a:lnTo>
                      <a:pt x="30" y="50"/>
                    </a:lnTo>
                    <a:lnTo>
                      <a:pt x="40" y="40"/>
                    </a:lnTo>
                    <a:lnTo>
                      <a:pt x="48" y="32"/>
                    </a:lnTo>
                    <a:lnTo>
                      <a:pt x="60" y="24"/>
                    </a:lnTo>
                    <a:lnTo>
                      <a:pt x="70" y="18"/>
                    </a:lnTo>
                    <a:lnTo>
                      <a:pt x="82" y="12"/>
                    </a:lnTo>
                    <a:lnTo>
                      <a:pt x="94" y="6"/>
                    </a:lnTo>
                    <a:lnTo>
                      <a:pt x="106" y="4"/>
                    </a:lnTo>
                    <a:lnTo>
                      <a:pt x="120" y="2"/>
                    </a:lnTo>
                    <a:lnTo>
                      <a:pt x="134" y="0"/>
                    </a:lnTo>
                    <a:lnTo>
                      <a:pt x="134" y="0"/>
                    </a:lnTo>
                    <a:lnTo>
                      <a:pt x="148" y="2"/>
                    </a:lnTo>
                    <a:lnTo>
                      <a:pt x="160" y="4"/>
                    </a:lnTo>
                    <a:lnTo>
                      <a:pt x="174" y="6"/>
                    </a:lnTo>
                    <a:lnTo>
                      <a:pt x="186" y="12"/>
                    </a:lnTo>
                    <a:lnTo>
                      <a:pt x="198" y="18"/>
                    </a:lnTo>
                    <a:lnTo>
                      <a:pt x="208" y="24"/>
                    </a:lnTo>
                    <a:lnTo>
                      <a:pt x="218" y="32"/>
                    </a:lnTo>
                    <a:lnTo>
                      <a:pt x="228" y="40"/>
                    </a:lnTo>
                    <a:lnTo>
                      <a:pt x="236" y="50"/>
                    </a:lnTo>
                    <a:lnTo>
                      <a:pt x="244" y="60"/>
                    </a:lnTo>
                    <a:lnTo>
                      <a:pt x="250" y="70"/>
                    </a:lnTo>
                    <a:lnTo>
                      <a:pt x="256" y="82"/>
                    </a:lnTo>
                    <a:lnTo>
                      <a:pt x="262" y="94"/>
                    </a:lnTo>
                    <a:lnTo>
                      <a:pt x="264" y="108"/>
                    </a:lnTo>
                    <a:lnTo>
                      <a:pt x="266" y="120"/>
                    </a:lnTo>
                    <a:lnTo>
                      <a:pt x="268" y="134"/>
                    </a:lnTo>
                    <a:lnTo>
                      <a:pt x="268" y="134"/>
                    </a:lnTo>
                    <a:lnTo>
                      <a:pt x="266" y="148"/>
                    </a:lnTo>
                    <a:lnTo>
                      <a:pt x="264" y="162"/>
                    </a:lnTo>
                    <a:lnTo>
                      <a:pt x="262" y="174"/>
                    </a:lnTo>
                    <a:lnTo>
                      <a:pt x="256" y="186"/>
                    </a:lnTo>
                    <a:lnTo>
                      <a:pt x="250" y="198"/>
                    </a:lnTo>
                    <a:lnTo>
                      <a:pt x="244" y="208"/>
                    </a:lnTo>
                    <a:lnTo>
                      <a:pt x="236" y="220"/>
                    </a:lnTo>
                    <a:lnTo>
                      <a:pt x="228" y="228"/>
                    </a:lnTo>
                    <a:lnTo>
                      <a:pt x="218" y="238"/>
                    </a:lnTo>
                    <a:lnTo>
                      <a:pt x="208" y="244"/>
                    </a:lnTo>
                    <a:lnTo>
                      <a:pt x="198" y="252"/>
                    </a:lnTo>
                    <a:lnTo>
                      <a:pt x="186" y="258"/>
                    </a:lnTo>
                    <a:lnTo>
                      <a:pt x="174" y="262"/>
                    </a:lnTo>
                    <a:lnTo>
                      <a:pt x="160" y="264"/>
                    </a:lnTo>
                    <a:lnTo>
                      <a:pt x="148" y="266"/>
                    </a:lnTo>
                    <a:lnTo>
                      <a:pt x="134" y="268"/>
                    </a:lnTo>
                    <a:lnTo>
                      <a:pt x="134" y="268"/>
                    </a:lnTo>
                    <a:close/>
                    <a:moveTo>
                      <a:pt x="134" y="20"/>
                    </a:moveTo>
                    <a:lnTo>
                      <a:pt x="134" y="20"/>
                    </a:lnTo>
                    <a:lnTo>
                      <a:pt x="110" y="24"/>
                    </a:lnTo>
                    <a:lnTo>
                      <a:pt x="90" y="30"/>
                    </a:lnTo>
                    <a:lnTo>
                      <a:pt x="70" y="40"/>
                    </a:lnTo>
                    <a:lnTo>
                      <a:pt x="54" y="54"/>
                    </a:lnTo>
                    <a:lnTo>
                      <a:pt x="40" y="70"/>
                    </a:lnTo>
                    <a:lnTo>
                      <a:pt x="30" y="90"/>
                    </a:lnTo>
                    <a:lnTo>
                      <a:pt x="22" y="112"/>
                    </a:lnTo>
                    <a:lnTo>
                      <a:pt x="20" y="134"/>
                    </a:lnTo>
                    <a:lnTo>
                      <a:pt x="20" y="134"/>
                    </a:lnTo>
                    <a:lnTo>
                      <a:pt x="22" y="158"/>
                    </a:lnTo>
                    <a:lnTo>
                      <a:pt x="30" y="178"/>
                    </a:lnTo>
                    <a:lnTo>
                      <a:pt x="40" y="198"/>
                    </a:lnTo>
                    <a:lnTo>
                      <a:pt x="54" y="214"/>
                    </a:lnTo>
                    <a:lnTo>
                      <a:pt x="70" y="228"/>
                    </a:lnTo>
                    <a:lnTo>
                      <a:pt x="90" y="238"/>
                    </a:lnTo>
                    <a:lnTo>
                      <a:pt x="110" y="246"/>
                    </a:lnTo>
                    <a:lnTo>
                      <a:pt x="134" y="248"/>
                    </a:lnTo>
                    <a:lnTo>
                      <a:pt x="134" y="248"/>
                    </a:lnTo>
                    <a:lnTo>
                      <a:pt x="156" y="246"/>
                    </a:lnTo>
                    <a:lnTo>
                      <a:pt x="178" y="238"/>
                    </a:lnTo>
                    <a:lnTo>
                      <a:pt x="198" y="228"/>
                    </a:lnTo>
                    <a:lnTo>
                      <a:pt x="214" y="214"/>
                    </a:lnTo>
                    <a:lnTo>
                      <a:pt x="228" y="198"/>
                    </a:lnTo>
                    <a:lnTo>
                      <a:pt x="238" y="178"/>
                    </a:lnTo>
                    <a:lnTo>
                      <a:pt x="244" y="158"/>
                    </a:lnTo>
                    <a:lnTo>
                      <a:pt x="248" y="134"/>
                    </a:lnTo>
                    <a:lnTo>
                      <a:pt x="248" y="134"/>
                    </a:lnTo>
                    <a:lnTo>
                      <a:pt x="244" y="112"/>
                    </a:lnTo>
                    <a:lnTo>
                      <a:pt x="238" y="90"/>
                    </a:lnTo>
                    <a:lnTo>
                      <a:pt x="228" y="70"/>
                    </a:lnTo>
                    <a:lnTo>
                      <a:pt x="214" y="54"/>
                    </a:lnTo>
                    <a:lnTo>
                      <a:pt x="198" y="40"/>
                    </a:lnTo>
                    <a:lnTo>
                      <a:pt x="178" y="30"/>
                    </a:lnTo>
                    <a:lnTo>
                      <a:pt x="156" y="24"/>
                    </a:lnTo>
                    <a:lnTo>
                      <a:pt x="134" y="20"/>
                    </a:lnTo>
                    <a:lnTo>
                      <a:pt x="134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375"/>
              <p:cNvSpPr>
                <a:spLocks/>
              </p:cNvSpPr>
              <p:nvPr/>
            </p:nvSpPr>
            <p:spPr bwMode="auto">
              <a:xfrm>
                <a:off x="-15081250" y="411162"/>
                <a:ext cx="107950" cy="152400"/>
              </a:xfrm>
              <a:custGeom>
                <a:avLst/>
                <a:gdLst>
                  <a:gd name="T0" fmla="*/ 26 w 68"/>
                  <a:gd name="T1" fmla="*/ 96 h 96"/>
                  <a:gd name="T2" fmla="*/ 16 w 68"/>
                  <a:gd name="T3" fmla="*/ 94 h 96"/>
                  <a:gd name="T4" fmla="*/ 2 w 68"/>
                  <a:gd name="T5" fmla="*/ 80 h 96"/>
                  <a:gd name="T6" fmla="*/ 0 w 68"/>
                  <a:gd name="T7" fmla="*/ 70 h 96"/>
                  <a:gd name="T8" fmla="*/ 2 w 68"/>
                  <a:gd name="T9" fmla="*/ 64 h 96"/>
                  <a:gd name="T10" fmla="*/ 8 w 68"/>
                  <a:gd name="T11" fmla="*/ 62 h 96"/>
                  <a:gd name="T12" fmla="*/ 10 w 68"/>
                  <a:gd name="T13" fmla="*/ 62 h 96"/>
                  <a:gd name="T14" fmla="*/ 16 w 68"/>
                  <a:gd name="T15" fmla="*/ 68 h 96"/>
                  <a:gd name="T16" fmla="*/ 16 w 68"/>
                  <a:gd name="T17" fmla="*/ 70 h 96"/>
                  <a:gd name="T18" fmla="*/ 18 w 68"/>
                  <a:gd name="T19" fmla="*/ 78 h 96"/>
                  <a:gd name="T20" fmla="*/ 26 w 68"/>
                  <a:gd name="T21" fmla="*/ 80 h 96"/>
                  <a:gd name="T22" fmla="*/ 42 w 68"/>
                  <a:gd name="T23" fmla="*/ 80 h 96"/>
                  <a:gd name="T24" fmla="*/ 48 w 68"/>
                  <a:gd name="T25" fmla="*/ 78 h 96"/>
                  <a:gd name="T26" fmla="*/ 52 w 68"/>
                  <a:gd name="T27" fmla="*/ 70 h 96"/>
                  <a:gd name="T28" fmla="*/ 50 w 68"/>
                  <a:gd name="T29" fmla="*/ 64 h 96"/>
                  <a:gd name="T30" fmla="*/ 18 w 68"/>
                  <a:gd name="T31" fmla="*/ 52 h 96"/>
                  <a:gd name="T32" fmla="*/ 10 w 68"/>
                  <a:gd name="T33" fmla="*/ 48 h 96"/>
                  <a:gd name="T34" fmla="*/ 2 w 68"/>
                  <a:gd name="T35" fmla="*/ 34 h 96"/>
                  <a:gd name="T36" fmla="*/ 0 w 68"/>
                  <a:gd name="T37" fmla="*/ 26 h 96"/>
                  <a:gd name="T38" fmla="*/ 8 w 68"/>
                  <a:gd name="T39" fmla="*/ 8 h 96"/>
                  <a:gd name="T40" fmla="*/ 26 w 68"/>
                  <a:gd name="T41" fmla="*/ 0 h 96"/>
                  <a:gd name="T42" fmla="*/ 42 w 68"/>
                  <a:gd name="T43" fmla="*/ 0 h 96"/>
                  <a:gd name="T44" fmla="*/ 60 w 68"/>
                  <a:gd name="T45" fmla="*/ 8 h 96"/>
                  <a:gd name="T46" fmla="*/ 68 w 68"/>
                  <a:gd name="T47" fmla="*/ 26 h 96"/>
                  <a:gd name="T48" fmla="*/ 68 w 68"/>
                  <a:gd name="T49" fmla="*/ 30 h 96"/>
                  <a:gd name="T50" fmla="*/ 62 w 68"/>
                  <a:gd name="T51" fmla="*/ 34 h 96"/>
                  <a:gd name="T52" fmla="*/ 60 w 68"/>
                  <a:gd name="T53" fmla="*/ 34 h 96"/>
                  <a:gd name="T54" fmla="*/ 54 w 68"/>
                  <a:gd name="T55" fmla="*/ 32 h 96"/>
                  <a:gd name="T56" fmla="*/ 52 w 68"/>
                  <a:gd name="T57" fmla="*/ 26 h 96"/>
                  <a:gd name="T58" fmla="*/ 50 w 68"/>
                  <a:gd name="T59" fmla="*/ 22 h 96"/>
                  <a:gd name="T60" fmla="*/ 46 w 68"/>
                  <a:gd name="T61" fmla="*/ 16 h 96"/>
                  <a:gd name="T62" fmla="*/ 26 w 68"/>
                  <a:gd name="T63" fmla="*/ 16 h 96"/>
                  <a:gd name="T64" fmla="*/ 22 w 68"/>
                  <a:gd name="T65" fmla="*/ 16 h 96"/>
                  <a:gd name="T66" fmla="*/ 16 w 68"/>
                  <a:gd name="T67" fmla="*/ 22 h 96"/>
                  <a:gd name="T68" fmla="*/ 16 w 68"/>
                  <a:gd name="T69" fmla="*/ 26 h 96"/>
                  <a:gd name="T70" fmla="*/ 24 w 68"/>
                  <a:gd name="T71" fmla="*/ 36 h 96"/>
                  <a:gd name="T72" fmla="*/ 50 w 68"/>
                  <a:gd name="T73" fmla="*/ 46 h 96"/>
                  <a:gd name="T74" fmla="*/ 62 w 68"/>
                  <a:gd name="T75" fmla="*/ 54 h 96"/>
                  <a:gd name="T76" fmla="*/ 68 w 68"/>
                  <a:gd name="T77" fmla="*/ 70 h 96"/>
                  <a:gd name="T78" fmla="*/ 66 w 68"/>
                  <a:gd name="T79" fmla="*/ 80 h 96"/>
                  <a:gd name="T80" fmla="*/ 52 w 68"/>
                  <a:gd name="T81" fmla="*/ 94 h 96"/>
                  <a:gd name="T82" fmla="*/ 42 w 68"/>
                  <a:gd name="T83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8" h="96">
                    <a:moveTo>
                      <a:pt x="42" y="96"/>
                    </a:moveTo>
                    <a:lnTo>
                      <a:pt x="26" y="96"/>
                    </a:lnTo>
                    <a:lnTo>
                      <a:pt x="26" y="96"/>
                    </a:lnTo>
                    <a:lnTo>
                      <a:pt x="16" y="94"/>
                    </a:lnTo>
                    <a:lnTo>
                      <a:pt x="8" y="90"/>
                    </a:lnTo>
                    <a:lnTo>
                      <a:pt x="2" y="80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68"/>
                    </a:lnTo>
                    <a:lnTo>
                      <a:pt x="2" y="64"/>
                    </a:lnTo>
                    <a:lnTo>
                      <a:pt x="4" y="62"/>
                    </a:lnTo>
                    <a:lnTo>
                      <a:pt x="8" y="62"/>
                    </a:lnTo>
                    <a:lnTo>
                      <a:pt x="8" y="62"/>
                    </a:lnTo>
                    <a:lnTo>
                      <a:pt x="10" y="62"/>
                    </a:lnTo>
                    <a:lnTo>
                      <a:pt x="14" y="64"/>
                    </a:lnTo>
                    <a:lnTo>
                      <a:pt x="16" y="68"/>
                    </a:lnTo>
                    <a:lnTo>
                      <a:pt x="16" y="70"/>
                    </a:lnTo>
                    <a:lnTo>
                      <a:pt x="16" y="70"/>
                    </a:lnTo>
                    <a:lnTo>
                      <a:pt x="16" y="74"/>
                    </a:lnTo>
                    <a:lnTo>
                      <a:pt x="18" y="78"/>
                    </a:lnTo>
                    <a:lnTo>
                      <a:pt x="22" y="80"/>
                    </a:lnTo>
                    <a:lnTo>
                      <a:pt x="26" y="80"/>
                    </a:lnTo>
                    <a:lnTo>
                      <a:pt x="42" y="80"/>
                    </a:lnTo>
                    <a:lnTo>
                      <a:pt x="42" y="80"/>
                    </a:lnTo>
                    <a:lnTo>
                      <a:pt x="46" y="80"/>
                    </a:lnTo>
                    <a:lnTo>
                      <a:pt x="48" y="78"/>
                    </a:lnTo>
                    <a:lnTo>
                      <a:pt x="50" y="74"/>
                    </a:lnTo>
                    <a:lnTo>
                      <a:pt x="52" y="70"/>
                    </a:lnTo>
                    <a:lnTo>
                      <a:pt x="52" y="70"/>
                    </a:lnTo>
                    <a:lnTo>
                      <a:pt x="50" y="64"/>
                    </a:lnTo>
                    <a:lnTo>
                      <a:pt x="44" y="60"/>
                    </a:lnTo>
                    <a:lnTo>
                      <a:pt x="18" y="52"/>
                    </a:lnTo>
                    <a:lnTo>
                      <a:pt x="18" y="52"/>
                    </a:lnTo>
                    <a:lnTo>
                      <a:pt x="10" y="48"/>
                    </a:lnTo>
                    <a:lnTo>
                      <a:pt x="4" y="42"/>
                    </a:lnTo>
                    <a:lnTo>
                      <a:pt x="2" y="34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2" y="16"/>
                    </a:lnTo>
                    <a:lnTo>
                      <a:pt x="8" y="8"/>
                    </a:lnTo>
                    <a:lnTo>
                      <a:pt x="16" y="2"/>
                    </a:lnTo>
                    <a:lnTo>
                      <a:pt x="26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52" y="2"/>
                    </a:lnTo>
                    <a:lnTo>
                      <a:pt x="60" y="8"/>
                    </a:lnTo>
                    <a:lnTo>
                      <a:pt x="66" y="16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68" y="30"/>
                    </a:lnTo>
                    <a:lnTo>
                      <a:pt x="66" y="32"/>
                    </a:lnTo>
                    <a:lnTo>
                      <a:pt x="62" y="34"/>
                    </a:lnTo>
                    <a:lnTo>
                      <a:pt x="60" y="34"/>
                    </a:lnTo>
                    <a:lnTo>
                      <a:pt x="60" y="34"/>
                    </a:lnTo>
                    <a:lnTo>
                      <a:pt x="56" y="34"/>
                    </a:lnTo>
                    <a:lnTo>
                      <a:pt x="54" y="32"/>
                    </a:lnTo>
                    <a:lnTo>
                      <a:pt x="52" y="30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0" y="22"/>
                    </a:lnTo>
                    <a:lnTo>
                      <a:pt x="48" y="18"/>
                    </a:lnTo>
                    <a:lnTo>
                      <a:pt x="46" y="16"/>
                    </a:lnTo>
                    <a:lnTo>
                      <a:pt x="42" y="16"/>
                    </a:lnTo>
                    <a:lnTo>
                      <a:pt x="26" y="16"/>
                    </a:lnTo>
                    <a:lnTo>
                      <a:pt x="26" y="16"/>
                    </a:lnTo>
                    <a:lnTo>
                      <a:pt x="22" y="16"/>
                    </a:lnTo>
                    <a:lnTo>
                      <a:pt x="18" y="18"/>
                    </a:lnTo>
                    <a:lnTo>
                      <a:pt x="16" y="22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8" y="32"/>
                    </a:lnTo>
                    <a:lnTo>
                      <a:pt x="24" y="36"/>
                    </a:lnTo>
                    <a:lnTo>
                      <a:pt x="50" y="46"/>
                    </a:lnTo>
                    <a:lnTo>
                      <a:pt x="50" y="46"/>
                    </a:lnTo>
                    <a:lnTo>
                      <a:pt x="56" y="48"/>
                    </a:lnTo>
                    <a:lnTo>
                      <a:pt x="62" y="54"/>
                    </a:lnTo>
                    <a:lnTo>
                      <a:pt x="66" y="62"/>
                    </a:lnTo>
                    <a:lnTo>
                      <a:pt x="68" y="70"/>
                    </a:lnTo>
                    <a:lnTo>
                      <a:pt x="68" y="70"/>
                    </a:lnTo>
                    <a:lnTo>
                      <a:pt x="66" y="80"/>
                    </a:lnTo>
                    <a:lnTo>
                      <a:pt x="60" y="90"/>
                    </a:lnTo>
                    <a:lnTo>
                      <a:pt x="52" y="94"/>
                    </a:lnTo>
                    <a:lnTo>
                      <a:pt x="42" y="96"/>
                    </a:lnTo>
                    <a:lnTo>
                      <a:pt x="42" y="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376"/>
              <p:cNvSpPr>
                <a:spLocks/>
              </p:cNvSpPr>
              <p:nvPr/>
            </p:nvSpPr>
            <p:spPr bwMode="auto">
              <a:xfrm>
                <a:off x="-15027275" y="388937"/>
                <a:ext cx="0" cy="34925"/>
              </a:xfrm>
              <a:custGeom>
                <a:avLst/>
                <a:gdLst>
                  <a:gd name="T0" fmla="*/ 22 h 22"/>
                  <a:gd name="T1" fmla="*/ 0 h 22"/>
                  <a:gd name="T2" fmla="*/ 22 h 2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2">
                    <a:moveTo>
                      <a:pt x="0" y="22"/>
                    </a:move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Line 377"/>
              <p:cNvSpPr>
                <a:spLocks noChangeShapeType="1"/>
              </p:cNvSpPr>
              <p:nvPr/>
            </p:nvSpPr>
            <p:spPr bwMode="auto">
              <a:xfrm flipV="1">
                <a:off x="-15027275" y="388937"/>
                <a:ext cx="0" cy="34925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378"/>
              <p:cNvSpPr>
                <a:spLocks/>
              </p:cNvSpPr>
              <p:nvPr/>
            </p:nvSpPr>
            <p:spPr bwMode="auto">
              <a:xfrm>
                <a:off x="-15039975" y="376237"/>
                <a:ext cx="25400" cy="60325"/>
              </a:xfrm>
              <a:custGeom>
                <a:avLst/>
                <a:gdLst>
                  <a:gd name="T0" fmla="*/ 8 w 16"/>
                  <a:gd name="T1" fmla="*/ 38 h 38"/>
                  <a:gd name="T2" fmla="*/ 8 w 16"/>
                  <a:gd name="T3" fmla="*/ 38 h 38"/>
                  <a:gd name="T4" fmla="*/ 4 w 16"/>
                  <a:gd name="T5" fmla="*/ 36 h 38"/>
                  <a:gd name="T6" fmla="*/ 2 w 16"/>
                  <a:gd name="T7" fmla="*/ 36 h 38"/>
                  <a:gd name="T8" fmla="*/ 0 w 16"/>
                  <a:gd name="T9" fmla="*/ 32 h 38"/>
                  <a:gd name="T10" fmla="*/ 0 w 16"/>
                  <a:gd name="T11" fmla="*/ 30 h 38"/>
                  <a:gd name="T12" fmla="*/ 0 w 16"/>
                  <a:gd name="T13" fmla="*/ 8 h 38"/>
                  <a:gd name="T14" fmla="*/ 0 w 16"/>
                  <a:gd name="T15" fmla="*/ 8 h 38"/>
                  <a:gd name="T16" fmla="*/ 0 w 16"/>
                  <a:gd name="T17" fmla="*/ 4 h 38"/>
                  <a:gd name="T18" fmla="*/ 2 w 16"/>
                  <a:gd name="T19" fmla="*/ 2 h 38"/>
                  <a:gd name="T20" fmla="*/ 4 w 16"/>
                  <a:gd name="T21" fmla="*/ 0 h 38"/>
                  <a:gd name="T22" fmla="*/ 8 w 16"/>
                  <a:gd name="T23" fmla="*/ 0 h 38"/>
                  <a:gd name="T24" fmla="*/ 8 w 16"/>
                  <a:gd name="T25" fmla="*/ 0 h 38"/>
                  <a:gd name="T26" fmla="*/ 10 w 16"/>
                  <a:gd name="T27" fmla="*/ 0 h 38"/>
                  <a:gd name="T28" fmla="*/ 14 w 16"/>
                  <a:gd name="T29" fmla="*/ 2 h 38"/>
                  <a:gd name="T30" fmla="*/ 16 w 16"/>
                  <a:gd name="T31" fmla="*/ 4 h 38"/>
                  <a:gd name="T32" fmla="*/ 16 w 16"/>
                  <a:gd name="T33" fmla="*/ 8 h 38"/>
                  <a:gd name="T34" fmla="*/ 16 w 16"/>
                  <a:gd name="T35" fmla="*/ 30 h 38"/>
                  <a:gd name="T36" fmla="*/ 16 w 16"/>
                  <a:gd name="T37" fmla="*/ 30 h 38"/>
                  <a:gd name="T38" fmla="*/ 16 w 16"/>
                  <a:gd name="T39" fmla="*/ 32 h 38"/>
                  <a:gd name="T40" fmla="*/ 14 w 16"/>
                  <a:gd name="T41" fmla="*/ 36 h 38"/>
                  <a:gd name="T42" fmla="*/ 10 w 16"/>
                  <a:gd name="T43" fmla="*/ 36 h 38"/>
                  <a:gd name="T44" fmla="*/ 8 w 16"/>
                  <a:gd name="T45" fmla="*/ 38 h 38"/>
                  <a:gd name="T46" fmla="*/ 8 w 16"/>
                  <a:gd name="T4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6" h="38">
                    <a:moveTo>
                      <a:pt x="8" y="38"/>
                    </a:moveTo>
                    <a:lnTo>
                      <a:pt x="8" y="38"/>
                    </a:lnTo>
                    <a:lnTo>
                      <a:pt x="4" y="36"/>
                    </a:lnTo>
                    <a:lnTo>
                      <a:pt x="2" y="36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4" y="2"/>
                    </a:lnTo>
                    <a:lnTo>
                      <a:pt x="16" y="4"/>
                    </a:lnTo>
                    <a:lnTo>
                      <a:pt x="16" y="8"/>
                    </a:lnTo>
                    <a:lnTo>
                      <a:pt x="16" y="30"/>
                    </a:lnTo>
                    <a:lnTo>
                      <a:pt x="16" y="30"/>
                    </a:lnTo>
                    <a:lnTo>
                      <a:pt x="16" y="32"/>
                    </a:lnTo>
                    <a:lnTo>
                      <a:pt x="14" y="36"/>
                    </a:lnTo>
                    <a:lnTo>
                      <a:pt x="10" y="36"/>
                    </a:lnTo>
                    <a:lnTo>
                      <a:pt x="8" y="38"/>
                    </a:lnTo>
                    <a:lnTo>
                      <a:pt x="8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379"/>
              <p:cNvSpPr>
                <a:spLocks/>
              </p:cNvSpPr>
              <p:nvPr/>
            </p:nvSpPr>
            <p:spPr bwMode="auto">
              <a:xfrm>
                <a:off x="-15027275" y="550862"/>
                <a:ext cx="0" cy="34925"/>
              </a:xfrm>
              <a:custGeom>
                <a:avLst/>
                <a:gdLst>
                  <a:gd name="T0" fmla="*/ 22 h 22"/>
                  <a:gd name="T1" fmla="*/ 0 h 22"/>
                  <a:gd name="T2" fmla="*/ 22 h 2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2">
                    <a:moveTo>
                      <a:pt x="0" y="22"/>
                    </a:move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Line 380"/>
              <p:cNvSpPr>
                <a:spLocks noChangeShapeType="1"/>
              </p:cNvSpPr>
              <p:nvPr/>
            </p:nvSpPr>
            <p:spPr bwMode="auto">
              <a:xfrm flipV="1">
                <a:off x="-15027275" y="550862"/>
                <a:ext cx="0" cy="34925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381"/>
              <p:cNvSpPr>
                <a:spLocks/>
              </p:cNvSpPr>
              <p:nvPr/>
            </p:nvSpPr>
            <p:spPr bwMode="auto">
              <a:xfrm>
                <a:off x="-15039975" y="538162"/>
                <a:ext cx="25400" cy="60325"/>
              </a:xfrm>
              <a:custGeom>
                <a:avLst/>
                <a:gdLst>
                  <a:gd name="T0" fmla="*/ 8 w 16"/>
                  <a:gd name="T1" fmla="*/ 38 h 38"/>
                  <a:gd name="T2" fmla="*/ 8 w 16"/>
                  <a:gd name="T3" fmla="*/ 38 h 38"/>
                  <a:gd name="T4" fmla="*/ 4 w 16"/>
                  <a:gd name="T5" fmla="*/ 38 h 38"/>
                  <a:gd name="T6" fmla="*/ 2 w 16"/>
                  <a:gd name="T7" fmla="*/ 36 h 38"/>
                  <a:gd name="T8" fmla="*/ 0 w 16"/>
                  <a:gd name="T9" fmla="*/ 34 h 38"/>
                  <a:gd name="T10" fmla="*/ 0 w 16"/>
                  <a:gd name="T11" fmla="*/ 30 h 38"/>
                  <a:gd name="T12" fmla="*/ 0 w 16"/>
                  <a:gd name="T13" fmla="*/ 8 h 38"/>
                  <a:gd name="T14" fmla="*/ 0 w 16"/>
                  <a:gd name="T15" fmla="*/ 8 h 38"/>
                  <a:gd name="T16" fmla="*/ 0 w 16"/>
                  <a:gd name="T17" fmla="*/ 6 h 38"/>
                  <a:gd name="T18" fmla="*/ 2 w 16"/>
                  <a:gd name="T19" fmla="*/ 4 h 38"/>
                  <a:gd name="T20" fmla="*/ 4 w 16"/>
                  <a:gd name="T21" fmla="*/ 2 h 38"/>
                  <a:gd name="T22" fmla="*/ 8 w 16"/>
                  <a:gd name="T23" fmla="*/ 0 h 38"/>
                  <a:gd name="T24" fmla="*/ 8 w 16"/>
                  <a:gd name="T25" fmla="*/ 0 h 38"/>
                  <a:gd name="T26" fmla="*/ 10 w 16"/>
                  <a:gd name="T27" fmla="*/ 2 h 38"/>
                  <a:gd name="T28" fmla="*/ 14 w 16"/>
                  <a:gd name="T29" fmla="*/ 4 h 38"/>
                  <a:gd name="T30" fmla="*/ 16 w 16"/>
                  <a:gd name="T31" fmla="*/ 6 h 38"/>
                  <a:gd name="T32" fmla="*/ 16 w 16"/>
                  <a:gd name="T33" fmla="*/ 8 h 38"/>
                  <a:gd name="T34" fmla="*/ 16 w 16"/>
                  <a:gd name="T35" fmla="*/ 30 h 38"/>
                  <a:gd name="T36" fmla="*/ 16 w 16"/>
                  <a:gd name="T37" fmla="*/ 30 h 38"/>
                  <a:gd name="T38" fmla="*/ 16 w 16"/>
                  <a:gd name="T39" fmla="*/ 34 h 38"/>
                  <a:gd name="T40" fmla="*/ 14 w 16"/>
                  <a:gd name="T41" fmla="*/ 36 h 38"/>
                  <a:gd name="T42" fmla="*/ 10 w 16"/>
                  <a:gd name="T43" fmla="*/ 38 h 38"/>
                  <a:gd name="T44" fmla="*/ 8 w 16"/>
                  <a:gd name="T45" fmla="*/ 38 h 38"/>
                  <a:gd name="T46" fmla="*/ 8 w 16"/>
                  <a:gd name="T4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6" h="38">
                    <a:moveTo>
                      <a:pt x="8" y="38"/>
                    </a:moveTo>
                    <a:lnTo>
                      <a:pt x="8" y="38"/>
                    </a:lnTo>
                    <a:lnTo>
                      <a:pt x="4" y="38"/>
                    </a:lnTo>
                    <a:lnTo>
                      <a:pt x="2" y="36"/>
                    </a:lnTo>
                    <a:lnTo>
                      <a:pt x="0" y="34"/>
                    </a:lnTo>
                    <a:lnTo>
                      <a:pt x="0" y="3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2"/>
                    </a:lnTo>
                    <a:lnTo>
                      <a:pt x="14" y="4"/>
                    </a:lnTo>
                    <a:lnTo>
                      <a:pt x="16" y="6"/>
                    </a:lnTo>
                    <a:lnTo>
                      <a:pt x="16" y="8"/>
                    </a:lnTo>
                    <a:lnTo>
                      <a:pt x="16" y="30"/>
                    </a:lnTo>
                    <a:lnTo>
                      <a:pt x="16" y="30"/>
                    </a:lnTo>
                    <a:lnTo>
                      <a:pt x="16" y="34"/>
                    </a:lnTo>
                    <a:lnTo>
                      <a:pt x="14" y="36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8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51" name="그룹 50"/>
            <p:cNvGrpSpPr/>
            <p:nvPr/>
          </p:nvGrpSpPr>
          <p:grpSpPr>
            <a:xfrm>
              <a:off x="7598256" y="2487882"/>
              <a:ext cx="501623" cy="434987"/>
              <a:chOff x="-16903700" y="3268663"/>
              <a:chExt cx="860425" cy="746125"/>
            </a:xfrm>
            <a:solidFill>
              <a:schemeClr val="bg1"/>
            </a:solidFill>
          </p:grpSpPr>
          <p:sp>
            <p:nvSpPr>
              <p:cNvPr id="52" name="Freeform 489"/>
              <p:cNvSpPr>
                <a:spLocks noEditPoints="1"/>
              </p:cNvSpPr>
              <p:nvPr/>
            </p:nvSpPr>
            <p:spPr bwMode="auto">
              <a:xfrm>
                <a:off x="-16770350" y="3611563"/>
                <a:ext cx="727075" cy="384175"/>
              </a:xfrm>
              <a:custGeom>
                <a:avLst/>
                <a:gdLst>
                  <a:gd name="T0" fmla="*/ 222 w 458"/>
                  <a:gd name="T1" fmla="*/ 242 h 242"/>
                  <a:gd name="T2" fmla="*/ 218 w 458"/>
                  <a:gd name="T3" fmla="*/ 242 h 242"/>
                  <a:gd name="T4" fmla="*/ 136 w 458"/>
                  <a:gd name="T5" fmla="*/ 228 h 242"/>
                  <a:gd name="T6" fmla="*/ 14 w 458"/>
                  <a:gd name="T7" fmla="*/ 236 h 242"/>
                  <a:gd name="T8" fmla="*/ 10 w 458"/>
                  <a:gd name="T9" fmla="*/ 236 h 242"/>
                  <a:gd name="T10" fmla="*/ 4 w 458"/>
                  <a:gd name="T11" fmla="*/ 234 h 242"/>
                  <a:gd name="T12" fmla="*/ 0 w 458"/>
                  <a:gd name="T13" fmla="*/ 226 h 242"/>
                  <a:gd name="T14" fmla="*/ 0 w 458"/>
                  <a:gd name="T15" fmla="*/ 52 h 242"/>
                  <a:gd name="T16" fmla="*/ 6 w 458"/>
                  <a:gd name="T17" fmla="*/ 44 h 242"/>
                  <a:gd name="T18" fmla="*/ 86 w 458"/>
                  <a:gd name="T19" fmla="*/ 6 h 242"/>
                  <a:gd name="T20" fmla="*/ 116 w 458"/>
                  <a:gd name="T21" fmla="*/ 0 h 242"/>
                  <a:gd name="T22" fmla="*/ 144 w 458"/>
                  <a:gd name="T23" fmla="*/ 4 h 242"/>
                  <a:gd name="T24" fmla="*/ 252 w 458"/>
                  <a:gd name="T25" fmla="*/ 46 h 242"/>
                  <a:gd name="T26" fmla="*/ 268 w 458"/>
                  <a:gd name="T27" fmla="*/ 60 h 242"/>
                  <a:gd name="T28" fmla="*/ 272 w 458"/>
                  <a:gd name="T29" fmla="*/ 78 h 242"/>
                  <a:gd name="T30" fmla="*/ 412 w 458"/>
                  <a:gd name="T31" fmla="*/ 46 h 242"/>
                  <a:gd name="T32" fmla="*/ 436 w 458"/>
                  <a:gd name="T33" fmla="*/ 48 h 242"/>
                  <a:gd name="T34" fmla="*/ 452 w 458"/>
                  <a:gd name="T35" fmla="*/ 64 h 242"/>
                  <a:gd name="T36" fmla="*/ 456 w 458"/>
                  <a:gd name="T37" fmla="*/ 72 h 242"/>
                  <a:gd name="T38" fmla="*/ 458 w 458"/>
                  <a:gd name="T39" fmla="*/ 88 h 242"/>
                  <a:gd name="T40" fmla="*/ 456 w 458"/>
                  <a:gd name="T41" fmla="*/ 104 h 242"/>
                  <a:gd name="T42" fmla="*/ 448 w 458"/>
                  <a:gd name="T43" fmla="*/ 118 h 242"/>
                  <a:gd name="T44" fmla="*/ 440 w 458"/>
                  <a:gd name="T45" fmla="*/ 124 h 242"/>
                  <a:gd name="T46" fmla="*/ 318 w 458"/>
                  <a:gd name="T47" fmla="*/ 202 h 242"/>
                  <a:gd name="T48" fmla="*/ 264 w 458"/>
                  <a:gd name="T49" fmla="*/ 230 h 242"/>
                  <a:gd name="T50" fmla="*/ 230 w 458"/>
                  <a:gd name="T51" fmla="*/ 240 h 242"/>
                  <a:gd name="T52" fmla="*/ 222 w 458"/>
                  <a:gd name="T53" fmla="*/ 242 h 242"/>
                  <a:gd name="T54" fmla="*/ 76 w 458"/>
                  <a:gd name="T55" fmla="*/ 194 h 242"/>
                  <a:gd name="T56" fmla="*/ 78 w 458"/>
                  <a:gd name="T57" fmla="*/ 194 h 242"/>
                  <a:gd name="T58" fmla="*/ 178 w 458"/>
                  <a:gd name="T59" fmla="*/ 216 h 242"/>
                  <a:gd name="T60" fmla="*/ 220 w 458"/>
                  <a:gd name="T61" fmla="*/ 222 h 242"/>
                  <a:gd name="T62" fmla="*/ 250 w 458"/>
                  <a:gd name="T63" fmla="*/ 214 h 242"/>
                  <a:gd name="T64" fmla="*/ 296 w 458"/>
                  <a:gd name="T65" fmla="*/ 192 h 242"/>
                  <a:gd name="T66" fmla="*/ 430 w 458"/>
                  <a:gd name="T67" fmla="*/ 108 h 242"/>
                  <a:gd name="T68" fmla="*/ 436 w 458"/>
                  <a:gd name="T69" fmla="*/ 100 h 242"/>
                  <a:gd name="T70" fmla="*/ 438 w 458"/>
                  <a:gd name="T71" fmla="*/ 84 h 242"/>
                  <a:gd name="T72" fmla="*/ 436 w 458"/>
                  <a:gd name="T73" fmla="*/ 74 h 242"/>
                  <a:gd name="T74" fmla="*/ 428 w 458"/>
                  <a:gd name="T75" fmla="*/ 66 h 242"/>
                  <a:gd name="T76" fmla="*/ 418 w 458"/>
                  <a:gd name="T77" fmla="*/ 66 h 242"/>
                  <a:gd name="T78" fmla="*/ 262 w 458"/>
                  <a:gd name="T79" fmla="*/ 102 h 242"/>
                  <a:gd name="T80" fmla="*/ 252 w 458"/>
                  <a:gd name="T81" fmla="*/ 108 h 242"/>
                  <a:gd name="T82" fmla="*/ 240 w 458"/>
                  <a:gd name="T83" fmla="*/ 110 h 242"/>
                  <a:gd name="T84" fmla="*/ 112 w 458"/>
                  <a:gd name="T85" fmla="*/ 98 h 242"/>
                  <a:gd name="T86" fmla="*/ 104 w 458"/>
                  <a:gd name="T87" fmla="*/ 94 h 242"/>
                  <a:gd name="T88" fmla="*/ 102 w 458"/>
                  <a:gd name="T89" fmla="*/ 88 h 242"/>
                  <a:gd name="T90" fmla="*/ 104 w 458"/>
                  <a:gd name="T91" fmla="*/ 84 h 242"/>
                  <a:gd name="T92" fmla="*/ 110 w 458"/>
                  <a:gd name="T93" fmla="*/ 78 h 242"/>
                  <a:gd name="T94" fmla="*/ 242 w 458"/>
                  <a:gd name="T95" fmla="*/ 90 h 242"/>
                  <a:gd name="T96" fmla="*/ 246 w 458"/>
                  <a:gd name="T97" fmla="*/ 88 h 242"/>
                  <a:gd name="T98" fmla="*/ 248 w 458"/>
                  <a:gd name="T99" fmla="*/ 86 h 242"/>
                  <a:gd name="T100" fmla="*/ 250 w 458"/>
                  <a:gd name="T101" fmla="*/ 86 h 242"/>
                  <a:gd name="T102" fmla="*/ 252 w 458"/>
                  <a:gd name="T103" fmla="*/ 80 h 242"/>
                  <a:gd name="T104" fmla="*/ 252 w 458"/>
                  <a:gd name="T105" fmla="*/ 72 h 242"/>
                  <a:gd name="T106" fmla="*/ 246 w 458"/>
                  <a:gd name="T107" fmla="*/ 64 h 242"/>
                  <a:gd name="T108" fmla="*/ 138 w 458"/>
                  <a:gd name="T109" fmla="*/ 24 h 242"/>
                  <a:gd name="T110" fmla="*/ 116 w 458"/>
                  <a:gd name="T111" fmla="*/ 20 h 242"/>
                  <a:gd name="T112" fmla="*/ 94 w 458"/>
                  <a:gd name="T113" fmla="*/ 24 h 242"/>
                  <a:gd name="T114" fmla="*/ 20 w 458"/>
                  <a:gd name="T115" fmla="*/ 212 h 242"/>
                  <a:gd name="T116" fmla="*/ 72 w 458"/>
                  <a:gd name="T117" fmla="*/ 194 h 242"/>
                  <a:gd name="T118" fmla="*/ 76 w 458"/>
                  <a:gd name="T119" fmla="*/ 194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58" h="242">
                    <a:moveTo>
                      <a:pt x="222" y="242"/>
                    </a:moveTo>
                    <a:lnTo>
                      <a:pt x="222" y="242"/>
                    </a:lnTo>
                    <a:lnTo>
                      <a:pt x="218" y="242"/>
                    </a:lnTo>
                    <a:lnTo>
                      <a:pt x="218" y="242"/>
                    </a:lnTo>
                    <a:lnTo>
                      <a:pt x="180" y="236"/>
                    </a:lnTo>
                    <a:lnTo>
                      <a:pt x="136" y="228"/>
                    </a:lnTo>
                    <a:lnTo>
                      <a:pt x="76" y="214"/>
                    </a:lnTo>
                    <a:lnTo>
                      <a:pt x="14" y="236"/>
                    </a:lnTo>
                    <a:lnTo>
                      <a:pt x="14" y="236"/>
                    </a:lnTo>
                    <a:lnTo>
                      <a:pt x="10" y="236"/>
                    </a:lnTo>
                    <a:lnTo>
                      <a:pt x="4" y="234"/>
                    </a:lnTo>
                    <a:lnTo>
                      <a:pt x="4" y="234"/>
                    </a:lnTo>
                    <a:lnTo>
                      <a:pt x="2" y="232"/>
                    </a:lnTo>
                    <a:lnTo>
                      <a:pt x="0" y="226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2" y="48"/>
                    </a:lnTo>
                    <a:lnTo>
                      <a:pt x="6" y="44"/>
                    </a:lnTo>
                    <a:lnTo>
                      <a:pt x="86" y="6"/>
                    </a:lnTo>
                    <a:lnTo>
                      <a:pt x="86" y="6"/>
                    </a:lnTo>
                    <a:lnTo>
                      <a:pt x="100" y="2"/>
                    </a:lnTo>
                    <a:lnTo>
                      <a:pt x="116" y="0"/>
                    </a:lnTo>
                    <a:lnTo>
                      <a:pt x="130" y="0"/>
                    </a:lnTo>
                    <a:lnTo>
                      <a:pt x="144" y="4"/>
                    </a:lnTo>
                    <a:lnTo>
                      <a:pt x="252" y="46"/>
                    </a:lnTo>
                    <a:lnTo>
                      <a:pt x="252" y="46"/>
                    </a:lnTo>
                    <a:lnTo>
                      <a:pt x="262" y="52"/>
                    </a:lnTo>
                    <a:lnTo>
                      <a:pt x="268" y="60"/>
                    </a:lnTo>
                    <a:lnTo>
                      <a:pt x="272" y="68"/>
                    </a:lnTo>
                    <a:lnTo>
                      <a:pt x="272" y="78"/>
                    </a:lnTo>
                    <a:lnTo>
                      <a:pt x="412" y="46"/>
                    </a:lnTo>
                    <a:lnTo>
                      <a:pt x="412" y="46"/>
                    </a:lnTo>
                    <a:lnTo>
                      <a:pt x="424" y="46"/>
                    </a:lnTo>
                    <a:lnTo>
                      <a:pt x="436" y="48"/>
                    </a:lnTo>
                    <a:lnTo>
                      <a:pt x="444" y="54"/>
                    </a:lnTo>
                    <a:lnTo>
                      <a:pt x="452" y="64"/>
                    </a:lnTo>
                    <a:lnTo>
                      <a:pt x="452" y="64"/>
                    </a:lnTo>
                    <a:lnTo>
                      <a:pt x="456" y="72"/>
                    </a:lnTo>
                    <a:lnTo>
                      <a:pt x="458" y="80"/>
                    </a:lnTo>
                    <a:lnTo>
                      <a:pt x="458" y="88"/>
                    </a:lnTo>
                    <a:lnTo>
                      <a:pt x="458" y="96"/>
                    </a:lnTo>
                    <a:lnTo>
                      <a:pt x="456" y="104"/>
                    </a:lnTo>
                    <a:lnTo>
                      <a:pt x="452" y="112"/>
                    </a:lnTo>
                    <a:lnTo>
                      <a:pt x="448" y="118"/>
                    </a:lnTo>
                    <a:lnTo>
                      <a:pt x="440" y="124"/>
                    </a:lnTo>
                    <a:lnTo>
                      <a:pt x="440" y="124"/>
                    </a:lnTo>
                    <a:lnTo>
                      <a:pt x="380" y="166"/>
                    </a:lnTo>
                    <a:lnTo>
                      <a:pt x="318" y="202"/>
                    </a:lnTo>
                    <a:lnTo>
                      <a:pt x="290" y="218"/>
                    </a:lnTo>
                    <a:lnTo>
                      <a:pt x="264" y="230"/>
                    </a:lnTo>
                    <a:lnTo>
                      <a:pt x="240" y="238"/>
                    </a:lnTo>
                    <a:lnTo>
                      <a:pt x="230" y="240"/>
                    </a:lnTo>
                    <a:lnTo>
                      <a:pt x="222" y="242"/>
                    </a:lnTo>
                    <a:lnTo>
                      <a:pt x="222" y="242"/>
                    </a:lnTo>
                    <a:close/>
                    <a:moveTo>
                      <a:pt x="76" y="194"/>
                    </a:moveTo>
                    <a:lnTo>
                      <a:pt x="76" y="194"/>
                    </a:lnTo>
                    <a:lnTo>
                      <a:pt x="78" y="194"/>
                    </a:lnTo>
                    <a:lnTo>
                      <a:pt x="78" y="194"/>
                    </a:lnTo>
                    <a:lnTo>
                      <a:pt x="132" y="206"/>
                    </a:lnTo>
                    <a:lnTo>
                      <a:pt x="178" y="216"/>
                    </a:lnTo>
                    <a:lnTo>
                      <a:pt x="220" y="222"/>
                    </a:lnTo>
                    <a:lnTo>
                      <a:pt x="220" y="222"/>
                    </a:lnTo>
                    <a:lnTo>
                      <a:pt x="232" y="220"/>
                    </a:lnTo>
                    <a:lnTo>
                      <a:pt x="250" y="214"/>
                    </a:lnTo>
                    <a:lnTo>
                      <a:pt x="270" y="206"/>
                    </a:lnTo>
                    <a:lnTo>
                      <a:pt x="296" y="192"/>
                    </a:lnTo>
                    <a:lnTo>
                      <a:pt x="356" y="156"/>
                    </a:lnTo>
                    <a:lnTo>
                      <a:pt x="430" y="108"/>
                    </a:lnTo>
                    <a:lnTo>
                      <a:pt x="430" y="108"/>
                    </a:lnTo>
                    <a:lnTo>
                      <a:pt x="436" y="100"/>
                    </a:lnTo>
                    <a:lnTo>
                      <a:pt x="438" y="92"/>
                    </a:lnTo>
                    <a:lnTo>
                      <a:pt x="438" y="84"/>
                    </a:lnTo>
                    <a:lnTo>
                      <a:pt x="436" y="74"/>
                    </a:lnTo>
                    <a:lnTo>
                      <a:pt x="436" y="74"/>
                    </a:lnTo>
                    <a:lnTo>
                      <a:pt x="432" y="70"/>
                    </a:lnTo>
                    <a:lnTo>
                      <a:pt x="428" y="66"/>
                    </a:lnTo>
                    <a:lnTo>
                      <a:pt x="422" y="66"/>
                    </a:lnTo>
                    <a:lnTo>
                      <a:pt x="418" y="66"/>
                    </a:lnTo>
                    <a:lnTo>
                      <a:pt x="262" y="102"/>
                    </a:lnTo>
                    <a:lnTo>
                      <a:pt x="262" y="102"/>
                    </a:lnTo>
                    <a:lnTo>
                      <a:pt x="258" y="106"/>
                    </a:lnTo>
                    <a:lnTo>
                      <a:pt x="252" y="108"/>
                    </a:lnTo>
                    <a:lnTo>
                      <a:pt x="246" y="110"/>
                    </a:lnTo>
                    <a:lnTo>
                      <a:pt x="240" y="110"/>
                    </a:lnTo>
                    <a:lnTo>
                      <a:pt x="112" y="98"/>
                    </a:lnTo>
                    <a:lnTo>
                      <a:pt x="112" y="98"/>
                    </a:lnTo>
                    <a:lnTo>
                      <a:pt x="108" y="98"/>
                    </a:lnTo>
                    <a:lnTo>
                      <a:pt x="104" y="94"/>
                    </a:lnTo>
                    <a:lnTo>
                      <a:pt x="104" y="92"/>
                    </a:lnTo>
                    <a:lnTo>
                      <a:pt x="102" y="88"/>
                    </a:lnTo>
                    <a:lnTo>
                      <a:pt x="102" y="88"/>
                    </a:lnTo>
                    <a:lnTo>
                      <a:pt x="104" y="84"/>
                    </a:lnTo>
                    <a:lnTo>
                      <a:pt x="106" y="80"/>
                    </a:lnTo>
                    <a:lnTo>
                      <a:pt x="110" y="78"/>
                    </a:lnTo>
                    <a:lnTo>
                      <a:pt x="114" y="78"/>
                    </a:lnTo>
                    <a:lnTo>
                      <a:pt x="242" y="90"/>
                    </a:lnTo>
                    <a:lnTo>
                      <a:pt x="242" y="90"/>
                    </a:lnTo>
                    <a:lnTo>
                      <a:pt x="246" y="88"/>
                    </a:lnTo>
                    <a:lnTo>
                      <a:pt x="248" y="86"/>
                    </a:lnTo>
                    <a:lnTo>
                      <a:pt x="248" y="86"/>
                    </a:lnTo>
                    <a:lnTo>
                      <a:pt x="250" y="86"/>
                    </a:lnTo>
                    <a:lnTo>
                      <a:pt x="250" y="86"/>
                    </a:lnTo>
                    <a:lnTo>
                      <a:pt x="252" y="80"/>
                    </a:lnTo>
                    <a:lnTo>
                      <a:pt x="252" y="80"/>
                    </a:lnTo>
                    <a:lnTo>
                      <a:pt x="252" y="76"/>
                    </a:lnTo>
                    <a:lnTo>
                      <a:pt x="252" y="72"/>
                    </a:lnTo>
                    <a:lnTo>
                      <a:pt x="248" y="68"/>
                    </a:lnTo>
                    <a:lnTo>
                      <a:pt x="246" y="6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28" y="20"/>
                    </a:lnTo>
                    <a:lnTo>
                      <a:pt x="116" y="20"/>
                    </a:lnTo>
                    <a:lnTo>
                      <a:pt x="106" y="22"/>
                    </a:lnTo>
                    <a:lnTo>
                      <a:pt x="94" y="24"/>
                    </a:lnTo>
                    <a:lnTo>
                      <a:pt x="20" y="60"/>
                    </a:lnTo>
                    <a:lnTo>
                      <a:pt x="20" y="212"/>
                    </a:lnTo>
                    <a:lnTo>
                      <a:pt x="72" y="194"/>
                    </a:lnTo>
                    <a:lnTo>
                      <a:pt x="72" y="194"/>
                    </a:lnTo>
                    <a:lnTo>
                      <a:pt x="76" y="194"/>
                    </a:lnTo>
                    <a:lnTo>
                      <a:pt x="76" y="19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Rectangle 490"/>
              <p:cNvSpPr>
                <a:spLocks noChangeArrowheads="1"/>
              </p:cNvSpPr>
              <p:nvPr/>
            </p:nvSpPr>
            <p:spPr bwMode="auto">
              <a:xfrm>
                <a:off x="-16891000" y="3646488"/>
                <a:ext cx="136525" cy="3556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" name="Freeform 491"/>
              <p:cNvSpPr>
                <a:spLocks noEditPoints="1"/>
              </p:cNvSpPr>
              <p:nvPr/>
            </p:nvSpPr>
            <p:spPr bwMode="auto">
              <a:xfrm>
                <a:off x="-16903700" y="3633788"/>
                <a:ext cx="161925" cy="381000"/>
              </a:xfrm>
              <a:custGeom>
                <a:avLst/>
                <a:gdLst>
                  <a:gd name="T0" fmla="*/ 94 w 102"/>
                  <a:gd name="T1" fmla="*/ 240 h 240"/>
                  <a:gd name="T2" fmla="*/ 8 w 102"/>
                  <a:gd name="T3" fmla="*/ 240 h 240"/>
                  <a:gd name="T4" fmla="*/ 8 w 102"/>
                  <a:gd name="T5" fmla="*/ 240 h 240"/>
                  <a:gd name="T6" fmla="*/ 6 w 102"/>
                  <a:gd name="T7" fmla="*/ 240 h 240"/>
                  <a:gd name="T8" fmla="*/ 2 w 102"/>
                  <a:gd name="T9" fmla="*/ 238 h 240"/>
                  <a:gd name="T10" fmla="*/ 0 w 102"/>
                  <a:gd name="T11" fmla="*/ 236 h 240"/>
                  <a:gd name="T12" fmla="*/ 0 w 102"/>
                  <a:gd name="T13" fmla="*/ 232 h 240"/>
                  <a:gd name="T14" fmla="*/ 0 w 102"/>
                  <a:gd name="T15" fmla="*/ 8 h 240"/>
                  <a:gd name="T16" fmla="*/ 0 w 102"/>
                  <a:gd name="T17" fmla="*/ 8 h 240"/>
                  <a:gd name="T18" fmla="*/ 0 w 102"/>
                  <a:gd name="T19" fmla="*/ 4 h 240"/>
                  <a:gd name="T20" fmla="*/ 2 w 102"/>
                  <a:gd name="T21" fmla="*/ 2 h 240"/>
                  <a:gd name="T22" fmla="*/ 6 w 102"/>
                  <a:gd name="T23" fmla="*/ 0 h 240"/>
                  <a:gd name="T24" fmla="*/ 8 w 102"/>
                  <a:gd name="T25" fmla="*/ 0 h 240"/>
                  <a:gd name="T26" fmla="*/ 94 w 102"/>
                  <a:gd name="T27" fmla="*/ 0 h 240"/>
                  <a:gd name="T28" fmla="*/ 94 w 102"/>
                  <a:gd name="T29" fmla="*/ 0 h 240"/>
                  <a:gd name="T30" fmla="*/ 98 w 102"/>
                  <a:gd name="T31" fmla="*/ 0 h 240"/>
                  <a:gd name="T32" fmla="*/ 100 w 102"/>
                  <a:gd name="T33" fmla="*/ 2 h 240"/>
                  <a:gd name="T34" fmla="*/ 102 w 102"/>
                  <a:gd name="T35" fmla="*/ 4 h 240"/>
                  <a:gd name="T36" fmla="*/ 102 w 102"/>
                  <a:gd name="T37" fmla="*/ 8 h 240"/>
                  <a:gd name="T38" fmla="*/ 102 w 102"/>
                  <a:gd name="T39" fmla="*/ 232 h 240"/>
                  <a:gd name="T40" fmla="*/ 102 w 102"/>
                  <a:gd name="T41" fmla="*/ 232 h 240"/>
                  <a:gd name="T42" fmla="*/ 102 w 102"/>
                  <a:gd name="T43" fmla="*/ 236 h 240"/>
                  <a:gd name="T44" fmla="*/ 100 w 102"/>
                  <a:gd name="T45" fmla="*/ 238 h 240"/>
                  <a:gd name="T46" fmla="*/ 98 w 102"/>
                  <a:gd name="T47" fmla="*/ 240 h 240"/>
                  <a:gd name="T48" fmla="*/ 94 w 102"/>
                  <a:gd name="T49" fmla="*/ 240 h 240"/>
                  <a:gd name="T50" fmla="*/ 94 w 102"/>
                  <a:gd name="T51" fmla="*/ 240 h 240"/>
                  <a:gd name="T52" fmla="*/ 16 w 102"/>
                  <a:gd name="T53" fmla="*/ 224 h 240"/>
                  <a:gd name="T54" fmla="*/ 86 w 102"/>
                  <a:gd name="T55" fmla="*/ 224 h 240"/>
                  <a:gd name="T56" fmla="*/ 86 w 102"/>
                  <a:gd name="T57" fmla="*/ 16 h 240"/>
                  <a:gd name="T58" fmla="*/ 16 w 102"/>
                  <a:gd name="T59" fmla="*/ 16 h 240"/>
                  <a:gd name="T60" fmla="*/ 16 w 102"/>
                  <a:gd name="T61" fmla="*/ 22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2" h="240">
                    <a:moveTo>
                      <a:pt x="94" y="240"/>
                    </a:moveTo>
                    <a:lnTo>
                      <a:pt x="8" y="240"/>
                    </a:lnTo>
                    <a:lnTo>
                      <a:pt x="8" y="240"/>
                    </a:lnTo>
                    <a:lnTo>
                      <a:pt x="6" y="240"/>
                    </a:lnTo>
                    <a:lnTo>
                      <a:pt x="2" y="238"/>
                    </a:lnTo>
                    <a:lnTo>
                      <a:pt x="0" y="236"/>
                    </a:lnTo>
                    <a:lnTo>
                      <a:pt x="0" y="23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8" y="0"/>
                    </a:lnTo>
                    <a:lnTo>
                      <a:pt x="100" y="2"/>
                    </a:lnTo>
                    <a:lnTo>
                      <a:pt x="102" y="4"/>
                    </a:lnTo>
                    <a:lnTo>
                      <a:pt x="102" y="8"/>
                    </a:lnTo>
                    <a:lnTo>
                      <a:pt x="102" y="232"/>
                    </a:lnTo>
                    <a:lnTo>
                      <a:pt x="102" y="232"/>
                    </a:lnTo>
                    <a:lnTo>
                      <a:pt x="102" y="236"/>
                    </a:lnTo>
                    <a:lnTo>
                      <a:pt x="100" y="238"/>
                    </a:lnTo>
                    <a:lnTo>
                      <a:pt x="98" y="240"/>
                    </a:lnTo>
                    <a:lnTo>
                      <a:pt x="94" y="240"/>
                    </a:lnTo>
                    <a:lnTo>
                      <a:pt x="94" y="240"/>
                    </a:lnTo>
                    <a:close/>
                    <a:moveTo>
                      <a:pt x="16" y="224"/>
                    </a:moveTo>
                    <a:lnTo>
                      <a:pt x="86" y="224"/>
                    </a:lnTo>
                    <a:lnTo>
                      <a:pt x="86" y="16"/>
                    </a:lnTo>
                    <a:lnTo>
                      <a:pt x="16" y="16"/>
                    </a:lnTo>
                    <a:lnTo>
                      <a:pt x="16" y="2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" name="Freeform 492"/>
              <p:cNvSpPr>
                <a:spLocks/>
              </p:cNvSpPr>
              <p:nvPr/>
            </p:nvSpPr>
            <p:spPr bwMode="auto">
              <a:xfrm>
                <a:off x="-16398875" y="3268663"/>
                <a:ext cx="250825" cy="250825"/>
              </a:xfrm>
              <a:custGeom>
                <a:avLst/>
                <a:gdLst>
                  <a:gd name="T0" fmla="*/ 94 w 158"/>
                  <a:gd name="T1" fmla="*/ 158 h 158"/>
                  <a:gd name="T2" fmla="*/ 94 w 158"/>
                  <a:gd name="T3" fmla="*/ 158 h 158"/>
                  <a:gd name="T4" fmla="*/ 92 w 158"/>
                  <a:gd name="T5" fmla="*/ 158 h 158"/>
                  <a:gd name="T6" fmla="*/ 88 w 158"/>
                  <a:gd name="T7" fmla="*/ 156 h 158"/>
                  <a:gd name="T8" fmla="*/ 88 w 158"/>
                  <a:gd name="T9" fmla="*/ 156 h 158"/>
                  <a:gd name="T10" fmla="*/ 88 w 158"/>
                  <a:gd name="T11" fmla="*/ 154 h 158"/>
                  <a:gd name="T12" fmla="*/ 86 w 158"/>
                  <a:gd name="T13" fmla="*/ 150 h 158"/>
                  <a:gd name="T14" fmla="*/ 88 w 158"/>
                  <a:gd name="T15" fmla="*/ 148 h 158"/>
                  <a:gd name="T16" fmla="*/ 88 w 158"/>
                  <a:gd name="T17" fmla="*/ 144 h 158"/>
                  <a:gd name="T18" fmla="*/ 126 w 158"/>
                  <a:gd name="T19" fmla="*/ 108 h 158"/>
                  <a:gd name="T20" fmla="*/ 126 w 158"/>
                  <a:gd name="T21" fmla="*/ 108 h 158"/>
                  <a:gd name="T22" fmla="*/ 132 w 158"/>
                  <a:gd name="T23" fmla="*/ 100 h 158"/>
                  <a:gd name="T24" fmla="*/ 138 w 158"/>
                  <a:gd name="T25" fmla="*/ 90 h 158"/>
                  <a:gd name="T26" fmla="*/ 140 w 158"/>
                  <a:gd name="T27" fmla="*/ 80 h 158"/>
                  <a:gd name="T28" fmla="*/ 142 w 158"/>
                  <a:gd name="T29" fmla="*/ 70 h 158"/>
                  <a:gd name="T30" fmla="*/ 140 w 158"/>
                  <a:gd name="T31" fmla="*/ 60 h 158"/>
                  <a:gd name="T32" fmla="*/ 138 w 158"/>
                  <a:gd name="T33" fmla="*/ 50 h 158"/>
                  <a:gd name="T34" fmla="*/ 132 w 158"/>
                  <a:gd name="T35" fmla="*/ 40 h 158"/>
                  <a:gd name="T36" fmla="*/ 126 w 158"/>
                  <a:gd name="T37" fmla="*/ 32 h 158"/>
                  <a:gd name="T38" fmla="*/ 126 w 158"/>
                  <a:gd name="T39" fmla="*/ 32 h 158"/>
                  <a:gd name="T40" fmla="*/ 118 w 158"/>
                  <a:gd name="T41" fmla="*/ 26 h 158"/>
                  <a:gd name="T42" fmla="*/ 108 w 158"/>
                  <a:gd name="T43" fmla="*/ 20 h 158"/>
                  <a:gd name="T44" fmla="*/ 98 w 158"/>
                  <a:gd name="T45" fmla="*/ 18 h 158"/>
                  <a:gd name="T46" fmla="*/ 88 w 158"/>
                  <a:gd name="T47" fmla="*/ 16 h 158"/>
                  <a:gd name="T48" fmla="*/ 78 w 158"/>
                  <a:gd name="T49" fmla="*/ 18 h 158"/>
                  <a:gd name="T50" fmla="*/ 68 w 158"/>
                  <a:gd name="T51" fmla="*/ 20 h 158"/>
                  <a:gd name="T52" fmla="*/ 58 w 158"/>
                  <a:gd name="T53" fmla="*/ 26 h 158"/>
                  <a:gd name="T54" fmla="*/ 50 w 158"/>
                  <a:gd name="T55" fmla="*/ 32 h 158"/>
                  <a:gd name="T56" fmla="*/ 14 w 158"/>
                  <a:gd name="T57" fmla="*/ 70 h 158"/>
                  <a:gd name="T58" fmla="*/ 14 w 158"/>
                  <a:gd name="T59" fmla="*/ 70 h 158"/>
                  <a:gd name="T60" fmla="*/ 10 w 158"/>
                  <a:gd name="T61" fmla="*/ 72 h 158"/>
                  <a:gd name="T62" fmla="*/ 8 w 158"/>
                  <a:gd name="T63" fmla="*/ 72 h 158"/>
                  <a:gd name="T64" fmla="*/ 4 w 158"/>
                  <a:gd name="T65" fmla="*/ 72 h 158"/>
                  <a:gd name="T66" fmla="*/ 2 w 158"/>
                  <a:gd name="T67" fmla="*/ 70 h 158"/>
                  <a:gd name="T68" fmla="*/ 2 w 158"/>
                  <a:gd name="T69" fmla="*/ 70 h 158"/>
                  <a:gd name="T70" fmla="*/ 0 w 158"/>
                  <a:gd name="T71" fmla="*/ 66 h 158"/>
                  <a:gd name="T72" fmla="*/ 0 w 158"/>
                  <a:gd name="T73" fmla="*/ 64 h 158"/>
                  <a:gd name="T74" fmla="*/ 0 w 158"/>
                  <a:gd name="T75" fmla="*/ 60 h 158"/>
                  <a:gd name="T76" fmla="*/ 2 w 158"/>
                  <a:gd name="T77" fmla="*/ 58 h 158"/>
                  <a:gd name="T78" fmla="*/ 38 w 158"/>
                  <a:gd name="T79" fmla="*/ 22 h 158"/>
                  <a:gd name="T80" fmla="*/ 38 w 158"/>
                  <a:gd name="T81" fmla="*/ 22 h 158"/>
                  <a:gd name="T82" fmla="*/ 50 w 158"/>
                  <a:gd name="T83" fmla="*/ 12 h 158"/>
                  <a:gd name="T84" fmla="*/ 62 w 158"/>
                  <a:gd name="T85" fmla="*/ 6 h 158"/>
                  <a:gd name="T86" fmla="*/ 74 w 158"/>
                  <a:gd name="T87" fmla="*/ 2 h 158"/>
                  <a:gd name="T88" fmla="*/ 88 w 158"/>
                  <a:gd name="T89" fmla="*/ 0 h 158"/>
                  <a:gd name="T90" fmla="*/ 102 w 158"/>
                  <a:gd name="T91" fmla="*/ 2 h 158"/>
                  <a:gd name="T92" fmla="*/ 114 w 158"/>
                  <a:gd name="T93" fmla="*/ 6 h 158"/>
                  <a:gd name="T94" fmla="*/ 126 w 158"/>
                  <a:gd name="T95" fmla="*/ 12 h 158"/>
                  <a:gd name="T96" fmla="*/ 138 w 158"/>
                  <a:gd name="T97" fmla="*/ 22 h 158"/>
                  <a:gd name="T98" fmla="*/ 138 w 158"/>
                  <a:gd name="T99" fmla="*/ 22 h 158"/>
                  <a:gd name="T100" fmla="*/ 146 w 158"/>
                  <a:gd name="T101" fmla="*/ 32 h 158"/>
                  <a:gd name="T102" fmla="*/ 152 w 158"/>
                  <a:gd name="T103" fmla="*/ 44 h 158"/>
                  <a:gd name="T104" fmla="*/ 156 w 158"/>
                  <a:gd name="T105" fmla="*/ 56 h 158"/>
                  <a:gd name="T106" fmla="*/ 158 w 158"/>
                  <a:gd name="T107" fmla="*/ 70 h 158"/>
                  <a:gd name="T108" fmla="*/ 156 w 158"/>
                  <a:gd name="T109" fmla="*/ 84 h 158"/>
                  <a:gd name="T110" fmla="*/ 152 w 158"/>
                  <a:gd name="T111" fmla="*/ 96 h 158"/>
                  <a:gd name="T112" fmla="*/ 146 w 158"/>
                  <a:gd name="T113" fmla="*/ 108 h 158"/>
                  <a:gd name="T114" fmla="*/ 138 w 158"/>
                  <a:gd name="T115" fmla="*/ 120 h 158"/>
                  <a:gd name="T116" fmla="*/ 100 w 158"/>
                  <a:gd name="T117" fmla="*/ 156 h 158"/>
                  <a:gd name="T118" fmla="*/ 100 w 158"/>
                  <a:gd name="T119" fmla="*/ 156 h 158"/>
                  <a:gd name="T120" fmla="*/ 98 w 158"/>
                  <a:gd name="T121" fmla="*/ 158 h 158"/>
                  <a:gd name="T122" fmla="*/ 94 w 158"/>
                  <a:gd name="T123" fmla="*/ 158 h 158"/>
                  <a:gd name="T124" fmla="*/ 94 w 158"/>
                  <a:gd name="T12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8" h="158">
                    <a:moveTo>
                      <a:pt x="94" y="158"/>
                    </a:moveTo>
                    <a:lnTo>
                      <a:pt x="94" y="158"/>
                    </a:lnTo>
                    <a:lnTo>
                      <a:pt x="92" y="158"/>
                    </a:lnTo>
                    <a:lnTo>
                      <a:pt x="88" y="156"/>
                    </a:lnTo>
                    <a:lnTo>
                      <a:pt x="88" y="156"/>
                    </a:lnTo>
                    <a:lnTo>
                      <a:pt x="88" y="154"/>
                    </a:lnTo>
                    <a:lnTo>
                      <a:pt x="86" y="150"/>
                    </a:lnTo>
                    <a:lnTo>
                      <a:pt x="88" y="148"/>
                    </a:lnTo>
                    <a:lnTo>
                      <a:pt x="88" y="144"/>
                    </a:lnTo>
                    <a:lnTo>
                      <a:pt x="126" y="108"/>
                    </a:lnTo>
                    <a:lnTo>
                      <a:pt x="126" y="108"/>
                    </a:lnTo>
                    <a:lnTo>
                      <a:pt x="132" y="100"/>
                    </a:lnTo>
                    <a:lnTo>
                      <a:pt x="138" y="90"/>
                    </a:lnTo>
                    <a:lnTo>
                      <a:pt x="140" y="80"/>
                    </a:lnTo>
                    <a:lnTo>
                      <a:pt x="142" y="70"/>
                    </a:lnTo>
                    <a:lnTo>
                      <a:pt x="140" y="60"/>
                    </a:lnTo>
                    <a:lnTo>
                      <a:pt x="138" y="50"/>
                    </a:lnTo>
                    <a:lnTo>
                      <a:pt x="132" y="40"/>
                    </a:lnTo>
                    <a:lnTo>
                      <a:pt x="126" y="32"/>
                    </a:lnTo>
                    <a:lnTo>
                      <a:pt x="126" y="32"/>
                    </a:lnTo>
                    <a:lnTo>
                      <a:pt x="118" y="26"/>
                    </a:lnTo>
                    <a:lnTo>
                      <a:pt x="108" y="20"/>
                    </a:lnTo>
                    <a:lnTo>
                      <a:pt x="98" y="18"/>
                    </a:lnTo>
                    <a:lnTo>
                      <a:pt x="88" y="16"/>
                    </a:lnTo>
                    <a:lnTo>
                      <a:pt x="78" y="18"/>
                    </a:lnTo>
                    <a:lnTo>
                      <a:pt x="68" y="20"/>
                    </a:lnTo>
                    <a:lnTo>
                      <a:pt x="58" y="26"/>
                    </a:lnTo>
                    <a:lnTo>
                      <a:pt x="50" y="32"/>
                    </a:lnTo>
                    <a:lnTo>
                      <a:pt x="14" y="70"/>
                    </a:lnTo>
                    <a:lnTo>
                      <a:pt x="14" y="70"/>
                    </a:lnTo>
                    <a:lnTo>
                      <a:pt x="10" y="72"/>
                    </a:lnTo>
                    <a:lnTo>
                      <a:pt x="8" y="72"/>
                    </a:lnTo>
                    <a:lnTo>
                      <a:pt x="4" y="72"/>
                    </a:lnTo>
                    <a:lnTo>
                      <a:pt x="2" y="70"/>
                    </a:lnTo>
                    <a:lnTo>
                      <a:pt x="2" y="70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0" y="60"/>
                    </a:lnTo>
                    <a:lnTo>
                      <a:pt x="2" y="58"/>
                    </a:lnTo>
                    <a:lnTo>
                      <a:pt x="38" y="22"/>
                    </a:lnTo>
                    <a:lnTo>
                      <a:pt x="38" y="22"/>
                    </a:lnTo>
                    <a:lnTo>
                      <a:pt x="50" y="12"/>
                    </a:lnTo>
                    <a:lnTo>
                      <a:pt x="62" y="6"/>
                    </a:lnTo>
                    <a:lnTo>
                      <a:pt x="74" y="2"/>
                    </a:lnTo>
                    <a:lnTo>
                      <a:pt x="88" y="0"/>
                    </a:lnTo>
                    <a:lnTo>
                      <a:pt x="102" y="2"/>
                    </a:lnTo>
                    <a:lnTo>
                      <a:pt x="114" y="6"/>
                    </a:lnTo>
                    <a:lnTo>
                      <a:pt x="126" y="12"/>
                    </a:lnTo>
                    <a:lnTo>
                      <a:pt x="138" y="22"/>
                    </a:lnTo>
                    <a:lnTo>
                      <a:pt x="138" y="22"/>
                    </a:lnTo>
                    <a:lnTo>
                      <a:pt x="146" y="32"/>
                    </a:lnTo>
                    <a:lnTo>
                      <a:pt x="152" y="44"/>
                    </a:lnTo>
                    <a:lnTo>
                      <a:pt x="156" y="56"/>
                    </a:lnTo>
                    <a:lnTo>
                      <a:pt x="158" y="70"/>
                    </a:lnTo>
                    <a:lnTo>
                      <a:pt x="156" y="84"/>
                    </a:lnTo>
                    <a:lnTo>
                      <a:pt x="152" y="96"/>
                    </a:lnTo>
                    <a:lnTo>
                      <a:pt x="146" y="108"/>
                    </a:lnTo>
                    <a:lnTo>
                      <a:pt x="138" y="120"/>
                    </a:lnTo>
                    <a:lnTo>
                      <a:pt x="100" y="156"/>
                    </a:lnTo>
                    <a:lnTo>
                      <a:pt x="100" y="156"/>
                    </a:lnTo>
                    <a:lnTo>
                      <a:pt x="98" y="158"/>
                    </a:lnTo>
                    <a:lnTo>
                      <a:pt x="94" y="158"/>
                    </a:lnTo>
                    <a:lnTo>
                      <a:pt x="94" y="15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" name="Freeform 493"/>
              <p:cNvSpPr>
                <a:spLocks noEditPoints="1"/>
              </p:cNvSpPr>
              <p:nvPr/>
            </p:nvSpPr>
            <p:spPr bwMode="auto">
              <a:xfrm>
                <a:off x="-16487775" y="3357563"/>
                <a:ext cx="250825" cy="250825"/>
              </a:xfrm>
              <a:custGeom>
                <a:avLst/>
                <a:gdLst>
                  <a:gd name="T0" fmla="*/ 70 w 158"/>
                  <a:gd name="T1" fmla="*/ 158 h 158"/>
                  <a:gd name="T2" fmla="*/ 70 w 158"/>
                  <a:gd name="T3" fmla="*/ 158 h 158"/>
                  <a:gd name="T4" fmla="*/ 56 w 158"/>
                  <a:gd name="T5" fmla="*/ 156 h 158"/>
                  <a:gd name="T6" fmla="*/ 44 w 158"/>
                  <a:gd name="T7" fmla="*/ 152 h 158"/>
                  <a:gd name="T8" fmla="*/ 32 w 158"/>
                  <a:gd name="T9" fmla="*/ 146 h 158"/>
                  <a:gd name="T10" fmla="*/ 20 w 158"/>
                  <a:gd name="T11" fmla="*/ 138 h 158"/>
                  <a:gd name="T12" fmla="*/ 20 w 158"/>
                  <a:gd name="T13" fmla="*/ 138 h 158"/>
                  <a:gd name="T14" fmla="*/ 12 w 158"/>
                  <a:gd name="T15" fmla="*/ 126 h 158"/>
                  <a:gd name="T16" fmla="*/ 6 w 158"/>
                  <a:gd name="T17" fmla="*/ 114 h 158"/>
                  <a:gd name="T18" fmla="*/ 2 w 158"/>
                  <a:gd name="T19" fmla="*/ 102 h 158"/>
                  <a:gd name="T20" fmla="*/ 0 w 158"/>
                  <a:gd name="T21" fmla="*/ 88 h 158"/>
                  <a:gd name="T22" fmla="*/ 2 w 158"/>
                  <a:gd name="T23" fmla="*/ 74 h 158"/>
                  <a:gd name="T24" fmla="*/ 6 w 158"/>
                  <a:gd name="T25" fmla="*/ 62 h 158"/>
                  <a:gd name="T26" fmla="*/ 12 w 158"/>
                  <a:gd name="T27" fmla="*/ 50 h 158"/>
                  <a:gd name="T28" fmla="*/ 20 w 158"/>
                  <a:gd name="T29" fmla="*/ 38 h 158"/>
                  <a:gd name="T30" fmla="*/ 20 w 158"/>
                  <a:gd name="T31" fmla="*/ 38 h 158"/>
                  <a:gd name="T32" fmla="*/ 58 w 158"/>
                  <a:gd name="T33" fmla="*/ 2 h 158"/>
                  <a:gd name="T34" fmla="*/ 58 w 158"/>
                  <a:gd name="T35" fmla="*/ 2 h 158"/>
                  <a:gd name="T36" fmla="*/ 60 w 158"/>
                  <a:gd name="T37" fmla="*/ 0 h 158"/>
                  <a:gd name="T38" fmla="*/ 64 w 158"/>
                  <a:gd name="T39" fmla="*/ 0 h 158"/>
                  <a:gd name="T40" fmla="*/ 66 w 158"/>
                  <a:gd name="T41" fmla="*/ 0 h 158"/>
                  <a:gd name="T42" fmla="*/ 70 w 158"/>
                  <a:gd name="T43" fmla="*/ 2 h 158"/>
                  <a:gd name="T44" fmla="*/ 156 w 158"/>
                  <a:gd name="T45" fmla="*/ 88 h 158"/>
                  <a:gd name="T46" fmla="*/ 156 w 158"/>
                  <a:gd name="T47" fmla="*/ 88 h 158"/>
                  <a:gd name="T48" fmla="*/ 158 w 158"/>
                  <a:gd name="T49" fmla="*/ 92 h 158"/>
                  <a:gd name="T50" fmla="*/ 158 w 158"/>
                  <a:gd name="T51" fmla="*/ 94 h 158"/>
                  <a:gd name="T52" fmla="*/ 158 w 158"/>
                  <a:gd name="T53" fmla="*/ 94 h 158"/>
                  <a:gd name="T54" fmla="*/ 158 w 158"/>
                  <a:gd name="T55" fmla="*/ 98 h 158"/>
                  <a:gd name="T56" fmla="*/ 156 w 158"/>
                  <a:gd name="T57" fmla="*/ 100 h 158"/>
                  <a:gd name="T58" fmla="*/ 120 w 158"/>
                  <a:gd name="T59" fmla="*/ 138 h 158"/>
                  <a:gd name="T60" fmla="*/ 120 w 158"/>
                  <a:gd name="T61" fmla="*/ 138 h 158"/>
                  <a:gd name="T62" fmla="*/ 108 w 158"/>
                  <a:gd name="T63" fmla="*/ 146 h 158"/>
                  <a:gd name="T64" fmla="*/ 96 w 158"/>
                  <a:gd name="T65" fmla="*/ 152 h 158"/>
                  <a:gd name="T66" fmla="*/ 84 w 158"/>
                  <a:gd name="T67" fmla="*/ 156 h 158"/>
                  <a:gd name="T68" fmla="*/ 70 w 158"/>
                  <a:gd name="T69" fmla="*/ 158 h 158"/>
                  <a:gd name="T70" fmla="*/ 70 w 158"/>
                  <a:gd name="T71" fmla="*/ 158 h 158"/>
                  <a:gd name="T72" fmla="*/ 32 w 158"/>
                  <a:gd name="T73" fmla="*/ 50 h 158"/>
                  <a:gd name="T74" fmla="*/ 32 w 158"/>
                  <a:gd name="T75" fmla="*/ 50 h 158"/>
                  <a:gd name="T76" fmla="*/ 26 w 158"/>
                  <a:gd name="T77" fmla="*/ 58 h 158"/>
                  <a:gd name="T78" fmla="*/ 20 w 158"/>
                  <a:gd name="T79" fmla="*/ 68 h 158"/>
                  <a:gd name="T80" fmla="*/ 18 w 158"/>
                  <a:gd name="T81" fmla="*/ 78 h 158"/>
                  <a:gd name="T82" fmla="*/ 16 w 158"/>
                  <a:gd name="T83" fmla="*/ 88 h 158"/>
                  <a:gd name="T84" fmla="*/ 18 w 158"/>
                  <a:gd name="T85" fmla="*/ 98 h 158"/>
                  <a:gd name="T86" fmla="*/ 20 w 158"/>
                  <a:gd name="T87" fmla="*/ 108 h 158"/>
                  <a:gd name="T88" fmla="*/ 26 w 158"/>
                  <a:gd name="T89" fmla="*/ 118 h 158"/>
                  <a:gd name="T90" fmla="*/ 32 w 158"/>
                  <a:gd name="T91" fmla="*/ 126 h 158"/>
                  <a:gd name="T92" fmla="*/ 32 w 158"/>
                  <a:gd name="T93" fmla="*/ 126 h 158"/>
                  <a:gd name="T94" fmla="*/ 40 w 158"/>
                  <a:gd name="T95" fmla="*/ 132 h 158"/>
                  <a:gd name="T96" fmla="*/ 50 w 158"/>
                  <a:gd name="T97" fmla="*/ 138 h 158"/>
                  <a:gd name="T98" fmla="*/ 60 w 158"/>
                  <a:gd name="T99" fmla="*/ 140 h 158"/>
                  <a:gd name="T100" fmla="*/ 70 w 158"/>
                  <a:gd name="T101" fmla="*/ 142 h 158"/>
                  <a:gd name="T102" fmla="*/ 70 w 158"/>
                  <a:gd name="T103" fmla="*/ 142 h 158"/>
                  <a:gd name="T104" fmla="*/ 80 w 158"/>
                  <a:gd name="T105" fmla="*/ 140 h 158"/>
                  <a:gd name="T106" fmla="*/ 90 w 158"/>
                  <a:gd name="T107" fmla="*/ 138 h 158"/>
                  <a:gd name="T108" fmla="*/ 100 w 158"/>
                  <a:gd name="T109" fmla="*/ 132 h 158"/>
                  <a:gd name="T110" fmla="*/ 108 w 158"/>
                  <a:gd name="T111" fmla="*/ 126 h 158"/>
                  <a:gd name="T112" fmla="*/ 140 w 158"/>
                  <a:gd name="T113" fmla="*/ 94 h 158"/>
                  <a:gd name="T114" fmla="*/ 64 w 158"/>
                  <a:gd name="T115" fmla="*/ 20 h 158"/>
                  <a:gd name="T116" fmla="*/ 32 w 158"/>
                  <a:gd name="T117" fmla="*/ 5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8" h="158">
                    <a:moveTo>
                      <a:pt x="70" y="158"/>
                    </a:moveTo>
                    <a:lnTo>
                      <a:pt x="70" y="158"/>
                    </a:lnTo>
                    <a:lnTo>
                      <a:pt x="56" y="156"/>
                    </a:lnTo>
                    <a:lnTo>
                      <a:pt x="44" y="152"/>
                    </a:lnTo>
                    <a:lnTo>
                      <a:pt x="32" y="146"/>
                    </a:lnTo>
                    <a:lnTo>
                      <a:pt x="20" y="138"/>
                    </a:lnTo>
                    <a:lnTo>
                      <a:pt x="20" y="138"/>
                    </a:lnTo>
                    <a:lnTo>
                      <a:pt x="12" y="126"/>
                    </a:lnTo>
                    <a:lnTo>
                      <a:pt x="6" y="114"/>
                    </a:lnTo>
                    <a:lnTo>
                      <a:pt x="2" y="102"/>
                    </a:lnTo>
                    <a:lnTo>
                      <a:pt x="0" y="88"/>
                    </a:lnTo>
                    <a:lnTo>
                      <a:pt x="2" y="74"/>
                    </a:lnTo>
                    <a:lnTo>
                      <a:pt x="6" y="62"/>
                    </a:lnTo>
                    <a:lnTo>
                      <a:pt x="12" y="50"/>
                    </a:lnTo>
                    <a:lnTo>
                      <a:pt x="20" y="38"/>
                    </a:lnTo>
                    <a:lnTo>
                      <a:pt x="20" y="38"/>
                    </a:lnTo>
                    <a:lnTo>
                      <a:pt x="58" y="2"/>
                    </a:lnTo>
                    <a:lnTo>
                      <a:pt x="58" y="2"/>
                    </a:lnTo>
                    <a:lnTo>
                      <a:pt x="60" y="0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70" y="2"/>
                    </a:lnTo>
                    <a:lnTo>
                      <a:pt x="156" y="88"/>
                    </a:lnTo>
                    <a:lnTo>
                      <a:pt x="156" y="88"/>
                    </a:lnTo>
                    <a:lnTo>
                      <a:pt x="158" y="92"/>
                    </a:lnTo>
                    <a:lnTo>
                      <a:pt x="158" y="94"/>
                    </a:lnTo>
                    <a:lnTo>
                      <a:pt x="158" y="94"/>
                    </a:lnTo>
                    <a:lnTo>
                      <a:pt x="158" y="98"/>
                    </a:lnTo>
                    <a:lnTo>
                      <a:pt x="156" y="100"/>
                    </a:lnTo>
                    <a:lnTo>
                      <a:pt x="120" y="138"/>
                    </a:lnTo>
                    <a:lnTo>
                      <a:pt x="120" y="138"/>
                    </a:lnTo>
                    <a:lnTo>
                      <a:pt x="108" y="146"/>
                    </a:lnTo>
                    <a:lnTo>
                      <a:pt x="96" y="152"/>
                    </a:lnTo>
                    <a:lnTo>
                      <a:pt x="84" y="156"/>
                    </a:lnTo>
                    <a:lnTo>
                      <a:pt x="70" y="158"/>
                    </a:lnTo>
                    <a:lnTo>
                      <a:pt x="70" y="158"/>
                    </a:lnTo>
                    <a:close/>
                    <a:moveTo>
                      <a:pt x="32" y="50"/>
                    </a:moveTo>
                    <a:lnTo>
                      <a:pt x="32" y="50"/>
                    </a:lnTo>
                    <a:lnTo>
                      <a:pt x="26" y="58"/>
                    </a:lnTo>
                    <a:lnTo>
                      <a:pt x="20" y="68"/>
                    </a:lnTo>
                    <a:lnTo>
                      <a:pt x="18" y="78"/>
                    </a:lnTo>
                    <a:lnTo>
                      <a:pt x="16" y="88"/>
                    </a:lnTo>
                    <a:lnTo>
                      <a:pt x="18" y="98"/>
                    </a:lnTo>
                    <a:lnTo>
                      <a:pt x="20" y="108"/>
                    </a:lnTo>
                    <a:lnTo>
                      <a:pt x="26" y="118"/>
                    </a:lnTo>
                    <a:lnTo>
                      <a:pt x="32" y="126"/>
                    </a:lnTo>
                    <a:lnTo>
                      <a:pt x="32" y="126"/>
                    </a:lnTo>
                    <a:lnTo>
                      <a:pt x="40" y="132"/>
                    </a:lnTo>
                    <a:lnTo>
                      <a:pt x="50" y="138"/>
                    </a:lnTo>
                    <a:lnTo>
                      <a:pt x="60" y="140"/>
                    </a:lnTo>
                    <a:lnTo>
                      <a:pt x="70" y="142"/>
                    </a:lnTo>
                    <a:lnTo>
                      <a:pt x="70" y="142"/>
                    </a:lnTo>
                    <a:lnTo>
                      <a:pt x="80" y="140"/>
                    </a:lnTo>
                    <a:lnTo>
                      <a:pt x="90" y="138"/>
                    </a:lnTo>
                    <a:lnTo>
                      <a:pt x="100" y="132"/>
                    </a:lnTo>
                    <a:lnTo>
                      <a:pt x="108" y="126"/>
                    </a:lnTo>
                    <a:lnTo>
                      <a:pt x="140" y="94"/>
                    </a:lnTo>
                    <a:lnTo>
                      <a:pt x="64" y="20"/>
                    </a:lnTo>
                    <a:lnTo>
                      <a:pt x="32" y="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68" name="그룹 67"/>
            <p:cNvGrpSpPr/>
            <p:nvPr/>
          </p:nvGrpSpPr>
          <p:grpSpPr>
            <a:xfrm>
              <a:off x="968658" y="2868095"/>
              <a:ext cx="668020" cy="587858"/>
              <a:chOff x="-14706600" y="5570538"/>
              <a:chExt cx="317500" cy="279400"/>
            </a:xfrm>
          </p:grpSpPr>
          <p:sp>
            <p:nvSpPr>
              <p:cNvPr id="69" name="Freeform 1598"/>
              <p:cNvSpPr>
                <a:spLocks noEditPoints="1"/>
              </p:cNvSpPr>
              <p:nvPr/>
            </p:nvSpPr>
            <p:spPr bwMode="auto">
              <a:xfrm>
                <a:off x="-14439900" y="5570538"/>
                <a:ext cx="50800" cy="57150"/>
              </a:xfrm>
              <a:custGeom>
                <a:avLst/>
                <a:gdLst>
                  <a:gd name="T0" fmla="*/ 28 w 32"/>
                  <a:gd name="T1" fmla="*/ 36 h 36"/>
                  <a:gd name="T2" fmla="*/ 4 w 32"/>
                  <a:gd name="T3" fmla="*/ 36 h 36"/>
                  <a:gd name="T4" fmla="*/ 4 w 32"/>
                  <a:gd name="T5" fmla="*/ 36 h 36"/>
                  <a:gd name="T6" fmla="*/ 0 w 32"/>
                  <a:gd name="T7" fmla="*/ 34 h 36"/>
                  <a:gd name="T8" fmla="*/ 0 w 32"/>
                  <a:gd name="T9" fmla="*/ 32 h 36"/>
                  <a:gd name="T10" fmla="*/ 0 w 32"/>
                  <a:gd name="T11" fmla="*/ 16 h 36"/>
                  <a:gd name="T12" fmla="*/ 0 w 32"/>
                  <a:gd name="T13" fmla="*/ 16 h 36"/>
                  <a:gd name="T14" fmla="*/ 2 w 32"/>
                  <a:gd name="T15" fmla="*/ 10 h 36"/>
                  <a:gd name="T16" fmla="*/ 4 w 32"/>
                  <a:gd name="T17" fmla="*/ 4 h 36"/>
                  <a:gd name="T18" fmla="*/ 10 w 32"/>
                  <a:gd name="T19" fmla="*/ 2 h 36"/>
                  <a:gd name="T20" fmla="*/ 16 w 32"/>
                  <a:gd name="T21" fmla="*/ 0 h 36"/>
                  <a:gd name="T22" fmla="*/ 16 w 32"/>
                  <a:gd name="T23" fmla="*/ 0 h 36"/>
                  <a:gd name="T24" fmla="*/ 16 w 32"/>
                  <a:gd name="T25" fmla="*/ 0 h 36"/>
                  <a:gd name="T26" fmla="*/ 22 w 32"/>
                  <a:gd name="T27" fmla="*/ 2 h 36"/>
                  <a:gd name="T28" fmla="*/ 28 w 32"/>
                  <a:gd name="T29" fmla="*/ 4 h 36"/>
                  <a:gd name="T30" fmla="*/ 30 w 32"/>
                  <a:gd name="T31" fmla="*/ 10 h 36"/>
                  <a:gd name="T32" fmla="*/ 32 w 32"/>
                  <a:gd name="T33" fmla="*/ 16 h 36"/>
                  <a:gd name="T34" fmla="*/ 32 w 32"/>
                  <a:gd name="T35" fmla="*/ 32 h 36"/>
                  <a:gd name="T36" fmla="*/ 32 w 32"/>
                  <a:gd name="T37" fmla="*/ 32 h 36"/>
                  <a:gd name="T38" fmla="*/ 30 w 32"/>
                  <a:gd name="T39" fmla="*/ 34 h 36"/>
                  <a:gd name="T40" fmla="*/ 28 w 32"/>
                  <a:gd name="T41" fmla="*/ 36 h 36"/>
                  <a:gd name="T42" fmla="*/ 28 w 32"/>
                  <a:gd name="T43" fmla="*/ 36 h 36"/>
                  <a:gd name="T44" fmla="*/ 8 w 32"/>
                  <a:gd name="T45" fmla="*/ 28 h 36"/>
                  <a:gd name="T46" fmla="*/ 24 w 32"/>
                  <a:gd name="T47" fmla="*/ 28 h 36"/>
                  <a:gd name="T48" fmla="*/ 24 w 32"/>
                  <a:gd name="T49" fmla="*/ 16 h 36"/>
                  <a:gd name="T50" fmla="*/ 24 w 32"/>
                  <a:gd name="T51" fmla="*/ 16 h 36"/>
                  <a:gd name="T52" fmla="*/ 22 w 32"/>
                  <a:gd name="T53" fmla="*/ 10 h 36"/>
                  <a:gd name="T54" fmla="*/ 16 w 32"/>
                  <a:gd name="T55" fmla="*/ 8 h 36"/>
                  <a:gd name="T56" fmla="*/ 16 w 32"/>
                  <a:gd name="T57" fmla="*/ 8 h 36"/>
                  <a:gd name="T58" fmla="*/ 16 w 32"/>
                  <a:gd name="T59" fmla="*/ 8 h 36"/>
                  <a:gd name="T60" fmla="*/ 10 w 32"/>
                  <a:gd name="T61" fmla="*/ 10 h 36"/>
                  <a:gd name="T62" fmla="*/ 8 w 32"/>
                  <a:gd name="T63" fmla="*/ 16 h 36"/>
                  <a:gd name="T64" fmla="*/ 8 w 32"/>
                  <a:gd name="T65" fmla="*/ 2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2" h="36">
                    <a:moveTo>
                      <a:pt x="28" y="36"/>
                    </a:moveTo>
                    <a:lnTo>
                      <a:pt x="4" y="36"/>
                    </a:lnTo>
                    <a:lnTo>
                      <a:pt x="4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4" y="4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22" y="2"/>
                    </a:lnTo>
                    <a:lnTo>
                      <a:pt x="28" y="4"/>
                    </a:lnTo>
                    <a:lnTo>
                      <a:pt x="30" y="10"/>
                    </a:lnTo>
                    <a:lnTo>
                      <a:pt x="32" y="16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0" y="34"/>
                    </a:lnTo>
                    <a:lnTo>
                      <a:pt x="28" y="36"/>
                    </a:lnTo>
                    <a:lnTo>
                      <a:pt x="28" y="36"/>
                    </a:lnTo>
                    <a:close/>
                    <a:moveTo>
                      <a:pt x="8" y="28"/>
                    </a:moveTo>
                    <a:lnTo>
                      <a:pt x="24" y="28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2" y="10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0" y="10"/>
                    </a:lnTo>
                    <a:lnTo>
                      <a:pt x="8" y="16"/>
                    </a:lnTo>
                    <a:lnTo>
                      <a:pt x="8" y="28"/>
                    </a:ln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0" name="Freeform 1599"/>
              <p:cNvSpPr>
                <a:spLocks/>
              </p:cNvSpPr>
              <p:nvPr/>
            </p:nvSpPr>
            <p:spPr bwMode="auto">
              <a:xfrm>
                <a:off x="-14662150" y="5570538"/>
                <a:ext cx="254000" cy="279400"/>
              </a:xfrm>
              <a:custGeom>
                <a:avLst/>
                <a:gdLst>
                  <a:gd name="T0" fmla="*/ 130 w 160"/>
                  <a:gd name="T1" fmla="*/ 176 h 176"/>
                  <a:gd name="T2" fmla="*/ 130 w 160"/>
                  <a:gd name="T3" fmla="*/ 176 h 176"/>
                  <a:gd name="T4" fmla="*/ 128 w 160"/>
                  <a:gd name="T5" fmla="*/ 176 h 176"/>
                  <a:gd name="T6" fmla="*/ 126 w 160"/>
                  <a:gd name="T7" fmla="*/ 172 h 176"/>
                  <a:gd name="T8" fmla="*/ 126 w 160"/>
                  <a:gd name="T9" fmla="*/ 172 h 176"/>
                  <a:gd name="T10" fmla="*/ 128 w 160"/>
                  <a:gd name="T11" fmla="*/ 170 h 176"/>
                  <a:gd name="T12" fmla="*/ 130 w 160"/>
                  <a:gd name="T13" fmla="*/ 168 h 176"/>
                  <a:gd name="T14" fmla="*/ 130 w 160"/>
                  <a:gd name="T15" fmla="*/ 168 h 176"/>
                  <a:gd name="T16" fmla="*/ 134 w 160"/>
                  <a:gd name="T17" fmla="*/ 168 h 176"/>
                  <a:gd name="T18" fmla="*/ 138 w 160"/>
                  <a:gd name="T19" fmla="*/ 166 h 176"/>
                  <a:gd name="T20" fmla="*/ 140 w 160"/>
                  <a:gd name="T21" fmla="*/ 164 h 176"/>
                  <a:gd name="T22" fmla="*/ 140 w 160"/>
                  <a:gd name="T23" fmla="*/ 160 h 176"/>
                  <a:gd name="T24" fmla="*/ 140 w 160"/>
                  <a:gd name="T25" fmla="*/ 16 h 176"/>
                  <a:gd name="T26" fmla="*/ 140 w 160"/>
                  <a:gd name="T27" fmla="*/ 16 h 176"/>
                  <a:gd name="T28" fmla="*/ 142 w 160"/>
                  <a:gd name="T29" fmla="*/ 8 h 176"/>
                  <a:gd name="T30" fmla="*/ 16 w 160"/>
                  <a:gd name="T31" fmla="*/ 8 h 176"/>
                  <a:gd name="T32" fmla="*/ 16 w 160"/>
                  <a:gd name="T33" fmla="*/ 8 h 176"/>
                  <a:gd name="T34" fmla="*/ 14 w 160"/>
                  <a:gd name="T35" fmla="*/ 8 h 176"/>
                  <a:gd name="T36" fmla="*/ 10 w 160"/>
                  <a:gd name="T37" fmla="*/ 10 h 176"/>
                  <a:gd name="T38" fmla="*/ 10 w 160"/>
                  <a:gd name="T39" fmla="*/ 14 h 176"/>
                  <a:gd name="T40" fmla="*/ 8 w 160"/>
                  <a:gd name="T41" fmla="*/ 16 h 176"/>
                  <a:gd name="T42" fmla="*/ 8 w 160"/>
                  <a:gd name="T43" fmla="*/ 146 h 176"/>
                  <a:gd name="T44" fmla="*/ 8 w 160"/>
                  <a:gd name="T45" fmla="*/ 146 h 176"/>
                  <a:gd name="T46" fmla="*/ 8 w 160"/>
                  <a:gd name="T47" fmla="*/ 148 h 176"/>
                  <a:gd name="T48" fmla="*/ 4 w 160"/>
                  <a:gd name="T49" fmla="*/ 150 h 176"/>
                  <a:gd name="T50" fmla="*/ 4 w 160"/>
                  <a:gd name="T51" fmla="*/ 150 h 176"/>
                  <a:gd name="T52" fmla="*/ 2 w 160"/>
                  <a:gd name="T53" fmla="*/ 148 h 176"/>
                  <a:gd name="T54" fmla="*/ 0 w 160"/>
                  <a:gd name="T55" fmla="*/ 146 h 176"/>
                  <a:gd name="T56" fmla="*/ 0 w 160"/>
                  <a:gd name="T57" fmla="*/ 16 h 176"/>
                  <a:gd name="T58" fmla="*/ 0 w 160"/>
                  <a:gd name="T59" fmla="*/ 16 h 176"/>
                  <a:gd name="T60" fmla="*/ 2 w 160"/>
                  <a:gd name="T61" fmla="*/ 10 h 176"/>
                  <a:gd name="T62" fmla="*/ 6 w 160"/>
                  <a:gd name="T63" fmla="*/ 6 h 176"/>
                  <a:gd name="T64" fmla="*/ 10 w 160"/>
                  <a:gd name="T65" fmla="*/ 2 h 176"/>
                  <a:gd name="T66" fmla="*/ 16 w 160"/>
                  <a:gd name="T67" fmla="*/ 0 h 176"/>
                  <a:gd name="T68" fmla="*/ 144 w 160"/>
                  <a:gd name="T69" fmla="*/ 0 h 176"/>
                  <a:gd name="T70" fmla="*/ 144 w 160"/>
                  <a:gd name="T71" fmla="*/ 0 h 176"/>
                  <a:gd name="T72" fmla="*/ 144 w 160"/>
                  <a:gd name="T73" fmla="*/ 0 h 176"/>
                  <a:gd name="T74" fmla="*/ 156 w 160"/>
                  <a:gd name="T75" fmla="*/ 0 h 176"/>
                  <a:gd name="T76" fmla="*/ 156 w 160"/>
                  <a:gd name="T77" fmla="*/ 0 h 176"/>
                  <a:gd name="T78" fmla="*/ 158 w 160"/>
                  <a:gd name="T79" fmla="*/ 2 h 176"/>
                  <a:gd name="T80" fmla="*/ 160 w 160"/>
                  <a:gd name="T81" fmla="*/ 4 h 176"/>
                  <a:gd name="T82" fmla="*/ 160 w 160"/>
                  <a:gd name="T83" fmla="*/ 4 h 176"/>
                  <a:gd name="T84" fmla="*/ 158 w 160"/>
                  <a:gd name="T85" fmla="*/ 8 h 176"/>
                  <a:gd name="T86" fmla="*/ 156 w 160"/>
                  <a:gd name="T87" fmla="*/ 8 h 176"/>
                  <a:gd name="T88" fmla="*/ 156 w 160"/>
                  <a:gd name="T89" fmla="*/ 8 h 176"/>
                  <a:gd name="T90" fmla="*/ 150 w 160"/>
                  <a:gd name="T91" fmla="*/ 10 h 176"/>
                  <a:gd name="T92" fmla="*/ 148 w 160"/>
                  <a:gd name="T93" fmla="*/ 16 h 176"/>
                  <a:gd name="T94" fmla="*/ 148 w 160"/>
                  <a:gd name="T95" fmla="*/ 160 h 176"/>
                  <a:gd name="T96" fmla="*/ 148 w 160"/>
                  <a:gd name="T97" fmla="*/ 160 h 176"/>
                  <a:gd name="T98" fmla="*/ 146 w 160"/>
                  <a:gd name="T99" fmla="*/ 166 h 176"/>
                  <a:gd name="T100" fmla="*/ 142 w 160"/>
                  <a:gd name="T101" fmla="*/ 172 h 176"/>
                  <a:gd name="T102" fmla="*/ 138 w 160"/>
                  <a:gd name="T103" fmla="*/ 176 h 176"/>
                  <a:gd name="T104" fmla="*/ 130 w 160"/>
                  <a:gd name="T105" fmla="*/ 176 h 176"/>
                  <a:gd name="T106" fmla="*/ 130 w 160"/>
                  <a:gd name="T107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60" h="176">
                    <a:moveTo>
                      <a:pt x="130" y="176"/>
                    </a:moveTo>
                    <a:lnTo>
                      <a:pt x="130" y="176"/>
                    </a:lnTo>
                    <a:lnTo>
                      <a:pt x="128" y="176"/>
                    </a:lnTo>
                    <a:lnTo>
                      <a:pt x="126" y="172"/>
                    </a:lnTo>
                    <a:lnTo>
                      <a:pt x="126" y="172"/>
                    </a:lnTo>
                    <a:lnTo>
                      <a:pt x="128" y="170"/>
                    </a:lnTo>
                    <a:lnTo>
                      <a:pt x="130" y="168"/>
                    </a:lnTo>
                    <a:lnTo>
                      <a:pt x="130" y="168"/>
                    </a:lnTo>
                    <a:lnTo>
                      <a:pt x="134" y="168"/>
                    </a:lnTo>
                    <a:lnTo>
                      <a:pt x="138" y="166"/>
                    </a:lnTo>
                    <a:lnTo>
                      <a:pt x="140" y="164"/>
                    </a:lnTo>
                    <a:lnTo>
                      <a:pt x="140" y="160"/>
                    </a:lnTo>
                    <a:lnTo>
                      <a:pt x="140" y="16"/>
                    </a:lnTo>
                    <a:lnTo>
                      <a:pt x="140" y="16"/>
                    </a:lnTo>
                    <a:lnTo>
                      <a:pt x="142" y="8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4" y="8"/>
                    </a:lnTo>
                    <a:lnTo>
                      <a:pt x="10" y="10"/>
                    </a:lnTo>
                    <a:lnTo>
                      <a:pt x="10" y="14"/>
                    </a:lnTo>
                    <a:lnTo>
                      <a:pt x="8" y="16"/>
                    </a:lnTo>
                    <a:lnTo>
                      <a:pt x="8" y="146"/>
                    </a:lnTo>
                    <a:lnTo>
                      <a:pt x="8" y="146"/>
                    </a:lnTo>
                    <a:lnTo>
                      <a:pt x="8" y="148"/>
                    </a:lnTo>
                    <a:lnTo>
                      <a:pt x="4" y="150"/>
                    </a:lnTo>
                    <a:lnTo>
                      <a:pt x="4" y="150"/>
                    </a:lnTo>
                    <a:lnTo>
                      <a:pt x="2" y="148"/>
                    </a:lnTo>
                    <a:lnTo>
                      <a:pt x="0" y="14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6" y="6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144" y="0"/>
                    </a:lnTo>
                    <a:lnTo>
                      <a:pt x="144" y="0"/>
                    </a:lnTo>
                    <a:lnTo>
                      <a:pt x="144" y="0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8" y="2"/>
                    </a:lnTo>
                    <a:lnTo>
                      <a:pt x="160" y="4"/>
                    </a:lnTo>
                    <a:lnTo>
                      <a:pt x="160" y="4"/>
                    </a:lnTo>
                    <a:lnTo>
                      <a:pt x="158" y="8"/>
                    </a:lnTo>
                    <a:lnTo>
                      <a:pt x="156" y="8"/>
                    </a:lnTo>
                    <a:lnTo>
                      <a:pt x="156" y="8"/>
                    </a:lnTo>
                    <a:lnTo>
                      <a:pt x="150" y="10"/>
                    </a:lnTo>
                    <a:lnTo>
                      <a:pt x="148" y="16"/>
                    </a:lnTo>
                    <a:lnTo>
                      <a:pt x="148" y="160"/>
                    </a:lnTo>
                    <a:lnTo>
                      <a:pt x="148" y="160"/>
                    </a:lnTo>
                    <a:lnTo>
                      <a:pt x="146" y="166"/>
                    </a:lnTo>
                    <a:lnTo>
                      <a:pt x="142" y="172"/>
                    </a:lnTo>
                    <a:lnTo>
                      <a:pt x="138" y="176"/>
                    </a:lnTo>
                    <a:lnTo>
                      <a:pt x="130" y="176"/>
                    </a:lnTo>
                    <a:lnTo>
                      <a:pt x="130" y="176"/>
                    </a:ln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1" name="Freeform 1600"/>
              <p:cNvSpPr>
                <a:spLocks noEditPoints="1"/>
              </p:cNvSpPr>
              <p:nvPr/>
            </p:nvSpPr>
            <p:spPr bwMode="auto">
              <a:xfrm>
                <a:off x="-14706600" y="5795963"/>
                <a:ext cx="250825" cy="53975"/>
              </a:xfrm>
              <a:custGeom>
                <a:avLst/>
                <a:gdLst>
                  <a:gd name="T0" fmla="*/ 154 w 158"/>
                  <a:gd name="T1" fmla="*/ 34 h 34"/>
                  <a:gd name="T2" fmla="*/ 14 w 158"/>
                  <a:gd name="T3" fmla="*/ 34 h 34"/>
                  <a:gd name="T4" fmla="*/ 14 w 158"/>
                  <a:gd name="T5" fmla="*/ 34 h 34"/>
                  <a:gd name="T6" fmla="*/ 8 w 158"/>
                  <a:gd name="T7" fmla="*/ 34 h 34"/>
                  <a:gd name="T8" fmla="*/ 4 w 158"/>
                  <a:gd name="T9" fmla="*/ 30 h 34"/>
                  <a:gd name="T10" fmla="*/ 0 w 158"/>
                  <a:gd name="T11" fmla="*/ 26 h 34"/>
                  <a:gd name="T12" fmla="*/ 0 w 158"/>
                  <a:gd name="T13" fmla="*/ 20 h 34"/>
                  <a:gd name="T14" fmla="*/ 0 w 158"/>
                  <a:gd name="T15" fmla="*/ 4 h 34"/>
                  <a:gd name="T16" fmla="*/ 0 w 158"/>
                  <a:gd name="T17" fmla="*/ 4 h 34"/>
                  <a:gd name="T18" fmla="*/ 0 w 158"/>
                  <a:gd name="T19" fmla="*/ 2 h 34"/>
                  <a:gd name="T20" fmla="*/ 4 w 158"/>
                  <a:gd name="T21" fmla="*/ 0 h 34"/>
                  <a:gd name="T22" fmla="*/ 142 w 158"/>
                  <a:gd name="T23" fmla="*/ 0 h 34"/>
                  <a:gd name="T24" fmla="*/ 142 w 158"/>
                  <a:gd name="T25" fmla="*/ 0 h 34"/>
                  <a:gd name="T26" fmla="*/ 146 w 158"/>
                  <a:gd name="T27" fmla="*/ 2 h 34"/>
                  <a:gd name="T28" fmla="*/ 146 w 158"/>
                  <a:gd name="T29" fmla="*/ 4 h 34"/>
                  <a:gd name="T30" fmla="*/ 146 w 158"/>
                  <a:gd name="T31" fmla="*/ 20 h 34"/>
                  <a:gd name="T32" fmla="*/ 146 w 158"/>
                  <a:gd name="T33" fmla="*/ 20 h 34"/>
                  <a:gd name="T34" fmla="*/ 148 w 158"/>
                  <a:gd name="T35" fmla="*/ 24 h 34"/>
                  <a:gd name="T36" fmla="*/ 154 w 158"/>
                  <a:gd name="T37" fmla="*/ 26 h 34"/>
                  <a:gd name="T38" fmla="*/ 154 w 158"/>
                  <a:gd name="T39" fmla="*/ 26 h 34"/>
                  <a:gd name="T40" fmla="*/ 156 w 158"/>
                  <a:gd name="T41" fmla="*/ 28 h 34"/>
                  <a:gd name="T42" fmla="*/ 158 w 158"/>
                  <a:gd name="T43" fmla="*/ 30 h 34"/>
                  <a:gd name="T44" fmla="*/ 158 w 158"/>
                  <a:gd name="T45" fmla="*/ 30 h 34"/>
                  <a:gd name="T46" fmla="*/ 156 w 158"/>
                  <a:gd name="T47" fmla="*/ 34 h 34"/>
                  <a:gd name="T48" fmla="*/ 154 w 158"/>
                  <a:gd name="T49" fmla="*/ 34 h 34"/>
                  <a:gd name="T50" fmla="*/ 154 w 158"/>
                  <a:gd name="T51" fmla="*/ 34 h 34"/>
                  <a:gd name="T52" fmla="*/ 8 w 158"/>
                  <a:gd name="T53" fmla="*/ 8 h 34"/>
                  <a:gd name="T54" fmla="*/ 8 w 158"/>
                  <a:gd name="T55" fmla="*/ 20 h 34"/>
                  <a:gd name="T56" fmla="*/ 8 w 158"/>
                  <a:gd name="T57" fmla="*/ 20 h 34"/>
                  <a:gd name="T58" fmla="*/ 10 w 158"/>
                  <a:gd name="T59" fmla="*/ 24 h 34"/>
                  <a:gd name="T60" fmla="*/ 14 w 158"/>
                  <a:gd name="T61" fmla="*/ 26 h 34"/>
                  <a:gd name="T62" fmla="*/ 140 w 158"/>
                  <a:gd name="T63" fmla="*/ 26 h 34"/>
                  <a:gd name="T64" fmla="*/ 140 w 158"/>
                  <a:gd name="T65" fmla="*/ 26 h 34"/>
                  <a:gd name="T66" fmla="*/ 138 w 158"/>
                  <a:gd name="T67" fmla="*/ 20 h 34"/>
                  <a:gd name="T68" fmla="*/ 138 w 158"/>
                  <a:gd name="T69" fmla="*/ 8 h 34"/>
                  <a:gd name="T70" fmla="*/ 8 w 158"/>
                  <a:gd name="T71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8" h="34">
                    <a:moveTo>
                      <a:pt x="154" y="34"/>
                    </a:moveTo>
                    <a:lnTo>
                      <a:pt x="14" y="34"/>
                    </a:lnTo>
                    <a:lnTo>
                      <a:pt x="14" y="34"/>
                    </a:lnTo>
                    <a:lnTo>
                      <a:pt x="8" y="34"/>
                    </a:lnTo>
                    <a:lnTo>
                      <a:pt x="4" y="30"/>
                    </a:lnTo>
                    <a:lnTo>
                      <a:pt x="0" y="26"/>
                    </a:lnTo>
                    <a:lnTo>
                      <a:pt x="0" y="2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142" y="0"/>
                    </a:lnTo>
                    <a:lnTo>
                      <a:pt x="142" y="0"/>
                    </a:lnTo>
                    <a:lnTo>
                      <a:pt x="146" y="2"/>
                    </a:lnTo>
                    <a:lnTo>
                      <a:pt x="146" y="4"/>
                    </a:lnTo>
                    <a:lnTo>
                      <a:pt x="146" y="20"/>
                    </a:lnTo>
                    <a:lnTo>
                      <a:pt x="146" y="20"/>
                    </a:lnTo>
                    <a:lnTo>
                      <a:pt x="148" y="24"/>
                    </a:lnTo>
                    <a:lnTo>
                      <a:pt x="154" y="26"/>
                    </a:lnTo>
                    <a:lnTo>
                      <a:pt x="154" y="26"/>
                    </a:lnTo>
                    <a:lnTo>
                      <a:pt x="156" y="28"/>
                    </a:lnTo>
                    <a:lnTo>
                      <a:pt x="158" y="30"/>
                    </a:lnTo>
                    <a:lnTo>
                      <a:pt x="158" y="30"/>
                    </a:lnTo>
                    <a:lnTo>
                      <a:pt x="156" y="34"/>
                    </a:lnTo>
                    <a:lnTo>
                      <a:pt x="154" y="34"/>
                    </a:lnTo>
                    <a:lnTo>
                      <a:pt x="154" y="34"/>
                    </a:lnTo>
                    <a:close/>
                    <a:moveTo>
                      <a:pt x="8" y="8"/>
                    </a:moveTo>
                    <a:lnTo>
                      <a:pt x="8" y="20"/>
                    </a:lnTo>
                    <a:lnTo>
                      <a:pt x="8" y="20"/>
                    </a:lnTo>
                    <a:lnTo>
                      <a:pt x="10" y="24"/>
                    </a:lnTo>
                    <a:lnTo>
                      <a:pt x="14" y="26"/>
                    </a:lnTo>
                    <a:lnTo>
                      <a:pt x="140" y="26"/>
                    </a:lnTo>
                    <a:lnTo>
                      <a:pt x="140" y="26"/>
                    </a:lnTo>
                    <a:lnTo>
                      <a:pt x="138" y="20"/>
                    </a:lnTo>
                    <a:lnTo>
                      <a:pt x="138" y="8"/>
                    </a:lnTo>
                    <a:lnTo>
                      <a:pt x="8" y="8"/>
                    </a:ln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2" name="Freeform 1601"/>
              <p:cNvSpPr>
                <a:spLocks/>
              </p:cNvSpPr>
              <p:nvPr/>
            </p:nvSpPr>
            <p:spPr bwMode="auto">
              <a:xfrm>
                <a:off x="-14624050" y="5707063"/>
                <a:ext cx="155575" cy="12700"/>
              </a:xfrm>
              <a:custGeom>
                <a:avLst/>
                <a:gdLst>
                  <a:gd name="T0" fmla="*/ 94 w 98"/>
                  <a:gd name="T1" fmla="*/ 8 h 8"/>
                  <a:gd name="T2" fmla="*/ 4 w 98"/>
                  <a:gd name="T3" fmla="*/ 8 h 8"/>
                  <a:gd name="T4" fmla="*/ 4 w 98"/>
                  <a:gd name="T5" fmla="*/ 8 h 8"/>
                  <a:gd name="T6" fmla="*/ 2 w 98"/>
                  <a:gd name="T7" fmla="*/ 8 h 8"/>
                  <a:gd name="T8" fmla="*/ 0 w 98"/>
                  <a:gd name="T9" fmla="*/ 4 h 8"/>
                  <a:gd name="T10" fmla="*/ 0 w 98"/>
                  <a:gd name="T11" fmla="*/ 4 h 8"/>
                  <a:gd name="T12" fmla="*/ 2 w 98"/>
                  <a:gd name="T13" fmla="*/ 2 h 8"/>
                  <a:gd name="T14" fmla="*/ 4 w 98"/>
                  <a:gd name="T15" fmla="*/ 0 h 8"/>
                  <a:gd name="T16" fmla="*/ 94 w 98"/>
                  <a:gd name="T17" fmla="*/ 0 h 8"/>
                  <a:gd name="T18" fmla="*/ 94 w 98"/>
                  <a:gd name="T19" fmla="*/ 0 h 8"/>
                  <a:gd name="T20" fmla="*/ 96 w 98"/>
                  <a:gd name="T21" fmla="*/ 2 h 8"/>
                  <a:gd name="T22" fmla="*/ 98 w 98"/>
                  <a:gd name="T23" fmla="*/ 4 h 8"/>
                  <a:gd name="T24" fmla="*/ 98 w 98"/>
                  <a:gd name="T25" fmla="*/ 4 h 8"/>
                  <a:gd name="T26" fmla="*/ 96 w 98"/>
                  <a:gd name="T27" fmla="*/ 8 h 8"/>
                  <a:gd name="T28" fmla="*/ 94 w 98"/>
                  <a:gd name="T29" fmla="*/ 8 h 8"/>
                  <a:gd name="T30" fmla="*/ 94 w 98"/>
                  <a:gd name="T3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8" h="8">
                    <a:moveTo>
                      <a:pt x="94" y="8"/>
                    </a:move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6" y="2"/>
                    </a:lnTo>
                    <a:lnTo>
                      <a:pt x="98" y="4"/>
                    </a:lnTo>
                    <a:lnTo>
                      <a:pt x="98" y="4"/>
                    </a:lnTo>
                    <a:lnTo>
                      <a:pt x="96" y="8"/>
                    </a:lnTo>
                    <a:lnTo>
                      <a:pt x="94" y="8"/>
                    </a:lnTo>
                    <a:lnTo>
                      <a:pt x="94" y="8"/>
                    </a:ln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3" name="Freeform 1602"/>
              <p:cNvSpPr>
                <a:spLocks/>
              </p:cNvSpPr>
              <p:nvPr/>
            </p:nvSpPr>
            <p:spPr bwMode="auto">
              <a:xfrm>
                <a:off x="-14624050" y="5745163"/>
                <a:ext cx="155575" cy="12700"/>
              </a:xfrm>
              <a:custGeom>
                <a:avLst/>
                <a:gdLst>
                  <a:gd name="T0" fmla="*/ 94 w 98"/>
                  <a:gd name="T1" fmla="*/ 8 h 8"/>
                  <a:gd name="T2" fmla="*/ 4 w 98"/>
                  <a:gd name="T3" fmla="*/ 8 h 8"/>
                  <a:gd name="T4" fmla="*/ 4 w 98"/>
                  <a:gd name="T5" fmla="*/ 8 h 8"/>
                  <a:gd name="T6" fmla="*/ 2 w 98"/>
                  <a:gd name="T7" fmla="*/ 8 h 8"/>
                  <a:gd name="T8" fmla="*/ 0 w 98"/>
                  <a:gd name="T9" fmla="*/ 4 h 8"/>
                  <a:gd name="T10" fmla="*/ 0 w 98"/>
                  <a:gd name="T11" fmla="*/ 4 h 8"/>
                  <a:gd name="T12" fmla="*/ 2 w 98"/>
                  <a:gd name="T13" fmla="*/ 2 h 8"/>
                  <a:gd name="T14" fmla="*/ 4 w 98"/>
                  <a:gd name="T15" fmla="*/ 0 h 8"/>
                  <a:gd name="T16" fmla="*/ 94 w 98"/>
                  <a:gd name="T17" fmla="*/ 0 h 8"/>
                  <a:gd name="T18" fmla="*/ 94 w 98"/>
                  <a:gd name="T19" fmla="*/ 0 h 8"/>
                  <a:gd name="T20" fmla="*/ 96 w 98"/>
                  <a:gd name="T21" fmla="*/ 2 h 8"/>
                  <a:gd name="T22" fmla="*/ 98 w 98"/>
                  <a:gd name="T23" fmla="*/ 4 h 8"/>
                  <a:gd name="T24" fmla="*/ 98 w 98"/>
                  <a:gd name="T25" fmla="*/ 4 h 8"/>
                  <a:gd name="T26" fmla="*/ 96 w 98"/>
                  <a:gd name="T27" fmla="*/ 8 h 8"/>
                  <a:gd name="T28" fmla="*/ 94 w 98"/>
                  <a:gd name="T29" fmla="*/ 8 h 8"/>
                  <a:gd name="T30" fmla="*/ 94 w 98"/>
                  <a:gd name="T3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8" h="8">
                    <a:moveTo>
                      <a:pt x="94" y="8"/>
                    </a:move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6" y="2"/>
                    </a:lnTo>
                    <a:lnTo>
                      <a:pt x="98" y="4"/>
                    </a:lnTo>
                    <a:lnTo>
                      <a:pt x="98" y="4"/>
                    </a:lnTo>
                    <a:lnTo>
                      <a:pt x="96" y="8"/>
                    </a:lnTo>
                    <a:lnTo>
                      <a:pt x="94" y="8"/>
                    </a:lnTo>
                    <a:lnTo>
                      <a:pt x="94" y="8"/>
                    </a:ln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4" name="Freeform 1603"/>
              <p:cNvSpPr>
                <a:spLocks/>
              </p:cNvSpPr>
              <p:nvPr/>
            </p:nvSpPr>
            <p:spPr bwMode="auto">
              <a:xfrm>
                <a:off x="-14579600" y="5621338"/>
                <a:ext cx="38100" cy="57150"/>
              </a:xfrm>
              <a:custGeom>
                <a:avLst/>
                <a:gdLst>
                  <a:gd name="T0" fmla="*/ 12 w 24"/>
                  <a:gd name="T1" fmla="*/ 36 h 36"/>
                  <a:gd name="T2" fmla="*/ 12 w 24"/>
                  <a:gd name="T3" fmla="*/ 36 h 36"/>
                  <a:gd name="T4" fmla="*/ 12 w 24"/>
                  <a:gd name="T5" fmla="*/ 36 h 36"/>
                  <a:gd name="T6" fmla="*/ 12 w 24"/>
                  <a:gd name="T7" fmla="*/ 36 h 36"/>
                  <a:gd name="T8" fmla="*/ 10 w 24"/>
                  <a:gd name="T9" fmla="*/ 34 h 36"/>
                  <a:gd name="T10" fmla="*/ 8 w 24"/>
                  <a:gd name="T11" fmla="*/ 32 h 36"/>
                  <a:gd name="T12" fmla="*/ 0 w 24"/>
                  <a:gd name="T13" fmla="*/ 6 h 36"/>
                  <a:gd name="T14" fmla="*/ 0 w 24"/>
                  <a:gd name="T15" fmla="*/ 6 h 36"/>
                  <a:gd name="T16" fmla="*/ 0 w 24"/>
                  <a:gd name="T17" fmla="*/ 2 h 36"/>
                  <a:gd name="T18" fmla="*/ 2 w 24"/>
                  <a:gd name="T19" fmla="*/ 0 h 36"/>
                  <a:gd name="T20" fmla="*/ 2 w 24"/>
                  <a:gd name="T21" fmla="*/ 0 h 36"/>
                  <a:gd name="T22" fmla="*/ 6 w 24"/>
                  <a:gd name="T23" fmla="*/ 0 h 36"/>
                  <a:gd name="T24" fmla="*/ 8 w 24"/>
                  <a:gd name="T25" fmla="*/ 4 h 36"/>
                  <a:gd name="T26" fmla="*/ 12 w 24"/>
                  <a:gd name="T27" fmla="*/ 16 h 36"/>
                  <a:gd name="T28" fmla="*/ 16 w 24"/>
                  <a:gd name="T29" fmla="*/ 2 h 36"/>
                  <a:gd name="T30" fmla="*/ 16 w 24"/>
                  <a:gd name="T31" fmla="*/ 2 h 36"/>
                  <a:gd name="T32" fmla="*/ 18 w 24"/>
                  <a:gd name="T33" fmla="*/ 0 h 36"/>
                  <a:gd name="T34" fmla="*/ 20 w 24"/>
                  <a:gd name="T35" fmla="*/ 0 h 36"/>
                  <a:gd name="T36" fmla="*/ 20 w 24"/>
                  <a:gd name="T37" fmla="*/ 0 h 36"/>
                  <a:gd name="T38" fmla="*/ 24 w 24"/>
                  <a:gd name="T39" fmla="*/ 2 h 36"/>
                  <a:gd name="T40" fmla="*/ 24 w 24"/>
                  <a:gd name="T41" fmla="*/ 6 h 36"/>
                  <a:gd name="T42" fmla="*/ 16 w 24"/>
                  <a:gd name="T43" fmla="*/ 32 h 36"/>
                  <a:gd name="T44" fmla="*/ 16 w 24"/>
                  <a:gd name="T45" fmla="*/ 32 h 36"/>
                  <a:gd name="T46" fmla="*/ 14 w 24"/>
                  <a:gd name="T47" fmla="*/ 34 h 36"/>
                  <a:gd name="T48" fmla="*/ 12 w 24"/>
                  <a:gd name="T49" fmla="*/ 36 h 36"/>
                  <a:gd name="T50" fmla="*/ 12 w 24"/>
                  <a:gd name="T5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" h="36">
                    <a:moveTo>
                      <a:pt x="12" y="36"/>
                    </a:moveTo>
                    <a:lnTo>
                      <a:pt x="12" y="36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0" y="34"/>
                    </a:lnTo>
                    <a:lnTo>
                      <a:pt x="8" y="32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8" y="4"/>
                    </a:lnTo>
                    <a:lnTo>
                      <a:pt x="12" y="16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2"/>
                    </a:lnTo>
                    <a:lnTo>
                      <a:pt x="24" y="6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14" y="34"/>
                    </a:lnTo>
                    <a:lnTo>
                      <a:pt x="12" y="36"/>
                    </a:ln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5" name="Freeform 1604"/>
              <p:cNvSpPr>
                <a:spLocks/>
              </p:cNvSpPr>
              <p:nvPr/>
            </p:nvSpPr>
            <p:spPr bwMode="auto">
              <a:xfrm>
                <a:off x="-14554200" y="5621338"/>
                <a:ext cx="38100" cy="57150"/>
              </a:xfrm>
              <a:custGeom>
                <a:avLst/>
                <a:gdLst>
                  <a:gd name="T0" fmla="*/ 12 w 24"/>
                  <a:gd name="T1" fmla="*/ 36 h 36"/>
                  <a:gd name="T2" fmla="*/ 12 w 24"/>
                  <a:gd name="T3" fmla="*/ 36 h 36"/>
                  <a:gd name="T4" fmla="*/ 10 w 24"/>
                  <a:gd name="T5" fmla="*/ 34 h 36"/>
                  <a:gd name="T6" fmla="*/ 8 w 24"/>
                  <a:gd name="T7" fmla="*/ 32 h 36"/>
                  <a:gd name="T8" fmla="*/ 0 w 24"/>
                  <a:gd name="T9" fmla="*/ 6 h 36"/>
                  <a:gd name="T10" fmla="*/ 0 w 24"/>
                  <a:gd name="T11" fmla="*/ 6 h 36"/>
                  <a:gd name="T12" fmla="*/ 0 w 24"/>
                  <a:gd name="T13" fmla="*/ 2 h 36"/>
                  <a:gd name="T14" fmla="*/ 2 w 24"/>
                  <a:gd name="T15" fmla="*/ 0 h 36"/>
                  <a:gd name="T16" fmla="*/ 2 w 24"/>
                  <a:gd name="T17" fmla="*/ 0 h 36"/>
                  <a:gd name="T18" fmla="*/ 6 w 24"/>
                  <a:gd name="T19" fmla="*/ 0 h 36"/>
                  <a:gd name="T20" fmla="*/ 8 w 24"/>
                  <a:gd name="T21" fmla="*/ 2 h 36"/>
                  <a:gd name="T22" fmla="*/ 12 w 24"/>
                  <a:gd name="T23" fmla="*/ 16 h 36"/>
                  <a:gd name="T24" fmla="*/ 16 w 24"/>
                  <a:gd name="T25" fmla="*/ 4 h 36"/>
                  <a:gd name="T26" fmla="*/ 16 w 24"/>
                  <a:gd name="T27" fmla="*/ 4 h 36"/>
                  <a:gd name="T28" fmla="*/ 18 w 24"/>
                  <a:gd name="T29" fmla="*/ 0 h 36"/>
                  <a:gd name="T30" fmla="*/ 20 w 24"/>
                  <a:gd name="T31" fmla="*/ 0 h 36"/>
                  <a:gd name="T32" fmla="*/ 20 w 24"/>
                  <a:gd name="T33" fmla="*/ 0 h 36"/>
                  <a:gd name="T34" fmla="*/ 22 w 24"/>
                  <a:gd name="T35" fmla="*/ 2 h 36"/>
                  <a:gd name="T36" fmla="*/ 24 w 24"/>
                  <a:gd name="T37" fmla="*/ 6 h 36"/>
                  <a:gd name="T38" fmla="*/ 16 w 24"/>
                  <a:gd name="T39" fmla="*/ 32 h 36"/>
                  <a:gd name="T40" fmla="*/ 16 w 24"/>
                  <a:gd name="T41" fmla="*/ 32 h 36"/>
                  <a:gd name="T42" fmla="*/ 14 w 24"/>
                  <a:gd name="T43" fmla="*/ 34 h 36"/>
                  <a:gd name="T44" fmla="*/ 12 w 24"/>
                  <a:gd name="T45" fmla="*/ 36 h 36"/>
                  <a:gd name="T46" fmla="*/ 12 w 24"/>
                  <a:gd name="T47" fmla="*/ 36 h 36"/>
                  <a:gd name="T48" fmla="*/ 12 w 24"/>
                  <a:gd name="T49" fmla="*/ 36 h 36"/>
                  <a:gd name="T50" fmla="*/ 12 w 24"/>
                  <a:gd name="T5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" h="36">
                    <a:moveTo>
                      <a:pt x="12" y="36"/>
                    </a:moveTo>
                    <a:lnTo>
                      <a:pt x="12" y="36"/>
                    </a:lnTo>
                    <a:lnTo>
                      <a:pt x="10" y="34"/>
                    </a:lnTo>
                    <a:lnTo>
                      <a:pt x="8" y="32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12" y="16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2" y="2"/>
                    </a:lnTo>
                    <a:lnTo>
                      <a:pt x="24" y="6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14" y="3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6" name="Freeform 1605"/>
              <p:cNvSpPr>
                <a:spLocks/>
              </p:cNvSpPr>
              <p:nvPr/>
            </p:nvSpPr>
            <p:spPr bwMode="auto">
              <a:xfrm>
                <a:off x="-14585950" y="5643563"/>
                <a:ext cx="73025" cy="12700"/>
              </a:xfrm>
              <a:custGeom>
                <a:avLst/>
                <a:gdLst>
                  <a:gd name="T0" fmla="*/ 42 w 46"/>
                  <a:gd name="T1" fmla="*/ 8 h 8"/>
                  <a:gd name="T2" fmla="*/ 4 w 46"/>
                  <a:gd name="T3" fmla="*/ 8 h 8"/>
                  <a:gd name="T4" fmla="*/ 4 w 46"/>
                  <a:gd name="T5" fmla="*/ 8 h 8"/>
                  <a:gd name="T6" fmla="*/ 2 w 46"/>
                  <a:gd name="T7" fmla="*/ 6 h 8"/>
                  <a:gd name="T8" fmla="*/ 0 w 46"/>
                  <a:gd name="T9" fmla="*/ 4 h 8"/>
                  <a:gd name="T10" fmla="*/ 0 w 46"/>
                  <a:gd name="T11" fmla="*/ 4 h 8"/>
                  <a:gd name="T12" fmla="*/ 2 w 46"/>
                  <a:gd name="T13" fmla="*/ 0 h 8"/>
                  <a:gd name="T14" fmla="*/ 4 w 46"/>
                  <a:gd name="T15" fmla="*/ 0 h 8"/>
                  <a:gd name="T16" fmla="*/ 42 w 46"/>
                  <a:gd name="T17" fmla="*/ 0 h 8"/>
                  <a:gd name="T18" fmla="*/ 42 w 46"/>
                  <a:gd name="T19" fmla="*/ 0 h 8"/>
                  <a:gd name="T20" fmla="*/ 46 w 46"/>
                  <a:gd name="T21" fmla="*/ 0 h 8"/>
                  <a:gd name="T22" fmla="*/ 46 w 46"/>
                  <a:gd name="T23" fmla="*/ 4 h 8"/>
                  <a:gd name="T24" fmla="*/ 46 w 46"/>
                  <a:gd name="T25" fmla="*/ 4 h 8"/>
                  <a:gd name="T26" fmla="*/ 46 w 46"/>
                  <a:gd name="T27" fmla="*/ 6 h 8"/>
                  <a:gd name="T28" fmla="*/ 42 w 46"/>
                  <a:gd name="T29" fmla="*/ 8 h 8"/>
                  <a:gd name="T30" fmla="*/ 42 w 46"/>
                  <a:gd name="T3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6" h="8">
                    <a:moveTo>
                      <a:pt x="42" y="8"/>
                    </a:moveTo>
                    <a:lnTo>
                      <a:pt x="4" y="8"/>
                    </a:lnTo>
                    <a:lnTo>
                      <a:pt x="4" y="8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6" y="0"/>
                    </a:lnTo>
                    <a:lnTo>
                      <a:pt x="46" y="4"/>
                    </a:lnTo>
                    <a:lnTo>
                      <a:pt x="46" y="4"/>
                    </a:lnTo>
                    <a:lnTo>
                      <a:pt x="46" y="6"/>
                    </a:lnTo>
                    <a:lnTo>
                      <a:pt x="42" y="8"/>
                    </a:lnTo>
                    <a:lnTo>
                      <a:pt x="42" y="8"/>
                    </a:lnTo>
                    <a:close/>
                  </a:path>
                </a:pathLst>
              </a:custGeom>
              <a:solidFill>
                <a:srgbClr val="474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77" name="그룹 76"/>
            <p:cNvGrpSpPr/>
            <p:nvPr/>
          </p:nvGrpSpPr>
          <p:grpSpPr>
            <a:xfrm>
              <a:off x="3063346" y="3085545"/>
              <a:ext cx="415925" cy="690733"/>
              <a:chOff x="-14636750" y="6173788"/>
              <a:chExt cx="177800" cy="295275"/>
            </a:xfrm>
            <a:solidFill>
              <a:srgbClr val="0080E6"/>
            </a:solidFill>
          </p:grpSpPr>
          <p:sp>
            <p:nvSpPr>
              <p:cNvPr id="78" name="Freeform 1730"/>
              <p:cNvSpPr>
                <a:spLocks noEditPoints="1"/>
              </p:cNvSpPr>
              <p:nvPr/>
            </p:nvSpPr>
            <p:spPr bwMode="auto">
              <a:xfrm>
                <a:off x="-14636750" y="6173788"/>
                <a:ext cx="177800" cy="177800"/>
              </a:xfrm>
              <a:custGeom>
                <a:avLst/>
                <a:gdLst>
                  <a:gd name="T0" fmla="*/ 56 w 112"/>
                  <a:gd name="T1" fmla="*/ 112 h 112"/>
                  <a:gd name="T2" fmla="*/ 34 w 112"/>
                  <a:gd name="T3" fmla="*/ 108 h 112"/>
                  <a:gd name="T4" fmla="*/ 16 w 112"/>
                  <a:gd name="T5" fmla="*/ 96 h 112"/>
                  <a:gd name="T6" fmla="*/ 4 w 112"/>
                  <a:gd name="T7" fmla="*/ 78 h 112"/>
                  <a:gd name="T8" fmla="*/ 0 w 112"/>
                  <a:gd name="T9" fmla="*/ 56 h 112"/>
                  <a:gd name="T10" fmla="*/ 0 w 112"/>
                  <a:gd name="T11" fmla="*/ 46 h 112"/>
                  <a:gd name="T12" fmla="*/ 10 w 112"/>
                  <a:gd name="T13" fmla="*/ 26 h 112"/>
                  <a:gd name="T14" fmla="*/ 24 w 112"/>
                  <a:gd name="T15" fmla="*/ 10 h 112"/>
                  <a:gd name="T16" fmla="*/ 44 w 112"/>
                  <a:gd name="T17" fmla="*/ 2 h 112"/>
                  <a:gd name="T18" fmla="*/ 56 w 112"/>
                  <a:gd name="T19" fmla="*/ 0 h 112"/>
                  <a:gd name="T20" fmla="*/ 78 w 112"/>
                  <a:gd name="T21" fmla="*/ 4 h 112"/>
                  <a:gd name="T22" fmla="*/ 96 w 112"/>
                  <a:gd name="T23" fmla="*/ 16 h 112"/>
                  <a:gd name="T24" fmla="*/ 108 w 112"/>
                  <a:gd name="T25" fmla="*/ 34 h 112"/>
                  <a:gd name="T26" fmla="*/ 112 w 112"/>
                  <a:gd name="T27" fmla="*/ 56 h 112"/>
                  <a:gd name="T28" fmla="*/ 110 w 112"/>
                  <a:gd name="T29" fmla="*/ 68 h 112"/>
                  <a:gd name="T30" fmla="*/ 102 w 112"/>
                  <a:gd name="T31" fmla="*/ 88 h 112"/>
                  <a:gd name="T32" fmla="*/ 86 w 112"/>
                  <a:gd name="T33" fmla="*/ 102 h 112"/>
                  <a:gd name="T34" fmla="*/ 66 w 112"/>
                  <a:gd name="T35" fmla="*/ 112 h 112"/>
                  <a:gd name="T36" fmla="*/ 56 w 112"/>
                  <a:gd name="T37" fmla="*/ 112 h 112"/>
                  <a:gd name="T38" fmla="*/ 56 w 112"/>
                  <a:gd name="T39" fmla="*/ 8 h 112"/>
                  <a:gd name="T40" fmla="*/ 36 w 112"/>
                  <a:gd name="T41" fmla="*/ 12 h 112"/>
                  <a:gd name="T42" fmla="*/ 22 w 112"/>
                  <a:gd name="T43" fmla="*/ 22 h 112"/>
                  <a:gd name="T44" fmla="*/ 12 w 112"/>
                  <a:gd name="T45" fmla="*/ 38 h 112"/>
                  <a:gd name="T46" fmla="*/ 8 w 112"/>
                  <a:gd name="T47" fmla="*/ 56 h 112"/>
                  <a:gd name="T48" fmla="*/ 8 w 112"/>
                  <a:gd name="T49" fmla="*/ 66 h 112"/>
                  <a:gd name="T50" fmla="*/ 16 w 112"/>
                  <a:gd name="T51" fmla="*/ 84 h 112"/>
                  <a:gd name="T52" fmla="*/ 28 w 112"/>
                  <a:gd name="T53" fmla="*/ 96 h 112"/>
                  <a:gd name="T54" fmla="*/ 46 w 112"/>
                  <a:gd name="T55" fmla="*/ 104 h 112"/>
                  <a:gd name="T56" fmla="*/ 56 w 112"/>
                  <a:gd name="T57" fmla="*/ 104 h 112"/>
                  <a:gd name="T58" fmla="*/ 74 w 112"/>
                  <a:gd name="T59" fmla="*/ 100 h 112"/>
                  <a:gd name="T60" fmla="*/ 90 w 112"/>
                  <a:gd name="T61" fmla="*/ 90 h 112"/>
                  <a:gd name="T62" fmla="*/ 100 w 112"/>
                  <a:gd name="T63" fmla="*/ 76 h 112"/>
                  <a:gd name="T64" fmla="*/ 104 w 112"/>
                  <a:gd name="T65" fmla="*/ 56 h 112"/>
                  <a:gd name="T66" fmla="*/ 102 w 112"/>
                  <a:gd name="T67" fmla="*/ 46 h 112"/>
                  <a:gd name="T68" fmla="*/ 96 w 112"/>
                  <a:gd name="T69" fmla="*/ 30 h 112"/>
                  <a:gd name="T70" fmla="*/ 82 w 112"/>
                  <a:gd name="T71" fmla="*/ 16 h 112"/>
                  <a:gd name="T72" fmla="*/ 66 w 112"/>
                  <a:gd name="T73" fmla="*/ 10 h 112"/>
                  <a:gd name="T74" fmla="*/ 56 w 112"/>
                  <a:gd name="T75" fmla="*/ 8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2" h="112">
                    <a:moveTo>
                      <a:pt x="56" y="112"/>
                    </a:moveTo>
                    <a:lnTo>
                      <a:pt x="56" y="112"/>
                    </a:lnTo>
                    <a:lnTo>
                      <a:pt x="44" y="112"/>
                    </a:lnTo>
                    <a:lnTo>
                      <a:pt x="34" y="108"/>
                    </a:lnTo>
                    <a:lnTo>
                      <a:pt x="24" y="102"/>
                    </a:lnTo>
                    <a:lnTo>
                      <a:pt x="16" y="96"/>
                    </a:lnTo>
                    <a:lnTo>
                      <a:pt x="10" y="88"/>
                    </a:lnTo>
                    <a:lnTo>
                      <a:pt x="4" y="78"/>
                    </a:lnTo>
                    <a:lnTo>
                      <a:pt x="0" y="68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46"/>
                    </a:lnTo>
                    <a:lnTo>
                      <a:pt x="4" y="34"/>
                    </a:lnTo>
                    <a:lnTo>
                      <a:pt x="10" y="26"/>
                    </a:lnTo>
                    <a:lnTo>
                      <a:pt x="16" y="16"/>
                    </a:lnTo>
                    <a:lnTo>
                      <a:pt x="24" y="10"/>
                    </a:lnTo>
                    <a:lnTo>
                      <a:pt x="34" y="4"/>
                    </a:lnTo>
                    <a:lnTo>
                      <a:pt x="44" y="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66" y="2"/>
                    </a:lnTo>
                    <a:lnTo>
                      <a:pt x="78" y="4"/>
                    </a:lnTo>
                    <a:lnTo>
                      <a:pt x="86" y="10"/>
                    </a:lnTo>
                    <a:lnTo>
                      <a:pt x="96" y="16"/>
                    </a:lnTo>
                    <a:lnTo>
                      <a:pt x="102" y="26"/>
                    </a:lnTo>
                    <a:lnTo>
                      <a:pt x="108" y="34"/>
                    </a:lnTo>
                    <a:lnTo>
                      <a:pt x="110" y="46"/>
                    </a:lnTo>
                    <a:lnTo>
                      <a:pt x="112" y="56"/>
                    </a:lnTo>
                    <a:lnTo>
                      <a:pt x="112" y="56"/>
                    </a:lnTo>
                    <a:lnTo>
                      <a:pt x="110" y="68"/>
                    </a:lnTo>
                    <a:lnTo>
                      <a:pt x="108" y="78"/>
                    </a:lnTo>
                    <a:lnTo>
                      <a:pt x="102" y="88"/>
                    </a:lnTo>
                    <a:lnTo>
                      <a:pt x="96" y="96"/>
                    </a:lnTo>
                    <a:lnTo>
                      <a:pt x="86" y="102"/>
                    </a:lnTo>
                    <a:lnTo>
                      <a:pt x="78" y="108"/>
                    </a:lnTo>
                    <a:lnTo>
                      <a:pt x="66" y="112"/>
                    </a:lnTo>
                    <a:lnTo>
                      <a:pt x="56" y="112"/>
                    </a:lnTo>
                    <a:lnTo>
                      <a:pt x="56" y="112"/>
                    </a:lnTo>
                    <a:close/>
                    <a:moveTo>
                      <a:pt x="56" y="8"/>
                    </a:moveTo>
                    <a:lnTo>
                      <a:pt x="56" y="8"/>
                    </a:lnTo>
                    <a:lnTo>
                      <a:pt x="46" y="10"/>
                    </a:lnTo>
                    <a:lnTo>
                      <a:pt x="36" y="12"/>
                    </a:lnTo>
                    <a:lnTo>
                      <a:pt x="28" y="16"/>
                    </a:lnTo>
                    <a:lnTo>
                      <a:pt x="22" y="22"/>
                    </a:lnTo>
                    <a:lnTo>
                      <a:pt x="16" y="30"/>
                    </a:lnTo>
                    <a:lnTo>
                      <a:pt x="12" y="38"/>
                    </a:lnTo>
                    <a:lnTo>
                      <a:pt x="8" y="46"/>
                    </a:lnTo>
                    <a:lnTo>
                      <a:pt x="8" y="56"/>
                    </a:lnTo>
                    <a:lnTo>
                      <a:pt x="8" y="56"/>
                    </a:lnTo>
                    <a:lnTo>
                      <a:pt x="8" y="66"/>
                    </a:lnTo>
                    <a:lnTo>
                      <a:pt x="12" y="76"/>
                    </a:lnTo>
                    <a:lnTo>
                      <a:pt x="16" y="84"/>
                    </a:lnTo>
                    <a:lnTo>
                      <a:pt x="22" y="90"/>
                    </a:lnTo>
                    <a:lnTo>
                      <a:pt x="28" y="96"/>
                    </a:lnTo>
                    <a:lnTo>
                      <a:pt x="36" y="100"/>
                    </a:lnTo>
                    <a:lnTo>
                      <a:pt x="46" y="104"/>
                    </a:lnTo>
                    <a:lnTo>
                      <a:pt x="56" y="104"/>
                    </a:lnTo>
                    <a:lnTo>
                      <a:pt x="56" y="104"/>
                    </a:lnTo>
                    <a:lnTo>
                      <a:pt x="66" y="104"/>
                    </a:lnTo>
                    <a:lnTo>
                      <a:pt x="74" y="100"/>
                    </a:lnTo>
                    <a:lnTo>
                      <a:pt x="82" y="96"/>
                    </a:lnTo>
                    <a:lnTo>
                      <a:pt x="90" y="90"/>
                    </a:lnTo>
                    <a:lnTo>
                      <a:pt x="96" y="84"/>
                    </a:lnTo>
                    <a:lnTo>
                      <a:pt x="100" y="76"/>
                    </a:lnTo>
                    <a:lnTo>
                      <a:pt x="102" y="66"/>
                    </a:lnTo>
                    <a:lnTo>
                      <a:pt x="104" y="56"/>
                    </a:lnTo>
                    <a:lnTo>
                      <a:pt x="104" y="56"/>
                    </a:lnTo>
                    <a:lnTo>
                      <a:pt x="102" y="46"/>
                    </a:lnTo>
                    <a:lnTo>
                      <a:pt x="100" y="38"/>
                    </a:lnTo>
                    <a:lnTo>
                      <a:pt x="96" y="30"/>
                    </a:lnTo>
                    <a:lnTo>
                      <a:pt x="90" y="22"/>
                    </a:lnTo>
                    <a:lnTo>
                      <a:pt x="82" y="16"/>
                    </a:lnTo>
                    <a:lnTo>
                      <a:pt x="74" y="12"/>
                    </a:lnTo>
                    <a:lnTo>
                      <a:pt x="66" y="10"/>
                    </a:lnTo>
                    <a:lnTo>
                      <a:pt x="56" y="8"/>
                    </a:lnTo>
                    <a:lnTo>
                      <a:pt x="56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9" name="Freeform 1731"/>
              <p:cNvSpPr>
                <a:spLocks/>
              </p:cNvSpPr>
              <p:nvPr/>
            </p:nvSpPr>
            <p:spPr bwMode="auto">
              <a:xfrm>
                <a:off x="-14589125" y="6227763"/>
                <a:ext cx="47625" cy="73025"/>
              </a:xfrm>
              <a:custGeom>
                <a:avLst/>
                <a:gdLst>
                  <a:gd name="T0" fmla="*/ 14 w 30"/>
                  <a:gd name="T1" fmla="*/ 46 h 46"/>
                  <a:gd name="T2" fmla="*/ 14 w 30"/>
                  <a:gd name="T3" fmla="*/ 46 h 46"/>
                  <a:gd name="T4" fmla="*/ 14 w 30"/>
                  <a:gd name="T5" fmla="*/ 46 h 46"/>
                  <a:gd name="T6" fmla="*/ 14 w 30"/>
                  <a:gd name="T7" fmla="*/ 46 h 46"/>
                  <a:gd name="T8" fmla="*/ 12 w 30"/>
                  <a:gd name="T9" fmla="*/ 44 h 46"/>
                  <a:gd name="T10" fmla="*/ 10 w 30"/>
                  <a:gd name="T11" fmla="*/ 42 h 46"/>
                  <a:gd name="T12" fmla="*/ 0 w 30"/>
                  <a:gd name="T13" fmla="*/ 4 h 46"/>
                  <a:gd name="T14" fmla="*/ 0 w 30"/>
                  <a:gd name="T15" fmla="*/ 4 h 46"/>
                  <a:gd name="T16" fmla="*/ 0 w 30"/>
                  <a:gd name="T17" fmla="*/ 2 h 46"/>
                  <a:gd name="T18" fmla="*/ 2 w 30"/>
                  <a:gd name="T19" fmla="*/ 0 h 46"/>
                  <a:gd name="T20" fmla="*/ 2 w 30"/>
                  <a:gd name="T21" fmla="*/ 0 h 46"/>
                  <a:gd name="T22" fmla="*/ 6 w 30"/>
                  <a:gd name="T23" fmla="*/ 0 h 46"/>
                  <a:gd name="T24" fmla="*/ 8 w 30"/>
                  <a:gd name="T25" fmla="*/ 2 h 46"/>
                  <a:gd name="T26" fmla="*/ 14 w 30"/>
                  <a:gd name="T27" fmla="*/ 26 h 46"/>
                  <a:gd name="T28" fmla="*/ 22 w 30"/>
                  <a:gd name="T29" fmla="*/ 2 h 46"/>
                  <a:gd name="T30" fmla="*/ 22 w 30"/>
                  <a:gd name="T31" fmla="*/ 2 h 46"/>
                  <a:gd name="T32" fmla="*/ 24 w 30"/>
                  <a:gd name="T33" fmla="*/ 0 h 46"/>
                  <a:gd name="T34" fmla="*/ 26 w 30"/>
                  <a:gd name="T35" fmla="*/ 0 h 46"/>
                  <a:gd name="T36" fmla="*/ 26 w 30"/>
                  <a:gd name="T37" fmla="*/ 0 h 46"/>
                  <a:gd name="T38" fmla="*/ 30 w 30"/>
                  <a:gd name="T39" fmla="*/ 2 h 46"/>
                  <a:gd name="T40" fmla="*/ 30 w 30"/>
                  <a:gd name="T41" fmla="*/ 4 h 46"/>
                  <a:gd name="T42" fmla="*/ 18 w 30"/>
                  <a:gd name="T43" fmla="*/ 42 h 46"/>
                  <a:gd name="T44" fmla="*/ 18 w 30"/>
                  <a:gd name="T45" fmla="*/ 42 h 46"/>
                  <a:gd name="T46" fmla="*/ 16 w 30"/>
                  <a:gd name="T47" fmla="*/ 44 h 46"/>
                  <a:gd name="T48" fmla="*/ 14 w 30"/>
                  <a:gd name="T49" fmla="*/ 46 h 46"/>
                  <a:gd name="T50" fmla="*/ 14 w 30"/>
                  <a:gd name="T5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0" h="46">
                    <a:moveTo>
                      <a:pt x="14" y="46"/>
                    </a:moveTo>
                    <a:lnTo>
                      <a:pt x="14" y="46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2" y="44"/>
                    </a:lnTo>
                    <a:lnTo>
                      <a:pt x="10" y="4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14" y="26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0" y="2"/>
                    </a:lnTo>
                    <a:lnTo>
                      <a:pt x="30" y="4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6" y="44"/>
                    </a:lnTo>
                    <a:lnTo>
                      <a:pt x="14" y="46"/>
                    </a:lnTo>
                    <a:lnTo>
                      <a:pt x="14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0" name="Freeform 1732"/>
              <p:cNvSpPr>
                <a:spLocks/>
              </p:cNvSpPr>
              <p:nvPr/>
            </p:nvSpPr>
            <p:spPr bwMode="auto">
              <a:xfrm>
                <a:off x="-14554200" y="6227763"/>
                <a:ext cx="47625" cy="73025"/>
              </a:xfrm>
              <a:custGeom>
                <a:avLst/>
                <a:gdLst>
                  <a:gd name="T0" fmla="*/ 16 w 30"/>
                  <a:gd name="T1" fmla="*/ 46 h 46"/>
                  <a:gd name="T2" fmla="*/ 16 w 30"/>
                  <a:gd name="T3" fmla="*/ 46 h 46"/>
                  <a:gd name="T4" fmla="*/ 12 w 30"/>
                  <a:gd name="T5" fmla="*/ 44 h 46"/>
                  <a:gd name="T6" fmla="*/ 12 w 30"/>
                  <a:gd name="T7" fmla="*/ 42 h 46"/>
                  <a:gd name="T8" fmla="*/ 0 w 30"/>
                  <a:gd name="T9" fmla="*/ 4 h 46"/>
                  <a:gd name="T10" fmla="*/ 0 w 30"/>
                  <a:gd name="T11" fmla="*/ 4 h 46"/>
                  <a:gd name="T12" fmla="*/ 0 w 30"/>
                  <a:gd name="T13" fmla="*/ 2 h 46"/>
                  <a:gd name="T14" fmla="*/ 2 w 30"/>
                  <a:gd name="T15" fmla="*/ 0 h 46"/>
                  <a:gd name="T16" fmla="*/ 2 w 30"/>
                  <a:gd name="T17" fmla="*/ 0 h 46"/>
                  <a:gd name="T18" fmla="*/ 6 w 30"/>
                  <a:gd name="T19" fmla="*/ 0 h 46"/>
                  <a:gd name="T20" fmla="*/ 8 w 30"/>
                  <a:gd name="T21" fmla="*/ 2 h 46"/>
                  <a:gd name="T22" fmla="*/ 14 w 30"/>
                  <a:gd name="T23" fmla="*/ 26 h 46"/>
                  <a:gd name="T24" fmla="*/ 22 w 30"/>
                  <a:gd name="T25" fmla="*/ 2 h 46"/>
                  <a:gd name="T26" fmla="*/ 22 w 30"/>
                  <a:gd name="T27" fmla="*/ 2 h 46"/>
                  <a:gd name="T28" fmla="*/ 24 w 30"/>
                  <a:gd name="T29" fmla="*/ 0 h 46"/>
                  <a:gd name="T30" fmla="*/ 26 w 30"/>
                  <a:gd name="T31" fmla="*/ 0 h 46"/>
                  <a:gd name="T32" fmla="*/ 26 w 30"/>
                  <a:gd name="T33" fmla="*/ 0 h 46"/>
                  <a:gd name="T34" fmla="*/ 28 w 30"/>
                  <a:gd name="T35" fmla="*/ 2 h 46"/>
                  <a:gd name="T36" fmla="*/ 30 w 30"/>
                  <a:gd name="T37" fmla="*/ 4 h 46"/>
                  <a:gd name="T38" fmla="*/ 18 w 30"/>
                  <a:gd name="T39" fmla="*/ 42 h 46"/>
                  <a:gd name="T40" fmla="*/ 18 w 30"/>
                  <a:gd name="T41" fmla="*/ 42 h 46"/>
                  <a:gd name="T42" fmla="*/ 18 w 30"/>
                  <a:gd name="T43" fmla="*/ 44 h 46"/>
                  <a:gd name="T44" fmla="*/ 16 w 30"/>
                  <a:gd name="T45" fmla="*/ 46 h 46"/>
                  <a:gd name="T46" fmla="*/ 16 w 30"/>
                  <a:gd name="T47" fmla="*/ 46 h 46"/>
                  <a:gd name="T48" fmla="*/ 16 w 30"/>
                  <a:gd name="T49" fmla="*/ 46 h 46"/>
                  <a:gd name="T50" fmla="*/ 16 w 30"/>
                  <a:gd name="T5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0" h="46">
                    <a:moveTo>
                      <a:pt x="16" y="46"/>
                    </a:moveTo>
                    <a:lnTo>
                      <a:pt x="16" y="46"/>
                    </a:lnTo>
                    <a:lnTo>
                      <a:pt x="12" y="44"/>
                    </a:lnTo>
                    <a:lnTo>
                      <a:pt x="12" y="4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14" y="26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30" y="4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4"/>
                    </a:lnTo>
                    <a:lnTo>
                      <a:pt x="16" y="46"/>
                    </a:lnTo>
                    <a:lnTo>
                      <a:pt x="16" y="46"/>
                    </a:lnTo>
                    <a:lnTo>
                      <a:pt x="16" y="46"/>
                    </a:lnTo>
                    <a:lnTo>
                      <a:pt x="16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1" name="Freeform 1733"/>
              <p:cNvSpPr>
                <a:spLocks/>
              </p:cNvSpPr>
              <p:nvPr/>
            </p:nvSpPr>
            <p:spPr bwMode="auto">
              <a:xfrm>
                <a:off x="-14598650" y="6256338"/>
                <a:ext cx="98425" cy="12700"/>
              </a:xfrm>
              <a:custGeom>
                <a:avLst/>
                <a:gdLst>
                  <a:gd name="T0" fmla="*/ 58 w 62"/>
                  <a:gd name="T1" fmla="*/ 8 h 8"/>
                  <a:gd name="T2" fmla="*/ 4 w 62"/>
                  <a:gd name="T3" fmla="*/ 8 h 8"/>
                  <a:gd name="T4" fmla="*/ 4 w 62"/>
                  <a:gd name="T5" fmla="*/ 8 h 8"/>
                  <a:gd name="T6" fmla="*/ 2 w 62"/>
                  <a:gd name="T7" fmla="*/ 8 h 8"/>
                  <a:gd name="T8" fmla="*/ 0 w 62"/>
                  <a:gd name="T9" fmla="*/ 4 h 8"/>
                  <a:gd name="T10" fmla="*/ 0 w 62"/>
                  <a:gd name="T11" fmla="*/ 4 h 8"/>
                  <a:gd name="T12" fmla="*/ 2 w 62"/>
                  <a:gd name="T13" fmla="*/ 2 h 8"/>
                  <a:gd name="T14" fmla="*/ 4 w 62"/>
                  <a:gd name="T15" fmla="*/ 0 h 8"/>
                  <a:gd name="T16" fmla="*/ 58 w 62"/>
                  <a:gd name="T17" fmla="*/ 0 h 8"/>
                  <a:gd name="T18" fmla="*/ 58 w 62"/>
                  <a:gd name="T19" fmla="*/ 0 h 8"/>
                  <a:gd name="T20" fmla="*/ 62 w 62"/>
                  <a:gd name="T21" fmla="*/ 2 h 8"/>
                  <a:gd name="T22" fmla="*/ 62 w 62"/>
                  <a:gd name="T23" fmla="*/ 4 h 8"/>
                  <a:gd name="T24" fmla="*/ 62 w 62"/>
                  <a:gd name="T25" fmla="*/ 4 h 8"/>
                  <a:gd name="T26" fmla="*/ 62 w 62"/>
                  <a:gd name="T27" fmla="*/ 8 h 8"/>
                  <a:gd name="T28" fmla="*/ 58 w 62"/>
                  <a:gd name="T29" fmla="*/ 8 h 8"/>
                  <a:gd name="T30" fmla="*/ 58 w 62"/>
                  <a:gd name="T3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2" h="8">
                    <a:moveTo>
                      <a:pt x="58" y="8"/>
                    </a:move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62" y="2"/>
                    </a:lnTo>
                    <a:lnTo>
                      <a:pt x="62" y="4"/>
                    </a:lnTo>
                    <a:lnTo>
                      <a:pt x="62" y="4"/>
                    </a:lnTo>
                    <a:lnTo>
                      <a:pt x="62" y="8"/>
                    </a:lnTo>
                    <a:lnTo>
                      <a:pt x="58" y="8"/>
                    </a:lnTo>
                    <a:lnTo>
                      <a:pt x="58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2" name="Freeform 1734"/>
              <p:cNvSpPr>
                <a:spLocks noEditPoints="1"/>
              </p:cNvSpPr>
              <p:nvPr/>
            </p:nvSpPr>
            <p:spPr bwMode="auto">
              <a:xfrm>
                <a:off x="-14617700" y="6332538"/>
                <a:ext cx="139700" cy="136525"/>
              </a:xfrm>
              <a:custGeom>
                <a:avLst/>
                <a:gdLst>
                  <a:gd name="T0" fmla="*/ 44 w 88"/>
                  <a:gd name="T1" fmla="*/ 86 h 86"/>
                  <a:gd name="T2" fmla="*/ 44 w 88"/>
                  <a:gd name="T3" fmla="*/ 86 h 86"/>
                  <a:gd name="T4" fmla="*/ 40 w 88"/>
                  <a:gd name="T5" fmla="*/ 86 h 86"/>
                  <a:gd name="T6" fmla="*/ 2 w 88"/>
                  <a:gd name="T7" fmla="*/ 46 h 86"/>
                  <a:gd name="T8" fmla="*/ 2 w 88"/>
                  <a:gd name="T9" fmla="*/ 46 h 86"/>
                  <a:gd name="T10" fmla="*/ 0 w 88"/>
                  <a:gd name="T11" fmla="*/ 44 h 86"/>
                  <a:gd name="T12" fmla="*/ 0 w 88"/>
                  <a:gd name="T13" fmla="*/ 42 h 86"/>
                  <a:gd name="T14" fmla="*/ 0 w 88"/>
                  <a:gd name="T15" fmla="*/ 42 h 86"/>
                  <a:gd name="T16" fmla="*/ 2 w 88"/>
                  <a:gd name="T17" fmla="*/ 40 h 86"/>
                  <a:gd name="T18" fmla="*/ 4 w 88"/>
                  <a:gd name="T19" fmla="*/ 40 h 86"/>
                  <a:gd name="T20" fmla="*/ 20 w 88"/>
                  <a:gd name="T21" fmla="*/ 40 h 86"/>
                  <a:gd name="T22" fmla="*/ 20 w 88"/>
                  <a:gd name="T23" fmla="*/ 4 h 86"/>
                  <a:gd name="T24" fmla="*/ 20 w 88"/>
                  <a:gd name="T25" fmla="*/ 4 h 86"/>
                  <a:gd name="T26" fmla="*/ 22 w 88"/>
                  <a:gd name="T27" fmla="*/ 2 h 86"/>
                  <a:gd name="T28" fmla="*/ 22 w 88"/>
                  <a:gd name="T29" fmla="*/ 2 h 86"/>
                  <a:gd name="T30" fmla="*/ 26 w 88"/>
                  <a:gd name="T31" fmla="*/ 0 h 86"/>
                  <a:gd name="T32" fmla="*/ 26 w 88"/>
                  <a:gd name="T33" fmla="*/ 0 h 86"/>
                  <a:gd name="T34" fmla="*/ 34 w 88"/>
                  <a:gd name="T35" fmla="*/ 4 h 86"/>
                  <a:gd name="T36" fmla="*/ 44 w 88"/>
                  <a:gd name="T37" fmla="*/ 4 h 86"/>
                  <a:gd name="T38" fmla="*/ 52 w 88"/>
                  <a:gd name="T39" fmla="*/ 4 h 86"/>
                  <a:gd name="T40" fmla="*/ 62 w 88"/>
                  <a:gd name="T41" fmla="*/ 0 h 86"/>
                  <a:gd name="T42" fmla="*/ 62 w 88"/>
                  <a:gd name="T43" fmla="*/ 0 h 86"/>
                  <a:gd name="T44" fmla="*/ 66 w 88"/>
                  <a:gd name="T45" fmla="*/ 2 h 86"/>
                  <a:gd name="T46" fmla="*/ 66 w 88"/>
                  <a:gd name="T47" fmla="*/ 2 h 86"/>
                  <a:gd name="T48" fmla="*/ 68 w 88"/>
                  <a:gd name="T49" fmla="*/ 4 h 86"/>
                  <a:gd name="T50" fmla="*/ 68 w 88"/>
                  <a:gd name="T51" fmla="*/ 40 h 86"/>
                  <a:gd name="T52" fmla="*/ 84 w 88"/>
                  <a:gd name="T53" fmla="*/ 40 h 86"/>
                  <a:gd name="T54" fmla="*/ 84 w 88"/>
                  <a:gd name="T55" fmla="*/ 40 h 86"/>
                  <a:gd name="T56" fmla="*/ 86 w 88"/>
                  <a:gd name="T57" fmla="*/ 40 h 86"/>
                  <a:gd name="T58" fmla="*/ 86 w 88"/>
                  <a:gd name="T59" fmla="*/ 42 h 86"/>
                  <a:gd name="T60" fmla="*/ 86 w 88"/>
                  <a:gd name="T61" fmla="*/ 42 h 86"/>
                  <a:gd name="T62" fmla="*/ 88 w 88"/>
                  <a:gd name="T63" fmla="*/ 44 h 86"/>
                  <a:gd name="T64" fmla="*/ 86 w 88"/>
                  <a:gd name="T65" fmla="*/ 46 h 86"/>
                  <a:gd name="T66" fmla="*/ 46 w 88"/>
                  <a:gd name="T67" fmla="*/ 86 h 86"/>
                  <a:gd name="T68" fmla="*/ 46 w 88"/>
                  <a:gd name="T69" fmla="*/ 86 h 86"/>
                  <a:gd name="T70" fmla="*/ 44 w 88"/>
                  <a:gd name="T71" fmla="*/ 86 h 86"/>
                  <a:gd name="T72" fmla="*/ 44 w 88"/>
                  <a:gd name="T73" fmla="*/ 86 h 86"/>
                  <a:gd name="T74" fmla="*/ 14 w 88"/>
                  <a:gd name="T75" fmla="*/ 48 h 86"/>
                  <a:gd name="T76" fmla="*/ 44 w 88"/>
                  <a:gd name="T77" fmla="*/ 78 h 86"/>
                  <a:gd name="T78" fmla="*/ 74 w 88"/>
                  <a:gd name="T79" fmla="*/ 48 h 86"/>
                  <a:gd name="T80" fmla="*/ 64 w 88"/>
                  <a:gd name="T81" fmla="*/ 48 h 86"/>
                  <a:gd name="T82" fmla="*/ 64 w 88"/>
                  <a:gd name="T83" fmla="*/ 48 h 86"/>
                  <a:gd name="T84" fmla="*/ 60 w 88"/>
                  <a:gd name="T85" fmla="*/ 46 h 86"/>
                  <a:gd name="T86" fmla="*/ 60 w 88"/>
                  <a:gd name="T87" fmla="*/ 44 h 86"/>
                  <a:gd name="T88" fmla="*/ 60 w 88"/>
                  <a:gd name="T89" fmla="*/ 10 h 86"/>
                  <a:gd name="T90" fmla="*/ 60 w 88"/>
                  <a:gd name="T91" fmla="*/ 10 h 86"/>
                  <a:gd name="T92" fmla="*/ 44 w 88"/>
                  <a:gd name="T93" fmla="*/ 12 h 86"/>
                  <a:gd name="T94" fmla="*/ 28 w 88"/>
                  <a:gd name="T95" fmla="*/ 10 h 86"/>
                  <a:gd name="T96" fmla="*/ 28 w 88"/>
                  <a:gd name="T97" fmla="*/ 44 h 86"/>
                  <a:gd name="T98" fmla="*/ 28 w 88"/>
                  <a:gd name="T99" fmla="*/ 44 h 86"/>
                  <a:gd name="T100" fmla="*/ 26 w 88"/>
                  <a:gd name="T101" fmla="*/ 46 h 86"/>
                  <a:gd name="T102" fmla="*/ 24 w 88"/>
                  <a:gd name="T103" fmla="*/ 48 h 86"/>
                  <a:gd name="T104" fmla="*/ 14 w 88"/>
                  <a:gd name="T105" fmla="*/ 48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8" h="86">
                    <a:moveTo>
                      <a:pt x="44" y="86"/>
                    </a:moveTo>
                    <a:lnTo>
                      <a:pt x="44" y="86"/>
                    </a:lnTo>
                    <a:lnTo>
                      <a:pt x="40" y="86"/>
                    </a:lnTo>
                    <a:lnTo>
                      <a:pt x="2" y="46"/>
                    </a:lnTo>
                    <a:lnTo>
                      <a:pt x="2" y="46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2" y="40"/>
                    </a:lnTo>
                    <a:lnTo>
                      <a:pt x="4" y="40"/>
                    </a:lnTo>
                    <a:lnTo>
                      <a:pt x="20" y="40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4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6" y="2"/>
                    </a:lnTo>
                    <a:lnTo>
                      <a:pt x="66" y="2"/>
                    </a:lnTo>
                    <a:lnTo>
                      <a:pt x="68" y="4"/>
                    </a:lnTo>
                    <a:lnTo>
                      <a:pt x="68" y="40"/>
                    </a:lnTo>
                    <a:lnTo>
                      <a:pt x="84" y="40"/>
                    </a:lnTo>
                    <a:lnTo>
                      <a:pt x="84" y="40"/>
                    </a:lnTo>
                    <a:lnTo>
                      <a:pt x="86" y="40"/>
                    </a:lnTo>
                    <a:lnTo>
                      <a:pt x="86" y="42"/>
                    </a:lnTo>
                    <a:lnTo>
                      <a:pt x="86" y="42"/>
                    </a:lnTo>
                    <a:lnTo>
                      <a:pt x="88" y="44"/>
                    </a:lnTo>
                    <a:lnTo>
                      <a:pt x="86" y="46"/>
                    </a:lnTo>
                    <a:lnTo>
                      <a:pt x="46" y="86"/>
                    </a:lnTo>
                    <a:lnTo>
                      <a:pt x="46" y="86"/>
                    </a:lnTo>
                    <a:lnTo>
                      <a:pt x="44" y="86"/>
                    </a:lnTo>
                    <a:lnTo>
                      <a:pt x="44" y="86"/>
                    </a:lnTo>
                    <a:close/>
                    <a:moveTo>
                      <a:pt x="14" y="48"/>
                    </a:moveTo>
                    <a:lnTo>
                      <a:pt x="44" y="78"/>
                    </a:lnTo>
                    <a:lnTo>
                      <a:pt x="74" y="48"/>
                    </a:lnTo>
                    <a:lnTo>
                      <a:pt x="64" y="48"/>
                    </a:lnTo>
                    <a:lnTo>
                      <a:pt x="64" y="48"/>
                    </a:lnTo>
                    <a:lnTo>
                      <a:pt x="60" y="46"/>
                    </a:lnTo>
                    <a:lnTo>
                      <a:pt x="60" y="4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44" y="12"/>
                    </a:lnTo>
                    <a:lnTo>
                      <a:pt x="28" y="10"/>
                    </a:lnTo>
                    <a:lnTo>
                      <a:pt x="28" y="44"/>
                    </a:lnTo>
                    <a:lnTo>
                      <a:pt x="28" y="44"/>
                    </a:lnTo>
                    <a:lnTo>
                      <a:pt x="26" y="46"/>
                    </a:lnTo>
                    <a:lnTo>
                      <a:pt x="24" y="48"/>
                    </a:lnTo>
                    <a:lnTo>
                      <a:pt x="14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57" name="그룹 56"/>
            <p:cNvGrpSpPr/>
            <p:nvPr/>
          </p:nvGrpSpPr>
          <p:grpSpPr>
            <a:xfrm>
              <a:off x="4995833" y="2486584"/>
              <a:ext cx="473075" cy="443169"/>
              <a:chOff x="-11318875" y="261937"/>
              <a:chExt cx="552450" cy="517526"/>
            </a:xfrm>
            <a:solidFill>
              <a:schemeClr val="bg1"/>
            </a:solidFill>
          </p:grpSpPr>
          <p:sp>
            <p:nvSpPr>
              <p:cNvPr id="58" name="Freeform 915"/>
              <p:cNvSpPr>
                <a:spLocks noEditPoints="1"/>
              </p:cNvSpPr>
              <p:nvPr/>
            </p:nvSpPr>
            <p:spPr bwMode="auto">
              <a:xfrm>
                <a:off x="-11153775" y="458788"/>
                <a:ext cx="225425" cy="171450"/>
              </a:xfrm>
              <a:custGeom>
                <a:avLst/>
                <a:gdLst>
                  <a:gd name="T0" fmla="*/ 68 w 142"/>
                  <a:gd name="T1" fmla="*/ 108 h 108"/>
                  <a:gd name="T2" fmla="*/ 66 w 142"/>
                  <a:gd name="T3" fmla="*/ 108 h 108"/>
                  <a:gd name="T4" fmla="*/ 34 w 142"/>
                  <a:gd name="T5" fmla="*/ 104 h 108"/>
                  <a:gd name="T6" fmla="*/ 14 w 142"/>
                  <a:gd name="T7" fmla="*/ 96 h 108"/>
                  <a:gd name="T8" fmla="*/ 2 w 142"/>
                  <a:gd name="T9" fmla="*/ 84 h 108"/>
                  <a:gd name="T10" fmla="*/ 0 w 142"/>
                  <a:gd name="T11" fmla="*/ 28 h 108"/>
                  <a:gd name="T12" fmla="*/ 2 w 142"/>
                  <a:gd name="T13" fmla="*/ 20 h 108"/>
                  <a:gd name="T14" fmla="*/ 8 w 142"/>
                  <a:gd name="T15" fmla="*/ 10 h 108"/>
                  <a:gd name="T16" fmla="*/ 14 w 142"/>
                  <a:gd name="T17" fmla="*/ 8 h 108"/>
                  <a:gd name="T18" fmla="*/ 50 w 142"/>
                  <a:gd name="T19" fmla="*/ 0 h 108"/>
                  <a:gd name="T20" fmla="*/ 68 w 142"/>
                  <a:gd name="T21" fmla="*/ 0 h 108"/>
                  <a:gd name="T22" fmla="*/ 72 w 142"/>
                  <a:gd name="T23" fmla="*/ 0 h 108"/>
                  <a:gd name="T24" fmla="*/ 74 w 142"/>
                  <a:gd name="T25" fmla="*/ 0 h 108"/>
                  <a:gd name="T26" fmla="*/ 74 w 142"/>
                  <a:gd name="T27" fmla="*/ 0 h 108"/>
                  <a:gd name="T28" fmla="*/ 106 w 142"/>
                  <a:gd name="T29" fmla="*/ 2 h 108"/>
                  <a:gd name="T30" fmla="*/ 128 w 142"/>
                  <a:gd name="T31" fmla="*/ 8 h 108"/>
                  <a:gd name="T32" fmla="*/ 134 w 142"/>
                  <a:gd name="T33" fmla="*/ 10 h 108"/>
                  <a:gd name="T34" fmla="*/ 140 w 142"/>
                  <a:gd name="T35" fmla="*/ 20 h 108"/>
                  <a:gd name="T36" fmla="*/ 142 w 142"/>
                  <a:gd name="T37" fmla="*/ 74 h 108"/>
                  <a:gd name="T38" fmla="*/ 140 w 142"/>
                  <a:gd name="T39" fmla="*/ 84 h 108"/>
                  <a:gd name="T40" fmla="*/ 128 w 142"/>
                  <a:gd name="T41" fmla="*/ 96 h 108"/>
                  <a:gd name="T42" fmla="*/ 108 w 142"/>
                  <a:gd name="T43" fmla="*/ 104 h 108"/>
                  <a:gd name="T44" fmla="*/ 76 w 142"/>
                  <a:gd name="T45" fmla="*/ 108 h 108"/>
                  <a:gd name="T46" fmla="*/ 74 w 142"/>
                  <a:gd name="T47" fmla="*/ 108 h 108"/>
                  <a:gd name="T48" fmla="*/ 74 w 142"/>
                  <a:gd name="T49" fmla="*/ 108 h 108"/>
                  <a:gd name="T50" fmla="*/ 70 w 142"/>
                  <a:gd name="T51" fmla="*/ 108 h 108"/>
                  <a:gd name="T52" fmla="*/ 68 w 142"/>
                  <a:gd name="T53" fmla="*/ 108 h 108"/>
                  <a:gd name="T54" fmla="*/ 68 w 142"/>
                  <a:gd name="T55" fmla="*/ 108 h 108"/>
                  <a:gd name="T56" fmla="*/ 70 w 142"/>
                  <a:gd name="T57" fmla="*/ 92 h 108"/>
                  <a:gd name="T58" fmla="*/ 72 w 142"/>
                  <a:gd name="T59" fmla="*/ 92 h 108"/>
                  <a:gd name="T60" fmla="*/ 74 w 142"/>
                  <a:gd name="T61" fmla="*/ 92 h 108"/>
                  <a:gd name="T62" fmla="*/ 110 w 142"/>
                  <a:gd name="T63" fmla="*/ 86 h 108"/>
                  <a:gd name="T64" fmla="*/ 124 w 142"/>
                  <a:gd name="T65" fmla="*/ 78 h 108"/>
                  <a:gd name="T66" fmla="*/ 124 w 142"/>
                  <a:gd name="T67" fmla="*/ 28 h 108"/>
                  <a:gd name="T68" fmla="*/ 124 w 142"/>
                  <a:gd name="T69" fmla="*/ 26 h 108"/>
                  <a:gd name="T70" fmla="*/ 122 w 142"/>
                  <a:gd name="T71" fmla="*/ 24 h 108"/>
                  <a:gd name="T72" fmla="*/ 104 w 142"/>
                  <a:gd name="T73" fmla="*/ 20 h 108"/>
                  <a:gd name="T74" fmla="*/ 74 w 142"/>
                  <a:gd name="T75" fmla="*/ 16 h 108"/>
                  <a:gd name="T76" fmla="*/ 72 w 142"/>
                  <a:gd name="T77" fmla="*/ 16 h 108"/>
                  <a:gd name="T78" fmla="*/ 70 w 142"/>
                  <a:gd name="T79" fmla="*/ 16 h 108"/>
                  <a:gd name="T80" fmla="*/ 68 w 142"/>
                  <a:gd name="T81" fmla="*/ 16 h 108"/>
                  <a:gd name="T82" fmla="*/ 38 w 142"/>
                  <a:gd name="T83" fmla="*/ 20 h 108"/>
                  <a:gd name="T84" fmla="*/ 20 w 142"/>
                  <a:gd name="T85" fmla="*/ 24 h 108"/>
                  <a:gd name="T86" fmla="*/ 18 w 142"/>
                  <a:gd name="T87" fmla="*/ 28 h 108"/>
                  <a:gd name="T88" fmla="*/ 18 w 142"/>
                  <a:gd name="T89" fmla="*/ 74 h 108"/>
                  <a:gd name="T90" fmla="*/ 22 w 142"/>
                  <a:gd name="T91" fmla="*/ 80 h 108"/>
                  <a:gd name="T92" fmla="*/ 48 w 142"/>
                  <a:gd name="T93" fmla="*/ 90 h 108"/>
                  <a:gd name="T94" fmla="*/ 68 w 142"/>
                  <a:gd name="T95" fmla="*/ 92 h 108"/>
                  <a:gd name="T96" fmla="*/ 70 w 142"/>
                  <a:gd name="T97" fmla="*/ 9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2" h="108">
                    <a:moveTo>
                      <a:pt x="68" y="108"/>
                    </a:moveTo>
                    <a:lnTo>
                      <a:pt x="68" y="108"/>
                    </a:lnTo>
                    <a:lnTo>
                      <a:pt x="66" y="108"/>
                    </a:lnTo>
                    <a:lnTo>
                      <a:pt x="66" y="108"/>
                    </a:lnTo>
                    <a:lnTo>
                      <a:pt x="46" y="106"/>
                    </a:lnTo>
                    <a:lnTo>
                      <a:pt x="34" y="104"/>
                    </a:lnTo>
                    <a:lnTo>
                      <a:pt x="24" y="100"/>
                    </a:lnTo>
                    <a:lnTo>
                      <a:pt x="14" y="96"/>
                    </a:lnTo>
                    <a:lnTo>
                      <a:pt x="6" y="90"/>
                    </a:lnTo>
                    <a:lnTo>
                      <a:pt x="2" y="84"/>
                    </a:lnTo>
                    <a:lnTo>
                      <a:pt x="0" y="74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0"/>
                    </a:lnTo>
                    <a:lnTo>
                      <a:pt x="4" y="16"/>
                    </a:lnTo>
                    <a:lnTo>
                      <a:pt x="8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36" y="2"/>
                    </a:lnTo>
                    <a:lnTo>
                      <a:pt x="50" y="0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92" y="0"/>
                    </a:lnTo>
                    <a:lnTo>
                      <a:pt x="106" y="2"/>
                    </a:lnTo>
                    <a:lnTo>
                      <a:pt x="128" y="8"/>
                    </a:lnTo>
                    <a:lnTo>
                      <a:pt x="128" y="8"/>
                    </a:lnTo>
                    <a:lnTo>
                      <a:pt x="128" y="8"/>
                    </a:lnTo>
                    <a:lnTo>
                      <a:pt x="134" y="10"/>
                    </a:lnTo>
                    <a:lnTo>
                      <a:pt x="138" y="16"/>
                    </a:lnTo>
                    <a:lnTo>
                      <a:pt x="140" y="20"/>
                    </a:lnTo>
                    <a:lnTo>
                      <a:pt x="142" y="28"/>
                    </a:lnTo>
                    <a:lnTo>
                      <a:pt x="142" y="74"/>
                    </a:lnTo>
                    <a:lnTo>
                      <a:pt x="142" y="74"/>
                    </a:lnTo>
                    <a:lnTo>
                      <a:pt x="140" y="84"/>
                    </a:lnTo>
                    <a:lnTo>
                      <a:pt x="136" y="90"/>
                    </a:lnTo>
                    <a:lnTo>
                      <a:pt x="128" y="96"/>
                    </a:lnTo>
                    <a:lnTo>
                      <a:pt x="118" y="100"/>
                    </a:lnTo>
                    <a:lnTo>
                      <a:pt x="108" y="104"/>
                    </a:lnTo>
                    <a:lnTo>
                      <a:pt x="96" y="106"/>
                    </a:lnTo>
                    <a:lnTo>
                      <a:pt x="76" y="108"/>
                    </a:lnTo>
                    <a:lnTo>
                      <a:pt x="76" y="108"/>
                    </a:lnTo>
                    <a:lnTo>
                      <a:pt x="74" y="108"/>
                    </a:lnTo>
                    <a:lnTo>
                      <a:pt x="74" y="108"/>
                    </a:lnTo>
                    <a:lnTo>
                      <a:pt x="74" y="108"/>
                    </a:lnTo>
                    <a:lnTo>
                      <a:pt x="74" y="108"/>
                    </a:lnTo>
                    <a:lnTo>
                      <a:pt x="70" y="108"/>
                    </a:lnTo>
                    <a:lnTo>
                      <a:pt x="70" y="108"/>
                    </a:lnTo>
                    <a:lnTo>
                      <a:pt x="68" y="108"/>
                    </a:lnTo>
                    <a:lnTo>
                      <a:pt x="68" y="108"/>
                    </a:lnTo>
                    <a:lnTo>
                      <a:pt x="68" y="108"/>
                    </a:lnTo>
                    <a:lnTo>
                      <a:pt x="68" y="108"/>
                    </a:lnTo>
                    <a:close/>
                    <a:moveTo>
                      <a:pt x="70" y="92"/>
                    </a:moveTo>
                    <a:lnTo>
                      <a:pt x="72" y="92"/>
                    </a:lnTo>
                    <a:lnTo>
                      <a:pt x="72" y="92"/>
                    </a:lnTo>
                    <a:lnTo>
                      <a:pt x="74" y="92"/>
                    </a:lnTo>
                    <a:lnTo>
                      <a:pt x="74" y="92"/>
                    </a:lnTo>
                    <a:lnTo>
                      <a:pt x="94" y="90"/>
                    </a:lnTo>
                    <a:lnTo>
                      <a:pt x="110" y="86"/>
                    </a:lnTo>
                    <a:lnTo>
                      <a:pt x="120" y="80"/>
                    </a:lnTo>
                    <a:lnTo>
                      <a:pt x="124" y="78"/>
                    </a:lnTo>
                    <a:lnTo>
                      <a:pt x="124" y="74"/>
                    </a:lnTo>
                    <a:lnTo>
                      <a:pt x="124" y="28"/>
                    </a:lnTo>
                    <a:lnTo>
                      <a:pt x="124" y="28"/>
                    </a:lnTo>
                    <a:lnTo>
                      <a:pt x="124" y="26"/>
                    </a:lnTo>
                    <a:lnTo>
                      <a:pt x="122" y="24"/>
                    </a:lnTo>
                    <a:lnTo>
                      <a:pt x="122" y="24"/>
                    </a:lnTo>
                    <a:lnTo>
                      <a:pt x="122" y="24"/>
                    </a:lnTo>
                    <a:lnTo>
                      <a:pt x="104" y="20"/>
                    </a:lnTo>
                    <a:lnTo>
                      <a:pt x="90" y="18"/>
                    </a:lnTo>
                    <a:lnTo>
                      <a:pt x="74" y="16"/>
                    </a:lnTo>
                    <a:lnTo>
                      <a:pt x="74" y="16"/>
                    </a:lnTo>
                    <a:lnTo>
                      <a:pt x="72" y="16"/>
                    </a:lnTo>
                    <a:lnTo>
                      <a:pt x="70" y="16"/>
                    </a:lnTo>
                    <a:lnTo>
                      <a:pt x="70" y="16"/>
                    </a:lnTo>
                    <a:lnTo>
                      <a:pt x="68" y="16"/>
                    </a:lnTo>
                    <a:lnTo>
                      <a:pt x="68" y="16"/>
                    </a:lnTo>
                    <a:lnTo>
                      <a:pt x="52" y="18"/>
                    </a:lnTo>
                    <a:lnTo>
                      <a:pt x="38" y="20"/>
                    </a:lnTo>
                    <a:lnTo>
                      <a:pt x="20" y="24"/>
                    </a:lnTo>
                    <a:lnTo>
                      <a:pt x="20" y="24"/>
                    </a:lnTo>
                    <a:lnTo>
                      <a:pt x="18" y="26"/>
                    </a:lnTo>
                    <a:lnTo>
                      <a:pt x="18" y="28"/>
                    </a:lnTo>
                    <a:lnTo>
                      <a:pt x="18" y="74"/>
                    </a:lnTo>
                    <a:lnTo>
                      <a:pt x="18" y="74"/>
                    </a:lnTo>
                    <a:lnTo>
                      <a:pt x="18" y="78"/>
                    </a:lnTo>
                    <a:lnTo>
                      <a:pt x="22" y="80"/>
                    </a:lnTo>
                    <a:lnTo>
                      <a:pt x="32" y="86"/>
                    </a:lnTo>
                    <a:lnTo>
                      <a:pt x="48" y="90"/>
                    </a:lnTo>
                    <a:lnTo>
                      <a:pt x="68" y="92"/>
                    </a:lnTo>
                    <a:lnTo>
                      <a:pt x="68" y="92"/>
                    </a:lnTo>
                    <a:lnTo>
                      <a:pt x="70" y="92"/>
                    </a:lnTo>
                    <a:lnTo>
                      <a:pt x="70" y="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9" name="Freeform 916"/>
              <p:cNvSpPr>
                <a:spLocks noEditPoints="1"/>
              </p:cNvSpPr>
              <p:nvPr/>
            </p:nvSpPr>
            <p:spPr bwMode="auto">
              <a:xfrm>
                <a:off x="-11153775" y="512763"/>
                <a:ext cx="225425" cy="63500"/>
              </a:xfrm>
              <a:custGeom>
                <a:avLst/>
                <a:gdLst>
                  <a:gd name="T0" fmla="*/ 70 w 142"/>
                  <a:gd name="T1" fmla="*/ 40 h 40"/>
                  <a:gd name="T2" fmla="*/ 68 w 142"/>
                  <a:gd name="T3" fmla="*/ 40 h 40"/>
                  <a:gd name="T4" fmla="*/ 68 w 142"/>
                  <a:gd name="T5" fmla="*/ 40 h 40"/>
                  <a:gd name="T6" fmla="*/ 10 w 142"/>
                  <a:gd name="T7" fmla="*/ 36 h 40"/>
                  <a:gd name="T8" fmla="*/ 2 w 142"/>
                  <a:gd name="T9" fmla="*/ 32 h 40"/>
                  <a:gd name="T10" fmla="*/ 0 w 142"/>
                  <a:gd name="T11" fmla="*/ 26 h 40"/>
                  <a:gd name="T12" fmla="*/ 0 w 142"/>
                  <a:gd name="T13" fmla="*/ 14 h 40"/>
                  <a:gd name="T14" fmla="*/ 4 w 142"/>
                  <a:gd name="T15" fmla="*/ 6 h 40"/>
                  <a:gd name="T16" fmla="*/ 16 w 142"/>
                  <a:gd name="T17" fmla="*/ 2 h 40"/>
                  <a:gd name="T18" fmla="*/ 36 w 142"/>
                  <a:gd name="T19" fmla="*/ 0 h 40"/>
                  <a:gd name="T20" fmla="*/ 68 w 142"/>
                  <a:gd name="T21" fmla="*/ 0 h 40"/>
                  <a:gd name="T22" fmla="*/ 70 w 142"/>
                  <a:gd name="T23" fmla="*/ 0 h 40"/>
                  <a:gd name="T24" fmla="*/ 74 w 142"/>
                  <a:gd name="T25" fmla="*/ 0 h 40"/>
                  <a:gd name="T26" fmla="*/ 74 w 142"/>
                  <a:gd name="T27" fmla="*/ 0 h 40"/>
                  <a:gd name="T28" fmla="*/ 126 w 142"/>
                  <a:gd name="T29" fmla="*/ 2 h 40"/>
                  <a:gd name="T30" fmla="*/ 126 w 142"/>
                  <a:gd name="T31" fmla="*/ 2 h 40"/>
                  <a:gd name="T32" fmla="*/ 134 w 142"/>
                  <a:gd name="T33" fmla="*/ 4 h 40"/>
                  <a:gd name="T34" fmla="*/ 142 w 142"/>
                  <a:gd name="T35" fmla="*/ 10 h 40"/>
                  <a:gd name="T36" fmla="*/ 142 w 142"/>
                  <a:gd name="T37" fmla="*/ 26 h 40"/>
                  <a:gd name="T38" fmla="*/ 142 w 142"/>
                  <a:gd name="T39" fmla="*/ 28 h 40"/>
                  <a:gd name="T40" fmla="*/ 138 w 142"/>
                  <a:gd name="T41" fmla="*/ 34 h 40"/>
                  <a:gd name="T42" fmla="*/ 112 w 142"/>
                  <a:gd name="T43" fmla="*/ 40 h 40"/>
                  <a:gd name="T44" fmla="*/ 74 w 142"/>
                  <a:gd name="T45" fmla="*/ 40 h 40"/>
                  <a:gd name="T46" fmla="*/ 74 w 142"/>
                  <a:gd name="T47" fmla="*/ 40 h 40"/>
                  <a:gd name="T48" fmla="*/ 72 w 142"/>
                  <a:gd name="T49" fmla="*/ 24 h 40"/>
                  <a:gd name="T50" fmla="*/ 74 w 142"/>
                  <a:gd name="T51" fmla="*/ 24 h 40"/>
                  <a:gd name="T52" fmla="*/ 106 w 142"/>
                  <a:gd name="T53" fmla="*/ 22 h 40"/>
                  <a:gd name="T54" fmla="*/ 124 w 142"/>
                  <a:gd name="T55" fmla="*/ 18 h 40"/>
                  <a:gd name="T56" fmla="*/ 124 w 142"/>
                  <a:gd name="T57" fmla="*/ 18 h 40"/>
                  <a:gd name="T58" fmla="*/ 106 w 142"/>
                  <a:gd name="T59" fmla="*/ 18 h 40"/>
                  <a:gd name="T60" fmla="*/ 74 w 142"/>
                  <a:gd name="T61" fmla="*/ 16 h 40"/>
                  <a:gd name="T62" fmla="*/ 70 w 142"/>
                  <a:gd name="T63" fmla="*/ 16 h 40"/>
                  <a:gd name="T64" fmla="*/ 70 w 142"/>
                  <a:gd name="T65" fmla="*/ 16 h 40"/>
                  <a:gd name="T66" fmla="*/ 68 w 142"/>
                  <a:gd name="T67" fmla="*/ 16 h 40"/>
                  <a:gd name="T68" fmla="*/ 18 w 142"/>
                  <a:gd name="T69" fmla="*/ 18 h 40"/>
                  <a:gd name="T70" fmla="*/ 18 w 142"/>
                  <a:gd name="T71" fmla="*/ 18 h 40"/>
                  <a:gd name="T72" fmla="*/ 18 w 142"/>
                  <a:gd name="T73" fmla="*/ 20 h 40"/>
                  <a:gd name="T74" fmla="*/ 68 w 142"/>
                  <a:gd name="T75" fmla="*/ 24 h 40"/>
                  <a:gd name="T76" fmla="*/ 70 w 142"/>
                  <a:gd name="T77" fmla="*/ 2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2" h="40">
                    <a:moveTo>
                      <a:pt x="74" y="40"/>
                    </a:moveTo>
                    <a:lnTo>
                      <a:pt x="70" y="40"/>
                    </a:lnTo>
                    <a:lnTo>
                      <a:pt x="68" y="40"/>
                    </a:lnTo>
                    <a:lnTo>
                      <a:pt x="68" y="40"/>
                    </a:lnTo>
                    <a:lnTo>
                      <a:pt x="68" y="40"/>
                    </a:lnTo>
                    <a:lnTo>
                      <a:pt x="68" y="40"/>
                    </a:lnTo>
                    <a:lnTo>
                      <a:pt x="30" y="40"/>
                    </a:lnTo>
                    <a:lnTo>
                      <a:pt x="10" y="36"/>
                    </a:lnTo>
                    <a:lnTo>
                      <a:pt x="4" y="34"/>
                    </a:lnTo>
                    <a:lnTo>
                      <a:pt x="2" y="32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4" y="6"/>
                    </a:lnTo>
                    <a:lnTo>
                      <a:pt x="8" y="4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36" y="0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106" y="0"/>
                    </a:lnTo>
                    <a:lnTo>
                      <a:pt x="126" y="2"/>
                    </a:lnTo>
                    <a:lnTo>
                      <a:pt x="126" y="2"/>
                    </a:lnTo>
                    <a:lnTo>
                      <a:pt x="126" y="2"/>
                    </a:lnTo>
                    <a:lnTo>
                      <a:pt x="126" y="2"/>
                    </a:lnTo>
                    <a:lnTo>
                      <a:pt x="134" y="4"/>
                    </a:lnTo>
                    <a:lnTo>
                      <a:pt x="138" y="6"/>
                    </a:lnTo>
                    <a:lnTo>
                      <a:pt x="142" y="10"/>
                    </a:lnTo>
                    <a:lnTo>
                      <a:pt x="142" y="14"/>
                    </a:lnTo>
                    <a:lnTo>
                      <a:pt x="142" y="26"/>
                    </a:lnTo>
                    <a:lnTo>
                      <a:pt x="142" y="26"/>
                    </a:lnTo>
                    <a:lnTo>
                      <a:pt x="142" y="28"/>
                    </a:lnTo>
                    <a:lnTo>
                      <a:pt x="140" y="32"/>
                    </a:lnTo>
                    <a:lnTo>
                      <a:pt x="138" y="34"/>
                    </a:lnTo>
                    <a:lnTo>
                      <a:pt x="132" y="36"/>
                    </a:lnTo>
                    <a:lnTo>
                      <a:pt x="112" y="40"/>
                    </a:lnTo>
                    <a:lnTo>
                      <a:pt x="74" y="40"/>
                    </a:lnTo>
                    <a:lnTo>
                      <a:pt x="74" y="40"/>
                    </a:lnTo>
                    <a:lnTo>
                      <a:pt x="74" y="40"/>
                    </a:lnTo>
                    <a:lnTo>
                      <a:pt x="74" y="40"/>
                    </a:lnTo>
                    <a:close/>
                    <a:moveTo>
                      <a:pt x="70" y="24"/>
                    </a:moveTo>
                    <a:lnTo>
                      <a:pt x="72" y="24"/>
                    </a:lnTo>
                    <a:lnTo>
                      <a:pt x="72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106" y="22"/>
                    </a:lnTo>
                    <a:lnTo>
                      <a:pt x="124" y="20"/>
                    </a:lnTo>
                    <a:lnTo>
                      <a:pt x="124" y="18"/>
                    </a:lnTo>
                    <a:lnTo>
                      <a:pt x="124" y="18"/>
                    </a:lnTo>
                    <a:lnTo>
                      <a:pt x="124" y="18"/>
                    </a:lnTo>
                    <a:lnTo>
                      <a:pt x="124" y="18"/>
                    </a:lnTo>
                    <a:lnTo>
                      <a:pt x="106" y="18"/>
                    </a:lnTo>
                    <a:lnTo>
                      <a:pt x="74" y="16"/>
                    </a:lnTo>
                    <a:lnTo>
                      <a:pt x="74" y="16"/>
                    </a:lnTo>
                    <a:lnTo>
                      <a:pt x="72" y="16"/>
                    </a:lnTo>
                    <a:lnTo>
                      <a:pt x="70" y="16"/>
                    </a:lnTo>
                    <a:lnTo>
                      <a:pt x="70" y="16"/>
                    </a:lnTo>
                    <a:lnTo>
                      <a:pt x="70" y="16"/>
                    </a:lnTo>
                    <a:lnTo>
                      <a:pt x="68" y="16"/>
                    </a:lnTo>
                    <a:lnTo>
                      <a:pt x="68" y="16"/>
                    </a:lnTo>
                    <a:lnTo>
                      <a:pt x="36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36" y="22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70" y="24"/>
                    </a:lnTo>
                    <a:lnTo>
                      <a:pt x="7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0" name="Freeform 917"/>
              <p:cNvSpPr>
                <a:spLocks/>
              </p:cNvSpPr>
              <p:nvPr/>
            </p:nvSpPr>
            <p:spPr bwMode="auto">
              <a:xfrm>
                <a:off x="-11318875" y="604838"/>
                <a:ext cx="552450" cy="174625"/>
              </a:xfrm>
              <a:custGeom>
                <a:avLst/>
                <a:gdLst>
                  <a:gd name="T0" fmla="*/ 332 w 348"/>
                  <a:gd name="T1" fmla="*/ 110 h 110"/>
                  <a:gd name="T2" fmla="*/ 332 w 348"/>
                  <a:gd name="T3" fmla="*/ 110 h 110"/>
                  <a:gd name="T4" fmla="*/ 330 w 348"/>
                  <a:gd name="T5" fmla="*/ 104 h 110"/>
                  <a:gd name="T6" fmla="*/ 326 w 348"/>
                  <a:gd name="T7" fmla="*/ 90 h 110"/>
                  <a:gd name="T8" fmla="*/ 318 w 348"/>
                  <a:gd name="T9" fmla="*/ 74 h 110"/>
                  <a:gd name="T10" fmla="*/ 312 w 348"/>
                  <a:gd name="T11" fmla="*/ 68 h 110"/>
                  <a:gd name="T12" fmla="*/ 306 w 348"/>
                  <a:gd name="T13" fmla="*/ 62 h 110"/>
                  <a:gd name="T14" fmla="*/ 306 w 348"/>
                  <a:gd name="T15" fmla="*/ 62 h 110"/>
                  <a:gd name="T16" fmla="*/ 256 w 348"/>
                  <a:gd name="T17" fmla="*/ 38 h 110"/>
                  <a:gd name="T18" fmla="*/ 214 w 348"/>
                  <a:gd name="T19" fmla="*/ 18 h 110"/>
                  <a:gd name="T20" fmla="*/ 136 w 348"/>
                  <a:gd name="T21" fmla="*/ 18 h 110"/>
                  <a:gd name="T22" fmla="*/ 136 w 348"/>
                  <a:gd name="T23" fmla="*/ 18 h 110"/>
                  <a:gd name="T24" fmla="*/ 94 w 348"/>
                  <a:gd name="T25" fmla="*/ 38 h 110"/>
                  <a:gd name="T26" fmla="*/ 44 w 348"/>
                  <a:gd name="T27" fmla="*/ 62 h 110"/>
                  <a:gd name="T28" fmla="*/ 44 w 348"/>
                  <a:gd name="T29" fmla="*/ 62 h 110"/>
                  <a:gd name="T30" fmla="*/ 38 w 348"/>
                  <a:gd name="T31" fmla="*/ 68 h 110"/>
                  <a:gd name="T32" fmla="*/ 32 w 348"/>
                  <a:gd name="T33" fmla="*/ 74 h 110"/>
                  <a:gd name="T34" fmla="*/ 24 w 348"/>
                  <a:gd name="T35" fmla="*/ 90 h 110"/>
                  <a:gd name="T36" fmla="*/ 20 w 348"/>
                  <a:gd name="T37" fmla="*/ 104 h 110"/>
                  <a:gd name="T38" fmla="*/ 18 w 348"/>
                  <a:gd name="T39" fmla="*/ 110 h 110"/>
                  <a:gd name="T40" fmla="*/ 0 w 348"/>
                  <a:gd name="T41" fmla="*/ 108 h 110"/>
                  <a:gd name="T42" fmla="*/ 0 w 348"/>
                  <a:gd name="T43" fmla="*/ 108 h 110"/>
                  <a:gd name="T44" fmla="*/ 2 w 348"/>
                  <a:gd name="T45" fmla="*/ 100 h 110"/>
                  <a:gd name="T46" fmla="*/ 8 w 348"/>
                  <a:gd name="T47" fmla="*/ 82 h 110"/>
                  <a:gd name="T48" fmla="*/ 12 w 348"/>
                  <a:gd name="T49" fmla="*/ 74 h 110"/>
                  <a:gd name="T50" fmla="*/ 18 w 348"/>
                  <a:gd name="T51" fmla="*/ 64 h 110"/>
                  <a:gd name="T52" fmla="*/ 26 w 348"/>
                  <a:gd name="T53" fmla="*/ 54 h 110"/>
                  <a:gd name="T54" fmla="*/ 36 w 348"/>
                  <a:gd name="T55" fmla="*/ 48 h 110"/>
                  <a:gd name="T56" fmla="*/ 36 w 348"/>
                  <a:gd name="T57" fmla="*/ 48 h 110"/>
                  <a:gd name="T58" fmla="*/ 92 w 348"/>
                  <a:gd name="T59" fmla="*/ 20 h 110"/>
                  <a:gd name="T60" fmla="*/ 130 w 348"/>
                  <a:gd name="T61" fmla="*/ 2 h 110"/>
                  <a:gd name="T62" fmla="*/ 130 w 348"/>
                  <a:gd name="T63" fmla="*/ 2 h 110"/>
                  <a:gd name="T64" fmla="*/ 134 w 348"/>
                  <a:gd name="T65" fmla="*/ 0 h 110"/>
                  <a:gd name="T66" fmla="*/ 216 w 348"/>
                  <a:gd name="T67" fmla="*/ 0 h 110"/>
                  <a:gd name="T68" fmla="*/ 216 w 348"/>
                  <a:gd name="T69" fmla="*/ 0 h 110"/>
                  <a:gd name="T70" fmla="*/ 220 w 348"/>
                  <a:gd name="T71" fmla="*/ 2 h 110"/>
                  <a:gd name="T72" fmla="*/ 220 w 348"/>
                  <a:gd name="T73" fmla="*/ 2 h 110"/>
                  <a:gd name="T74" fmla="*/ 258 w 348"/>
                  <a:gd name="T75" fmla="*/ 20 h 110"/>
                  <a:gd name="T76" fmla="*/ 314 w 348"/>
                  <a:gd name="T77" fmla="*/ 48 h 110"/>
                  <a:gd name="T78" fmla="*/ 314 w 348"/>
                  <a:gd name="T79" fmla="*/ 48 h 110"/>
                  <a:gd name="T80" fmla="*/ 324 w 348"/>
                  <a:gd name="T81" fmla="*/ 54 h 110"/>
                  <a:gd name="T82" fmla="*/ 332 w 348"/>
                  <a:gd name="T83" fmla="*/ 64 h 110"/>
                  <a:gd name="T84" fmla="*/ 338 w 348"/>
                  <a:gd name="T85" fmla="*/ 74 h 110"/>
                  <a:gd name="T86" fmla="*/ 342 w 348"/>
                  <a:gd name="T87" fmla="*/ 82 h 110"/>
                  <a:gd name="T88" fmla="*/ 348 w 348"/>
                  <a:gd name="T89" fmla="*/ 100 h 110"/>
                  <a:gd name="T90" fmla="*/ 348 w 348"/>
                  <a:gd name="T91" fmla="*/ 108 h 110"/>
                  <a:gd name="T92" fmla="*/ 332 w 348"/>
                  <a:gd name="T93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48" h="110">
                    <a:moveTo>
                      <a:pt x="332" y="110"/>
                    </a:moveTo>
                    <a:lnTo>
                      <a:pt x="332" y="110"/>
                    </a:lnTo>
                    <a:lnTo>
                      <a:pt x="330" y="104"/>
                    </a:lnTo>
                    <a:lnTo>
                      <a:pt x="326" y="90"/>
                    </a:lnTo>
                    <a:lnTo>
                      <a:pt x="318" y="74"/>
                    </a:lnTo>
                    <a:lnTo>
                      <a:pt x="312" y="68"/>
                    </a:lnTo>
                    <a:lnTo>
                      <a:pt x="306" y="62"/>
                    </a:lnTo>
                    <a:lnTo>
                      <a:pt x="306" y="62"/>
                    </a:lnTo>
                    <a:lnTo>
                      <a:pt x="256" y="38"/>
                    </a:lnTo>
                    <a:lnTo>
                      <a:pt x="214" y="18"/>
                    </a:lnTo>
                    <a:lnTo>
                      <a:pt x="136" y="18"/>
                    </a:lnTo>
                    <a:lnTo>
                      <a:pt x="136" y="18"/>
                    </a:lnTo>
                    <a:lnTo>
                      <a:pt x="94" y="38"/>
                    </a:lnTo>
                    <a:lnTo>
                      <a:pt x="44" y="62"/>
                    </a:lnTo>
                    <a:lnTo>
                      <a:pt x="44" y="62"/>
                    </a:lnTo>
                    <a:lnTo>
                      <a:pt x="38" y="68"/>
                    </a:lnTo>
                    <a:lnTo>
                      <a:pt x="32" y="74"/>
                    </a:lnTo>
                    <a:lnTo>
                      <a:pt x="24" y="90"/>
                    </a:lnTo>
                    <a:lnTo>
                      <a:pt x="20" y="104"/>
                    </a:lnTo>
                    <a:lnTo>
                      <a:pt x="18" y="110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2" y="100"/>
                    </a:lnTo>
                    <a:lnTo>
                      <a:pt x="8" y="82"/>
                    </a:lnTo>
                    <a:lnTo>
                      <a:pt x="12" y="74"/>
                    </a:lnTo>
                    <a:lnTo>
                      <a:pt x="18" y="64"/>
                    </a:lnTo>
                    <a:lnTo>
                      <a:pt x="26" y="54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92" y="20"/>
                    </a:lnTo>
                    <a:lnTo>
                      <a:pt x="130" y="2"/>
                    </a:lnTo>
                    <a:lnTo>
                      <a:pt x="130" y="2"/>
                    </a:lnTo>
                    <a:lnTo>
                      <a:pt x="134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220" y="2"/>
                    </a:lnTo>
                    <a:lnTo>
                      <a:pt x="220" y="2"/>
                    </a:lnTo>
                    <a:lnTo>
                      <a:pt x="258" y="20"/>
                    </a:lnTo>
                    <a:lnTo>
                      <a:pt x="314" y="48"/>
                    </a:lnTo>
                    <a:lnTo>
                      <a:pt x="314" y="48"/>
                    </a:lnTo>
                    <a:lnTo>
                      <a:pt x="324" y="54"/>
                    </a:lnTo>
                    <a:lnTo>
                      <a:pt x="332" y="64"/>
                    </a:lnTo>
                    <a:lnTo>
                      <a:pt x="338" y="74"/>
                    </a:lnTo>
                    <a:lnTo>
                      <a:pt x="342" y="82"/>
                    </a:lnTo>
                    <a:lnTo>
                      <a:pt x="348" y="100"/>
                    </a:lnTo>
                    <a:lnTo>
                      <a:pt x="348" y="108"/>
                    </a:lnTo>
                    <a:lnTo>
                      <a:pt x="332" y="1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1" name="Freeform 918"/>
              <p:cNvSpPr>
                <a:spLocks noEditPoints="1"/>
              </p:cNvSpPr>
              <p:nvPr/>
            </p:nvSpPr>
            <p:spPr bwMode="auto">
              <a:xfrm>
                <a:off x="-11109325" y="604838"/>
                <a:ext cx="136525" cy="101600"/>
              </a:xfrm>
              <a:custGeom>
                <a:avLst/>
                <a:gdLst>
                  <a:gd name="T0" fmla="*/ 42 w 86"/>
                  <a:gd name="T1" fmla="*/ 64 h 64"/>
                  <a:gd name="T2" fmla="*/ 42 w 86"/>
                  <a:gd name="T3" fmla="*/ 64 h 64"/>
                  <a:gd name="T4" fmla="*/ 40 w 86"/>
                  <a:gd name="T5" fmla="*/ 62 h 64"/>
                  <a:gd name="T6" fmla="*/ 36 w 86"/>
                  <a:gd name="T7" fmla="*/ 60 h 64"/>
                  <a:gd name="T8" fmla="*/ 2 w 86"/>
                  <a:gd name="T9" fmla="*/ 14 h 64"/>
                  <a:gd name="T10" fmla="*/ 2 w 86"/>
                  <a:gd name="T11" fmla="*/ 14 h 64"/>
                  <a:gd name="T12" fmla="*/ 0 w 86"/>
                  <a:gd name="T13" fmla="*/ 10 h 64"/>
                  <a:gd name="T14" fmla="*/ 0 w 86"/>
                  <a:gd name="T15" fmla="*/ 6 h 64"/>
                  <a:gd name="T16" fmla="*/ 0 w 86"/>
                  <a:gd name="T17" fmla="*/ 6 h 64"/>
                  <a:gd name="T18" fmla="*/ 4 w 86"/>
                  <a:gd name="T19" fmla="*/ 2 h 64"/>
                  <a:gd name="T20" fmla="*/ 8 w 86"/>
                  <a:gd name="T21" fmla="*/ 0 h 64"/>
                  <a:gd name="T22" fmla="*/ 78 w 86"/>
                  <a:gd name="T23" fmla="*/ 0 h 64"/>
                  <a:gd name="T24" fmla="*/ 78 w 86"/>
                  <a:gd name="T25" fmla="*/ 0 h 64"/>
                  <a:gd name="T26" fmla="*/ 82 w 86"/>
                  <a:gd name="T27" fmla="*/ 2 h 64"/>
                  <a:gd name="T28" fmla="*/ 86 w 86"/>
                  <a:gd name="T29" fmla="*/ 6 h 64"/>
                  <a:gd name="T30" fmla="*/ 86 w 86"/>
                  <a:gd name="T31" fmla="*/ 6 h 64"/>
                  <a:gd name="T32" fmla="*/ 86 w 86"/>
                  <a:gd name="T33" fmla="*/ 10 h 64"/>
                  <a:gd name="T34" fmla="*/ 84 w 86"/>
                  <a:gd name="T35" fmla="*/ 14 h 64"/>
                  <a:gd name="T36" fmla="*/ 50 w 86"/>
                  <a:gd name="T37" fmla="*/ 60 h 64"/>
                  <a:gd name="T38" fmla="*/ 50 w 86"/>
                  <a:gd name="T39" fmla="*/ 60 h 64"/>
                  <a:gd name="T40" fmla="*/ 46 w 86"/>
                  <a:gd name="T41" fmla="*/ 62 h 64"/>
                  <a:gd name="T42" fmla="*/ 42 w 86"/>
                  <a:gd name="T43" fmla="*/ 64 h 64"/>
                  <a:gd name="T44" fmla="*/ 42 w 86"/>
                  <a:gd name="T45" fmla="*/ 64 h 64"/>
                  <a:gd name="T46" fmla="*/ 26 w 86"/>
                  <a:gd name="T47" fmla="*/ 18 h 64"/>
                  <a:gd name="T48" fmla="*/ 42 w 86"/>
                  <a:gd name="T49" fmla="*/ 42 h 64"/>
                  <a:gd name="T50" fmla="*/ 60 w 86"/>
                  <a:gd name="T51" fmla="*/ 18 h 64"/>
                  <a:gd name="T52" fmla="*/ 26 w 86"/>
                  <a:gd name="T53" fmla="*/ 18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6" h="64">
                    <a:moveTo>
                      <a:pt x="42" y="64"/>
                    </a:moveTo>
                    <a:lnTo>
                      <a:pt x="42" y="64"/>
                    </a:lnTo>
                    <a:lnTo>
                      <a:pt x="40" y="62"/>
                    </a:lnTo>
                    <a:lnTo>
                      <a:pt x="36" y="60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82" y="2"/>
                    </a:lnTo>
                    <a:lnTo>
                      <a:pt x="86" y="6"/>
                    </a:lnTo>
                    <a:lnTo>
                      <a:pt x="86" y="6"/>
                    </a:lnTo>
                    <a:lnTo>
                      <a:pt x="86" y="10"/>
                    </a:lnTo>
                    <a:lnTo>
                      <a:pt x="84" y="14"/>
                    </a:lnTo>
                    <a:lnTo>
                      <a:pt x="50" y="60"/>
                    </a:lnTo>
                    <a:lnTo>
                      <a:pt x="50" y="60"/>
                    </a:lnTo>
                    <a:lnTo>
                      <a:pt x="46" y="62"/>
                    </a:lnTo>
                    <a:lnTo>
                      <a:pt x="42" y="64"/>
                    </a:lnTo>
                    <a:lnTo>
                      <a:pt x="42" y="64"/>
                    </a:lnTo>
                    <a:close/>
                    <a:moveTo>
                      <a:pt x="26" y="18"/>
                    </a:moveTo>
                    <a:lnTo>
                      <a:pt x="42" y="42"/>
                    </a:lnTo>
                    <a:lnTo>
                      <a:pt x="60" y="18"/>
                    </a:lnTo>
                    <a:lnTo>
                      <a:pt x="26" y="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2" name="Freeform 919"/>
              <p:cNvSpPr>
                <a:spLocks noEditPoints="1"/>
              </p:cNvSpPr>
              <p:nvPr/>
            </p:nvSpPr>
            <p:spPr bwMode="auto">
              <a:xfrm>
                <a:off x="-11195050" y="261937"/>
                <a:ext cx="307975" cy="187325"/>
              </a:xfrm>
              <a:custGeom>
                <a:avLst/>
                <a:gdLst>
                  <a:gd name="T0" fmla="*/ 186 w 194"/>
                  <a:gd name="T1" fmla="*/ 118 h 118"/>
                  <a:gd name="T2" fmla="*/ 178 w 194"/>
                  <a:gd name="T3" fmla="*/ 114 h 118"/>
                  <a:gd name="T4" fmla="*/ 176 w 194"/>
                  <a:gd name="T5" fmla="*/ 112 h 118"/>
                  <a:gd name="T6" fmla="*/ 168 w 194"/>
                  <a:gd name="T7" fmla="*/ 110 h 118"/>
                  <a:gd name="T8" fmla="*/ 168 w 194"/>
                  <a:gd name="T9" fmla="*/ 110 h 118"/>
                  <a:gd name="T10" fmla="*/ 156 w 194"/>
                  <a:gd name="T11" fmla="*/ 110 h 118"/>
                  <a:gd name="T12" fmla="*/ 132 w 194"/>
                  <a:gd name="T13" fmla="*/ 102 h 118"/>
                  <a:gd name="T14" fmla="*/ 114 w 194"/>
                  <a:gd name="T15" fmla="*/ 88 h 118"/>
                  <a:gd name="T16" fmla="*/ 96 w 194"/>
                  <a:gd name="T17" fmla="*/ 64 h 118"/>
                  <a:gd name="T18" fmla="*/ 86 w 194"/>
                  <a:gd name="T19" fmla="*/ 80 h 118"/>
                  <a:gd name="T20" fmla="*/ 70 w 194"/>
                  <a:gd name="T21" fmla="*/ 96 h 118"/>
                  <a:gd name="T22" fmla="*/ 50 w 194"/>
                  <a:gd name="T23" fmla="*/ 106 h 118"/>
                  <a:gd name="T24" fmla="*/ 26 w 194"/>
                  <a:gd name="T25" fmla="*/ 110 h 118"/>
                  <a:gd name="T26" fmla="*/ 26 w 194"/>
                  <a:gd name="T27" fmla="*/ 110 h 118"/>
                  <a:gd name="T28" fmla="*/ 20 w 194"/>
                  <a:gd name="T29" fmla="*/ 112 h 118"/>
                  <a:gd name="T30" fmla="*/ 16 w 194"/>
                  <a:gd name="T31" fmla="*/ 114 h 118"/>
                  <a:gd name="T32" fmla="*/ 12 w 194"/>
                  <a:gd name="T33" fmla="*/ 118 h 118"/>
                  <a:gd name="T34" fmla="*/ 8 w 194"/>
                  <a:gd name="T35" fmla="*/ 118 h 118"/>
                  <a:gd name="T36" fmla="*/ 0 w 194"/>
                  <a:gd name="T37" fmla="*/ 110 h 118"/>
                  <a:gd name="T38" fmla="*/ 0 w 194"/>
                  <a:gd name="T39" fmla="*/ 108 h 118"/>
                  <a:gd name="T40" fmla="*/ 6 w 194"/>
                  <a:gd name="T41" fmla="*/ 64 h 118"/>
                  <a:gd name="T42" fmla="*/ 28 w 194"/>
                  <a:gd name="T43" fmla="*/ 28 h 118"/>
                  <a:gd name="T44" fmla="*/ 42 w 194"/>
                  <a:gd name="T45" fmla="*/ 16 h 118"/>
                  <a:gd name="T46" fmla="*/ 76 w 194"/>
                  <a:gd name="T47" fmla="*/ 2 h 118"/>
                  <a:gd name="T48" fmla="*/ 98 w 194"/>
                  <a:gd name="T49" fmla="*/ 0 h 118"/>
                  <a:gd name="T50" fmla="*/ 100 w 194"/>
                  <a:gd name="T51" fmla="*/ 0 h 118"/>
                  <a:gd name="T52" fmla="*/ 136 w 194"/>
                  <a:gd name="T53" fmla="*/ 8 h 118"/>
                  <a:gd name="T54" fmla="*/ 166 w 194"/>
                  <a:gd name="T55" fmla="*/ 28 h 118"/>
                  <a:gd name="T56" fmla="*/ 178 w 194"/>
                  <a:gd name="T57" fmla="*/ 44 h 118"/>
                  <a:gd name="T58" fmla="*/ 192 w 194"/>
                  <a:gd name="T59" fmla="*/ 86 h 118"/>
                  <a:gd name="T60" fmla="*/ 194 w 194"/>
                  <a:gd name="T61" fmla="*/ 108 h 118"/>
                  <a:gd name="T62" fmla="*/ 194 w 194"/>
                  <a:gd name="T63" fmla="*/ 110 h 118"/>
                  <a:gd name="T64" fmla="*/ 192 w 194"/>
                  <a:gd name="T65" fmla="*/ 116 h 118"/>
                  <a:gd name="T66" fmla="*/ 186 w 194"/>
                  <a:gd name="T67" fmla="*/ 118 h 118"/>
                  <a:gd name="T68" fmla="*/ 186 w 194"/>
                  <a:gd name="T69" fmla="*/ 118 h 118"/>
                  <a:gd name="T70" fmla="*/ 94 w 194"/>
                  <a:gd name="T71" fmla="*/ 18 h 118"/>
                  <a:gd name="T72" fmla="*/ 64 w 194"/>
                  <a:gd name="T73" fmla="*/ 24 h 118"/>
                  <a:gd name="T74" fmla="*/ 40 w 194"/>
                  <a:gd name="T75" fmla="*/ 40 h 118"/>
                  <a:gd name="T76" fmla="*/ 32 w 194"/>
                  <a:gd name="T77" fmla="*/ 52 h 118"/>
                  <a:gd name="T78" fmla="*/ 20 w 194"/>
                  <a:gd name="T79" fmla="*/ 78 h 118"/>
                  <a:gd name="T80" fmla="*/ 18 w 194"/>
                  <a:gd name="T81" fmla="*/ 94 h 118"/>
                  <a:gd name="T82" fmla="*/ 26 w 194"/>
                  <a:gd name="T83" fmla="*/ 94 h 118"/>
                  <a:gd name="T84" fmla="*/ 52 w 194"/>
                  <a:gd name="T85" fmla="*/ 86 h 118"/>
                  <a:gd name="T86" fmla="*/ 72 w 194"/>
                  <a:gd name="T87" fmla="*/ 72 h 118"/>
                  <a:gd name="T88" fmla="*/ 82 w 194"/>
                  <a:gd name="T89" fmla="*/ 54 h 118"/>
                  <a:gd name="T90" fmla="*/ 88 w 194"/>
                  <a:gd name="T91" fmla="*/ 40 h 118"/>
                  <a:gd name="T92" fmla="*/ 96 w 194"/>
                  <a:gd name="T93" fmla="*/ 34 h 118"/>
                  <a:gd name="T94" fmla="*/ 102 w 194"/>
                  <a:gd name="T95" fmla="*/ 36 h 118"/>
                  <a:gd name="T96" fmla="*/ 106 w 194"/>
                  <a:gd name="T97" fmla="*/ 40 h 118"/>
                  <a:gd name="T98" fmla="*/ 116 w 194"/>
                  <a:gd name="T99" fmla="*/ 64 h 118"/>
                  <a:gd name="T100" fmla="*/ 132 w 194"/>
                  <a:gd name="T101" fmla="*/ 80 h 118"/>
                  <a:gd name="T102" fmla="*/ 154 w 194"/>
                  <a:gd name="T103" fmla="*/ 92 h 118"/>
                  <a:gd name="T104" fmla="*/ 168 w 194"/>
                  <a:gd name="T105" fmla="*/ 94 h 118"/>
                  <a:gd name="T106" fmla="*/ 176 w 194"/>
                  <a:gd name="T107" fmla="*/ 94 h 118"/>
                  <a:gd name="T108" fmla="*/ 170 w 194"/>
                  <a:gd name="T109" fmla="*/ 64 h 118"/>
                  <a:gd name="T110" fmla="*/ 154 w 194"/>
                  <a:gd name="T111" fmla="*/ 40 h 118"/>
                  <a:gd name="T112" fmla="*/ 142 w 194"/>
                  <a:gd name="T113" fmla="*/ 30 h 118"/>
                  <a:gd name="T114" fmla="*/ 116 w 194"/>
                  <a:gd name="T115" fmla="*/ 18 h 118"/>
                  <a:gd name="T116" fmla="*/ 98 w 194"/>
                  <a:gd name="T117" fmla="*/ 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4" h="118">
                    <a:moveTo>
                      <a:pt x="186" y="118"/>
                    </a:moveTo>
                    <a:lnTo>
                      <a:pt x="186" y="118"/>
                    </a:lnTo>
                    <a:lnTo>
                      <a:pt x="180" y="118"/>
                    </a:lnTo>
                    <a:lnTo>
                      <a:pt x="178" y="114"/>
                    </a:lnTo>
                    <a:lnTo>
                      <a:pt x="178" y="114"/>
                    </a:lnTo>
                    <a:lnTo>
                      <a:pt x="176" y="112"/>
                    </a:lnTo>
                    <a:lnTo>
                      <a:pt x="172" y="110"/>
                    </a:lnTo>
                    <a:lnTo>
                      <a:pt x="168" y="110"/>
                    </a:lnTo>
                    <a:lnTo>
                      <a:pt x="168" y="110"/>
                    </a:lnTo>
                    <a:lnTo>
                      <a:pt x="168" y="110"/>
                    </a:lnTo>
                    <a:lnTo>
                      <a:pt x="168" y="110"/>
                    </a:lnTo>
                    <a:lnTo>
                      <a:pt x="156" y="110"/>
                    </a:lnTo>
                    <a:lnTo>
                      <a:pt x="144" y="106"/>
                    </a:lnTo>
                    <a:lnTo>
                      <a:pt x="132" y="102"/>
                    </a:lnTo>
                    <a:lnTo>
                      <a:pt x="124" y="96"/>
                    </a:lnTo>
                    <a:lnTo>
                      <a:pt x="114" y="88"/>
                    </a:lnTo>
                    <a:lnTo>
                      <a:pt x="108" y="80"/>
                    </a:lnTo>
                    <a:lnTo>
                      <a:pt x="96" y="64"/>
                    </a:lnTo>
                    <a:lnTo>
                      <a:pt x="96" y="64"/>
                    </a:lnTo>
                    <a:lnTo>
                      <a:pt x="86" y="80"/>
                    </a:lnTo>
                    <a:lnTo>
                      <a:pt x="80" y="88"/>
                    </a:lnTo>
                    <a:lnTo>
                      <a:pt x="70" y="96"/>
                    </a:lnTo>
                    <a:lnTo>
                      <a:pt x="62" y="102"/>
                    </a:lnTo>
                    <a:lnTo>
                      <a:pt x="50" y="106"/>
                    </a:lnTo>
                    <a:lnTo>
                      <a:pt x="40" y="110"/>
                    </a:lnTo>
                    <a:lnTo>
                      <a:pt x="26" y="110"/>
                    </a:lnTo>
                    <a:lnTo>
                      <a:pt x="26" y="110"/>
                    </a:lnTo>
                    <a:lnTo>
                      <a:pt x="26" y="110"/>
                    </a:lnTo>
                    <a:lnTo>
                      <a:pt x="26" y="110"/>
                    </a:lnTo>
                    <a:lnTo>
                      <a:pt x="20" y="112"/>
                    </a:lnTo>
                    <a:lnTo>
                      <a:pt x="18" y="112"/>
                    </a:lnTo>
                    <a:lnTo>
                      <a:pt x="16" y="114"/>
                    </a:lnTo>
                    <a:lnTo>
                      <a:pt x="16" y="114"/>
                    </a:lnTo>
                    <a:lnTo>
                      <a:pt x="12" y="118"/>
                    </a:lnTo>
                    <a:lnTo>
                      <a:pt x="8" y="118"/>
                    </a:lnTo>
                    <a:lnTo>
                      <a:pt x="8" y="118"/>
                    </a:lnTo>
                    <a:lnTo>
                      <a:pt x="2" y="116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2" y="86"/>
                    </a:lnTo>
                    <a:lnTo>
                      <a:pt x="6" y="64"/>
                    </a:lnTo>
                    <a:lnTo>
                      <a:pt x="16" y="44"/>
                    </a:lnTo>
                    <a:lnTo>
                      <a:pt x="28" y="28"/>
                    </a:lnTo>
                    <a:lnTo>
                      <a:pt x="28" y="28"/>
                    </a:lnTo>
                    <a:lnTo>
                      <a:pt x="42" y="16"/>
                    </a:lnTo>
                    <a:lnTo>
                      <a:pt x="58" y="8"/>
                    </a:lnTo>
                    <a:lnTo>
                      <a:pt x="76" y="2"/>
                    </a:lnTo>
                    <a:lnTo>
                      <a:pt x="94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0" y="0"/>
                    </a:lnTo>
                    <a:lnTo>
                      <a:pt x="118" y="2"/>
                    </a:lnTo>
                    <a:lnTo>
                      <a:pt x="136" y="8"/>
                    </a:lnTo>
                    <a:lnTo>
                      <a:pt x="152" y="16"/>
                    </a:lnTo>
                    <a:lnTo>
                      <a:pt x="166" y="28"/>
                    </a:lnTo>
                    <a:lnTo>
                      <a:pt x="166" y="28"/>
                    </a:lnTo>
                    <a:lnTo>
                      <a:pt x="178" y="44"/>
                    </a:lnTo>
                    <a:lnTo>
                      <a:pt x="188" y="64"/>
                    </a:lnTo>
                    <a:lnTo>
                      <a:pt x="192" y="86"/>
                    </a:lnTo>
                    <a:lnTo>
                      <a:pt x="194" y="108"/>
                    </a:lnTo>
                    <a:lnTo>
                      <a:pt x="194" y="108"/>
                    </a:lnTo>
                    <a:lnTo>
                      <a:pt x="194" y="110"/>
                    </a:lnTo>
                    <a:lnTo>
                      <a:pt x="194" y="110"/>
                    </a:lnTo>
                    <a:lnTo>
                      <a:pt x="194" y="110"/>
                    </a:lnTo>
                    <a:lnTo>
                      <a:pt x="192" y="116"/>
                    </a:lnTo>
                    <a:lnTo>
                      <a:pt x="186" y="118"/>
                    </a:lnTo>
                    <a:lnTo>
                      <a:pt x="186" y="118"/>
                    </a:lnTo>
                    <a:lnTo>
                      <a:pt x="186" y="118"/>
                    </a:lnTo>
                    <a:lnTo>
                      <a:pt x="186" y="118"/>
                    </a:lnTo>
                    <a:close/>
                    <a:moveTo>
                      <a:pt x="94" y="18"/>
                    </a:moveTo>
                    <a:lnTo>
                      <a:pt x="94" y="18"/>
                    </a:lnTo>
                    <a:lnTo>
                      <a:pt x="78" y="18"/>
                    </a:lnTo>
                    <a:lnTo>
                      <a:pt x="64" y="24"/>
                    </a:lnTo>
                    <a:lnTo>
                      <a:pt x="52" y="30"/>
                    </a:lnTo>
                    <a:lnTo>
                      <a:pt x="40" y="40"/>
                    </a:lnTo>
                    <a:lnTo>
                      <a:pt x="40" y="40"/>
                    </a:lnTo>
                    <a:lnTo>
                      <a:pt x="32" y="52"/>
                    </a:lnTo>
                    <a:lnTo>
                      <a:pt x="24" y="64"/>
                    </a:lnTo>
                    <a:lnTo>
                      <a:pt x="20" y="78"/>
                    </a:lnTo>
                    <a:lnTo>
                      <a:pt x="18" y="94"/>
                    </a:lnTo>
                    <a:lnTo>
                      <a:pt x="18" y="94"/>
                    </a:lnTo>
                    <a:lnTo>
                      <a:pt x="26" y="94"/>
                    </a:lnTo>
                    <a:lnTo>
                      <a:pt x="26" y="94"/>
                    </a:lnTo>
                    <a:lnTo>
                      <a:pt x="40" y="92"/>
                    </a:lnTo>
                    <a:lnTo>
                      <a:pt x="52" y="86"/>
                    </a:lnTo>
                    <a:lnTo>
                      <a:pt x="62" y="80"/>
                    </a:lnTo>
                    <a:lnTo>
                      <a:pt x="72" y="72"/>
                    </a:lnTo>
                    <a:lnTo>
                      <a:pt x="78" y="62"/>
                    </a:lnTo>
                    <a:lnTo>
                      <a:pt x="82" y="54"/>
                    </a:lnTo>
                    <a:lnTo>
                      <a:pt x="88" y="40"/>
                    </a:lnTo>
                    <a:lnTo>
                      <a:pt x="88" y="40"/>
                    </a:lnTo>
                    <a:lnTo>
                      <a:pt x="92" y="36"/>
                    </a:lnTo>
                    <a:lnTo>
                      <a:pt x="96" y="34"/>
                    </a:lnTo>
                    <a:lnTo>
                      <a:pt x="96" y="34"/>
                    </a:lnTo>
                    <a:lnTo>
                      <a:pt x="102" y="36"/>
                    </a:lnTo>
                    <a:lnTo>
                      <a:pt x="106" y="40"/>
                    </a:lnTo>
                    <a:lnTo>
                      <a:pt x="106" y="40"/>
                    </a:lnTo>
                    <a:lnTo>
                      <a:pt x="110" y="54"/>
                    </a:lnTo>
                    <a:lnTo>
                      <a:pt x="116" y="64"/>
                    </a:lnTo>
                    <a:lnTo>
                      <a:pt x="122" y="72"/>
                    </a:lnTo>
                    <a:lnTo>
                      <a:pt x="132" y="80"/>
                    </a:lnTo>
                    <a:lnTo>
                      <a:pt x="142" y="88"/>
                    </a:lnTo>
                    <a:lnTo>
                      <a:pt x="154" y="92"/>
                    </a:lnTo>
                    <a:lnTo>
                      <a:pt x="168" y="94"/>
                    </a:lnTo>
                    <a:lnTo>
                      <a:pt x="168" y="94"/>
                    </a:lnTo>
                    <a:lnTo>
                      <a:pt x="176" y="94"/>
                    </a:lnTo>
                    <a:lnTo>
                      <a:pt x="176" y="94"/>
                    </a:lnTo>
                    <a:lnTo>
                      <a:pt x="174" y="78"/>
                    </a:lnTo>
                    <a:lnTo>
                      <a:pt x="170" y="64"/>
                    </a:lnTo>
                    <a:lnTo>
                      <a:pt x="162" y="52"/>
                    </a:lnTo>
                    <a:lnTo>
                      <a:pt x="154" y="40"/>
                    </a:lnTo>
                    <a:lnTo>
                      <a:pt x="154" y="40"/>
                    </a:lnTo>
                    <a:lnTo>
                      <a:pt x="142" y="30"/>
                    </a:lnTo>
                    <a:lnTo>
                      <a:pt x="130" y="24"/>
                    </a:lnTo>
                    <a:lnTo>
                      <a:pt x="116" y="18"/>
                    </a:lnTo>
                    <a:lnTo>
                      <a:pt x="100" y="18"/>
                    </a:lnTo>
                    <a:lnTo>
                      <a:pt x="98" y="18"/>
                    </a:lnTo>
                    <a:lnTo>
                      <a:pt x="94" y="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3" name="Freeform 920"/>
              <p:cNvSpPr>
                <a:spLocks noEditPoints="1"/>
              </p:cNvSpPr>
              <p:nvPr/>
            </p:nvSpPr>
            <p:spPr bwMode="auto">
              <a:xfrm>
                <a:off x="-10922000" y="420687"/>
                <a:ext cx="76200" cy="101600"/>
              </a:xfrm>
              <a:custGeom>
                <a:avLst/>
                <a:gdLst>
                  <a:gd name="T0" fmla="*/ 10 w 48"/>
                  <a:gd name="T1" fmla="*/ 64 h 64"/>
                  <a:gd name="T2" fmla="*/ 10 w 48"/>
                  <a:gd name="T3" fmla="*/ 64 h 64"/>
                  <a:gd name="T4" fmla="*/ 4 w 48"/>
                  <a:gd name="T5" fmla="*/ 62 h 64"/>
                  <a:gd name="T6" fmla="*/ 4 w 48"/>
                  <a:gd name="T7" fmla="*/ 62 h 64"/>
                  <a:gd name="T8" fmla="*/ 2 w 48"/>
                  <a:gd name="T9" fmla="*/ 60 h 64"/>
                  <a:gd name="T10" fmla="*/ 0 w 48"/>
                  <a:gd name="T11" fmla="*/ 56 h 64"/>
                  <a:gd name="T12" fmla="*/ 0 w 48"/>
                  <a:gd name="T13" fmla="*/ 32 h 64"/>
                  <a:gd name="T14" fmla="*/ 0 w 48"/>
                  <a:gd name="T15" fmla="*/ 32 h 64"/>
                  <a:gd name="T16" fmla="*/ 0 w 48"/>
                  <a:gd name="T17" fmla="*/ 32 h 64"/>
                  <a:gd name="T18" fmla="*/ 0 w 48"/>
                  <a:gd name="T19" fmla="*/ 32 h 64"/>
                  <a:gd name="T20" fmla="*/ 4 w 48"/>
                  <a:gd name="T21" fmla="*/ 18 h 64"/>
                  <a:gd name="T22" fmla="*/ 8 w 48"/>
                  <a:gd name="T23" fmla="*/ 8 h 64"/>
                  <a:gd name="T24" fmla="*/ 16 w 48"/>
                  <a:gd name="T25" fmla="*/ 2 h 64"/>
                  <a:gd name="T26" fmla="*/ 22 w 48"/>
                  <a:gd name="T27" fmla="*/ 0 h 64"/>
                  <a:gd name="T28" fmla="*/ 22 w 48"/>
                  <a:gd name="T29" fmla="*/ 0 h 64"/>
                  <a:gd name="T30" fmla="*/ 22 w 48"/>
                  <a:gd name="T31" fmla="*/ 0 h 64"/>
                  <a:gd name="T32" fmla="*/ 22 w 48"/>
                  <a:gd name="T33" fmla="*/ 0 h 64"/>
                  <a:gd name="T34" fmla="*/ 28 w 48"/>
                  <a:gd name="T35" fmla="*/ 0 h 64"/>
                  <a:gd name="T36" fmla="*/ 34 w 48"/>
                  <a:gd name="T37" fmla="*/ 0 h 64"/>
                  <a:gd name="T38" fmla="*/ 40 w 48"/>
                  <a:gd name="T39" fmla="*/ 4 h 64"/>
                  <a:gd name="T40" fmla="*/ 40 w 48"/>
                  <a:gd name="T41" fmla="*/ 4 h 64"/>
                  <a:gd name="T42" fmla="*/ 44 w 48"/>
                  <a:gd name="T43" fmla="*/ 8 h 64"/>
                  <a:gd name="T44" fmla="*/ 48 w 48"/>
                  <a:gd name="T45" fmla="*/ 14 h 64"/>
                  <a:gd name="T46" fmla="*/ 48 w 48"/>
                  <a:gd name="T47" fmla="*/ 18 h 64"/>
                  <a:gd name="T48" fmla="*/ 48 w 48"/>
                  <a:gd name="T49" fmla="*/ 18 h 64"/>
                  <a:gd name="T50" fmla="*/ 48 w 48"/>
                  <a:gd name="T51" fmla="*/ 26 h 64"/>
                  <a:gd name="T52" fmla="*/ 46 w 48"/>
                  <a:gd name="T53" fmla="*/ 34 h 64"/>
                  <a:gd name="T54" fmla="*/ 44 w 48"/>
                  <a:gd name="T55" fmla="*/ 40 h 64"/>
                  <a:gd name="T56" fmla="*/ 40 w 48"/>
                  <a:gd name="T57" fmla="*/ 46 h 64"/>
                  <a:gd name="T58" fmla="*/ 28 w 48"/>
                  <a:gd name="T59" fmla="*/ 56 h 64"/>
                  <a:gd name="T60" fmla="*/ 18 w 48"/>
                  <a:gd name="T61" fmla="*/ 62 h 64"/>
                  <a:gd name="T62" fmla="*/ 12 w 48"/>
                  <a:gd name="T63" fmla="*/ 64 h 64"/>
                  <a:gd name="T64" fmla="*/ 12 w 48"/>
                  <a:gd name="T65" fmla="*/ 64 h 64"/>
                  <a:gd name="T66" fmla="*/ 10 w 48"/>
                  <a:gd name="T67" fmla="*/ 64 h 64"/>
                  <a:gd name="T68" fmla="*/ 10 w 48"/>
                  <a:gd name="T69" fmla="*/ 64 h 64"/>
                  <a:gd name="T70" fmla="*/ 18 w 48"/>
                  <a:gd name="T71" fmla="*/ 34 h 64"/>
                  <a:gd name="T72" fmla="*/ 18 w 48"/>
                  <a:gd name="T73" fmla="*/ 42 h 64"/>
                  <a:gd name="T74" fmla="*/ 18 w 48"/>
                  <a:gd name="T75" fmla="*/ 42 h 64"/>
                  <a:gd name="T76" fmla="*/ 24 w 48"/>
                  <a:gd name="T77" fmla="*/ 38 h 64"/>
                  <a:gd name="T78" fmla="*/ 28 w 48"/>
                  <a:gd name="T79" fmla="*/ 32 h 64"/>
                  <a:gd name="T80" fmla="*/ 30 w 48"/>
                  <a:gd name="T81" fmla="*/ 28 h 64"/>
                  <a:gd name="T82" fmla="*/ 32 w 48"/>
                  <a:gd name="T83" fmla="*/ 22 h 64"/>
                  <a:gd name="T84" fmla="*/ 32 w 48"/>
                  <a:gd name="T85" fmla="*/ 22 h 64"/>
                  <a:gd name="T86" fmla="*/ 30 w 48"/>
                  <a:gd name="T87" fmla="*/ 16 h 64"/>
                  <a:gd name="T88" fmla="*/ 30 w 48"/>
                  <a:gd name="T89" fmla="*/ 16 h 64"/>
                  <a:gd name="T90" fmla="*/ 26 w 48"/>
                  <a:gd name="T91" fmla="*/ 16 h 64"/>
                  <a:gd name="T92" fmla="*/ 26 w 48"/>
                  <a:gd name="T93" fmla="*/ 16 h 64"/>
                  <a:gd name="T94" fmla="*/ 22 w 48"/>
                  <a:gd name="T95" fmla="*/ 20 h 64"/>
                  <a:gd name="T96" fmla="*/ 20 w 48"/>
                  <a:gd name="T97" fmla="*/ 26 h 64"/>
                  <a:gd name="T98" fmla="*/ 18 w 48"/>
                  <a:gd name="T99" fmla="*/ 34 h 64"/>
                  <a:gd name="T100" fmla="*/ 18 w 48"/>
                  <a:gd name="T101" fmla="*/ 3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8" h="64">
                    <a:moveTo>
                      <a:pt x="10" y="64"/>
                    </a:moveTo>
                    <a:lnTo>
                      <a:pt x="10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0"/>
                    </a:lnTo>
                    <a:lnTo>
                      <a:pt x="0" y="5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4" y="18"/>
                    </a:lnTo>
                    <a:lnTo>
                      <a:pt x="8" y="8"/>
                    </a:lnTo>
                    <a:lnTo>
                      <a:pt x="16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8" y="0"/>
                    </a:lnTo>
                    <a:lnTo>
                      <a:pt x="34" y="0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4" y="8"/>
                    </a:lnTo>
                    <a:lnTo>
                      <a:pt x="48" y="14"/>
                    </a:lnTo>
                    <a:lnTo>
                      <a:pt x="48" y="18"/>
                    </a:lnTo>
                    <a:lnTo>
                      <a:pt x="48" y="18"/>
                    </a:lnTo>
                    <a:lnTo>
                      <a:pt x="48" y="26"/>
                    </a:lnTo>
                    <a:lnTo>
                      <a:pt x="46" y="34"/>
                    </a:lnTo>
                    <a:lnTo>
                      <a:pt x="44" y="40"/>
                    </a:lnTo>
                    <a:lnTo>
                      <a:pt x="40" y="46"/>
                    </a:lnTo>
                    <a:lnTo>
                      <a:pt x="28" y="56"/>
                    </a:lnTo>
                    <a:lnTo>
                      <a:pt x="18" y="62"/>
                    </a:lnTo>
                    <a:lnTo>
                      <a:pt x="12" y="64"/>
                    </a:lnTo>
                    <a:lnTo>
                      <a:pt x="12" y="64"/>
                    </a:lnTo>
                    <a:lnTo>
                      <a:pt x="10" y="64"/>
                    </a:lnTo>
                    <a:lnTo>
                      <a:pt x="10" y="64"/>
                    </a:lnTo>
                    <a:close/>
                    <a:moveTo>
                      <a:pt x="18" y="34"/>
                    </a:moveTo>
                    <a:lnTo>
                      <a:pt x="18" y="42"/>
                    </a:lnTo>
                    <a:lnTo>
                      <a:pt x="18" y="42"/>
                    </a:lnTo>
                    <a:lnTo>
                      <a:pt x="24" y="38"/>
                    </a:lnTo>
                    <a:lnTo>
                      <a:pt x="28" y="32"/>
                    </a:lnTo>
                    <a:lnTo>
                      <a:pt x="30" y="28"/>
                    </a:lnTo>
                    <a:lnTo>
                      <a:pt x="32" y="22"/>
                    </a:lnTo>
                    <a:lnTo>
                      <a:pt x="32" y="22"/>
                    </a:lnTo>
                    <a:lnTo>
                      <a:pt x="30" y="16"/>
                    </a:lnTo>
                    <a:lnTo>
                      <a:pt x="30" y="16"/>
                    </a:lnTo>
                    <a:lnTo>
                      <a:pt x="26" y="16"/>
                    </a:lnTo>
                    <a:lnTo>
                      <a:pt x="26" y="16"/>
                    </a:lnTo>
                    <a:lnTo>
                      <a:pt x="22" y="20"/>
                    </a:lnTo>
                    <a:lnTo>
                      <a:pt x="20" y="26"/>
                    </a:lnTo>
                    <a:lnTo>
                      <a:pt x="18" y="34"/>
                    </a:lnTo>
                    <a:lnTo>
                      <a:pt x="18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4" name="Freeform 921"/>
              <p:cNvSpPr>
                <a:spLocks noEditPoints="1"/>
              </p:cNvSpPr>
              <p:nvPr/>
            </p:nvSpPr>
            <p:spPr bwMode="auto">
              <a:xfrm>
                <a:off x="-11236325" y="420687"/>
                <a:ext cx="76200" cy="101600"/>
              </a:xfrm>
              <a:custGeom>
                <a:avLst/>
                <a:gdLst>
                  <a:gd name="T0" fmla="*/ 38 w 48"/>
                  <a:gd name="T1" fmla="*/ 64 h 64"/>
                  <a:gd name="T2" fmla="*/ 38 w 48"/>
                  <a:gd name="T3" fmla="*/ 64 h 64"/>
                  <a:gd name="T4" fmla="*/ 36 w 48"/>
                  <a:gd name="T5" fmla="*/ 64 h 64"/>
                  <a:gd name="T6" fmla="*/ 30 w 48"/>
                  <a:gd name="T7" fmla="*/ 62 h 64"/>
                  <a:gd name="T8" fmla="*/ 30 w 48"/>
                  <a:gd name="T9" fmla="*/ 62 h 64"/>
                  <a:gd name="T10" fmla="*/ 20 w 48"/>
                  <a:gd name="T11" fmla="*/ 56 h 64"/>
                  <a:gd name="T12" fmla="*/ 8 w 48"/>
                  <a:gd name="T13" fmla="*/ 46 h 64"/>
                  <a:gd name="T14" fmla="*/ 4 w 48"/>
                  <a:gd name="T15" fmla="*/ 40 h 64"/>
                  <a:gd name="T16" fmla="*/ 2 w 48"/>
                  <a:gd name="T17" fmla="*/ 34 h 64"/>
                  <a:gd name="T18" fmla="*/ 0 w 48"/>
                  <a:gd name="T19" fmla="*/ 26 h 64"/>
                  <a:gd name="T20" fmla="*/ 0 w 48"/>
                  <a:gd name="T21" fmla="*/ 18 h 64"/>
                  <a:gd name="T22" fmla="*/ 0 w 48"/>
                  <a:gd name="T23" fmla="*/ 18 h 64"/>
                  <a:gd name="T24" fmla="*/ 0 w 48"/>
                  <a:gd name="T25" fmla="*/ 14 h 64"/>
                  <a:gd name="T26" fmla="*/ 2 w 48"/>
                  <a:gd name="T27" fmla="*/ 8 h 64"/>
                  <a:gd name="T28" fmla="*/ 8 w 48"/>
                  <a:gd name="T29" fmla="*/ 4 h 64"/>
                  <a:gd name="T30" fmla="*/ 8 w 48"/>
                  <a:gd name="T31" fmla="*/ 4 h 64"/>
                  <a:gd name="T32" fmla="*/ 14 w 48"/>
                  <a:gd name="T33" fmla="*/ 0 h 64"/>
                  <a:gd name="T34" fmla="*/ 20 w 48"/>
                  <a:gd name="T35" fmla="*/ 0 h 64"/>
                  <a:gd name="T36" fmla="*/ 26 w 48"/>
                  <a:gd name="T37" fmla="*/ 0 h 64"/>
                  <a:gd name="T38" fmla="*/ 26 w 48"/>
                  <a:gd name="T39" fmla="*/ 0 h 64"/>
                  <a:gd name="T40" fmla="*/ 26 w 48"/>
                  <a:gd name="T41" fmla="*/ 0 h 64"/>
                  <a:gd name="T42" fmla="*/ 26 w 48"/>
                  <a:gd name="T43" fmla="*/ 0 h 64"/>
                  <a:gd name="T44" fmla="*/ 32 w 48"/>
                  <a:gd name="T45" fmla="*/ 2 h 64"/>
                  <a:gd name="T46" fmla="*/ 38 w 48"/>
                  <a:gd name="T47" fmla="*/ 8 h 64"/>
                  <a:gd name="T48" fmla="*/ 44 w 48"/>
                  <a:gd name="T49" fmla="*/ 18 h 64"/>
                  <a:gd name="T50" fmla="*/ 48 w 48"/>
                  <a:gd name="T51" fmla="*/ 32 h 64"/>
                  <a:gd name="T52" fmla="*/ 48 w 48"/>
                  <a:gd name="T53" fmla="*/ 32 h 64"/>
                  <a:gd name="T54" fmla="*/ 48 w 48"/>
                  <a:gd name="T55" fmla="*/ 32 h 64"/>
                  <a:gd name="T56" fmla="*/ 48 w 48"/>
                  <a:gd name="T57" fmla="*/ 56 h 64"/>
                  <a:gd name="T58" fmla="*/ 48 w 48"/>
                  <a:gd name="T59" fmla="*/ 56 h 64"/>
                  <a:gd name="T60" fmla="*/ 46 w 48"/>
                  <a:gd name="T61" fmla="*/ 60 h 64"/>
                  <a:gd name="T62" fmla="*/ 44 w 48"/>
                  <a:gd name="T63" fmla="*/ 62 h 64"/>
                  <a:gd name="T64" fmla="*/ 44 w 48"/>
                  <a:gd name="T65" fmla="*/ 62 h 64"/>
                  <a:gd name="T66" fmla="*/ 38 w 48"/>
                  <a:gd name="T67" fmla="*/ 64 h 64"/>
                  <a:gd name="T68" fmla="*/ 38 w 48"/>
                  <a:gd name="T69" fmla="*/ 64 h 64"/>
                  <a:gd name="T70" fmla="*/ 22 w 48"/>
                  <a:gd name="T71" fmla="*/ 16 h 64"/>
                  <a:gd name="T72" fmla="*/ 22 w 48"/>
                  <a:gd name="T73" fmla="*/ 16 h 64"/>
                  <a:gd name="T74" fmla="*/ 18 w 48"/>
                  <a:gd name="T75" fmla="*/ 16 h 64"/>
                  <a:gd name="T76" fmla="*/ 18 w 48"/>
                  <a:gd name="T77" fmla="*/ 16 h 64"/>
                  <a:gd name="T78" fmla="*/ 16 w 48"/>
                  <a:gd name="T79" fmla="*/ 22 h 64"/>
                  <a:gd name="T80" fmla="*/ 16 w 48"/>
                  <a:gd name="T81" fmla="*/ 22 h 64"/>
                  <a:gd name="T82" fmla="*/ 18 w 48"/>
                  <a:gd name="T83" fmla="*/ 28 h 64"/>
                  <a:gd name="T84" fmla="*/ 20 w 48"/>
                  <a:gd name="T85" fmla="*/ 32 h 64"/>
                  <a:gd name="T86" fmla="*/ 24 w 48"/>
                  <a:gd name="T87" fmla="*/ 38 h 64"/>
                  <a:gd name="T88" fmla="*/ 30 w 48"/>
                  <a:gd name="T89" fmla="*/ 42 h 64"/>
                  <a:gd name="T90" fmla="*/ 30 w 48"/>
                  <a:gd name="T91" fmla="*/ 34 h 64"/>
                  <a:gd name="T92" fmla="*/ 30 w 48"/>
                  <a:gd name="T93" fmla="*/ 34 h 64"/>
                  <a:gd name="T94" fmla="*/ 28 w 48"/>
                  <a:gd name="T95" fmla="*/ 26 h 64"/>
                  <a:gd name="T96" fmla="*/ 26 w 48"/>
                  <a:gd name="T97" fmla="*/ 20 h 64"/>
                  <a:gd name="T98" fmla="*/ 22 w 48"/>
                  <a:gd name="T99" fmla="*/ 16 h 64"/>
                  <a:gd name="T100" fmla="*/ 22 w 48"/>
                  <a:gd name="T101" fmla="*/ 16 h 64"/>
                  <a:gd name="T102" fmla="*/ 22 w 48"/>
                  <a:gd name="T103" fmla="*/ 16 h 64"/>
                  <a:gd name="T104" fmla="*/ 22 w 48"/>
                  <a:gd name="T105" fmla="*/ 1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8" h="64">
                    <a:moveTo>
                      <a:pt x="38" y="64"/>
                    </a:moveTo>
                    <a:lnTo>
                      <a:pt x="38" y="64"/>
                    </a:lnTo>
                    <a:lnTo>
                      <a:pt x="36" y="64"/>
                    </a:lnTo>
                    <a:lnTo>
                      <a:pt x="30" y="62"/>
                    </a:lnTo>
                    <a:lnTo>
                      <a:pt x="30" y="62"/>
                    </a:lnTo>
                    <a:lnTo>
                      <a:pt x="20" y="56"/>
                    </a:lnTo>
                    <a:lnTo>
                      <a:pt x="8" y="46"/>
                    </a:lnTo>
                    <a:lnTo>
                      <a:pt x="4" y="40"/>
                    </a:lnTo>
                    <a:lnTo>
                      <a:pt x="2" y="34"/>
                    </a:lnTo>
                    <a:lnTo>
                      <a:pt x="0" y="26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4"/>
                    </a:lnTo>
                    <a:lnTo>
                      <a:pt x="2" y="8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2" y="2"/>
                    </a:lnTo>
                    <a:lnTo>
                      <a:pt x="38" y="8"/>
                    </a:lnTo>
                    <a:lnTo>
                      <a:pt x="44" y="18"/>
                    </a:lnTo>
                    <a:lnTo>
                      <a:pt x="48" y="32"/>
                    </a:lnTo>
                    <a:lnTo>
                      <a:pt x="48" y="32"/>
                    </a:lnTo>
                    <a:lnTo>
                      <a:pt x="48" y="32"/>
                    </a:lnTo>
                    <a:lnTo>
                      <a:pt x="48" y="56"/>
                    </a:lnTo>
                    <a:lnTo>
                      <a:pt x="48" y="56"/>
                    </a:lnTo>
                    <a:lnTo>
                      <a:pt x="46" y="60"/>
                    </a:lnTo>
                    <a:lnTo>
                      <a:pt x="44" y="62"/>
                    </a:lnTo>
                    <a:lnTo>
                      <a:pt x="44" y="62"/>
                    </a:lnTo>
                    <a:lnTo>
                      <a:pt x="38" y="64"/>
                    </a:lnTo>
                    <a:lnTo>
                      <a:pt x="38" y="64"/>
                    </a:lnTo>
                    <a:close/>
                    <a:moveTo>
                      <a:pt x="22" y="16"/>
                    </a:moveTo>
                    <a:lnTo>
                      <a:pt x="22" y="16"/>
                    </a:lnTo>
                    <a:lnTo>
                      <a:pt x="18" y="16"/>
                    </a:lnTo>
                    <a:lnTo>
                      <a:pt x="18" y="16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8" y="28"/>
                    </a:lnTo>
                    <a:lnTo>
                      <a:pt x="20" y="32"/>
                    </a:lnTo>
                    <a:lnTo>
                      <a:pt x="24" y="38"/>
                    </a:lnTo>
                    <a:lnTo>
                      <a:pt x="30" y="42"/>
                    </a:lnTo>
                    <a:lnTo>
                      <a:pt x="30" y="34"/>
                    </a:lnTo>
                    <a:lnTo>
                      <a:pt x="30" y="34"/>
                    </a:lnTo>
                    <a:lnTo>
                      <a:pt x="28" y="26"/>
                    </a:lnTo>
                    <a:lnTo>
                      <a:pt x="26" y="20"/>
                    </a:lnTo>
                    <a:lnTo>
                      <a:pt x="22" y="16"/>
                    </a:lnTo>
                    <a:lnTo>
                      <a:pt x="22" y="16"/>
                    </a:lnTo>
                    <a:lnTo>
                      <a:pt x="22" y="16"/>
                    </a:lnTo>
                    <a:lnTo>
                      <a:pt x="22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5" name="Freeform 922"/>
              <p:cNvSpPr>
                <a:spLocks/>
              </p:cNvSpPr>
              <p:nvPr/>
            </p:nvSpPr>
            <p:spPr bwMode="auto">
              <a:xfrm>
                <a:off x="-11188700" y="439738"/>
                <a:ext cx="295275" cy="193675"/>
              </a:xfrm>
              <a:custGeom>
                <a:avLst/>
                <a:gdLst>
                  <a:gd name="T0" fmla="*/ 92 w 186"/>
                  <a:gd name="T1" fmla="*/ 122 h 122"/>
                  <a:gd name="T2" fmla="*/ 92 w 186"/>
                  <a:gd name="T3" fmla="*/ 122 h 122"/>
                  <a:gd name="T4" fmla="*/ 74 w 186"/>
                  <a:gd name="T5" fmla="*/ 120 h 122"/>
                  <a:gd name="T6" fmla="*/ 56 w 186"/>
                  <a:gd name="T7" fmla="*/ 114 h 122"/>
                  <a:gd name="T8" fmla="*/ 42 w 186"/>
                  <a:gd name="T9" fmla="*/ 106 h 122"/>
                  <a:gd name="T10" fmla="*/ 28 w 186"/>
                  <a:gd name="T11" fmla="*/ 94 h 122"/>
                  <a:gd name="T12" fmla="*/ 16 w 186"/>
                  <a:gd name="T13" fmla="*/ 82 h 122"/>
                  <a:gd name="T14" fmla="*/ 8 w 186"/>
                  <a:gd name="T15" fmla="*/ 66 h 122"/>
                  <a:gd name="T16" fmla="*/ 2 w 186"/>
                  <a:gd name="T17" fmla="*/ 48 h 122"/>
                  <a:gd name="T18" fmla="*/ 0 w 186"/>
                  <a:gd name="T19" fmla="*/ 30 h 122"/>
                  <a:gd name="T20" fmla="*/ 0 w 186"/>
                  <a:gd name="T21" fmla="*/ 0 h 122"/>
                  <a:gd name="T22" fmla="*/ 18 w 186"/>
                  <a:gd name="T23" fmla="*/ 0 h 122"/>
                  <a:gd name="T24" fmla="*/ 18 w 186"/>
                  <a:gd name="T25" fmla="*/ 30 h 122"/>
                  <a:gd name="T26" fmla="*/ 18 w 186"/>
                  <a:gd name="T27" fmla="*/ 30 h 122"/>
                  <a:gd name="T28" fmla="*/ 18 w 186"/>
                  <a:gd name="T29" fmla="*/ 44 h 122"/>
                  <a:gd name="T30" fmla="*/ 24 w 186"/>
                  <a:gd name="T31" fmla="*/ 58 h 122"/>
                  <a:gd name="T32" fmla="*/ 30 w 186"/>
                  <a:gd name="T33" fmla="*/ 72 h 122"/>
                  <a:gd name="T34" fmla="*/ 40 w 186"/>
                  <a:gd name="T35" fmla="*/ 82 h 122"/>
                  <a:gd name="T36" fmla="*/ 50 w 186"/>
                  <a:gd name="T37" fmla="*/ 92 h 122"/>
                  <a:gd name="T38" fmla="*/ 64 w 186"/>
                  <a:gd name="T39" fmla="*/ 98 h 122"/>
                  <a:gd name="T40" fmla="*/ 78 w 186"/>
                  <a:gd name="T41" fmla="*/ 104 h 122"/>
                  <a:gd name="T42" fmla="*/ 92 w 186"/>
                  <a:gd name="T43" fmla="*/ 104 h 122"/>
                  <a:gd name="T44" fmla="*/ 92 w 186"/>
                  <a:gd name="T45" fmla="*/ 104 h 122"/>
                  <a:gd name="T46" fmla="*/ 108 w 186"/>
                  <a:gd name="T47" fmla="*/ 104 h 122"/>
                  <a:gd name="T48" fmla="*/ 122 w 186"/>
                  <a:gd name="T49" fmla="*/ 98 h 122"/>
                  <a:gd name="T50" fmla="*/ 136 w 186"/>
                  <a:gd name="T51" fmla="*/ 92 h 122"/>
                  <a:gd name="T52" fmla="*/ 146 w 186"/>
                  <a:gd name="T53" fmla="*/ 82 h 122"/>
                  <a:gd name="T54" fmla="*/ 156 w 186"/>
                  <a:gd name="T55" fmla="*/ 72 h 122"/>
                  <a:gd name="T56" fmla="*/ 162 w 186"/>
                  <a:gd name="T57" fmla="*/ 58 h 122"/>
                  <a:gd name="T58" fmla="*/ 168 w 186"/>
                  <a:gd name="T59" fmla="*/ 44 h 122"/>
                  <a:gd name="T60" fmla="*/ 168 w 186"/>
                  <a:gd name="T61" fmla="*/ 30 h 122"/>
                  <a:gd name="T62" fmla="*/ 168 w 186"/>
                  <a:gd name="T63" fmla="*/ 0 h 122"/>
                  <a:gd name="T64" fmla="*/ 186 w 186"/>
                  <a:gd name="T65" fmla="*/ 0 h 122"/>
                  <a:gd name="T66" fmla="*/ 186 w 186"/>
                  <a:gd name="T67" fmla="*/ 30 h 122"/>
                  <a:gd name="T68" fmla="*/ 186 w 186"/>
                  <a:gd name="T69" fmla="*/ 30 h 122"/>
                  <a:gd name="T70" fmla="*/ 184 w 186"/>
                  <a:gd name="T71" fmla="*/ 48 h 122"/>
                  <a:gd name="T72" fmla="*/ 178 w 186"/>
                  <a:gd name="T73" fmla="*/ 66 h 122"/>
                  <a:gd name="T74" fmla="*/ 170 w 186"/>
                  <a:gd name="T75" fmla="*/ 82 h 122"/>
                  <a:gd name="T76" fmla="*/ 158 w 186"/>
                  <a:gd name="T77" fmla="*/ 94 h 122"/>
                  <a:gd name="T78" fmla="*/ 144 w 186"/>
                  <a:gd name="T79" fmla="*/ 106 h 122"/>
                  <a:gd name="T80" fmla="*/ 130 w 186"/>
                  <a:gd name="T81" fmla="*/ 114 h 122"/>
                  <a:gd name="T82" fmla="*/ 112 w 186"/>
                  <a:gd name="T83" fmla="*/ 120 h 122"/>
                  <a:gd name="T84" fmla="*/ 92 w 186"/>
                  <a:gd name="T85" fmla="*/ 122 h 122"/>
                  <a:gd name="T86" fmla="*/ 92 w 186"/>
                  <a:gd name="T87" fmla="*/ 12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6" h="122">
                    <a:moveTo>
                      <a:pt x="92" y="122"/>
                    </a:moveTo>
                    <a:lnTo>
                      <a:pt x="92" y="122"/>
                    </a:lnTo>
                    <a:lnTo>
                      <a:pt x="74" y="120"/>
                    </a:lnTo>
                    <a:lnTo>
                      <a:pt x="56" y="114"/>
                    </a:lnTo>
                    <a:lnTo>
                      <a:pt x="42" y="106"/>
                    </a:lnTo>
                    <a:lnTo>
                      <a:pt x="28" y="94"/>
                    </a:lnTo>
                    <a:lnTo>
                      <a:pt x="16" y="82"/>
                    </a:lnTo>
                    <a:lnTo>
                      <a:pt x="8" y="66"/>
                    </a:lnTo>
                    <a:lnTo>
                      <a:pt x="2" y="48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8" y="44"/>
                    </a:lnTo>
                    <a:lnTo>
                      <a:pt x="24" y="58"/>
                    </a:lnTo>
                    <a:lnTo>
                      <a:pt x="30" y="72"/>
                    </a:lnTo>
                    <a:lnTo>
                      <a:pt x="40" y="82"/>
                    </a:lnTo>
                    <a:lnTo>
                      <a:pt x="50" y="92"/>
                    </a:lnTo>
                    <a:lnTo>
                      <a:pt x="64" y="98"/>
                    </a:lnTo>
                    <a:lnTo>
                      <a:pt x="78" y="104"/>
                    </a:lnTo>
                    <a:lnTo>
                      <a:pt x="92" y="104"/>
                    </a:lnTo>
                    <a:lnTo>
                      <a:pt x="92" y="104"/>
                    </a:lnTo>
                    <a:lnTo>
                      <a:pt x="108" y="104"/>
                    </a:lnTo>
                    <a:lnTo>
                      <a:pt x="122" y="98"/>
                    </a:lnTo>
                    <a:lnTo>
                      <a:pt x="136" y="92"/>
                    </a:lnTo>
                    <a:lnTo>
                      <a:pt x="146" y="82"/>
                    </a:lnTo>
                    <a:lnTo>
                      <a:pt x="156" y="72"/>
                    </a:lnTo>
                    <a:lnTo>
                      <a:pt x="162" y="58"/>
                    </a:lnTo>
                    <a:lnTo>
                      <a:pt x="168" y="44"/>
                    </a:lnTo>
                    <a:lnTo>
                      <a:pt x="168" y="30"/>
                    </a:lnTo>
                    <a:lnTo>
                      <a:pt x="168" y="0"/>
                    </a:lnTo>
                    <a:lnTo>
                      <a:pt x="186" y="0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84" y="48"/>
                    </a:lnTo>
                    <a:lnTo>
                      <a:pt x="178" y="66"/>
                    </a:lnTo>
                    <a:lnTo>
                      <a:pt x="170" y="82"/>
                    </a:lnTo>
                    <a:lnTo>
                      <a:pt x="158" y="94"/>
                    </a:lnTo>
                    <a:lnTo>
                      <a:pt x="144" y="106"/>
                    </a:lnTo>
                    <a:lnTo>
                      <a:pt x="130" y="114"/>
                    </a:lnTo>
                    <a:lnTo>
                      <a:pt x="112" y="120"/>
                    </a:lnTo>
                    <a:lnTo>
                      <a:pt x="92" y="122"/>
                    </a:lnTo>
                    <a:lnTo>
                      <a:pt x="92" y="1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6" name="Freeform 923"/>
              <p:cNvSpPr>
                <a:spLocks/>
              </p:cNvSpPr>
              <p:nvPr/>
            </p:nvSpPr>
            <p:spPr bwMode="auto">
              <a:xfrm>
                <a:off x="-11185525" y="452438"/>
                <a:ext cx="57150" cy="53975"/>
              </a:xfrm>
              <a:custGeom>
                <a:avLst/>
                <a:gdLst>
                  <a:gd name="T0" fmla="*/ 24 w 36"/>
                  <a:gd name="T1" fmla="*/ 34 h 34"/>
                  <a:gd name="T2" fmla="*/ 0 w 36"/>
                  <a:gd name="T3" fmla="*/ 12 h 34"/>
                  <a:gd name="T4" fmla="*/ 12 w 36"/>
                  <a:gd name="T5" fmla="*/ 0 h 34"/>
                  <a:gd name="T6" fmla="*/ 36 w 36"/>
                  <a:gd name="T7" fmla="*/ 20 h 34"/>
                  <a:gd name="T8" fmla="*/ 24 w 36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4">
                    <a:moveTo>
                      <a:pt x="24" y="34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36" y="20"/>
                    </a:lnTo>
                    <a:lnTo>
                      <a:pt x="24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7" name="Freeform 924"/>
              <p:cNvSpPr>
                <a:spLocks/>
              </p:cNvSpPr>
              <p:nvPr/>
            </p:nvSpPr>
            <p:spPr bwMode="auto">
              <a:xfrm>
                <a:off x="-10953750" y="452438"/>
                <a:ext cx="53975" cy="53975"/>
              </a:xfrm>
              <a:custGeom>
                <a:avLst/>
                <a:gdLst>
                  <a:gd name="T0" fmla="*/ 12 w 34"/>
                  <a:gd name="T1" fmla="*/ 34 h 34"/>
                  <a:gd name="T2" fmla="*/ 0 w 34"/>
                  <a:gd name="T3" fmla="*/ 20 h 34"/>
                  <a:gd name="T4" fmla="*/ 24 w 34"/>
                  <a:gd name="T5" fmla="*/ 0 h 34"/>
                  <a:gd name="T6" fmla="*/ 34 w 34"/>
                  <a:gd name="T7" fmla="*/ 12 h 34"/>
                  <a:gd name="T8" fmla="*/ 12 w 34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0" y="20"/>
                    </a:lnTo>
                    <a:lnTo>
                      <a:pt x="24" y="0"/>
                    </a:lnTo>
                    <a:lnTo>
                      <a:pt x="34" y="12"/>
                    </a:lnTo>
                    <a:lnTo>
                      <a:pt x="12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87" name="그룹 86"/>
            <p:cNvGrpSpPr/>
            <p:nvPr/>
          </p:nvGrpSpPr>
          <p:grpSpPr>
            <a:xfrm>
              <a:off x="3710503" y="3702562"/>
              <a:ext cx="443950" cy="489573"/>
              <a:chOff x="-5381625" y="-4618038"/>
              <a:chExt cx="803275" cy="885825"/>
            </a:xfrm>
            <a:solidFill>
              <a:schemeClr val="bg1"/>
            </a:solidFill>
          </p:grpSpPr>
          <p:sp>
            <p:nvSpPr>
              <p:cNvPr id="88" name="Freeform 770"/>
              <p:cNvSpPr>
                <a:spLocks noEditPoints="1"/>
              </p:cNvSpPr>
              <p:nvPr/>
            </p:nvSpPr>
            <p:spPr bwMode="auto">
              <a:xfrm>
                <a:off x="-5321300" y="-4224338"/>
                <a:ext cx="174625" cy="400050"/>
              </a:xfrm>
              <a:custGeom>
                <a:avLst/>
                <a:gdLst>
                  <a:gd name="T0" fmla="*/ 100 w 110"/>
                  <a:gd name="T1" fmla="*/ 252 h 252"/>
                  <a:gd name="T2" fmla="*/ 10 w 110"/>
                  <a:gd name="T3" fmla="*/ 252 h 252"/>
                  <a:gd name="T4" fmla="*/ 10 w 110"/>
                  <a:gd name="T5" fmla="*/ 252 h 252"/>
                  <a:gd name="T6" fmla="*/ 6 w 110"/>
                  <a:gd name="T7" fmla="*/ 250 h 252"/>
                  <a:gd name="T8" fmla="*/ 4 w 110"/>
                  <a:gd name="T9" fmla="*/ 248 h 252"/>
                  <a:gd name="T10" fmla="*/ 2 w 110"/>
                  <a:gd name="T11" fmla="*/ 246 h 252"/>
                  <a:gd name="T12" fmla="*/ 0 w 110"/>
                  <a:gd name="T13" fmla="*/ 242 h 252"/>
                  <a:gd name="T14" fmla="*/ 0 w 110"/>
                  <a:gd name="T15" fmla="*/ 10 h 252"/>
                  <a:gd name="T16" fmla="*/ 0 w 110"/>
                  <a:gd name="T17" fmla="*/ 10 h 252"/>
                  <a:gd name="T18" fmla="*/ 2 w 110"/>
                  <a:gd name="T19" fmla="*/ 6 h 252"/>
                  <a:gd name="T20" fmla="*/ 4 w 110"/>
                  <a:gd name="T21" fmla="*/ 4 h 252"/>
                  <a:gd name="T22" fmla="*/ 6 w 110"/>
                  <a:gd name="T23" fmla="*/ 2 h 252"/>
                  <a:gd name="T24" fmla="*/ 10 w 110"/>
                  <a:gd name="T25" fmla="*/ 0 h 252"/>
                  <a:gd name="T26" fmla="*/ 100 w 110"/>
                  <a:gd name="T27" fmla="*/ 0 h 252"/>
                  <a:gd name="T28" fmla="*/ 100 w 110"/>
                  <a:gd name="T29" fmla="*/ 0 h 252"/>
                  <a:gd name="T30" fmla="*/ 104 w 110"/>
                  <a:gd name="T31" fmla="*/ 2 h 252"/>
                  <a:gd name="T32" fmla="*/ 108 w 110"/>
                  <a:gd name="T33" fmla="*/ 4 h 252"/>
                  <a:gd name="T34" fmla="*/ 110 w 110"/>
                  <a:gd name="T35" fmla="*/ 6 h 252"/>
                  <a:gd name="T36" fmla="*/ 110 w 110"/>
                  <a:gd name="T37" fmla="*/ 10 h 252"/>
                  <a:gd name="T38" fmla="*/ 110 w 110"/>
                  <a:gd name="T39" fmla="*/ 242 h 252"/>
                  <a:gd name="T40" fmla="*/ 110 w 110"/>
                  <a:gd name="T41" fmla="*/ 242 h 252"/>
                  <a:gd name="T42" fmla="*/ 110 w 110"/>
                  <a:gd name="T43" fmla="*/ 246 h 252"/>
                  <a:gd name="T44" fmla="*/ 108 w 110"/>
                  <a:gd name="T45" fmla="*/ 248 h 252"/>
                  <a:gd name="T46" fmla="*/ 104 w 110"/>
                  <a:gd name="T47" fmla="*/ 250 h 252"/>
                  <a:gd name="T48" fmla="*/ 100 w 110"/>
                  <a:gd name="T49" fmla="*/ 252 h 252"/>
                  <a:gd name="T50" fmla="*/ 100 w 110"/>
                  <a:gd name="T51" fmla="*/ 252 h 252"/>
                  <a:gd name="T52" fmla="*/ 20 w 110"/>
                  <a:gd name="T53" fmla="*/ 232 h 252"/>
                  <a:gd name="T54" fmla="*/ 90 w 110"/>
                  <a:gd name="T55" fmla="*/ 232 h 252"/>
                  <a:gd name="T56" fmla="*/ 90 w 110"/>
                  <a:gd name="T57" fmla="*/ 20 h 252"/>
                  <a:gd name="T58" fmla="*/ 20 w 110"/>
                  <a:gd name="T59" fmla="*/ 20 h 252"/>
                  <a:gd name="T60" fmla="*/ 20 w 110"/>
                  <a:gd name="T61" fmla="*/ 23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0" h="252">
                    <a:moveTo>
                      <a:pt x="100" y="252"/>
                    </a:moveTo>
                    <a:lnTo>
                      <a:pt x="10" y="252"/>
                    </a:lnTo>
                    <a:lnTo>
                      <a:pt x="10" y="252"/>
                    </a:lnTo>
                    <a:lnTo>
                      <a:pt x="6" y="250"/>
                    </a:lnTo>
                    <a:lnTo>
                      <a:pt x="4" y="248"/>
                    </a:lnTo>
                    <a:lnTo>
                      <a:pt x="2" y="246"/>
                    </a:lnTo>
                    <a:lnTo>
                      <a:pt x="0" y="24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100" y="0"/>
                    </a:lnTo>
                    <a:lnTo>
                      <a:pt x="100" y="0"/>
                    </a:lnTo>
                    <a:lnTo>
                      <a:pt x="104" y="2"/>
                    </a:lnTo>
                    <a:lnTo>
                      <a:pt x="108" y="4"/>
                    </a:lnTo>
                    <a:lnTo>
                      <a:pt x="110" y="6"/>
                    </a:lnTo>
                    <a:lnTo>
                      <a:pt x="110" y="10"/>
                    </a:lnTo>
                    <a:lnTo>
                      <a:pt x="110" y="242"/>
                    </a:lnTo>
                    <a:lnTo>
                      <a:pt x="110" y="242"/>
                    </a:lnTo>
                    <a:lnTo>
                      <a:pt x="110" y="246"/>
                    </a:lnTo>
                    <a:lnTo>
                      <a:pt x="108" y="248"/>
                    </a:lnTo>
                    <a:lnTo>
                      <a:pt x="104" y="250"/>
                    </a:lnTo>
                    <a:lnTo>
                      <a:pt x="100" y="252"/>
                    </a:lnTo>
                    <a:lnTo>
                      <a:pt x="100" y="252"/>
                    </a:lnTo>
                    <a:close/>
                    <a:moveTo>
                      <a:pt x="20" y="232"/>
                    </a:moveTo>
                    <a:lnTo>
                      <a:pt x="90" y="232"/>
                    </a:lnTo>
                    <a:lnTo>
                      <a:pt x="90" y="20"/>
                    </a:lnTo>
                    <a:lnTo>
                      <a:pt x="20" y="20"/>
                    </a:lnTo>
                    <a:lnTo>
                      <a:pt x="20" y="2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9" name="Freeform 771"/>
              <p:cNvSpPr>
                <a:spLocks noEditPoints="1"/>
              </p:cNvSpPr>
              <p:nvPr/>
            </p:nvSpPr>
            <p:spPr bwMode="auto">
              <a:xfrm>
                <a:off x="-5060950" y="-4364038"/>
                <a:ext cx="174625" cy="539750"/>
              </a:xfrm>
              <a:custGeom>
                <a:avLst/>
                <a:gdLst>
                  <a:gd name="T0" fmla="*/ 100 w 110"/>
                  <a:gd name="T1" fmla="*/ 340 h 340"/>
                  <a:gd name="T2" fmla="*/ 10 w 110"/>
                  <a:gd name="T3" fmla="*/ 340 h 340"/>
                  <a:gd name="T4" fmla="*/ 10 w 110"/>
                  <a:gd name="T5" fmla="*/ 340 h 340"/>
                  <a:gd name="T6" fmla="*/ 6 w 110"/>
                  <a:gd name="T7" fmla="*/ 338 h 340"/>
                  <a:gd name="T8" fmla="*/ 2 w 110"/>
                  <a:gd name="T9" fmla="*/ 336 h 340"/>
                  <a:gd name="T10" fmla="*/ 0 w 110"/>
                  <a:gd name="T11" fmla="*/ 334 h 340"/>
                  <a:gd name="T12" fmla="*/ 0 w 110"/>
                  <a:gd name="T13" fmla="*/ 330 h 340"/>
                  <a:gd name="T14" fmla="*/ 0 w 110"/>
                  <a:gd name="T15" fmla="*/ 10 h 340"/>
                  <a:gd name="T16" fmla="*/ 0 w 110"/>
                  <a:gd name="T17" fmla="*/ 10 h 340"/>
                  <a:gd name="T18" fmla="*/ 0 w 110"/>
                  <a:gd name="T19" fmla="*/ 6 h 340"/>
                  <a:gd name="T20" fmla="*/ 2 w 110"/>
                  <a:gd name="T21" fmla="*/ 2 h 340"/>
                  <a:gd name="T22" fmla="*/ 6 w 110"/>
                  <a:gd name="T23" fmla="*/ 0 h 340"/>
                  <a:gd name="T24" fmla="*/ 10 w 110"/>
                  <a:gd name="T25" fmla="*/ 0 h 340"/>
                  <a:gd name="T26" fmla="*/ 100 w 110"/>
                  <a:gd name="T27" fmla="*/ 0 h 340"/>
                  <a:gd name="T28" fmla="*/ 100 w 110"/>
                  <a:gd name="T29" fmla="*/ 0 h 340"/>
                  <a:gd name="T30" fmla="*/ 104 w 110"/>
                  <a:gd name="T31" fmla="*/ 0 h 340"/>
                  <a:gd name="T32" fmla="*/ 106 w 110"/>
                  <a:gd name="T33" fmla="*/ 2 h 340"/>
                  <a:gd name="T34" fmla="*/ 108 w 110"/>
                  <a:gd name="T35" fmla="*/ 6 h 340"/>
                  <a:gd name="T36" fmla="*/ 110 w 110"/>
                  <a:gd name="T37" fmla="*/ 10 h 340"/>
                  <a:gd name="T38" fmla="*/ 110 w 110"/>
                  <a:gd name="T39" fmla="*/ 330 h 340"/>
                  <a:gd name="T40" fmla="*/ 110 w 110"/>
                  <a:gd name="T41" fmla="*/ 330 h 340"/>
                  <a:gd name="T42" fmla="*/ 108 w 110"/>
                  <a:gd name="T43" fmla="*/ 334 h 340"/>
                  <a:gd name="T44" fmla="*/ 106 w 110"/>
                  <a:gd name="T45" fmla="*/ 336 h 340"/>
                  <a:gd name="T46" fmla="*/ 104 w 110"/>
                  <a:gd name="T47" fmla="*/ 338 h 340"/>
                  <a:gd name="T48" fmla="*/ 100 w 110"/>
                  <a:gd name="T49" fmla="*/ 340 h 340"/>
                  <a:gd name="T50" fmla="*/ 100 w 110"/>
                  <a:gd name="T51" fmla="*/ 340 h 340"/>
                  <a:gd name="T52" fmla="*/ 20 w 110"/>
                  <a:gd name="T53" fmla="*/ 320 h 340"/>
                  <a:gd name="T54" fmla="*/ 90 w 110"/>
                  <a:gd name="T55" fmla="*/ 320 h 340"/>
                  <a:gd name="T56" fmla="*/ 90 w 110"/>
                  <a:gd name="T57" fmla="*/ 20 h 340"/>
                  <a:gd name="T58" fmla="*/ 20 w 110"/>
                  <a:gd name="T59" fmla="*/ 20 h 340"/>
                  <a:gd name="T60" fmla="*/ 20 w 110"/>
                  <a:gd name="T61" fmla="*/ 32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0" h="340">
                    <a:moveTo>
                      <a:pt x="100" y="340"/>
                    </a:moveTo>
                    <a:lnTo>
                      <a:pt x="10" y="340"/>
                    </a:lnTo>
                    <a:lnTo>
                      <a:pt x="10" y="340"/>
                    </a:lnTo>
                    <a:lnTo>
                      <a:pt x="6" y="338"/>
                    </a:lnTo>
                    <a:lnTo>
                      <a:pt x="2" y="336"/>
                    </a:lnTo>
                    <a:lnTo>
                      <a:pt x="0" y="334"/>
                    </a:lnTo>
                    <a:lnTo>
                      <a:pt x="0" y="33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00" y="0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6" y="2"/>
                    </a:lnTo>
                    <a:lnTo>
                      <a:pt x="108" y="6"/>
                    </a:lnTo>
                    <a:lnTo>
                      <a:pt x="110" y="10"/>
                    </a:lnTo>
                    <a:lnTo>
                      <a:pt x="110" y="330"/>
                    </a:lnTo>
                    <a:lnTo>
                      <a:pt x="110" y="330"/>
                    </a:lnTo>
                    <a:lnTo>
                      <a:pt x="108" y="334"/>
                    </a:lnTo>
                    <a:lnTo>
                      <a:pt x="106" y="336"/>
                    </a:lnTo>
                    <a:lnTo>
                      <a:pt x="104" y="338"/>
                    </a:lnTo>
                    <a:lnTo>
                      <a:pt x="100" y="340"/>
                    </a:lnTo>
                    <a:lnTo>
                      <a:pt x="100" y="340"/>
                    </a:lnTo>
                    <a:close/>
                    <a:moveTo>
                      <a:pt x="20" y="320"/>
                    </a:moveTo>
                    <a:lnTo>
                      <a:pt x="90" y="320"/>
                    </a:lnTo>
                    <a:lnTo>
                      <a:pt x="90" y="20"/>
                    </a:lnTo>
                    <a:lnTo>
                      <a:pt x="20" y="20"/>
                    </a:lnTo>
                    <a:lnTo>
                      <a:pt x="20" y="3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0" name="Freeform 772"/>
              <p:cNvSpPr>
                <a:spLocks noEditPoints="1"/>
              </p:cNvSpPr>
              <p:nvPr/>
            </p:nvSpPr>
            <p:spPr bwMode="auto">
              <a:xfrm>
                <a:off x="-4803775" y="-4522788"/>
                <a:ext cx="174625" cy="698500"/>
              </a:xfrm>
              <a:custGeom>
                <a:avLst/>
                <a:gdLst>
                  <a:gd name="T0" fmla="*/ 100 w 110"/>
                  <a:gd name="T1" fmla="*/ 440 h 440"/>
                  <a:gd name="T2" fmla="*/ 10 w 110"/>
                  <a:gd name="T3" fmla="*/ 440 h 440"/>
                  <a:gd name="T4" fmla="*/ 10 w 110"/>
                  <a:gd name="T5" fmla="*/ 440 h 440"/>
                  <a:gd name="T6" fmla="*/ 6 w 110"/>
                  <a:gd name="T7" fmla="*/ 438 h 440"/>
                  <a:gd name="T8" fmla="*/ 2 w 110"/>
                  <a:gd name="T9" fmla="*/ 436 h 440"/>
                  <a:gd name="T10" fmla="*/ 0 w 110"/>
                  <a:gd name="T11" fmla="*/ 434 h 440"/>
                  <a:gd name="T12" fmla="*/ 0 w 110"/>
                  <a:gd name="T13" fmla="*/ 430 h 440"/>
                  <a:gd name="T14" fmla="*/ 0 w 110"/>
                  <a:gd name="T15" fmla="*/ 10 h 440"/>
                  <a:gd name="T16" fmla="*/ 0 w 110"/>
                  <a:gd name="T17" fmla="*/ 10 h 440"/>
                  <a:gd name="T18" fmla="*/ 0 w 110"/>
                  <a:gd name="T19" fmla="*/ 6 h 440"/>
                  <a:gd name="T20" fmla="*/ 2 w 110"/>
                  <a:gd name="T21" fmla="*/ 2 h 440"/>
                  <a:gd name="T22" fmla="*/ 6 w 110"/>
                  <a:gd name="T23" fmla="*/ 0 h 440"/>
                  <a:gd name="T24" fmla="*/ 10 w 110"/>
                  <a:gd name="T25" fmla="*/ 0 h 440"/>
                  <a:gd name="T26" fmla="*/ 100 w 110"/>
                  <a:gd name="T27" fmla="*/ 0 h 440"/>
                  <a:gd name="T28" fmla="*/ 100 w 110"/>
                  <a:gd name="T29" fmla="*/ 0 h 440"/>
                  <a:gd name="T30" fmla="*/ 104 w 110"/>
                  <a:gd name="T31" fmla="*/ 0 h 440"/>
                  <a:gd name="T32" fmla="*/ 106 w 110"/>
                  <a:gd name="T33" fmla="*/ 2 h 440"/>
                  <a:gd name="T34" fmla="*/ 108 w 110"/>
                  <a:gd name="T35" fmla="*/ 6 h 440"/>
                  <a:gd name="T36" fmla="*/ 110 w 110"/>
                  <a:gd name="T37" fmla="*/ 10 h 440"/>
                  <a:gd name="T38" fmla="*/ 110 w 110"/>
                  <a:gd name="T39" fmla="*/ 430 h 440"/>
                  <a:gd name="T40" fmla="*/ 110 w 110"/>
                  <a:gd name="T41" fmla="*/ 430 h 440"/>
                  <a:gd name="T42" fmla="*/ 108 w 110"/>
                  <a:gd name="T43" fmla="*/ 434 h 440"/>
                  <a:gd name="T44" fmla="*/ 106 w 110"/>
                  <a:gd name="T45" fmla="*/ 436 h 440"/>
                  <a:gd name="T46" fmla="*/ 104 w 110"/>
                  <a:gd name="T47" fmla="*/ 438 h 440"/>
                  <a:gd name="T48" fmla="*/ 100 w 110"/>
                  <a:gd name="T49" fmla="*/ 440 h 440"/>
                  <a:gd name="T50" fmla="*/ 100 w 110"/>
                  <a:gd name="T51" fmla="*/ 440 h 440"/>
                  <a:gd name="T52" fmla="*/ 20 w 110"/>
                  <a:gd name="T53" fmla="*/ 420 h 440"/>
                  <a:gd name="T54" fmla="*/ 90 w 110"/>
                  <a:gd name="T55" fmla="*/ 420 h 440"/>
                  <a:gd name="T56" fmla="*/ 90 w 110"/>
                  <a:gd name="T57" fmla="*/ 20 h 440"/>
                  <a:gd name="T58" fmla="*/ 20 w 110"/>
                  <a:gd name="T59" fmla="*/ 20 h 440"/>
                  <a:gd name="T60" fmla="*/ 20 w 110"/>
                  <a:gd name="T61" fmla="*/ 42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0" h="440">
                    <a:moveTo>
                      <a:pt x="100" y="440"/>
                    </a:moveTo>
                    <a:lnTo>
                      <a:pt x="10" y="440"/>
                    </a:lnTo>
                    <a:lnTo>
                      <a:pt x="10" y="440"/>
                    </a:lnTo>
                    <a:lnTo>
                      <a:pt x="6" y="438"/>
                    </a:lnTo>
                    <a:lnTo>
                      <a:pt x="2" y="436"/>
                    </a:lnTo>
                    <a:lnTo>
                      <a:pt x="0" y="434"/>
                    </a:lnTo>
                    <a:lnTo>
                      <a:pt x="0" y="43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00" y="0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6" y="2"/>
                    </a:lnTo>
                    <a:lnTo>
                      <a:pt x="108" y="6"/>
                    </a:lnTo>
                    <a:lnTo>
                      <a:pt x="110" y="10"/>
                    </a:lnTo>
                    <a:lnTo>
                      <a:pt x="110" y="430"/>
                    </a:lnTo>
                    <a:lnTo>
                      <a:pt x="110" y="430"/>
                    </a:lnTo>
                    <a:lnTo>
                      <a:pt x="108" y="434"/>
                    </a:lnTo>
                    <a:lnTo>
                      <a:pt x="106" y="436"/>
                    </a:lnTo>
                    <a:lnTo>
                      <a:pt x="104" y="438"/>
                    </a:lnTo>
                    <a:lnTo>
                      <a:pt x="100" y="440"/>
                    </a:lnTo>
                    <a:lnTo>
                      <a:pt x="100" y="440"/>
                    </a:lnTo>
                    <a:close/>
                    <a:moveTo>
                      <a:pt x="20" y="420"/>
                    </a:moveTo>
                    <a:lnTo>
                      <a:pt x="90" y="420"/>
                    </a:lnTo>
                    <a:lnTo>
                      <a:pt x="90" y="20"/>
                    </a:lnTo>
                    <a:lnTo>
                      <a:pt x="20" y="20"/>
                    </a:lnTo>
                    <a:lnTo>
                      <a:pt x="20" y="4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1" name="Freeform 773"/>
              <p:cNvSpPr>
                <a:spLocks/>
              </p:cNvSpPr>
              <p:nvPr/>
            </p:nvSpPr>
            <p:spPr bwMode="auto">
              <a:xfrm>
                <a:off x="-5324475" y="-4595813"/>
                <a:ext cx="415925" cy="304800"/>
              </a:xfrm>
              <a:custGeom>
                <a:avLst/>
                <a:gdLst>
                  <a:gd name="T0" fmla="*/ 8 w 262"/>
                  <a:gd name="T1" fmla="*/ 192 h 192"/>
                  <a:gd name="T2" fmla="*/ 8 w 262"/>
                  <a:gd name="T3" fmla="*/ 192 h 192"/>
                  <a:gd name="T4" fmla="*/ 4 w 262"/>
                  <a:gd name="T5" fmla="*/ 190 h 192"/>
                  <a:gd name="T6" fmla="*/ 0 w 262"/>
                  <a:gd name="T7" fmla="*/ 188 h 192"/>
                  <a:gd name="T8" fmla="*/ 0 w 262"/>
                  <a:gd name="T9" fmla="*/ 188 h 192"/>
                  <a:gd name="T10" fmla="*/ 0 w 262"/>
                  <a:gd name="T11" fmla="*/ 186 h 192"/>
                  <a:gd name="T12" fmla="*/ 0 w 262"/>
                  <a:gd name="T13" fmla="*/ 182 h 192"/>
                  <a:gd name="T14" fmla="*/ 0 w 262"/>
                  <a:gd name="T15" fmla="*/ 180 h 192"/>
                  <a:gd name="T16" fmla="*/ 2 w 262"/>
                  <a:gd name="T17" fmla="*/ 176 h 192"/>
                  <a:gd name="T18" fmla="*/ 250 w 262"/>
                  <a:gd name="T19" fmla="*/ 2 h 192"/>
                  <a:gd name="T20" fmla="*/ 250 w 262"/>
                  <a:gd name="T21" fmla="*/ 2 h 192"/>
                  <a:gd name="T22" fmla="*/ 254 w 262"/>
                  <a:gd name="T23" fmla="*/ 0 h 192"/>
                  <a:gd name="T24" fmla="*/ 256 w 262"/>
                  <a:gd name="T25" fmla="*/ 0 h 192"/>
                  <a:gd name="T26" fmla="*/ 260 w 262"/>
                  <a:gd name="T27" fmla="*/ 2 h 192"/>
                  <a:gd name="T28" fmla="*/ 262 w 262"/>
                  <a:gd name="T29" fmla="*/ 4 h 192"/>
                  <a:gd name="T30" fmla="*/ 262 w 262"/>
                  <a:gd name="T31" fmla="*/ 4 h 192"/>
                  <a:gd name="T32" fmla="*/ 262 w 262"/>
                  <a:gd name="T33" fmla="*/ 8 h 192"/>
                  <a:gd name="T34" fmla="*/ 262 w 262"/>
                  <a:gd name="T35" fmla="*/ 10 h 192"/>
                  <a:gd name="T36" fmla="*/ 262 w 262"/>
                  <a:gd name="T37" fmla="*/ 14 h 192"/>
                  <a:gd name="T38" fmla="*/ 260 w 262"/>
                  <a:gd name="T39" fmla="*/ 16 h 192"/>
                  <a:gd name="T40" fmla="*/ 12 w 262"/>
                  <a:gd name="T41" fmla="*/ 190 h 192"/>
                  <a:gd name="T42" fmla="*/ 12 w 262"/>
                  <a:gd name="T43" fmla="*/ 190 h 192"/>
                  <a:gd name="T44" fmla="*/ 8 w 262"/>
                  <a:gd name="T45" fmla="*/ 192 h 192"/>
                  <a:gd name="T46" fmla="*/ 8 w 262"/>
                  <a:gd name="T4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2" h="192">
                    <a:moveTo>
                      <a:pt x="8" y="192"/>
                    </a:moveTo>
                    <a:lnTo>
                      <a:pt x="8" y="192"/>
                    </a:lnTo>
                    <a:lnTo>
                      <a:pt x="4" y="190"/>
                    </a:lnTo>
                    <a:lnTo>
                      <a:pt x="0" y="188"/>
                    </a:lnTo>
                    <a:lnTo>
                      <a:pt x="0" y="188"/>
                    </a:lnTo>
                    <a:lnTo>
                      <a:pt x="0" y="186"/>
                    </a:lnTo>
                    <a:lnTo>
                      <a:pt x="0" y="182"/>
                    </a:lnTo>
                    <a:lnTo>
                      <a:pt x="0" y="180"/>
                    </a:lnTo>
                    <a:lnTo>
                      <a:pt x="2" y="176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54" y="0"/>
                    </a:lnTo>
                    <a:lnTo>
                      <a:pt x="256" y="0"/>
                    </a:lnTo>
                    <a:lnTo>
                      <a:pt x="260" y="2"/>
                    </a:lnTo>
                    <a:lnTo>
                      <a:pt x="262" y="4"/>
                    </a:lnTo>
                    <a:lnTo>
                      <a:pt x="262" y="4"/>
                    </a:lnTo>
                    <a:lnTo>
                      <a:pt x="262" y="8"/>
                    </a:lnTo>
                    <a:lnTo>
                      <a:pt x="262" y="10"/>
                    </a:lnTo>
                    <a:lnTo>
                      <a:pt x="262" y="14"/>
                    </a:lnTo>
                    <a:lnTo>
                      <a:pt x="260" y="16"/>
                    </a:lnTo>
                    <a:lnTo>
                      <a:pt x="12" y="190"/>
                    </a:lnTo>
                    <a:lnTo>
                      <a:pt x="12" y="190"/>
                    </a:lnTo>
                    <a:lnTo>
                      <a:pt x="8" y="192"/>
                    </a:lnTo>
                    <a:lnTo>
                      <a:pt x="8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2" name="Freeform 774"/>
              <p:cNvSpPr>
                <a:spLocks/>
              </p:cNvSpPr>
              <p:nvPr/>
            </p:nvSpPr>
            <p:spPr bwMode="auto">
              <a:xfrm>
                <a:off x="-5057775" y="-4618038"/>
                <a:ext cx="155575" cy="174625"/>
              </a:xfrm>
              <a:custGeom>
                <a:avLst/>
                <a:gdLst>
                  <a:gd name="T0" fmla="*/ 76 w 98"/>
                  <a:gd name="T1" fmla="*/ 110 h 110"/>
                  <a:gd name="T2" fmla="*/ 76 w 98"/>
                  <a:gd name="T3" fmla="*/ 110 h 110"/>
                  <a:gd name="T4" fmla="*/ 74 w 98"/>
                  <a:gd name="T5" fmla="*/ 110 h 110"/>
                  <a:gd name="T6" fmla="*/ 74 w 98"/>
                  <a:gd name="T7" fmla="*/ 110 h 110"/>
                  <a:gd name="T8" fmla="*/ 70 w 98"/>
                  <a:gd name="T9" fmla="*/ 108 h 110"/>
                  <a:gd name="T10" fmla="*/ 68 w 98"/>
                  <a:gd name="T11" fmla="*/ 106 h 110"/>
                  <a:gd name="T12" fmla="*/ 68 w 98"/>
                  <a:gd name="T13" fmla="*/ 104 h 110"/>
                  <a:gd name="T14" fmla="*/ 68 w 98"/>
                  <a:gd name="T15" fmla="*/ 100 h 110"/>
                  <a:gd name="T16" fmla="*/ 80 w 98"/>
                  <a:gd name="T17" fmla="*/ 28 h 110"/>
                  <a:gd name="T18" fmla="*/ 8 w 98"/>
                  <a:gd name="T19" fmla="*/ 16 h 110"/>
                  <a:gd name="T20" fmla="*/ 8 w 98"/>
                  <a:gd name="T21" fmla="*/ 16 h 110"/>
                  <a:gd name="T22" fmla="*/ 4 w 98"/>
                  <a:gd name="T23" fmla="*/ 14 h 110"/>
                  <a:gd name="T24" fmla="*/ 2 w 98"/>
                  <a:gd name="T25" fmla="*/ 12 h 110"/>
                  <a:gd name="T26" fmla="*/ 0 w 98"/>
                  <a:gd name="T27" fmla="*/ 10 h 110"/>
                  <a:gd name="T28" fmla="*/ 0 w 98"/>
                  <a:gd name="T29" fmla="*/ 6 h 110"/>
                  <a:gd name="T30" fmla="*/ 0 w 98"/>
                  <a:gd name="T31" fmla="*/ 6 h 110"/>
                  <a:gd name="T32" fmla="*/ 2 w 98"/>
                  <a:gd name="T33" fmla="*/ 2 h 110"/>
                  <a:gd name="T34" fmla="*/ 4 w 98"/>
                  <a:gd name="T35" fmla="*/ 0 h 110"/>
                  <a:gd name="T36" fmla="*/ 6 w 98"/>
                  <a:gd name="T37" fmla="*/ 0 h 110"/>
                  <a:gd name="T38" fmla="*/ 10 w 98"/>
                  <a:gd name="T39" fmla="*/ 0 h 110"/>
                  <a:gd name="T40" fmla="*/ 98 w 98"/>
                  <a:gd name="T41" fmla="*/ 14 h 110"/>
                  <a:gd name="T42" fmla="*/ 84 w 98"/>
                  <a:gd name="T43" fmla="*/ 104 h 110"/>
                  <a:gd name="T44" fmla="*/ 84 w 98"/>
                  <a:gd name="T45" fmla="*/ 104 h 110"/>
                  <a:gd name="T46" fmla="*/ 80 w 98"/>
                  <a:gd name="T47" fmla="*/ 108 h 110"/>
                  <a:gd name="T48" fmla="*/ 76 w 98"/>
                  <a:gd name="T49" fmla="*/ 110 h 110"/>
                  <a:gd name="T50" fmla="*/ 76 w 98"/>
                  <a:gd name="T51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8" h="110">
                    <a:moveTo>
                      <a:pt x="76" y="110"/>
                    </a:moveTo>
                    <a:lnTo>
                      <a:pt x="76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0" y="108"/>
                    </a:lnTo>
                    <a:lnTo>
                      <a:pt x="68" y="106"/>
                    </a:lnTo>
                    <a:lnTo>
                      <a:pt x="68" y="104"/>
                    </a:lnTo>
                    <a:lnTo>
                      <a:pt x="68" y="100"/>
                    </a:lnTo>
                    <a:lnTo>
                      <a:pt x="80" y="28"/>
                    </a:lnTo>
                    <a:lnTo>
                      <a:pt x="8" y="16"/>
                    </a:lnTo>
                    <a:lnTo>
                      <a:pt x="8" y="16"/>
                    </a:lnTo>
                    <a:lnTo>
                      <a:pt x="4" y="14"/>
                    </a:lnTo>
                    <a:lnTo>
                      <a:pt x="2" y="12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98" y="14"/>
                    </a:lnTo>
                    <a:lnTo>
                      <a:pt x="84" y="104"/>
                    </a:lnTo>
                    <a:lnTo>
                      <a:pt x="84" y="104"/>
                    </a:lnTo>
                    <a:lnTo>
                      <a:pt x="80" y="108"/>
                    </a:lnTo>
                    <a:lnTo>
                      <a:pt x="76" y="110"/>
                    </a:lnTo>
                    <a:lnTo>
                      <a:pt x="76" y="1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3" name="Freeform 775"/>
              <p:cNvSpPr>
                <a:spLocks/>
              </p:cNvSpPr>
              <p:nvPr/>
            </p:nvSpPr>
            <p:spPr bwMode="auto">
              <a:xfrm>
                <a:off x="-5381625" y="-3763963"/>
                <a:ext cx="803275" cy="31750"/>
              </a:xfrm>
              <a:custGeom>
                <a:avLst/>
                <a:gdLst>
                  <a:gd name="T0" fmla="*/ 496 w 506"/>
                  <a:gd name="T1" fmla="*/ 20 h 20"/>
                  <a:gd name="T2" fmla="*/ 10 w 506"/>
                  <a:gd name="T3" fmla="*/ 20 h 20"/>
                  <a:gd name="T4" fmla="*/ 10 w 506"/>
                  <a:gd name="T5" fmla="*/ 20 h 20"/>
                  <a:gd name="T6" fmla="*/ 6 w 506"/>
                  <a:gd name="T7" fmla="*/ 18 h 20"/>
                  <a:gd name="T8" fmla="*/ 2 w 506"/>
                  <a:gd name="T9" fmla="*/ 16 h 20"/>
                  <a:gd name="T10" fmla="*/ 0 w 506"/>
                  <a:gd name="T11" fmla="*/ 14 h 20"/>
                  <a:gd name="T12" fmla="*/ 0 w 506"/>
                  <a:gd name="T13" fmla="*/ 10 h 20"/>
                  <a:gd name="T14" fmla="*/ 0 w 506"/>
                  <a:gd name="T15" fmla="*/ 10 h 20"/>
                  <a:gd name="T16" fmla="*/ 0 w 506"/>
                  <a:gd name="T17" fmla="*/ 6 h 20"/>
                  <a:gd name="T18" fmla="*/ 2 w 506"/>
                  <a:gd name="T19" fmla="*/ 2 h 20"/>
                  <a:gd name="T20" fmla="*/ 6 w 506"/>
                  <a:gd name="T21" fmla="*/ 0 h 20"/>
                  <a:gd name="T22" fmla="*/ 10 w 506"/>
                  <a:gd name="T23" fmla="*/ 0 h 20"/>
                  <a:gd name="T24" fmla="*/ 496 w 506"/>
                  <a:gd name="T25" fmla="*/ 0 h 20"/>
                  <a:gd name="T26" fmla="*/ 496 w 506"/>
                  <a:gd name="T27" fmla="*/ 0 h 20"/>
                  <a:gd name="T28" fmla="*/ 500 w 506"/>
                  <a:gd name="T29" fmla="*/ 0 h 20"/>
                  <a:gd name="T30" fmla="*/ 502 w 506"/>
                  <a:gd name="T31" fmla="*/ 2 h 20"/>
                  <a:gd name="T32" fmla="*/ 506 w 506"/>
                  <a:gd name="T33" fmla="*/ 6 h 20"/>
                  <a:gd name="T34" fmla="*/ 506 w 506"/>
                  <a:gd name="T35" fmla="*/ 10 h 20"/>
                  <a:gd name="T36" fmla="*/ 506 w 506"/>
                  <a:gd name="T37" fmla="*/ 10 h 20"/>
                  <a:gd name="T38" fmla="*/ 506 w 506"/>
                  <a:gd name="T39" fmla="*/ 14 h 20"/>
                  <a:gd name="T40" fmla="*/ 502 w 506"/>
                  <a:gd name="T41" fmla="*/ 16 h 20"/>
                  <a:gd name="T42" fmla="*/ 500 w 506"/>
                  <a:gd name="T43" fmla="*/ 18 h 20"/>
                  <a:gd name="T44" fmla="*/ 496 w 506"/>
                  <a:gd name="T45" fmla="*/ 20 h 20"/>
                  <a:gd name="T46" fmla="*/ 496 w 506"/>
                  <a:gd name="T4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6" h="20">
                    <a:moveTo>
                      <a:pt x="496" y="20"/>
                    </a:moveTo>
                    <a:lnTo>
                      <a:pt x="10" y="20"/>
                    </a:lnTo>
                    <a:lnTo>
                      <a:pt x="10" y="20"/>
                    </a:lnTo>
                    <a:lnTo>
                      <a:pt x="6" y="18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496" y="0"/>
                    </a:lnTo>
                    <a:lnTo>
                      <a:pt x="496" y="0"/>
                    </a:lnTo>
                    <a:lnTo>
                      <a:pt x="500" y="0"/>
                    </a:lnTo>
                    <a:lnTo>
                      <a:pt x="502" y="2"/>
                    </a:lnTo>
                    <a:lnTo>
                      <a:pt x="506" y="6"/>
                    </a:lnTo>
                    <a:lnTo>
                      <a:pt x="506" y="10"/>
                    </a:lnTo>
                    <a:lnTo>
                      <a:pt x="506" y="10"/>
                    </a:lnTo>
                    <a:lnTo>
                      <a:pt x="506" y="14"/>
                    </a:lnTo>
                    <a:lnTo>
                      <a:pt x="502" y="16"/>
                    </a:lnTo>
                    <a:lnTo>
                      <a:pt x="500" y="18"/>
                    </a:lnTo>
                    <a:lnTo>
                      <a:pt x="496" y="20"/>
                    </a:lnTo>
                    <a:lnTo>
                      <a:pt x="496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00" name="그룹 99"/>
          <p:cNvGrpSpPr/>
          <p:nvPr/>
        </p:nvGrpSpPr>
        <p:grpSpPr>
          <a:xfrm>
            <a:off x="425945" y="308628"/>
            <a:ext cx="7945183" cy="4290659"/>
            <a:chOff x="425945" y="308628"/>
            <a:chExt cx="7945183" cy="4290659"/>
          </a:xfrm>
        </p:grpSpPr>
        <p:sp>
          <p:nvSpPr>
            <p:cNvPr id="19" name="TextBox 18"/>
            <p:cNvSpPr txBox="1"/>
            <p:nvPr/>
          </p:nvSpPr>
          <p:spPr>
            <a:xfrm>
              <a:off x="1581942" y="308628"/>
              <a:ext cx="598011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dirty="0" smtClean="0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Slide Main Title</a:t>
              </a:r>
              <a:endParaRPr lang="ko-KR" altLang="en-US" sz="5400" dirty="0">
                <a:solidFill>
                  <a:srgbClr val="37C5F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803519" y="1203598"/>
              <a:ext cx="3536963" cy="570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Lorem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ipsum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dolor sit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amet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mel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ex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iuvaret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graecis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Pro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bo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ponderum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at 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pro 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per magna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appellantur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an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425945" y="3540295"/>
              <a:ext cx="164482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5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Lorem</a:t>
              </a:r>
              <a:r>
                <a:rPr lang="en-US" altLang="ko-KR" sz="145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 </a:t>
              </a:r>
              <a:r>
                <a:rPr lang="en-US" altLang="ko-KR" sz="14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ipsum</a:t>
              </a:r>
              <a:endParaRPr lang="ko-KR" altLang="en-US" sz="1450" dirty="0">
                <a:solidFill>
                  <a:schemeClr val="tx1">
                    <a:lumMod val="85000"/>
                    <a:lumOff val="15000"/>
                  </a:schemeClr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68300" y="3814457"/>
              <a:ext cx="1560115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Lorem</a:t>
              </a:r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ipsum</a:t>
              </a:r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dolor sit </a:t>
              </a:r>
              <a:r>
                <a:rPr lang="en-US" altLang="ko-KR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, </a:t>
              </a:r>
              <a:r>
                <a:rPr lang="en-US" altLang="ko-KR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pri</a:t>
              </a:r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ex </a:t>
              </a:r>
              <a:r>
                <a:rPr lang="en-US" altLang="ko-KR" sz="1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legendos</a:t>
              </a:r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tractatos</a:t>
              </a:r>
              <a:r>
                <a:rPr lang="en-US" altLang="ko-KR" sz="1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vis</a:t>
              </a:r>
              <a:r>
                <a:rPr lang="en-US" altLang="ko-KR" sz="1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minim </a:t>
              </a:r>
              <a:r>
                <a:rPr lang="en-US" altLang="ko-KR" sz="1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4691557" y="3140245"/>
              <a:ext cx="108877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5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Lorem</a:t>
              </a:r>
              <a:endParaRPr lang="ko-KR" altLang="en-US" sz="1450" dirty="0">
                <a:solidFill>
                  <a:schemeClr val="tx1">
                    <a:lumMod val="85000"/>
                    <a:lumOff val="15000"/>
                  </a:schemeClr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7282357" y="3140245"/>
              <a:ext cx="108877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5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Lorem</a:t>
              </a:r>
              <a:endParaRPr lang="ko-KR" altLang="en-US" sz="1450" dirty="0">
                <a:solidFill>
                  <a:schemeClr val="tx1">
                    <a:lumMod val="85000"/>
                    <a:lumOff val="15000"/>
                  </a:schemeClr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5993110" y="3140245"/>
              <a:ext cx="108877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5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Lorem</a:t>
              </a:r>
              <a:endParaRPr lang="ko-KR" altLang="en-US" sz="1450" dirty="0">
                <a:solidFill>
                  <a:schemeClr val="tx1">
                    <a:lumMod val="85000"/>
                    <a:lumOff val="15000"/>
                  </a:schemeClr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392785" y="3140245"/>
              <a:ext cx="108877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5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Lorem</a:t>
              </a:r>
              <a:endParaRPr lang="ko-KR" altLang="en-US" sz="1450" dirty="0">
                <a:solidFill>
                  <a:schemeClr val="tx1">
                    <a:lumMod val="85000"/>
                    <a:lumOff val="15000"/>
                  </a:schemeClr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743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그룹 191"/>
          <p:cNvGrpSpPr/>
          <p:nvPr/>
        </p:nvGrpSpPr>
        <p:grpSpPr>
          <a:xfrm>
            <a:off x="467544" y="308628"/>
            <a:ext cx="8208912" cy="4445721"/>
            <a:chOff x="467544" y="308628"/>
            <a:chExt cx="8208912" cy="4445721"/>
          </a:xfrm>
        </p:grpSpPr>
        <p:sp>
          <p:nvSpPr>
            <p:cNvPr id="3" name="TextBox 2"/>
            <p:cNvSpPr txBox="1"/>
            <p:nvPr/>
          </p:nvSpPr>
          <p:spPr>
            <a:xfrm>
              <a:off x="2696339" y="308628"/>
              <a:ext cx="598011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5400" dirty="0" smtClean="0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Slide Main Title</a:t>
              </a:r>
              <a:endParaRPr lang="ko-KR" altLang="en-US" sz="5400" dirty="0">
                <a:solidFill>
                  <a:srgbClr val="37C5F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67544" y="3507854"/>
              <a:ext cx="1560115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Lorem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ipsum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dolor sit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,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pri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ex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legendos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tractatos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vis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minim 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00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rtute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splendide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an 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Ne </a:t>
              </a:r>
              <a:endParaRPr lang="en-US" altLang="ko-KR" sz="100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ko-KR" sz="100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eos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iriure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molestie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eu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endParaRPr lang="en-US" altLang="ko-KR" sz="100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7544" y="1685295"/>
              <a:ext cx="1560115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Lorem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ipsum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dolor sit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,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pri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ex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legendos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tractatos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vis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minim 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vi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00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rtute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splendide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an 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Ne </a:t>
              </a:r>
              <a:endParaRPr lang="en-US" altLang="ko-KR" sz="100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ko-KR" sz="100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eos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iriure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molestie</a:t>
              </a:r>
              <a:r>
                <a:rPr lang="en-US" altLang="ko-KR" sz="1000" dirty="0" smtClean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eu</a:t>
              </a:r>
              <a:r>
                <a:rPr lang="en-US" altLang="ko-KR" sz="1000" dirty="0">
                  <a:solidFill>
                    <a:schemeClr val="bg1">
                      <a:lumMod val="75000"/>
                    </a:schemeClr>
                  </a:solidFill>
                  <a:latin typeface="ic 모던고딕 R" panose="02020603020101020101" pitchFamily="18" charset="-127"/>
                  <a:ea typeface="ic 모던고딕 R" panose="02020603020101020101" pitchFamily="18" charset="-127"/>
                </a:rPr>
                <a:t> </a:t>
              </a:r>
              <a:endParaRPr lang="en-US" altLang="ko-KR" sz="1000" dirty="0" smtClean="0">
                <a:solidFill>
                  <a:schemeClr val="bg1">
                    <a:lumMod val="75000"/>
                  </a:schemeClr>
                </a:solidFill>
                <a:latin typeface="ic 모던고딕 R" panose="02020603020101020101" pitchFamily="18" charset="-127"/>
                <a:ea typeface="ic 모던고딕 R" panose="02020603020101020101" pitchFamily="18" charset="-127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94432" y="1447870"/>
              <a:ext cx="164482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dirty="0" smtClean="0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01</a:t>
              </a:r>
              <a:endParaRPr lang="ko-KR" altLang="en-US" sz="1500" dirty="0">
                <a:solidFill>
                  <a:srgbClr val="37C5F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494432" y="3295449"/>
              <a:ext cx="164482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dirty="0" smtClean="0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02</a:t>
              </a:r>
              <a:endParaRPr lang="ko-KR" altLang="en-US" sz="1500" dirty="0">
                <a:solidFill>
                  <a:srgbClr val="37C5F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030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0" name="그룹 2059"/>
          <p:cNvGrpSpPr/>
          <p:nvPr/>
        </p:nvGrpSpPr>
        <p:grpSpPr>
          <a:xfrm>
            <a:off x="2243462" y="3144466"/>
            <a:ext cx="4574536" cy="651420"/>
            <a:chOff x="2243462" y="3144466"/>
            <a:chExt cx="4574536" cy="651420"/>
          </a:xfrm>
        </p:grpSpPr>
        <p:grpSp>
          <p:nvGrpSpPr>
            <p:cNvPr id="6046" name="그룹 6045"/>
            <p:cNvGrpSpPr/>
            <p:nvPr/>
          </p:nvGrpSpPr>
          <p:grpSpPr>
            <a:xfrm>
              <a:off x="5297801" y="3210077"/>
              <a:ext cx="517499" cy="585809"/>
              <a:chOff x="-15478125" y="1725613"/>
              <a:chExt cx="793750" cy="898525"/>
            </a:xfrm>
            <a:solidFill>
              <a:srgbClr val="37C5F1"/>
            </a:solidFill>
          </p:grpSpPr>
          <p:sp>
            <p:nvSpPr>
              <p:cNvPr id="5487" name="Freeform 453"/>
              <p:cNvSpPr>
                <a:spLocks noEditPoints="1"/>
              </p:cNvSpPr>
              <p:nvPr/>
            </p:nvSpPr>
            <p:spPr bwMode="auto">
              <a:xfrm>
                <a:off x="-15106650" y="1725613"/>
                <a:ext cx="422275" cy="425450"/>
              </a:xfrm>
              <a:custGeom>
                <a:avLst/>
                <a:gdLst>
                  <a:gd name="T0" fmla="*/ 134 w 266"/>
                  <a:gd name="T1" fmla="*/ 268 h 268"/>
                  <a:gd name="T2" fmla="*/ 106 w 266"/>
                  <a:gd name="T3" fmla="*/ 264 h 268"/>
                  <a:gd name="T4" fmla="*/ 82 w 266"/>
                  <a:gd name="T5" fmla="*/ 256 h 268"/>
                  <a:gd name="T6" fmla="*/ 58 w 266"/>
                  <a:gd name="T7" fmla="*/ 244 h 268"/>
                  <a:gd name="T8" fmla="*/ 38 w 266"/>
                  <a:gd name="T9" fmla="*/ 228 h 268"/>
                  <a:gd name="T10" fmla="*/ 22 w 266"/>
                  <a:gd name="T11" fmla="*/ 208 h 268"/>
                  <a:gd name="T12" fmla="*/ 10 w 266"/>
                  <a:gd name="T13" fmla="*/ 186 h 268"/>
                  <a:gd name="T14" fmla="*/ 2 w 266"/>
                  <a:gd name="T15" fmla="*/ 160 h 268"/>
                  <a:gd name="T16" fmla="*/ 0 w 266"/>
                  <a:gd name="T17" fmla="*/ 134 h 268"/>
                  <a:gd name="T18" fmla="*/ 0 w 266"/>
                  <a:gd name="T19" fmla="*/ 120 h 268"/>
                  <a:gd name="T20" fmla="*/ 6 w 266"/>
                  <a:gd name="T21" fmla="*/ 94 h 268"/>
                  <a:gd name="T22" fmla="*/ 16 w 266"/>
                  <a:gd name="T23" fmla="*/ 70 h 268"/>
                  <a:gd name="T24" fmla="*/ 30 w 266"/>
                  <a:gd name="T25" fmla="*/ 50 h 268"/>
                  <a:gd name="T26" fmla="*/ 48 w 266"/>
                  <a:gd name="T27" fmla="*/ 32 h 268"/>
                  <a:gd name="T28" fmla="*/ 70 w 266"/>
                  <a:gd name="T29" fmla="*/ 16 h 268"/>
                  <a:gd name="T30" fmla="*/ 94 w 266"/>
                  <a:gd name="T31" fmla="*/ 6 h 268"/>
                  <a:gd name="T32" fmla="*/ 120 w 266"/>
                  <a:gd name="T33" fmla="*/ 2 h 268"/>
                  <a:gd name="T34" fmla="*/ 134 w 266"/>
                  <a:gd name="T35" fmla="*/ 0 h 268"/>
                  <a:gd name="T36" fmla="*/ 160 w 266"/>
                  <a:gd name="T37" fmla="*/ 4 h 268"/>
                  <a:gd name="T38" fmla="*/ 184 w 266"/>
                  <a:gd name="T39" fmla="*/ 12 h 268"/>
                  <a:gd name="T40" fmla="*/ 208 w 266"/>
                  <a:gd name="T41" fmla="*/ 24 h 268"/>
                  <a:gd name="T42" fmla="*/ 228 w 266"/>
                  <a:gd name="T43" fmla="*/ 40 h 268"/>
                  <a:gd name="T44" fmla="*/ 244 w 266"/>
                  <a:gd name="T45" fmla="*/ 60 h 268"/>
                  <a:gd name="T46" fmla="*/ 256 w 266"/>
                  <a:gd name="T47" fmla="*/ 82 h 268"/>
                  <a:gd name="T48" fmla="*/ 264 w 266"/>
                  <a:gd name="T49" fmla="*/ 108 h 268"/>
                  <a:gd name="T50" fmla="*/ 266 w 266"/>
                  <a:gd name="T51" fmla="*/ 134 h 268"/>
                  <a:gd name="T52" fmla="*/ 266 w 266"/>
                  <a:gd name="T53" fmla="*/ 148 h 268"/>
                  <a:gd name="T54" fmla="*/ 260 w 266"/>
                  <a:gd name="T55" fmla="*/ 174 h 268"/>
                  <a:gd name="T56" fmla="*/ 250 w 266"/>
                  <a:gd name="T57" fmla="*/ 198 h 268"/>
                  <a:gd name="T58" fmla="*/ 236 w 266"/>
                  <a:gd name="T59" fmla="*/ 218 h 268"/>
                  <a:gd name="T60" fmla="*/ 218 w 266"/>
                  <a:gd name="T61" fmla="*/ 236 h 268"/>
                  <a:gd name="T62" fmla="*/ 196 w 266"/>
                  <a:gd name="T63" fmla="*/ 252 h 268"/>
                  <a:gd name="T64" fmla="*/ 172 w 266"/>
                  <a:gd name="T65" fmla="*/ 262 h 268"/>
                  <a:gd name="T66" fmla="*/ 146 w 266"/>
                  <a:gd name="T67" fmla="*/ 266 h 268"/>
                  <a:gd name="T68" fmla="*/ 134 w 266"/>
                  <a:gd name="T69" fmla="*/ 268 h 268"/>
                  <a:gd name="T70" fmla="*/ 134 w 266"/>
                  <a:gd name="T71" fmla="*/ 20 h 268"/>
                  <a:gd name="T72" fmla="*/ 90 w 266"/>
                  <a:gd name="T73" fmla="*/ 30 h 268"/>
                  <a:gd name="T74" fmla="*/ 54 w 266"/>
                  <a:gd name="T75" fmla="*/ 54 h 268"/>
                  <a:gd name="T76" fmla="*/ 28 w 266"/>
                  <a:gd name="T77" fmla="*/ 90 h 268"/>
                  <a:gd name="T78" fmla="*/ 20 w 266"/>
                  <a:gd name="T79" fmla="*/ 134 h 268"/>
                  <a:gd name="T80" fmla="*/ 22 w 266"/>
                  <a:gd name="T81" fmla="*/ 156 h 268"/>
                  <a:gd name="T82" fmla="*/ 40 w 266"/>
                  <a:gd name="T83" fmla="*/ 198 h 268"/>
                  <a:gd name="T84" fmla="*/ 70 w 266"/>
                  <a:gd name="T85" fmla="*/ 228 h 268"/>
                  <a:gd name="T86" fmla="*/ 110 w 266"/>
                  <a:gd name="T87" fmla="*/ 244 h 268"/>
                  <a:gd name="T88" fmla="*/ 134 w 266"/>
                  <a:gd name="T89" fmla="*/ 248 h 268"/>
                  <a:gd name="T90" fmla="*/ 178 w 266"/>
                  <a:gd name="T91" fmla="*/ 238 h 268"/>
                  <a:gd name="T92" fmla="*/ 214 w 266"/>
                  <a:gd name="T93" fmla="*/ 214 h 268"/>
                  <a:gd name="T94" fmla="*/ 238 w 266"/>
                  <a:gd name="T95" fmla="*/ 178 h 268"/>
                  <a:gd name="T96" fmla="*/ 246 w 266"/>
                  <a:gd name="T97" fmla="*/ 134 h 268"/>
                  <a:gd name="T98" fmla="*/ 244 w 266"/>
                  <a:gd name="T99" fmla="*/ 112 h 268"/>
                  <a:gd name="T100" fmla="*/ 228 w 266"/>
                  <a:gd name="T101" fmla="*/ 70 h 268"/>
                  <a:gd name="T102" fmla="*/ 196 w 266"/>
                  <a:gd name="T103" fmla="*/ 40 h 268"/>
                  <a:gd name="T104" fmla="*/ 156 w 266"/>
                  <a:gd name="T105" fmla="*/ 22 h 268"/>
                  <a:gd name="T106" fmla="*/ 134 w 266"/>
                  <a:gd name="T107" fmla="*/ 2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66" h="268">
                    <a:moveTo>
                      <a:pt x="134" y="268"/>
                    </a:moveTo>
                    <a:lnTo>
                      <a:pt x="134" y="268"/>
                    </a:lnTo>
                    <a:lnTo>
                      <a:pt x="120" y="266"/>
                    </a:lnTo>
                    <a:lnTo>
                      <a:pt x="106" y="264"/>
                    </a:lnTo>
                    <a:lnTo>
                      <a:pt x="94" y="262"/>
                    </a:lnTo>
                    <a:lnTo>
                      <a:pt x="82" y="256"/>
                    </a:lnTo>
                    <a:lnTo>
                      <a:pt x="70" y="252"/>
                    </a:lnTo>
                    <a:lnTo>
                      <a:pt x="58" y="244"/>
                    </a:lnTo>
                    <a:lnTo>
                      <a:pt x="48" y="236"/>
                    </a:lnTo>
                    <a:lnTo>
                      <a:pt x="38" y="228"/>
                    </a:lnTo>
                    <a:lnTo>
                      <a:pt x="30" y="218"/>
                    </a:lnTo>
                    <a:lnTo>
                      <a:pt x="22" y="208"/>
                    </a:lnTo>
                    <a:lnTo>
                      <a:pt x="16" y="198"/>
                    </a:lnTo>
                    <a:lnTo>
                      <a:pt x="10" y="186"/>
                    </a:lnTo>
                    <a:lnTo>
                      <a:pt x="6" y="174"/>
                    </a:lnTo>
                    <a:lnTo>
                      <a:pt x="2" y="160"/>
                    </a:lnTo>
                    <a:lnTo>
                      <a:pt x="0" y="148"/>
                    </a:lnTo>
                    <a:lnTo>
                      <a:pt x="0" y="134"/>
                    </a:lnTo>
                    <a:lnTo>
                      <a:pt x="0" y="134"/>
                    </a:lnTo>
                    <a:lnTo>
                      <a:pt x="0" y="120"/>
                    </a:lnTo>
                    <a:lnTo>
                      <a:pt x="2" y="108"/>
                    </a:lnTo>
                    <a:lnTo>
                      <a:pt x="6" y="94"/>
                    </a:lnTo>
                    <a:lnTo>
                      <a:pt x="10" y="82"/>
                    </a:lnTo>
                    <a:lnTo>
                      <a:pt x="16" y="70"/>
                    </a:lnTo>
                    <a:lnTo>
                      <a:pt x="22" y="60"/>
                    </a:lnTo>
                    <a:lnTo>
                      <a:pt x="30" y="50"/>
                    </a:lnTo>
                    <a:lnTo>
                      <a:pt x="38" y="40"/>
                    </a:lnTo>
                    <a:lnTo>
                      <a:pt x="48" y="32"/>
                    </a:lnTo>
                    <a:lnTo>
                      <a:pt x="58" y="24"/>
                    </a:lnTo>
                    <a:lnTo>
                      <a:pt x="70" y="16"/>
                    </a:lnTo>
                    <a:lnTo>
                      <a:pt x="82" y="12"/>
                    </a:lnTo>
                    <a:lnTo>
                      <a:pt x="94" y="6"/>
                    </a:lnTo>
                    <a:lnTo>
                      <a:pt x="106" y="4"/>
                    </a:lnTo>
                    <a:lnTo>
                      <a:pt x="120" y="2"/>
                    </a:lnTo>
                    <a:lnTo>
                      <a:pt x="134" y="0"/>
                    </a:lnTo>
                    <a:lnTo>
                      <a:pt x="134" y="0"/>
                    </a:lnTo>
                    <a:lnTo>
                      <a:pt x="146" y="2"/>
                    </a:lnTo>
                    <a:lnTo>
                      <a:pt x="160" y="4"/>
                    </a:lnTo>
                    <a:lnTo>
                      <a:pt x="172" y="6"/>
                    </a:lnTo>
                    <a:lnTo>
                      <a:pt x="184" y="12"/>
                    </a:lnTo>
                    <a:lnTo>
                      <a:pt x="196" y="16"/>
                    </a:lnTo>
                    <a:lnTo>
                      <a:pt x="208" y="24"/>
                    </a:lnTo>
                    <a:lnTo>
                      <a:pt x="218" y="32"/>
                    </a:lnTo>
                    <a:lnTo>
                      <a:pt x="228" y="40"/>
                    </a:lnTo>
                    <a:lnTo>
                      <a:pt x="236" y="50"/>
                    </a:lnTo>
                    <a:lnTo>
                      <a:pt x="244" y="60"/>
                    </a:lnTo>
                    <a:lnTo>
                      <a:pt x="250" y="70"/>
                    </a:lnTo>
                    <a:lnTo>
                      <a:pt x="256" y="82"/>
                    </a:lnTo>
                    <a:lnTo>
                      <a:pt x="260" y="94"/>
                    </a:lnTo>
                    <a:lnTo>
                      <a:pt x="264" y="108"/>
                    </a:lnTo>
                    <a:lnTo>
                      <a:pt x="266" y="120"/>
                    </a:lnTo>
                    <a:lnTo>
                      <a:pt x="266" y="134"/>
                    </a:lnTo>
                    <a:lnTo>
                      <a:pt x="266" y="134"/>
                    </a:lnTo>
                    <a:lnTo>
                      <a:pt x="266" y="148"/>
                    </a:lnTo>
                    <a:lnTo>
                      <a:pt x="264" y="160"/>
                    </a:lnTo>
                    <a:lnTo>
                      <a:pt x="260" y="174"/>
                    </a:lnTo>
                    <a:lnTo>
                      <a:pt x="256" y="186"/>
                    </a:lnTo>
                    <a:lnTo>
                      <a:pt x="250" y="198"/>
                    </a:lnTo>
                    <a:lnTo>
                      <a:pt x="244" y="208"/>
                    </a:lnTo>
                    <a:lnTo>
                      <a:pt x="236" y="218"/>
                    </a:lnTo>
                    <a:lnTo>
                      <a:pt x="228" y="228"/>
                    </a:lnTo>
                    <a:lnTo>
                      <a:pt x="218" y="236"/>
                    </a:lnTo>
                    <a:lnTo>
                      <a:pt x="208" y="244"/>
                    </a:lnTo>
                    <a:lnTo>
                      <a:pt x="196" y="252"/>
                    </a:lnTo>
                    <a:lnTo>
                      <a:pt x="184" y="256"/>
                    </a:lnTo>
                    <a:lnTo>
                      <a:pt x="172" y="262"/>
                    </a:lnTo>
                    <a:lnTo>
                      <a:pt x="160" y="264"/>
                    </a:lnTo>
                    <a:lnTo>
                      <a:pt x="146" y="266"/>
                    </a:lnTo>
                    <a:lnTo>
                      <a:pt x="134" y="268"/>
                    </a:lnTo>
                    <a:lnTo>
                      <a:pt x="134" y="268"/>
                    </a:lnTo>
                    <a:close/>
                    <a:moveTo>
                      <a:pt x="134" y="20"/>
                    </a:moveTo>
                    <a:lnTo>
                      <a:pt x="134" y="20"/>
                    </a:lnTo>
                    <a:lnTo>
                      <a:pt x="110" y="22"/>
                    </a:lnTo>
                    <a:lnTo>
                      <a:pt x="90" y="30"/>
                    </a:lnTo>
                    <a:lnTo>
                      <a:pt x="70" y="40"/>
                    </a:lnTo>
                    <a:lnTo>
                      <a:pt x="54" y="54"/>
                    </a:lnTo>
                    <a:lnTo>
                      <a:pt x="40" y="70"/>
                    </a:lnTo>
                    <a:lnTo>
                      <a:pt x="28" y="90"/>
                    </a:lnTo>
                    <a:lnTo>
                      <a:pt x="22" y="112"/>
                    </a:lnTo>
                    <a:lnTo>
                      <a:pt x="20" y="134"/>
                    </a:lnTo>
                    <a:lnTo>
                      <a:pt x="20" y="134"/>
                    </a:lnTo>
                    <a:lnTo>
                      <a:pt x="22" y="156"/>
                    </a:lnTo>
                    <a:lnTo>
                      <a:pt x="28" y="178"/>
                    </a:lnTo>
                    <a:lnTo>
                      <a:pt x="40" y="198"/>
                    </a:lnTo>
                    <a:lnTo>
                      <a:pt x="54" y="214"/>
                    </a:lnTo>
                    <a:lnTo>
                      <a:pt x="70" y="228"/>
                    </a:lnTo>
                    <a:lnTo>
                      <a:pt x="90" y="238"/>
                    </a:lnTo>
                    <a:lnTo>
                      <a:pt x="110" y="244"/>
                    </a:lnTo>
                    <a:lnTo>
                      <a:pt x="134" y="248"/>
                    </a:lnTo>
                    <a:lnTo>
                      <a:pt x="134" y="248"/>
                    </a:lnTo>
                    <a:lnTo>
                      <a:pt x="156" y="244"/>
                    </a:lnTo>
                    <a:lnTo>
                      <a:pt x="178" y="238"/>
                    </a:lnTo>
                    <a:lnTo>
                      <a:pt x="196" y="228"/>
                    </a:lnTo>
                    <a:lnTo>
                      <a:pt x="214" y="214"/>
                    </a:lnTo>
                    <a:lnTo>
                      <a:pt x="228" y="198"/>
                    </a:lnTo>
                    <a:lnTo>
                      <a:pt x="238" y="178"/>
                    </a:lnTo>
                    <a:lnTo>
                      <a:pt x="244" y="156"/>
                    </a:lnTo>
                    <a:lnTo>
                      <a:pt x="246" y="134"/>
                    </a:lnTo>
                    <a:lnTo>
                      <a:pt x="246" y="134"/>
                    </a:lnTo>
                    <a:lnTo>
                      <a:pt x="244" y="112"/>
                    </a:lnTo>
                    <a:lnTo>
                      <a:pt x="238" y="90"/>
                    </a:lnTo>
                    <a:lnTo>
                      <a:pt x="228" y="70"/>
                    </a:lnTo>
                    <a:lnTo>
                      <a:pt x="214" y="54"/>
                    </a:lnTo>
                    <a:lnTo>
                      <a:pt x="196" y="40"/>
                    </a:lnTo>
                    <a:lnTo>
                      <a:pt x="178" y="30"/>
                    </a:lnTo>
                    <a:lnTo>
                      <a:pt x="156" y="22"/>
                    </a:lnTo>
                    <a:lnTo>
                      <a:pt x="134" y="20"/>
                    </a:lnTo>
                    <a:lnTo>
                      <a:pt x="134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90" name="Freeform 456"/>
              <p:cNvSpPr>
                <a:spLocks/>
              </p:cNvSpPr>
              <p:nvPr/>
            </p:nvSpPr>
            <p:spPr bwMode="auto">
              <a:xfrm>
                <a:off x="-14947900" y="1862138"/>
                <a:ext cx="107950" cy="152400"/>
              </a:xfrm>
              <a:custGeom>
                <a:avLst/>
                <a:gdLst>
                  <a:gd name="T0" fmla="*/ 26 w 68"/>
                  <a:gd name="T1" fmla="*/ 96 h 96"/>
                  <a:gd name="T2" fmla="*/ 16 w 68"/>
                  <a:gd name="T3" fmla="*/ 94 h 96"/>
                  <a:gd name="T4" fmla="*/ 2 w 68"/>
                  <a:gd name="T5" fmla="*/ 80 h 96"/>
                  <a:gd name="T6" fmla="*/ 0 w 68"/>
                  <a:gd name="T7" fmla="*/ 70 h 96"/>
                  <a:gd name="T8" fmla="*/ 2 w 68"/>
                  <a:gd name="T9" fmla="*/ 64 h 96"/>
                  <a:gd name="T10" fmla="*/ 8 w 68"/>
                  <a:gd name="T11" fmla="*/ 62 h 96"/>
                  <a:gd name="T12" fmla="*/ 10 w 68"/>
                  <a:gd name="T13" fmla="*/ 62 h 96"/>
                  <a:gd name="T14" fmla="*/ 14 w 68"/>
                  <a:gd name="T15" fmla="*/ 66 h 96"/>
                  <a:gd name="T16" fmla="*/ 16 w 68"/>
                  <a:gd name="T17" fmla="*/ 70 h 96"/>
                  <a:gd name="T18" fmla="*/ 18 w 68"/>
                  <a:gd name="T19" fmla="*/ 78 h 96"/>
                  <a:gd name="T20" fmla="*/ 26 w 68"/>
                  <a:gd name="T21" fmla="*/ 80 h 96"/>
                  <a:gd name="T22" fmla="*/ 40 w 68"/>
                  <a:gd name="T23" fmla="*/ 80 h 96"/>
                  <a:gd name="T24" fmla="*/ 48 w 68"/>
                  <a:gd name="T25" fmla="*/ 78 h 96"/>
                  <a:gd name="T26" fmla="*/ 52 w 68"/>
                  <a:gd name="T27" fmla="*/ 70 h 96"/>
                  <a:gd name="T28" fmla="*/ 50 w 68"/>
                  <a:gd name="T29" fmla="*/ 64 h 96"/>
                  <a:gd name="T30" fmla="*/ 18 w 68"/>
                  <a:gd name="T31" fmla="*/ 52 h 96"/>
                  <a:gd name="T32" fmla="*/ 10 w 68"/>
                  <a:gd name="T33" fmla="*/ 48 h 96"/>
                  <a:gd name="T34" fmla="*/ 0 w 68"/>
                  <a:gd name="T35" fmla="*/ 34 h 96"/>
                  <a:gd name="T36" fmla="*/ 0 w 68"/>
                  <a:gd name="T37" fmla="*/ 26 h 96"/>
                  <a:gd name="T38" fmla="*/ 8 w 68"/>
                  <a:gd name="T39" fmla="*/ 8 h 96"/>
                  <a:gd name="T40" fmla="*/ 26 w 68"/>
                  <a:gd name="T41" fmla="*/ 0 h 96"/>
                  <a:gd name="T42" fmla="*/ 40 w 68"/>
                  <a:gd name="T43" fmla="*/ 0 h 96"/>
                  <a:gd name="T44" fmla="*/ 60 w 68"/>
                  <a:gd name="T45" fmla="*/ 8 h 96"/>
                  <a:gd name="T46" fmla="*/ 68 w 68"/>
                  <a:gd name="T47" fmla="*/ 26 h 96"/>
                  <a:gd name="T48" fmla="*/ 66 w 68"/>
                  <a:gd name="T49" fmla="*/ 30 h 96"/>
                  <a:gd name="T50" fmla="*/ 62 w 68"/>
                  <a:gd name="T51" fmla="*/ 34 h 96"/>
                  <a:gd name="T52" fmla="*/ 60 w 68"/>
                  <a:gd name="T53" fmla="*/ 34 h 96"/>
                  <a:gd name="T54" fmla="*/ 54 w 68"/>
                  <a:gd name="T55" fmla="*/ 32 h 96"/>
                  <a:gd name="T56" fmla="*/ 52 w 68"/>
                  <a:gd name="T57" fmla="*/ 26 h 96"/>
                  <a:gd name="T58" fmla="*/ 50 w 68"/>
                  <a:gd name="T59" fmla="*/ 22 h 96"/>
                  <a:gd name="T60" fmla="*/ 44 w 68"/>
                  <a:gd name="T61" fmla="*/ 16 h 96"/>
                  <a:gd name="T62" fmla="*/ 26 w 68"/>
                  <a:gd name="T63" fmla="*/ 16 h 96"/>
                  <a:gd name="T64" fmla="*/ 22 w 68"/>
                  <a:gd name="T65" fmla="*/ 16 h 96"/>
                  <a:gd name="T66" fmla="*/ 16 w 68"/>
                  <a:gd name="T67" fmla="*/ 22 h 96"/>
                  <a:gd name="T68" fmla="*/ 16 w 68"/>
                  <a:gd name="T69" fmla="*/ 26 h 96"/>
                  <a:gd name="T70" fmla="*/ 22 w 68"/>
                  <a:gd name="T71" fmla="*/ 36 h 96"/>
                  <a:gd name="T72" fmla="*/ 48 w 68"/>
                  <a:gd name="T73" fmla="*/ 44 h 96"/>
                  <a:gd name="T74" fmla="*/ 62 w 68"/>
                  <a:gd name="T75" fmla="*/ 54 h 96"/>
                  <a:gd name="T76" fmla="*/ 68 w 68"/>
                  <a:gd name="T77" fmla="*/ 70 h 96"/>
                  <a:gd name="T78" fmla="*/ 64 w 68"/>
                  <a:gd name="T79" fmla="*/ 80 h 96"/>
                  <a:gd name="T80" fmla="*/ 50 w 68"/>
                  <a:gd name="T81" fmla="*/ 94 h 96"/>
                  <a:gd name="T82" fmla="*/ 40 w 68"/>
                  <a:gd name="T83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8" h="96">
                    <a:moveTo>
                      <a:pt x="40" y="96"/>
                    </a:moveTo>
                    <a:lnTo>
                      <a:pt x="26" y="96"/>
                    </a:lnTo>
                    <a:lnTo>
                      <a:pt x="26" y="96"/>
                    </a:lnTo>
                    <a:lnTo>
                      <a:pt x="16" y="94"/>
                    </a:lnTo>
                    <a:lnTo>
                      <a:pt x="8" y="88"/>
                    </a:lnTo>
                    <a:lnTo>
                      <a:pt x="2" y="80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66"/>
                    </a:lnTo>
                    <a:lnTo>
                      <a:pt x="2" y="64"/>
                    </a:lnTo>
                    <a:lnTo>
                      <a:pt x="4" y="62"/>
                    </a:lnTo>
                    <a:lnTo>
                      <a:pt x="8" y="62"/>
                    </a:lnTo>
                    <a:lnTo>
                      <a:pt x="8" y="62"/>
                    </a:lnTo>
                    <a:lnTo>
                      <a:pt x="10" y="62"/>
                    </a:lnTo>
                    <a:lnTo>
                      <a:pt x="12" y="64"/>
                    </a:lnTo>
                    <a:lnTo>
                      <a:pt x="14" y="66"/>
                    </a:lnTo>
                    <a:lnTo>
                      <a:pt x="16" y="70"/>
                    </a:lnTo>
                    <a:lnTo>
                      <a:pt x="16" y="70"/>
                    </a:lnTo>
                    <a:lnTo>
                      <a:pt x="16" y="74"/>
                    </a:lnTo>
                    <a:lnTo>
                      <a:pt x="18" y="78"/>
                    </a:lnTo>
                    <a:lnTo>
                      <a:pt x="22" y="80"/>
                    </a:lnTo>
                    <a:lnTo>
                      <a:pt x="26" y="80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44" y="80"/>
                    </a:lnTo>
                    <a:lnTo>
                      <a:pt x="48" y="78"/>
                    </a:lnTo>
                    <a:lnTo>
                      <a:pt x="50" y="74"/>
                    </a:lnTo>
                    <a:lnTo>
                      <a:pt x="52" y="70"/>
                    </a:lnTo>
                    <a:lnTo>
                      <a:pt x="52" y="70"/>
                    </a:lnTo>
                    <a:lnTo>
                      <a:pt x="50" y="64"/>
                    </a:lnTo>
                    <a:lnTo>
                      <a:pt x="44" y="60"/>
                    </a:lnTo>
                    <a:lnTo>
                      <a:pt x="18" y="52"/>
                    </a:lnTo>
                    <a:lnTo>
                      <a:pt x="18" y="52"/>
                    </a:lnTo>
                    <a:lnTo>
                      <a:pt x="10" y="48"/>
                    </a:lnTo>
                    <a:lnTo>
                      <a:pt x="4" y="42"/>
                    </a:lnTo>
                    <a:lnTo>
                      <a:pt x="0" y="34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2" y="16"/>
                    </a:lnTo>
                    <a:lnTo>
                      <a:pt x="8" y="8"/>
                    </a:lnTo>
                    <a:lnTo>
                      <a:pt x="16" y="2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50" y="2"/>
                    </a:lnTo>
                    <a:lnTo>
                      <a:pt x="60" y="8"/>
                    </a:lnTo>
                    <a:lnTo>
                      <a:pt x="64" y="16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66" y="30"/>
                    </a:lnTo>
                    <a:lnTo>
                      <a:pt x="64" y="32"/>
                    </a:lnTo>
                    <a:lnTo>
                      <a:pt x="62" y="34"/>
                    </a:lnTo>
                    <a:lnTo>
                      <a:pt x="60" y="34"/>
                    </a:lnTo>
                    <a:lnTo>
                      <a:pt x="60" y="34"/>
                    </a:lnTo>
                    <a:lnTo>
                      <a:pt x="56" y="34"/>
                    </a:lnTo>
                    <a:lnTo>
                      <a:pt x="54" y="32"/>
                    </a:lnTo>
                    <a:lnTo>
                      <a:pt x="52" y="30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0" y="22"/>
                    </a:lnTo>
                    <a:lnTo>
                      <a:pt x="48" y="18"/>
                    </a:lnTo>
                    <a:lnTo>
                      <a:pt x="44" y="16"/>
                    </a:lnTo>
                    <a:lnTo>
                      <a:pt x="40" y="16"/>
                    </a:lnTo>
                    <a:lnTo>
                      <a:pt x="26" y="16"/>
                    </a:lnTo>
                    <a:lnTo>
                      <a:pt x="26" y="16"/>
                    </a:lnTo>
                    <a:lnTo>
                      <a:pt x="22" y="16"/>
                    </a:lnTo>
                    <a:lnTo>
                      <a:pt x="18" y="18"/>
                    </a:lnTo>
                    <a:lnTo>
                      <a:pt x="16" y="22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8" y="32"/>
                    </a:lnTo>
                    <a:lnTo>
                      <a:pt x="22" y="36"/>
                    </a:lnTo>
                    <a:lnTo>
                      <a:pt x="48" y="44"/>
                    </a:lnTo>
                    <a:lnTo>
                      <a:pt x="48" y="44"/>
                    </a:lnTo>
                    <a:lnTo>
                      <a:pt x="56" y="48"/>
                    </a:lnTo>
                    <a:lnTo>
                      <a:pt x="62" y="54"/>
                    </a:lnTo>
                    <a:lnTo>
                      <a:pt x="66" y="62"/>
                    </a:lnTo>
                    <a:lnTo>
                      <a:pt x="68" y="70"/>
                    </a:lnTo>
                    <a:lnTo>
                      <a:pt x="68" y="70"/>
                    </a:lnTo>
                    <a:lnTo>
                      <a:pt x="64" y="80"/>
                    </a:lnTo>
                    <a:lnTo>
                      <a:pt x="60" y="88"/>
                    </a:lnTo>
                    <a:lnTo>
                      <a:pt x="50" y="94"/>
                    </a:lnTo>
                    <a:lnTo>
                      <a:pt x="40" y="96"/>
                    </a:lnTo>
                    <a:lnTo>
                      <a:pt x="40" y="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91" name="Freeform 457"/>
              <p:cNvSpPr>
                <a:spLocks/>
              </p:cNvSpPr>
              <p:nvPr/>
            </p:nvSpPr>
            <p:spPr bwMode="auto">
              <a:xfrm>
                <a:off x="-14893925" y="1839913"/>
                <a:ext cx="0" cy="34925"/>
              </a:xfrm>
              <a:custGeom>
                <a:avLst/>
                <a:gdLst>
                  <a:gd name="T0" fmla="*/ 22 h 22"/>
                  <a:gd name="T1" fmla="*/ 0 h 22"/>
                  <a:gd name="T2" fmla="*/ 22 h 2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2">
                    <a:moveTo>
                      <a:pt x="0" y="22"/>
                    </a:move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92" name="Line 458"/>
              <p:cNvSpPr>
                <a:spLocks noChangeShapeType="1"/>
              </p:cNvSpPr>
              <p:nvPr/>
            </p:nvSpPr>
            <p:spPr bwMode="auto">
              <a:xfrm flipV="1">
                <a:off x="-14893925" y="1839913"/>
                <a:ext cx="0" cy="34925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93" name="Freeform 459"/>
              <p:cNvSpPr>
                <a:spLocks/>
              </p:cNvSpPr>
              <p:nvPr/>
            </p:nvSpPr>
            <p:spPr bwMode="auto">
              <a:xfrm>
                <a:off x="-14906625" y="1827213"/>
                <a:ext cx="25400" cy="60325"/>
              </a:xfrm>
              <a:custGeom>
                <a:avLst/>
                <a:gdLst>
                  <a:gd name="T0" fmla="*/ 8 w 16"/>
                  <a:gd name="T1" fmla="*/ 38 h 38"/>
                  <a:gd name="T2" fmla="*/ 8 w 16"/>
                  <a:gd name="T3" fmla="*/ 38 h 38"/>
                  <a:gd name="T4" fmla="*/ 4 w 16"/>
                  <a:gd name="T5" fmla="*/ 36 h 38"/>
                  <a:gd name="T6" fmla="*/ 2 w 16"/>
                  <a:gd name="T7" fmla="*/ 34 h 38"/>
                  <a:gd name="T8" fmla="*/ 0 w 16"/>
                  <a:gd name="T9" fmla="*/ 32 h 38"/>
                  <a:gd name="T10" fmla="*/ 0 w 16"/>
                  <a:gd name="T11" fmla="*/ 30 h 38"/>
                  <a:gd name="T12" fmla="*/ 0 w 16"/>
                  <a:gd name="T13" fmla="*/ 8 h 38"/>
                  <a:gd name="T14" fmla="*/ 0 w 16"/>
                  <a:gd name="T15" fmla="*/ 8 h 38"/>
                  <a:gd name="T16" fmla="*/ 0 w 16"/>
                  <a:gd name="T17" fmla="*/ 4 h 38"/>
                  <a:gd name="T18" fmla="*/ 2 w 16"/>
                  <a:gd name="T19" fmla="*/ 2 h 38"/>
                  <a:gd name="T20" fmla="*/ 4 w 16"/>
                  <a:gd name="T21" fmla="*/ 0 h 38"/>
                  <a:gd name="T22" fmla="*/ 8 w 16"/>
                  <a:gd name="T23" fmla="*/ 0 h 38"/>
                  <a:gd name="T24" fmla="*/ 8 w 16"/>
                  <a:gd name="T25" fmla="*/ 0 h 38"/>
                  <a:gd name="T26" fmla="*/ 10 w 16"/>
                  <a:gd name="T27" fmla="*/ 0 h 38"/>
                  <a:gd name="T28" fmla="*/ 12 w 16"/>
                  <a:gd name="T29" fmla="*/ 2 h 38"/>
                  <a:gd name="T30" fmla="*/ 14 w 16"/>
                  <a:gd name="T31" fmla="*/ 4 h 38"/>
                  <a:gd name="T32" fmla="*/ 16 w 16"/>
                  <a:gd name="T33" fmla="*/ 8 h 38"/>
                  <a:gd name="T34" fmla="*/ 16 w 16"/>
                  <a:gd name="T35" fmla="*/ 30 h 38"/>
                  <a:gd name="T36" fmla="*/ 16 w 16"/>
                  <a:gd name="T37" fmla="*/ 30 h 38"/>
                  <a:gd name="T38" fmla="*/ 14 w 16"/>
                  <a:gd name="T39" fmla="*/ 32 h 38"/>
                  <a:gd name="T40" fmla="*/ 12 w 16"/>
                  <a:gd name="T41" fmla="*/ 34 h 38"/>
                  <a:gd name="T42" fmla="*/ 10 w 16"/>
                  <a:gd name="T43" fmla="*/ 36 h 38"/>
                  <a:gd name="T44" fmla="*/ 8 w 16"/>
                  <a:gd name="T45" fmla="*/ 38 h 38"/>
                  <a:gd name="T46" fmla="*/ 8 w 16"/>
                  <a:gd name="T4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6" h="38">
                    <a:moveTo>
                      <a:pt x="8" y="38"/>
                    </a:moveTo>
                    <a:lnTo>
                      <a:pt x="8" y="38"/>
                    </a:lnTo>
                    <a:lnTo>
                      <a:pt x="4" y="36"/>
                    </a:lnTo>
                    <a:lnTo>
                      <a:pt x="2" y="34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6" y="8"/>
                    </a:lnTo>
                    <a:lnTo>
                      <a:pt x="16" y="30"/>
                    </a:lnTo>
                    <a:lnTo>
                      <a:pt x="16" y="30"/>
                    </a:lnTo>
                    <a:lnTo>
                      <a:pt x="14" y="32"/>
                    </a:lnTo>
                    <a:lnTo>
                      <a:pt x="12" y="34"/>
                    </a:lnTo>
                    <a:lnTo>
                      <a:pt x="10" y="36"/>
                    </a:lnTo>
                    <a:lnTo>
                      <a:pt x="8" y="38"/>
                    </a:lnTo>
                    <a:lnTo>
                      <a:pt x="8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94" name="Freeform 460"/>
              <p:cNvSpPr>
                <a:spLocks/>
              </p:cNvSpPr>
              <p:nvPr/>
            </p:nvSpPr>
            <p:spPr bwMode="auto">
              <a:xfrm>
                <a:off x="-14893925" y="2001838"/>
                <a:ext cx="0" cy="34925"/>
              </a:xfrm>
              <a:custGeom>
                <a:avLst/>
                <a:gdLst>
                  <a:gd name="T0" fmla="*/ 22 h 22"/>
                  <a:gd name="T1" fmla="*/ 0 h 22"/>
                  <a:gd name="T2" fmla="*/ 22 h 2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2">
                    <a:moveTo>
                      <a:pt x="0" y="22"/>
                    </a:move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95" name="Line 461"/>
              <p:cNvSpPr>
                <a:spLocks noChangeShapeType="1"/>
              </p:cNvSpPr>
              <p:nvPr/>
            </p:nvSpPr>
            <p:spPr bwMode="auto">
              <a:xfrm flipV="1">
                <a:off x="-14893925" y="2001838"/>
                <a:ext cx="0" cy="34925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96" name="Freeform 462"/>
              <p:cNvSpPr>
                <a:spLocks/>
              </p:cNvSpPr>
              <p:nvPr/>
            </p:nvSpPr>
            <p:spPr bwMode="auto">
              <a:xfrm>
                <a:off x="-14906625" y="1989138"/>
                <a:ext cx="25400" cy="60325"/>
              </a:xfrm>
              <a:custGeom>
                <a:avLst/>
                <a:gdLst>
                  <a:gd name="T0" fmla="*/ 8 w 16"/>
                  <a:gd name="T1" fmla="*/ 38 h 38"/>
                  <a:gd name="T2" fmla="*/ 8 w 16"/>
                  <a:gd name="T3" fmla="*/ 38 h 38"/>
                  <a:gd name="T4" fmla="*/ 4 w 16"/>
                  <a:gd name="T5" fmla="*/ 38 h 38"/>
                  <a:gd name="T6" fmla="*/ 2 w 16"/>
                  <a:gd name="T7" fmla="*/ 36 h 38"/>
                  <a:gd name="T8" fmla="*/ 0 w 16"/>
                  <a:gd name="T9" fmla="*/ 34 h 38"/>
                  <a:gd name="T10" fmla="*/ 0 w 16"/>
                  <a:gd name="T11" fmla="*/ 30 h 38"/>
                  <a:gd name="T12" fmla="*/ 0 w 16"/>
                  <a:gd name="T13" fmla="*/ 8 h 38"/>
                  <a:gd name="T14" fmla="*/ 0 w 16"/>
                  <a:gd name="T15" fmla="*/ 8 h 38"/>
                  <a:gd name="T16" fmla="*/ 0 w 16"/>
                  <a:gd name="T17" fmla="*/ 6 h 38"/>
                  <a:gd name="T18" fmla="*/ 2 w 16"/>
                  <a:gd name="T19" fmla="*/ 2 h 38"/>
                  <a:gd name="T20" fmla="*/ 4 w 16"/>
                  <a:gd name="T21" fmla="*/ 2 h 38"/>
                  <a:gd name="T22" fmla="*/ 8 w 16"/>
                  <a:gd name="T23" fmla="*/ 0 h 38"/>
                  <a:gd name="T24" fmla="*/ 8 w 16"/>
                  <a:gd name="T25" fmla="*/ 0 h 38"/>
                  <a:gd name="T26" fmla="*/ 10 w 16"/>
                  <a:gd name="T27" fmla="*/ 2 h 38"/>
                  <a:gd name="T28" fmla="*/ 12 w 16"/>
                  <a:gd name="T29" fmla="*/ 2 h 38"/>
                  <a:gd name="T30" fmla="*/ 14 w 16"/>
                  <a:gd name="T31" fmla="*/ 6 h 38"/>
                  <a:gd name="T32" fmla="*/ 16 w 16"/>
                  <a:gd name="T33" fmla="*/ 8 h 38"/>
                  <a:gd name="T34" fmla="*/ 16 w 16"/>
                  <a:gd name="T35" fmla="*/ 30 h 38"/>
                  <a:gd name="T36" fmla="*/ 16 w 16"/>
                  <a:gd name="T37" fmla="*/ 30 h 38"/>
                  <a:gd name="T38" fmla="*/ 14 w 16"/>
                  <a:gd name="T39" fmla="*/ 34 h 38"/>
                  <a:gd name="T40" fmla="*/ 12 w 16"/>
                  <a:gd name="T41" fmla="*/ 36 h 38"/>
                  <a:gd name="T42" fmla="*/ 10 w 16"/>
                  <a:gd name="T43" fmla="*/ 38 h 38"/>
                  <a:gd name="T44" fmla="*/ 8 w 16"/>
                  <a:gd name="T45" fmla="*/ 38 h 38"/>
                  <a:gd name="T46" fmla="*/ 8 w 16"/>
                  <a:gd name="T4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6" h="38">
                    <a:moveTo>
                      <a:pt x="8" y="38"/>
                    </a:moveTo>
                    <a:lnTo>
                      <a:pt x="8" y="38"/>
                    </a:lnTo>
                    <a:lnTo>
                      <a:pt x="4" y="38"/>
                    </a:lnTo>
                    <a:lnTo>
                      <a:pt x="2" y="36"/>
                    </a:lnTo>
                    <a:lnTo>
                      <a:pt x="0" y="34"/>
                    </a:lnTo>
                    <a:lnTo>
                      <a:pt x="0" y="3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2"/>
                    </a:lnTo>
                    <a:lnTo>
                      <a:pt x="12" y="2"/>
                    </a:lnTo>
                    <a:lnTo>
                      <a:pt x="14" y="6"/>
                    </a:lnTo>
                    <a:lnTo>
                      <a:pt x="16" y="8"/>
                    </a:lnTo>
                    <a:lnTo>
                      <a:pt x="16" y="30"/>
                    </a:lnTo>
                    <a:lnTo>
                      <a:pt x="16" y="30"/>
                    </a:lnTo>
                    <a:lnTo>
                      <a:pt x="14" y="34"/>
                    </a:lnTo>
                    <a:lnTo>
                      <a:pt x="12" y="36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8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99" name="Freeform 465"/>
              <p:cNvSpPr>
                <a:spLocks/>
              </p:cNvSpPr>
              <p:nvPr/>
            </p:nvSpPr>
            <p:spPr bwMode="auto">
              <a:xfrm>
                <a:off x="-15478125" y="1735138"/>
                <a:ext cx="584200" cy="889000"/>
              </a:xfrm>
              <a:custGeom>
                <a:avLst/>
                <a:gdLst>
                  <a:gd name="T0" fmla="*/ 358 w 368"/>
                  <a:gd name="T1" fmla="*/ 560 h 560"/>
                  <a:gd name="T2" fmla="*/ 358 w 368"/>
                  <a:gd name="T3" fmla="*/ 560 h 560"/>
                  <a:gd name="T4" fmla="*/ 354 w 368"/>
                  <a:gd name="T5" fmla="*/ 560 h 560"/>
                  <a:gd name="T6" fmla="*/ 352 w 368"/>
                  <a:gd name="T7" fmla="*/ 558 h 560"/>
                  <a:gd name="T8" fmla="*/ 132 w 368"/>
                  <a:gd name="T9" fmla="*/ 338 h 560"/>
                  <a:gd name="T10" fmla="*/ 132 w 368"/>
                  <a:gd name="T11" fmla="*/ 338 h 560"/>
                  <a:gd name="T12" fmla="*/ 130 w 368"/>
                  <a:gd name="T13" fmla="*/ 334 h 560"/>
                  <a:gd name="T14" fmla="*/ 128 w 368"/>
                  <a:gd name="T15" fmla="*/ 330 h 560"/>
                  <a:gd name="T16" fmla="*/ 130 w 368"/>
                  <a:gd name="T17" fmla="*/ 326 h 560"/>
                  <a:gd name="T18" fmla="*/ 132 w 368"/>
                  <a:gd name="T19" fmla="*/ 324 h 560"/>
                  <a:gd name="T20" fmla="*/ 220 w 368"/>
                  <a:gd name="T21" fmla="*/ 234 h 560"/>
                  <a:gd name="T22" fmla="*/ 2 w 368"/>
                  <a:gd name="T23" fmla="*/ 18 h 560"/>
                  <a:gd name="T24" fmla="*/ 2 w 368"/>
                  <a:gd name="T25" fmla="*/ 18 h 560"/>
                  <a:gd name="T26" fmla="*/ 0 w 368"/>
                  <a:gd name="T27" fmla="*/ 14 h 560"/>
                  <a:gd name="T28" fmla="*/ 0 w 368"/>
                  <a:gd name="T29" fmla="*/ 10 h 560"/>
                  <a:gd name="T30" fmla="*/ 0 w 368"/>
                  <a:gd name="T31" fmla="*/ 6 h 560"/>
                  <a:gd name="T32" fmla="*/ 2 w 368"/>
                  <a:gd name="T33" fmla="*/ 4 h 560"/>
                  <a:gd name="T34" fmla="*/ 2 w 368"/>
                  <a:gd name="T35" fmla="*/ 4 h 560"/>
                  <a:gd name="T36" fmla="*/ 6 w 368"/>
                  <a:gd name="T37" fmla="*/ 2 h 560"/>
                  <a:gd name="T38" fmla="*/ 10 w 368"/>
                  <a:gd name="T39" fmla="*/ 0 h 560"/>
                  <a:gd name="T40" fmla="*/ 14 w 368"/>
                  <a:gd name="T41" fmla="*/ 2 h 560"/>
                  <a:gd name="T42" fmla="*/ 18 w 368"/>
                  <a:gd name="T43" fmla="*/ 4 h 560"/>
                  <a:gd name="T44" fmla="*/ 242 w 368"/>
                  <a:gd name="T45" fmla="*/ 228 h 560"/>
                  <a:gd name="T46" fmla="*/ 242 w 368"/>
                  <a:gd name="T47" fmla="*/ 228 h 560"/>
                  <a:gd name="T48" fmla="*/ 244 w 368"/>
                  <a:gd name="T49" fmla="*/ 230 h 560"/>
                  <a:gd name="T50" fmla="*/ 244 w 368"/>
                  <a:gd name="T51" fmla="*/ 234 h 560"/>
                  <a:gd name="T52" fmla="*/ 244 w 368"/>
                  <a:gd name="T53" fmla="*/ 238 h 560"/>
                  <a:gd name="T54" fmla="*/ 242 w 368"/>
                  <a:gd name="T55" fmla="*/ 242 h 560"/>
                  <a:gd name="T56" fmla="*/ 152 w 368"/>
                  <a:gd name="T57" fmla="*/ 330 h 560"/>
                  <a:gd name="T58" fmla="*/ 366 w 368"/>
                  <a:gd name="T59" fmla="*/ 544 h 560"/>
                  <a:gd name="T60" fmla="*/ 366 w 368"/>
                  <a:gd name="T61" fmla="*/ 544 h 560"/>
                  <a:gd name="T62" fmla="*/ 368 w 368"/>
                  <a:gd name="T63" fmla="*/ 546 h 560"/>
                  <a:gd name="T64" fmla="*/ 368 w 368"/>
                  <a:gd name="T65" fmla="*/ 550 h 560"/>
                  <a:gd name="T66" fmla="*/ 368 w 368"/>
                  <a:gd name="T67" fmla="*/ 554 h 560"/>
                  <a:gd name="T68" fmla="*/ 366 w 368"/>
                  <a:gd name="T69" fmla="*/ 558 h 560"/>
                  <a:gd name="T70" fmla="*/ 366 w 368"/>
                  <a:gd name="T71" fmla="*/ 558 h 560"/>
                  <a:gd name="T72" fmla="*/ 362 w 368"/>
                  <a:gd name="T73" fmla="*/ 560 h 560"/>
                  <a:gd name="T74" fmla="*/ 358 w 368"/>
                  <a:gd name="T75" fmla="*/ 560 h 560"/>
                  <a:gd name="T76" fmla="*/ 358 w 368"/>
                  <a:gd name="T77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68" h="560">
                    <a:moveTo>
                      <a:pt x="358" y="560"/>
                    </a:moveTo>
                    <a:lnTo>
                      <a:pt x="358" y="560"/>
                    </a:lnTo>
                    <a:lnTo>
                      <a:pt x="354" y="560"/>
                    </a:lnTo>
                    <a:lnTo>
                      <a:pt x="352" y="558"/>
                    </a:lnTo>
                    <a:lnTo>
                      <a:pt x="132" y="338"/>
                    </a:lnTo>
                    <a:lnTo>
                      <a:pt x="132" y="338"/>
                    </a:lnTo>
                    <a:lnTo>
                      <a:pt x="130" y="334"/>
                    </a:lnTo>
                    <a:lnTo>
                      <a:pt x="128" y="330"/>
                    </a:lnTo>
                    <a:lnTo>
                      <a:pt x="130" y="326"/>
                    </a:lnTo>
                    <a:lnTo>
                      <a:pt x="132" y="324"/>
                    </a:lnTo>
                    <a:lnTo>
                      <a:pt x="220" y="23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42" y="228"/>
                    </a:lnTo>
                    <a:lnTo>
                      <a:pt x="242" y="228"/>
                    </a:lnTo>
                    <a:lnTo>
                      <a:pt x="244" y="230"/>
                    </a:lnTo>
                    <a:lnTo>
                      <a:pt x="244" y="234"/>
                    </a:lnTo>
                    <a:lnTo>
                      <a:pt x="244" y="238"/>
                    </a:lnTo>
                    <a:lnTo>
                      <a:pt x="242" y="242"/>
                    </a:lnTo>
                    <a:lnTo>
                      <a:pt x="152" y="330"/>
                    </a:lnTo>
                    <a:lnTo>
                      <a:pt x="366" y="544"/>
                    </a:lnTo>
                    <a:lnTo>
                      <a:pt x="366" y="544"/>
                    </a:lnTo>
                    <a:lnTo>
                      <a:pt x="368" y="546"/>
                    </a:lnTo>
                    <a:lnTo>
                      <a:pt x="368" y="550"/>
                    </a:lnTo>
                    <a:lnTo>
                      <a:pt x="368" y="554"/>
                    </a:lnTo>
                    <a:lnTo>
                      <a:pt x="366" y="558"/>
                    </a:lnTo>
                    <a:lnTo>
                      <a:pt x="366" y="558"/>
                    </a:lnTo>
                    <a:lnTo>
                      <a:pt x="362" y="560"/>
                    </a:lnTo>
                    <a:lnTo>
                      <a:pt x="358" y="560"/>
                    </a:lnTo>
                    <a:lnTo>
                      <a:pt x="358" y="5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00" name="Freeform 466"/>
              <p:cNvSpPr>
                <a:spLocks/>
              </p:cNvSpPr>
              <p:nvPr/>
            </p:nvSpPr>
            <p:spPr bwMode="auto">
              <a:xfrm>
                <a:off x="-15106650" y="2411413"/>
                <a:ext cx="212725" cy="212725"/>
              </a:xfrm>
              <a:custGeom>
                <a:avLst/>
                <a:gdLst>
                  <a:gd name="T0" fmla="*/ 124 w 134"/>
                  <a:gd name="T1" fmla="*/ 134 h 134"/>
                  <a:gd name="T2" fmla="*/ 10 w 134"/>
                  <a:gd name="T3" fmla="*/ 134 h 134"/>
                  <a:gd name="T4" fmla="*/ 10 w 134"/>
                  <a:gd name="T5" fmla="*/ 134 h 134"/>
                  <a:gd name="T6" fmla="*/ 6 w 134"/>
                  <a:gd name="T7" fmla="*/ 134 h 134"/>
                  <a:gd name="T8" fmla="*/ 2 w 134"/>
                  <a:gd name="T9" fmla="*/ 132 h 134"/>
                  <a:gd name="T10" fmla="*/ 0 w 134"/>
                  <a:gd name="T11" fmla="*/ 128 h 134"/>
                  <a:gd name="T12" fmla="*/ 0 w 134"/>
                  <a:gd name="T13" fmla="*/ 124 h 134"/>
                  <a:gd name="T14" fmla="*/ 0 w 134"/>
                  <a:gd name="T15" fmla="*/ 124 h 134"/>
                  <a:gd name="T16" fmla="*/ 0 w 134"/>
                  <a:gd name="T17" fmla="*/ 120 h 134"/>
                  <a:gd name="T18" fmla="*/ 2 w 134"/>
                  <a:gd name="T19" fmla="*/ 118 h 134"/>
                  <a:gd name="T20" fmla="*/ 6 w 134"/>
                  <a:gd name="T21" fmla="*/ 116 h 134"/>
                  <a:gd name="T22" fmla="*/ 10 w 134"/>
                  <a:gd name="T23" fmla="*/ 114 h 134"/>
                  <a:gd name="T24" fmla="*/ 114 w 134"/>
                  <a:gd name="T25" fmla="*/ 114 h 134"/>
                  <a:gd name="T26" fmla="*/ 114 w 134"/>
                  <a:gd name="T27" fmla="*/ 10 h 134"/>
                  <a:gd name="T28" fmla="*/ 114 w 134"/>
                  <a:gd name="T29" fmla="*/ 10 h 134"/>
                  <a:gd name="T30" fmla="*/ 116 w 134"/>
                  <a:gd name="T31" fmla="*/ 6 h 134"/>
                  <a:gd name="T32" fmla="*/ 118 w 134"/>
                  <a:gd name="T33" fmla="*/ 2 h 134"/>
                  <a:gd name="T34" fmla="*/ 120 w 134"/>
                  <a:gd name="T35" fmla="*/ 0 h 134"/>
                  <a:gd name="T36" fmla="*/ 124 w 134"/>
                  <a:gd name="T37" fmla="*/ 0 h 134"/>
                  <a:gd name="T38" fmla="*/ 124 w 134"/>
                  <a:gd name="T39" fmla="*/ 0 h 134"/>
                  <a:gd name="T40" fmla="*/ 128 w 134"/>
                  <a:gd name="T41" fmla="*/ 0 h 134"/>
                  <a:gd name="T42" fmla="*/ 132 w 134"/>
                  <a:gd name="T43" fmla="*/ 2 h 134"/>
                  <a:gd name="T44" fmla="*/ 134 w 134"/>
                  <a:gd name="T45" fmla="*/ 6 h 134"/>
                  <a:gd name="T46" fmla="*/ 134 w 134"/>
                  <a:gd name="T47" fmla="*/ 10 h 134"/>
                  <a:gd name="T48" fmla="*/ 134 w 134"/>
                  <a:gd name="T49" fmla="*/ 124 h 134"/>
                  <a:gd name="T50" fmla="*/ 134 w 134"/>
                  <a:gd name="T51" fmla="*/ 124 h 134"/>
                  <a:gd name="T52" fmla="*/ 134 w 134"/>
                  <a:gd name="T53" fmla="*/ 128 h 134"/>
                  <a:gd name="T54" fmla="*/ 132 w 134"/>
                  <a:gd name="T55" fmla="*/ 132 h 134"/>
                  <a:gd name="T56" fmla="*/ 128 w 134"/>
                  <a:gd name="T57" fmla="*/ 134 h 134"/>
                  <a:gd name="T58" fmla="*/ 124 w 134"/>
                  <a:gd name="T59" fmla="*/ 134 h 134"/>
                  <a:gd name="T60" fmla="*/ 124 w 134"/>
                  <a:gd name="T6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4" h="134">
                    <a:moveTo>
                      <a:pt x="124" y="134"/>
                    </a:moveTo>
                    <a:lnTo>
                      <a:pt x="10" y="134"/>
                    </a:lnTo>
                    <a:lnTo>
                      <a:pt x="10" y="134"/>
                    </a:lnTo>
                    <a:lnTo>
                      <a:pt x="6" y="134"/>
                    </a:lnTo>
                    <a:lnTo>
                      <a:pt x="2" y="132"/>
                    </a:lnTo>
                    <a:lnTo>
                      <a:pt x="0" y="128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0" y="120"/>
                    </a:lnTo>
                    <a:lnTo>
                      <a:pt x="2" y="118"/>
                    </a:lnTo>
                    <a:lnTo>
                      <a:pt x="6" y="116"/>
                    </a:lnTo>
                    <a:lnTo>
                      <a:pt x="10" y="114"/>
                    </a:lnTo>
                    <a:lnTo>
                      <a:pt x="114" y="114"/>
                    </a:lnTo>
                    <a:lnTo>
                      <a:pt x="114" y="10"/>
                    </a:lnTo>
                    <a:lnTo>
                      <a:pt x="114" y="10"/>
                    </a:lnTo>
                    <a:lnTo>
                      <a:pt x="116" y="6"/>
                    </a:lnTo>
                    <a:lnTo>
                      <a:pt x="118" y="2"/>
                    </a:lnTo>
                    <a:lnTo>
                      <a:pt x="120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8" y="0"/>
                    </a:lnTo>
                    <a:lnTo>
                      <a:pt x="132" y="2"/>
                    </a:lnTo>
                    <a:lnTo>
                      <a:pt x="134" y="6"/>
                    </a:lnTo>
                    <a:lnTo>
                      <a:pt x="134" y="10"/>
                    </a:lnTo>
                    <a:lnTo>
                      <a:pt x="134" y="124"/>
                    </a:lnTo>
                    <a:lnTo>
                      <a:pt x="134" y="124"/>
                    </a:lnTo>
                    <a:lnTo>
                      <a:pt x="134" y="128"/>
                    </a:lnTo>
                    <a:lnTo>
                      <a:pt x="132" y="132"/>
                    </a:lnTo>
                    <a:lnTo>
                      <a:pt x="128" y="134"/>
                    </a:lnTo>
                    <a:lnTo>
                      <a:pt x="124" y="134"/>
                    </a:lnTo>
                    <a:lnTo>
                      <a:pt x="124" y="1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6045" name="그룹 6044"/>
            <p:cNvGrpSpPr/>
            <p:nvPr/>
          </p:nvGrpSpPr>
          <p:grpSpPr>
            <a:xfrm>
              <a:off x="4239823" y="3144466"/>
              <a:ext cx="601651" cy="590550"/>
              <a:chOff x="-19802475" y="3236913"/>
              <a:chExt cx="860425" cy="844550"/>
            </a:xfrm>
          </p:grpSpPr>
          <p:sp>
            <p:nvSpPr>
              <p:cNvPr id="5501" name="Freeform 467"/>
              <p:cNvSpPr>
                <a:spLocks noEditPoints="1"/>
              </p:cNvSpPr>
              <p:nvPr/>
            </p:nvSpPr>
            <p:spPr bwMode="auto">
              <a:xfrm>
                <a:off x="-19707225" y="3408363"/>
                <a:ext cx="673100" cy="673100"/>
              </a:xfrm>
              <a:custGeom>
                <a:avLst/>
                <a:gdLst>
                  <a:gd name="T0" fmla="*/ 190 w 424"/>
                  <a:gd name="T1" fmla="*/ 424 h 424"/>
                  <a:gd name="T2" fmla="*/ 130 w 424"/>
                  <a:gd name="T3" fmla="*/ 408 h 424"/>
                  <a:gd name="T4" fmla="*/ 76 w 424"/>
                  <a:gd name="T5" fmla="*/ 376 h 424"/>
                  <a:gd name="T6" fmla="*/ 36 w 424"/>
                  <a:gd name="T7" fmla="*/ 330 h 424"/>
                  <a:gd name="T8" fmla="*/ 8 w 424"/>
                  <a:gd name="T9" fmla="*/ 276 h 424"/>
                  <a:gd name="T10" fmla="*/ 0 w 424"/>
                  <a:gd name="T11" fmla="*/ 212 h 424"/>
                  <a:gd name="T12" fmla="*/ 4 w 424"/>
                  <a:gd name="T13" fmla="*/ 170 h 424"/>
                  <a:gd name="T14" fmla="*/ 26 w 424"/>
                  <a:gd name="T15" fmla="*/ 112 h 424"/>
                  <a:gd name="T16" fmla="*/ 62 w 424"/>
                  <a:gd name="T17" fmla="*/ 62 h 424"/>
                  <a:gd name="T18" fmla="*/ 110 w 424"/>
                  <a:gd name="T19" fmla="*/ 26 h 424"/>
                  <a:gd name="T20" fmla="*/ 168 w 424"/>
                  <a:gd name="T21" fmla="*/ 4 h 424"/>
                  <a:gd name="T22" fmla="*/ 212 w 424"/>
                  <a:gd name="T23" fmla="*/ 0 h 424"/>
                  <a:gd name="T24" fmla="*/ 274 w 424"/>
                  <a:gd name="T25" fmla="*/ 10 h 424"/>
                  <a:gd name="T26" fmla="*/ 330 w 424"/>
                  <a:gd name="T27" fmla="*/ 36 h 424"/>
                  <a:gd name="T28" fmla="*/ 376 w 424"/>
                  <a:gd name="T29" fmla="*/ 78 h 424"/>
                  <a:gd name="T30" fmla="*/ 406 w 424"/>
                  <a:gd name="T31" fmla="*/ 130 h 424"/>
                  <a:gd name="T32" fmla="*/ 422 w 424"/>
                  <a:gd name="T33" fmla="*/ 190 h 424"/>
                  <a:gd name="T34" fmla="*/ 422 w 424"/>
                  <a:gd name="T35" fmla="*/ 234 h 424"/>
                  <a:gd name="T36" fmla="*/ 406 w 424"/>
                  <a:gd name="T37" fmla="*/ 294 h 424"/>
                  <a:gd name="T38" fmla="*/ 376 w 424"/>
                  <a:gd name="T39" fmla="*/ 348 h 424"/>
                  <a:gd name="T40" fmla="*/ 330 w 424"/>
                  <a:gd name="T41" fmla="*/ 388 h 424"/>
                  <a:gd name="T42" fmla="*/ 274 w 424"/>
                  <a:gd name="T43" fmla="*/ 414 h 424"/>
                  <a:gd name="T44" fmla="*/ 212 w 424"/>
                  <a:gd name="T45" fmla="*/ 424 h 424"/>
                  <a:gd name="T46" fmla="*/ 212 w 424"/>
                  <a:gd name="T47" fmla="*/ 16 h 424"/>
                  <a:gd name="T48" fmla="*/ 154 w 424"/>
                  <a:gd name="T49" fmla="*/ 24 h 424"/>
                  <a:gd name="T50" fmla="*/ 102 w 424"/>
                  <a:gd name="T51" fmla="*/ 50 h 424"/>
                  <a:gd name="T52" fmla="*/ 60 w 424"/>
                  <a:gd name="T53" fmla="*/ 88 h 424"/>
                  <a:gd name="T54" fmla="*/ 30 w 424"/>
                  <a:gd name="T55" fmla="*/ 136 h 424"/>
                  <a:gd name="T56" fmla="*/ 16 w 424"/>
                  <a:gd name="T57" fmla="*/ 192 h 424"/>
                  <a:gd name="T58" fmla="*/ 16 w 424"/>
                  <a:gd name="T59" fmla="*/ 232 h 424"/>
                  <a:gd name="T60" fmla="*/ 30 w 424"/>
                  <a:gd name="T61" fmla="*/ 288 h 424"/>
                  <a:gd name="T62" fmla="*/ 60 w 424"/>
                  <a:gd name="T63" fmla="*/ 336 h 424"/>
                  <a:gd name="T64" fmla="*/ 102 w 424"/>
                  <a:gd name="T65" fmla="*/ 374 h 424"/>
                  <a:gd name="T66" fmla="*/ 154 w 424"/>
                  <a:gd name="T67" fmla="*/ 400 h 424"/>
                  <a:gd name="T68" fmla="*/ 212 w 424"/>
                  <a:gd name="T69" fmla="*/ 408 h 424"/>
                  <a:gd name="T70" fmla="*/ 250 w 424"/>
                  <a:gd name="T71" fmla="*/ 404 h 424"/>
                  <a:gd name="T72" fmla="*/ 304 w 424"/>
                  <a:gd name="T73" fmla="*/ 384 h 424"/>
                  <a:gd name="T74" fmla="*/ 350 w 424"/>
                  <a:gd name="T75" fmla="*/ 350 h 424"/>
                  <a:gd name="T76" fmla="*/ 384 w 424"/>
                  <a:gd name="T77" fmla="*/ 306 h 424"/>
                  <a:gd name="T78" fmla="*/ 404 w 424"/>
                  <a:gd name="T79" fmla="*/ 252 h 424"/>
                  <a:gd name="T80" fmla="*/ 408 w 424"/>
                  <a:gd name="T81" fmla="*/ 212 h 424"/>
                  <a:gd name="T82" fmla="*/ 398 w 424"/>
                  <a:gd name="T83" fmla="*/ 154 h 424"/>
                  <a:gd name="T84" fmla="*/ 374 w 424"/>
                  <a:gd name="T85" fmla="*/ 102 h 424"/>
                  <a:gd name="T86" fmla="*/ 336 w 424"/>
                  <a:gd name="T87" fmla="*/ 60 h 424"/>
                  <a:gd name="T88" fmla="*/ 288 w 424"/>
                  <a:gd name="T89" fmla="*/ 32 h 424"/>
                  <a:gd name="T90" fmla="*/ 232 w 424"/>
                  <a:gd name="T91" fmla="*/ 18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24" h="424">
                    <a:moveTo>
                      <a:pt x="212" y="424"/>
                    </a:moveTo>
                    <a:lnTo>
                      <a:pt x="212" y="424"/>
                    </a:lnTo>
                    <a:lnTo>
                      <a:pt x="190" y="424"/>
                    </a:lnTo>
                    <a:lnTo>
                      <a:pt x="168" y="420"/>
                    </a:lnTo>
                    <a:lnTo>
                      <a:pt x="148" y="414"/>
                    </a:lnTo>
                    <a:lnTo>
                      <a:pt x="130" y="408"/>
                    </a:lnTo>
                    <a:lnTo>
                      <a:pt x="110" y="398"/>
                    </a:lnTo>
                    <a:lnTo>
                      <a:pt x="92" y="388"/>
                    </a:lnTo>
                    <a:lnTo>
                      <a:pt x="76" y="376"/>
                    </a:lnTo>
                    <a:lnTo>
                      <a:pt x="62" y="362"/>
                    </a:lnTo>
                    <a:lnTo>
                      <a:pt x="48" y="348"/>
                    </a:lnTo>
                    <a:lnTo>
                      <a:pt x="36" y="330"/>
                    </a:lnTo>
                    <a:lnTo>
                      <a:pt x="26" y="314"/>
                    </a:lnTo>
                    <a:lnTo>
                      <a:pt x="16" y="294"/>
                    </a:lnTo>
                    <a:lnTo>
                      <a:pt x="8" y="276"/>
                    </a:lnTo>
                    <a:lnTo>
                      <a:pt x="4" y="254"/>
                    </a:lnTo>
                    <a:lnTo>
                      <a:pt x="0" y="234"/>
                    </a:lnTo>
                    <a:lnTo>
                      <a:pt x="0" y="212"/>
                    </a:lnTo>
                    <a:lnTo>
                      <a:pt x="0" y="212"/>
                    </a:lnTo>
                    <a:lnTo>
                      <a:pt x="0" y="190"/>
                    </a:lnTo>
                    <a:lnTo>
                      <a:pt x="4" y="170"/>
                    </a:lnTo>
                    <a:lnTo>
                      <a:pt x="8" y="150"/>
                    </a:lnTo>
                    <a:lnTo>
                      <a:pt x="16" y="130"/>
                    </a:lnTo>
                    <a:lnTo>
                      <a:pt x="26" y="112"/>
                    </a:lnTo>
                    <a:lnTo>
                      <a:pt x="36" y="94"/>
                    </a:lnTo>
                    <a:lnTo>
                      <a:pt x="48" y="78"/>
                    </a:lnTo>
                    <a:lnTo>
                      <a:pt x="62" y="62"/>
                    </a:lnTo>
                    <a:lnTo>
                      <a:pt x="76" y="48"/>
                    </a:lnTo>
                    <a:lnTo>
                      <a:pt x="92" y="36"/>
                    </a:lnTo>
                    <a:lnTo>
                      <a:pt x="110" y="26"/>
                    </a:lnTo>
                    <a:lnTo>
                      <a:pt x="130" y="16"/>
                    </a:lnTo>
                    <a:lnTo>
                      <a:pt x="148" y="10"/>
                    </a:lnTo>
                    <a:lnTo>
                      <a:pt x="168" y="4"/>
                    </a:lnTo>
                    <a:lnTo>
                      <a:pt x="190" y="2"/>
                    </a:lnTo>
                    <a:lnTo>
                      <a:pt x="212" y="0"/>
                    </a:lnTo>
                    <a:lnTo>
                      <a:pt x="212" y="0"/>
                    </a:lnTo>
                    <a:lnTo>
                      <a:pt x="234" y="2"/>
                    </a:lnTo>
                    <a:lnTo>
                      <a:pt x="254" y="4"/>
                    </a:lnTo>
                    <a:lnTo>
                      <a:pt x="274" y="10"/>
                    </a:lnTo>
                    <a:lnTo>
                      <a:pt x="294" y="16"/>
                    </a:lnTo>
                    <a:lnTo>
                      <a:pt x="312" y="26"/>
                    </a:lnTo>
                    <a:lnTo>
                      <a:pt x="330" y="36"/>
                    </a:lnTo>
                    <a:lnTo>
                      <a:pt x="346" y="48"/>
                    </a:lnTo>
                    <a:lnTo>
                      <a:pt x="362" y="62"/>
                    </a:lnTo>
                    <a:lnTo>
                      <a:pt x="376" y="78"/>
                    </a:lnTo>
                    <a:lnTo>
                      <a:pt x="388" y="94"/>
                    </a:lnTo>
                    <a:lnTo>
                      <a:pt x="398" y="112"/>
                    </a:lnTo>
                    <a:lnTo>
                      <a:pt x="406" y="130"/>
                    </a:lnTo>
                    <a:lnTo>
                      <a:pt x="414" y="150"/>
                    </a:lnTo>
                    <a:lnTo>
                      <a:pt x="420" y="170"/>
                    </a:lnTo>
                    <a:lnTo>
                      <a:pt x="422" y="190"/>
                    </a:lnTo>
                    <a:lnTo>
                      <a:pt x="424" y="212"/>
                    </a:lnTo>
                    <a:lnTo>
                      <a:pt x="424" y="212"/>
                    </a:lnTo>
                    <a:lnTo>
                      <a:pt x="422" y="234"/>
                    </a:lnTo>
                    <a:lnTo>
                      <a:pt x="420" y="254"/>
                    </a:lnTo>
                    <a:lnTo>
                      <a:pt x="414" y="276"/>
                    </a:lnTo>
                    <a:lnTo>
                      <a:pt x="406" y="294"/>
                    </a:lnTo>
                    <a:lnTo>
                      <a:pt x="398" y="314"/>
                    </a:lnTo>
                    <a:lnTo>
                      <a:pt x="388" y="330"/>
                    </a:lnTo>
                    <a:lnTo>
                      <a:pt x="376" y="348"/>
                    </a:lnTo>
                    <a:lnTo>
                      <a:pt x="362" y="362"/>
                    </a:lnTo>
                    <a:lnTo>
                      <a:pt x="346" y="376"/>
                    </a:lnTo>
                    <a:lnTo>
                      <a:pt x="330" y="388"/>
                    </a:lnTo>
                    <a:lnTo>
                      <a:pt x="312" y="398"/>
                    </a:lnTo>
                    <a:lnTo>
                      <a:pt x="294" y="408"/>
                    </a:lnTo>
                    <a:lnTo>
                      <a:pt x="274" y="414"/>
                    </a:lnTo>
                    <a:lnTo>
                      <a:pt x="254" y="420"/>
                    </a:lnTo>
                    <a:lnTo>
                      <a:pt x="234" y="424"/>
                    </a:lnTo>
                    <a:lnTo>
                      <a:pt x="212" y="424"/>
                    </a:lnTo>
                    <a:lnTo>
                      <a:pt x="212" y="424"/>
                    </a:lnTo>
                    <a:close/>
                    <a:moveTo>
                      <a:pt x="212" y="16"/>
                    </a:moveTo>
                    <a:lnTo>
                      <a:pt x="212" y="16"/>
                    </a:lnTo>
                    <a:lnTo>
                      <a:pt x="192" y="18"/>
                    </a:lnTo>
                    <a:lnTo>
                      <a:pt x="172" y="20"/>
                    </a:lnTo>
                    <a:lnTo>
                      <a:pt x="154" y="24"/>
                    </a:lnTo>
                    <a:lnTo>
                      <a:pt x="136" y="32"/>
                    </a:lnTo>
                    <a:lnTo>
                      <a:pt x="118" y="40"/>
                    </a:lnTo>
                    <a:lnTo>
                      <a:pt x="102" y="50"/>
                    </a:lnTo>
                    <a:lnTo>
                      <a:pt x="86" y="60"/>
                    </a:lnTo>
                    <a:lnTo>
                      <a:pt x="72" y="74"/>
                    </a:lnTo>
                    <a:lnTo>
                      <a:pt x="60" y="88"/>
                    </a:lnTo>
                    <a:lnTo>
                      <a:pt x="48" y="102"/>
                    </a:lnTo>
                    <a:lnTo>
                      <a:pt x="40" y="118"/>
                    </a:lnTo>
                    <a:lnTo>
                      <a:pt x="30" y="136"/>
                    </a:lnTo>
                    <a:lnTo>
                      <a:pt x="24" y="154"/>
                    </a:lnTo>
                    <a:lnTo>
                      <a:pt x="20" y="172"/>
                    </a:lnTo>
                    <a:lnTo>
                      <a:pt x="16" y="192"/>
                    </a:lnTo>
                    <a:lnTo>
                      <a:pt x="16" y="212"/>
                    </a:lnTo>
                    <a:lnTo>
                      <a:pt x="16" y="212"/>
                    </a:lnTo>
                    <a:lnTo>
                      <a:pt x="16" y="232"/>
                    </a:lnTo>
                    <a:lnTo>
                      <a:pt x="20" y="252"/>
                    </a:lnTo>
                    <a:lnTo>
                      <a:pt x="24" y="270"/>
                    </a:lnTo>
                    <a:lnTo>
                      <a:pt x="30" y="288"/>
                    </a:lnTo>
                    <a:lnTo>
                      <a:pt x="40" y="306"/>
                    </a:lnTo>
                    <a:lnTo>
                      <a:pt x="48" y="322"/>
                    </a:lnTo>
                    <a:lnTo>
                      <a:pt x="60" y="336"/>
                    </a:lnTo>
                    <a:lnTo>
                      <a:pt x="72" y="350"/>
                    </a:lnTo>
                    <a:lnTo>
                      <a:pt x="86" y="364"/>
                    </a:lnTo>
                    <a:lnTo>
                      <a:pt x="102" y="374"/>
                    </a:lnTo>
                    <a:lnTo>
                      <a:pt x="118" y="384"/>
                    </a:lnTo>
                    <a:lnTo>
                      <a:pt x="136" y="392"/>
                    </a:lnTo>
                    <a:lnTo>
                      <a:pt x="154" y="400"/>
                    </a:lnTo>
                    <a:lnTo>
                      <a:pt x="172" y="404"/>
                    </a:lnTo>
                    <a:lnTo>
                      <a:pt x="192" y="408"/>
                    </a:lnTo>
                    <a:lnTo>
                      <a:pt x="212" y="408"/>
                    </a:lnTo>
                    <a:lnTo>
                      <a:pt x="212" y="408"/>
                    </a:lnTo>
                    <a:lnTo>
                      <a:pt x="232" y="408"/>
                    </a:lnTo>
                    <a:lnTo>
                      <a:pt x="250" y="404"/>
                    </a:lnTo>
                    <a:lnTo>
                      <a:pt x="270" y="400"/>
                    </a:lnTo>
                    <a:lnTo>
                      <a:pt x="288" y="392"/>
                    </a:lnTo>
                    <a:lnTo>
                      <a:pt x="304" y="384"/>
                    </a:lnTo>
                    <a:lnTo>
                      <a:pt x="322" y="374"/>
                    </a:lnTo>
                    <a:lnTo>
                      <a:pt x="336" y="364"/>
                    </a:lnTo>
                    <a:lnTo>
                      <a:pt x="350" y="350"/>
                    </a:lnTo>
                    <a:lnTo>
                      <a:pt x="362" y="336"/>
                    </a:lnTo>
                    <a:lnTo>
                      <a:pt x="374" y="322"/>
                    </a:lnTo>
                    <a:lnTo>
                      <a:pt x="384" y="306"/>
                    </a:lnTo>
                    <a:lnTo>
                      <a:pt x="392" y="288"/>
                    </a:lnTo>
                    <a:lnTo>
                      <a:pt x="398" y="270"/>
                    </a:lnTo>
                    <a:lnTo>
                      <a:pt x="404" y="252"/>
                    </a:lnTo>
                    <a:lnTo>
                      <a:pt x="406" y="232"/>
                    </a:lnTo>
                    <a:lnTo>
                      <a:pt x="408" y="212"/>
                    </a:lnTo>
                    <a:lnTo>
                      <a:pt x="408" y="212"/>
                    </a:lnTo>
                    <a:lnTo>
                      <a:pt x="406" y="192"/>
                    </a:lnTo>
                    <a:lnTo>
                      <a:pt x="404" y="172"/>
                    </a:lnTo>
                    <a:lnTo>
                      <a:pt x="398" y="154"/>
                    </a:lnTo>
                    <a:lnTo>
                      <a:pt x="392" y="136"/>
                    </a:lnTo>
                    <a:lnTo>
                      <a:pt x="384" y="118"/>
                    </a:lnTo>
                    <a:lnTo>
                      <a:pt x="374" y="102"/>
                    </a:lnTo>
                    <a:lnTo>
                      <a:pt x="362" y="88"/>
                    </a:lnTo>
                    <a:lnTo>
                      <a:pt x="350" y="74"/>
                    </a:lnTo>
                    <a:lnTo>
                      <a:pt x="336" y="60"/>
                    </a:lnTo>
                    <a:lnTo>
                      <a:pt x="322" y="50"/>
                    </a:lnTo>
                    <a:lnTo>
                      <a:pt x="304" y="40"/>
                    </a:lnTo>
                    <a:lnTo>
                      <a:pt x="288" y="32"/>
                    </a:lnTo>
                    <a:lnTo>
                      <a:pt x="270" y="24"/>
                    </a:lnTo>
                    <a:lnTo>
                      <a:pt x="250" y="20"/>
                    </a:lnTo>
                    <a:lnTo>
                      <a:pt x="232" y="18"/>
                    </a:lnTo>
                    <a:lnTo>
                      <a:pt x="212" y="16"/>
                    </a:lnTo>
                    <a:lnTo>
                      <a:pt x="212" y="16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02" name="Freeform 468"/>
              <p:cNvSpPr>
                <a:spLocks/>
              </p:cNvSpPr>
              <p:nvPr/>
            </p:nvSpPr>
            <p:spPr bwMode="auto">
              <a:xfrm>
                <a:off x="-19424650" y="3236913"/>
                <a:ext cx="111125" cy="107950"/>
              </a:xfrm>
              <a:custGeom>
                <a:avLst/>
                <a:gdLst>
                  <a:gd name="T0" fmla="*/ 0 w 70"/>
                  <a:gd name="T1" fmla="*/ 34 h 68"/>
                  <a:gd name="T2" fmla="*/ 0 w 70"/>
                  <a:gd name="T3" fmla="*/ 34 h 68"/>
                  <a:gd name="T4" fmla="*/ 2 w 70"/>
                  <a:gd name="T5" fmla="*/ 42 h 68"/>
                  <a:gd name="T6" fmla="*/ 4 w 70"/>
                  <a:gd name="T7" fmla="*/ 48 h 68"/>
                  <a:gd name="T8" fmla="*/ 6 w 70"/>
                  <a:gd name="T9" fmla="*/ 54 h 68"/>
                  <a:gd name="T10" fmla="*/ 10 w 70"/>
                  <a:gd name="T11" fmla="*/ 58 h 68"/>
                  <a:gd name="T12" fmla="*/ 16 w 70"/>
                  <a:gd name="T13" fmla="*/ 62 h 68"/>
                  <a:gd name="T14" fmla="*/ 22 w 70"/>
                  <a:gd name="T15" fmla="*/ 66 h 68"/>
                  <a:gd name="T16" fmla="*/ 28 w 70"/>
                  <a:gd name="T17" fmla="*/ 68 h 68"/>
                  <a:gd name="T18" fmla="*/ 36 w 70"/>
                  <a:gd name="T19" fmla="*/ 68 h 68"/>
                  <a:gd name="T20" fmla="*/ 36 w 70"/>
                  <a:gd name="T21" fmla="*/ 68 h 68"/>
                  <a:gd name="T22" fmla="*/ 42 w 70"/>
                  <a:gd name="T23" fmla="*/ 68 h 68"/>
                  <a:gd name="T24" fmla="*/ 48 w 70"/>
                  <a:gd name="T25" fmla="*/ 66 h 68"/>
                  <a:gd name="T26" fmla="*/ 54 w 70"/>
                  <a:gd name="T27" fmla="*/ 62 h 68"/>
                  <a:gd name="T28" fmla="*/ 60 w 70"/>
                  <a:gd name="T29" fmla="*/ 58 h 68"/>
                  <a:gd name="T30" fmla="*/ 64 w 70"/>
                  <a:gd name="T31" fmla="*/ 54 h 68"/>
                  <a:gd name="T32" fmla="*/ 66 w 70"/>
                  <a:gd name="T33" fmla="*/ 48 h 68"/>
                  <a:gd name="T34" fmla="*/ 68 w 70"/>
                  <a:gd name="T35" fmla="*/ 42 h 68"/>
                  <a:gd name="T36" fmla="*/ 70 w 70"/>
                  <a:gd name="T37" fmla="*/ 34 h 68"/>
                  <a:gd name="T38" fmla="*/ 70 w 70"/>
                  <a:gd name="T39" fmla="*/ 34 h 68"/>
                  <a:gd name="T40" fmla="*/ 68 w 70"/>
                  <a:gd name="T41" fmla="*/ 28 h 68"/>
                  <a:gd name="T42" fmla="*/ 66 w 70"/>
                  <a:gd name="T43" fmla="*/ 20 h 68"/>
                  <a:gd name="T44" fmla="*/ 64 w 70"/>
                  <a:gd name="T45" fmla="*/ 16 h 68"/>
                  <a:gd name="T46" fmla="*/ 60 w 70"/>
                  <a:gd name="T47" fmla="*/ 10 h 68"/>
                  <a:gd name="T48" fmla="*/ 54 w 70"/>
                  <a:gd name="T49" fmla="*/ 6 h 68"/>
                  <a:gd name="T50" fmla="*/ 48 w 70"/>
                  <a:gd name="T51" fmla="*/ 2 h 68"/>
                  <a:gd name="T52" fmla="*/ 42 w 70"/>
                  <a:gd name="T53" fmla="*/ 0 h 68"/>
                  <a:gd name="T54" fmla="*/ 36 w 70"/>
                  <a:gd name="T55" fmla="*/ 0 h 68"/>
                  <a:gd name="T56" fmla="*/ 36 w 70"/>
                  <a:gd name="T57" fmla="*/ 0 h 68"/>
                  <a:gd name="T58" fmla="*/ 28 w 70"/>
                  <a:gd name="T59" fmla="*/ 0 h 68"/>
                  <a:gd name="T60" fmla="*/ 22 w 70"/>
                  <a:gd name="T61" fmla="*/ 2 h 68"/>
                  <a:gd name="T62" fmla="*/ 16 w 70"/>
                  <a:gd name="T63" fmla="*/ 6 h 68"/>
                  <a:gd name="T64" fmla="*/ 10 w 70"/>
                  <a:gd name="T65" fmla="*/ 10 h 68"/>
                  <a:gd name="T66" fmla="*/ 6 w 70"/>
                  <a:gd name="T67" fmla="*/ 16 h 68"/>
                  <a:gd name="T68" fmla="*/ 4 w 70"/>
                  <a:gd name="T69" fmla="*/ 20 h 68"/>
                  <a:gd name="T70" fmla="*/ 2 w 70"/>
                  <a:gd name="T71" fmla="*/ 28 h 68"/>
                  <a:gd name="T72" fmla="*/ 0 w 70"/>
                  <a:gd name="T73" fmla="*/ 34 h 68"/>
                  <a:gd name="T74" fmla="*/ 0 w 70"/>
                  <a:gd name="T75" fmla="*/ 3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68">
                    <a:moveTo>
                      <a:pt x="0" y="34"/>
                    </a:move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6" y="54"/>
                    </a:lnTo>
                    <a:lnTo>
                      <a:pt x="10" y="58"/>
                    </a:lnTo>
                    <a:lnTo>
                      <a:pt x="16" y="62"/>
                    </a:lnTo>
                    <a:lnTo>
                      <a:pt x="22" y="66"/>
                    </a:lnTo>
                    <a:lnTo>
                      <a:pt x="28" y="68"/>
                    </a:lnTo>
                    <a:lnTo>
                      <a:pt x="36" y="68"/>
                    </a:lnTo>
                    <a:lnTo>
                      <a:pt x="36" y="68"/>
                    </a:lnTo>
                    <a:lnTo>
                      <a:pt x="42" y="68"/>
                    </a:lnTo>
                    <a:lnTo>
                      <a:pt x="48" y="66"/>
                    </a:lnTo>
                    <a:lnTo>
                      <a:pt x="54" y="62"/>
                    </a:lnTo>
                    <a:lnTo>
                      <a:pt x="60" y="58"/>
                    </a:lnTo>
                    <a:lnTo>
                      <a:pt x="64" y="54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lnTo>
                      <a:pt x="70" y="34"/>
                    </a:lnTo>
                    <a:lnTo>
                      <a:pt x="68" y="28"/>
                    </a:lnTo>
                    <a:lnTo>
                      <a:pt x="66" y="20"/>
                    </a:lnTo>
                    <a:lnTo>
                      <a:pt x="64" y="16"/>
                    </a:lnTo>
                    <a:lnTo>
                      <a:pt x="60" y="10"/>
                    </a:lnTo>
                    <a:lnTo>
                      <a:pt x="54" y="6"/>
                    </a:lnTo>
                    <a:lnTo>
                      <a:pt x="48" y="2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2" y="2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6"/>
                    </a:lnTo>
                    <a:lnTo>
                      <a:pt x="4" y="20"/>
                    </a:lnTo>
                    <a:lnTo>
                      <a:pt x="2" y="28"/>
                    </a:lnTo>
                    <a:lnTo>
                      <a:pt x="0" y="34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03" name="Freeform 469"/>
              <p:cNvSpPr>
                <a:spLocks/>
              </p:cNvSpPr>
              <p:nvPr/>
            </p:nvSpPr>
            <p:spPr bwMode="auto">
              <a:xfrm>
                <a:off x="-19497675" y="3357563"/>
                <a:ext cx="250825" cy="288925"/>
              </a:xfrm>
              <a:custGeom>
                <a:avLst/>
                <a:gdLst>
                  <a:gd name="T0" fmla="*/ 36 w 158"/>
                  <a:gd name="T1" fmla="*/ 6 h 182"/>
                  <a:gd name="T2" fmla="*/ 42 w 158"/>
                  <a:gd name="T3" fmla="*/ 2 h 182"/>
                  <a:gd name="T4" fmla="*/ 48 w 158"/>
                  <a:gd name="T5" fmla="*/ 0 h 182"/>
                  <a:gd name="T6" fmla="*/ 114 w 158"/>
                  <a:gd name="T7" fmla="*/ 0 h 182"/>
                  <a:gd name="T8" fmla="*/ 114 w 158"/>
                  <a:gd name="T9" fmla="*/ 0 h 182"/>
                  <a:gd name="T10" fmla="*/ 126 w 158"/>
                  <a:gd name="T11" fmla="*/ 6 h 182"/>
                  <a:gd name="T12" fmla="*/ 156 w 158"/>
                  <a:gd name="T13" fmla="*/ 54 h 182"/>
                  <a:gd name="T14" fmla="*/ 158 w 158"/>
                  <a:gd name="T15" fmla="*/ 64 h 182"/>
                  <a:gd name="T16" fmla="*/ 152 w 158"/>
                  <a:gd name="T17" fmla="*/ 74 h 182"/>
                  <a:gd name="T18" fmla="*/ 146 w 158"/>
                  <a:gd name="T19" fmla="*/ 76 h 182"/>
                  <a:gd name="T20" fmla="*/ 138 w 158"/>
                  <a:gd name="T21" fmla="*/ 74 h 182"/>
                  <a:gd name="T22" fmla="*/ 124 w 158"/>
                  <a:gd name="T23" fmla="*/ 54 h 182"/>
                  <a:gd name="T24" fmla="*/ 124 w 158"/>
                  <a:gd name="T25" fmla="*/ 164 h 182"/>
                  <a:gd name="T26" fmla="*/ 118 w 158"/>
                  <a:gd name="T27" fmla="*/ 176 h 182"/>
                  <a:gd name="T28" fmla="*/ 108 w 158"/>
                  <a:gd name="T29" fmla="*/ 182 h 182"/>
                  <a:gd name="T30" fmla="*/ 108 w 158"/>
                  <a:gd name="T31" fmla="*/ 182 h 182"/>
                  <a:gd name="T32" fmla="*/ 96 w 158"/>
                  <a:gd name="T33" fmla="*/ 176 h 182"/>
                  <a:gd name="T34" fmla="*/ 92 w 158"/>
                  <a:gd name="T35" fmla="*/ 164 h 182"/>
                  <a:gd name="T36" fmla="*/ 92 w 158"/>
                  <a:gd name="T37" fmla="*/ 126 h 182"/>
                  <a:gd name="T38" fmla="*/ 88 w 158"/>
                  <a:gd name="T39" fmla="*/ 122 h 182"/>
                  <a:gd name="T40" fmla="*/ 74 w 158"/>
                  <a:gd name="T41" fmla="*/ 122 h 182"/>
                  <a:gd name="T42" fmla="*/ 72 w 158"/>
                  <a:gd name="T43" fmla="*/ 124 h 182"/>
                  <a:gd name="T44" fmla="*/ 72 w 158"/>
                  <a:gd name="T45" fmla="*/ 164 h 182"/>
                  <a:gd name="T46" fmla="*/ 70 w 158"/>
                  <a:gd name="T47" fmla="*/ 172 h 182"/>
                  <a:gd name="T48" fmla="*/ 62 w 158"/>
                  <a:gd name="T49" fmla="*/ 180 h 182"/>
                  <a:gd name="T50" fmla="*/ 54 w 158"/>
                  <a:gd name="T51" fmla="*/ 182 h 182"/>
                  <a:gd name="T52" fmla="*/ 48 w 158"/>
                  <a:gd name="T53" fmla="*/ 180 h 182"/>
                  <a:gd name="T54" fmla="*/ 40 w 158"/>
                  <a:gd name="T55" fmla="*/ 172 h 182"/>
                  <a:gd name="T56" fmla="*/ 38 w 158"/>
                  <a:gd name="T57" fmla="*/ 54 h 182"/>
                  <a:gd name="T58" fmla="*/ 26 w 158"/>
                  <a:gd name="T59" fmla="*/ 72 h 182"/>
                  <a:gd name="T60" fmla="*/ 14 w 158"/>
                  <a:gd name="T61" fmla="*/ 78 h 182"/>
                  <a:gd name="T62" fmla="*/ 6 w 158"/>
                  <a:gd name="T63" fmla="*/ 76 h 182"/>
                  <a:gd name="T64" fmla="*/ 2 w 158"/>
                  <a:gd name="T65" fmla="*/ 72 h 182"/>
                  <a:gd name="T66" fmla="*/ 0 w 158"/>
                  <a:gd name="T67" fmla="*/ 62 h 182"/>
                  <a:gd name="T68" fmla="*/ 2 w 158"/>
                  <a:gd name="T69" fmla="*/ 56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8" h="182">
                    <a:moveTo>
                      <a:pt x="2" y="56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42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82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20" y="2"/>
                    </a:lnTo>
                    <a:lnTo>
                      <a:pt x="126" y="6"/>
                    </a:lnTo>
                    <a:lnTo>
                      <a:pt x="156" y="54"/>
                    </a:lnTo>
                    <a:lnTo>
                      <a:pt x="156" y="54"/>
                    </a:lnTo>
                    <a:lnTo>
                      <a:pt x="158" y="60"/>
                    </a:lnTo>
                    <a:lnTo>
                      <a:pt x="158" y="64"/>
                    </a:lnTo>
                    <a:lnTo>
                      <a:pt x="156" y="70"/>
                    </a:lnTo>
                    <a:lnTo>
                      <a:pt x="152" y="74"/>
                    </a:lnTo>
                    <a:lnTo>
                      <a:pt x="152" y="74"/>
                    </a:lnTo>
                    <a:lnTo>
                      <a:pt x="146" y="76"/>
                    </a:lnTo>
                    <a:lnTo>
                      <a:pt x="146" y="76"/>
                    </a:lnTo>
                    <a:lnTo>
                      <a:pt x="138" y="74"/>
                    </a:lnTo>
                    <a:lnTo>
                      <a:pt x="134" y="70"/>
                    </a:lnTo>
                    <a:lnTo>
                      <a:pt x="124" y="54"/>
                    </a:lnTo>
                    <a:lnTo>
                      <a:pt x="124" y="164"/>
                    </a:lnTo>
                    <a:lnTo>
                      <a:pt x="124" y="164"/>
                    </a:lnTo>
                    <a:lnTo>
                      <a:pt x="122" y="172"/>
                    </a:lnTo>
                    <a:lnTo>
                      <a:pt x="118" y="176"/>
                    </a:lnTo>
                    <a:lnTo>
                      <a:pt x="114" y="180"/>
                    </a:lnTo>
                    <a:lnTo>
                      <a:pt x="108" y="182"/>
                    </a:lnTo>
                    <a:lnTo>
                      <a:pt x="108" y="182"/>
                    </a:lnTo>
                    <a:lnTo>
                      <a:pt x="108" y="182"/>
                    </a:lnTo>
                    <a:lnTo>
                      <a:pt x="100" y="180"/>
                    </a:lnTo>
                    <a:lnTo>
                      <a:pt x="96" y="176"/>
                    </a:lnTo>
                    <a:lnTo>
                      <a:pt x="92" y="172"/>
                    </a:lnTo>
                    <a:lnTo>
                      <a:pt x="92" y="164"/>
                    </a:lnTo>
                    <a:lnTo>
                      <a:pt x="92" y="126"/>
                    </a:lnTo>
                    <a:lnTo>
                      <a:pt x="92" y="126"/>
                    </a:lnTo>
                    <a:lnTo>
                      <a:pt x="90" y="124"/>
                    </a:lnTo>
                    <a:lnTo>
                      <a:pt x="88" y="122"/>
                    </a:lnTo>
                    <a:lnTo>
                      <a:pt x="82" y="122"/>
                    </a:lnTo>
                    <a:lnTo>
                      <a:pt x="74" y="122"/>
                    </a:lnTo>
                    <a:lnTo>
                      <a:pt x="74" y="122"/>
                    </a:lnTo>
                    <a:lnTo>
                      <a:pt x="72" y="124"/>
                    </a:lnTo>
                    <a:lnTo>
                      <a:pt x="72" y="126"/>
                    </a:lnTo>
                    <a:lnTo>
                      <a:pt x="72" y="164"/>
                    </a:lnTo>
                    <a:lnTo>
                      <a:pt x="72" y="164"/>
                    </a:lnTo>
                    <a:lnTo>
                      <a:pt x="70" y="172"/>
                    </a:lnTo>
                    <a:lnTo>
                      <a:pt x="66" y="176"/>
                    </a:lnTo>
                    <a:lnTo>
                      <a:pt x="62" y="180"/>
                    </a:lnTo>
                    <a:lnTo>
                      <a:pt x="54" y="182"/>
                    </a:lnTo>
                    <a:lnTo>
                      <a:pt x="54" y="182"/>
                    </a:lnTo>
                    <a:lnTo>
                      <a:pt x="54" y="182"/>
                    </a:lnTo>
                    <a:lnTo>
                      <a:pt x="48" y="180"/>
                    </a:lnTo>
                    <a:lnTo>
                      <a:pt x="44" y="176"/>
                    </a:lnTo>
                    <a:lnTo>
                      <a:pt x="40" y="172"/>
                    </a:lnTo>
                    <a:lnTo>
                      <a:pt x="38" y="164"/>
                    </a:lnTo>
                    <a:lnTo>
                      <a:pt x="38" y="54"/>
                    </a:lnTo>
                    <a:lnTo>
                      <a:pt x="26" y="72"/>
                    </a:lnTo>
                    <a:lnTo>
                      <a:pt x="26" y="72"/>
                    </a:lnTo>
                    <a:lnTo>
                      <a:pt x="20" y="76"/>
                    </a:lnTo>
                    <a:lnTo>
                      <a:pt x="14" y="78"/>
                    </a:lnTo>
                    <a:lnTo>
                      <a:pt x="14" y="78"/>
                    </a:lnTo>
                    <a:lnTo>
                      <a:pt x="6" y="76"/>
                    </a:lnTo>
                    <a:lnTo>
                      <a:pt x="6" y="76"/>
                    </a:lnTo>
                    <a:lnTo>
                      <a:pt x="2" y="72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2" y="56"/>
                    </a:lnTo>
                    <a:lnTo>
                      <a:pt x="2" y="56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04" name="Freeform 470"/>
              <p:cNvSpPr>
                <a:spLocks/>
              </p:cNvSpPr>
              <p:nvPr/>
            </p:nvSpPr>
            <p:spPr bwMode="auto">
              <a:xfrm>
                <a:off x="-19726275" y="3579813"/>
                <a:ext cx="107950" cy="111125"/>
              </a:xfrm>
              <a:custGeom>
                <a:avLst/>
                <a:gdLst>
                  <a:gd name="T0" fmla="*/ 0 w 68"/>
                  <a:gd name="T1" fmla="*/ 36 h 70"/>
                  <a:gd name="T2" fmla="*/ 0 w 68"/>
                  <a:gd name="T3" fmla="*/ 36 h 70"/>
                  <a:gd name="T4" fmla="*/ 0 w 68"/>
                  <a:gd name="T5" fmla="*/ 42 h 70"/>
                  <a:gd name="T6" fmla="*/ 2 w 68"/>
                  <a:gd name="T7" fmla="*/ 48 h 70"/>
                  <a:gd name="T8" fmla="*/ 6 w 68"/>
                  <a:gd name="T9" fmla="*/ 54 h 70"/>
                  <a:gd name="T10" fmla="*/ 10 w 68"/>
                  <a:gd name="T11" fmla="*/ 60 h 70"/>
                  <a:gd name="T12" fmla="*/ 14 w 68"/>
                  <a:gd name="T13" fmla="*/ 64 h 70"/>
                  <a:gd name="T14" fmla="*/ 20 w 68"/>
                  <a:gd name="T15" fmla="*/ 66 h 70"/>
                  <a:gd name="T16" fmla="*/ 26 w 68"/>
                  <a:gd name="T17" fmla="*/ 68 h 70"/>
                  <a:gd name="T18" fmla="*/ 34 w 68"/>
                  <a:gd name="T19" fmla="*/ 70 h 70"/>
                  <a:gd name="T20" fmla="*/ 34 w 68"/>
                  <a:gd name="T21" fmla="*/ 70 h 70"/>
                  <a:gd name="T22" fmla="*/ 40 w 68"/>
                  <a:gd name="T23" fmla="*/ 68 h 70"/>
                  <a:gd name="T24" fmla="*/ 46 w 68"/>
                  <a:gd name="T25" fmla="*/ 66 h 70"/>
                  <a:gd name="T26" fmla="*/ 52 w 68"/>
                  <a:gd name="T27" fmla="*/ 64 h 70"/>
                  <a:gd name="T28" fmla="*/ 58 w 68"/>
                  <a:gd name="T29" fmla="*/ 60 h 70"/>
                  <a:gd name="T30" fmla="*/ 62 w 68"/>
                  <a:gd name="T31" fmla="*/ 54 h 70"/>
                  <a:gd name="T32" fmla="*/ 64 w 68"/>
                  <a:gd name="T33" fmla="*/ 48 h 70"/>
                  <a:gd name="T34" fmla="*/ 66 w 68"/>
                  <a:gd name="T35" fmla="*/ 42 h 70"/>
                  <a:gd name="T36" fmla="*/ 68 w 68"/>
                  <a:gd name="T37" fmla="*/ 36 h 70"/>
                  <a:gd name="T38" fmla="*/ 68 w 68"/>
                  <a:gd name="T39" fmla="*/ 36 h 70"/>
                  <a:gd name="T40" fmla="*/ 66 w 68"/>
                  <a:gd name="T41" fmla="*/ 28 h 70"/>
                  <a:gd name="T42" fmla="*/ 64 w 68"/>
                  <a:gd name="T43" fmla="*/ 22 h 70"/>
                  <a:gd name="T44" fmla="*/ 62 w 68"/>
                  <a:gd name="T45" fmla="*/ 16 h 70"/>
                  <a:gd name="T46" fmla="*/ 58 w 68"/>
                  <a:gd name="T47" fmla="*/ 10 h 70"/>
                  <a:gd name="T48" fmla="*/ 52 w 68"/>
                  <a:gd name="T49" fmla="*/ 6 h 70"/>
                  <a:gd name="T50" fmla="*/ 46 w 68"/>
                  <a:gd name="T51" fmla="*/ 4 h 70"/>
                  <a:gd name="T52" fmla="*/ 40 w 68"/>
                  <a:gd name="T53" fmla="*/ 2 h 70"/>
                  <a:gd name="T54" fmla="*/ 34 w 68"/>
                  <a:gd name="T55" fmla="*/ 0 h 70"/>
                  <a:gd name="T56" fmla="*/ 34 w 68"/>
                  <a:gd name="T57" fmla="*/ 0 h 70"/>
                  <a:gd name="T58" fmla="*/ 26 w 68"/>
                  <a:gd name="T59" fmla="*/ 2 h 70"/>
                  <a:gd name="T60" fmla="*/ 20 w 68"/>
                  <a:gd name="T61" fmla="*/ 4 h 70"/>
                  <a:gd name="T62" fmla="*/ 14 w 68"/>
                  <a:gd name="T63" fmla="*/ 6 h 70"/>
                  <a:gd name="T64" fmla="*/ 10 w 68"/>
                  <a:gd name="T65" fmla="*/ 10 h 70"/>
                  <a:gd name="T66" fmla="*/ 6 w 68"/>
                  <a:gd name="T67" fmla="*/ 16 h 70"/>
                  <a:gd name="T68" fmla="*/ 2 w 68"/>
                  <a:gd name="T69" fmla="*/ 22 h 70"/>
                  <a:gd name="T70" fmla="*/ 0 w 68"/>
                  <a:gd name="T71" fmla="*/ 28 h 70"/>
                  <a:gd name="T72" fmla="*/ 0 w 68"/>
                  <a:gd name="T73" fmla="*/ 36 h 70"/>
                  <a:gd name="T74" fmla="*/ 0 w 68"/>
                  <a:gd name="T75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8" h="70">
                    <a:moveTo>
                      <a:pt x="0" y="36"/>
                    </a:moveTo>
                    <a:lnTo>
                      <a:pt x="0" y="36"/>
                    </a:lnTo>
                    <a:lnTo>
                      <a:pt x="0" y="42"/>
                    </a:lnTo>
                    <a:lnTo>
                      <a:pt x="2" y="48"/>
                    </a:lnTo>
                    <a:lnTo>
                      <a:pt x="6" y="54"/>
                    </a:lnTo>
                    <a:lnTo>
                      <a:pt x="10" y="60"/>
                    </a:lnTo>
                    <a:lnTo>
                      <a:pt x="14" y="64"/>
                    </a:lnTo>
                    <a:lnTo>
                      <a:pt x="20" y="66"/>
                    </a:lnTo>
                    <a:lnTo>
                      <a:pt x="26" y="68"/>
                    </a:lnTo>
                    <a:lnTo>
                      <a:pt x="34" y="70"/>
                    </a:lnTo>
                    <a:lnTo>
                      <a:pt x="34" y="70"/>
                    </a:lnTo>
                    <a:lnTo>
                      <a:pt x="40" y="68"/>
                    </a:lnTo>
                    <a:lnTo>
                      <a:pt x="46" y="66"/>
                    </a:lnTo>
                    <a:lnTo>
                      <a:pt x="52" y="64"/>
                    </a:lnTo>
                    <a:lnTo>
                      <a:pt x="58" y="60"/>
                    </a:lnTo>
                    <a:lnTo>
                      <a:pt x="62" y="54"/>
                    </a:lnTo>
                    <a:lnTo>
                      <a:pt x="64" y="48"/>
                    </a:lnTo>
                    <a:lnTo>
                      <a:pt x="66" y="42"/>
                    </a:lnTo>
                    <a:lnTo>
                      <a:pt x="68" y="36"/>
                    </a:lnTo>
                    <a:lnTo>
                      <a:pt x="68" y="36"/>
                    </a:lnTo>
                    <a:lnTo>
                      <a:pt x="66" y="28"/>
                    </a:lnTo>
                    <a:lnTo>
                      <a:pt x="64" y="22"/>
                    </a:lnTo>
                    <a:lnTo>
                      <a:pt x="62" y="16"/>
                    </a:lnTo>
                    <a:lnTo>
                      <a:pt x="58" y="10"/>
                    </a:lnTo>
                    <a:lnTo>
                      <a:pt x="52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6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05" name="Freeform 471"/>
              <p:cNvSpPr>
                <a:spLocks/>
              </p:cNvSpPr>
              <p:nvPr/>
            </p:nvSpPr>
            <p:spPr bwMode="auto">
              <a:xfrm>
                <a:off x="-19802475" y="3700463"/>
                <a:ext cx="254000" cy="288925"/>
              </a:xfrm>
              <a:custGeom>
                <a:avLst/>
                <a:gdLst>
                  <a:gd name="T0" fmla="*/ 36 w 160"/>
                  <a:gd name="T1" fmla="*/ 8 h 182"/>
                  <a:gd name="T2" fmla="*/ 42 w 160"/>
                  <a:gd name="T3" fmla="*/ 2 h 182"/>
                  <a:gd name="T4" fmla="*/ 50 w 160"/>
                  <a:gd name="T5" fmla="*/ 0 h 182"/>
                  <a:gd name="T6" fmla="*/ 114 w 160"/>
                  <a:gd name="T7" fmla="*/ 0 h 182"/>
                  <a:gd name="T8" fmla="*/ 114 w 160"/>
                  <a:gd name="T9" fmla="*/ 0 h 182"/>
                  <a:gd name="T10" fmla="*/ 126 w 160"/>
                  <a:gd name="T11" fmla="*/ 8 h 182"/>
                  <a:gd name="T12" fmla="*/ 158 w 160"/>
                  <a:gd name="T13" fmla="*/ 56 h 182"/>
                  <a:gd name="T14" fmla="*/ 160 w 160"/>
                  <a:gd name="T15" fmla="*/ 66 h 182"/>
                  <a:gd name="T16" fmla="*/ 152 w 160"/>
                  <a:gd name="T17" fmla="*/ 74 h 182"/>
                  <a:gd name="T18" fmla="*/ 146 w 160"/>
                  <a:gd name="T19" fmla="*/ 76 h 182"/>
                  <a:gd name="T20" fmla="*/ 138 w 160"/>
                  <a:gd name="T21" fmla="*/ 76 h 182"/>
                  <a:gd name="T22" fmla="*/ 124 w 160"/>
                  <a:gd name="T23" fmla="*/ 54 h 182"/>
                  <a:gd name="T24" fmla="*/ 124 w 160"/>
                  <a:gd name="T25" fmla="*/ 166 h 182"/>
                  <a:gd name="T26" fmla="*/ 118 w 160"/>
                  <a:gd name="T27" fmla="*/ 178 h 182"/>
                  <a:gd name="T28" fmla="*/ 108 w 160"/>
                  <a:gd name="T29" fmla="*/ 182 h 182"/>
                  <a:gd name="T30" fmla="*/ 108 w 160"/>
                  <a:gd name="T31" fmla="*/ 182 h 182"/>
                  <a:gd name="T32" fmla="*/ 96 w 160"/>
                  <a:gd name="T33" fmla="*/ 178 h 182"/>
                  <a:gd name="T34" fmla="*/ 92 w 160"/>
                  <a:gd name="T35" fmla="*/ 166 h 182"/>
                  <a:gd name="T36" fmla="*/ 92 w 160"/>
                  <a:gd name="T37" fmla="*/ 126 h 182"/>
                  <a:gd name="T38" fmla="*/ 88 w 160"/>
                  <a:gd name="T39" fmla="*/ 124 h 182"/>
                  <a:gd name="T40" fmla="*/ 74 w 160"/>
                  <a:gd name="T41" fmla="*/ 124 h 182"/>
                  <a:gd name="T42" fmla="*/ 72 w 160"/>
                  <a:gd name="T43" fmla="*/ 124 h 182"/>
                  <a:gd name="T44" fmla="*/ 72 w 160"/>
                  <a:gd name="T45" fmla="*/ 166 h 182"/>
                  <a:gd name="T46" fmla="*/ 70 w 160"/>
                  <a:gd name="T47" fmla="*/ 172 h 182"/>
                  <a:gd name="T48" fmla="*/ 62 w 160"/>
                  <a:gd name="T49" fmla="*/ 180 h 182"/>
                  <a:gd name="T50" fmla="*/ 56 w 160"/>
                  <a:gd name="T51" fmla="*/ 182 h 182"/>
                  <a:gd name="T52" fmla="*/ 48 w 160"/>
                  <a:gd name="T53" fmla="*/ 180 h 182"/>
                  <a:gd name="T54" fmla="*/ 40 w 160"/>
                  <a:gd name="T55" fmla="*/ 172 h 182"/>
                  <a:gd name="T56" fmla="*/ 40 w 160"/>
                  <a:gd name="T57" fmla="*/ 54 h 182"/>
                  <a:gd name="T58" fmla="*/ 26 w 160"/>
                  <a:gd name="T59" fmla="*/ 72 h 182"/>
                  <a:gd name="T60" fmla="*/ 14 w 160"/>
                  <a:gd name="T61" fmla="*/ 80 h 182"/>
                  <a:gd name="T62" fmla="*/ 6 w 160"/>
                  <a:gd name="T63" fmla="*/ 78 h 182"/>
                  <a:gd name="T64" fmla="*/ 2 w 160"/>
                  <a:gd name="T65" fmla="*/ 74 h 182"/>
                  <a:gd name="T66" fmla="*/ 0 w 160"/>
                  <a:gd name="T67" fmla="*/ 62 h 182"/>
                  <a:gd name="T68" fmla="*/ 2 w 160"/>
                  <a:gd name="T69" fmla="*/ 58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0" h="182">
                    <a:moveTo>
                      <a:pt x="2" y="58"/>
                    </a:moveTo>
                    <a:lnTo>
                      <a:pt x="36" y="8"/>
                    </a:lnTo>
                    <a:lnTo>
                      <a:pt x="36" y="8"/>
                    </a:lnTo>
                    <a:lnTo>
                      <a:pt x="42" y="2"/>
                    </a:lnTo>
                    <a:lnTo>
                      <a:pt x="50" y="0"/>
                    </a:lnTo>
                    <a:lnTo>
                      <a:pt x="50" y="0"/>
                    </a:lnTo>
                    <a:lnTo>
                      <a:pt x="82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20" y="2"/>
                    </a:lnTo>
                    <a:lnTo>
                      <a:pt x="126" y="8"/>
                    </a:lnTo>
                    <a:lnTo>
                      <a:pt x="158" y="56"/>
                    </a:lnTo>
                    <a:lnTo>
                      <a:pt x="158" y="56"/>
                    </a:lnTo>
                    <a:lnTo>
                      <a:pt x="160" y="60"/>
                    </a:lnTo>
                    <a:lnTo>
                      <a:pt x="160" y="66"/>
                    </a:lnTo>
                    <a:lnTo>
                      <a:pt x="156" y="70"/>
                    </a:lnTo>
                    <a:lnTo>
                      <a:pt x="152" y="74"/>
                    </a:lnTo>
                    <a:lnTo>
                      <a:pt x="152" y="74"/>
                    </a:lnTo>
                    <a:lnTo>
                      <a:pt x="146" y="76"/>
                    </a:lnTo>
                    <a:lnTo>
                      <a:pt x="146" y="76"/>
                    </a:lnTo>
                    <a:lnTo>
                      <a:pt x="138" y="76"/>
                    </a:lnTo>
                    <a:lnTo>
                      <a:pt x="134" y="70"/>
                    </a:lnTo>
                    <a:lnTo>
                      <a:pt x="124" y="54"/>
                    </a:lnTo>
                    <a:lnTo>
                      <a:pt x="124" y="166"/>
                    </a:lnTo>
                    <a:lnTo>
                      <a:pt x="124" y="166"/>
                    </a:lnTo>
                    <a:lnTo>
                      <a:pt x="122" y="172"/>
                    </a:lnTo>
                    <a:lnTo>
                      <a:pt x="118" y="178"/>
                    </a:lnTo>
                    <a:lnTo>
                      <a:pt x="114" y="180"/>
                    </a:lnTo>
                    <a:lnTo>
                      <a:pt x="108" y="182"/>
                    </a:lnTo>
                    <a:lnTo>
                      <a:pt x="108" y="182"/>
                    </a:lnTo>
                    <a:lnTo>
                      <a:pt x="108" y="182"/>
                    </a:lnTo>
                    <a:lnTo>
                      <a:pt x="102" y="180"/>
                    </a:lnTo>
                    <a:lnTo>
                      <a:pt x="96" y="178"/>
                    </a:lnTo>
                    <a:lnTo>
                      <a:pt x="92" y="172"/>
                    </a:lnTo>
                    <a:lnTo>
                      <a:pt x="92" y="166"/>
                    </a:lnTo>
                    <a:lnTo>
                      <a:pt x="92" y="126"/>
                    </a:lnTo>
                    <a:lnTo>
                      <a:pt x="92" y="126"/>
                    </a:lnTo>
                    <a:lnTo>
                      <a:pt x="90" y="124"/>
                    </a:lnTo>
                    <a:lnTo>
                      <a:pt x="88" y="124"/>
                    </a:lnTo>
                    <a:lnTo>
                      <a:pt x="82" y="124"/>
                    </a:lnTo>
                    <a:lnTo>
                      <a:pt x="74" y="124"/>
                    </a:lnTo>
                    <a:lnTo>
                      <a:pt x="74" y="124"/>
                    </a:lnTo>
                    <a:lnTo>
                      <a:pt x="72" y="124"/>
                    </a:lnTo>
                    <a:lnTo>
                      <a:pt x="72" y="126"/>
                    </a:lnTo>
                    <a:lnTo>
                      <a:pt x="72" y="166"/>
                    </a:lnTo>
                    <a:lnTo>
                      <a:pt x="72" y="166"/>
                    </a:lnTo>
                    <a:lnTo>
                      <a:pt x="70" y="172"/>
                    </a:lnTo>
                    <a:lnTo>
                      <a:pt x="66" y="178"/>
                    </a:lnTo>
                    <a:lnTo>
                      <a:pt x="62" y="180"/>
                    </a:lnTo>
                    <a:lnTo>
                      <a:pt x="56" y="182"/>
                    </a:lnTo>
                    <a:lnTo>
                      <a:pt x="56" y="182"/>
                    </a:lnTo>
                    <a:lnTo>
                      <a:pt x="56" y="182"/>
                    </a:lnTo>
                    <a:lnTo>
                      <a:pt x="48" y="180"/>
                    </a:lnTo>
                    <a:lnTo>
                      <a:pt x="44" y="178"/>
                    </a:lnTo>
                    <a:lnTo>
                      <a:pt x="40" y="172"/>
                    </a:lnTo>
                    <a:lnTo>
                      <a:pt x="40" y="166"/>
                    </a:lnTo>
                    <a:lnTo>
                      <a:pt x="40" y="54"/>
                    </a:lnTo>
                    <a:lnTo>
                      <a:pt x="26" y="72"/>
                    </a:lnTo>
                    <a:lnTo>
                      <a:pt x="26" y="72"/>
                    </a:lnTo>
                    <a:lnTo>
                      <a:pt x="20" y="78"/>
                    </a:lnTo>
                    <a:lnTo>
                      <a:pt x="14" y="80"/>
                    </a:lnTo>
                    <a:lnTo>
                      <a:pt x="14" y="80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2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2" y="58"/>
                    </a:lnTo>
                    <a:lnTo>
                      <a:pt x="2" y="58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06" name="Freeform 472"/>
              <p:cNvSpPr>
                <a:spLocks/>
              </p:cNvSpPr>
              <p:nvPr/>
            </p:nvSpPr>
            <p:spPr bwMode="auto">
              <a:xfrm>
                <a:off x="-19123025" y="3579813"/>
                <a:ext cx="107950" cy="111125"/>
              </a:xfrm>
              <a:custGeom>
                <a:avLst/>
                <a:gdLst>
                  <a:gd name="T0" fmla="*/ 68 w 68"/>
                  <a:gd name="T1" fmla="*/ 36 h 70"/>
                  <a:gd name="T2" fmla="*/ 68 w 68"/>
                  <a:gd name="T3" fmla="*/ 36 h 70"/>
                  <a:gd name="T4" fmla="*/ 68 w 68"/>
                  <a:gd name="T5" fmla="*/ 42 h 70"/>
                  <a:gd name="T6" fmla="*/ 66 w 68"/>
                  <a:gd name="T7" fmla="*/ 48 h 70"/>
                  <a:gd name="T8" fmla="*/ 62 w 68"/>
                  <a:gd name="T9" fmla="*/ 54 h 70"/>
                  <a:gd name="T10" fmla="*/ 58 w 68"/>
                  <a:gd name="T11" fmla="*/ 60 h 70"/>
                  <a:gd name="T12" fmla="*/ 52 w 68"/>
                  <a:gd name="T13" fmla="*/ 64 h 70"/>
                  <a:gd name="T14" fmla="*/ 46 w 68"/>
                  <a:gd name="T15" fmla="*/ 66 h 70"/>
                  <a:gd name="T16" fmla="*/ 40 w 68"/>
                  <a:gd name="T17" fmla="*/ 68 h 70"/>
                  <a:gd name="T18" fmla="*/ 34 w 68"/>
                  <a:gd name="T19" fmla="*/ 70 h 70"/>
                  <a:gd name="T20" fmla="*/ 34 w 68"/>
                  <a:gd name="T21" fmla="*/ 70 h 70"/>
                  <a:gd name="T22" fmla="*/ 26 w 68"/>
                  <a:gd name="T23" fmla="*/ 68 h 70"/>
                  <a:gd name="T24" fmla="*/ 20 w 68"/>
                  <a:gd name="T25" fmla="*/ 66 h 70"/>
                  <a:gd name="T26" fmla="*/ 14 w 68"/>
                  <a:gd name="T27" fmla="*/ 64 h 70"/>
                  <a:gd name="T28" fmla="*/ 10 w 68"/>
                  <a:gd name="T29" fmla="*/ 60 h 70"/>
                  <a:gd name="T30" fmla="*/ 6 w 68"/>
                  <a:gd name="T31" fmla="*/ 54 h 70"/>
                  <a:gd name="T32" fmla="*/ 2 w 68"/>
                  <a:gd name="T33" fmla="*/ 48 h 70"/>
                  <a:gd name="T34" fmla="*/ 0 w 68"/>
                  <a:gd name="T35" fmla="*/ 42 h 70"/>
                  <a:gd name="T36" fmla="*/ 0 w 68"/>
                  <a:gd name="T37" fmla="*/ 36 h 70"/>
                  <a:gd name="T38" fmla="*/ 0 w 68"/>
                  <a:gd name="T39" fmla="*/ 36 h 70"/>
                  <a:gd name="T40" fmla="*/ 0 w 68"/>
                  <a:gd name="T41" fmla="*/ 28 h 70"/>
                  <a:gd name="T42" fmla="*/ 2 w 68"/>
                  <a:gd name="T43" fmla="*/ 22 h 70"/>
                  <a:gd name="T44" fmla="*/ 6 w 68"/>
                  <a:gd name="T45" fmla="*/ 16 h 70"/>
                  <a:gd name="T46" fmla="*/ 10 w 68"/>
                  <a:gd name="T47" fmla="*/ 10 h 70"/>
                  <a:gd name="T48" fmla="*/ 14 w 68"/>
                  <a:gd name="T49" fmla="*/ 6 h 70"/>
                  <a:gd name="T50" fmla="*/ 20 w 68"/>
                  <a:gd name="T51" fmla="*/ 4 h 70"/>
                  <a:gd name="T52" fmla="*/ 26 w 68"/>
                  <a:gd name="T53" fmla="*/ 2 h 70"/>
                  <a:gd name="T54" fmla="*/ 34 w 68"/>
                  <a:gd name="T55" fmla="*/ 0 h 70"/>
                  <a:gd name="T56" fmla="*/ 34 w 68"/>
                  <a:gd name="T57" fmla="*/ 0 h 70"/>
                  <a:gd name="T58" fmla="*/ 40 w 68"/>
                  <a:gd name="T59" fmla="*/ 2 h 70"/>
                  <a:gd name="T60" fmla="*/ 46 w 68"/>
                  <a:gd name="T61" fmla="*/ 4 h 70"/>
                  <a:gd name="T62" fmla="*/ 52 w 68"/>
                  <a:gd name="T63" fmla="*/ 6 h 70"/>
                  <a:gd name="T64" fmla="*/ 58 w 68"/>
                  <a:gd name="T65" fmla="*/ 10 h 70"/>
                  <a:gd name="T66" fmla="*/ 62 w 68"/>
                  <a:gd name="T67" fmla="*/ 16 h 70"/>
                  <a:gd name="T68" fmla="*/ 66 w 68"/>
                  <a:gd name="T69" fmla="*/ 22 h 70"/>
                  <a:gd name="T70" fmla="*/ 68 w 68"/>
                  <a:gd name="T71" fmla="*/ 28 h 70"/>
                  <a:gd name="T72" fmla="*/ 68 w 68"/>
                  <a:gd name="T73" fmla="*/ 36 h 70"/>
                  <a:gd name="T74" fmla="*/ 68 w 68"/>
                  <a:gd name="T75" fmla="*/ 3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8" h="70">
                    <a:moveTo>
                      <a:pt x="68" y="36"/>
                    </a:moveTo>
                    <a:lnTo>
                      <a:pt x="68" y="36"/>
                    </a:lnTo>
                    <a:lnTo>
                      <a:pt x="68" y="42"/>
                    </a:lnTo>
                    <a:lnTo>
                      <a:pt x="66" y="48"/>
                    </a:lnTo>
                    <a:lnTo>
                      <a:pt x="62" y="54"/>
                    </a:lnTo>
                    <a:lnTo>
                      <a:pt x="58" y="60"/>
                    </a:lnTo>
                    <a:lnTo>
                      <a:pt x="52" y="64"/>
                    </a:lnTo>
                    <a:lnTo>
                      <a:pt x="46" y="66"/>
                    </a:lnTo>
                    <a:lnTo>
                      <a:pt x="40" y="68"/>
                    </a:lnTo>
                    <a:lnTo>
                      <a:pt x="34" y="70"/>
                    </a:lnTo>
                    <a:lnTo>
                      <a:pt x="34" y="70"/>
                    </a:lnTo>
                    <a:lnTo>
                      <a:pt x="26" y="68"/>
                    </a:lnTo>
                    <a:lnTo>
                      <a:pt x="20" y="66"/>
                    </a:lnTo>
                    <a:lnTo>
                      <a:pt x="14" y="64"/>
                    </a:lnTo>
                    <a:lnTo>
                      <a:pt x="10" y="60"/>
                    </a:lnTo>
                    <a:lnTo>
                      <a:pt x="6" y="54"/>
                    </a:lnTo>
                    <a:lnTo>
                      <a:pt x="2" y="48"/>
                    </a:lnTo>
                    <a:lnTo>
                      <a:pt x="0" y="42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28"/>
                    </a:lnTo>
                    <a:lnTo>
                      <a:pt x="2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4" y="6"/>
                    </a:lnTo>
                    <a:lnTo>
                      <a:pt x="20" y="4"/>
                    </a:lnTo>
                    <a:lnTo>
                      <a:pt x="26" y="2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40" y="2"/>
                    </a:lnTo>
                    <a:lnTo>
                      <a:pt x="46" y="4"/>
                    </a:lnTo>
                    <a:lnTo>
                      <a:pt x="52" y="6"/>
                    </a:lnTo>
                    <a:lnTo>
                      <a:pt x="58" y="10"/>
                    </a:lnTo>
                    <a:lnTo>
                      <a:pt x="62" y="16"/>
                    </a:lnTo>
                    <a:lnTo>
                      <a:pt x="66" y="22"/>
                    </a:lnTo>
                    <a:lnTo>
                      <a:pt x="68" y="28"/>
                    </a:lnTo>
                    <a:lnTo>
                      <a:pt x="68" y="36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07" name="Freeform 473"/>
              <p:cNvSpPr>
                <a:spLocks/>
              </p:cNvSpPr>
              <p:nvPr/>
            </p:nvSpPr>
            <p:spPr bwMode="auto">
              <a:xfrm>
                <a:off x="-19192875" y="3700463"/>
                <a:ext cx="250825" cy="288925"/>
              </a:xfrm>
              <a:custGeom>
                <a:avLst/>
                <a:gdLst>
                  <a:gd name="T0" fmla="*/ 122 w 158"/>
                  <a:gd name="T1" fmla="*/ 8 h 182"/>
                  <a:gd name="T2" fmla="*/ 118 w 158"/>
                  <a:gd name="T3" fmla="*/ 2 h 182"/>
                  <a:gd name="T4" fmla="*/ 110 w 158"/>
                  <a:gd name="T5" fmla="*/ 0 h 182"/>
                  <a:gd name="T6" fmla="*/ 46 w 158"/>
                  <a:gd name="T7" fmla="*/ 0 h 182"/>
                  <a:gd name="T8" fmla="*/ 46 w 158"/>
                  <a:gd name="T9" fmla="*/ 0 h 182"/>
                  <a:gd name="T10" fmla="*/ 32 w 158"/>
                  <a:gd name="T11" fmla="*/ 8 h 182"/>
                  <a:gd name="T12" fmla="*/ 2 w 158"/>
                  <a:gd name="T13" fmla="*/ 56 h 182"/>
                  <a:gd name="T14" fmla="*/ 0 w 158"/>
                  <a:gd name="T15" fmla="*/ 66 h 182"/>
                  <a:gd name="T16" fmla="*/ 6 w 158"/>
                  <a:gd name="T17" fmla="*/ 74 h 182"/>
                  <a:gd name="T18" fmla="*/ 14 w 158"/>
                  <a:gd name="T19" fmla="*/ 76 h 182"/>
                  <a:gd name="T20" fmla="*/ 20 w 158"/>
                  <a:gd name="T21" fmla="*/ 76 h 182"/>
                  <a:gd name="T22" fmla="*/ 36 w 158"/>
                  <a:gd name="T23" fmla="*/ 54 h 182"/>
                  <a:gd name="T24" fmla="*/ 36 w 158"/>
                  <a:gd name="T25" fmla="*/ 166 h 182"/>
                  <a:gd name="T26" fmla="*/ 40 w 158"/>
                  <a:gd name="T27" fmla="*/ 178 h 182"/>
                  <a:gd name="T28" fmla="*/ 52 w 158"/>
                  <a:gd name="T29" fmla="*/ 182 h 182"/>
                  <a:gd name="T30" fmla="*/ 52 w 158"/>
                  <a:gd name="T31" fmla="*/ 182 h 182"/>
                  <a:gd name="T32" fmla="*/ 62 w 158"/>
                  <a:gd name="T33" fmla="*/ 178 h 182"/>
                  <a:gd name="T34" fmla="*/ 68 w 158"/>
                  <a:gd name="T35" fmla="*/ 166 h 182"/>
                  <a:gd name="T36" fmla="*/ 68 w 158"/>
                  <a:gd name="T37" fmla="*/ 126 h 182"/>
                  <a:gd name="T38" fmla="*/ 70 w 158"/>
                  <a:gd name="T39" fmla="*/ 124 h 182"/>
                  <a:gd name="T40" fmla="*/ 84 w 158"/>
                  <a:gd name="T41" fmla="*/ 124 h 182"/>
                  <a:gd name="T42" fmla="*/ 86 w 158"/>
                  <a:gd name="T43" fmla="*/ 124 h 182"/>
                  <a:gd name="T44" fmla="*/ 88 w 158"/>
                  <a:gd name="T45" fmla="*/ 166 h 182"/>
                  <a:gd name="T46" fmla="*/ 88 w 158"/>
                  <a:gd name="T47" fmla="*/ 172 h 182"/>
                  <a:gd name="T48" fmla="*/ 98 w 158"/>
                  <a:gd name="T49" fmla="*/ 180 h 182"/>
                  <a:gd name="T50" fmla="*/ 104 w 158"/>
                  <a:gd name="T51" fmla="*/ 182 h 182"/>
                  <a:gd name="T52" fmla="*/ 110 w 158"/>
                  <a:gd name="T53" fmla="*/ 180 h 182"/>
                  <a:gd name="T54" fmla="*/ 118 w 158"/>
                  <a:gd name="T55" fmla="*/ 172 h 182"/>
                  <a:gd name="T56" fmla="*/ 120 w 158"/>
                  <a:gd name="T57" fmla="*/ 54 h 182"/>
                  <a:gd name="T58" fmla="*/ 132 w 158"/>
                  <a:gd name="T59" fmla="*/ 72 h 182"/>
                  <a:gd name="T60" fmla="*/ 144 w 158"/>
                  <a:gd name="T61" fmla="*/ 80 h 182"/>
                  <a:gd name="T62" fmla="*/ 152 w 158"/>
                  <a:gd name="T63" fmla="*/ 78 h 182"/>
                  <a:gd name="T64" fmla="*/ 156 w 158"/>
                  <a:gd name="T65" fmla="*/ 74 h 182"/>
                  <a:gd name="T66" fmla="*/ 158 w 158"/>
                  <a:gd name="T67" fmla="*/ 62 h 182"/>
                  <a:gd name="T68" fmla="*/ 156 w 158"/>
                  <a:gd name="T69" fmla="*/ 58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8" h="182">
                    <a:moveTo>
                      <a:pt x="156" y="58"/>
                    </a:moveTo>
                    <a:lnTo>
                      <a:pt x="122" y="8"/>
                    </a:lnTo>
                    <a:lnTo>
                      <a:pt x="122" y="8"/>
                    </a:lnTo>
                    <a:lnTo>
                      <a:pt x="118" y="2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78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2"/>
                    </a:lnTo>
                    <a:lnTo>
                      <a:pt x="32" y="8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6" y="74"/>
                    </a:lnTo>
                    <a:lnTo>
                      <a:pt x="14" y="76"/>
                    </a:lnTo>
                    <a:lnTo>
                      <a:pt x="14" y="76"/>
                    </a:lnTo>
                    <a:lnTo>
                      <a:pt x="20" y="76"/>
                    </a:lnTo>
                    <a:lnTo>
                      <a:pt x="26" y="70"/>
                    </a:lnTo>
                    <a:lnTo>
                      <a:pt x="36" y="54"/>
                    </a:lnTo>
                    <a:lnTo>
                      <a:pt x="36" y="166"/>
                    </a:lnTo>
                    <a:lnTo>
                      <a:pt x="36" y="166"/>
                    </a:lnTo>
                    <a:lnTo>
                      <a:pt x="36" y="172"/>
                    </a:lnTo>
                    <a:lnTo>
                      <a:pt x="40" y="178"/>
                    </a:lnTo>
                    <a:lnTo>
                      <a:pt x="46" y="180"/>
                    </a:lnTo>
                    <a:lnTo>
                      <a:pt x="52" y="182"/>
                    </a:lnTo>
                    <a:lnTo>
                      <a:pt x="52" y="182"/>
                    </a:lnTo>
                    <a:lnTo>
                      <a:pt x="52" y="182"/>
                    </a:lnTo>
                    <a:lnTo>
                      <a:pt x="58" y="180"/>
                    </a:lnTo>
                    <a:lnTo>
                      <a:pt x="62" y="178"/>
                    </a:lnTo>
                    <a:lnTo>
                      <a:pt x="66" y="172"/>
                    </a:lnTo>
                    <a:lnTo>
                      <a:pt x="68" y="166"/>
                    </a:lnTo>
                    <a:lnTo>
                      <a:pt x="68" y="126"/>
                    </a:lnTo>
                    <a:lnTo>
                      <a:pt x="68" y="126"/>
                    </a:lnTo>
                    <a:lnTo>
                      <a:pt x="68" y="124"/>
                    </a:lnTo>
                    <a:lnTo>
                      <a:pt x="70" y="124"/>
                    </a:lnTo>
                    <a:lnTo>
                      <a:pt x="78" y="124"/>
                    </a:lnTo>
                    <a:lnTo>
                      <a:pt x="84" y="124"/>
                    </a:lnTo>
                    <a:lnTo>
                      <a:pt x="84" y="124"/>
                    </a:lnTo>
                    <a:lnTo>
                      <a:pt x="86" y="124"/>
                    </a:lnTo>
                    <a:lnTo>
                      <a:pt x="88" y="126"/>
                    </a:lnTo>
                    <a:lnTo>
                      <a:pt x="88" y="166"/>
                    </a:lnTo>
                    <a:lnTo>
                      <a:pt x="88" y="166"/>
                    </a:lnTo>
                    <a:lnTo>
                      <a:pt x="88" y="172"/>
                    </a:lnTo>
                    <a:lnTo>
                      <a:pt x="92" y="178"/>
                    </a:lnTo>
                    <a:lnTo>
                      <a:pt x="98" y="180"/>
                    </a:lnTo>
                    <a:lnTo>
                      <a:pt x="104" y="182"/>
                    </a:lnTo>
                    <a:lnTo>
                      <a:pt x="104" y="182"/>
                    </a:lnTo>
                    <a:lnTo>
                      <a:pt x="104" y="182"/>
                    </a:lnTo>
                    <a:lnTo>
                      <a:pt x="110" y="180"/>
                    </a:lnTo>
                    <a:lnTo>
                      <a:pt x="116" y="178"/>
                    </a:lnTo>
                    <a:lnTo>
                      <a:pt x="118" y="172"/>
                    </a:lnTo>
                    <a:lnTo>
                      <a:pt x="120" y="166"/>
                    </a:lnTo>
                    <a:lnTo>
                      <a:pt x="120" y="54"/>
                    </a:lnTo>
                    <a:lnTo>
                      <a:pt x="132" y="72"/>
                    </a:lnTo>
                    <a:lnTo>
                      <a:pt x="132" y="72"/>
                    </a:lnTo>
                    <a:lnTo>
                      <a:pt x="138" y="78"/>
                    </a:lnTo>
                    <a:lnTo>
                      <a:pt x="144" y="80"/>
                    </a:lnTo>
                    <a:lnTo>
                      <a:pt x="144" y="80"/>
                    </a:lnTo>
                    <a:lnTo>
                      <a:pt x="152" y="78"/>
                    </a:lnTo>
                    <a:lnTo>
                      <a:pt x="152" y="78"/>
                    </a:lnTo>
                    <a:lnTo>
                      <a:pt x="156" y="74"/>
                    </a:lnTo>
                    <a:lnTo>
                      <a:pt x="158" y="68"/>
                    </a:lnTo>
                    <a:lnTo>
                      <a:pt x="158" y="62"/>
                    </a:lnTo>
                    <a:lnTo>
                      <a:pt x="156" y="58"/>
                    </a:lnTo>
                    <a:lnTo>
                      <a:pt x="156" y="58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08" name="Freeform 474"/>
              <p:cNvSpPr>
                <a:spLocks/>
              </p:cNvSpPr>
              <p:nvPr/>
            </p:nvSpPr>
            <p:spPr bwMode="auto">
              <a:xfrm>
                <a:off x="-19418300" y="3779838"/>
                <a:ext cx="95250" cy="95250"/>
              </a:xfrm>
              <a:custGeom>
                <a:avLst/>
                <a:gdLst>
                  <a:gd name="T0" fmla="*/ 8 w 60"/>
                  <a:gd name="T1" fmla="*/ 52 h 60"/>
                  <a:gd name="T2" fmla="*/ 8 w 60"/>
                  <a:gd name="T3" fmla="*/ 52 h 60"/>
                  <a:gd name="T4" fmla="*/ 12 w 60"/>
                  <a:gd name="T5" fmla="*/ 56 h 60"/>
                  <a:gd name="T6" fmla="*/ 18 w 60"/>
                  <a:gd name="T7" fmla="*/ 58 h 60"/>
                  <a:gd name="T8" fmla="*/ 30 w 60"/>
                  <a:gd name="T9" fmla="*/ 60 h 60"/>
                  <a:gd name="T10" fmla="*/ 40 w 60"/>
                  <a:gd name="T11" fmla="*/ 58 h 60"/>
                  <a:gd name="T12" fmla="*/ 46 w 60"/>
                  <a:gd name="T13" fmla="*/ 56 h 60"/>
                  <a:gd name="T14" fmla="*/ 52 w 60"/>
                  <a:gd name="T15" fmla="*/ 52 h 60"/>
                  <a:gd name="T16" fmla="*/ 52 w 60"/>
                  <a:gd name="T17" fmla="*/ 52 h 60"/>
                  <a:gd name="T18" fmla="*/ 54 w 60"/>
                  <a:gd name="T19" fmla="*/ 48 h 60"/>
                  <a:gd name="T20" fmla="*/ 58 w 60"/>
                  <a:gd name="T21" fmla="*/ 42 h 60"/>
                  <a:gd name="T22" fmla="*/ 60 w 60"/>
                  <a:gd name="T23" fmla="*/ 30 h 60"/>
                  <a:gd name="T24" fmla="*/ 58 w 60"/>
                  <a:gd name="T25" fmla="*/ 20 h 60"/>
                  <a:gd name="T26" fmla="*/ 54 w 60"/>
                  <a:gd name="T27" fmla="*/ 14 h 60"/>
                  <a:gd name="T28" fmla="*/ 52 w 60"/>
                  <a:gd name="T29" fmla="*/ 8 h 60"/>
                  <a:gd name="T30" fmla="*/ 52 w 60"/>
                  <a:gd name="T31" fmla="*/ 8 h 60"/>
                  <a:gd name="T32" fmla="*/ 46 w 60"/>
                  <a:gd name="T33" fmla="*/ 6 h 60"/>
                  <a:gd name="T34" fmla="*/ 40 w 60"/>
                  <a:gd name="T35" fmla="*/ 2 h 60"/>
                  <a:gd name="T36" fmla="*/ 30 w 60"/>
                  <a:gd name="T37" fmla="*/ 0 h 60"/>
                  <a:gd name="T38" fmla="*/ 18 w 60"/>
                  <a:gd name="T39" fmla="*/ 2 h 60"/>
                  <a:gd name="T40" fmla="*/ 12 w 60"/>
                  <a:gd name="T41" fmla="*/ 6 h 60"/>
                  <a:gd name="T42" fmla="*/ 8 w 60"/>
                  <a:gd name="T43" fmla="*/ 8 h 60"/>
                  <a:gd name="T44" fmla="*/ 8 w 60"/>
                  <a:gd name="T45" fmla="*/ 8 h 60"/>
                  <a:gd name="T46" fmla="*/ 4 w 60"/>
                  <a:gd name="T47" fmla="*/ 14 h 60"/>
                  <a:gd name="T48" fmla="*/ 2 w 60"/>
                  <a:gd name="T49" fmla="*/ 20 h 60"/>
                  <a:gd name="T50" fmla="*/ 0 w 60"/>
                  <a:gd name="T51" fmla="*/ 30 h 60"/>
                  <a:gd name="T52" fmla="*/ 2 w 60"/>
                  <a:gd name="T53" fmla="*/ 42 h 60"/>
                  <a:gd name="T54" fmla="*/ 4 w 60"/>
                  <a:gd name="T55" fmla="*/ 48 h 60"/>
                  <a:gd name="T56" fmla="*/ 8 w 60"/>
                  <a:gd name="T57" fmla="*/ 52 h 60"/>
                  <a:gd name="T58" fmla="*/ 8 w 60"/>
                  <a:gd name="T59" fmla="*/ 5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0" h="60">
                    <a:moveTo>
                      <a:pt x="8" y="52"/>
                    </a:moveTo>
                    <a:lnTo>
                      <a:pt x="8" y="52"/>
                    </a:lnTo>
                    <a:lnTo>
                      <a:pt x="12" y="56"/>
                    </a:lnTo>
                    <a:lnTo>
                      <a:pt x="18" y="58"/>
                    </a:lnTo>
                    <a:lnTo>
                      <a:pt x="30" y="60"/>
                    </a:lnTo>
                    <a:lnTo>
                      <a:pt x="40" y="58"/>
                    </a:lnTo>
                    <a:lnTo>
                      <a:pt x="46" y="56"/>
                    </a:lnTo>
                    <a:lnTo>
                      <a:pt x="52" y="52"/>
                    </a:lnTo>
                    <a:lnTo>
                      <a:pt x="52" y="52"/>
                    </a:lnTo>
                    <a:lnTo>
                      <a:pt x="54" y="48"/>
                    </a:lnTo>
                    <a:lnTo>
                      <a:pt x="58" y="42"/>
                    </a:lnTo>
                    <a:lnTo>
                      <a:pt x="60" y="30"/>
                    </a:lnTo>
                    <a:lnTo>
                      <a:pt x="58" y="20"/>
                    </a:lnTo>
                    <a:lnTo>
                      <a:pt x="54" y="14"/>
                    </a:lnTo>
                    <a:lnTo>
                      <a:pt x="52" y="8"/>
                    </a:lnTo>
                    <a:lnTo>
                      <a:pt x="52" y="8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0" y="0"/>
                    </a:lnTo>
                    <a:lnTo>
                      <a:pt x="18" y="2"/>
                    </a:lnTo>
                    <a:lnTo>
                      <a:pt x="12" y="6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4" y="14"/>
                    </a:lnTo>
                    <a:lnTo>
                      <a:pt x="2" y="20"/>
                    </a:lnTo>
                    <a:lnTo>
                      <a:pt x="0" y="30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2"/>
                    </a:lnTo>
                    <a:lnTo>
                      <a:pt x="8" y="52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09" name="Freeform 475"/>
              <p:cNvSpPr>
                <a:spLocks/>
              </p:cNvSpPr>
              <p:nvPr/>
            </p:nvSpPr>
            <p:spPr bwMode="auto">
              <a:xfrm>
                <a:off x="-19437350" y="3760788"/>
                <a:ext cx="44450" cy="44450"/>
              </a:xfrm>
              <a:custGeom>
                <a:avLst/>
                <a:gdLst>
                  <a:gd name="T0" fmla="*/ 20 w 28"/>
                  <a:gd name="T1" fmla="*/ 28 h 28"/>
                  <a:gd name="T2" fmla="*/ 20 w 28"/>
                  <a:gd name="T3" fmla="*/ 28 h 28"/>
                  <a:gd name="T4" fmla="*/ 16 w 28"/>
                  <a:gd name="T5" fmla="*/ 28 h 28"/>
                  <a:gd name="T6" fmla="*/ 14 w 28"/>
                  <a:gd name="T7" fmla="*/ 26 h 28"/>
                  <a:gd name="T8" fmla="*/ 2 w 28"/>
                  <a:gd name="T9" fmla="*/ 14 h 28"/>
                  <a:gd name="T10" fmla="*/ 2 w 28"/>
                  <a:gd name="T11" fmla="*/ 14 h 28"/>
                  <a:gd name="T12" fmla="*/ 0 w 28"/>
                  <a:gd name="T13" fmla="*/ 12 h 28"/>
                  <a:gd name="T14" fmla="*/ 0 w 28"/>
                  <a:gd name="T15" fmla="*/ 8 h 28"/>
                  <a:gd name="T16" fmla="*/ 0 w 28"/>
                  <a:gd name="T17" fmla="*/ 6 h 28"/>
                  <a:gd name="T18" fmla="*/ 2 w 28"/>
                  <a:gd name="T19" fmla="*/ 4 h 28"/>
                  <a:gd name="T20" fmla="*/ 2 w 28"/>
                  <a:gd name="T21" fmla="*/ 4 h 28"/>
                  <a:gd name="T22" fmla="*/ 4 w 28"/>
                  <a:gd name="T23" fmla="*/ 2 h 28"/>
                  <a:gd name="T24" fmla="*/ 8 w 28"/>
                  <a:gd name="T25" fmla="*/ 0 h 28"/>
                  <a:gd name="T26" fmla="*/ 10 w 28"/>
                  <a:gd name="T27" fmla="*/ 2 h 28"/>
                  <a:gd name="T28" fmla="*/ 14 w 28"/>
                  <a:gd name="T29" fmla="*/ 4 h 28"/>
                  <a:gd name="T30" fmla="*/ 26 w 28"/>
                  <a:gd name="T31" fmla="*/ 16 h 28"/>
                  <a:gd name="T32" fmla="*/ 26 w 28"/>
                  <a:gd name="T33" fmla="*/ 16 h 28"/>
                  <a:gd name="T34" fmla="*/ 28 w 28"/>
                  <a:gd name="T35" fmla="*/ 18 h 28"/>
                  <a:gd name="T36" fmla="*/ 28 w 28"/>
                  <a:gd name="T37" fmla="*/ 20 h 28"/>
                  <a:gd name="T38" fmla="*/ 28 w 28"/>
                  <a:gd name="T39" fmla="*/ 24 h 28"/>
                  <a:gd name="T40" fmla="*/ 26 w 28"/>
                  <a:gd name="T41" fmla="*/ 26 h 28"/>
                  <a:gd name="T42" fmla="*/ 26 w 28"/>
                  <a:gd name="T43" fmla="*/ 26 h 28"/>
                  <a:gd name="T44" fmla="*/ 22 w 28"/>
                  <a:gd name="T45" fmla="*/ 28 h 28"/>
                  <a:gd name="T46" fmla="*/ 20 w 28"/>
                  <a:gd name="T47" fmla="*/ 28 h 28"/>
                  <a:gd name="T48" fmla="*/ 20 w 28"/>
                  <a:gd name="T4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" h="28">
                    <a:moveTo>
                      <a:pt x="20" y="28"/>
                    </a:moveTo>
                    <a:lnTo>
                      <a:pt x="20" y="28"/>
                    </a:lnTo>
                    <a:lnTo>
                      <a:pt x="16" y="28"/>
                    </a:lnTo>
                    <a:lnTo>
                      <a:pt x="14" y="26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0" y="2"/>
                    </a:lnTo>
                    <a:lnTo>
                      <a:pt x="14" y="4"/>
                    </a:lnTo>
                    <a:lnTo>
                      <a:pt x="26" y="16"/>
                    </a:lnTo>
                    <a:lnTo>
                      <a:pt x="26" y="16"/>
                    </a:lnTo>
                    <a:lnTo>
                      <a:pt x="28" y="18"/>
                    </a:lnTo>
                    <a:lnTo>
                      <a:pt x="28" y="20"/>
                    </a:lnTo>
                    <a:lnTo>
                      <a:pt x="28" y="24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2" y="28"/>
                    </a:lnTo>
                    <a:lnTo>
                      <a:pt x="20" y="28"/>
                    </a:lnTo>
                    <a:lnTo>
                      <a:pt x="20" y="28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10" name="Freeform 476"/>
              <p:cNvSpPr>
                <a:spLocks/>
              </p:cNvSpPr>
              <p:nvPr/>
            </p:nvSpPr>
            <p:spPr bwMode="auto">
              <a:xfrm>
                <a:off x="-19383375" y="3738563"/>
                <a:ext cx="25400" cy="53975"/>
              </a:xfrm>
              <a:custGeom>
                <a:avLst/>
                <a:gdLst>
                  <a:gd name="T0" fmla="*/ 8 w 16"/>
                  <a:gd name="T1" fmla="*/ 34 h 34"/>
                  <a:gd name="T2" fmla="*/ 8 w 16"/>
                  <a:gd name="T3" fmla="*/ 34 h 34"/>
                  <a:gd name="T4" fmla="*/ 4 w 16"/>
                  <a:gd name="T5" fmla="*/ 34 h 34"/>
                  <a:gd name="T6" fmla="*/ 2 w 16"/>
                  <a:gd name="T7" fmla="*/ 32 h 34"/>
                  <a:gd name="T8" fmla="*/ 0 w 16"/>
                  <a:gd name="T9" fmla="*/ 30 h 34"/>
                  <a:gd name="T10" fmla="*/ 0 w 16"/>
                  <a:gd name="T11" fmla="*/ 26 h 34"/>
                  <a:gd name="T12" fmla="*/ 0 w 16"/>
                  <a:gd name="T13" fmla="*/ 8 h 34"/>
                  <a:gd name="T14" fmla="*/ 0 w 16"/>
                  <a:gd name="T15" fmla="*/ 8 h 34"/>
                  <a:gd name="T16" fmla="*/ 0 w 16"/>
                  <a:gd name="T17" fmla="*/ 6 h 34"/>
                  <a:gd name="T18" fmla="*/ 2 w 16"/>
                  <a:gd name="T19" fmla="*/ 4 h 34"/>
                  <a:gd name="T20" fmla="*/ 4 w 16"/>
                  <a:gd name="T21" fmla="*/ 2 h 34"/>
                  <a:gd name="T22" fmla="*/ 8 w 16"/>
                  <a:gd name="T23" fmla="*/ 0 h 34"/>
                  <a:gd name="T24" fmla="*/ 8 w 16"/>
                  <a:gd name="T25" fmla="*/ 0 h 34"/>
                  <a:gd name="T26" fmla="*/ 10 w 16"/>
                  <a:gd name="T27" fmla="*/ 2 h 34"/>
                  <a:gd name="T28" fmla="*/ 14 w 16"/>
                  <a:gd name="T29" fmla="*/ 4 h 34"/>
                  <a:gd name="T30" fmla="*/ 14 w 16"/>
                  <a:gd name="T31" fmla="*/ 6 h 34"/>
                  <a:gd name="T32" fmla="*/ 16 w 16"/>
                  <a:gd name="T33" fmla="*/ 8 h 34"/>
                  <a:gd name="T34" fmla="*/ 16 w 16"/>
                  <a:gd name="T35" fmla="*/ 26 h 34"/>
                  <a:gd name="T36" fmla="*/ 16 w 16"/>
                  <a:gd name="T37" fmla="*/ 26 h 34"/>
                  <a:gd name="T38" fmla="*/ 14 w 16"/>
                  <a:gd name="T39" fmla="*/ 30 h 34"/>
                  <a:gd name="T40" fmla="*/ 14 w 16"/>
                  <a:gd name="T41" fmla="*/ 32 h 34"/>
                  <a:gd name="T42" fmla="*/ 10 w 16"/>
                  <a:gd name="T43" fmla="*/ 34 h 34"/>
                  <a:gd name="T44" fmla="*/ 8 w 16"/>
                  <a:gd name="T45" fmla="*/ 34 h 34"/>
                  <a:gd name="T46" fmla="*/ 8 w 16"/>
                  <a:gd name="T4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6" h="34">
                    <a:moveTo>
                      <a:pt x="8" y="34"/>
                    </a:moveTo>
                    <a:lnTo>
                      <a:pt x="8" y="34"/>
                    </a:lnTo>
                    <a:lnTo>
                      <a:pt x="4" y="34"/>
                    </a:lnTo>
                    <a:lnTo>
                      <a:pt x="2" y="32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6" y="8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4" y="30"/>
                    </a:lnTo>
                    <a:lnTo>
                      <a:pt x="14" y="32"/>
                    </a:lnTo>
                    <a:lnTo>
                      <a:pt x="10" y="34"/>
                    </a:lnTo>
                    <a:lnTo>
                      <a:pt x="8" y="34"/>
                    </a:lnTo>
                    <a:lnTo>
                      <a:pt x="8" y="34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11" name="Freeform 477"/>
              <p:cNvSpPr>
                <a:spLocks/>
              </p:cNvSpPr>
              <p:nvPr/>
            </p:nvSpPr>
            <p:spPr bwMode="auto">
              <a:xfrm>
                <a:off x="-19348450" y="3760788"/>
                <a:ext cx="44450" cy="44450"/>
              </a:xfrm>
              <a:custGeom>
                <a:avLst/>
                <a:gdLst>
                  <a:gd name="T0" fmla="*/ 8 w 28"/>
                  <a:gd name="T1" fmla="*/ 28 h 28"/>
                  <a:gd name="T2" fmla="*/ 8 w 28"/>
                  <a:gd name="T3" fmla="*/ 28 h 28"/>
                  <a:gd name="T4" fmla="*/ 4 w 28"/>
                  <a:gd name="T5" fmla="*/ 28 h 28"/>
                  <a:gd name="T6" fmla="*/ 2 w 28"/>
                  <a:gd name="T7" fmla="*/ 26 h 28"/>
                  <a:gd name="T8" fmla="*/ 2 w 28"/>
                  <a:gd name="T9" fmla="*/ 26 h 28"/>
                  <a:gd name="T10" fmla="*/ 0 w 28"/>
                  <a:gd name="T11" fmla="*/ 24 h 28"/>
                  <a:gd name="T12" fmla="*/ 0 w 28"/>
                  <a:gd name="T13" fmla="*/ 20 h 28"/>
                  <a:gd name="T14" fmla="*/ 0 w 28"/>
                  <a:gd name="T15" fmla="*/ 18 h 28"/>
                  <a:gd name="T16" fmla="*/ 2 w 28"/>
                  <a:gd name="T17" fmla="*/ 16 h 28"/>
                  <a:gd name="T18" fmla="*/ 14 w 28"/>
                  <a:gd name="T19" fmla="*/ 4 h 28"/>
                  <a:gd name="T20" fmla="*/ 14 w 28"/>
                  <a:gd name="T21" fmla="*/ 4 h 28"/>
                  <a:gd name="T22" fmla="*/ 16 w 28"/>
                  <a:gd name="T23" fmla="*/ 2 h 28"/>
                  <a:gd name="T24" fmla="*/ 20 w 28"/>
                  <a:gd name="T25" fmla="*/ 0 h 28"/>
                  <a:gd name="T26" fmla="*/ 22 w 28"/>
                  <a:gd name="T27" fmla="*/ 2 h 28"/>
                  <a:gd name="T28" fmla="*/ 24 w 28"/>
                  <a:gd name="T29" fmla="*/ 4 h 28"/>
                  <a:gd name="T30" fmla="*/ 24 w 28"/>
                  <a:gd name="T31" fmla="*/ 4 h 28"/>
                  <a:gd name="T32" fmla="*/ 26 w 28"/>
                  <a:gd name="T33" fmla="*/ 6 h 28"/>
                  <a:gd name="T34" fmla="*/ 28 w 28"/>
                  <a:gd name="T35" fmla="*/ 8 h 28"/>
                  <a:gd name="T36" fmla="*/ 26 w 28"/>
                  <a:gd name="T37" fmla="*/ 12 h 28"/>
                  <a:gd name="T38" fmla="*/ 24 w 28"/>
                  <a:gd name="T39" fmla="*/ 14 h 28"/>
                  <a:gd name="T40" fmla="*/ 12 w 28"/>
                  <a:gd name="T41" fmla="*/ 26 h 28"/>
                  <a:gd name="T42" fmla="*/ 12 w 28"/>
                  <a:gd name="T43" fmla="*/ 26 h 28"/>
                  <a:gd name="T44" fmla="*/ 10 w 28"/>
                  <a:gd name="T45" fmla="*/ 28 h 28"/>
                  <a:gd name="T46" fmla="*/ 8 w 28"/>
                  <a:gd name="T47" fmla="*/ 28 h 28"/>
                  <a:gd name="T48" fmla="*/ 8 w 28"/>
                  <a:gd name="T4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" h="28">
                    <a:moveTo>
                      <a:pt x="8" y="28"/>
                    </a:moveTo>
                    <a:lnTo>
                      <a:pt x="8" y="28"/>
                    </a:lnTo>
                    <a:lnTo>
                      <a:pt x="4" y="28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2" y="16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6" y="2"/>
                    </a:lnTo>
                    <a:lnTo>
                      <a:pt x="20" y="0"/>
                    </a:lnTo>
                    <a:lnTo>
                      <a:pt x="22" y="2"/>
                    </a:lnTo>
                    <a:lnTo>
                      <a:pt x="24" y="4"/>
                    </a:lnTo>
                    <a:lnTo>
                      <a:pt x="24" y="4"/>
                    </a:lnTo>
                    <a:lnTo>
                      <a:pt x="26" y="6"/>
                    </a:lnTo>
                    <a:lnTo>
                      <a:pt x="28" y="8"/>
                    </a:lnTo>
                    <a:lnTo>
                      <a:pt x="26" y="12"/>
                    </a:lnTo>
                    <a:lnTo>
                      <a:pt x="24" y="14"/>
                    </a:lnTo>
                    <a:lnTo>
                      <a:pt x="12" y="26"/>
                    </a:lnTo>
                    <a:lnTo>
                      <a:pt x="12" y="26"/>
                    </a:lnTo>
                    <a:lnTo>
                      <a:pt x="10" y="28"/>
                    </a:lnTo>
                    <a:lnTo>
                      <a:pt x="8" y="28"/>
                    </a:lnTo>
                    <a:lnTo>
                      <a:pt x="8" y="28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12" name="Freeform 478"/>
              <p:cNvSpPr>
                <a:spLocks/>
              </p:cNvSpPr>
              <p:nvPr/>
            </p:nvSpPr>
            <p:spPr bwMode="auto">
              <a:xfrm>
                <a:off x="-19335750" y="3814763"/>
                <a:ext cx="53975" cy="25400"/>
              </a:xfrm>
              <a:custGeom>
                <a:avLst/>
                <a:gdLst>
                  <a:gd name="T0" fmla="*/ 26 w 34"/>
                  <a:gd name="T1" fmla="*/ 16 h 16"/>
                  <a:gd name="T2" fmla="*/ 8 w 34"/>
                  <a:gd name="T3" fmla="*/ 16 h 16"/>
                  <a:gd name="T4" fmla="*/ 8 w 34"/>
                  <a:gd name="T5" fmla="*/ 16 h 16"/>
                  <a:gd name="T6" fmla="*/ 4 w 34"/>
                  <a:gd name="T7" fmla="*/ 16 h 16"/>
                  <a:gd name="T8" fmla="*/ 2 w 34"/>
                  <a:gd name="T9" fmla="*/ 14 h 16"/>
                  <a:gd name="T10" fmla="*/ 0 w 34"/>
                  <a:gd name="T11" fmla="*/ 12 h 16"/>
                  <a:gd name="T12" fmla="*/ 0 w 34"/>
                  <a:gd name="T13" fmla="*/ 8 h 16"/>
                  <a:gd name="T14" fmla="*/ 0 w 34"/>
                  <a:gd name="T15" fmla="*/ 8 h 16"/>
                  <a:gd name="T16" fmla="*/ 0 w 34"/>
                  <a:gd name="T17" fmla="*/ 6 h 16"/>
                  <a:gd name="T18" fmla="*/ 2 w 34"/>
                  <a:gd name="T19" fmla="*/ 2 h 16"/>
                  <a:gd name="T20" fmla="*/ 4 w 34"/>
                  <a:gd name="T21" fmla="*/ 2 h 16"/>
                  <a:gd name="T22" fmla="*/ 8 w 34"/>
                  <a:gd name="T23" fmla="*/ 0 h 16"/>
                  <a:gd name="T24" fmla="*/ 26 w 34"/>
                  <a:gd name="T25" fmla="*/ 0 h 16"/>
                  <a:gd name="T26" fmla="*/ 26 w 34"/>
                  <a:gd name="T27" fmla="*/ 0 h 16"/>
                  <a:gd name="T28" fmla="*/ 28 w 34"/>
                  <a:gd name="T29" fmla="*/ 2 h 16"/>
                  <a:gd name="T30" fmla="*/ 30 w 34"/>
                  <a:gd name="T31" fmla="*/ 2 h 16"/>
                  <a:gd name="T32" fmla="*/ 32 w 34"/>
                  <a:gd name="T33" fmla="*/ 6 h 16"/>
                  <a:gd name="T34" fmla="*/ 34 w 34"/>
                  <a:gd name="T35" fmla="*/ 8 h 16"/>
                  <a:gd name="T36" fmla="*/ 34 w 34"/>
                  <a:gd name="T37" fmla="*/ 8 h 16"/>
                  <a:gd name="T38" fmla="*/ 32 w 34"/>
                  <a:gd name="T39" fmla="*/ 12 h 16"/>
                  <a:gd name="T40" fmla="*/ 30 w 34"/>
                  <a:gd name="T41" fmla="*/ 14 h 16"/>
                  <a:gd name="T42" fmla="*/ 28 w 34"/>
                  <a:gd name="T43" fmla="*/ 16 h 16"/>
                  <a:gd name="T44" fmla="*/ 26 w 34"/>
                  <a:gd name="T45" fmla="*/ 16 h 16"/>
                  <a:gd name="T46" fmla="*/ 26 w 34"/>
                  <a:gd name="T4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16">
                    <a:moveTo>
                      <a:pt x="26" y="16"/>
                    </a:moveTo>
                    <a:lnTo>
                      <a:pt x="8" y="16"/>
                    </a:lnTo>
                    <a:lnTo>
                      <a:pt x="8" y="16"/>
                    </a:lnTo>
                    <a:lnTo>
                      <a:pt x="4" y="16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30" y="2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4" y="8"/>
                    </a:lnTo>
                    <a:lnTo>
                      <a:pt x="32" y="12"/>
                    </a:lnTo>
                    <a:lnTo>
                      <a:pt x="30" y="14"/>
                    </a:lnTo>
                    <a:lnTo>
                      <a:pt x="28" y="16"/>
                    </a:lnTo>
                    <a:lnTo>
                      <a:pt x="26" y="16"/>
                    </a:lnTo>
                    <a:lnTo>
                      <a:pt x="26" y="16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13" name="Freeform 479"/>
              <p:cNvSpPr>
                <a:spLocks/>
              </p:cNvSpPr>
              <p:nvPr/>
            </p:nvSpPr>
            <p:spPr bwMode="auto">
              <a:xfrm>
                <a:off x="-19348450" y="3849688"/>
                <a:ext cx="44450" cy="44450"/>
              </a:xfrm>
              <a:custGeom>
                <a:avLst/>
                <a:gdLst>
                  <a:gd name="T0" fmla="*/ 20 w 28"/>
                  <a:gd name="T1" fmla="*/ 28 h 28"/>
                  <a:gd name="T2" fmla="*/ 20 w 28"/>
                  <a:gd name="T3" fmla="*/ 28 h 28"/>
                  <a:gd name="T4" fmla="*/ 16 w 28"/>
                  <a:gd name="T5" fmla="*/ 28 h 28"/>
                  <a:gd name="T6" fmla="*/ 14 w 28"/>
                  <a:gd name="T7" fmla="*/ 26 h 28"/>
                  <a:gd name="T8" fmla="*/ 2 w 28"/>
                  <a:gd name="T9" fmla="*/ 14 h 28"/>
                  <a:gd name="T10" fmla="*/ 2 w 28"/>
                  <a:gd name="T11" fmla="*/ 14 h 28"/>
                  <a:gd name="T12" fmla="*/ 0 w 28"/>
                  <a:gd name="T13" fmla="*/ 12 h 28"/>
                  <a:gd name="T14" fmla="*/ 0 w 28"/>
                  <a:gd name="T15" fmla="*/ 8 h 28"/>
                  <a:gd name="T16" fmla="*/ 0 w 28"/>
                  <a:gd name="T17" fmla="*/ 6 h 28"/>
                  <a:gd name="T18" fmla="*/ 2 w 28"/>
                  <a:gd name="T19" fmla="*/ 2 h 28"/>
                  <a:gd name="T20" fmla="*/ 2 w 28"/>
                  <a:gd name="T21" fmla="*/ 2 h 28"/>
                  <a:gd name="T22" fmla="*/ 4 w 28"/>
                  <a:gd name="T23" fmla="*/ 0 h 28"/>
                  <a:gd name="T24" fmla="*/ 8 w 28"/>
                  <a:gd name="T25" fmla="*/ 0 h 28"/>
                  <a:gd name="T26" fmla="*/ 10 w 28"/>
                  <a:gd name="T27" fmla="*/ 0 h 28"/>
                  <a:gd name="T28" fmla="*/ 12 w 28"/>
                  <a:gd name="T29" fmla="*/ 2 h 28"/>
                  <a:gd name="T30" fmla="*/ 24 w 28"/>
                  <a:gd name="T31" fmla="*/ 14 h 28"/>
                  <a:gd name="T32" fmla="*/ 24 w 28"/>
                  <a:gd name="T33" fmla="*/ 14 h 28"/>
                  <a:gd name="T34" fmla="*/ 26 w 28"/>
                  <a:gd name="T35" fmla="*/ 18 h 28"/>
                  <a:gd name="T36" fmla="*/ 28 w 28"/>
                  <a:gd name="T37" fmla="*/ 20 h 28"/>
                  <a:gd name="T38" fmla="*/ 26 w 28"/>
                  <a:gd name="T39" fmla="*/ 24 h 28"/>
                  <a:gd name="T40" fmla="*/ 24 w 28"/>
                  <a:gd name="T41" fmla="*/ 26 h 28"/>
                  <a:gd name="T42" fmla="*/ 24 w 28"/>
                  <a:gd name="T43" fmla="*/ 26 h 28"/>
                  <a:gd name="T44" fmla="*/ 22 w 28"/>
                  <a:gd name="T45" fmla="*/ 28 h 28"/>
                  <a:gd name="T46" fmla="*/ 20 w 28"/>
                  <a:gd name="T47" fmla="*/ 28 h 28"/>
                  <a:gd name="T48" fmla="*/ 20 w 28"/>
                  <a:gd name="T4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" h="28">
                    <a:moveTo>
                      <a:pt x="20" y="28"/>
                    </a:moveTo>
                    <a:lnTo>
                      <a:pt x="20" y="28"/>
                    </a:lnTo>
                    <a:lnTo>
                      <a:pt x="16" y="28"/>
                    </a:lnTo>
                    <a:lnTo>
                      <a:pt x="14" y="26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24" y="14"/>
                    </a:lnTo>
                    <a:lnTo>
                      <a:pt x="24" y="14"/>
                    </a:lnTo>
                    <a:lnTo>
                      <a:pt x="26" y="18"/>
                    </a:lnTo>
                    <a:lnTo>
                      <a:pt x="28" y="20"/>
                    </a:lnTo>
                    <a:lnTo>
                      <a:pt x="26" y="24"/>
                    </a:lnTo>
                    <a:lnTo>
                      <a:pt x="24" y="26"/>
                    </a:lnTo>
                    <a:lnTo>
                      <a:pt x="24" y="26"/>
                    </a:lnTo>
                    <a:lnTo>
                      <a:pt x="22" y="28"/>
                    </a:lnTo>
                    <a:lnTo>
                      <a:pt x="20" y="28"/>
                    </a:lnTo>
                    <a:lnTo>
                      <a:pt x="20" y="28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14" name="Freeform 480"/>
              <p:cNvSpPr>
                <a:spLocks/>
              </p:cNvSpPr>
              <p:nvPr/>
            </p:nvSpPr>
            <p:spPr bwMode="auto">
              <a:xfrm>
                <a:off x="-19383375" y="3862388"/>
                <a:ext cx="25400" cy="53975"/>
              </a:xfrm>
              <a:custGeom>
                <a:avLst/>
                <a:gdLst>
                  <a:gd name="T0" fmla="*/ 8 w 16"/>
                  <a:gd name="T1" fmla="*/ 34 h 34"/>
                  <a:gd name="T2" fmla="*/ 8 w 16"/>
                  <a:gd name="T3" fmla="*/ 34 h 34"/>
                  <a:gd name="T4" fmla="*/ 4 w 16"/>
                  <a:gd name="T5" fmla="*/ 34 h 34"/>
                  <a:gd name="T6" fmla="*/ 2 w 16"/>
                  <a:gd name="T7" fmla="*/ 32 h 34"/>
                  <a:gd name="T8" fmla="*/ 0 w 16"/>
                  <a:gd name="T9" fmla="*/ 30 h 34"/>
                  <a:gd name="T10" fmla="*/ 0 w 16"/>
                  <a:gd name="T11" fmla="*/ 26 h 34"/>
                  <a:gd name="T12" fmla="*/ 0 w 16"/>
                  <a:gd name="T13" fmla="*/ 8 h 34"/>
                  <a:gd name="T14" fmla="*/ 0 w 16"/>
                  <a:gd name="T15" fmla="*/ 8 h 34"/>
                  <a:gd name="T16" fmla="*/ 0 w 16"/>
                  <a:gd name="T17" fmla="*/ 6 h 34"/>
                  <a:gd name="T18" fmla="*/ 2 w 16"/>
                  <a:gd name="T19" fmla="*/ 4 h 34"/>
                  <a:gd name="T20" fmla="*/ 4 w 16"/>
                  <a:gd name="T21" fmla="*/ 2 h 34"/>
                  <a:gd name="T22" fmla="*/ 8 w 16"/>
                  <a:gd name="T23" fmla="*/ 0 h 34"/>
                  <a:gd name="T24" fmla="*/ 8 w 16"/>
                  <a:gd name="T25" fmla="*/ 0 h 34"/>
                  <a:gd name="T26" fmla="*/ 10 w 16"/>
                  <a:gd name="T27" fmla="*/ 2 h 34"/>
                  <a:gd name="T28" fmla="*/ 14 w 16"/>
                  <a:gd name="T29" fmla="*/ 4 h 34"/>
                  <a:gd name="T30" fmla="*/ 14 w 16"/>
                  <a:gd name="T31" fmla="*/ 6 h 34"/>
                  <a:gd name="T32" fmla="*/ 16 w 16"/>
                  <a:gd name="T33" fmla="*/ 8 h 34"/>
                  <a:gd name="T34" fmla="*/ 16 w 16"/>
                  <a:gd name="T35" fmla="*/ 26 h 34"/>
                  <a:gd name="T36" fmla="*/ 16 w 16"/>
                  <a:gd name="T37" fmla="*/ 26 h 34"/>
                  <a:gd name="T38" fmla="*/ 14 w 16"/>
                  <a:gd name="T39" fmla="*/ 30 h 34"/>
                  <a:gd name="T40" fmla="*/ 14 w 16"/>
                  <a:gd name="T41" fmla="*/ 32 h 34"/>
                  <a:gd name="T42" fmla="*/ 10 w 16"/>
                  <a:gd name="T43" fmla="*/ 34 h 34"/>
                  <a:gd name="T44" fmla="*/ 8 w 16"/>
                  <a:gd name="T45" fmla="*/ 34 h 34"/>
                  <a:gd name="T46" fmla="*/ 8 w 16"/>
                  <a:gd name="T4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6" h="34">
                    <a:moveTo>
                      <a:pt x="8" y="34"/>
                    </a:moveTo>
                    <a:lnTo>
                      <a:pt x="8" y="34"/>
                    </a:lnTo>
                    <a:lnTo>
                      <a:pt x="4" y="34"/>
                    </a:lnTo>
                    <a:lnTo>
                      <a:pt x="2" y="32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6" y="8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4" y="30"/>
                    </a:lnTo>
                    <a:lnTo>
                      <a:pt x="14" y="32"/>
                    </a:lnTo>
                    <a:lnTo>
                      <a:pt x="10" y="34"/>
                    </a:lnTo>
                    <a:lnTo>
                      <a:pt x="8" y="34"/>
                    </a:lnTo>
                    <a:lnTo>
                      <a:pt x="8" y="34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15" name="Freeform 481"/>
              <p:cNvSpPr>
                <a:spLocks/>
              </p:cNvSpPr>
              <p:nvPr/>
            </p:nvSpPr>
            <p:spPr bwMode="auto">
              <a:xfrm>
                <a:off x="-19437350" y="3849688"/>
                <a:ext cx="44450" cy="44450"/>
              </a:xfrm>
              <a:custGeom>
                <a:avLst/>
                <a:gdLst>
                  <a:gd name="T0" fmla="*/ 8 w 28"/>
                  <a:gd name="T1" fmla="*/ 28 h 28"/>
                  <a:gd name="T2" fmla="*/ 8 w 28"/>
                  <a:gd name="T3" fmla="*/ 28 h 28"/>
                  <a:gd name="T4" fmla="*/ 4 w 28"/>
                  <a:gd name="T5" fmla="*/ 28 h 28"/>
                  <a:gd name="T6" fmla="*/ 2 w 28"/>
                  <a:gd name="T7" fmla="*/ 26 h 28"/>
                  <a:gd name="T8" fmla="*/ 2 w 28"/>
                  <a:gd name="T9" fmla="*/ 26 h 28"/>
                  <a:gd name="T10" fmla="*/ 0 w 28"/>
                  <a:gd name="T11" fmla="*/ 24 h 28"/>
                  <a:gd name="T12" fmla="*/ 0 w 28"/>
                  <a:gd name="T13" fmla="*/ 20 h 28"/>
                  <a:gd name="T14" fmla="*/ 0 w 28"/>
                  <a:gd name="T15" fmla="*/ 18 h 28"/>
                  <a:gd name="T16" fmla="*/ 2 w 28"/>
                  <a:gd name="T17" fmla="*/ 14 h 28"/>
                  <a:gd name="T18" fmla="*/ 14 w 28"/>
                  <a:gd name="T19" fmla="*/ 2 h 28"/>
                  <a:gd name="T20" fmla="*/ 14 w 28"/>
                  <a:gd name="T21" fmla="*/ 2 h 28"/>
                  <a:gd name="T22" fmla="*/ 16 w 28"/>
                  <a:gd name="T23" fmla="*/ 0 h 28"/>
                  <a:gd name="T24" fmla="*/ 20 w 28"/>
                  <a:gd name="T25" fmla="*/ 0 h 28"/>
                  <a:gd name="T26" fmla="*/ 22 w 28"/>
                  <a:gd name="T27" fmla="*/ 0 h 28"/>
                  <a:gd name="T28" fmla="*/ 26 w 28"/>
                  <a:gd name="T29" fmla="*/ 2 h 28"/>
                  <a:gd name="T30" fmla="*/ 26 w 28"/>
                  <a:gd name="T31" fmla="*/ 2 h 28"/>
                  <a:gd name="T32" fmla="*/ 28 w 28"/>
                  <a:gd name="T33" fmla="*/ 6 h 28"/>
                  <a:gd name="T34" fmla="*/ 28 w 28"/>
                  <a:gd name="T35" fmla="*/ 8 h 28"/>
                  <a:gd name="T36" fmla="*/ 28 w 28"/>
                  <a:gd name="T37" fmla="*/ 12 h 28"/>
                  <a:gd name="T38" fmla="*/ 26 w 28"/>
                  <a:gd name="T39" fmla="*/ 14 h 28"/>
                  <a:gd name="T40" fmla="*/ 14 w 28"/>
                  <a:gd name="T41" fmla="*/ 26 h 28"/>
                  <a:gd name="T42" fmla="*/ 14 w 28"/>
                  <a:gd name="T43" fmla="*/ 26 h 28"/>
                  <a:gd name="T44" fmla="*/ 10 w 28"/>
                  <a:gd name="T45" fmla="*/ 28 h 28"/>
                  <a:gd name="T46" fmla="*/ 8 w 28"/>
                  <a:gd name="T47" fmla="*/ 28 h 28"/>
                  <a:gd name="T48" fmla="*/ 8 w 28"/>
                  <a:gd name="T4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" h="28">
                    <a:moveTo>
                      <a:pt x="8" y="28"/>
                    </a:moveTo>
                    <a:lnTo>
                      <a:pt x="8" y="28"/>
                    </a:lnTo>
                    <a:lnTo>
                      <a:pt x="4" y="28"/>
                    </a:lnTo>
                    <a:lnTo>
                      <a:pt x="2" y="26"/>
                    </a:lnTo>
                    <a:lnTo>
                      <a:pt x="2" y="26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2" y="14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6" y="2"/>
                    </a:lnTo>
                    <a:lnTo>
                      <a:pt x="26" y="2"/>
                    </a:lnTo>
                    <a:lnTo>
                      <a:pt x="28" y="6"/>
                    </a:lnTo>
                    <a:lnTo>
                      <a:pt x="28" y="8"/>
                    </a:lnTo>
                    <a:lnTo>
                      <a:pt x="28" y="12"/>
                    </a:lnTo>
                    <a:lnTo>
                      <a:pt x="26" y="14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10" y="28"/>
                    </a:lnTo>
                    <a:lnTo>
                      <a:pt x="8" y="28"/>
                    </a:lnTo>
                    <a:lnTo>
                      <a:pt x="8" y="28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16" name="Freeform 482"/>
              <p:cNvSpPr>
                <a:spLocks/>
              </p:cNvSpPr>
              <p:nvPr/>
            </p:nvSpPr>
            <p:spPr bwMode="auto">
              <a:xfrm>
                <a:off x="-19459575" y="3814763"/>
                <a:ext cx="53975" cy="25400"/>
              </a:xfrm>
              <a:custGeom>
                <a:avLst/>
                <a:gdLst>
                  <a:gd name="T0" fmla="*/ 26 w 34"/>
                  <a:gd name="T1" fmla="*/ 16 h 16"/>
                  <a:gd name="T2" fmla="*/ 8 w 34"/>
                  <a:gd name="T3" fmla="*/ 16 h 16"/>
                  <a:gd name="T4" fmla="*/ 8 w 34"/>
                  <a:gd name="T5" fmla="*/ 16 h 16"/>
                  <a:gd name="T6" fmla="*/ 4 w 34"/>
                  <a:gd name="T7" fmla="*/ 16 h 16"/>
                  <a:gd name="T8" fmla="*/ 2 w 34"/>
                  <a:gd name="T9" fmla="*/ 14 h 16"/>
                  <a:gd name="T10" fmla="*/ 0 w 34"/>
                  <a:gd name="T11" fmla="*/ 12 h 16"/>
                  <a:gd name="T12" fmla="*/ 0 w 34"/>
                  <a:gd name="T13" fmla="*/ 8 h 16"/>
                  <a:gd name="T14" fmla="*/ 0 w 34"/>
                  <a:gd name="T15" fmla="*/ 8 h 16"/>
                  <a:gd name="T16" fmla="*/ 0 w 34"/>
                  <a:gd name="T17" fmla="*/ 6 h 16"/>
                  <a:gd name="T18" fmla="*/ 2 w 34"/>
                  <a:gd name="T19" fmla="*/ 2 h 16"/>
                  <a:gd name="T20" fmla="*/ 4 w 34"/>
                  <a:gd name="T21" fmla="*/ 2 h 16"/>
                  <a:gd name="T22" fmla="*/ 8 w 34"/>
                  <a:gd name="T23" fmla="*/ 0 h 16"/>
                  <a:gd name="T24" fmla="*/ 26 w 34"/>
                  <a:gd name="T25" fmla="*/ 0 h 16"/>
                  <a:gd name="T26" fmla="*/ 26 w 34"/>
                  <a:gd name="T27" fmla="*/ 0 h 16"/>
                  <a:gd name="T28" fmla="*/ 28 w 34"/>
                  <a:gd name="T29" fmla="*/ 2 h 16"/>
                  <a:gd name="T30" fmla="*/ 30 w 34"/>
                  <a:gd name="T31" fmla="*/ 2 h 16"/>
                  <a:gd name="T32" fmla="*/ 32 w 34"/>
                  <a:gd name="T33" fmla="*/ 6 h 16"/>
                  <a:gd name="T34" fmla="*/ 34 w 34"/>
                  <a:gd name="T35" fmla="*/ 8 h 16"/>
                  <a:gd name="T36" fmla="*/ 34 w 34"/>
                  <a:gd name="T37" fmla="*/ 8 h 16"/>
                  <a:gd name="T38" fmla="*/ 32 w 34"/>
                  <a:gd name="T39" fmla="*/ 12 h 16"/>
                  <a:gd name="T40" fmla="*/ 30 w 34"/>
                  <a:gd name="T41" fmla="*/ 14 h 16"/>
                  <a:gd name="T42" fmla="*/ 28 w 34"/>
                  <a:gd name="T43" fmla="*/ 16 h 16"/>
                  <a:gd name="T44" fmla="*/ 26 w 34"/>
                  <a:gd name="T45" fmla="*/ 16 h 16"/>
                  <a:gd name="T46" fmla="*/ 26 w 34"/>
                  <a:gd name="T4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16">
                    <a:moveTo>
                      <a:pt x="26" y="16"/>
                    </a:moveTo>
                    <a:lnTo>
                      <a:pt x="8" y="16"/>
                    </a:lnTo>
                    <a:lnTo>
                      <a:pt x="8" y="16"/>
                    </a:lnTo>
                    <a:lnTo>
                      <a:pt x="4" y="16"/>
                    </a:lnTo>
                    <a:lnTo>
                      <a:pt x="2" y="14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30" y="2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4" y="8"/>
                    </a:lnTo>
                    <a:lnTo>
                      <a:pt x="32" y="12"/>
                    </a:lnTo>
                    <a:lnTo>
                      <a:pt x="30" y="14"/>
                    </a:lnTo>
                    <a:lnTo>
                      <a:pt x="28" y="16"/>
                    </a:lnTo>
                    <a:lnTo>
                      <a:pt x="26" y="16"/>
                    </a:lnTo>
                    <a:lnTo>
                      <a:pt x="26" y="16"/>
                    </a:lnTo>
                    <a:close/>
                  </a:path>
                </a:pathLst>
              </a:custGeom>
              <a:solidFill>
                <a:srgbClr val="37C5F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6047" name="그룹 6046"/>
            <p:cNvGrpSpPr/>
            <p:nvPr/>
          </p:nvGrpSpPr>
          <p:grpSpPr>
            <a:xfrm>
              <a:off x="6337949" y="3191004"/>
              <a:ext cx="480049" cy="601662"/>
              <a:chOff x="-18281650" y="3205163"/>
              <a:chExt cx="714375" cy="895350"/>
            </a:xfrm>
            <a:solidFill>
              <a:srgbClr val="37C5F1"/>
            </a:solidFill>
          </p:grpSpPr>
          <p:sp>
            <p:nvSpPr>
              <p:cNvPr id="5517" name="Freeform 483"/>
              <p:cNvSpPr>
                <a:spLocks noEditPoints="1"/>
              </p:cNvSpPr>
              <p:nvPr/>
            </p:nvSpPr>
            <p:spPr bwMode="auto">
              <a:xfrm>
                <a:off x="-18281650" y="3205163"/>
                <a:ext cx="714375" cy="895350"/>
              </a:xfrm>
              <a:custGeom>
                <a:avLst/>
                <a:gdLst>
                  <a:gd name="T0" fmla="*/ 224 w 450"/>
                  <a:gd name="T1" fmla="*/ 564 h 564"/>
                  <a:gd name="T2" fmla="*/ 88 w 450"/>
                  <a:gd name="T3" fmla="*/ 474 h 564"/>
                  <a:gd name="T4" fmla="*/ 68 w 450"/>
                  <a:gd name="T5" fmla="*/ 460 h 564"/>
                  <a:gd name="T6" fmla="*/ 36 w 450"/>
                  <a:gd name="T7" fmla="*/ 424 h 564"/>
                  <a:gd name="T8" fmla="*/ 14 w 450"/>
                  <a:gd name="T9" fmla="*/ 384 h 564"/>
                  <a:gd name="T10" fmla="*/ 2 w 450"/>
                  <a:gd name="T11" fmla="*/ 336 h 564"/>
                  <a:gd name="T12" fmla="*/ 0 w 450"/>
                  <a:gd name="T13" fmla="*/ 116 h 564"/>
                  <a:gd name="T14" fmla="*/ 0 w 450"/>
                  <a:gd name="T15" fmla="*/ 112 h 564"/>
                  <a:gd name="T16" fmla="*/ 6 w 450"/>
                  <a:gd name="T17" fmla="*/ 106 h 564"/>
                  <a:gd name="T18" fmla="*/ 10 w 450"/>
                  <a:gd name="T19" fmla="*/ 106 h 564"/>
                  <a:gd name="T20" fmla="*/ 50 w 450"/>
                  <a:gd name="T21" fmla="*/ 100 h 564"/>
                  <a:gd name="T22" fmla="*/ 88 w 450"/>
                  <a:gd name="T23" fmla="*/ 86 h 564"/>
                  <a:gd name="T24" fmla="*/ 154 w 450"/>
                  <a:gd name="T25" fmla="*/ 52 h 564"/>
                  <a:gd name="T26" fmla="*/ 200 w 450"/>
                  <a:gd name="T27" fmla="*/ 18 h 564"/>
                  <a:gd name="T28" fmla="*/ 218 w 450"/>
                  <a:gd name="T29" fmla="*/ 4 h 564"/>
                  <a:gd name="T30" fmla="*/ 224 w 450"/>
                  <a:gd name="T31" fmla="*/ 0 h 564"/>
                  <a:gd name="T32" fmla="*/ 232 w 450"/>
                  <a:gd name="T33" fmla="*/ 4 h 564"/>
                  <a:gd name="T34" fmla="*/ 250 w 450"/>
                  <a:gd name="T35" fmla="*/ 18 h 564"/>
                  <a:gd name="T36" fmla="*/ 294 w 450"/>
                  <a:gd name="T37" fmla="*/ 52 h 564"/>
                  <a:gd name="T38" fmla="*/ 360 w 450"/>
                  <a:gd name="T39" fmla="*/ 86 h 564"/>
                  <a:gd name="T40" fmla="*/ 400 w 450"/>
                  <a:gd name="T41" fmla="*/ 100 h 564"/>
                  <a:gd name="T42" fmla="*/ 440 w 450"/>
                  <a:gd name="T43" fmla="*/ 106 h 564"/>
                  <a:gd name="T44" fmla="*/ 444 w 450"/>
                  <a:gd name="T45" fmla="*/ 106 h 564"/>
                  <a:gd name="T46" fmla="*/ 448 w 450"/>
                  <a:gd name="T47" fmla="*/ 112 h 564"/>
                  <a:gd name="T48" fmla="*/ 450 w 450"/>
                  <a:gd name="T49" fmla="*/ 312 h 564"/>
                  <a:gd name="T50" fmla="*/ 448 w 450"/>
                  <a:gd name="T51" fmla="*/ 336 h 564"/>
                  <a:gd name="T52" fmla="*/ 436 w 450"/>
                  <a:gd name="T53" fmla="*/ 384 h 564"/>
                  <a:gd name="T54" fmla="*/ 414 w 450"/>
                  <a:gd name="T55" fmla="*/ 426 h 564"/>
                  <a:gd name="T56" fmla="*/ 382 w 450"/>
                  <a:gd name="T57" fmla="*/ 460 h 564"/>
                  <a:gd name="T58" fmla="*/ 230 w 450"/>
                  <a:gd name="T59" fmla="*/ 562 h 564"/>
                  <a:gd name="T60" fmla="*/ 224 w 450"/>
                  <a:gd name="T61" fmla="*/ 564 h 564"/>
                  <a:gd name="T62" fmla="*/ 20 w 450"/>
                  <a:gd name="T63" fmla="*/ 126 h 564"/>
                  <a:gd name="T64" fmla="*/ 20 w 450"/>
                  <a:gd name="T65" fmla="*/ 312 h 564"/>
                  <a:gd name="T66" fmla="*/ 26 w 450"/>
                  <a:gd name="T67" fmla="*/ 356 h 564"/>
                  <a:gd name="T68" fmla="*/ 40 w 450"/>
                  <a:gd name="T69" fmla="*/ 396 h 564"/>
                  <a:gd name="T70" fmla="*/ 66 w 450"/>
                  <a:gd name="T71" fmla="*/ 430 h 564"/>
                  <a:gd name="T72" fmla="*/ 98 w 450"/>
                  <a:gd name="T73" fmla="*/ 458 h 564"/>
                  <a:gd name="T74" fmla="*/ 350 w 450"/>
                  <a:gd name="T75" fmla="*/ 458 h 564"/>
                  <a:gd name="T76" fmla="*/ 368 w 450"/>
                  <a:gd name="T77" fmla="*/ 446 h 564"/>
                  <a:gd name="T78" fmla="*/ 398 w 450"/>
                  <a:gd name="T79" fmla="*/ 414 h 564"/>
                  <a:gd name="T80" fmla="*/ 418 w 450"/>
                  <a:gd name="T81" fmla="*/ 376 h 564"/>
                  <a:gd name="T82" fmla="*/ 428 w 450"/>
                  <a:gd name="T83" fmla="*/ 334 h 564"/>
                  <a:gd name="T84" fmla="*/ 430 w 450"/>
                  <a:gd name="T85" fmla="*/ 126 h 564"/>
                  <a:gd name="T86" fmla="*/ 412 w 450"/>
                  <a:gd name="T87" fmla="*/ 122 h 564"/>
                  <a:gd name="T88" fmla="*/ 360 w 450"/>
                  <a:gd name="T89" fmla="*/ 108 h 564"/>
                  <a:gd name="T90" fmla="*/ 300 w 450"/>
                  <a:gd name="T91" fmla="*/ 78 h 564"/>
                  <a:gd name="T92" fmla="*/ 254 w 450"/>
                  <a:gd name="T93" fmla="*/ 48 h 564"/>
                  <a:gd name="T94" fmla="*/ 224 w 450"/>
                  <a:gd name="T95" fmla="*/ 24 h 564"/>
                  <a:gd name="T96" fmla="*/ 176 w 450"/>
                  <a:gd name="T97" fmla="*/ 64 h 564"/>
                  <a:gd name="T98" fmla="*/ 122 w 450"/>
                  <a:gd name="T99" fmla="*/ 94 h 564"/>
                  <a:gd name="T100" fmla="*/ 56 w 450"/>
                  <a:gd name="T101" fmla="*/ 118 h 564"/>
                  <a:gd name="T102" fmla="*/ 20 w 450"/>
                  <a:gd name="T103" fmla="*/ 126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50" h="564">
                    <a:moveTo>
                      <a:pt x="224" y="564"/>
                    </a:moveTo>
                    <a:lnTo>
                      <a:pt x="224" y="564"/>
                    </a:lnTo>
                    <a:lnTo>
                      <a:pt x="220" y="562"/>
                    </a:lnTo>
                    <a:lnTo>
                      <a:pt x="88" y="474"/>
                    </a:lnTo>
                    <a:lnTo>
                      <a:pt x="88" y="474"/>
                    </a:lnTo>
                    <a:lnTo>
                      <a:pt x="68" y="460"/>
                    </a:lnTo>
                    <a:lnTo>
                      <a:pt x="50" y="444"/>
                    </a:lnTo>
                    <a:lnTo>
                      <a:pt x="36" y="424"/>
                    </a:lnTo>
                    <a:lnTo>
                      <a:pt x="24" y="404"/>
                    </a:lnTo>
                    <a:lnTo>
                      <a:pt x="14" y="384"/>
                    </a:lnTo>
                    <a:lnTo>
                      <a:pt x="6" y="360"/>
                    </a:lnTo>
                    <a:lnTo>
                      <a:pt x="2" y="336"/>
                    </a:lnTo>
                    <a:lnTo>
                      <a:pt x="0" y="312"/>
                    </a:lnTo>
                    <a:lnTo>
                      <a:pt x="0" y="116"/>
                    </a:lnTo>
                    <a:lnTo>
                      <a:pt x="0" y="116"/>
                    </a:lnTo>
                    <a:lnTo>
                      <a:pt x="0" y="112"/>
                    </a:lnTo>
                    <a:lnTo>
                      <a:pt x="2" y="110"/>
                    </a:lnTo>
                    <a:lnTo>
                      <a:pt x="6" y="106"/>
                    </a:lnTo>
                    <a:lnTo>
                      <a:pt x="10" y="106"/>
                    </a:lnTo>
                    <a:lnTo>
                      <a:pt x="10" y="106"/>
                    </a:lnTo>
                    <a:lnTo>
                      <a:pt x="30" y="104"/>
                    </a:lnTo>
                    <a:lnTo>
                      <a:pt x="50" y="100"/>
                    </a:lnTo>
                    <a:lnTo>
                      <a:pt x="70" y="94"/>
                    </a:lnTo>
                    <a:lnTo>
                      <a:pt x="88" y="86"/>
                    </a:lnTo>
                    <a:lnTo>
                      <a:pt x="124" y="70"/>
                    </a:lnTo>
                    <a:lnTo>
                      <a:pt x="154" y="52"/>
                    </a:lnTo>
                    <a:lnTo>
                      <a:pt x="180" y="34"/>
                    </a:lnTo>
                    <a:lnTo>
                      <a:pt x="200" y="18"/>
                    </a:lnTo>
                    <a:lnTo>
                      <a:pt x="218" y="4"/>
                    </a:lnTo>
                    <a:lnTo>
                      <a:pt x="218" y="4"/>
                    </a:lnTo>
                    <a:lnTo>
                      <a:pt x="220" y="2"/>
                    </a:lnTo>
                    <a:lnTo>
                      <a:pt x="224" y="0"/>
                    </a:lnTo>
                    <a:lnTo>
                      <a:pt x="228" y="2"/>
                    </a:lnTo>
                    <a:lnTo>
                      <a:pt x="232" y="4"/>
                    </a:lnTo>
                    <a:lnTo>
                      <a:pt x="232" y="4"/>
                    </a:lnTo>
                    <a:lnTo>
                      <a:pt x="250" y="18"/>
                    </a:lnTo>
                    <a:lnTo>
                      <a:pt x="268" y="34"/>
                    </a:lnTo>
                    <a:lnTo>
                      <a:pt x="294" y="52"/>
                    </a:lnTo>
                    <a:lnTo>
                      <a:pt x="326" y="70"/>
                    </a:lnTo>
                    <a:lnTo>
                      <a:pt x="360" y="86"/>
                    </a:lnTo>
                    <a:lnTo>
                      <a:pt x="380" y="94"/>
                    </a:lnTo>
                    <a:lnTo>
                      <a:pt x="400" y="100"/>
                    </a:lnTo>
                    <a:lnTo>
                      <a:pt x="420" y="104"/>
                    </a:lnTo>
                    <a:lnTo>
                      <a:pt x="440" y="106"/>
                    </a:lnTo>
                    <a:lnTo>
                      <a:pt x="440" y="106"/>
                    </a:lnTo>
                    <a:lnTo>
                      <a:pt x="444" y="106"/>
                    </a:lnTo>
                    <a:lnTo>
                      <a:pt x="446" y="110"/>
                    </a:lnTo>
                    <a:lnTo>
                      <a:pt x="448" y="112"/>
                    </a:lnTo>
                    <a:lnTo>
                      <a:pt x="450" y="116"/>
                    </a:lnTo>
                    <a:lnTo>
                      <a:pt x="450" y="312"/>
                    </a:lnTo>
                    <a:lnTo>
                      <a:pt x="450" y="312"/>
                    </a:lnTo>
                    <a:lnTo>
                      <a:pt x="448" y="336"/>
                    </a:lnTo>
                    <a:lnTo>
                      <a:pt x="444" y="360"/>
                    </a:lnTo>
                    <a:lnTo>
                      <a:pt x="436" y="384"/>
                    </a:lnTo>
                    <a:lnTo>
                      <a:pt x="426" y="404"/>
                    </a:lnTo>
                    <a:lnTo>
                      <a:pt x="414" y="426"/>
                    </a:lnTo>
                    <a:lnTo>
                      <a:pt x="398" y="444"/>
                    </a:lnTo>
                    <a:lnTo>
                      <a:pt x="382" y="460"/>
                    </a:lnTo>
                    <a:lnTo>
                      <a:pt x="362" y="474"/>
                    </a:lnTo>
                    <a:lnTo>
                      <a:pt x="230" y="562"/>
                    </a:lnTo>
                    <a:lnTo>
                      <a:pt x="230" y="562"/>
                    </a:lnTo>
                    <a:lnTo>
                      <a:pt x="224" y="564"/>
                    </a:lnTo>
                    <a:lnTo>
                      <a:pt x="224" y="564"/>
                    </a:lnTo>
                    <a:close/>
                    <a:moveTo>
                      <a:pt x="20" y="126"/>
                    </a:moveTo>
                    <a:lnTo>
                      <a:pt x="20" y="312"/>
                    </a:lnTo>
                    <a:lnTo>
                      <a:pt x="20" y="312"/>
                    </a:lnTo>
                    <a:lnTo>
                      <a:pt x="22" y="334"/>
                    </a:lnTo>
                    <a:lnTo>
                      <a:pt x="26" y="356"/>
                    </a:lnTo>
                    <a:lnTo>
                      <a:pt x="32" y="376"/>
                    </a:lnTo>
                    <a:lnTo>
                      <a:pt x="40" y="396"/>
                    </a:lnTo>
                    <a:lnTo>
                      <a:pt x="52" y="414"/>
                    </a:lnTo>
                    <a:lnTo>
                      <a:pt x="66" y="430"/>
                    </a:lnTo>
                    <a:lnTo>
                      <a:pt x="82" y="446"/>
                    </a:lnTo>
                    <a:lnTo>
                      <a:pt x="98" y="458"/>
                    </a:lnTo>
                    <a:lnTo>
                      <a:pt x="224" y="542"/>
                    </a:lnTo>
                    <a:lnTo>
                      <a:pt x="350" y="458"/>
                    </a:lnTo>
                    <a:lnTo>
                      <a:pt x="350" y="458"/>
                    </a:lnTo>
                    <a:lnTo>
                      <a:pt x="368" y="446"/>
                    </a:lnTo>
                    <a:lnTo>
                      <a:pt x="384" y="430"/>
                    </a:lnTo>
                    <a:lnTo>
                      <a:pt x="398" y="414"/>
                    </a:lnTo>
                    <a:lnTo>
                      <a:pt x="408" y="396"/>
                    </a:lnTo>
                    <a:lnTo>
                      <a:pt x="418" y="376"/>
                    </a:lnTo>
                    <a:lnTo>
                      <a:pt x="424" y="356"/>
                    </a:lnTo>
                    <a:lnTo>
                      <a:pt x="428" y="334"/>
                    </a:lnTo>
                    <a:lnTo>
                      <a:pt x="430" y="312"/>
                    </a:lnTo>
                    <a:lnTo>
                      <a:pt x="430" y="126"/>
                    </a:lnTo>
                    <a:lnTo>
                      <a:pt x="430" y="126"/>
                    </a:lnTo>
                    <a:lnTo>
                      <a:pt x="412" y="122"/>
                    </a:lnTo>
                    <a:lnTo>
                      <a:pt x="394" y="118"/>
                    </a:lnTo>
                    <a:lnTo>
                      <a:pt x="360" y="108"/>
                    </a:lnTo>
                    <a:lnTo>
                      <a:pt x="328" y="94"/>
                    </a:lnTo>
                    <a:lnTo>
                      <a:pt x="300" y="78"/>
                    </a:lnTo>
                    <a:lnTo>
                      <a:pt x="274" y="64"/>
                    </a:lnTo>
                    <a:lnTo>
                      <a:pt x="254" y="48"/>
                    </a:lnTo>
                    <a:lnTo>
                      <a:pt x="224" y="24"/>
                    </a:lnTo>
                    <a:lnTo>
                      <a:pt x="224" y="24"/>
                    </a:lnTo>
                    <a:lnTo>
                      <a:pt x="196" y="48"/>
                    </a:lnTo>
                    <a:lnTo>
                      <a:pt x="176" y="64"/>
                    </a:lnTo>
                    <a:lnTo>
                      <a:pt x="150" y="78"/>
                    </a:lnTo>
                    <a:lnTo>
                      <a:pt x="122" y="94"/>
                    </a:lnTo>
                    <a:lnTo>
                      <a:pt x="90" y="108"/>
                    </a:lnTo>
                    <a:lnTo>
                      <a:pt x="56" y="118"/>
                    </a:lnTo>
                    <a:lnTo>
                      <a:pt x="38" y="122"/>
                    </a:lnTo>
                    <a:lnTo>
                      <a:pt x="20" y="126"/>
                    </a:lnTo>
                    <a:lnTo>
                      <a:pt x="20" y="1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18" name="Freeform 484"/>
              <p:cNvSpPr>
                <a:spLocks noEditPoints="1"/>
              </p:cNvSpPr>
              <p:nvPr/>
            </p:nvSpPr>
            <p:spPr bwMode="auto">
              <a:xfrm>
                <a:off x="-18224500" y="3278188"/>
                <a:ext cx="596900" cy="749300"/>
              </a:xfrm>
              <a:custGeom>
                <a:avLst/>
                <a:gdLst>
                  <a:gd name="T0" fmla="*/ 188 w 376"/>
                  <a:gd name="T1" fmla="*/ 472 h 472"/>
                  <a:gd name="T2" fmla="*/ 74 w 376"/>
                  <a:gd name="T3" fmla="*/ 398 h 472"/>
                  <a:gd name="T4" fmla="*/ 58 w 376"/>
                  <a:gd name="T5" fmla="*/ 386 h 472"/>
                  <a:gd name="T6" fmla="*/ 30 w 376"/>
                  <a:gd name="T7" fmla="*/ 356 h 472"/>
                  <a:gd name="T8" fmla="*/ 12 w 376"/>
                  <a:gd name="T9" fmla="*/ 320 h 472"/>
                  <a:gd name="T10" fmla="*/ 2 w 376"/>
                  <a:gd name="T11" fmla="*/ 282 h 472"/>
                  <a:gd name="T12" fmla="*/ 0 w 376"/>
                  <a:gd name="T13" fmla="*/ 96 h 472"/>
                  <a:gd name="T14" fmla="*/ 2 w 376"/>
                  <a:gd name="T15" fmla="*/ 92 h 472"/>
                  <a:gd name="T16" fmla="*/ 8 w 376"/>
                  <a:gd name="T17" fmla="*/ 88 h 472"/>
                  <a:gd name="T18" fmla="*/ 42 w 376"/>
                  <a:gd name="T19" fmla="*/ 82 h 472"/>
                  <a:gd name="T20" fmla="*/ 74 w 376"/>
                  <a:gd name="T21" fmla="*/ 72 h 472"/>
                  <a:gd name="T22" fmla="*/ 130 w 376"/>
                  <a:gd name="T23" fmla="*/ 44 h 472"/>
                  <a:gd name="T24" fmla="*/ 168 w 376"/>
                  <a:gd name="T25" fmla="*/ 16 h 472"/>
                  <a:gd name="T26" fmla="*/ 184 w 376"/>
                  <a:gd name="T27" fmla="*/ 2 h 472"/>
                  <a:gd name="T28" fmla="*/ 188 w 376"/>
                  <a:gd name="T29" fmla="*/ 0 h 472"/>
                  <a:gd name="T30" fmla="*/ 194 w 376"/>
                  <a:gd name="T31" fmla="*/ 2 h 472"/>
                  <a:gd name="T32" fmla="*/ 208 w 376"/>
                  <a:gd name="T33" fmla="*/ 16 h 472"/>
                  <a:gd name="T34" fmla="*/ 248 w 376"/>
                  <a:gd name="T35" fmla="*/ 44 h 472"/>
                  <a:gd name="T36" fmla="*/ 302 w 376"/>
                  <a:gd name="T37" fmla="*/ 72 h 472"/>
                  <a:gd name="T38" fmla="*/ 336 w 376"/>
                  <a:gd name="T39" fmla="*/ 82 h 472"/>
                  <a:gd name="T40" fmla="*/ 370 w 376"/>
                  <a:gd name="T41" fmla="*/ 88 h 472"/>
                  <a:gd name="T42" fmla="*/ 374 w 376"/>
                  <a:gd name="T43" fmla="*/ 92 h 472"/>
                  <a:gd name="T44" fmla="*/ 376 w 376"/>
                  <a:gd name="T45" fmla="*/ 262 h 472"/>
                  <a:gd name="T46" fmla="*/ 376 w 376"/>
                  <a:gd name="T47" fmla="*/ 282 h 472"/>
                  <a:gd name="T48" fmla="*/ 366 w 376"/>
                  <a:gd name="T49" fmla="*/ 320 h 472"/>
                  <a:gd name="T50" fmla="*/ 348 w 376"/>
                  <a:gd name="T51" fmla="*/ 356 h 472"/>
                  <a:gd name="T52" fmla="*/ 320 w 376"/>
                  <a:gd name="T53" fmla="*/ 386 h 472"/>
                  <a:gd name="T54" fmla="*/ 194 w 376"/>
                  <a:gd name="T55" fmla="*/ 470 h 472"/>
                  <a:gd name="T56" fmla="*/ 188 w 376"/>
                  <a:gd name="T57" fmla="*/ 472 h 472"/>
                  <a:gd name="T58" fmla="*/ 16 w 376"/>
                  <a:gd name="T59" fmla="*/ 104 h 472"/>
                  <a:gd name="T60" fmla="*/ 16 w 376"/>
                  <a:gd name="T61" fmla="*/ 262 h 472"/>
                  <a:gd name="T62" fmla="*/ 20 w 376"/>
                  <a:gd name="T63" fmla="*/ 298 h 472"/>
                  <a:gd name="T64" fmla="*/ 34 w 376"/>
                  <a:gd name="T65" fmla="*/ 332 h 472"/>
                  <a:gd name="T66" fmla="*/ 54 w 376"/>
                  <a:gd name="T67" fmla="*/ 360 h 472"/>
                  <a:gd name="T68" fmla="*/ 82 w 376"/>
                  <a:gd name="T69" fmla="*/ 384 h 472"/>
                  <a:gd name="T70" fmla="*/ 294 w 376"/>
                  <a:gd name="T71" fmla="*/ 384 h 472"/>
                  <a:gd name="T72" fmla="*/ 310 w 376"/>
                  <a:gd name="T73" fmla="*/ 374 h 472"/>
                  <a:gd name="T74" fmla="*/ 334 w 376"/>
                  <a:gd name="T75" fmla="*/ 346 h 472"/>
                  <a:gd name="T76" fmla="*/ 350 w 376"/>
                  <a:gd name="T77" fmla="*/ 316 h 472"/>
                  <a:gd name="T78" fmla="*/ 360 w 376"/>
                  <a:gd name="T79" fmla="*/ 280 h 472"/>
                  <a:gd name="T80" fmla="*/ 360 w 376"/>
                  <a:gd name="T81" fmla="*/ 104 h 472"/>
                  <a:gd name="T82" fmla="*/ 330 w 376"/>
                  <a:gd name="T83" fmla="*/ 98 h 472"/>
                  <a:gd name="T84" fmla="*/ 276 w 376"/>
                  <a:gd name="T85" fmla="*/ 78 h 472"/>
                  <a:gd name="T86" fmla="*/ 230 w 376"/>
                  <a:gd name="T87" fmla="*/ 52 h 472"/>
                  <a:gd name="T88" fmla="*/ 188 w 376"/>
                  <a:gd name="T89" fmla="*/ 20 h 472"/>
                  <a:gd name="T90" fmla="*/ 164 w 376"/>
                  <a:gd name="T91" fmla="*/ 38 h 472"/>
                  <a:gd name="T92" fmla="*/ 126 w 376"/>
                  <a:gd name="T93" fmla="*/ 64 h 472"/>
                  <a:gd name="T94" fmla="*/ 76 w 376"/>
                  <a:gd name="T95" fmla="*/ 90 h 472"/>
                  <a:gd name="T96" fmla="*/ 16 w 376"/>
                  <a:gd name="T97" fmla="*/ 104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76" h="472">
                    <a:moveTo>
                      <a:pt x="188" y="472"/>
                    </a:moveTo>
                    <a:lnTo>
                      <a:pt x="188" y="472"/>
                    </a:lnTo>
                    <a:lnTo>
                      <a:pt x="184" y="470"/>
                    </a:lnTo>
                    <a:lnTo>
                      <a:pt x="74" y="398"/>
                    </a:lnTo>
                    <a:lnTo>
                      <a:pt x="74" y="398"/>
                    </a:lnTo>
                    <a:lnTo>
                      <a:pt x="58" y="386"/>
                    </a:lnTo>
                    <a:lnTo>
                      <a:pt x="42" y="372"/>
                    </a:lnTo>
                    <a:lnTo>
                      <a:pt x="30" y="356"/>
                    </a:lnTo>
                    <a:lnTo>
                      <a:pt x="20" y="340"/>
                    </a:lnTo>
                    <a:lnTo>
                      <a:pt x="12" y="320"/>
                    </a:lnTo>
                    <a:lnTo>
                      <a:pt x="6" y="302"/>
                    </a:lnTo>
                    <a:lnTo>
                      <a:pt x="2" y="282"/>
                    </a:lnTo>
                    <a:lnTo>
                      <a:pt x="0" y="262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2" y="92"/>
                    </a:lnTo>
                    <a:lnTo>
                      <a:pt x="8" y="88"/>
                    </a:lnTo>
                    <a:lnTo>
                      <a:pt x="8" y="88"/>
                    </a:lnTo>
                    <a:lnTo>
                      <a:pt x="26" y="86"/>
                    </a:lnTo>
                    <a:lnTo>
                      <a:pt x="42" y="82"/>
                    </a:lnTo>
                    <a:lnTo>
                      <a:pt x="58" y="78"/>
                    </a:lnTo>
                    <a:lnTo>
                      <a:pt x="74" y="72"/>
                    </a:lnTo>
                    <a:lnTo>
                      <a:pt x="104" y="58"/>
                    </a:lnTo>
                    <a:lnTo>
                      <a:pt x="130" y="44"/>
                    </a:lnTo>
                    <a:lnTo>
                      <a:pt x="152" y="28"/>
                    </a:lnTo>
                    <a:lnTo>
                      <a:pt x="168" y="16"/>
                    </a:lnTo>
                    <a:lnTo>
                      <a:pt x="184" y="2"/>
                    </a:lnTo>
                    <a:lnTo>
                      <a:pt x="184" y="2"/>
                    </a:lnTo>
                    <a:lnTo>
                      <a:pt x="186" y="0"/>
                    </a:lnTo>
                    <a:lnTo>
                      <a:pt x="188" y="0"/>
                    </a:lnTo>
                    <a:lnTo>
                      <a:pt x="192" y="0"/>
                    </a:lnTo>
                    <a:lnTo>
                      <a:pt x="194" y="2"/>
                    </a:lnTo>
                    <a:lnTo>
                      <a:pt x="194" y="2"/>
                    </a:lnTo>
                    <a:lnTo>
                      <a:pt x="208" y="16"/>
                    </a:lnTo>
                    <a:lnTo>
                      <a:pt x="226" y="28"/>
                    </a:lnTo>
                    <a:lnTo>
                      <a:pt x="248" y="44"/>
                    </a:lnTo>
                    <a:lnTo>
                      <a:pt x="274" y="58"/>
                    </a:lnTo>
                    <a:lnTo>
                      <a:pt x="302" y="72"/>
                    </a:lnTo>
                    <a:lnTo>
                      <a:pt x="318" y="78"/>
                    </a:lnTo>
                    <a:lnTo>
                      <a:pt x="336" y="82"/>
                    </a:lnTo>
                    <a:lnTo>
                      <a:pt x="352" y="86"/>
                    </a:lnTo>
                    <a:lnTo>
                      <a:pt x="370" y="88"/>
                    </a:lnTo>
                    <a:lnTo>
                      <a:pt x="370" y="88"/>
                    </a:lnTo>
                    <a:lnTo>
                      <a:pt x="374" y="92"/>
                    </a:lnTo>
                    <a:lnTo>
                      <a:pt x="376" y="96"/>
                    </a:lnTo>
                    <a:lnTo>
                      <a:pt x="376" y="262"/>
                    </a:lnTo>
                    <a:lnTo>
                      <a:pt x="376" y="262"/>
                    </a:lnTo>
                    <a:lnTo>
                      <a:pt x="376" y="282"/>
                    </a:lnTo>
                    <a:lnTo>
                      <a:pt x="372" y="302"/>
                    </a:lnTo>
                    <a:lnTo>
                      <a:pt x="366" y="320"/>
                    </a:lnTo>
                    <a:lnTo>
                      <a:pt x="358" y="340"/>
                    </a:lnTo>
                    <a:lnTo>
                      <a:pt x="348" y="356"/>
                    </a:lnTo>
                    <a:lnTo>
                      <a:pt x="334" y="372"/>
                    </a:lnTo>
                    <a:lnTo>
                      <a:pt x="320" y="386"/>
                    </a:lnTo>
                    <a:lnTo>
                      <a:pt x="304" y="398"/>
                    </a:lnTo>
                    <a:lnTo>
                      <a:pt x="194" y="470"/>
                    </a:lnTo>
                    <a:lnTo>
                      <a:pt x="194" y="470"/>
                    </a:lnTo>
                    <a:lnTo>
                      <a:pt x="188" y="472"/>
                    </a:lnTo>
                    <a:lnTo>
                      <a:pt x="188" y="472"/>
                    </a:lnTo>
                    <a:close/>
                    <a:moveTo>
                      <a:pt x="16" y="104"/>
                    </a:moveTo>
                    <a:lnTo>
                      <a:pt x="16" y="262"/>
                    </a:lnTo>
                    <a:lnTo>
                      <a:pt x="16" y="262"/>
                    </a:lnTo>
                    <a:lnTo>
                      <a:pt x="18" y="280"/>
                    </a:lnTo>
                    <a:lnTo>
                      <a:pt x="20" y="298"/>
                    </a:lnTo>
                    <a:lnTo>
                      <a:pt x="26" y="316"/>
                    </a:lnTo>
                    <a:lnTo>
                      <a:pt x="34" y="332"/>
                    </a:lnTo>
                    <a:lnTo>
                      <a:pt x="44" y="346"/>
                    </a:lnTo>
                    <a:lnTo>
                      <a:pt x="54" y="360"/>
                    </a:lnTo>
                    <a:lnTo>
                      <a:pt x="68" y="374"/>
                    </a:lnTo>
                    <a:lnTo>
                      <a:pt x="82" y="384"/>
                    </a:lnTo>
                    <a:lnTo>
                      <a:pt x="188" y="454"/>
                    </a:lnTo>
                    <a:lnTo>
                      <a:pt x="294" y="384"/>
                    </a:lnTo>
                    <a:lnTo>
                      <a:pt x="294" y="384"/>
                    </a:lnTo>
                    <a:lnTo>
                      <a:pt x="310" y="374"/>
                    </a:lnTo>
                    <a:lnTo>
                      <a:pt x="322" y="360"/>
                    </a:lnTo>
                    <a:lnTo>
                      <a:pt x="334" y="346"/>
                    </a:lnTo>
                    <a:lnTo>
                      <a:pt x="344" y="332"/>
                    </a:lnTo>
                    <a:lnTo>
                      <a:pt x="350" y="316"/>
                    </a:lnTo>
                    <a:lnTo>
                      <a:pt x="356" y="298"/>
                    </a:lnTo>
                    <a:lnTo>
                      <a:pt x="360" y="280"/>
                    </a:lnTo>
                    <a:lnTo>
                      <a:pt x="360" y="262"/>
                    </a:lnTo>
                    <a:lnTo>
                      <a:pt x="360" y="104"/>
                    </a:lnTo>
                    <a:lnTo>
                      <a:pt x="360" y="104"/>
                    </a:lnTo>
                    <a:lnTo>
                      <a:pt x="330" y="98"/>
                    </a:lnTo>
                    <a:lnTo>
                      <a:pt x="302" y="90"/>
                    </a:lnTo>
                    <a:lnTo>
                      <a:pt x="276" y="78"/>
                    </a:lnTo>
                    <a:lnTo>
                      <a:pt x="252" y="64"/>
                    </a:lnTo>
                    <a:lnTo>
                      <a:pt x="230" y="52"/>
                    </a:lnTo>
                    <a:lnTo>
                      <a:pt x="212" y="38"/>
                    </a:lnTo>
                    <a:lnTo>
                      <a:pt x="188" y="20"/>
                    </a:lnTo>
                    <a:lnTo>
                      <a:pt x="188" y="20"/>
                    </a:lnTo>
                    <a:lnTo>
                      <a:pt x="164" y="38"/>
                    </a:lnTo>
                    <a:lnTo>
                      <a:pt x="148" y="52"/>
                    </a:lnTo>
                    <a:lnTo>
                      <a:pt x="126" y="64"/>
                    </a:lnTo>
                    <a:lnTo>
                      <a:pt x="102" y="78"/>
                    </a:lnTo>
                    <a:lnTo>
                      <a:pt x="76" y="90"/>
                    </a:lnTo>
                    <a:lnTo>
                      <a:pt x="46" y="98"/>
                    </a:lnTo>
                    <a:lnTo>
                      <a:pt x="16" y="104"/>
                    </a:lnTo>
                    <a:lnTo>
                      <a:pt x="16" y="1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19" name="Freeform 485"/>
              <p:cNvSpPr>
                <a:spLocks noEditPoints="1"/>
              </p:cNvSpPr>
              <p:nvPr/>
            </p:nvSpPr>
            <p:spPr bwMode="auto">
              <a:xfrm>
                <a:off x="-17999075" y="3595688"/>
                <a:ext cx="149225" cy="149225"/>
              </a:xfrm>
              <a:custGeom>
                <a:avLst/>
                <a:gdLst>
                  <a:gd name="T0" fmla="*/ 46 w 94"/>
                  <a:gd name="T1" fmla="*/ 94 h 94"/>
                  <a:gd name="T2" fmla="*/ 28 w 94"/>
                  <a:gd name="T3" fmla="*/ 90 h 94"/>
                  <a:gd name="T4" fmla="*/ 14 w 94"/>
                  <a:gd name="T5" fmla="*/ 80 h 94"/>
                  <a:gd name="T6" fmla="*/ 4 w 94"/>
                  <a:gd name="T7" fmla="*/ 64 h 94"/>
                  <a:gd name="T8" fmla="*/ 0 w 94"/>
                  <a:gd name="T9" fmla="*/ 46 h 94"/>
                  <a:gd name="T10" fmla="*/ 2 w 94"/>
                  <a:gd name="T11" fmla="*/ 38 h 94"/>
                  <a:gd name="T12" fmla="*/ 8 w 94"/>
                  <a:gd name="T13" fmla="*/ 20 h 94"/>
                  <a:gd name="T14" fmla="*/ 20 w 94"/>
                  <a:gd name="T15" fmla="*/ 8 h 94"/>
                  <a:gd name="T16" fmla="*/ 38 w 94"/>
                  <a:gd name="T17" fmla="*/ 0 h 94"/>
                  <a:gd name="T18" fmla="*/ 46 w 94"/>
                  <a:gd name="T19" fmla="*/ 0 h 94"/>
                  <a:gd name="T20" fmla="*/ 64 w 94"/>
                  <a:gd name="T21" fmla="*/ 4 h 94"/>
                  <a:gd name="T22" fmla="*/ 80 w 94"/>
                  <a:gd name="T23" fmla="*/ 14 h 94"/>
                  <a:gd name="T24" fmla="*/ 90 w 94"/>
                  <a:gd name="T25" fmla="*/ 28 h 94"/>
                  <a:gd name="T26" fmla="*/ 94 w 94"/>
                  <a:gd name="T27" fmla="*/ 46 h 94"/>
                  <a:gd name="T28" fmla="*/ 92 w 94"/>
                  <a:gd name="T29" fmla="*/ 56 h 94"/>
                  <a:gd name="T30" fmla="*/ 86 w 94"/>
                  <a:gd name="T31" fmla="*/ 72 h 94"/>
                  <a:gd name="T32" fmla="*/ 72 w 94"/>
                  <a:gd name="T33" fmla="*/ 86 h 94"/>
                  <a:gd name="T34" fmla="*/ 56 w 94"/>
                  <a:gd name="T35" fmla="*/ 92 h 94"/>
                  <a:gd name="T36" fmla="*/ 46 w 94"/>
                  <a:gd name="T37" fmla="*/ 94 h 94"/>
                  <a:gd name="T38" fmla="*/ 46 w 94"/>
                  <a:gd name="T39" fmla="*/ 16 h 94"/>
                  <a:gd name="T40" fmla="*/ 34 w 94"/>
                  <a:gd name="T41" fmla="*/ 18 h 94"/>
                  <a:gd name="T42" fmla="*/ 18 w 94"/>
                  <a:gd name="T43" fmla="*/ 34 h 94"/>
                  <a:gd name="T44" fmla="*/ 16 w 94"/>
                  <a:gd name="T45" fmla="*/ 46 h 94"/>
                  <a:gd name="T46" fmla="*/ 16 w 94"/>
                  <a:gd name="T47" fmla="*/ 52 h 94"/>
                  <a:gd name="T48" fmla="*/ 26 w 94"/>
                  <a:gd name="T49" fmla="*/ 68 h 94"/>
                  <a:gd name="T50" fmla="*/ 40 w 94"/>
                  <a:gd name="T51" fmla="*/ 76 h 94"/>
                  <a:gd name="T52" fmla="*/ 46 w 94"/>
                  <a:gd name="T53" fmla="*/ 78 h 94"/>
                  <a:gd name="T54" fmla="*/ 58 w 94"/>
                  <a:gd name="T55" fmla="*/ 74 h 94"/>
                  <a:gd name="T56" fmla="*/ 74 w 94"/>
                  <a:gd name="T57" fmla="*/ 58 h 94"/>
                  <a:gd name="T58" fmla="*/ 78 w 94"/>
                  <a:gd name="T59" fmla="*/ 46 h 94"/>
                  <a:gd name="T60" fmla="*/ 76 w 94"/>
                  <a:gd name="T61" fmla="*/ 40 h 94"/>
                  <a:gd name="T62" fmla="*/ 68 w 94"/>
                  <a:gd name="T63" fmla="*/ 26 h 94"/>
                  <a:gd name="T64" fmla="*/ 52 w 94"/>
                  <a:gd name="T65" fmla="*/ 16 h 94"/>
                  <a:gd name="T66" fmla="*/ 46 w 94"/>
                  <a:gd name="T67" fmla="*/ 1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4" h="94">
                    <a:moveTo>
                      <a:pt x="46" y="94"/>
                    </a:moveTo>
                    <a:lnTo>
                      <a:pt x="46" y="94"/>
                    </a:lnTo>
                    <a:lnTo>
                      <a:pt x="38" y="92"/>
                    </a:lnTo>
                    <a:lnTo>
                      <a:pt x="28" y="90"/>
                    </a:lnTo>
                    <a:lnTo>
                      <a:pt x="20" y="86"/>
                    </a:lnTo>
                    <a:lnTo>
                      <a:pt x="14" y="80"/>
                    </a:lnTo>
                    <a:lnTo>
                      <a:pt x="8" y="72"/>
                    </a:lnTo>
                    <a:lnTo>
                      <a:pt x="4" y="64"/>
                    </a:lnTo>
                    <a:lnTo>
                      <a:pt x="2" y="56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2" y="38"/>
                    </a:lnTo>
                    <a:lnTo>
                      <a:pt x="4" y="28"/>
                    </a:lnTo>
                    <a:lnTo>
                      <a:pt x="8" y="20"/>
                    </a:lnTo>
                    <a:lnTo>
                      <a:pt x="14" y="14"/>
                    </a:lnTo>
                    <a:lnTo>
                      <a:pt x="20" y="8"/>
                    </a:lnTo>
                    <a:lnTo>
                      <a:pt x="28" y="4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56" y="0"/>
                    </a:lnTo>
                    <a:lnTo>
                      <a:pt x="64" y="4"/>
                    </a:lnTo>
                    <a:lnTo>
                      <a:pt x="72" y="8"/>
                    </a:lnTo>
                    <a:lnTo>
                      <a:pt x="80" y="14"/>
                    </a:lnTo>
                    <a:lnTo>
                      <a:pt x="86" y="20"/>
                    </a:lnTo>
                    <a:lnTo>
                      <a:pt x="90" y="28"/>
                    </a:lnTo>
                    <a:lnTo>
                      <a:pt x="92" y="38"/>
                    </a:lnTo>
                    <a:lnTo>
                      <a:pt x="94" y="46"/>
                    </a:lnTo>
                    <a:lnTo>
                      <a:pt x="94" y="46"/>
                    </a:lnTo>
                    <a:lnTo>
                      <a:pt x="92" y="56"/>
                    </a:lnTo>
                    <a:lnTo>
                      <a:pt x="90" y="64"/>
                    </a:lnTo>
                    <a:lnTo>
                      <a:pt x="86" y="72"/>
                    </a:lnTo>
                    <a:lnTo>
                      <a:pt x="80" y="80"/>
                    </a:lnTo>
                    <a:lnTo>
                      <a:pt x="72" y="86"/>
                    </a:lnTo>
                    <a:lnTo>
                      <a:pt x="64" y="90"/>
                    </a:lnTo>
                    <a:lnTo>
                      <a:pt x="56" y="92"/>
                    </a:lnTo>
                    <a:lnTo>
                      <a:pt x="46" y="94"/>
                    </a:lnTo>
                    <a:lnTo>
                      <a:pt x="46" y="94"/>
                    </a:lnTo>
                    <a:close/>
                    <a:moveTo>
                      <a:pt x="46" y="16"/>
                    </a:moveTo>
                    <a:lnTo>
                      <a:pt x="46" y="16"/>
                    </a:lnTo>
                    <a:lnTo>
                      <a:pt x="40" y="16"/>
                    </a:lnTo>
                    <a:lnTo>
                      <a:pt x="34" y="18"/>
                    </a:lnTo>
                    <a:lnTo>
                      <a:pt x="26" y="26"/>
                    </a:lnTo>
                    <a:lnTo>
                      <a:pt x="18" y="34"/>
                    </a:lnTo>
                    <a:lnTo>
                      <a:pt x="16" y="40"/>
                    </a:lnTo>
                    <a:lnTo>
                      <a:pt x="16" y="46"/>
                    </a:lnTo>
                    <a:lnTo>
                      <a:pt x="16" y="46"/>
                    </a:lnTo>
                    <a:lnTo>
                      <a:pt x="16" y="52"/>
                    </a:lnTo>
                    <a:lnTo>
                      <a:pt x="18" y="58"/>
                    </a:lnTo>
                    <a:lnTo>
                      <a:pt x="26" y="68"/>
                    </a:lnTo>
                    <a:lnTo>
                      <a:pt x="34" y="74"/>
                    </a:lnTo>
                    <a:lnTo>
                      <a:pt x="40" y="76"/>
                    </a:lnTo>
                    <a:lnTo>
                      <a:pt x="46" y="78"/>
                    </a:lnTo>
                    <a:lnTo>
                      <a:pt x="46" y="78"/>
                    </a:lnTo>
                    <a:lnTo>
                      <a:pt x="52" y="76"/>
                    </a:lnTo>
                    <a:lnTo>
                      <a:pt x="58" y="74"/>
                    </a:lnTo>
                    <a:lnTo>
                      <a:pt x="68" y="68"/>
                    </a:lnTo>
                    <a:lnTo>
                      <a:pt x="74" y="58"/>
                    </a:lnTo>
                    <a:lnTo>
                      <a:pt x="76" y="52"/>
                    </a:lnTo>
                    <a:lnTo>
                      <a:pt x="78" y="46"/>
                    </a:lnTo>
                    <a:lnTo>
                      <a:pt x="78" y="46"/>
                    </a:lnTo>
                    <a:lnTo>
                      <a:pt x="76" y="40"/>
                    </a:lnTo>
                    <a:lnTo>
                      <a:pt x="74" y="34"/>
                    </a:lnTo>
                    <a:lnTo>
                      <a:pt x="68" y="26"/>
                    </a:lnTo>
                    <a:lnTo>
                      <a:pt x="58" y="18"/>
                    </a:lnTo>
                    <a:lnTo>
                      <a:pt x="52" y="16"/>
                    </a:lnTo>
                    <a:lnTo>
                      <a:pt x="46" y="16"/>
                    </a:lnTo>
                    <a:lnTo>
                      <a:pt x="46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20" name="Freeform 486"/>
              <p:cNvSpPr>
                <a:spLocks/>
              </p:cNvSpPr>
              <p:nvPr/>
            </p:nvSpPr>
            <p:spPr bwMode="auto">
              <a:xfrm>
                <a:off x="-18037175" y="3475038"/>
                <a:ext cx="225425" cy="206375"/>
              </a:xfrm>
              <a:custGeom>
                <a:avLst/>
                <a:gdLst>
                  <a:gd name="T0" fmla="*/ 70 w 142"/>
                  <a:gd name="T1" fmla="*/ 130 h 130"/>
                  <a:gd name="T2" fmla="*/ 44 w 142"/>
                  <a:gd name="T3" fmla="*/ 126 h 130"/>
                  <a:gd name="T4" fmla="*/ 20 w 142"/>
                  <a:gd name="T5" fmla="*/ 110 h 130"/>
                  <a:gd name="T6" fmla="*/ 6 w 142"/>
                  <a:gd name="T7" fmla="*/ 88 h 130"/>
                  <a:gd name="T8" fmla="*/ 0 w 142"/>
                  <a:gd name="T9" fmla="*/ 60 h 130"/>
                  <a:gd name="T10" fmla="*/ 2 w 142"/>
                  <a:gd name="T11" fmla="*/ 42 h 130"/>
                  <a:gd name="T12" fmla="*/ 18 w 142"/>
                  <a:gd name="T13" fmla="*/ 12 h 130"/>
                  <a:gd name="T14" fmla="*/ 32 w 142"/>
                  <a:gd name="T15" fmla="*/ 0 h 130"/>
                  <a:gd name="T16" fmla="*/ 38 w 142"/>
                  <a:gd name="T17" fmla="*/ 0 h 130"/>
                  <a:gd name="T18" fmla="*/ 42 w 142"/>
                  <a:gd name="T19" fmla="*/ 2 h 130"/>
                  <a:gd name="T20" fmla="*/ 44 w 142"/>
                  <a:gd name="T21" fmla="*/ 6 h 130"/>
                  <a:gd name="T22" fmla="*/ 42 w 142"/>
                  <a:gd name="T23" fmla="*/ 12 h 130"/>
                  <a:gd name="T24" fmla="*/ 40 w 142"/>
                  <a:gd name="T25" fmla="*/ 14 h 130"/>
                  <a:gd name="T26" fmla="*/ 22 w 142"/>
                  <a:gd name="T27" fmla="*/ 34 h 130"/>
                  <a:gd name="T28" fmla="*/ 16 w 142"/>
                  <a:gd name="T29" fmla="*/ 60 h 130"/>
                  <a:gd name="T30" fmla="*/ 16 w 142"/>
                  <a:gd name="T31" fmla="*/ 70 h 130"/>
                  <a:gd name="T32" fmla="*/ 26 w 142"/>
                  <a:gd name="T33" fmla="*/ 90 h 130"/>
                  <a:gd name="T34" fmla="*/ 40 w 142"/>
                  <a:gd name="T35" fmla="*/ 106 h 130"/>
                  <a:gd name="T36" fmla="*/ 60 w 142"/>
                  <a:gd name="T37" fmla="*/ 114 h 130"/>
                  <a:gd name="T38" fmla="*/ 70 w 142"/>
                  <a:gd name="T39" fmla="*/ 114 h 130"/>
                  <a:gd name="T40" fmla="*/ 92 w 142"/>
                  <a:gd name="T41" fmla="*/ 110 h 130"/>
                  <a:gd name="T42" fmla="*/ 110 w 142"/>
                  <a:gd name="T43" fmla="*/ 98 h 130"/>
                  <a:gd name="T44" fmla="*/ 122 w 142"/>
                  <a:gd name="T45" fmla="*/ 80 h 130"/>
                  <a:gd name="T46" fmla="*/ 126 w 142"/>
                  <a:gd name="T47" fmla="*/ 60 h 130"/>
                  <a:gd name="T48" fmla="*/ 124 w 142"/>
                  <a:gd name="T49" fmla="*/ 46 h 130"/>
                  <a:gd name="T50" fmla="*/ 112 w 142"/>
                  <a:gd name="T51" fmla="*/ 22 h 130"/>
                  <a:gd name="T52" fmla="*/ 102 w 142"/>
                  <a:gd name="T53" fmla="*/ 14 h 130"/>
                  <a:gd name="T54" fmla="*/ 98 w 142"/>
                  <a:gd name="T55" fmla="*/ 8 h 130"/>
                  <a:gd name="T56" fmla="*/ 100 w 142"/>
                  <a:gd name="T57" fmla="*/ 2 h 130"/>
                  <a:gd name="T58" fmla="*/ 102 w 142"/>
                  <a:gd name="T59" fmla="*/ 0 h 130"/>
                  <a:gd name="T60" fmla="*/ 108 w 142"/>
                  <a:gd name="T61" fmla="*/ 0 h 130"/>
                  <a:gd name="T62" fmla="*/ 110 w 142"/>
                  <a:gd name="T63" fmla="*/ 0 h 130"/>
                  <a:gd name="T64" fmla="*/ 134 w 142"/>
                  <a:gd name="T65" fmla="*/ 26 h 130"/>
                  <a:gd name="T66" fmla="*/ 142 w 142"/>
                  <a:gd name="T67" fmla="*/ 60 h 130"/>
                  <a:gd name="T68" fmla="*/ 140 w 142"/>
                  <a:gd name="T69" fmla="*/ 74 h 130"/>
                  <a:gd name="T70" fmla="*/ 130 w 142"/>
                  <a:gd name="T71" fmla="*/ 100 h 130"/>
                  <a:gd name="T72" fmla="*/ 110 w 142"/>
                  <a:gd name="T73" fmla="*/ 118 h 130"/>
                  <a:gd name="T74" fmla="*/ 84 w 142"/>
                  <a:gd name="T75" fmla="*/ 130 h 130"/>
                  <a:gd name="T76" fmla="*/ 70 w 142"/>
                  <a:gd name="T77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2" h="130">
                    <a:moveTo>
                      <a:pt x="70" y="130"/>
                    </a:moveTo>
                    <a:lnTo>
                      <a:pt x="70" y="130"/>
                    </a:lnTo>
                    <a:lnTo>
                      <a:pt x="56" y="130"/>
                    </a:lnTo>
                    <a:lnTo>
                      <a:pt x="44" y="126"/>
                    </a:lnTo>
                    <a:lnTo>
                      <a:pt x="32" y="118"/>
                    </a:lnTo>
                    <a:lnTo>
                      <a:pt x="20" y="110"/>
                    </a:lnTo>
                    <a:lnTo>
                      <a:pt x="12" y="100"/>
                    </a:lnTo>
                    <a:lnTo>
                      <a:pt x="6" y="88"/>
                    </a:lnTo>
                    <a:lnTo>
                      <a:pt x="2" y="74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2" y="42"/>
                    </a:lnTo>
                    <a:lnTo>
                      <a:pt x="8" y="26"/>
                    </a:lnTo>
                    <a:lnTo>
                      <a:pt x="18" y="12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2"/>
                    </a:lnTo>
                    <a:lnTo>
                      <a:pt x="42" y="2"/>
                    </a:lnTo>
                    <a:lnTo>
                      <a:pt x="44" y="6"/>
                    </a:lnTo>
                    <a:lnTo>
                      <a:pt x="44" y="8"/>
                    </a:lnTo>
                    <a:lnTo>
                      <a:pt x="42" y="12"/>
                    </a:lnTo>
                    <a:lnTo>
                      <a:pt x="40" y="14"/>
                    </a:lnTo>
                    <a:lnTo>
                      <a:pt x="40" y="14"/>
                    </a:lnTo>
                    <a:lnTo>
                      <a:pt x="30" y="22"/>
                    </a:lnTo>
                    <a:lnTo>
                      <a:pt x="22" y="34"/>
                    </a:lnTo>
                    <a:lnTo>
                      <a:pt x="18" y="46"/>
                    </a:lnTo>
                    <a:lnTo>
                      <a:pt x="16" y="60"/>
                    </a:lnTo>
                    <a:lnTo>
                      <a:pt x="16" y="60"/>
                    </a:lnTo>
                    <a:lnTo>
                      <a:pt x="16" y="70"/>
                    </a:lnTo>
                    <a:lnTo>
                      <a:pt x="20" y="80"/>
                    </a:lnTo>
                    <a:lnTo>
                      <a:pt x="26" y="90"/>
                    </a:lnTo>
                    <a:lnTo>
                      <a:pt x="32" y="98"/>
                    </a:lnTo>
                    <a:lnTo>
                      <a:pt x="40" y="106"/>
                    </a:lnTo>
                    <a:lnTo>
                      <a:pt x="50" y="110"/>
                    </a:lnTo>
                    <a:lnTo>
                      <a:pt x="60" y="114"/>
                    </a:lnTo>
                    <a:lnTo>
                      <a:pt x="70" y="114"/>
                    </a:lnTo>
                    <a:lnTo>
                      <a:pt x="70" y="114"/>
                    </a:lnTo>
                    <a:lnTo>
                      <a:pt x="82" y="114"/>
                    </a:lnTo>
                    <a:lnTo>
                      <a:pt x="92" y="110"/>
                    </a:lnTo>
                    <a:lnTo>
                      <a:pt x="102" y="106"/>
                    </a:lnTo>
                    <a:lnTo>
                      <a:pt x="110" y="98"/>
                    </a:lnTo>
                    <a:lnTo>
                      <a:pt x="116" y="90"/>
                    </a:lnTo>
                    <a:lnTo>
                      <a:pt x="122" y="80"/>
                    </a:lnTo>
                    <a:lnTo>
                      <a:pt x="124" y="70"/>
                    </a:lnTo>
                    <a:lnTo>
                      <a:pt x="126" y="60"/>
                    </a:lnTo>
                    <a:lnTo>
                      <a:pt x="126" y="60"/>
                    </a:lnTo>
                    <a:lnTo>
                      <a:pt x="124" y="46"/>
                    </a:lnTo>
                    <a:lnTo>
                      <a:pt x="120" y="34"/>
                    </a:lnTo>
                    <a:lnTo>
                      <a:pt x="112" y="22"/>
                    </a:lnTo>
                    <a:lnTo>
                      <a:pt x="102" y="14"/>
                    </a:lnTo>
                    <a:lnTo>
                      <a:pt x="102" y="14"/>
                    </a:lnTo>
                    <a:lnTo>
                      <a:pt x="100" y="12"/>
                    </a:lnTo>
                    <a:lnTo>
                      <a:pt x="98" y="8"/>
                    </a:lnTo>
                    <a:lnTo>
                      <a:pt x="98" y="6"/>
                    </a:lnTo>
                    <a:lnTo>
                      <a:pt x="100" y="2"/>
                    </a:lnTo>
                    <a:lnTo>
                      <a:pt x="100" y="2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24" y="12"/>
                    </a:lnTo>
                    <a:lnTo>
                      <a:pt x="134" y="26"/>
                    </a:lnTo>
                    <a:lnTo>
                      <a:pt x="140" y="42"/>
                    </a:lnTo>
                    <a:lnTo>
                      <a:pt x="142" y="60"/>
                    </a:lnTo>
                    <a:lnTo>
                      <a:pt x="142" y="60"/>
                    </a:lnTo>
                    <a:lnTo>
                      <a:pt x="140" y="74"/>
                    </a:lnTo>
                    <a:lnTo>
                      <a:pt x="136" y="88"/>
                    </a:lnTo>
                    <a:lnTo>
                      <a:pt x="130" y="100"/>
                    </a:lnTo>
                    <a:lnTo>
                      <a:pt x="120" y="110"/>
                    </a:lnTo>
                    <a:lnTo>
                      <a:pt x="110" y="118"/>
                    </a:lnTo>
                    <a:lnTo>
                      <a:pt x="98" y="126"/>
                    </a:lnTo>
                    <a:lnTo>
                      <a:pt x="84" y="130"/>
                    </a:lnTo>
                    <a:lnTo>
                      <a:pt x="70" y="130"/>
                    </a:lnTo>
                    <a:lnTo>
                      <a:pt x="70" y="1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21" name="Freeform 487"/>
              <p:cNvSpPr>
                <a:spLocks/>
              </p:cNvSpPr>
              <p:nvPr/>
            </p:nvSpPr>
            <p:spPr bwMode="auto">
              <a:xfrm>
                <a:off x="-18122900" y="3608388"/>
                <a:ext cx="225425" cy="225425"/>
              </a:xfrm>
              <a:custGeom>
                <a:avLst/>
                <a:gdLst>
                  <a:gd name="T0" fmla="*/ 70 w 142"/>
                  <a:gd name="T1" fmla="*/ 142 h 142"/>
                  <a:gd name="T2" fmla="*/ 38 w 142"/>
                  <a:gd name="T3" fmla="*/ 134 h 142"/>
                  <a:gd name="T4" fmla="*/ 36 w 142"/>
                  <a:gd name="T5" fmla="*/ 132 h 142"/>
                  <a:gd name="T6" fmla="*/ 34 w 142"/>
                  <a:gd name="T7" fmla="*/ 126 h 142"/>
                  <a:gd name="T8" fmla="*/ 36 w 142"/>
                  <a:gd name="T9" fmla="*/ 124 h 142"/>
                  <a:gd name="T10" fmla="*/ 40 w 142"/>
                  <a:gd name="T11" fmla="*/ 120 h 142"/>
                  <a:gd name="T12" fmla="*/ 46 w 142"/>
                  <a:gd name="T13" fmla="*/ 120 h 142"/>
                  <a:gd name="T14" fmla="*/ 58 w 142"/>
                  <a:gd name="T15" fmla="*/ 124 h 142"/>
                  <a:gd name="T16" fmla="*/ 86 w 142"/>
                  <a:gd name="T17" fmla="*/ 124 h 142"/>
                  <a:gd name="T18" fmla="*/ 98 w 142"/>
                  <a:gd name="T19" fmla="*/ 118 h 142"/>
                  <a:gd name="T20" fmla="*/ 114 w 142"/>
                  <a:gd name="T21" fmla="*/ 104 h 142"/>
                  <a:gd name="T22" fmla="*/ 124 w 142"/>
                  <a:gd name="T23" fmla="*/ 84 h 142"/>
                  <a:gd name="T24" fmla="*/ 126 w 142"/>
                  <a:gd name="T25" fmla="*/ 74 h 142"/>
                  <a:gd name="T26" fmla="*/ 122 w 142"/>
                  <a:gd name="T27" fmla="*/ 52 h 142"/>
                  <a:gd name="T28" fmla="*/ 118 w 142"/>
                  <a:gd name="T29" fmla="*/ 42 h 142"/>
                  <a:gd name="T30" fmla="*/ 104 w 142"/>
                  <a:gd name="T31" fmla="*/ 26 h 142"/>
                  <a:gd name="T32" fmla="*/ 84 w 142"/>
                  <a:gd name="T33" fmla="*/ 16 h 142"/>
                  <a:gd name="T34" fmla="*/ 64 w 142"/>
                  <a:gd name="T35" fmla="*/ 16 h 142"/>
                  <a:gd name="T36" fmla="*/ 42 w 142"/>
                  <a:gd name="T37" fmla="*/ 22 h 142"/>
                  <a:gd name="T38" fmla="*/ 32 w 142"/>
                  <a:gd name="T39" fmla="*/ 30 h 142"/>
                  <a:gd name="T40" fmla="*/ 18 w 142"/>
                  <a:gd name="T41" fmla="*/ 54 h 142"/>
                  <a:gd name="T42" fmla="*/ 16 w 142"/>
                  <a:gd name="T43" fmla="*/ 66 h 142"/>
                  <a:gd name="T44" fmla="*/ 12 w 142"/>
                  <a:gd name="T45" fmla="*/ 72 h 142"/>
                  <a:gd name="T46" fmla="*/ 6 w 142"/>
                  <a:gd name="T47" fmla="*/ 74 h 142"/>
                  <a:gd name="T48" fmla="*/ 2 w 142"/>
                  <a:gd name="T49" fmla="*/ 72 h 142"/>
                  <a:gd name="T50" fmla="*/ 0 w 142"/>
                  <a:gd name="T51" fmla="*/ 66 h 142"/>
                  <a:gd name="T52" fmla="*/ 2 w 142"/>
                  <a:gd name="T53" fmla="*/ 48 h 142"/>
                  <a:gd name="T54" fmla="*/ 20 w 142"/>
                  <a:gd name="T55" fmla="*/ 20 h 142"/>
                  <a:gd name="T56" fmla="*/ 34 w 142"/>
                  <a:gd name="T57" fmla="*/ 8 h 142"/>
                  <a:gd name="T58" fmla="*/ 62 w 142"/>
                  <a:gd name="T59" fmla="*/ 0 h 142"/>
                  <a:gd name="T60" fmla="*/ 88 w 142"/>
                  <a:gd name="T61" fmla="*/ 2 h 142"/>
                  <a:gd name="T62" fmla="*/ 112 w 142"/>
                  <a:gd name="T63" fmla="*/ 14 h 142"/>
                  <a:gd name="T64" fmla="*/ 132 w 142"/>
                  <a:gd name="T65" fmla="*/ 34 h 142"/>
                  <a:gd name="T66" fmla="*/ 138 w 142"/>
                  <a:gd name="T67" fmla="*/ 48 h 142"/>
                  <a:gd name="T68" fmla="*/ 142 w 142"/>
                  <a:gd name="T69" fmla="*/ 74 h 142"/>
                  <a:gd name="T70" fmla="*/ 138 w 142"/>
                  <a:gd name="T71" fmla="*/ 88 h 142"/>
                  <a:gd name="T72" fmla="*/ 126 w 142"/>
                  <a:gd name="T73" fmla="*/ 114 h 142"/>
                  <a:gd name="T74" fmla="*/ 106 w 142"/>
                  <a:gd name="T75" fmla="*/ 132 h 142"/>
                  <a:gd name="T76" fmla="*/ 98 w 142"/>
                  <a:gd name="T77" fmla="*/ 136 h 142"/>
                  <a:gd name="T78" fmla="*/ 80 w 142"/>
                  <a:gd name="T79" fmla="*/ 140 h 142"/>
                  <a:gd name="T80" fmla="*/ 70 w 142"/>
                  <a:gd name="T81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2" h="142">
                    <a:moveTo>
                      <a:pt x="70" y="142"/>
                    </a:moveTo>
                    <a:lnTo>
                      <a:pt x="70" y="142"/>
                    </a:lnTo>
                    <a:lnTo>
                      <a:pt x="54" y="140"/>
                    </a:lnTo>
                    <a:lnTo>
                      <a:pt x="38" y="134"/>
                    </a:lnTo>
                    <a:lnTo>
                      <a:pt x="38" y="134"/>
                    </a:lnTo>
                    <a:lnTo>
                      <a:pt x="36" y="132"/>
                    </a:lnTo>
                    <a:lnTo>
                      <a:pt x="34" y="130"/>
                    </a:lnTo>
                    <a:lnTo>
                      <a:pt x="34" y="126"/>
                    </a:lnTo>
                    <a:lnTo>
                      <a:pt x="36" y="124"/>
                    </a:lnTo>
                    <a:lnTo>
                      <a:pt x="36" y="124"/>
                    </a:lnTo>
                    <a:lnTo>
                      <a:pt x="38" y="120"/>
                    </a:lnTo>
                    <a:lnTo>
                      <a:pt x="40" y="120"/>
                    </a:lnTo>
                    <a:lnTo>
                      <a:pt x="42" y="118"/>
                    </a:lnTo>
                    <a:lnTo>
                      <a:pt x="46" y="120"/>
                    </a:lnTo>
                    <a:lnTo>
                      <a:pt x="46" y="120"/>
                    </a:lnTo>
                    <a:lnTo>
                      <a:pt x="58" y="124"/>
                    </a:lnTo>
                    <a:lnTo>
                      <a:pt x="72" y="126"/>
                    </a:lnTo>
                    <a:lnTo>
                      <a:pt x="86" y="124"/>
                    </a:lnTo>
                    <a:lnTo>
                      <a:pt x="98" y="118"/>
                    </a:lnTo>
                    <a:lnTo>
                      <a:pt x="98" y="118"/>
                    </a:lnTo>
                    <a:lnTo>
                      <a:pt x="106" y="112"/>
                    </a:lnTo>
                    <a:lnTo>
                      <a:pt x="114" y="104"/>
                    </a:lnTo>
                    <a:lnTo>
                      <a:pt x="120" y="94"/>
                    </a:lnTo>
                    <a:lnTo>
                      <a:pt x="124" y="84"/>
                    </a:lnTo>
                    <a:lnTo>
                      <a:pt x="124" y="84"/>
                    </a:lnTo>
                    <a:lnTo>
                      <a:pt x="126" y="74"/>
                    </a:lnTo>
                    <a:lnTo>
                      <a:pt x="124" y="62"/>
                    </a:lnTo>
                    <a:lnTo>
                      <a:pt x="122" y="52"/>
                    </a:lnTo>
                    <a:lnTo>
                      <a:pt x="118" y="42"/>
                    </a:lnTo>
                    <a:lnTo>
                      <a:pt x="118" y="42"/>
                    </a:lnTo>
                    <a:lnTo>
                      <a:pt x="112" y="34"/>
                    </a:lnTo>
                    <a:lnTo>
                      <a:pt x="104" y="26"/>
                    </a:lnTo>
                    <a:lnTo>
                      <a:pt x="94" y="20"/>
                    </a:lnTo>
                    <a:lnTo>
                      <a:pt x="84" y="16"/>
                    </a:lnTo>
                    <a:lnTo>
                      <a:pt x="74" y="16"/>
                    </a:lnTo>
                    <a:lnTo>
                      <a:pt x="64" y="16"/>
                    </a:lnTo>
                    <a:lnTo>
                      <a:pt x="52" y="18"/>
                    </a:lnTo>
                    <a:lnTo>
                      <a:pt x="42" y="22"/>
                    </a:lnTo>
                    <a:lnTo>
                      <a:pt x="42" y="22"/>
                    </a:lnTo>
                    <a:lnTo>
                      <a:pt x="32" y="30"/>
                    </a:lnTo>
                    <a:lnTo>
                      <a:pt x="24" y="42"/>
                    </a:lnTo>
                    <a:lnTo>
                      <a:pt x="18" y="54"/>
                    </a:lnTo>
                    <a:lnTo>
                      <a:pt x="16" y="66"/>
                    </a:lnTo>
                    <a:lnTo>
                      <a:pt x="16" y="66"/>
                    </a:lnTo>
                    <a:lnTo>
                      <a:pt x="14" y="70"/>
                    </a:lnTo>
                    <a:lnTo>
                      <a:pt x="12" y="72"/>
                    </a:lnTo>
                    <a:lnTo>
                      <a:pt x="6" y="74"/>
                    </a:lnTo>
                    <a:lnTo>
                      <a:pt x="6" y="74"/>
                    </a:lnTo>
                    <a:lnTo>
                      <a:pt x="4" y="74"/>
                    </a:lnTo>
                    <a:lnTo>
                      <a:pt x="2" y="72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2" y="48"/>
                    </a:lnTo>
                    <a:lnTo>
                      <a:pt x="10" y="32"/>
                    </a:lnTo>
                    <a:lnTo>
                      <a:pt x="20" y="20"/>
                    </a:lnTo>
                    <a:lnTo>
                      <a:pt x="34" y="8"/>
                    </a:lnTo>
                    <a:lnTo>
                      <a:pt x="34" y="8"/>
                    </a:lnTo>
                    <a:lnTo>
                      <a:pt x="48" y="2"/>
                    </a:lnTo>
                    <a:lnTo>
                      <a:pt x="62" y="0"/>
                    </a:lnTo>
                    <a:lnTo>
                      <a:pt x="76" y="0"/>
                    </a:lnTo>
                    <a:lnTo>
                      <a:pt x="88" y="2"/>
                    </a:lnTo>
                    <a:lnTo>
                      <a:pt x="102" y="6"/>
                    </a:lnTo>
                    <a:lnTo>
                      <a:pt x="112" y="14"/>
                    </a:lnTo>
                    <a:lnTo>
                      <a:pt x="124" y="22"/>
                    </a:lnTo>
                    <a:lnTo>
                      <a:pt x="132" y="34"/>
                    </a:lnTo>
                    <a:lnTo>
                      <a:pt x="132" y="34"/>
                    </a:lnTo>
                    <a:lnTo>
                      <a:pt x="138" y="48"/>
                    </a:lnTo>
                    <a:lnTo>
                      <a:pt x="140" y="60"/>
                    </a:lnTo>
                    <a:lnTo>
                      <a:pt x="142" y="74"/>
                    </a:lnTo>
                    <a:lnTo>
                      <a:pt x="138" y="88"/>
                    </a:lnTo>
                    <a:lnTo>
                      <a:pt x="138" y="88"/>
                    </a:lnTo>
                    <a:lnTo>
                      <a:pt x="134" y="102"/>
                    </a:lnTo>
                    <a:lnTo>
                      <a:pt x="126" y="114"/>
                    </a:lnTo>
                    <a:lnTo>
                      <a:pt x="118" y="124"/>
                    </a:lnTo>
                    <a:lnTo>
                      <a:pt x="106" y="132"/>
                    </a:lnTo>
                    <a:lnTo>
                      <a:pt x="106" y="132"/>
                    </a:lnTo>
                    <a:lnTo>
                      <a:pt x="98" y="136"/>
                    </a:lnTo>
                    <a:lnTo>
                      <a:pt x="88" y="138"/>
                    </a:lnTo>
                    <a:lnTo>
                      <a:pt x="80" y="140"/>
                    </a:lnTo>
                    <a:lnTo>
                      <a:pt x="70" y="142"/>
                    </a:lnTo>
                    <a:lnTo>
                      <a:pt x="70" y="1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22" name="Freeform 488"/>
              <p:cNvSpPr>
                <a:spLocks/>
              </p:cNvSpPr>
              <p:nvPr/>
            </p:nvSpPr>
            <p:spPr bwMode="auto">
              <a:xfrm>
                <a:off x="-17951450" y="3608388"/>
                <a:ext cx="225425" cy="225425"/>
              </a:xfrm>
              <a:custGeom>
                <a:avLst/>
                <a:gdLst>
                  <a:gd name="T0" fmla="*/ 72 w 142"/>
                  <a:gd name="T1" fmla="*/ 142 h 142"/>
                  <a:gd name="T2" fmla="*/ 54 w 142"/>
                  <a:gd name="T3" fmla="*/ 138 h 142"/>
                  <a:gd name="T4" fmla="*/ 36 w 142"/>
                  <a:gd name="T5" fmla="*/ 132 h 142"/>
                  <a:gd name="T6" fmla="*/ 24 w 142"/>
                  <a:gd name="T7" fmla="*/ 124 h 142"/>
                  <a:gd name="T8" fmla="*/ 8 w 142"/>
                  <a:gd name="T9" fmla="*/ 102 h 142"/>
                  <a:gd name="T10" fmla="*/ 2 w 142"/>
                  <a:gd name="T11" fmla="*/ 88 h 142"/>
                  <a:gd name="T12" fmla="*/ 0 w 142"/>
                  <a:gd name="T13" fmla="*/ 60 h 142"/>
                  <a:gd name="T14" fmla="*/ 10 w 142"/>
                  <a:gd name="T15" fmla="*/ 34 h 142"/>
                  <a:gd name="T16" fmla="*/ 18 w 142"/>
                  <a:gd name="T17" fmla="*/ 24 h 142"/>
                  <a:gd name="T18" fmla="*/ 40 w 142"/>
                  <a:gd name="T19" fmla="*/ 6 h 142"/>
                  <a:gd name="T20" fmla="*/ 52 w 142"/>
                  <a:gd name="T21" fmla="*/ 2 h 142"/>
                  <a:gd name="T22" fmla="*/ 80 w 142"/>
                  <a:gd name="T23" fmla="*/ 0 h 142"/>
                  <a:gd name="T24" fmla="*/ 106 w 142"/>
                  <a:gd name="T25" fmla="*/ 8 h 142"/>
                  <a:gd name="T26" fmla="*/ 120 w 142"/>
                  <a:gd name="T27" fmla="*/ 20 h 142"/>
                  <a:gd name="T28" fmla="*/ 138 w 142"/>
                  <a:gd name="T29" fmla="*/ 48 h 142"/>
                  <a:gd name="T30" fmla="*/ 142 w 142"/>
                  <a:gd name="T31" fmla="*/ 66 h 142"/>
                  <a:gd name="T32" fmla="*/ 140 w 142"/>
                  <a:gd name="T33" fmla="*/ 72 h 142"/>
                  <a:gd name="T34" fmla="*/ 134 w 142"/>
                  <a:gd name="T35" fmla="*/ 74 h 142"/>
                  <a:gd name="T36" fmla="*/ 128 w 142"/>
                  <a:gd name="T37" fmla="*/ 72 h 142"/>
                  <a:gd name="T38" fmla="*/ 126 w 142"/>
                  <a:gd name="T39" fmla="*/ 66 h 142"/>
                  <a:gd name="T40" fmla="*/ 124 w 142"/>
                  <a:gd name="T41" fmla="*/ 54 h 142"/>
                  <a:gd name="T42" fmla="*/ 110 w 142"/>
                  <a:gd name="T43" fmla="*/ 30 h 142"/>
                  <a:gd name="T44" fmla="*/ 98 w 142"/>
                  <a:gd name="T45" fmla="*/ 22 h 142"/>
                  <a:gd name="T46" fmla="*/ 78 w 142"/>
                  <a:gd name="T47" fmla="*/ 16 h 142"/>
                  <a:gd name="T48" fmla="*/ 58 w 142"/>
                  <a:gd name="T49" fmla="*/ 16 h 142"/>
                  <a:gd name="T50" fmla="*/ 46 w 142"/>
                  <a:gd name="T51" fmla="*/ 20 h 142"/>
                  <a:gd name="T52" fmla="*/ 30 w 142"/>
                  <a:gd name="T53" fmla="*/ 34 h 142"/>
                  <a:gd name="T54" fmla="*/ 24 w 142"/>
                  <a:gd name="T55" fmla="*/ 42 h 142"/>
                  <a:gd name="T56" fmla="*/ 16 w 142"/>
                  <a:gd name="T57" fmla="*/ 62 h 142"/>
                  <a:gd name="T58" fmla="*/ 18 w 142"/>
                  <a:gd name="T59" fmla="*/ 84 h 142"/>
                  <a:gd name="T60" fmla="*/ 22 w 142"/>
                  <a:gd name="T61" fmla="*/ 94 h 142"/>
                  <a:gd name="T62" fmla="*/ 34 w 142"/>
                  <a:gd name="T63" fmla="*/ 112 h 142"/>
                  <a:gd name="T64" fmla="*/ 44 w 142"/>
                  <a:gd name="T65" fmla="*/ 118 h 142"/>
                  <a:gd name="T66" fmla="*/ 70 w 142"/>
                  <a:gd name="T67" fmla="*/ 126 h 142"/>
                  <a:gd name="T68" fmla="*/ 96 w 142"/>
                  <a:gd name="T69" fmla="*/ 120 h 142"/>
                  <a:gd name="T70" fmla="*/ 98 w 142"/>
                  <a:gd name="T71" fmla="*/ 118 h 142"/>
                  <a:gd name="T72" fmla="*/ 104 w 142"/>
                  <a:gd name="T73" fmla="*/ 120 h 142"/>
                  <a:gd name="T74" fmla="*/ 106 w 142"/>
                  <a:gd name="T75" fmla="*/ 124 h 142"/>
                  <a:gd name="T76" fmla="*/ 106 w 142"/>
                  <a:gd name="T77" fmla="*/ 130 h 142"/>
                  <a:gd name="T78" fmla="*/ 102 w 142"/>
                  <a:gd name="T79" fmla="*/ 134 h 142"/>
                  <a:gd name="T80" fmla="*/ 88 w 142"/>
                  <a:gd name="T81" fmla="*/ 140 h 142"/>
                  <a:gd name="T82" fmla="*/ 72 w 142"/>
                  <a:gd name="T83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2" h="142">
                    <a:moveTo>
                      <a:pt x="72" y="142"/>
                    </a:moveTo>
                    <a:lnTo>
                      <a:pt x="72" y="142"/>
                    </a:lnTo>
                    <a:lnTo>
                      <a:pt x="62" y="140"/>
                    </a:lnTo>
                    <a:lnTo>
                      <a:pt x="54" y="138"/>
                    </a:lnTo>
                    <a:lnTo>
                      <a:pt x="44" y="136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24" y="124"/>
                    </a:lnTo>
                    <a:lnTo>
                      <a:pt x="14" y="114"/>
                    </a:lnTo>
                    <a:lnTo>
                      <a:pt x="8" y="102"/>
                    </a:lnTo>
                    <a:lnTo>
                      <a:pt x="2" y="88"/>
                    </a:lnTo>
                    <a:lnTo>
                      <a:pt x="2" y="88"/>
                    </a:lnTo>
                    <a:lnTo>
                      <a:pt x="0" y="74"/>
                    </a:lnTo>
                    <a:lnTo>
                      <a:pt x="0" y="60"/>
                    </a:lnTo>
                    <a:lnTo>
                      <a:pt x="4" y="48"/>
                    </a:lnTo>
                    <a:lnTo>
                      <a:pt x="10" y="34"/>
                    </a:lnTo>
                    <a:lnTo>
                      <a:pt x="10" y="34"/>
                    </a:lnTo>
                    <a:lnTo>
                      <a:pt x="18" y="24"/>
                    </a:lnTo>
                    <a:lnTo>
                      <a:pt x="28" y="14"/>
                    </a:lnTo>
                    <a:lnTo>
                      <a:pt x="40" y="6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66" y="0"/>
                    </a:lnTo>
                    <a:lnTo>
                      <a:pt x="80" y="0"/>
                    </a:lnTo>
                    <a:lnTo>
                      <a:pt x="94" y="2"/>
                    </a:lnTo>
                    <a:lnTo>
                      <a:pt x="106" y="8"/>
                    </a:lnTo>
                    <a:lnTo>
                      <a:pt x="106" y="8"/>
                    </a:lnTo>
                    <a:lnTo>
                      <a:pt x="120" y="20"/>
                    </a:lnTo>
                    <a:lnTo>
                      <a:pt x="132" y="32"/>
                    </a:lnTo>
                    <a:lnTo>
                      <a:pt x="138" y="48"/>
                    </a:lnTo>
                    <a:lnTo>
                      <a:pt x="142" y="66"/>
                    </a:lnTo>
                    <a:lnTo>
                      <a:pt x="142" y="66"/>
                    </a:lnTo>
                    <a:lnTo>
                      <a:pt x="142" y="68"/>
                    </a:lnTo>
                    <a:lnTo>
                      <a:pt x="140" y="72"/>
                    </a:lnTo>
                    <a:lnTo>
                      <a:pt x="138" y="74"/>
                    </a:lnTo>
                    <a:lnTo>
                      <a:pt x="134" y="74"/>
                    </a:lnTo>
                    <a:lnTo>
                      <a:pt x="134" y="74"/>
                    </a:lnTo>
                    <a:lnTo>
                      <a:pt x="128" y="72"/>
                    </a:lnTo>
                    <a:lnTo>
                      <a:pt x="128" y="70"/>
                    </a:lnTo>
                    <a:lnTo>
                      <a:pt x="126" y="66"/>
                    </a:lnTo>
                    <a:lnTo>
                      <a:pt x="126" y="66"/>
                    </a:lnTo>
                    <a:lnTo>
                      <a:pt x="124" y="54"/>
                    </a:lnTo>
                    <a:lnTo>
                      <a:pt x="118" y="42"/>
                    </a:lnTo>
                    <a:lnTo>
                      <a:pt x="110" y="30"/>
                    </a:lnTo>
                    <a:lnTo>
                      <a:pt x="98" y="22"/>
                    </a:lnTo>
                    <a:lnTo>
                      <a:pt x="98" y="22"/>
                    </a:lnTo>
                    <a:lnTo>
                      <a:pt x="88" y="18"/>
                    </a:lnTo>
                    <a:lnTo>
                      <a:pt x="78" y="16"/>
                    </a:lnTo>
                    <a:lnTo>
                      <a:pt x="68" y="16"/>
                    </a:lnTo>
                    <a:lnTo>
                      <a:pt x="58" y="16"/>
                    </a:lnTo>
                    <a:lnTo>
                      <a:pt x="58" y="16"/>
                    </a:lnTo>
                    <a:lnTo>
                      <a:pt x="46" y="20"/>
                    </a:lnTo>
                    <a:lnTo>
                      <a:pt x="38" y="26"/>
                    </a:lnTo>
                    <a:lnTo>
                      <a:pt x="30" y="34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0" y="52"/>
                    </a:lnTo>
                    <a:lnTo>
                      <a:pt x="16" y="62"/>
                    </a:lnTo>
                    <a:lnTo>
                      <a:pt x="16" y="74"/>
                    </a:lnTo>
                    <a:lnTo>
                      <a:pt x="18" y="84"/>
                    </a:lnTo>
                    <a:lnTo>
                      <a:pt x="18" y="84"/>
                    </a:lnTo>
                    <a:lnTo>
                      <a:pt x="22" y="94"/>
                    </a:lnTo>
                    <a:lnTo>
                      <a:pt x="28" y="104"/>
                    </a:lnTo>
                    <a:lnTo>
                      <a:pt x="34" y="112"/>
                    </a:lnTo>
                    <a:lnTo>
                      <a:pt x="44" y="118"/>
                    </a:lnTo>
                    <a:lnTo>
                      <a:pt x="44" y="118"/>
                    </a:lnTo>
                    <a:lnTo>
                      <a:pt x="56" y="124"/>
                    </a:lnTo>
                    <a:lnTo>
                      <a:pt x="70" y="126"/>
                    </a:lnTo>
                    <a:lnTo>
                      <a:pt x="82" y="124"/>
                    </a:lnTo>
                    <a:lnTo>
                      <a:pt x="96" y="120"/>
                    </a:lnTo>
                    <a:lnTo>
                      <a:pt x="96" y="120"/>
                    </a:lnTo>
                    <a:lnTo>
                      <a:pt x="98" y="118"/>
                    </a:lnTo>
                    <a:lnTo>
                      <a:pt x="102" y="120"/>
                    </a:lnTo>
                    <a:lnTo>
                      <a:pt x="104" y="120"/>
                    </a:lnTo>
                    <a:lnTo>
                      <a:pt x="106" y="124"/>
                    </a:lnTo>
                    <a:lnTo>
                      <a:pt x="106" y="124"/>
                    </a:lnTo>
                    <a:lnTo>
                      <a:pt x="108" y="126"/>
                    </a:lnTo>
                    <a:lnTo>
                      <a:pt x="106" y="130"/>
                    </a:lnTo>
                    <a:lnTo>
                      <a:pt x="106" y="132"/>
                    </a:lnTo>
                    <a:lnTo>
                      <a:pt x="102" y="134"/>
                    </a:lnTo>
                    <a:lnTo>
                      <a:pt x="102" y="134"/>
                    </a:lnTo>
                    <a:lnTo>
                      <a:pt x="88" y="140"/>
                    </a:lnTo>
                    <a:lnTo>
                      <a:pt x="72" y="142"/>
                    </a:lnTo>
                    <a:lnTo>
                      <a:pt x="72" y="1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6044" name="그룹 6043"/>
            <p:cNvGrpSpPr/>
            <p:nvPr/>
          </p:nvGrpSpPr>
          <p:grpSpPr>
            <a:xfrm>
              <a:off x="3275856" y="3252788"/>
              <a:ext cx="501650" cy="485775"/>
              <a:chOff x="-12525375" y="-2157413"/>
              <a:chExt cx="501650" cy="485775"/>
            </a:xfrm>
            <a:solidFill>
              <a:srgbClr val="37C5F1"/>
            </a:solidFill>
          </p:grpSpPr>
          <p:sp>
            <p:nvSpPr>
              <p:cNvPr id="5619" name="Freeform 585"/>
              <p:cNvSpPr>
                <a:spLocks/>
              </p:cNvSpPr>
              <p:nvPr/>
            </p:nvSpPr>
            <p:spPr bwMode="auto">
              <a:xfrm>
                <a:off x="-12226925" y="-2157413"/>
                <a:ext cx="203200" cy="485775"/>
              </a:xfrm>
              <a:custGeom>
                <a:avLst/>
                <a:gdLst>
                  <a:gd name="T0" fmla="*/ 104 w 128"/>
                  <a:gd name="T1" fmla="*/ 306 h 306"/>
                  <a:gd name="T2" fmla="*/ 64 w 128"/>
                  <a:gd name="T3" fmla="*/ 272 h 306"/>
                  <a:gd name="T4" fmla="*/ 58 w 128"/>
                  <a:gd name="T5" fmla="*/ 270 h 306"/>
                  <a:gd name="T6" fmla="*/ 44 w 128"/>
                  <a:gd name="T7" fmla="*/ 262 h 306"/>
                  <a:gd name="T8" fmla="*/ 34 w 128"/>
                  <a:gd name="T9" fmla="*/ 246 h 306"/>
                  <a:gd name="T10" fmla="*/ 34 w 128"/>
                  <a:gd name="T11" fmla="*/ 222 h 306"/>
                  <a:gd name="T12" fmla="*/ 34 w 128"/>
                  <a:gd name="T13" fmla="*/ 220 h 306"/>
                  <a:gd name="T14" fmla="*/ 40 w 128"/>
                  <a:gd name="T15" fmla="*/ 214 h 306"/>
                  <a:gd name="T16" fmla="*/ 76 w 128"/>
                  <a:gd name="T17" fmla="*/ 214 h 306"/>
                  <a:gd name="T18" fmla="*/ 78 w 128"/>
                  <a:gd name="T19" fmla="*/ 212 h 306"/>
                  <a:gd name="T20" fmla="*/ 78 w 128"/>
                  <a:gd name="T21" fmla="*/ 210 h 306"/>
                  <a:gd name="T22" fmla="*/ 38 w 128"/>
                  <a:gd name="T23" fmla="*/ 202 h 306"/>
                  <a:gd name="T24" fmla="*/ 34 w 128"/>
                  <a:gd name="T25" fmla="*/ 198 h 306"/>
                  <a:gd name="T26" fmla="*/ 32 w 128"/>
                  <a:gd name="T27" fmla="*/ 170 h 306"/>
                  <a:gd name="T28" fmla="*/ 18 w 128"/>
                  <a:gd name="T29" fmla="*/ 170 h 306"/>
                  <a:gd name="T30" fmla="*/ 10 w 128"/>
                  <a:gd name="T31" fmla="*/ 166 h 306"/>
                  <a:gd name="T32" fmla="*/ 2 w 128"/>
                  <a:gd name="T33" fmla="*/ 158 h 306"/>
                  <a:gd name="T34" fmla="*/ 0 w 128"/>
                  <a:gd name="T35" fmla="*/ 154 h 306"/>
                  <a:gd name="T36" fmla="*/ 0 w 128"/>
                  <a:gd name="T37" fmla="*/ 144 h 306"/>
                  <a:gd name="T38" fmla="*/ 28 w 128"/>
                  <a:gd name="T39" fmla="*/ 92 h 306"/>
                  <a:gd name="T40" fmla="*/ 32 w 128"/>
                  <a:gd name="T41" fmla="*/ 82 h 306"/>
                  <a:gd name="T42" fmla="*/ 34 w 128"/>
                  <a:gd name="T43" fmla="*/ 72 h 306"/>
                  <a:gd name="T44" fmla="*/ 36 w 128"/>
                  <a:gd name="T45" fmla="*/ 52 h 306"/>
                  <a:gd name="T46" fmla="*/ 46 w 128"/>
                  <a:gd name="T47" fmla="*/ 36 h 306"/>
                  <a:gd name="T48" fmla="*/ 58 w 128"/>
                  <a:gd name="T49" fmla="*/ 22 h 306"/>
                  <a:gd name="T50" fmla="*/ 76 w 128"/>
                  <a:gd name="T51" fmla="*/ 14 h 306"/>
                  <a:gd name="T52" fmla="*/ 128 w 128"/>
                  <a:gd name="T53" fmla="*/ 16 h 306"/>
                  <a:gd name="T54" fmla="*/ 80 w 128"/>
                  <a:gd name="T55" fmla="*/ 30 h 306"/>
                  <a:gd name="T56" fmla="*/ 58 w 128"/>
                  <a:gd name="T57" fmla="*/ 46 h 306"/>
                  <a:gd name="T58" fmla="*/ 50 w 128"/>
                  <a:gd name="T59" fmla="*/ 72 h 306"/>
                  <a:gd name="T60" fmla="*/ 48 w 128"/>
                  <a:gd name="T61" fmla="*/ 86 h 306"/>
                  <a:gd name="T62" fmla="*/ 18 w 128"/>
                  <a:gd name="T63" fmla="*/ 146 h 306"/>
                  <a:gd name="T64" fmla="*/ 16 w 128"/>
                  <a:gd name="T65" fmla="*/ 148 h 306"/>
                  <a:gd name="T66" fmla="*/ 18 w 128"/>
                  <a:gd name="T67" fmla="*/ 150 h 306"/>
                  <a:gd name="T68" fmla="*/ 20 w 128"/>
                  <a:gd name="T69" fmla="*/ 152 h 306"/>
                  <a:gd name="T70" fmla="*/ 40 w 128"/>
                  <a:gd name="T71" fmla="*/ 154 h 306"/>
                  <a:gd name="T72" fmla="*/ 46 w 128"/>
                  <a:gd name="T73" fmla="*/ 156 h 306"/>
                  <a:gd name="T74" fmla="*/ 48 w 128"/>
                  <a:gd name="T75" fmla="*/ 162 h 306"/>
                  <a:gd name="T76" fmla="*/ 80 w 128"/>
                  <a:gd name="T77" fmla="*/ 192 h 306"/>
                  <a:gd name="T78" fmla="*/ 86 w 128"/>
                  <a:gd name="T79" fmla="*/ 194 h 306"/>
                  <a:gd name="T80" fmla="*/ 94 w 128"/>
                  <a:gd name="T81" fmla="*/ 204 h 306"/>
                  <a:gd name="T82" fmla="*/ 96 w 128"/>
                  <a:gd name="T83" fmla="*/ 210 h 306"/>
                  <a:gd name="T84" fmla="*/ 90 w 128"/>
                  <a:gd name="T85" fmla="*/ 224 h 306"/>
                  <a:gd name="T86" fmla="*/ 76 w 128"/>
                  <a:gd name="T87" fmla="*/ 230 h 306"/>
                  <a:gd name="T88" fmla="*/ 52 w 128"/>
                  <a:gd name="T89" fmla="*/ 240 h 306"/>
                  <a:gd name="T90" fmla="*/ 52 w 128"/>
                  <a:gd name="T91" fmla="*/ 246 h 306"/>
                  <a:gd name="T92" fmla="*/ 60 w 128"/>
                  <a:gd name="T93" fmla="*/ 254 h 306"/>
                  <a:gd name="T94" fmla="*/ 114 w 128"/>
                  <a:gd name="T95" fmla="*/ 254 h 306"/>
                  <a:gd name="T96" fmla="*/ 116 w 128"/>
                  <a:gd name="T97" fmla="*/ 254 h 306"/>
                  <a:gd name="T98" fmla="*/ 122 w 128"/>
                  <a:gd name="T99" fmla="*/ 260 h 306"/>
                  <a:gd name="T100" fmla="*/ 122 w 128"/>
                  <a:gd name="T101" fmla="*/ 30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8" h="306">
                    <a:moveTo>
                      <a:pt x="122" y="306"/>
                    </a:moveTo>
                    <a:lnTo>
                      <a:pt x="104" y="306"/>
                    </a:lnTo>
                    <a:lnTo>
                      <a:pt x="104" y="272"/>
                    </a:lnTo>
                    <a:lnTo>
                      <a:pt x="64" y="272"/>
                    </a:lnTo>
                    <a:lnTo>
                      <a:pt x="64" y="272"/>
                    </a:lnTo>
                    <a:lnTo>
                      <a:pt x="58" y="270"/>
                    </a:lnTo>
                    <a:lnTo>
                      <a:pt x="54" y="268"/>
                    </a:lnTo>
                    <a:lnTo>
                      <a:pt x="44" y="262"/>
                    </a:lnTo>
                    <a:lnTo>
                      <a:pt x="36" y="252"/>
                    </a:lnTo>
                    <a:lnTo>
                      <a:pt x="34" y="246"/>
                    </a:lnTo>
                    <a:lnTo>
                      <a:pt x="34" y="240"/>
                    </a:lnTo>
                    <a:lnTo>
                      <a:pt x="34" y="222"/>
                    </a:lnTo>
                    <a:lnTo>
                      <a:pt x="34" y="222"/>
                    </a:lnTo>
                    <a:lnTo>
                      <a:pt x="34" y="220"/>
                    </a:lnTo>
                    <a:lnTo>
                      <a:pt x="36" y="216"/>
                    </a:lnTo>
                    <a:lnTo>
                      <a:pt x="40" y="214"/>
                    </a:lnTo>
                    <a:lnTo>
                      <a:pt x="42" y="214"/>
                    </a:lnTo>
                    <a:lnTo>
                      <a:pt x="76" y="214"/>
                    </a:lnTo>
                    <a:lnTo>
                      <a:pt x="76" y="214"/>
                    </a:lnTo>
                    <a:lnTo>
                      <a:pt x="78" y="212"/>
                    </a:lnTo>
                    <a:lnTo>
                      <a:pt x="78" y="210"/>
                    </a:lnTo>
                    <a:lnTo>
                      <a:pt x="78" y="210"/>
                    </a:lnTo>
                    <a:lnTo>
                      <a:pt x="76" y="208"/>
                    </a:lnTo>
                    <a:lnTo>
                      <a:pt x="38" y="202"/>
                    </a:lnTo>
                    <a:lnTo>
                      <a:pt x="38" y="202"/>
                    </a:lnTo>
                    <a:lnTo>
                      <a:pt x="34" y="198"/>
                    </a:lnTo>
                    <a:lnTo>
                      <a:pt x="32" y="192"/>
                    </a:lnTo>
                    <a:lnTo>
                      <a:pt x="32" y="170"/>
                    </a:lnTo>
                    <a:lnTo>
                      <a:pt x="18" y="170"/>
                    </a:lnTo>
                    <a:lnTo>
                      <a:pt x="18" y="170"/>
                    </a:lnTo>
                    <a:lnTo>
                      <a:pt x="14" y="168"/>
                    </a:lnTo>
                    <a:lnTo>
                      <a:pt x="10" y="166"/>
                    </a:lnTo>
                    <a:lnTo>
                      <a:pt x="6" y="162"/>
                    </a:lnTo>
                    <a:lnTo>
                      <a:pt x="2" y="158"/>
                    </a:lnTo>
                    <a:lnTo>
                      <a:pt x="2" y="158"/>
                    </a:lnTo>
                    <a:lnTo>
                      <a:pt x="0" y="154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2" y="138"/>
                    </a:lnTo>
                    <a:lnTo>
                      <a:pt x="28" y="92"/>
                    </a:lnTo>
                    <a:lnTo>
                      <a:pt x="28" y="92"/>
                    </a:lnTo>
                    <a:lnTo>
                      <a:pt x="32" y="82"/>
                    </a:lnTo>
                    <a:lnTo>
                      <a:pt x="34" y="72"/>
                    </a:lnTo>
                    <a:lnTo>
                      <a:pt x="34" y="72"/>
                    </a:lnTo>
                    <a:lnTo>
                      <a:pt x="34" y="62"/>
                    </a:lnTo>
                    <a:lnTo>
                      <a:pt x="36" y="52"/>
                    </a:lnTo>
                    <a:lnTo>
                      <a:pt x="40" y="44"/>
                    </a:lnTo>
                    <a:lnTo>
                      <a:pt x="46" y="36"/>
                    </a:lnTo>
                    <a:lnTo>
                      <a:pt x="52" y="28"/>
                    </a:lnTo>
                    <a:lnTo>
                      <a:pt x="58" y="22"/>
                    </a:lnTo>
                    <a:lnTo>
                      <a:pt x="66" y="18"/>
                    </a:lnTo>
                    <a:lnTo>
                      <a:pt x="76" y="14"/>
                    </a:lnTo>
                    <a:lnTo>
                      <a:pt x="124" y="0"/>
                    </a:lnTo>
                    <a:lnTo>
                      <a:pt x="128" y="16"/>
                    </a:lnTo>
                    <a:lnTo>
                      <a:pt x="80" y="30"/>
                    </a:lnTo>
                    <a:lnTo>
                      <a:pt x="80" y="30"/>
                    </a:lnTo>
                    <a:lnTo>
                      <a:pt x="68" y="36"/>
                    </a:lnTo>
                    <a:lnTo>
                      <a:pt x="58" y="46"/>
                    </a:lnTo>
                    <a:lnTo>
                      <a:pt x="52" y="58"/>
                    </a:lnTo>
                    <a:lnTo>
                      <a:pt x="50" y="72"/>
                    </a:lnTo>
                    <a:lnTo>
                      <a:pt x="50" y="72"/>
                    </a:lnTo>
                    <a:lnTo>
                      <a:pt x="48" y="86"/>
                    </a:lnTo>
                    <a:lnTo>
                      <a:pt x="42" y="100"/>
                    </a:lnTo>
                    <a:lnTo>
                      <a:pt x="18" y="146"/>
                    </a:lnTo>
                    <a:lnTo>
                      <a:pt x="18" y="146"/>
                    </a:lnTo>
                    <a:lnTo>
                      <a:pt x="16" y="148"/>
                    </a:lnTo>
                    <a:lnTo>
                      <a:pt x="18" y="150"/>
                    </a:lnTo>
                    <a:lnTo>
                      <a:pt x="18" y="150"/>
                    </a:lnTo>
                    <a:lnTo>
                      <a:pt x="18" y="152"/>
                    </a:lnTo>
                    <a:lnTo>
                      <a:pt x="20" y="152"/>
                    </a:lnTo>
                    <a:lnTo>
                      <a:pt x="40" y="154"/>
                    </a:lnTo>
                    <a:lnTo>
                      <a:pt x="40" y="154"/>
                    </a:lnTo>
                    <a:lnTo>
                      <a:pt x="44" y="154"/>
                    </a:lnTo>
                    <a:lnTo>
                      <a:pt x="46" y="156"/>
                    </a:lnTo>
                    <a:lnTo>
                      <a:pt x="48" y="160"/>
                    </a:lnTo>
                    <a:lnTo>
                      <a:pt x="48" y="162"/>
                    </a:lnTo>
                    <a:lnTo>
                      <a:pt x="48" y="186"/>
                    </a:lnTo>
                    <a:lnTo>
                      <a:pt x="80" y="192"/>
                    </a:lnTo>
                    <a:lnTo>
                      <a:pt x="80" y="192"/>
                    </a:lnTo>
                    <a:lnTo>
                      <a:pt x="86" y="194"/>
                    </a:lnTo>
                    <a:lnTo>
                      <a:pt x="90" y="198"/>
                    </a:lnTo>
                    <a:lnTo>
                      <a:pt x="94" y="204"/>
                    </a:lnTo>
                    <a:lnTo>
                      <a:pt x="96" y="210"/>
                    </a:lnTo>
                    <a:lnTo>
                      <a:pt x="96" y="210"/>
                    </a:lnTo>
                    <a:lnTo>
                      <a:pt x="94" y="218"/>
                    </a:lnTo>
                    <a:lnTo>
                      <a:pt x="90" y="224"/>
                    </a:lnTo>
                    <a:lnTo>
                      <a:pt x="84" y="228"/>
                    </a:lnTo>
                    <a:lnTo>
                      <a:pt x="76" y="230"/>
                    </a:lnTo>
                    <a:lnTo>
                      <a:pt x="52" y="230"/>
                    </a:lnTo>
                    <a:lnTo>
                      <a:pt x="52" y="240"/>
                    </a:lnTo>
                    <a:lnTo>
                      <a:pt x="52" y="240"/>
                    </a:lnTo>
                    <a:lnTo>
                      <a:pt x="52" y="246"/>
                    </a:lnTo>
                    <a:lnTo>
                      <a:pt x="56" y="250"/>
                    </a:lnTo>
                    <a:lnTo>
                      <a:pt x="60" y="254"/>
                    </a:lnTo>
                    <a:lnTo>
                      <a:pt x="64" y="254"/>
                    </a:lnTo>
                    <a:lnTo>
                      <a:pt x="114" y="254"/>
                    </a:lnTo>
                    <a:lnTo>
                      <a:pt x="114" y="254"/>
                    </a:lnTo>
                    <a:lnTo>
                      <a:pt x="116" y="254"/>
                    </a:lnTo>
                    <a:lnTo>
                      <a:pt x="120" y="256"/>
                    </a:lnTo>
                    <a:lnTo>
                      <a:pt x="122" y="260"/>
                    </a:lnTo>
                    <a:lnTo>
                      <a:pt x="122" y="262"/>
                    </a:lnTo>
                    <a:lnTo>
                      <a:pt x="122" y="30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20" name="Freeform 586"/>
              <p:cNvSpPr>
                <a:spLocks/>
              </p:cNvSpPr>
              <p:nvPr/>
            </p:nvSpPr>
            <p:spPr bwMode="auto">
              <a:xfrm>
                <a:off x="-12525375" y="-2157413"/>
                <a:ext cx="203200" cy="485775"/>
              </a:xfrm>
              <a:custGeom>
                <a:avLst/>
                <a:gdLst>
                  <a:gd name="T0" fmla="*/ 6 w 128"/>
                  <a:gd name="T1" fmla="*/ 306 h 306"/>
                  <a:gd name="T2" fmla="*/ 6 w 128"/>
                  <a:gd name="T3" fmla="*/ 262 h 306"/>
                  <a:gd name="T4" fmla="*/ 8 w 128"/>
                  <a:gd name="T5" fmla="*/ 256 h 306"/>
                  <a:gd name="T6" fmla="*/ 14 w 128"/>
                  <a:gd name="T7" fmla="*/ 254 h 306"/>
                  <a:gd name="T8" fmla="*/ 62 w 128"/>
                  <a:gd name="T9" fmla="*/ 254 h 306"/>
                  <a:gd name="T10" fmla="*/ 72 w 128"/>
                  <a:gd name="T11" fmla="*/ 250 h 306"/>
                  <a:gd name="T12" fmla="*/ 76 w 128"/>
                  <a:gd name="T13" fmla="*/ 240 h 306"/>
                  <a:gd name="T14" fmla="*/ 52 w 128"/>
                  <a:gd name="T15" fmla="*/ 230 h 306"/>
                  <a:gd name="T16" fmla="*/ 44 w 128"/>
                  <a:gd name="T17" fmla="*/ 228 h 306"/>
                  <a:gd name="T18" fmla="*/ 34 w 128"/>
                  <a:gd name="T19" fmla="*/ 218 h 306"/>
                  <a:gd name="T20" fmla="*/ 32 w 128"/>
                  <a:gd name="T21" fmla="*/ 210 h 306"/>
                  <a:gd name="T22" fmla="*/ 36 w 128"/>
                  <a:gd name="T23" fmla="*/ 198 h 306"/>
                  <a:gd name="T24" fmla="*/ 48 w 128"/>
                  <a:gd name="T25" fmla="*/ 192 h 306"/>
                  <a:gd name="T26" fmla="*/ 80 w 128"/>
                  <a:gd name="T27" fmla="*/ 162 h 306"/>
                  <a:gd name="T28" fmla="*/ 80 w 128"/>
                  <a:gd name="T29" fmla="*/ 160 h 306"/>
                  <a:gd name="T30" fmla="*/ 84 w 128"/>
                  <a:gd name="T31" fmla="*/ 154 h 306"/>
                  <a:gd name="T32" fmla="*/ 108 w 128"/>
                  <a:gd name="T33" fmla="*/ 152 h 306"/>
                  <a:gd name="T34" fmla="*/ 110 w 128"/>
                  <a:gd name="T35" fmla="*/ 152 h 306"/>
                  <a:gd name="T36" fmla="*/ 110 w 128"/>
                  <a:gd name="T37" fmla="*/ 150 h 306"/>
                  <a:gd name="T38" fmla="*/ 110 w 128"/>
                  <a:gd name="T39" fmla="*/ 146 h 306"/>
                  <a:gd name="T40" fmla="*/ 84 w 128"/>
                  <a:gd name="T41" fmla="*/ 100 h 306"/>
                  <a:gd name="T42" fmla="*/ 78 w 128"/>
                  <a:gd name="T43" fmla="*/ 72 h 306"/>
                  <a:gd name="T44" fmla="*/ 76 w 128"/>
                  <a:gd name="T45" fmla="*/ 58 h 306"/>
                  <a:gd name="T46" fmla="*/ 60 w 128"/>
                  <a:gd name="T47" fmla="*/ 36 h 306"/>
                  <a:gd name="T48" fmla="*/ 0 w 128"/>
                  <a:gd name="T49" fmla="*/ 16 h 306"/>
                  <a:gd name="T50" fmla="*/ 52 w 128"/>
                  <a:gd name="T51" fmla="*/ 14 h 306"/>
                  <a:gd name="T52" fmla="*/ 60 w 128"/>
                  <a:gd name="T53" fmla="*/ 18 h 306"/>
                  <a:gd name="T54" fmla="*/ 76 w 128"/>
                  <a:gd name="T55" fmla="*/ 28 h 306"/>
                  <a:gd name="T56" fmla="*/ 88 w 128"/>
                  <a:gd name="T57" fmla="*/ 44 h 306"/>
                  <a:gd name="T58" fmla="*/ 94 w 128"/>
                  <a:gd name="T59" fmla="*/ 62 h 306"/>
                  <a:gd name="T60" fmla="*/ 94 w 128"/>
                  <a:gd name="T61" fmla="*/ 72 h 306"/>
                  <a:gd name="T62" fmla="*/ 100 w 128"/>
                  <a:gd name="T63" fmla="*/ 92 h 306"/>
                  <a:gd name="T64" fmla="*/ 126 w 128"/>
                  <a:gd name="T65" fmla="*/ 138 h 306"/>
                  <a:gd name="T66" fmla="*/ 128 w 128"/>
                  <a:gd name="T67" fmla="*/ 148 h 306"/>
                  <a:gd name="T68" fmla="*/ 126 w 128"/>
                  <a:gd name="T69" fmla="*/ 158 h 306"/>
                  <a:gd name="T70" fmla="*/ 122 w 128"/>
                  <a:gd name="T71" fmla="*/ 162 h 306"/>
                  <a:gd name="T72" fmla="*/ 114 w 128"/>
                  <a:gd name="T73" fmla="*/ 168 h 306"/>
                  <a:gd name="T74" fmla="*/ 96 w 128"/>
                  <a:gd name="T75" fmla="*/ 170 h 306"/>
                  <a:gd name="T76" fmla="*/ 96 w 128"/>
                  <a:gd name="T77" fmla="*/ 192 h 306"/>
                  <a:gd name="T78" fmla="*/ 90 w 128"/>
                  <a:gd name="T79" fmla="*/ 202 h 306"/>
                  <a:gd name="T80" fmla="*/ 52 w 128"/>
                  <a:gd name="T81" fmla="*/ 208 h 306"/>
                  <a:gd name="T82" fmla="*/ 50 w 128"/>
                  <a:gd name="T83" fmla="*/ 210 h 306"/>
                  <a:gd name="T84" fmla="*/ 52 w 128"/>
                  <a:gd name="T85" fmla="*/ 214 h 306"/>
                  <a:gd name="T86" fmla="*/ 84 w 128"/>
                  <a:gd name="T87" fmla="*/ 214 h 306"/>
                  <a:gd name="T88" fmla="*/ 90 w 128"/>
                  <a:gd name="T89" fmla="*/ 216 h 306"/>
                  <a:gd name="T90" fmla="*/ 94 w 128"/>
                  <a:gd name="T91" fmla="*/ 222 h 306"/>
                  <a:gd name="T92" fmla="*/ 94 w 128"/>
                  <a:gd name="T93" fmla="*/ 240 h 306"/>
                  <a:gd name="T94" fmla="*/ 90 w 128"/>
                  <a:gd name="T95" fmla="*/ 252 h 306"/>
                  <a:gd name="T96" fmla="*/ 74 w 128"/>
                  <a:gd name="T97" fmla="*/ 268 h 306"/>
                  <a:gd name="T98" fmla="*/ 62 w 128"/>
                  <a:gd name="T99" fmla="*/ 272 h 306"/>
                  <a:gd name="T100" fmla="*/ 22 w 128"/>
                  <a:gd name="T101" fmla="*/ 30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8" h="306">
                    <a:moveTo>
                      <a:pt x="22" y="306"/>
                    </a:moveTo>
                    <a:lnTo>
                      <a:pt x="6" y="306"/>
                    </a:lnTo>
                    <a:lnTo>
                      <a:pt x="6" y="262"/>
                    </a:lnTo>
                    <a:lnTo>
                      <a:pt x="6" y="262"/>
                    </a:lnTo>
                    <a:lnTo>
                      <a:pt x="6" y="260"/>
                    </a:lnTo>
                    <a:lnTo>
                      <a:pt x="8" y="256"/>
                    </a:lnTo>
                    <a:lnTo>
                      <a:pt x="10" y="254"/>
                    </a:lnTo>
                    <a:lnTo>
                      <a:pt x="14" y="254"/>
                    </a:lnTo>
                    <a:lnTo>
                      <a:pt x="62" y="254"/>
                    </a:lnTo>
                    <a:lnTo>
                      <a:pt x="62" y="254"/>
                    </a:lnTo>
                    <a:lnTo>
                      <a:pt x="68" y="254"/>
                    </a:lnTo>
                    <a:lnTo>
                      <a:pt x="72" y="250"/>
                    </a:lnTo>
                    <a:lnTo>
                      <a:pt x="76" y="246"/>
                    </a:lnTo>
                    <a:lnTo>
                      <a:pt x="76" y="240"/>
                    </a:lnTo>
                    <a:lnTo>
                      <a:pt x="76" y="230"/>
                    </a:lnTo>
                    <a:lnTo>
                      <a:pt x="52" y="230"/>
                    </a:lnTo>
                    <a:lnTo>
                      <a:pt x="52" y="230"/>
                    </a:lnTo>
                    <a:lnTo>
                      <a:pt x="44" y="228"/>
                    </a:lnTo>
                    <a:lnTo>
                      <a:pt x="38" y="224"/>
                    </a:lnTo>
                    <a:lnTo>
                      <a:pt x="34" y="218"/>
                    </a:lnTo>
                    <a:lnTo>
                      <a:pt x="32" y="210"/>
                    </a:lnTo>
                    <a:lnTo>
                      <a:pt x="32" y="210"/>
                    </a:lnTo>
                    <a:lnTo>
                      <a:pt x="34" y="204"/>
                    </a:lnTo>
                    <a:lnTo>
                      <a:pt x="36" y="198"/>
                    </a:lnTo>
                    <a:lnTo>
                      <a:pt x="42" y="194"/>
                    </a:lnTo>
                    <a:lnTo>
                      <a:pt x="48" y="192"/>
                    </a:lnTo>
                    <a:lnTo>
                      <a:pt x="80" y="186"/>
                    </a:lnTo>
                    <a:lnTo>
                      <a:pt x="80" y="162"/>
                    </a:lnTo>
                    <a:lnTo>
                      <a:pt x="80" y="162"/>
                    </a:lnTo>
                    <a:lnTo>
                      <a:pt x="80" y="160"/>
                    </a:lnTo>
                    <a:lnTo>
                      <a:pt x="82" y="156"/>
                    </a:lnTo>
                    <a:lnTo>
                      <a:pt x="84" y="154"/>
                    </a:lnTo>
                    <a:lnTo>
                      <a:pt x="88" y="154"/>
                    </a:lnTo>
                    <a:lnTo>
                      <a:pt x="108" y="152"/>
                    </a:lnTo>
                    <a:lnTo>
                      <a:pt x="108" y="152"/>
                    </a:lnTo>
                    <a:lnTo>
                      <a:pt x="110" y="152"/>
                    </a:lnTo>
                    <a:lnTo>
                      <a:pt x="110" y="150"/>
                    </a:lnTo>
                    <a:lnTo>
                      <a:pt x="110" y="150"/>
                    </a:lnTo>
                    <a:lnTo>
                      <a:pt x="110" y="148"/>
                    </a:lnTo>
                    <a:lnTo>
                      <a:pt x="110" y="146"/>
                    </a:lnTo>
                    <a:lnTo>
                      <a:pt x="84" y="100"/>
                    </a:lnTo>
                    <a:lnTo>
                      <a:pt x="84" y="100"/>
                    </a:lnTo>
                    <a:lnTo>
                      <a:pt x="80" y="86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6" y="58"/>
                    </a:lnTo>
                    <a:lnTo>
                      <a:pt x="68" y="46"/>
                    </a:lnTo>
                    <a:lnTo>
                      <a:pt x="60" y="36"/>
                    </a:lnTo>
                    <a:lnTo>
                      <a:pt x="46" y="30"/>
                    </a:lnTo>
                    <a:lnTo>
                      <a:pt x="0" y="16"/>
                    </a:lnTo>
                    <a:lnTo>
                      <a:pt x="4" y="0"/>
                    </a:lnTo>
                    <a:lnTo>
                      <a:pt x="52" y="14"/>
                    </a:lnTo>
                    <a:lnTo>
                      <a:pt x="52" y="14"/>
                    </a:lnTo>
                    <a:lnTo>
                      <a:pt x="60" y="18"/>
                    </a:lnTo>
                    <a:lnTo>
                      <a:pt x="68" y="22"/>
                    </a:lnTo>
                    <a:lnTo>
                      <a:pt x="76" y="28"/>
                    </a:lnTo>
                    <a:lnTo>
                      <a:pt x="82" y="36"/>
                    </a:lnTo>
                    <a:lnTo>
                      <a:pt x="88" y="44"/>
                    </a:lnTo>
                    <a:lnTo>
                      <a:pt x="92" y="52"/>
                    </a:lnTo>
                    <a:lnTo>
                      <a:pt x="94" y="62"/>
                    </a:lnTo>
                    <a:lnTo>
                      <a:pt x="94" y="72"/>
                    </a:lnTo>
                    <a:lnTo>
                      <a:pt x="94" y="72"/>
                    </a:lnTo>
                    <a:lnTo>
                      <a:pt x="96" y="82"/>
                    </a:lnTo>
                    <a:lnTo>
                      <a:pt x="100" y="92"/>
                    </a:lnTo>
                    <a:lnTo>
                      <a:pt x="126" y="138"/>
                    </a:lnTo>
                    <a:lnTo>
                      <a:pt x="126" y="138"/>
                    </a:lnTo>
                    <a:lnTo>
                      <a:pt x="128" y="144"/>
                    </a:lnTo>
                    <a:lnTo>
                      <a:pt x="128" y="148"/>
                    </a:lnTo>
                    <a:lnTo>
                      <a:pt x="128" y="154"/>
                    </a:lnTo>
                    <a:lnTo>
                      <a:pt x="126" y="158"/>
                    </a:lnTo>
                    <a:lnTo>
                      <a:pt x="126" y="158"/>
                    </a:lnTo>
                    <a:lnTo>
                      <a:pt x="122" y="162"/>
                    </a:lnTo>
                    <a:lnTo>
                      <a:pt x="118" y="166"/>
                    </a:lnTo>
                    <a:lnTo>
                      <a:pt x="114" y="168"/>
                    </a:lnTo>
                    <a:lnTo>
                      <a:pt x="108" y="170"/>
                    </a:lnTo>
                    <a:lnTo>
                      <a:pt x="96" y="170"/>
                    </a:lnTo>
                    <a:lnTo>
                      <a:pt x="96" y="192"/>
                    </a:lnTo>
                    <a:lnTo>
                      <a:pt x="96" y="192"/>
                    </a:lnTo>
                    <a:lnTo>
                      <a:pt x="94" y="198"/>
                    </a:lnTo>
                    <a:lnTo>
                      <a:pt x="90" y="202"/>
                    </a:lnTo>
                    <a:lnTo>
                      <a:pt x="52" y="208"/>
                    </a:lnTo>
                    <a:lnTo>
                      <a:pt x="52" y="208"/>
                    </a:lnTo>
                    <a:lnTo>
                      <a:pt x="50" y="210"/>
                    </a:lnTo>
                    <a:lnTo>
                      <a:pt x="50" y="210"/>
                    </a:lnTo>
                    <a:lnTo>
                      <a:pt x="50" y="212"/>
                    </a:lnTo>
                    <a:lnTo>
                      <a:pt x="52" y="214"/>
                    </a:lnTo>
                    <a:lnTo>
                      <a:pt x="84" y="214"/>
                    </a:lnTo>
                    <a:lnTo>
                      <a:pt x="84" y="214"/>
                    </a:lnTo>
                    <a:lnTo>
                      <a:pt x="88" y="214"/>
                    </a:lnTo>
                    <a:lnTo>
                      <a:pt x="90" y="216"/>
                    </a:lnTo>
                    <a:lnTo>
                      <a:pt x="92" y="220"/>
                    </a:lnTo>
                    <a:lnTo>
                      <a:pt x="94" y="222"/>
                    </a:lnTo>
                    <a:lnTo>
                      <a:pt x="94" y="240"/>
                    </a:lnTo>
                    <a:lnTo>
                      <a:pt x="94" y="240"/>
                    </a:lnTo>
                    <a:lnTo>
                      <a:pt x="92" y="246"/>
                    </a:lnTo>
                    <a:lnTo>
                      <a:pt x="90" y="252"/>
                    </a:lnTo>
                    <a:lnTo>
                      <a:pt x="84" y="262"/>
                    </a:lnTo>
                    <a:lnTo>
                      <a:pt x="74" y="268"/>
                    </a:lnTo>
                    <a:lnTo>
                      <a:pt x="68" y="270"/>
                    </a:lnTo>
                    <a:lnTo>
                      <a:pt x="62" y="272"/>
                    </a:lnTo>
                    <a:lnTo>
                      <a:pt x="22" y="272"/>
                    </a:lnTo>
                    <a:lnTo>
                      <a:pt x="22" y="30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21" name="Freeform 587"/>
              <p:cNvSpPr>
                <a:spLocks/>
              </p:cNvSpPr>
              <p:nvPr/>
            </p:nvSpPr>
            <p:spPr bwMode="auto">
              <a:xfrm>
                <a:off x="-12369800" y="-1868488"/>
                <a:ext cx="28575" cy="25400"/>
              </a:xfrm>
              <a:custGeom>
                <a:avLst/>
                <a:gdLst>
                  <a:gd name="T0" fmla="*/ 2 w 18"/>
                  <a:gd name="T1" fmla="*/ 16 h 16"/>
                  <a:gd name="T2" fmla="*/ 0 w 18"/>
                  <a:gd name="T3" fmla="*/ 2 h 16"/>
                  <a:gd name="T4" fmla="*/ 16 w 18"/>
                  <a:gd name="T5" fmla="*/ 0 h 16"/>
                  <a:gd name="T6" fmla="*/ 18 w 18"/>
                  <a:gd name="T7" fmla="*/ 14 h 16"/>
                  <a:gd name="T8" fmla="*/ 2 w 18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6">
                    <a:moveTo>
                      <a:pt x="2" y="16"/>
                    </a:moveTo>
                    <a:lnTo>
                      <a:pt x="0" y="2"/>
                    </a:lnTo>
                    <a:lnTo>
                      <a:pt x="16" y="0"/>
                    </a:lnTo>
                    <a:lnTo>
                      <a:pt x="18" y="14"/>
                    </a:lnTo>
                    <a:lnTo>
                      <a:pt x="2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22" name="Freeform 588"/>
              <p:cNvSpPr>
                <a:spLocks/>
              </p:cNvSpPr>
              <p:nvPr/>
            </p:nvSpPr>
            <p:spPr bwMode="auto">
              <a:xfrm>
                <a:off x="-12315825" y="-1874838"/>
                <a:ext cx="31750" cy="22225"/>
              </a:xfrm>
              <a:custGeom>
                <a:avLst/>
                <a:gdLst>
                  <a:gd name="T0" fmla="*/ 2 w 20"/>
                  <a:gd name="T1" fmla="*/ 14 h 14"/>
                  <a:gd name="T2" fmla="*/ 0 w 20"/>
                  <a:gd name="T3" fmla="*/ 2 h 14"/>
                  <a:gd name="T4" fmla="*/ 18 w 20"/>
                  <a:gd name="T5" fmla="*/ 0 h 14"/>
                  <a:gd name="T6" fmla="*/ 20 w 20"/>
                  <a:gd name="T7" fmla="*/ 12 h 14"/>
                  <a:gd name="T8" fmla="*/ 2 w 20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4">
                    <a:moveTo>
                      <a:pt x="2" y="14"/>
                    </a:moveTo>
                    <a:lnTo>
                      <a:pt x="0" y="2"/>
                    </a:lnTo>
                    <a:lnTo>
                      <a:pt x="18" y="0"/>
                    </a:lnTo>
                    <a:lnTo>
                      <a:pt x="20" y="12"/>
                    </a:lnTo>
                    <a:lnTo>
                      <a:pt x="2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23" name="Freeform 589"/>
              <p:cNvSpPr>
                <a:spLocks/>
              </p:cNvSpPr>
              <p:nvPr/>
            </p:nvSpPr>
            <p:spPr bwMode="auto">
              <a:xfrm>
                <a:off x="-12258675" y="-1884363"/>
                <a:ext cx="28575" cy="25400"/>
              </a:xfrm>
              <a:custGeom>
                <a:avLst/>
                <a:gdLst>
                  <a:gd name="T0" fmla="*/ 2 w 18"/>
                  <a:gd name="T1" fmla="*/ 16 h 16"/>
                  <a:gd name="T2" fmla="*/ 0 w 18"/>
                  <a:gd name="T3" fmla="*/ 4 h 16"/>
                  <a:gd name="T4" fmla="*/ 16 w 18"/>
                  <a:gd name="T5" fmla="*/ 0 h 16"/>
                  <a:gd name="T6" fmla="*/ 18 w 18"/>
                  <a:gd name="T7" fmla="*/ 14 h 16"/>
                  <a:gd name="T8" fmla="*/ 2 w 18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6">
                    <a:moveTo>
                      <a:pt x="2" y="16"/>
                    </a:moveTo>
                    <a:lnTo>
                      <a:pt x="0" y="4"/>
                    </a:lnTo>
                    <a:lnTo>
                      <a:pt x="16" y="0"/>
                    </a:lnTo>
                    <a:lnTo>
                      <a:pt x="18" y="14"/>
                    </a:lnTo>
                    <a:lnTo>
                      <a:pt x="2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24" name="Freeform 590"/>
              <p:cNvSpPr>
                <a:spLocks/>
              </p:cNvSpPr>
              <p:nvPr/>
            </p:nvSpPr>
            <p:spPr bwMode="auto">
              <a:xfrm>
                <a:off x="-12369800" y="-1808163"/>
                <a:ext cx="28575" cy="22225"/>
              </a:xfrm>
              <a:custGeom>
                <a:avLst/>
                <a:gdLst>
                  <a:gd name="T0" fmla="*/ 16 w 18"/>
                  <a:gd name="T1" fmla="*/ 14 h 14"/>
                  <a:gd name="T2" fmla="*/ 0 w 18"/>
                  <a:gd name="T3" fmla="*/ 12 h 14"/>
                  <a:gd name="T4" fmla="*/ 2 w 18"/>
                  <a:gd name="T5" fmla="*/ 0 h 14"/>
                  <a:gd name="T6" fmla="*/ 18 w 18"/>
                  <a:gd name="T7" fmla="*/ 2 h 14"/>
                  <a:gd name="T8" fmla="*/ 16 w 18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4">
                    <a:moveTo>
                      <a:pt x="16" y="14"/>
                    </a:moveTo>
                    <a:lnTo>
                      <a:pt x="0" y="12"/>
                    </a:lnTo>
                    <a:lnTo>
                      <a:pt x="2" y="0"/>
                    </a:lnTo>
                    <a:lnTo>
                      <a:pt x="18" y="2"/>
                    </a:lnTo>
                    <a:lnTo>
                      <a:pt x="16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25" name="Freeform 591"/>
              <p:cNvSpPr>
                <a:spLocks/>
              </p:cNvSpPr>
              <p:nvPr/>
            </p:nvSpPr>
            <p:spPr bwMode="auto">
              <a:xfrm>
                <a:off x="-12315825" y="-1801813"/>
                <a:ext cx="31750" cy="25400"/>
              </a:xfrm>
              <a:custGeom>
                <a:avLst/>
                <a:gdLst>
                  <a:gd name="T0" fmla="*/ 18 w 20"/>
                  <a:gd name="T1" fmla="*/ 16 h 16"/>
                  <a:gd name="T2" fmla="*/ 0 w 20"/>
                  <a:gd name="T3" fmla="*/ 14 h 16"/>
                  <a:gd name="T4" fmla="*/ 2 w 20"/>
                  <a:gd name="T5" fmla="*/ 0 h 16"/>
                  <a:gd name="T6" fmla="*/ 20 w 20"/>
                  <a:gd name="T7" fmla="*/ 4 h 16"/>
                  <a:gd name="T8" fmla="*/ 18 w 20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6">
                    <a:moveTo>
                      <a:pt x="18" y="16"/>
                    </a:moveTo>
                    <a:lnTo>
                      <a:pt x="0" y="14"/>
                    </a:lnTo>
                    <a:lnTo>
                      <a:pt x="2" y="0"/>
                    </a:lnTo>
                    <a:lnTo>
                      <a:pt x="20" y="4"/>
                    </a:lnTo>
                    <a:lnTo>
                      <a:pt x="18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26" name="Freeform 592"/>
              <p:cNvSpPr>
                <a:spLocks/>
              </p:cNvSpPr>
              <p:nvPr/>
            </p:nvSpPr>
            <p:spPr bwMode="auto">
              <a:xfrm>
                <a:off x="-12258675" y="-1792288"/>
                <a:ext cx="28575" cy="22225"/>
              </a:xfrm>
              <a:custGeom>
                <a:avLst/>
                <a:gdLst>
                  <a:gd name="T0" fmla="*/ 16 w 18"/>
                  <a:gd name="T1" fmla="*/ 14 h 14"/>
                  <a:gd name="T2" fmla="*/ 0 w 18"/>
                  <a:gd name="T3" fmla="*/ 12 h 14"/>
                  <a:gd name="T4" fmla="*/ 2 w 18"/>
                  <a:gd name="T5" fmla="*/ 0 h 14"/>
                  <a:gd name="T6" fmla="*/ 18 w 18"/>
                  <a:gd name="T7" fmla="*/ 2 h 14"/>
                  <a:gd name="T8" fmla="*/ 16 w 18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4">
                    <a:moveTo>
                      <a:pt x="16" y="14"/>
                    </a:moveTo>
                    <a:lnTo>
                      <a:pt x="0" y="12"/>
                    </a:lnTo>
                    <a:lnTo>
                      <a:pt x="2" y="0"/>
                    </a:lnTo>
                    <a:lnTo>
                      <a:pt x="18" y="2"/>
                    </a:lnTo>
                    <a:lnTo>
                      <a:pt x="16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27" name="Freeform 593"/>
              <p:cNvSpPr>
                <a:spLocks/>
              </p:cNvSpPr>
              <p:nvPr/>
            </p:nvSpPr>
            <p:spPr bwMode="auto">
              <a:xfrm>
                <a:off x="-12468225" y="-2008188"/>
                <a:ext cx="28575" cy="28575"/>
              </a:xfrm>
              <a:custGeom>
                <a:avLst/>
                <a:gdLst>
                  <a:gd name="T0" fmla="*/ 18 w 18"/>
                  <a:gd name="T1" fmla="*/ 8 h 18"/>
                  <a:gd name="T2" fmla="*/ 18 w 18"/>
                  <a:gd name="T3" fmla="*/ 8 h 18"/>
                  <a:gd name="T4" fmla="*/ 16 w 18"/>
                  <a:gd name="T5" fmla="*/ 12 h 18"/>
                  <a:gd name="T6" fmla="*/ 14 w 18"/>
                  <a:gd name="T7" fmla="*/ 16 h 18"/>
                  <a:gd name="T8" fmla="*/ 12 w 18"/>
                  <a:gd name="T9" fmla="*/ 18 h 18"/>
                  <a:gd name="T10" fmla="*/ 8 w 18"/>
                  <a:gd name="T11" fmla="*/ 18 h 18"/>
                  <a:gd name="T12" fmla="*/ 8 w 18"/>
                  <a:gd name="T13" fmla="*/ 18 h 18"/>
                  <a:gd name="T14" fmla="*/ 4 w 18"/>
                  <a:gd name="T15" fmla="*/ 18 h 18"/>
                  <a:gd name="T16" fmla="*/ 2 w 18"/>
                  <a:gd name="T17" fmla="*/ 16 h 18"/>
                  <a:gd name="T18" fmla="*/ 0 w 18"/>
                  <a:gd name="T19" fmla="*/ 12 h 18"/>
                  <a:gd name="T20" fmla="*/ 0 w 18"/>
                  <a:gd name="T21" fmla="*/ 8 h 18"/>
                  <a:gd name="T22" fmla="*/ 0 w 18"/>
                  <a:gd name="T23" fmla="*/ 8 h 18"/>
                  <a:gd name="T24" fmla="*/ 0 w 18"/>
                  <a:gd name="T25" fmla="*/ 6 h 18"/>
                  <a:gd name="T26" fmla="*/ 2 w 18"/>
                  <a:gd name="T27" fmla="*/ 2 h 18"/>
                  <a:gd name="T28" fmla="*/ 4 w 18"/>
                  <a:gd name="T29" fmla="*/ 0 h 18"/>
                  <a:gd name="T30" fmla="*/ 8 w 18"/>
                  <a:gd name="T31" fmla="*/ 0 h 18"/>
                  <a:gd name="T32" fmla="*/ 8 w 18"/>
                  <a:gd name="T33" fmla="*/ 0 h 18"/>
                  <a:gd name="T34" fmla="*/ 12 w 18"/>
                  <a:gd name="T35" fmla="*/ 0 h 18"/>
                  <a:gd name="T36" fmla="*/ 14 w 18"/>
                  <a:gd name="T37" fmla="*/ 2 h 18"/>
                  <a:gd name="T38" fmla="*/ 16 w 18"/>
                  <a:gd name="T39" fmla="*/ 6 h 18"/>
                  <a:gd name="T40" fmla="*/ 18 w 18"/>
                  <a:gd name="T41" fmla="*/ 8 h 18"/>
                  <a:gd name="T42" fmla="*/ 18 w 18"/>
                  <a:gd name="T43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18" y="8"/>
                    </a:moveTo>
                    <a:lnTo>
                      <a:pt x="18" y="8"/>
                    </a:lnTo>
                    <a:lnTo>
                      <a:pt x="16" y="12"/>
                    </a:lnTo>
                    <a:lnTo>
                      <a:pt x="14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  <a:lnTo>
                      <a:pt x="4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4" y="2"/>
                    </a:lnTo>
                    <a:lnTo>
                      <a:pt x="16" y="6"/>
                    </a:lnTo>
                    <a:lnTo>
                      <a:pt x="18" y="8"/>
                    </a:lnTo>
                    <a:lnTo>
                      <a:pt x="18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28" name="Freeform 594"/>
              <p:cNvSpPr>
                <a:spLocks noEditPoints="1"/>
              </p:cNvSpPr>
              <p:nvPr/>
            </p:nvSpPr>
            <p:spPr bwMode="auto">
              <a:xfrm>
                <a:off x="-12474575" y="-2014538"/>
                <a:ext cx="41275" cy="41275"/>
              </a:xfrm>
              <a:custGeom>
                <a:avLst/>
                <a:gdLst>
                  <a:gd name="T0" fmla="*/ 12 w 26"/>
                  <a:gd name="T1" fmla="*/ 26 h 26"/>
                  <a:gd name="T2" fmla="*/ 12 w 26"/>
                  <a:gd name="T3" fmla="*/ 26 h 26"/>
                  <a:gd name="T4" fmla="*/ 8 w 26"/>
                  <a:gd name="T5" fmla="*/ 24 h 26"/>
                  <a:gd name="T6" fmla="*/ 4 w 26"/>
                  <a:gd name="T7" fmla="*/ 22 h 26"/>
                  <a:gd name="T8" fmla="*/ 0 w 26"/>
                  <a:gd name="T9" fmla="*/ 18 h 26"/>
                  <a:gd name="T10" fmla="*/ 0 w 26"/>
                  <a:gd name="T11" fmla="*/ 12 h 26"/>
                  <a:gd name="T12" fmla="*/ 0 w 26"/>
                  <a:gd name="T13" fmla="*/ 12 h 26"/>
                  <a:gd name="T14" fmla="*/ 0 w 26"/>
                  <a:gd name="T15" fmla="*/ 8 h 26"/>
                  <a:gd name="T16" fmla="*/ 4 w 26"/>
                  <a:gd name="T17" fmla="*/ 4 h 26"/>
                  <a:gd name="T18" fmla="*/ 8 w 26"/>
                  <a:gd name="T19" fmla="*/ 0 h 26"/>
                  <a:gd name="T20" fmla="*/ 12 w 26"/>
                  <a:gd name="T21" fmla="*/ 0 h 26"/>
                  <a:gd name="T22" fmla="*/ 12 w 26"/>
                  <a:gd name="T23" fmla="*/ 0 h 26"/>
                  <a:gd name="T24" fmla="*/ 18 w 26"/>
                  <a:gd name="T25" fmla="*/ 0 h 26"/>
                  <a:gd name="T26" fmla="*/ 22 w 26"/>
                  <a:gd name="T27" fmla="*/ 4 h 26"/>
                  <a:gd name="T28" fmla="*/ 24 w 26"/>
                  <a:gd name="T29" fmla="*/ 8 h 26"/>
                  <a:gd name="T30" fmla="*/ 26 w 26"/>
                  <a:gd name="T31" fmla="*/ 12 h 26"/>
                  <a:gd name="T32" fmla="*/ 26 w 26"/>
                  <a:gd name="T33" fmla="*/ 12 h 26"/>
                  <a:gd name="T34" fmla="*/ 24 w 26"/>
                  <a:gd name="T35" fmla="*/ 18 h 26"/>
                  <a:gd name="T36" fmla="*/ 22 w 26"/>
                  <a:gd name="T37" fmla="*/ 22 h 26"/>
                  <a:gd name="T38" fmla="*/ 18 w 26"/>
                  <a:gd name="T39" fmla="*/ 24 h 26"/>
                  <a:gd name="T40" fmla="*/ 12 w 26"/>
                  <a:gd name="T41" fmla="*/ 26 h 26"/>
                  <a:gd name="T42" fmla="*/ 12 w 26"/>
                  <a:gd name="T43" fmla="*/ 26 h 26"/>
                  <a:gd name="T44" fmla="*/ 12 w 26"/>
                  <a:gd name="T45" fmla="*/ 8 h 26"/>
                  <a:gd name="T46" fmla="*/ 12 w 26"/>
                  <a:gd name="T47" fmla="*/ 8 h 26"/>
                  <a:gd name="T48" fmla="*/ 8 w 26"/>
                  <a:gd name="T49" fmla="*/ 10 h 26"/>
                  <a:gd name="T50" fmla="*/ 8 w 26"/>
                  <a:gd name="T51" fmla="*/ 12 h 26"/>
                  <a:gd name="T52" fmla="*/ 8 w 26"/>
                  <a:gd name="T53" fmla="*/ 12 h 26"/>
                  <a:gd name="T54" fmla="*/ 8 w 26"/>
                  <a:gd name="T55" fmla="*/ 16 h 26"/>
                  <a:gd name="T56" fmla="*/ 12 w 26"/>
                  <a:gd name="T57" fmla="*/ 18 h 26"/>
                  <a:gd name="T58" fmla="*/ 12 w 26"/>
                  <a:gd name="T59" fmla="*/ 18 h 26"/>
                  <a:gd name="T60" fmla="*/ 16 w 26"/>
                  <a:gd name="T61" fmla="*/ 16 h 26"/>
                  <a:gd name="T62" fmla="*/ 18 w 26"/>
                  <a:gd name="T63" fmla="*/ 12 h 26"/>
                  <a:gd name="T64" fmla="*/ 18 w 26"/>
                  <a:gd name="T65" fmla="*/ 12 h 26"/>
                  <a:gd name="T66" fmla="*/ 16 w 26"/>
                  <a:gd name="T67" fmla="*/ 10 h 26"/>
                  <a:gd name="T68" fmla="*/ 12 w 26"/>
                  <a:gd name="T69" fmla="*/ 8 h 26"/>
                  <a:gd name="T70" fmla="*/ 12 w 26"/>
                  <a:gd name="T71" fmla="*/ 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6" h="26">
                    <a:moveTo>
                      <a:pt x="12" y="26"/>
                    </a:moveTo>
                    <a:lnTo>
                      <a:pt x="12" y="26"/>
                    </a:lnTo>
                    <a:lnTo>
                      <a:pt x="8" y="24"/>
                    </a:lnTo>
                    <a:lnTo>
                      <a:pt x="4" y="22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4" y="4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2" y="4"/>
                    </a:lnTo>
                    <a:lnTo>
                      <a:pt x="24" y="8"/>
                    </a:lnTo>
                    <a:lnTo>
                      <a:pt x="26" y="12"/>
                    </a:lnTo>
                    <a:lnTo>
                      <a:pt x="26" y="12"/>
                    </a:lnTo>
                    <a:lnTo>
                      <a:pt x="24" y="18"/>
                    </a:lnTo>
                    <a:lnTo>
                      <a:pt x="22" y="22"/>
                    </a:lnTo>
                    <a:lnTo>
                      <a:pt x="18" y="24"/>
                    </a:lnTo>
                    <a:lnTo>
                      <a:pt x="12" y="26"/>
                    </a:lnTo>
                    <a:lnTo>
                      <a:pt x="12" y="26"/>
                    </a:lnTo>
                    <a:close/>
                    <a:moveTo>
                      <a:pt x="12" y="8"/>
                    </a:moveTo>
                    <a:lnTo>
                      <a:pt x="12" y="8"/>
                    </a:lnTo>
                    <a:lnTo>
                      <a:pt x="8" y="10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8" y="16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6" y="16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6" y="10"/>
                    </a:lnTo>
                    <a:lnTo>
                      <a:pt x="12" y="8"/>
                    </a:lnTo>
                    <a:lnTo>
                      <a:pt x="12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29" name="Freeform 595"/>
              <p:cNvSpPr>
                <a:spLocks/>
              </p:cNvSpPr>
              <p:nvPr/>
            </p:nvSpPr>
            <p:spPr bwMode="auto">
              <a:xfrm>
                <a:off x="-12106275" y="-2008188"/>
                <a:ext cx="25400" cy="28575"/>
              </a:xfrm>
              <a:custGeom>
                <a:avLst/>
                <a:gdLst>
                  <a:gd name="T0" fmla="*/ 16 w 16"/>
                  <a:gd name="T1" fmla="*/ 8 h 18"/>
                  <a:gd name="T2" fmla="*/ 16 w 16"/>
                  <a:gd name="T3" fmla="*/ 8 h 18"/>
                  <a:gd name="T4" fmla="*/ 16 w 16"/>
                  <a:gd name="T5" fmla="*/ 12 h 18"/>
                  <a:gd name="T6" fmla="*/ 14 w 16"/>
                  <a:gd name="T7" fmla="*/ 16 h 18"/>
                  <a:gd name="T8" fmla="*/ 12 w 16"/>
                  <a:gd name="T9" fmla="*/ 18 h 18"/>
                  <a:gd name="T10" fmla="*/ 8 w 16"/>
                  <a:gd name="T11" fmla="*/ 18 h 18"/>
                  <a:gd name="T12" fmla="*/ 8 w 16"/>
                  <a:gd name="T13" fmla="*/ 18 h 18"/>
                  <a:gd name="T14" fmla="*/ 4 w 16"/>
                  <a:gd name="T15" fmla="*/ 18 h 18"/>
                  <a:gd name="T16" fmla="*/ 2 w 16"/>
                  <a:gd name="T17" fmla="*/ 16 h 18"/>
                  <a:gd name="T18" fmla="*/ 0 w 16"/>
                  <a:gd name="T19" fmla="*/ 12 h 18"/>
                  <a:gd name="T20" fmla="*/ 0 w 16"/>
                  <a:gd name="T21" fmla="*/ 8 h 18"/>
                  <a:gd name="T22" fmla="*/ 0 w 16"/>
                  <a:gd name="T23" fmla="*/ 8 h 18"/>
                  <a:gd name="T24" fmla="*/ 0 w 16"/>
                  <a:gd name="T25" fmla="*/ 6 h 18"/>
                  <a:gd name="T26" fmla="*/ 2 w 16"/>
                  <a:gd name="T27" fmla="*/ 2 h 18"/>
                  <a:gd name="T28" fmla="*/ 4 w 16"/>
                  <a:gd name="T29" fmla="*/ 0 h 18"/>
                  <a:gd name="T30" fmla="*/ 8 w 16"/>
                  <a:gd name="T31" fmla="*/ 0 h 18"/>
                  <a:gd name="T32" fmla="*/ 8 w 16"/>
                  <a:gd name="T33" fmla="*/ 0 h 18"/>
                  <a:gd name="T34" fmla="*/ 12 w 16"/>
                  <a:gd name="T35" fmla="*/ 0 h 18"/>
                  <a:gd name="T36" fmla="*/ 14 w 16"/>
                  <a:gd name="T37" fmla="*/ 2 h 18"/>
                  <a:gd name="T38" fmla="*/ 16 w 16"/>
                  <a:gd name="T39" fmla="*/ 6 h 18"/>
                  <a:gd name="T40" fmla="*/ 16 w 16"/>
                  <a:gd name="T41" fmla="*/ 8 h 18"/>
                  <a:gd name="T42" fmla="*/ 16 w 16"/>
                  <a:gd name="T43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" h="18">
                    <a:moveTo>
                      <a:pt x="16" y="8"/>
                    </a:moveTo>
                    <a:lnTo>
                      <a:pt x="16" y="8"/>
                    </a:lnTo>
                    <a:lnTo>
                      <a:pt x="16" y="12"/>
                    </a:lnTo>
                    <a:lnTo>
                      <a:pt x="14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  <a:lnTo>
                      <a:pt x="4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4" y="2"/>
                    </a:lnTo>
                    <a:lnTo>
                      <a:pt x="16" y="6"/>
                    </a:lnTo>
                    <a:lnTo>
                      <a:pt x="16" y="8"/>
                    </a:lnTo>
                    <a:lnTo>
                      <a:pt x="16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30" name="Freeform 596"/>
              <p:cNvSpPr>
                <a:spLocks noEditPoints="1"/>
              </p:cNvSpPr>
              <p:nvPr/>
            </p:nvSpPr>
            <p:spPr bwMode="auto">
              <a:xfrm>
                <a:off x="-12112625" y="-2014538"/>
                <a:ext cx="38100" cy="41275"/>
              </a:xfrm>
              <a:custGeom>
                <a:avLst/>
                <a:gdLst>
                  <a:gd name="T0" fmla="*/ 12 w 24"/>
                  <a:gd name="T1" fmla="*/ 26 h 26"/>
                  <a:gd name="T2" fmla="*/ 12 w 24"/>
                  <a:gd name="T3" fmla="*/ 26 h 26"/>
                  <a:gd name="T4" fmla="*/ 8 w 24"/>
                  <a:gd name="T5" fmla="*/ 24 h 26"/>
                  <a:gd name="T6" fmla="*/ 2 w 24"/>
                  <a:gd name="T7" fmla="*/ 22 h 26"/>
                  <a:gd name="T8" fmla="*/ 0 w 24"/>
                  <a:gd name="T9" fmla="*/ 18 h 26"/>
                  <a:gd name="T10" fmla="*/ 0 w 24"/>
                  <a:gd name="T11" fmla="*/ 12 h 26"/>
                  <a:gd name="T12" fmla="*/ 0 w 24"/>
                  <a:gd name="T13" fmla="*/ 12 h 26"/>
                  <a:gd name="T14" fmla="*/ 0 w 24"/>
                  <a:gd name="T15" fmla="*/ 8 h 26"/>
                  <a:gd name="T16" fmla="*/ 2 w 24"/>
                  <a:gd name="T17" fmla="*/ 4 h 26"/>
                  <a:gd name="T18" fmla="*/ 8 w 24"/>
                  <a:gd name="T19" fmla="*/ 0 h 26"/>
                  <a:gd name="T20" fmla="*/ 12 w 24"/>
                  <a:gd name="T21" fmla="*/ 0 h 26"/>
                  <a:gd name="T22" fmla="*/ 12 w 24"/>
                  <a:gd name="T23" fmla="*/ 0 h 26"/>
                  <a:gd name="T24" fmla="*/ 18 w 24"/>
                  <a:gd name="T25" fmla="*/ 0 h 26"/>
                  <a:gd name="T26" fmla="*/ 22 w 24"/>
                  <a:gd name="T27" fmla="*/ 4 h 26"/>
                  <a:gd name="T28" fmla="*/ 24 w 24"/>
                  <a:gd name="T29" fmla="*/ 8 h 26"/>
                  <a:gd name="T30" fmla="*/ 24 w 24"/>
                  <a:gd name="T31" fmla="*/ 12 h 26"/>
                  <a:gd name="T32" fmla="*/ 24 w 24"/>
                  <a:gd name="T33" fmla="*/ 12 h 26"/>
                  <a:gd name="T34" fmla="*/ 24 w 24"/>
                  <a:gd name="T35" fmla="*/ 18 h 26"/>
                  <a:gd name="T36" fmla="*/ 22 w 24"/>
                  <a:gd name="T37" fmla="*/ 22 h 26"/>
                  <a:gd name="T38" fmla="*/ 18 w 24"/>
                  <a:gd name="T39" fmla="*/ 24 h 26"/>
                  <a:gd name="T40" fmla="*/ 12 w 24"/>
                  <a:gd name="T41" fmla="*/ 26 h 26"/>
                  <a:gd name="T42" fmla="*/ 12 w 24"/>
                  <a:gd name="T43" fmla="*/ 26 h 26"/>
                  <a:gd name="T44" fmla="*/ 12 w 24"/>
                  <a:gd name="T45" fmla="*/ 8 h 26"/>
                  <a:gd name="T46" fmla="*/ 12 w 24"/>
                  <a:gd name="T47" fmla="*/ 8 h 26"/>
                  <a:gd name="T48" fmla="*/ 8 w 24"/>
                  <a:gd name="T49" fmla="*/ 10 h 26"/>
                  <a:gd name="T50" fmla="*/ 8 w 24"/>
                  <a:gd name="T51" fmla="*/ 12 h 26"/>
                  <a:gd name="T52" fmla="*/ 8 w 24"/>
                  <a:gd name="T53" fmla="*/ 12 h 26"/>
                  <a:gd name="T54" fmla="*/ 8 w 24"/>
                  <a:gd name="T55" fmla="*/ 16 h 26"/>
                  <a:gd name="T56" fmla="*/ 12 w 24"/>
                  <a:gd name="T57" fmla="*/ 18 h 26"/>
                  <a:gd name="T58" fmla="*/ 12 w 24"/>
                  <a:gd name="T59" fmla="*/ 18 h 26"/>
                  <a:gd name="T60" fmla="*/ 16 w 24"/>
                  <a:gd name="T61" fmla="*/ 16 h 26"/>
                  <a:gd name="T62" fmla="*/ 16 w 24"/>
                  <a:gd name="T63" fmla="*/ 12 h 26"/>
                  <a:gd name="T64" fmla="*/ 16 w 24"/>
                  <a:gd name="T65" fmla="*/ 12 h 26"/>
                  <a:gd name="T66" fmla="*/ 16 w 24"/>
                  <a:gd name="T67" fmla="*/ 10 h 26"/>
                  <a:gd name="T68" fmla="*/ 12 w 24"/>
                  <a:gd name="T69" fmla="*/ 8 h 26"/>
                  <a:gd name="T70" fmla="*/ 12 w 24"/>
                  <a:gd name="T71" fmla="*/ 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26">
                    <a:moveTo>
                      <a:pt x="12" y="26"/>
                    </a:moveTo>
                    <a:lnTo>
                      <a:pt x="12" y="26"/>
                    </a:lnTo>
                    <a:lnTo>
                      <a:pt x="8" y="24"/>
                    </a:lnTo>
                    <a:lnTo>
                      <a:pt x="2" y="22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2" y="4"/>
                    </a:lnTo>
                    <a:lnTo>
                      <a:pt x="24" y="8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8"/>
                    </a:lnTo>
                    <a:lnTo>
                      <a:pt x="22" y="22"/>
                    </a:lnTo>
                    <a:lnTo>
                      <a:pt x="18" y="24"/>
                    </a:lnTo>
                    <a:lnTo>
                      <a:pt x="12" y="26"/>
                    </a:lnTo>
                    <a:lnTo>
                      <a:pt x="12" y="26"/>
                    </a:lnTo>
                    <a:close/>
                    <a:moveTo>
                      <a:pt x="12" y="8"/>
                    </a:moveTo>
                    <a:lnTo>
                      <a:pt x="12" y="8"/>
                    </a:lnTo>
                    <a:lnTo>
                      <a:pt x="8" y="10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8" y="16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6" y="16"/>
                    </a:lnTo>
                    <a:lnTo>
                      <a:pt x="16" y="12"/>
                    </a:lnTo>
                    <a:lnTo>
                      <a:pt x="16" y="12"/>
                    </a:lnTo>
                    <a:lnTo>
                      <a:pt x="16" y="10"/>
                    </a:lnTo>
                    <a:lnTo>
                      <a:pt x="12" y="8"/>
                    </a:lnTo>
                    <a:lnTo>
                      <a:pt x="12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6043" name="그룹 6042"/>
            <p:cNvGrpSpPr/>
            <p:nvPr/>
          </p:nvGrpSpPr>
          <p:grpSpPr>
            <a:xfrm>
              <a:off x="2243462" y="3199428"/>
              <a:ext cx="539750" cy="536575"/>
              <a:chOff x="-7153275" y="195262"/>
              <a:chExt cx="539750" cy="536575"/>
            </a:xfrm>
            <a:solidFill>
              <a:srgbClr val="37C5F1"/>
            </a:solidFill>
          </p:grpSpPr>
          <p:sp>
            <p:nvSpPr>
              <p:cNvPr id="4960" name="Freeform 1129"/>
              <p:cNvSpPr>
                <a:spLocks noEditPoints="1"/>
              </p:cNvSpPr>
              <p:nvPr/>
            </p:nvSpPr>
            <p:spPr bwMode="auto">
              <a:xfrm>
                <a:off x="-7153275" y="195262"/>
                <a:ext cx="539750" cy="536575"/>
              </a:xfrm>
              <a:custGeom>
                <a:avLst/>
                <a:gdLst>
                  <a:gd name="T0" fmla="*/ 138 w 340"/>
                  <a:gd name="T1" fmla="*/ 308 h 338"/>
                  <a:gd name="T2" fmla="*/ 144 w 340"/>
                  <a:gd name="T3" fmla="*/ 264 h 338"/>
                  <a:gd name="T4" fmla="*/ 98 w 340"/>
                  <a:gd name="T5" fmla="*/ 276 h 338"/>
                  <a:gd name="T6" fmla="*/ 56 w 340"/>
                  <a:gd name="T7" fmla="*/ 306 h 338"/>
                  <a:gd name="T8" fmla="*/ 44 w 340"/>
                  <a:gd name="T9" fmla="*/ 248 h 338"/>
                  <a:gd name="T10" fmla="*/ 86 w 340"/>
                  <a:gd name="T11" fmla="*/ 220 h 338"/>
                  <a:gd name="T12" fmla="*/ 48 w 340"/>
                  <a:gd name="T13" fmla="*/ 196 h 338"/>
                  <a:gd name="T14" fmla="*/ 2 w 340"/>
                  <a:gd name="T15" fmla="*/ 170 h 338"/>
                  <a:gd name="T16" fmla="*/ 48 w 340"/>
                  <a:gd name="T17" fmla="*/ 152 h 338"/>
                  <a:gd name="T18" fmla="*/ 88 w 340"/>
                  <a:gd name="T19" fmla="*/ 124 h 338"/>
                  <a:gd name="T20" fmla="*/ 52 w 340"/>
                  <a:gd name="T21" fmla="*/ 98 h 338"/>
                  <a:gd name="T22" fmla="*/ 58 w 340"/>
                  <a:gd name="T23" fmla="*/ 56 h 338"/>
                  <a:gd name="T24" fmla="*/ 98 w 340"/>
                  <a:gd name="T25" fmla="*/ 78 h 338"/>
                  <a:gd name="T26" fmla="*/ 144 w 340"/>
                  <a:gd name="T27" fmla="*/ 84 h 338"/>
                  <a:gd name="T28" fmla="*/ 132 w 340"/>
                  <a:gd name="T29" fmla="*/ 34 h 338"/>
                  <a:gd name="T30" fmla="*/ 172 w 340"/>
                  <a:gd name="T31" fmla="*/ 0 h 338"/>
                  <a:gd name="T32" fmla="*/ 190 w 340"/>
                  <a:gd name="T33" fmla="*/ 54 h 338"/>
                  <a:gd name="T34" fmla="*/ 216 w 340"/>
                  <a:gd name="T35" fmla="*/ 96 h 338"/>
                  <a:gd name="T36" fmla="*/ 242 w 340"/>
                  <a:gd name="T37" fmla="*/ 60 h 338"/>
                  <a:gd name="T38" fmla="*/ 284 w 340"/>
                  <a:gd name="T39" fmla="*/ 66 h 338"/>
                  <a:gd name="T40" fmla="*/ 262 w 340"/>
                  <a:gd name="T41" fmla="*/ 106 h 338"/>
                  <a:gd name="T42" fmla="*/ 254 w 340"/>
                  <a:gd name="T43" fmla="*/ 152 h 338"/>
                  <a:gd name="T44" fmla="*/ 298 w 340"/>
                  <a:gd name="T45" fmla="*/ 142 h 338"/>
                  <a:gd name="T46" fmla="*/ 338 w 340"/>
                  <a:gd name="T47" fmla="*/ 182 h 338"/>
                  <a:gd name="T48" fmla="*/ 284 w 340"/>
                  <a:gd name="T49" fmla="*/ 198 h 338"/>
                  <a:gd name="T50" fmla="*/ 244 w 340"/>
                  <a:gd name="T51" fmla="*/ 224 h 338"/>
                  <a:gd name="T52" fmla="*/ 280 w 340"/>
                  <a:gd name="T53" fmla="*/ 250 h 338"/>
                  <a:gd name="T54" fmla="*/ 274 w 340"/>
                  <a:gd name="T55" fmla="*/ 292 h 338"/>
                  <a:gd name="T56" fmla="*/ 234 w 340"/>
                  <a:gd name="T57" fmla="*/ 270 h 338"/>
                  <a:gd name="T58" fmla="*/ 186 w 340"/>
                  <a:gd name="T59" fmla="*/ 264 h 338"/>
                  <a:gd name="T60" fmla="*/ 194 w 340"/>
                  <a:gd name="T61" fmla="*/ 310 h 338"/>
                  <a:gd name="T62" fmla="*/ 118 w 340"/>
                  <a:gd name="T63" fmla="*/ 236 h 338"/>
                  <a:gd name="T64" fmla="*/ 162 w 340"/>
                  <a:gd name="T65" fmla="*/ 260 h 338"/>
                  <a:gd name="T66" fmla="*/ 154 w 340"/>
                  <a:gd name="T67" fmla="*/ 316 h 338"/>
                  <a:gd name="T68" fmla="*/ 178 w 340"/>
                  <a:gd name="T69" fmla="*/ 310 h 338"/>
                  <a:gd name="T70" fmla="*/ 176 w 340"/>
                  <a:gd name="T71" fmla="*/ 250 h 338"/>
                  <a:gd name="T72" fmla="*/ 240 w 340"/>
                  <a:gd name="T73" fmla="*/ 250 h 338"/>
                  <a:gd name="T74" fmla="*/ 266 w 340"/>
                  <a:gd name="T75" fmla="*/ 278 h 338"/>
                  <a:gd name="T76" fmla="*/ 242 w 340"/>
                  <a:gd name="T77" fmla="*/ 248 h 338"/>
                  <a:gd name="T78" fmla="*/ 240 w 340"/>
                  <a:gd name="T79" fmla="*/ 192 h 338"/>
                  <a:gd name="T80" fmla="*/ 302 w 340"/>
                  <a:gd name="T81" fmla="*/ 190 h 338"/>
                  <a:gd name="T82" fmla="*/ 314 w 340"/>
                  <a:gd name="T83" fmla="*/ 158 h 338"/>
                  <a:gd name="T84" fmla="*/ 258 w 340"/>
                  <a:gd name="T85" fmla="*/ 170 h 338"/>
                  <a:gd name="T86" fmla="*/ 226 w 340"/>
                  <a:gd name="T87" fmla="*/ 120 h 338"/>
                  <a:gd name="T88" fmla="*/ 270 w 340"/>
                  <a:gd name="T89" fmla="*/ 84 h 338"/>
                  <a:gd name="T90" fmla="*/ 250 w 340"/>
                  <a:gd name="T91" fmla="*/ 78 h 338"/>
                  <a:gd name="T92" fmla="*/ 206 w 340"/>
                  <a:gd name="T93" fmla="*/ 110 h 338"/>
                  <a:gd name="T94" fmla="*/ 172 w 340"/>
                  <a:gd name="T95" fmla="*/ 54 h 338"/>
                  <a:gd name="T96" fmla="*/ 168 w 340"/>
                  <a:gd name="T97" fmla="*/ 16 h 338"/>
                  <a:gd name="T98" fmla="*/ 160 w 340"/>
                  <a:gd name="T99" fmla="*/ 54 h 338"/>
                  <a:gd name="T100" fmla="*/ 124 w 340"/>
                  <a:gd name="T101" fmla="*/ 110 h 338"/>
                  <a:gd name="T102" fmla="*/ 82 w 340"/>
                  <a:gd name="T103" fmla="*/ 78 h 338"/>
                  <a:gd name="T104" fmla="*/ 62 w 340"/>
                  <a:gd name="T105" fmla="*/ 82 h 338"/>
                  <a:gd name="T106" fmla="*/ 104 w 340"/>
                  <a:gd name="T107" fmla="*/ 120 h 338"/>
                  <a:gd name="T108" fmla="*/ 72 w 340"/>
                  <a:gd name="T109" fmla="*/ 172 h 338"/>
                  <a:gd name="T110" fmla="*/ 20 w 340"/>
                  <a:gd name="T111" fmla="*/ 166 h 338"/>
                  <a:gd name="T112" fmla="*/ 38 w 340"/>
                  <a:gd name="T113" fmla="*/ 184 h 338"/>
                  <a:gd name="T114" fmla="*/ 92 w 340"/>
                  <a:gd name="T115" fmla="*/ 192 h 338"/>
                  <a:gd name="T116" fmla="*/ 76 w 340"/>
                  <a:gd name="T117" fmla="*/ 254 h 338"/>
                  <a:gd name="T118" fmla="*/ 52 w 340"/>
                  <a:gd name="T119" fmla="*/ 284 h 338"/>
                  <a:gd name="T120" fmla="*/ 86 w 340"/>
                  <a:gd name="T121" fmla="*/ 262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40" h="338">
                    <a:moveTo>
                      <a:pt x="166" y="338"/>
                    </a:moveTo>
                    <a:lnTo>
                      <a:pt x="166" y="338"/>
                    </a:lnTo>
                    <a:lnTo>
                      <a:pt x="162" y="338"/>
                    </a:lnTo>
                    <a:lnTo>
                      <a:pt x="162" y="338"/>
                    </a:lnTo>
                    <a:lnTo>
                      <a:pt x="154" y="336"/>
                    </a:lnTo>
                    <a:lnTo>
                      <a:pt x="146" y="330"/>
                    </a:lnTo>
                    <a:lnTo>
                      <a:pt x="140" y="324"/>
                    </a:lnTo>
                    <a:lnTo>
                      <a:pt x="138" y="316"/>
                    </a:lnTo>
                    <a:lnTo>
                      <a:pt x="138" y="316"/>
                    </a:lnTo>
                    <a:lnTo>
                      <a:pt x="138" y="308"/>
                    </a:lnTo>
                    <a:lnTo>
                      <a:pt x="138" y="302"/>
                    </a:lnTo>
                    <a:lnTo>
                      <a:pt x="140" y="298"/>
                    </a:lnTo>
                    <a:lnTo>
                      <a:pt x="144" y="292"/>
                    </a:lnTo>
                    <a:lnTo>
                      <a:pt x="144" y="292"/>
                    </a:lnTo>
                    <a:lnTo>
                      <a:pt x="146" y="288"/>
                    </a:lnTo>
                    <a:lnTo>
                      <a:pt x="148" y="280"/>
                    </a:lnTo>
                    <a:lnTo>
                      <a:pt x="148" y="268"/>
                    </a:lnTo>
                    <a:lnTo>
                      <a:pt x="148" y="268"/>
                    </a:lnTo>
                    <a:lnTo>
                      <a:pt x="148" y="264"/>
                    </a:lnTo>
                    <a:lnTo>
                      <a:pt x="144" y="264"/>
                    </a:lnTo>
                    <a:lnTo>
                      <a:pt x="144" y="264"/>
                    </a:lnTo>
                    <a:lnTo>
                      <a:pt x="132" y="260"/>
                    </a:lnTo>
                    <a:lnTo>
                      <a:pt x="118" y="254"/>
                    </a:lnTo>
                    <a:lnTo>
                      <a:pt x="118" y="254"/>
                    </a:lnTo>
                    <a:lnTo>
                      <a:pt x="116" y="252"/>
                    </a:lnTo>
                    <a:lnTo>
                      <a:pt x="114" y="254"/>
                    </a:lnTo>
                    <a:lnTo>
                      <a:pt x="104" y="264"/>
                    </a:lnTo>
                    <a:lnTo>
                      <a:pt x="104" y="264"/>
                    </a:lnTo>
                    <a:lnTo>
                      <a:pt x="100" y="270"/>
                    </a:lnTo>
                    <a:lnTo>
                      <a:pt x="98" y="276"/>
                    </a:lnTo>
                    <a:lnTo>
                      <a:pt x="98" y="276"/>
                    </a:lnTo>
                    <a:lnTo>
                      <a:pt x="96" y="288"/>
                    </a:lnTo>
                    <a:lnTo>
                      <a:pt x="90" y="296"/>
                    </a:lnTo>
                    <a:lnTo>
                      <a:pt x="90" y="296"/>
                    </a:lnTo>
                    <a:lnTo>
                      <a:pt x="84" y="302"/>
                    </a:lnTo>
                    <a:lnTo>
                      <a:pt x="78" y="304"/>
                    </a:lnTo>
                    <a:lnTo>
                      <a:pt x="70" y="306"/>
                    </a:lnTo>
                    <a:lnTo>
                      <a:pt x="64" y="306"/>
                    </a:lnTo>
                    <a:lnTo>
                      <a:pt x="64" y="306"/>
                    </a:lnTo>
                    <a:lnTo>
                      <a:pt x="56" y="306"/>
                    </a:lnTo>
                    <a:lnTo>
                      <a:pt x="50" y="302"/>
                    </a:lnTo>
                    <a:lnTo>
                      <a:pt x="44" y="298"/>
                    </a:lnTo>
                    <a:lnTo>
                      <a:pt x="38" y="292"/>
                    </a:lnTo>
                    <a:lnTo>
                      <a:pt x="38" y="292"/>
                    </a:lnTo>
                    <a:lnTo>
                      <a:pt x="34" y="284"/>
                    </a:lnTo>
                    <a:lnTo>
                      <a:pt x="34" y="274"/>
                    </a:lnTo>
                    <a:lnTo>
                      <a:pt x="34" y="264"/>
                    </a:lnTo>
                    <a:lnTo>
                      <a:pt x="40" y="254"/>
                    </a:lnTo>
                    <a:lnTo>
                      <a:pt x="40" y="254"/>
                    </a:lnTo>
                    <a:lnTo>
                      <a:pt x="44" y="248"/>
                    </a:lnTo>
                    <a:lnTo>
                      <a:pt x="50" y="244"/>
                    </a:lnTo>
                    <a:lnTo>
                      <a:pt x="58" y="242"/>
                    </a:lnTo>
                    <a:lnTo>
                      <a:pt x="66" y="240"/>
                    </a:lnTo>
                    <a:lnTo>
                      <a:pt x="66" y="240"/>
                    </a:lnTo>
                    <a:lnTo>
                      <a:pt x="70" y="240"/>
                    </a:lnTo>
                    <a:lnTo>
                      <a:pt x="76" y="236"/>
                    </a:lnTo>
                    <a:lnTo>
                      <a:pt x="86" y="226"/>
                    </a:lnTo>
                    <a:lnTo>
                      <a:pt x="86" y="226"/>
                    </a:lnTo>
                    <a:lnTo>
                      <a:pt x="88" y="224"/>
                    </a:lnTo>
                    <a:lnTo>
                      <a:pt x="86" y="220"/>
                    </a:lnTo>
                    <a:lnTo>
                      <a:pt x="86" y="220"/>
                    </a:lnTo>
                    <a:lnTo>
                      <a:pt x="80" y="208"/>
                    </a:lnTo>
                    <a:lnTo>
                      <a:pt x="76" y="194"/>
                    </a:lnTo>
                    <a:lnTo>
                      <a:pt x="76" y="194"/>
                    </a:lnTo>
                    <a:lnTo>
                      <a:pt x="74" y="192"/>
                    </a:lnTo>
                    <a:lnTo>
                      <a:pt x="72" y="192"/>
                    </a:lnTo>
                    <a:lnTo>
                      <a:pt x="58" y="192"/>
                    </a:lnTo>
                    <a:lnTo>
                      <a:pt x="58" y="192"/>
                    </a:lnTo>
                    <a:lnTo>
                      <a:pt x="54" y="194"/>
                    </a:lnTo>
                    <a:lnTo>
                      <a:pt x="48" y="196"/>
                    </a:lnTo>
                    <a:lnTo>
                      <a:pt x="48" y="196"/>
                    </a:lnTo>
                    <a:lnTo>
                      <a:pt x="38" y="202"/>
                    </a:lnTo>
                    <a:lnTo>
                      <a:pt x="28" y="202"/>
                    </a:lnTo>
                    <a:lnTo>
                      <a:pt x="16" y="200"/>
                    </a:lnTo>
                    <a:lnTo>
                      <a:pt x="8" y="194"/>
                    </a:lnTo>
                    <a:lnTo>
                      <a:pt x="8" y="194"/>
                    </a:lnTo>
                    <a:lnTo>
                      <a:pt x="4" y="188"/>
                    </a:lnTo>
                    <a:lnTo>
                      <a:pt x="2" y="182"/>
                    </a:lnTo>
                    <a:lnTo>
                      <a:pt x="0" y="176"/>
                    </a:lnTo>
                    <a:lnTo>
                      <a:pt x="2" y="170"/>
                    </a:lnTo>
                    <a:lnTo>
                      <a:pt x="2" y="170"/>
                    </a:lnTo>
                    <a:lnTo>
                      <a:pt x="4" y="162"/>
                    </a:lnTo>
                    <a:lnTo>
                      <a:pt x="8" y="154"/>
                    </a:lnTo>
                    <a:lnTo>
                      <a:pt x="16" y="148"/>
                    </a:lnTo>
                    <a:lnTo>
                      <a:pt x="24" y="146"/>
                    </a:lnTo>
                    <a:lnTo>
                      <a:pt x="24" y="146"/>
                    </a:lnTo>
                    <a:lnTo>
                      <a:pt x="30" y="146"/>
                    </a:lnTo>
                    <a:lnTo>
                      <a:pt x="36" y="146"/>
                    </a:lnTo>
                    <a:lnTo>
                      <a:pt x="42" y="148"/>
                    </a:lnTo>
                    <a:lnTo>
                      <a:pt x="48" y="152"/>
                    </a:lnTo>
                    <a:lnTo>
                      <a:pt x="48" y="152"/>
                    </a:lnTo>
                    <a:lnTo>
                      <a:pt x="52" y="154"/>
                    </a:lnTo>
                    <a:lnTo>
                      <a:pt x="58" y="156"/>
                    </a:lnTo>
                    <a:lnTo>
                      <a:pt x="72" y="156"/>
                    </a:lnTo>
                    <a:lnTo>
                      <a:pt x="72" y="156"/>
                    </a:lnTo>
                    <a:lnTo>
                      <a:pt x="74" y="156"/>
                    </a:lnTo>
                    <a:lnTo>
                      <a:pt x="76" y="152"/>
                    </a:lnTo>
                    <a:lnTo>
                      <a:pt x="76" y="152"/>
                    </a:lnTo>
                    <a:lnTo>
                      <a:pt x="82" y="138"/>
                    </a:lnTo>
                    <a:lnTo>
                      <a:pt x="88" y="124"/>
                    </a:lnTo>
                    <a:lnTo>
                      <a:pt x="88" y="124"/>
                    </a:lnTo>
                    <a:lnTo>
                      <a:pt x="88" y="122"/>
                    </a:lnTo>
                    <a:lnTo>
                      <a:pt x="88" y="120"/>
                    </a:lnTo>
                    <a:lnTo>
                      <a:pt x="78" y="110"/>
                    </a:lnTo>
                    <a:lnTo>
                      <a:pt x="78" y="110"/>
                    </a:lnTo>
                    <a:lnTo>
                      <a:pt x="72" y="108"/>
                    </a:lnTo>
                    <a:lnTo>
                      <a:pt x="68" y="106"/>
                    </a:lnTo>
                    <a:lnTo>
                      <a:pt x="68" y="106"/>
                    </a:lnTo>
                    <a:lnTo>
                      <a:pt x="60" y="104"/>
                    </a:lnTo>
                    <a:lnTo>
                      <a:pt x="52" y="98"/>
                    </a:lnTo>
                    <a:lnTo>
                      <a:pt x="52" y="98"/>
                    </a:lnTo>
                    <a:lnTo>
                      <a:pt x="48" y="94"/>
                    </a:lnTo>
                    <a:lnTo>
                      <a:pt x="46" y="88"/>
                    </a:lnTo>
                    <a:lnTo>
                      <a:pt x="44" y="82"/>
                    </a:lnTo>
                    <a:lnTo>
                      <a:pt x="44" y="76"/>
                    </a:lnTo>
                    <a:lnTo>
                      <a:pt x="44" y="76"/>
                    </a:lnTo>
                    <a:lnTo>
                      <a:pt x="46" y="70"/>
                    </a:lnTo>
                    <a:lnTo>
                      <a:pt x="48" y="64"/>
                    </a:lnTo>
                    <a:lnTo>
                      <a:pt x="52" y="60"/>
                    </a:lnTo>
                    <a:lnTo>
                      <a:pt x="58" y="56"/>
                    </a:lnTo>
                    <a:lnTo>
                      <a:pt x="58" y="56"/>
                    </a:lnTo>
                    <a:lnTo>
                      <a:pt x="64" y="54"/>
                    </a:lnTo>
                    <a:lnTo>
                      <a:pt x="72" y="52"/>
                    </a:lnTo>
                    <a:lnTo>
                      <a:pt x="78" y="54"/>
                    </a:lnTo>
                    <a:lnTo>
                      <a:pt x="84" y="56"/>
                    </a:lnTo>
                    <a:lnTo>
                      <a:pt x="84" y="56"/>
                    </a:lnTo>
                    <a:lnTo>
                      <a:pt x="90" y="60"/>
                    </a:lnTo>
                    <a:lnTo>
                      <a:pt x="94" y="66"/>
                    </a:lnTo>
                    <a:lnTo>
                      <a:pt x="96" y="72"/>
                    </a:lnTo>
                    <a:lnTo>
                      <a:pt x="98" y="78"/>
                    </a:lnTo>
                    <a:lnTo>
                      <a:pt x="98" y="78"/>
                    </a:lnTo>
                    <a:lnTo>
                      <a:pt x="100" y="82"/>
                    </a:lnTo>
                    <a:lnTo>
                      <a:pt x="102" y="86"/>
                    </a:lnTo>
                    <a:lnTo>
                      <a:pt x="112" y="96"/>
                    </a:lnTo>
                    <a:lnTo>
                      <a:pt x="112" y="96"/>
                    </a:lnTo>
                    <a:lnTo>
                      <a:pt x="114" y="96"/>
                    </a:lnTo>
                    <a:lnTo>
                      <a:pt x="116" y="96"/>
                    </a:lnTo>
                    <a:lnTo>
                      <a:pt x="116" y="96"/>
                    </a:lnTo>
                    <a:lnTo>
                      <a:pt x="130" y="90"/>
                    </a:lnTo>
                    <a:lnTo>
                      <a:pt x="144" y="84"/>
                    </a:lnTo>
                    <a:lnTo>
                      <a:pt x="144" y="84"/>
                    </a:lnTo>
                    <a:lnTo>
                      <a:pt x="146" y="84"/>
                    </a:lnTo>
                    <a:lnTo>
                      <a:pt x="146" y="82"/>
                    </a:lnTo>
                    <a:lnTo>
                      <a:pt x="146" y="66"/>
                    </a:lnTo>
                    <a:lnTo>
                      <a:pt x="146" y="66"/>
                    </a:lnTo>
                    <a:lnTo>
                      <a:pt x="144" y="60"/>
                    </a:lnTo>
                    <a:lnTo>
                      <a:pt x="142" y="54"/>
                    </a:lnTo>
                    <a:lnTo>
                      <a:pt x="142" y="54"/>
                    </a:lnTo>
                    <a:lnTo>
                      <a:pt x="136" y="44"/>
                    </a:lnTo>
                    <a:lnTo>
                      <a:pt x="132" y="34"/>
                    </a:lnTo>
                    <a:lnTo>
                      <a:pt x="132" y="34"/>
                    </a:lnTo>
                    <a:lnTo>
                      <a:pt x="134" y="26"/>
                    </a:lnTo>
                    <a:lnTo>
                      <a:pt x="136" y="20"/>
                    </a:lnTo>
                    <a:lnTo>
                      <a:pt x="140" y="14"/>
                    </a:lnTo>
                    <a:lnTo>
                      <a:pt x="144" y="8"/>
                    </a:lnTo>
                    <a:lnTo>
                      <a:pt x="144" y="8"/>
                    </a:lnTo>
                    <a:lnTo>
                      <a:pt x="150" y="4"/>
                    </a:lnTo>
                    <a:lnTo>
                      <a:pt x="158" y="2"/>
                    </a:lnTo>
                    <a:lnTo>
                      <a:pt x="164" y="0"/>
                    </a:lnTo>
                    <a:lnTo>
                      <a:pt x="172" y="0"/>
                    </a:lnTo>
                    <a:lnTo>
                      <a:pt x="172" y="0"/>
                    </a:lnTo>
                    <a:lnTo>
                      <a:pt x="182" y="4"/>
                    </a:lnTo>
                    <a:lnTo>
                      <a:pt x="190" y="10"/>
                    </a:lnTo>
                    <a:lnTo>
                      <a:pt x="196" y="18"/>
                    </a:lnTo>
                    <a:lnTo>
                      <a:pt x="198" y="28"/>
                    </a:lnTo>
                    <a:lnTo>
                      <a:pt x="198" y="28"/>
                    </a:lnTo>
                    <a:lnTo>
                      <a:pt x="198" y="34"/>
                    </a:lnTo>
                    <a:lnTo>
                      <a:pt x="198" y="42"/>
                    </a:lnTo>
                    <a:lnTo>
                      <a:pt x="194" y="48"/>
                    </a:lnTo>
                    <a:lnTo>
                      <a:pt x="190" y="54"/>
                    </a:lnTo>
                    <a:lnTo>
                      <a:pt x="190" y="54"/>
                    </a:lnTo>
                    <a:lnTo>
                      <a:pt x="188" y="60"/>
                    </a:lnTo>
                    <a:lnTo>
                      <a:pt x="186" y="66"/>
                    </a:lnTo>
                    <a:lnTo>
                      <a:pt x="186" y="82"/>
                    </a:lnTo>
                    <a:lnTo>
                      <a:pt x="186" y="82"/>
                    </a:lnTo>
                    <a:lnTo>
                      <a:pt x="186" y="84"/>
                    </a:lnTo>
                    <a:lnTo>
                      <a:pt x="188" y="84"/>
                    </a:lnTo>
                    <a:lnTo>
                      <a:pt x="188" y="84"/>
                    </a:lnTo>
                    <a:lnTo>
                      <a:pt x="202" y="90"/>
                    </a:lnTo>
                    <a:lnTo>
                      <a:pt x="216" y="96"/>
                    </a:lnTo>
                    <a:lnTo>
                      <a:pt x="216" y="96"/>
                    </a:lnTo>
                    <a:lnTo>
                      <a:pt x="218" y="96"/>
                    </a:lnTo>
                    <a:lnTo>
                      <a:pt x="220" y="96"/>
                    </a:lnTo>
                    <a:lnTo>
                      <a:pt x="230" y="86"/>
                    </a:lnTo>
                    <a:lnTo>
                      <a:pt x="230" y="86"/>
                    </a:lnTo>
                    <a:lnTo>
                      <a:pt x="232" y="82"/>
                    </a:lnTo>
                    <a:lnTo>
                      <a:pt x="234" y="76"/>
                    </a:lnTo>
                    <a:lnTo>
                      <a:pt x="234" y="76"/>
                    </a:lnTo>
                    <a:lnTo>
                      <a:pt x="236" y="68"/>
                    </a:lnTo>
                    <a:lnTo>
                      <a:pt x="242" y="60"/>
                    </a:lnTo>
                    <a:lnTo>
                      <a:pt x="242" y="60"/>
                    </a:lnTo>
                    <a:lnTo>
                      <a:pt x="246" y="56"/>
                    </a:lnTo>
                    <a:lnTo>
                      <a:pt x="252" y="54"/>
                    </a:lnTo>
                    <a:lnTo>
                      <a:pt x="258" y="52"/>
                    </a:lnTo>
                    <a:lnTo>
                      <a:pt x="264" y="52"/>
                    </a:lnTo>
                    <a:lnTo>
                      <a:pt x="264" y="52"/>
                    </a:lnTo>
                    <a:lnTo>
                      <a:pt x="270" y="54"/>
                    </a:lnTo>
                    <a:lnTo>
                      <a:pt x="276" y="58"/>
                    </a:lnTo>
                    <a:lnTo>
                      <a:pt x="280" y="62"/>
                    </a:lnTo>
                    <a:lnTo>
                      <a:pt x="284" y="66"/>
                    </a:lnTo>
                    <a:lnTo>
                      <a:pt x="284" y="66"/>
                    </a:lnTo>
                    <a:lnTo>
                      <a:pt x="286" y="72"/>
                    </a:lnTo>
                    <a:lnTo>
                      <a:pt x="288" y="80"/>
                    </a:lnTo>
                    <a:lnTo>
                      <a:pt x="286" y="86"/>
                    </a:lnTo>
                    <a:lnTo>
                      <a:pt x="284" y="92"/>
                    </a:lnTo>
                    <a:lnTo>
                      <a:pt x="284" y="92"/>
                    </a:lnTo>
                    <a:lnTo>
                      <a:pt x="280" y="98"/>
                    </a:lnTo>
                    <a:lnTo>
                      <a:pt x="274" y="102"/>
                    </a:lnTo>
                    <a:lnTo>
                      <a:pt x="268" y="104"/>
                    </a:lnTo>
                    <a:lnTo>
                      <a:pt x="262" y="106"/>
                    </a:lnTo>
                    <a:lnTo>
                      <a:pt x="262" y="106"/>
                    </a:lnTo>
                    <a:lnTo>
                      <a:pt x="258" y="108"/>
                    </a:lnTo>
                    <a:lnTo>
                      <a:pt x="254" y="110"/>
                    </a:lnTo>
                    <a:lnTo>
                      <a:pt x="244" y="120"/>
                    </a:lnTo>
                    <a:lnTo>
                      <a:pt x="244" y="120"/>
                    </a:lnTo>
                    <a:lnTo>
                      <a:pt x="242" y="122"/>
                    </a:lnTo>
                    <a:lnTo>
                      <a:pt x="244" y="124"/>
                    </a:lnTo>
                    <a:lnTo>
                      <a:pt x="244" y="124"/>
                    </a:lnTo>
                    <a:lnTo>
                      <a:pt x="250" y="138"/>
                    </a:lnTo>
                    <a:lnTo>
                      <a:pt x="254" y="152"/>
                    </a:lnTo>
                    <a:lnTo>
                      <a:pt x="254" y="152"/>
                    </a:lnTo>
                    <a:lnTo>
                      <a:pt x="256" y="154"/>
                    </a:lnTo>
                    <a:lnTo>
                      <a:pt x="258" y="154"/>
                    </a:lnTo>
                    <a:lnTo>
                      <a:pt x="274" y="154"/>
                    </a:lnTo>
                    <a:lnTo>
                      <a:pt x="274" y="154"/>
                    </a:lnTo>
                    <a:lnTo>
                      <a:pt x="280" y="152"/>
                    </a:lnTo>
                    <a:lnTo>
                      <a:pt x="286" y="148"/>
                    </a:lnTo>
                    <a:lnTo>
                      <a:pt x="286" y="148"/>
                    </a:lnTo>
                    <a:lnTo>
                      <a:pt x="292" y="144"/>
                    </a:lnTo>
                    <a:lnTo>
                      <a:pt x="298" y="142"/>
                    </a:lnTo>
                    <a:lnTo>
                      <a:pt x="306" y="142"/>
                    </a:lnTo>
                    <a:lnTo>
                      <a:pt x="312" y="142"/>
                    </a:lnTo>
                    <a:lnTo>
                      <a:pt x="312" y="142"/>
                    </a:lnTo>
                    <a:lnTo>
                      <a:pt x="322" y="144"/>
                    </a:lnTo>
                    <a:lnTo>
                      <a:pt x="330" y="150"/>
                    </a:lnTo>
                    <a:lnTo>
                      <a:pt x="336" y="158"/>
                    </a:lnTo>
                    <a:lnTo>
                      <a:pt x="340" y="168"/>
                    </a:lnTo>
                    <a:lnTo>
                      <a:pt x="340" y="168"/>
                    </a:lnTo>
                    <a:lnTo>
                      <a:pt x="340" y="176"/>
                    </a:lnTo>
                    <a:lnTo>
                      <a:pt x="338" y="182"/>
                    </a:lnTo>
                    <a:lnTo>
                      <a:pt x="336" y="190"/>
                    </a:lnTo>
                    <a:lnTo>
                      <a:pt x="332" y="196"/>
                    </a:lnTo>
                    <a:lnTo>
                      <a:pt x="332" y="196"/>
                    </a:lnTo>
                    <a:lnTo>
                      <a:pt x="326" y="200"/>
                    </a:lnTo>
                    <a:lnTo>
                      <a:pt x="320" y="204"/>
                    </a:lnTo>
                    <a:lnTo>
                      <a:pt x="314" y="206"/>
                    </a:lnTo>
                    <a:lnTo>
                      <a:pt x="306" y="206"/>
                    </a:lnTo>
                    <a:lnTo>
                      <a:pt x="306" y="206"/>
                    </a:lnTo>
                    <a:lnTo>
                      <a:pt x="294" y="204"/>
                    </a:lnTo>
                    <a:lnTo>
                      <a:pt x="284" y="198"/>
                    </a:lnTo>
                    <a:lnTo>
                      <a:pt x="284" y="198"/>
                    </a:lnTo>
                    <a:lnTo>
                      <a:pt x="280" y="196"/>
                    </a:lnTo>
                    <a:lnTo>
                      <a:pt x="274" y="194"/>
                    </a:lnTo>
                    <a:lnTo>
                      <a:pt x="258" y="194"/>
                    </a:lnTo>
                    <a:lnTo>
                      <a:pt x="258" y="194"/>
                    </a:lnTo>
                    <a:lnTo>
                      <a:pt x="256" y="194"/>
                    </a:lnTo>
                    <a:lnTo>
                      <a:pt x="254" y="196"/>
                    </a:lnTo>
                    <a:lnTo>
                      <a:pt x="254" y="196"/>
                    </a:lnTo>
                    <a:lnTo>
                      <a:pt x="250" y="210"/>
                    </a:lnTo>
                    <a:lnTo>
                      <a:pt x="244" y="224"/>
                    </a:lnTo>
                    <a:lnTo>
                      <a:pt x="244" y="224"/>
                    </a:lnTo>
                    <a:lnTo>
                      <a:pt x="242" y="226"/>
                    </a:lnTo>
                    <a:lnTo>
                      <a:pt x="244" y="228"/>
                    </a:lnTo>
                    <a:lnTo>
                      <a:pt x="254" y="238"/>
                    </a:lnTo>
                    <a:lnTo>
                      <a:pt x="254" y="238"/>
                    </a:lnTo>
                    <a:lnTo>
                      <a:pt x="258" y="240"/>
                    </a:lnTo>
                    <a:lnTo>
                      <a:pt x="264" y="242"/>
                    </a:lnTo>
                    <a:lnTo>
                      <a:pt x="264" y="242"/>
                    </a:lnTo>
                    <a:lnTo>
                      <a:pt x="272" y="244"/>
                    </a:lnTo>
                    <a:lnTo>
                      <a:pt x="280" y="250"/>
                    </a:lnTo>
                    <a:lnTo>
                      <a:pt x="280" y="250"/>
                    </a:lnTo>
                    <a:lnTo>
                      <a:pt x="284" y="254"/>
                    </a:lnTo>
                    <a:lnTo>
                      <a:pt x="286" y="260"/>
                    </a:lnTo>
                    <a:lnTo>
                      <a:pt x="288" y="266"/>
                    </a:lnTo>
                    <a:lnTo>
                      <a:pt x="286" y="272"/>
                    </a:lnTo>
                    <a:lnTo>
                      <a:pt x="286" y="272"/>
                    </a:lnTo>
                    <a:lnTo>
                      <a:pt x="286" y="278"/>
                    </a:lnTo>
                    <a:lnTo>
                      <a:pt x="282" y="284"/>
                    </a:lnTo>
                    <a:lnTo>
                      <a:pt x="278" y="288"/>
                    </a:lnTo>
                    <a:lnTo>
                      <a:pt x="274" y="292"/>
                    </a:lnTo>
                    <a:lnTo>
                      <a:pt x="274" y="292"/>
                    </a:lnTo>
                    <a:lnTo>
                      <a:pt x="268" y="294"/>
                    </a:lnTo>
                    <a:lnTo>
                      <a:pt x="260" y="296"/>
                    </a:lnTo>
                    <a:lnTo>
                      <a:pt x="254" y="294"/>
                    </a:lnTo>
                    <a:lnTo>
                      <a:pt x="246" y="292"/>
                    </a:lnTo>
                    <a:lnTo>
                      <a:pt x="246" y="292"/>
                    </a:lnTo>
                    <a:lnTo>
                      <a:pt x="242" y="288"/>
                    </a:lnTo>
                    <a:lnTo>
                      <a:pt x="238" y="282"/>
                    </a:lnTo>
                    <a:lnTo>
                      <a:pt x="236" y="276"/>
                    </a:lnTo>
                    <a:lnTo>
                      <a:pt x="234" y="270"/>
                    </a:lnTo>
                    <a:lnTo>
                      <a:pt x="234" y="270"/>
                    </a:lnTo>
                    <a:lnTo>
                      <a:pt x="232" y="266"/>
                    </a:lnTo>
                    <a:lnTo>
                      <a:pt x="230" y="262"/>
                    </a:lnTo>
                    <a:lnTo>
                      <a:pt x="220" y="252"/>
                    </a:lnTo>
                    <a:lnTo>
                      <a:pt x="220" y="252"/>
                    </a:lnTo>
                    <a:lnTo>
                      <a:pt x="218" y="250"/>
                    </a:lnTo>
                    <a:lnTo>
                      <a:pt x="216" y="252"/>
                    </a:lnTo>
                    <a:lnTo>
                      <a:pt x="216" y="252"/>
                    </a:lnTo>
                    <a:lnTo>
                      <a:pt x="202" y="258"/>
                    </a:lnTo>
                    <a:lnTo>
                      <a:pt x="186" y="264"/>
                    </a:lnTo>
                    <a:lnTo>
                      <a:pt x="186" y="264"/>
                    </a:lnTo>
                    <a:lnTo>
                      <a:pt x="184" y="264"/>
                    </a:lnTo>
                    <a:lnTo>
                      <a:pt x="184" y="268"/>
                    </a:lnTo>
                    <a:lnTo>
                      <a:pt x="184" y="282"/>
                    </a:lnTo>
                    <a:lnTo>
                      <a:pt x="184" y="282"/>
                    </a:lnTo>
                    <a:lnTo>
                      <a:pt x="184" y="286"/>
                    </a:lnTo>
                    <a:lnTo>
                      <a:pt x="188" y="292"/>
                    </a:lnTo>
                    <a:lnTo>
                      <a:pt x="188" y="292"/>
                    </a:lnTo>
                    <a:lnTo>
                      <a:pt x="192" y="300"/>
                    </a:lnTo>
                    <a:lnTo>
                      <a:pt x="194" y="310"/>
                    </a:lnTo>
                    <a:lnTo>
                      <a:pt x="194" y="310"/>
                    </a:lnTo>
                    <a:lnTo>
                      <a:pt x="194" y="316"/>
                    </a:lnTo>
                    <a:lnTo>
                      <a:pt x="192" y="322"/>
                    </a:lnTo>
                    <a:lnTo>
                      <a:pt x="188" y="328"/>
                    </a:lnTo>
                    <a:lnTo>
                      <a:pt x="184" y="332"/>
                    </a:lnTo>
                    <a:lnTo>
                      <a:pt x="184" y="332"/>
                    </a:lnTo>
                    <a:lnTo>
                      <a:pt x="176" y="338"/>
                    </a:lnTo>
                    <a:lnTo>
                      <a:pt x="166" y="338"/>
                    </a:lnTo>
                    <a:lnTo>
                      <a:pt x="166" y="338"/>
                    </a:lnTo>
                    <a:close/>
                    <a:moveTo>
                      <a:pt x="118" y="236"/>
                    </a:moveTo>
                    <a:lnTo>
                      <a:pt x="118" y="236"/>
                    </a:lnTo>
                    <a:lnTo>
                      <a:pt x="122" y="238"/>
                    </a:lnTo>
                    <a:lnTo>
                      <a:pt x="128" y="240"/>
                    </a:lnTo>
                    <a:lnTo>
                      <a:pt x="128" y="240"/>
                    </a:lnTo>
                    <a:lnTo>
                      <a:pt x="138" y="244"/>
                    </a:lnTo>
                    <a:lnTo>
                      <a:pt x="148" y="248"/>
                    </a:lnTo>
                    <a:lnTo>
                      <a:pt x="148" y="248"/>
                    </a:lnTo>
                    <a:lnTo>
                      <a:pt x="154" y="250"/>
                    </a:lnTo>
                    <a:lnTo>
                      <a:pt x="160" y="254"/>
                    </a:lnTo>
                    <a:lnTo>
                      <a:pt x="162" y="260"/>
                    </a:lnTo>
                    <a:lnTo>
                      <a:pt x="164" y="268"/>
                    </a:lnTo>
                    <a:lnTo>
                      <a:pt x="164" y="280"/>
                    </a:lnTo>
                    <a:lnTo>
                      <a:pt x="164" y="280"/>
                    </a:lnTo>
                    <a:lnTo>
                      <a:pt x="162" y="292"/>
                    </a:lnTo>
                    <a:lnTo>
                      <a:pt x="156" y="302"/>
                    </a:lnTo>
                    <a:lnTo>
                      <a:pt x="156" y="302"/>
                    </a:lnTo>
                    <a:lnTo>
                      <a:pt x="154" y="308"/>
                    </a:lnTo>
                    <a:lnTo>
                      <a:pt x="154" y="312"/>
                    </a:lnTo>
                    <a:lnTo>
                      <a:pt x="154" y="312"/>
                    </a:lnTo>
                    <a:lnTo>
                      <a:pt x="154" y="316"/>
                    </a:lnTo>
                    <a:lnTo>
                      <a:pt x="158" y="320"/>
                    </a:lnTo>
                    <a:lnTo>
                      <a:pt x="160" y="322"/>
                    </a:lnTo>
                    <a:lnTo>
                      <a:pt x="164" y="322"/>
                    </a:lnTo>
                    <a:lnTo>
                      <a:pt x="164" y="322"/>
                    </a:lnTo>
                    <a:lnTo>
                      <a:pt x="170" y="322"/>
                    </a:lnTo>
                    <a:lnTo>
                      <a:pt x="174" y="320"/>
                    </a:lnTo>
                    <a:lnTo>
                      <a:pt x="174" y="320"/>
                    </a:lnTo>
                    <a:lnTo>
                      <a:pt x="178" y="316"/>
                    </a:lnTo>
                    <a:lnTo>
                      <a:pt x="178" y="310"/>
                    </a:lnTo>
                    <a:lnTo>
                      <a:pt x="178" y="310"/>
                    </a:lnTo>
                    <a:lnTo>
                      <a:pt x="178" y="306"/>
                    </a:lnTo>
                    <a:lnTo>
                      <a:pt x="176" y="302"/>
                    </a:lnTo>
                    <a:lnTo>
                      <a:pt x="176" y="302"/>
                    </a:lnTo>
                    <a:lnTo>
                      <a:pt x="170" y="292"/>
                    </a:lnTo>
                    <a:lnTo>
                      <a:pt x="168" y="282"/>
                    </a:lnTo>
                    <a:lnTo>
                      <a:pt x="168" y="268"/>
                    </a:lnTo>
                    <a:lnTo>
                      <a:pt x="168" y="268"/>
                    </a:lnTo>
                    <a:lnTo>
                      <a:pt x="168" y="260"/>
                    </a:lnTo>
                    <a:lnTo>
                      <a:pt x="172" y="254"/>
                    </a:lnTo>
                    <a:lnTo>
                      <a:pt x="176" y="250"/>
                    </a:lnTo>
                    <a:lnTo>
                      <a:pt x="184" y="248"/>
                    </a:lnTo>
                    <a:lnTo>
                      <a:pt x="184" y="248"/>
                    </a:lnTo>
                    <a:lnTo>
                      <a:pt x="196" y="244"/>
                    </a:lnTo>
                    <a:lnTo>
                      <a:pt x="206" y="238"/>
                    </a:lnTo>
                    <a:lnTo>
                      <a:pt x="206" y="238"/>
                    </a:lnTo>
                    <a:lnTo>
                      <a:pt x="212" y="236"/>
                    </a:lnTo>
                    <a:lnTo>
                      <a:pt x="220" y="236"/>
                    </a:lnTo>
                    <a:lnTo>
                      <a:pt x="226" y="236"/>
                    </a:lnTo>
                    <a:lnTo>
                      <a:pt x="232" y="240"/>
                    </a:lnTo>
                    <a:lnTo>
                      <a:pt x="240" y="250"/>
                    </a:lnTo>
                    <a:lnTo>
                      <a:pt x="240" y="250"/>
                    </a:lnTo>
                    <a:lnTo>
                      <a:pt x="248" y="260"/>
                    </a:lnTo>
                    <a:lnTo>
                      <a:pt x="250" y="270"/>
                    </a:lnTo>
                    <a:lnTo>
                      <a:pt x="250" y="270"/>
                    </a:lnTo>
                    <a:lnTo>
                      <a:pt x="250" y="274"/>
                    </a:lnTo>
                    <a:lnTo>
                      <a:pt x="256" y="278"/>
                    </a:lnTo>
                    <a:lnTo>
                      <a:pt x="256" y="278"/>
                    </a:lnTo>
                    <a:lnTo>
                      <a:pt x="260" y="280"/>
                    </a:lnTo>
                    <a:lnTo>
                      <a:pt x="266" y="278"/>
                    </a:lnTo>
                    <a:lnTo>
                      <a:pt x="266" y="278"/>
                    </a:lnTo>
                    <a:lnTo>
                      <a:pt x="270" y="274"/>
                    </a:lnTo>
                    <a:lnTo>
                      <a:pt x="272" y="270"/>
                    </a:lnTo>
                    <a:lnTo>
                      <a:pt x="272" y="270"/>
                    </a:lnTo>
                    <a:lnTo>
                      <a:pt x="270" y="266"/>
                    </a:lnTo>
                    <a:lnTo>
                      <a:pt x="268" y="260"/>
                    </a:lnTo>
                    <a:lnTo>
                      <a:pt x="268" y="260"/>
                    </a:lnTo>
                    <a:lnTo>
                      <a:pt x="262" y="258"/>
                    </a:lnTo>
                    <a:lnTo>
                      <a:pt x="262" y="258"/>
                    </a:lnTo>
                    <a:lnTo>
                      <a:pt x="250" y="254"/>
                    </a:lnTo>
                    <a:lnTo>
                      <a:pt x="242" y="248"/>
                    </a:lnTo>
                    <a:lnTo>
                      <a:pt x="232" y="240"/>
                    </a:lnTo>
                    <a:lnTo>
                      <a:pt x="232" y="240"/>
                    </a:lnTo>
                    <a:lnTo>
                      <a:pt x="228" y="234"/>
                    </a:lnTo>
                    <a:lnTo>
                      <a:pt x="226" y="228"/>
                    </a:lnTo>
                    <a:lnTo>
                      <a:pt x="228" y="220"/>
                    </a:lnTo>
                    <a:lnTo>
                      <a:pt x="230" y="214"/>
                    </a:lnTo>
                    <a:lnTo>
                      <a:pt x="230" y="214"/>
                    </a:lnTo>
                    <a:lnTo>
                      <a:pt x="236" y="204"/>
                    </a:lnTo>
                    <a:lnTo>
                      <a:pt x="240" y="192"/>
                    </a:lnTo>
                    <a:lnTo>
                      <a:pt x="240" y="192"/>
                    </a:lnTo>
                    <a:lnTo>
                      <a:pt x="242" y="186"/>
                    </a:lnTo>
                    <a:lnTo>
                      <a:pt x="246" y="182"/>
                    </a:lnTo>
                    <a:lnTo>
                      <a:pt x="252" y="180"/>
                    </a:lnTo>
                    <a:lnTo>
                      <a:pt x="258" y="178"/>
                    </a:lnTo>
                    <a:lnTo>
                      <a:pt x="274" y="178"/>
                    </a:lnTo>
                    <a:lnTo>
                      <a:pt x="274" y="178"/>
                    </a:lnTo>
                    <a:lnTo>
                      <a:pt x="286" y="180"/>
                    </a:lnTo>
                    <a:lnTo>
                      <a:pt x="296" y="186"/>
                    </a:lnTo>
                    <a:lnTo>
                      <a:pt x="296" y="186"/>
                    </a:lnTo>
                    <a:lnTo>
                      <a:pt x="302" y="190"/>
                    </a:lnTo>
                    <a:lnTo>
                      <a:pt x="308" y="190"/>
                    </a:lnTo>
                    <a:lnTo>
                      <a:pt x="314" y="188"/>
                    </a:lnTo>
                    <a:lnTo>
                      <a:pt x="320" y="184"/>
                    </a:lnTo>
                    <a:lnTo>
                      <a:pt x="320" y="184"/>
                    </a:lnTo>
                    <a:lnTo>
                      <a:pt x="324" y="178"/>
                    </a:lnTo>
                    <a:lnTo>
                      <a:pt x="324" y="170"/>
                    </a:lnTo>
                    <a:lnTo>
                      <a:pt x="324" y="170"/>
                    </a:lnTo>
                    <a:lnTo>
                      <a:pt x="322" y="166"/>
                    </a:lnTo>
                    <a:lnTo>
                      <a:pt x="318" y="162"/>
                    </a:lnTo>
                    <a:lnTo>
                      <a:pt x="314" y="158"/>
                    </a:lnTo>
                    <a:lnTo>
                      <a:pt x="310" y="158"/>
                    </a:lnTo>
                    <a:lnTo>
                      <a:pt x="310" y="158"/>
                    </a:lnTo>
                    <a:lnTo>
                      <a:pt x="310" y="158"/>
                    </a:lnTo>
                    <a:lnTo>
                      <a:pt x="302" y="158"/>
                    </a:lnTo>
                    <a:lnTo>
                      <a:pt x="296" y="162"/>
                    </a:lnTo>
                    <a:lnTo>
                      <a:pt x="296" y="162"/>
                    </a:lnTo>
                    <a:lnTo>
                      <a:pt x="284" y="168"/>
                    </a:lnTo>
                    <a:lnTo>
                      <a:pt x="274" y="170"/>
                    </a:lnTo>
                    <a:lnTo>
                      <a:pt x="258" y="170"/>
                    </a:lnTo>
                    <a:lnTo>
                      <a:pt x="258" y="170"/>
                    </a:lnTo>
                    <a:lnTo>
                      <a:pt x="252" y="168"/>
                    </a:lnTo>
                    <a:lnTo>
                      <a:pt x="246" y="166"/>
                    </a:lnTo>
                    <a:lnTo>
                      <a:pt x="242" y="162"/>
                    </a:lnTo>
                    <a:lnTo>
                      <a:pt x="240" y="156"/>
                    </a:lnTo>
                    <a:lnTo>
                      <a:pt x="240" y="156"/>
                    </a:lnTo>
                    <a:lnTo>
                      <a:pt x="236" y="144"/>
                    </a:lnTo>
                    <a:lnTo>
                      <a:pt x="230" y="134"/>
                    </a:lnTo>
                    <a:lnTo>
                      <a:pt x="230" y="134"/>
                    </a:lnTo>
                    <a:lnTo>
                      <a:pt x="228" y="126"/>
                    </a:lnTo>
                    <a:lnTo>
                      <a:pt x="226" y="120"/>
                    </a:lnTo>
                    <a:lnTo>
                      <a:pt x="228" y="114"/>
                    </a:lnTo>
                    <a:lnTo>
                      <a:pt x="232" y="108"/>
                    </a:lnTo>
                    <a:lnTo>
                      <a:pt x="242" y="100"/>
                    </a:lnTo>
                    <a:lnTo>
                      <a:pt x="242" y="100"/>
                    </a:lnTo>
                    <a:lnTo>
                      <a:pt x="252" y="92"/>
                    </a:lnTo>
                    <a:lnTo>
                      <a:pt x="262" y="90"/>
                    </a:lnTo>
                    <a:lnTo>
                      <a:pt x="262" y="90"/>
                    </a:lnTo>
                    <a:lnTo>
                      <a:pt x="266" y="88"/>
                    </a:lnTo>
                    <a:lnTo>
                      <a:pt x="270" y="84"/>
                    </a:lnTo>
                    <a:lnTo>
                      <a:pt x="270" y="84"/>
                    </a:lnTo>
                    <a:lnTo>
                      <a:pt x="272" y="80"/>
                    </a:lnTo>
                    <a:lnTo>
                      <a:pt x="270" y="74"/>
                    </a:lnTo>
                    <a:lnTo>
                      <a:pt x="270" y="74"/>
                    </a:lnTo>
                    <a:lnTo>
                      <a:pt x="266" y="70"/>
                    </a:lnTo>
                    <a:lnTo>
                      <a:pt x="262" y="68"/>
                    </a:lnTo>
                    <a:lnTo>
                      <a:pt x="262" y="68"/>
                    </a:lnTo>
                    <a:lnTo>
                      <a:pt x="256" y="70"/>
                    </a:lnTo>
                    <a:lnTo>
                      <a:pt x="252" y="72"/>
                    </a:lnTo>
                    <a:lnTo>
                      <a:pt x="252" y="72"/>
                    </a:lnTo>
                    <a:lnTo>
                      <a:pt x="250" y="78"/>
                    </a:lnTo>
                    <a:lnTo>
                      <a:pt x="250" y="78"/>
                    </a:lnTo>
                    <a:lnTo>
                      <a:pt x="246" y="88"/>
                    </a:lnTo>
                    <a:lnTo>
                      <a:pt x="240" y="98"/>
                    </a:lnTo>
                    <a:lnTo>
                      <a:pt x="232" y="108"/>
                    </a:lnTo>
                    <a:lnTo>
                      <a:pt x="232" y="108"/>
                    </a:lnTo>
                    <a:lnTo>
                      <a:pt x="226" y="112"/>
                    </a:lnTo>
                    <a:lnTo>
                      <a:pt x="220" y="112"/>
                    </a:lnTo>
                    <a:lnTo>
                      <a:pt x="212" y="112"/>
                    </a:lnTo>
                    <a:lnTo>
                      <a:pt x="206" y="110"/>
                    </a:lnTo>
                    <a:lnTo>
                      <a:pt x="206" y="110"/>
                    </a:lnTo>
                    <a:lnTo>
                      <a:pt x="196" y="104"/>
                    </a:lnTo>
                    <a:lnTo>
                      <a:pt x="184" y="100"/>
                    </a:lnTo>
                    <a:lnTo>
                      <a:pt x="184" y="100"/>
                    </a:lnTo>
                    <a:lnTo>
                      <a:pt x="178" y="98"/>
                    </a:lnTo>
                    <a:lnTo>
                      <a:pt x="174" y="94"/>
                    </a:lnTo>
                    <a:lnTo>
                      <a:pt x="170" y="88"/>
                    </a:lnTo>
                    <a:lnTo>
                      <a:pt x="170" y="82"/>
                    </a:lnTo>
                    <a:lnTo>
                      <a:pt x="170" y="66"/>
                    </a:lnTo>
                    <a:lnTo>
                      <a:pt x="170" y="66"/>
                    </a:lnTo>
                    <a:lnTo>
                      <a:pt x="172" y="54"/>
                    </a:lnTo>
                    <a:lnTo>
                      <a:pt x="178" y="44"/>
                    </a:lnTo>
                    <a:lnTo>
                      <a:pt x="178" y="44"/>
                    </a:lnTo>
                    <a:lnTo>
                      <a:pt x="182" y="38"/>
                    </a:lnTo>
                    <a:lnTo>
                      <a:pt x="182" y="30"/>
                    </a:lnTo>
                    <a:lnTo>
                      <a:pt x="182" y="30"/>
                    </a:lnTo>
                    <a:lnTo>
                      <a:pt x="180" y="26"/>
                    </a:lnTo>
                    <a:lnTo>
                      <a:pt x="178" y="22"/>
                    </a:lnTo>
                    <a:lnTo>
                      <a:pt x="174" y="18"/>
                    </a:lnTo>
                    <a:lnTo>
                      <a:pt x="168" y="16"/>
                    </a:lnTo>
                    <a:lnTo>
                      <a:pt x="168" y="16"/>
                    </a:lnTo>
                    <a:lnTo>
                      <a:pt x="162" y="16"/>
                    </a:lnTo>
                    <a:lnTo>
                      <a:pt x="154" y="20"/>
                    </a:lnTo>
                    <a:lnTo>
                      <a:pt x="154" y="20"/>
                    </a:lnTo>
                    <a:lnTo>
                      <a:pt x="150" y="26"/>
                    </a:lnTo>
                    <a:lnTo>
                      <a:pt x="148" y="34"/>
                    </a:lnTo>
                    <a:lnTo>
                      <a:pt x="148" y="34"/>
                    </a:lnTo>
                    <a:lnTo>
                      <a:pt x="150" y="40"/>
                    </a:lnTo>
                    <a:lnTo>
                      <a:pt x="154" y="44"/>
                    </a:lnTo>
                    <a:lnTo>
                      <a:pt x="154" y="44"/>
                    </a:lnTo>
                    <a:lnTo>
                      <a:pt x="160" y="54"/>
                    </a:lnTo>
                    <a:lnTo>
                      <a:pt x="162" y="66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0" y="88"/>
                    </a:lnTo>
                    <a:lnTo>
                      <a:pt x="158" y="94"/>
                    </a:lnTo>
                    <a:lnTo>
                      <a:pt x="152" y="98"/>
                    </a:lnTo>
                    <a:lnTo>
                      <a:pt x="148" y="100"/>
                    </a:lnTo>
                    <a:lnTo>
                      <a:pt x="148" y="100"/>
                    </a:lnTo>
                    <a:lnTo>
                      <a:pt x="136" y="104"/>
                    </a:lnTo>
                    <a:lnTo>
                      <a:pt x="124" y="110"/>
                    </a:lnTo>
                    <a:lnTo>
                      <a:pt x="124" y="110"/>
                    </a:lnTo>
                    <a:lnTo>
                      <a:pt x="118" y="112"/>
                    </a:lnTo>
                    <a:lnTo>
                      <a:pt x="112" y="112"/>
                    </a:lnTo>
                    <a:lnTo>
                      <a:pt x="106" y="112"/>
                    </a:lnTo>
                    <a:lnTo>
                      <a:pt x="100" y="108"/>
                    </a:lnTo>
                    <a:lnTo>
                      <a:pt x="92" y="98"/>
                    </a:lnTo>
                    <a:lnTo>
                      <a:pt x="92" y="98"/>
                    </a:lnTo>
                    <a:lnTo>
                      <a:pt x="84" y="88"/>
                    </a:lnTo>
                    <a:lnTo>
                      <a:pt x="82" y="78"/>
                    </a:lnTo>
                    <a:lnTo>
                      <a:pt x="82" y="78"/>
                    </a:lnTo>
                    <a:lnTo>
                      <a:pt x="80" y="74"/>
                    </a:lnTo>
                    <a:lnTo>
                      <a:pt x="76" y="70"/>
                    </a:lnTo>
                    <a:lnTo>
                      <a:pt x="76" y="70"/>
                    </a:lnTo>
                    <a:lnTo>
                      <a:pt x="72" y="68"/>
                    </a:lnTo>
                    <a:lnTo>
                      <a:pt x="66" y="70"/>
                    </a:lnTo>
                    <a:lnTo>
                      <a:pt x="66" y="70"/>
                    </a:lnTo>
                    <a:lnTo>
                      <a:pt x="62" y="74"/>
                    </a:lnTo>
                    <a:lnTo>
                      <a:pt x="60" y="78"/>
                    </a:lnTo>
                    <a:lnTo>
                      <a:pt x="60" y="78"/>
                    </a:lnTo>
                    <a:lnTo>
                      <a:pt x="62" y="82"/>
                    </a:lnTo>
                    <a:lnTo>
                      <a:pt x="64" y="86"/>
                    </a:lnTo>
                    <a:lnTo>
                      <a:pt x="64" y="86"/>
                    </a:lnTo>
                    <a:lnTo>
                      <a:pt x="70" y="90"/>
                    </a:lnTo>
                    <a:lnTo>
                      <a:pt x="70" y="90"/>
                    </a:lnTo>
                    <a:lnTo>
                      <a:pt x="80" y="94"/>
                    </a:lnTo>
                    <a:lnTo>
                      <a:pt x="90" y="100"/>
                    </a:lnTo>
                    <a:lnTo>
                      <a:pt x="100" y="108"/>
                    </a:lnTo>
                    <a:lnTo>
                      <a:pt x="100" y="108"/>
                    </a:lnTo>
                    <a:lnTo>
                      <a:pt x="102" y="114"/>
                    </a:lnTo>
                    <a:lnTo>
                      <a:pt x="104" y="120"/>
                    </a:lnTo>
                    <a:lnTo>
                      <a:pt x="104" y="126"/>
                    </a:lnTo>
                    <a:lnTo>
                      <a:pt x="102" y="134"/>
                    </a:lnTo>
                    <a:lnTo>
                      <a:pt x="102" y="134"/>
                    </a:lnTo>
                    <a:lnTo>
                      <a:pt x="96" y="144"/>
                    </a:lnTo>
                    <a:lnTo>
                      <a:pt x="92" y="156"/>
                    </a:lnTo>
                    <a:lnTo>
                      <a:pt x="92" y="156"/>
                    </a:lnTo>
                    <a:lnTo>
                      <a:pt x="90" y="162"/>
                    </a:lnTo>
                    <a:lnTo>
                      <a:pt x="84" y="168"/>
                    </a:lnTo>
                    <a:lnTo>
                      <a:pt x="80" y="170"/>
                    </a:lnTo>
                    <a:lnTo>
                      <a:pt x="72" y="172"/>
                    </a:lnTo>
                    <a:lnTo>
                      <a:pt x="58" y="172"/>
                    </a:lnTo>
                    <a:lnTo>
                      <a:pt x="58" y="172"/>
                    </a:lnTo>
                    <a:lnTo>
                      <a:pt x="48" y="170"/>
                    </a:lnTo>
                    <a:lnTo>
                      <a:pt x="38" y="164"/>
                    </a:lnTo>
                    <a:lnTo>
                      <a:pt x="38" y="164"/>
                    </a:lnTo>
                    <a:lnTo>
                      <a:pt x="32" y="162"/>
                    </a:lnTo>
                    <a:lnTo>
                      <a:pt x="28" y="162"/>
                    </a:lnTo>
                    <a:lnTo>
                      <a:pt x="28" y="162"/>
                    </a:lnTo>
                    <a:lnTo>
                      <a:pt x="24" y="162"/>
                    </a:lnTo>
                    <a:lnTo>
                      <a:pt x="20" y="166"/>
                    </a:lnTo>
                    <a:lnTo>
                      <a:pt x="18" y="168"/>
                    </a:lnTo>
                    <a:lnTo>
                      <a:pt x="16" y="172"/>
                    </a:lnTo>
                    <a:lnTo>
                      <a:pt x="16" y="172"/>
                    </a:lnTo>
                    <a:lnTo>
                      <a:pt x="18" y="178"/>
                    </a:lnTo>
                    <a:lnTo>
                      <a:pt x="20" y="182"/>
                    </a:lnTo>
                    <a:lnTo>
                      <a:pt x="20" y="182"/>
                    </a:lnTo>
                    <a:lnTo>
                      <a:pt x="24" y="186"/>
                    </a:lnTo>
                    <a:lnTo>
                      <a:pt x="28" y="186"/>
                    </a:lnTo>
                    <a:lnTo>
                      <a:pt x="34" y="186"/>
                    </a:lnTo>
                    <a:lnTo>
                      <a:pt x="38" y="184"/>
                    </a:lnTo>
                    <a:lnTo>
                      <a:pt x="38" y="184"/>
                    </a:lnTo>
                    <a:lnTo>
                      <a:pt x="48" y="178"/>
                    </a:lnTo>
                    <a:lnTo>
                      <a:pt x="58" y="176"/>
                    </a:lnTo>
                    <a:lnTo>
                      <a:pt x="72" y="176"/>
                    </a:lnTo>
                    <a:lnTo>
                      <a:pt x="72" y="176"/>
                    </a:lnTo>
                    <a:lnTo>
                      <a:pt x="80" y="178"/>
                    </a:lnTo>
                    <a:lnTo>
                      <a:pt x="84" y="180"/>
                    </a:lnTo>
                    <a:lnTo>
                      <a:pt x="90" y="186"/>
                    </a:lnTo>
                    <a:lnTo>
                      <a:pt x="92" y="192"/>
                    </a:lnTo>
                    <a:lnTo>
                      <a:pt x="92" y="192"/>
                    </a:lnTo>
                    <a:lnTo>
                      <a:pt x="96" y="202"/>
                    </a:lnTo>
                    <a:lnTo>
                      <a:pt x="100" y="212"/>
                    </a:lnTo>
                    <a:lnTo>
                      <a:pt x="100" y="212"/>
                    </a:lnTo>
                    <a:lnTo>
                      <a:pt x="102" y="218"/>
                    </a:lnTo>
                    <a:lnTo>
                      <a:pt x="104" y="226"/>
                    </a:lnTo>
                    <a:lnTo>
                      <a:pt x="102" y="232"/>
                    </a:lnTo>
                    <a:lnTo>
                      <a:pt x="98" y="236"/>
                    </a:lnTo>
                    <a:lnTo>
                      <a:pt x="86" y="248"/>
                    </a:lnTo>
                    <a:lnTo>
                      <a:pt x="86" y="248"/>
                    </a:lnTo>
                    <a:lnTo>
                      <a:pt x="76" y="254"/>
                    </a:lnTo>
                    <a:lnTo>
                      <a:pt x="66" y="256"/>
                    </a:lnTo>
                    <a:lnTo>
                      <a:pt x="66" y="256"/>
                    </a:lnTo>
                    <a:lnTo>
                      <a:pt x="58" y="258"/>
                    </a:lnTo>
                    <a:lnTo>
                      <a:pt x="52" y="264"/>
                    </a:lnTo>
                    <a:lnTo>
                      <a:pt x="52" y="264"/>
                    </a:lnTo>
                    <a:lnTo>
                      <a:pt x="50" y="268"/>
                    </a:lnTo>
                    <a:lnTo>
                      <a:pt x="50" y="274"/>
                    </a:lnTo>
                    <a:lnTo>
                      <a:pt x="50" y="278"/>
                    </a:lnTo>
                    <a:lnTo>
                      <a:pt x="52" y="284"/>
                    </a:lnTo>
                    <a:lnTo>
                      <a:pt x="52" y="284"/>
                    </a:lnTo>
                    <a:lnTo>
                      <a:pt x="58" y="288"/>
                    </a:lnTo>
                    <a:lnTo>
                      <a:pt x="64" y="290"/>
                    </a:lnTo>
                    <a:lnTo>
                      <a:pt x="64" y="290"/>
                    </a:lnTo>
                    <a:lnTo>
                      <a:pt x="72" y="290"/>
                    </a:lnTo>
                    <a:lnTo>
                      <a:pt x="78" y="286"/>
                    </a:lnTo>
                    <a:lnTo>
                      <a:pt x="78" y="286"/>
                    </a:lnTo>
                    <a:lnTo>
                      <a:pt x="82" y="280"/>
                    </a:lnTo>
                    <a:lnTo>
                      <a:pt x="82" y="274"/>
                    </a:lnTo>
                    <a:lnTo>
                      <a:pt x="82" y="274"/>
                    </a:lnTo>
                    <a:lnTo>
                      <a:pt x="86" y="262"/>
                    </a:lnTo>
                    <a:lnTo>
                      <a:pt x="92" y="252"/>
                    </a:lnTo>
                    <a:lnTo>
                      <a:pt x="104" y="242"/>
                    </a:lnTo>
                    <a:lnTo>
                      <a:pt x="104" y="242"/>
                    </a:lnTo>
                    <a:lnTo>
                      <a:pt x="110" y="238"/>
                    </a:lnTo>
                    <a:lnTo>
                      <a:pt x="118" y="236"/>
                    </a:lnTo>
                    <a:lnTo>
                      <a:pt x="118" y="2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61" name="Freeform 1130"/>
              <p:cNvSpPr>
                <a:spLocks noEditPoints="1"/>
              </p:cNvSpPr>
              <p:nvPr/>
            </p:nvSpPr>
            <p:spPr bwMode="auto">
              <a:xfrm>
                <a:off x="-6981825" y="373062"/>
                <a:ext cx="200025" cy="200025"/>
              </a:xfrm>
              <a:custGeom>
                <a:avLst/>
                <a:gdLst>
                  <a:gd name="T0" fmla="*/ 62 w 126"/>
                  <a:gd name="T1" fmla="*/ 126 h 126"/>
                  <a:gd name="T2" fmla="*/ 38 w 126"/>
                  <a:gd name="T3" fmla="*/ 120 h 126"/>
                  <a:gd name="T4" fmla="*/ 18 w 126"/>
                  <a:gd name="T5" fmla="*/ 106 h 126"/>
                  <a:gd name="T6" fmla="*/ 4 w 126"/>
                  <a:gd name="T7" fmla="*/ 86 h 126"/>
                  <a:gd name="T8" fmla="*/ 0 w 126"/>
                  <a:gd name="T9" fmla="*/ 62 h 126"/>
                  <a:gd name="T10" fmla="*/ 0 w 126"/>
                  <a:gd name="T11" fmla="*/ 50 h 126"/>
                  <a:gd name="T12" fmla="*/ 10 w 126"/>
                  <a:gd name="T13" fmla="*/ 26 h 126"/>
                  <a:gd name="T14" fmla="*/ 26 w 126"/>
                  <a:gd name="T15" fmla="*/ 10 h 126"/>
                  <a:gd name="T16" fmla="*/ 50 w 126"/>
                  <a:gd name="T17" fmla="*/ 0 h 126"/>
                  <a:gd name="T18" fmla="*/ 62 w 126"/>
                  <a:gd name="T19" fmla="*/ 0 h 126"/>
                  <a:gd name="T20" fmla="*/ 86 w 126"/>
                  <a:gd name="T21" fmla="*/ 4 h 126"/>
                  <a:gd name="T22" fmla="*/ 106 w 126"/>
                  <a:gd name="T23" fmla="*/ 18 h 126"/>
                  <a:gd name="T24" fmla="*/ 120 w 126"/>
                  <a:gd name="T25" fmla="*/ 38 h 126"/>
                  <a:gd name="T26" fmla="*/ 126 w 126"/>
                  <a:gd name="T27" fmla="*/ 62 h 126"/>
                  <a:gd name="T28" fmla="*/ 124 w 126"/>
                  <a:gd name="T29" fmla="*/ 74 h 126"/>
                  <a:gd name="T30" fmla="*/ 114 w 126"/>
                  <a:gd name="T31" fmla="*/ 98 h 126"/>
                  <a:gd name="T32" fmla="*/ 98 w 126"/>
                  <a:gd name="T33" fmla="*/ 114 h 126"/>
                  <a:gd name="T34" fmla="*/ 74 w 126"/>
                  <a:gd name="T35" fmla="*/ 124 h 126"/>
                  <a:gd name="T36" fmla="*/ 62 w 126"/>
                  <a:gd name="T37" fmla="*/ 126 h 126"/>
                  <a:gd name="T38" fmla="*/ 62 w 126"/>
                  <a:gd name="T39" fmla="*/ 12 h 126"/>
                  <a:gd name="T40" fmla="*/ 42 w 126"/>
                  <a:gd name="T41" fmla="*/ 16 h 126"/>
                  <a:gd name="T42" fmla="*/ 26 w 126"/>
                  <a:gd name="T43" fmla="*/ 26 h 126"/>
                  <a:gd name="T44" fmla="*/ 16 w 126"/>
                  <a:gd name="T45" fmla="*/ 42 h 126"/>
                  <a:gd name="T46" fmla="*/ 12 w 126"/>
                  <a:gd name="T47" fmla="*/ 62 h 126"/>
                  <a:gd name="T48" fmla="*/ 12 w 126"/>
                  <a:gd name="T49" fmla="*/ 72 h 126"/>
                  <a:gd name="T50" fmla="*/ 20 w 126"/>
                  <a:gd name="T51" fmla="*/ 90 h 126"/>
                  <a:gd name="T52" fmla="*/ 34 w 126"/>
                  <a:gd name="T53" fmla="*/ 104 h 126"/>
                  <a:gd name="T54" fmla="*/ 52 w 126"/>
                  <a:gd name="T55" fmla="*/ 112 h 126"/>
                  <a:gd name="T56" fmla="*/ 62 w 126"/>
                  <a:gd name="T57" fmla="*/ 114 h 126"/>
                  <a:gd name="T58" fmla="*/ 82 w 126"/>
                  <a:gd name="T59" fmla="*/ 110 h 126"/>
                  <a:gd name="T60" fmla="*/ 98 w 126"/>
                  <a:gd name="T61" fmla="*/ 98 h 126"/>
                  <a:gd name="T62" fmla="*/ 110 w 126"/>
                  <a:gd name="T63" fmla="*/ 82 h 126"/>
                  <a:gd name="T64" fmla="*/ 114 w 126"/>
                  <a:gd name="T65" fmla="*/ 62 h 126"/>
                  <a:gd name="T66" fmla="*/ 112 w 126"/>
                  <a:gd name="T67" fmla="*/ 52 h 126"/>
                  <a:gd name="T68" fmla="*/ 104 w 126"/>
                  <a:gd name="T69" fmla="*/ 34 h 126"/>
                  <a:gd name="T70" fmla="*/ 90 w 126"/>
                  <a:gd name="T71" fmla="*/ 20 h 126"/>
                  <a:gd name="T72" fmla="*/ 72 w 126"/>
                  <a:gd name="T73" fmla="*/ 12 h 126"/>
                  <a:gd name="T74" fmla="*/ 62 w 126"/>
                  <a:gd name="T75" fmla="*/ 1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6" h="126">
                    <a:moveTo>
                      <a:pt x="62" y="126"/>
                    </a:moveTo>
                    <a:lnTo>
                      <a:pt x="62" y="126"/>
                    </a:lnTo>
                    <a:lnTo>
                      <a:pt x="50" y="124"/>
                    </a:lnTo>
                    <a:lnTo>
                      <a:pt x="38" y="120"/>
                    </a:lnTo>
                    <a:lnTo>
                      <a:pt x="26" y="114"/>
                    </a:lnTo>
                    <a:lnTo>
                      <a:pt x="18" y="106"/>
                    </a:lnTo>
                    <a:lnTo>
                      <a:pt x="10" y="98"/>
                    </a:lnTo>
                    <a:lnTo>
                      <a:pt x="4" y="86"/>
                    </a:lnTo>
                    <a:lnTo>
                      <a:pt x="0" y="74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50"/>
                    </a:lnTo>
                    <a:lnTo>
                      <a:pt x="4" y="38"/>
                    </a:lnTo>
                    <a:lnTo>
                      <a:pt x="10" y="26"/>
                    </a:lnTo>
                    <a:lnTo>
                      <a:pt x="18" y="18"/>
                    </a:lnTo>
                    <a:lnTo>
                      <a:pt x="26" y="10"/>
                    </a:lnTo>
                    <a:lnTo>
                      <a:pt x="38" y="4"/>
                    </a:lnTo>
                    <a:lnTo>
                      <a:pt x="50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74" y="0"/>
                    </a:lnTo>
                    <a:lnTo>
                      <a:pt x="86" y="4"/>
                    </a:lnTo>
                    <a:lnTo>
                      <a:pt x="98" y="10"/>
                    </a:lnTo>
                    <a:lnTo>
                      <a:pt x="106" y="18"/>
                    </a:lnTo>
                    <a:lnTo>
                      <a:pt x="114" y="26"/>
                    </a:lnTo>
                    <a:lnTo>
                      <a:pt x="120" y="38"/>
                    </a:lnTo>
                    <a:lnTo>
                      <a:pt x="124" y="50"/>
                    </a:lnTo>
                    <a:lnTo>
                      <a:pt x="126" y="62"/>
                    </a:lnTo>
                    <a:lnTo>
                      <a:pt x="126" y="62"/>
                    </a:lnTo>
                    <a:lnTo>
                      <a:pt x="124" y="74"/>
                    </a:lnTo>
                    <a:lnTo>
                      <a:pt x="120" y="86"/>
                    </a:lnTo>
                    <a:lnTo>
                      <a:pt x="114" y="98"/>
                    </a:lnTo>
                    <a:lnTo>
                      <a:pt x="106" y="106"/>
                    </a:lnTo>
                    <a:lnTo>
                      <a:pt x="98" y="114"/>
                    </a:lnTo>
                    <a:lnTo>
                      <a:pt x="86" y="120"/>
                    </a:lnTo>
                    <a:lnTo>
                      <a:pt x="74" y="124"/>
                    </a:lnTo>
                    <a:lnTo>
                      <a:pt x="62" y="126"/>
                    </a:lnTo>
                    <a:lnTo>
                      <a:pt x="62" y="126"/>
                    </a:lnTo>
                    <a:close/>
                    <a:moveTo>
                      <a:pt x="62" y="12"/>
                    </a:moveTo>
                    <a:lnTo>
                      <a:pt x="62" y="12"/>
                    </a:lnTo>
                    <a:lnTo>
                      <a:pt x="52" y="12"/>
                    </a:lnTo>
                    <a:lnTo>
                      <a:pt x="42" y="16"/>
                    </a:lnTo>
                    <a:lnTo>
                      <a:pt x="34" y="20"/>
                    </a:lnTo>
                    <a:lnTo>
                      <a:pt x="26" y="26"/>
                    </a:lnTo>
                    <a:lnTo>
                      <a:pt x="20" y="34"/>
                    </a:lnTo>
                    <a:lnTo>
                      <a:pt x="16" y="42"/>
                    </a:lnTo>
                    <a:lnTo>
                      <a:pt x="12" y="52"/>
                    </a:lnTo>
                    <a:lnTo>
                      <a:pt x="12" y="62"/>
                    </a:lnTo>
                    <a:lnTo>
                      <a:pt x="12" y="62"/>
                    </a:lnTo>
                    <a:lnTo>
                      <a:pt x="12" y="72"/>
                    </a:lnTo>
                    <a:lnTo>
                      <a:pt x="16" y="82"/>
                    </a:lnTo>
                    <a:lnTo>
                      <a:pt x="20" y="90"/>
                    </a:lnTo>
                    <a:lnTo>
                      <a:pt x="26" y="98"/>
                    </a:lnTo>
                    <a:lnTo>
                      <a:pt x="34" y="104"/>
                    </a:lnTo>
                    <a:lnTo>
                      <a:pt x="42" y="110"/>
                    </a:lnTo>
                    <a:lnTo>
                      <a:pt x="52" y="112"/>
                    </a:lnTo>
                    <a:lnTo>
                      <a:pt x="62" y="114"/>
                    </a:lnTo>
                    <a:lnTo>
                      <a:pt x="62" y="114"/>
                    </a:lnTo>
                    <a:lnTo>
                      <a:pt x="72" y="112"/>
                    </a:lnTo>
                    <a:lnTo>
                      <a:pt x="82" y="110"/>
                    </a:lnTo>
                    <a:lnTo>
                      <a:pt x="90" y="104"/>
                    </a:lnTo>
                    <a:lnTo>
                      <a:pt x="98" y="98"/>
                    </a:lnTo>
                    <a:lnTo>
                      <a:pt x="104" y="90"/>
                    </a:lnTo>
                    <a:lnTo>
                      <a:pt x="110" y="82"/>
                    </a:lnTo>
                    <a:lnTo>
                      <a:pt x="112" y="72"/>
                    </a:lnTo>
                    <a:lnTo>
                      <a:pt x="114" y="62"/>
                    </a:lnTo>
                    <a:lnTo>
                      <a:pt x="114" y="62"/>
                    </a:lnTo>
                    <a:lnTo>
                      <a:pt x="112" y="52"/>
                    </a:lnTo>
                    <a:lnTo>
                      <a:pt x="110" y="42"/>
                    </a:lnTo>
                    <a:lnTo>
                      <a:pt x="104" y="34"/>
                    </a:lnTo>
                    <a:lnTo>
                      <a:pt x="98" y="26"/>
                    </a:lnTo>
                    <a:lnTo>
                      <a:pt x="90" y="20"/>
                    </a:lnTo>
                    <a:lnTo>
                      <a:pt x="82" y="16"/>
                    </a:lnTo>
                    <a:lnTo>
                      <a:pt x="72" y="12"/>
                    </a:lnTo>
                    <a:lnTo>
                      <a:pt x="62" y="12"/>
                    </a:lnTo>
                    <a:lnTo>
                      <a:pt x="62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62" name="Freeform 1131"/>
              <p:cNvSpPr>
                <a:spLocks noEditPoints="1"/>
              </p:cNvSpPr>
              <p:nvPr/>
            </p:nvSpPr>
            <p:spPr bwMode="auto">
              <a:xfrm>
                <a:off x="-6934200" y="420687"/>
                <a:ext cx="63500" cy="63500"/>
              </a:xfrm>
              <a:custGeom>
                <a:avLst/>
                <a:gdLst>
                  <a:gd name="T0" fmla="*/ 20 w 40"/>
                  <a:gd name="T1" fmla="*/ 40 h 40"/>
                  <a:gd name="T2" fmla="*/ 20 w 40"/>
                  <a:gd name="T3" fmla="*/ 40 h 40"/>
                  <a:gd name="T4" fmla="*/ 12 w 40"/>
                  <a:gd name="T5" fmla="*/ 38 h 40"/>
                  <a:gd name="T6" fmla="*/ 4 w 40"/>
                  <a:gd name="T7" fmla="*/ 34 h 40"/>
                  <a:gd name="T8" fmla="*/ 0 w 40"/>
                  <a:gd name="T9" fmla="*/ 28 h 40"/>
                  <a:gd name="T10" fmla="*/ 0 w 40"/>
                  <a:gd name="T11" fmla="*/ 20 h 40"/>
                  <a:gd name="T12" fmla="*/ 0 w 40"/>
                  <a:gd name="T13" fmla="*/ 20 h 40"/>
                  <a:gd name="T14" fmla="*/ 0 w 40"/>
                  <a:gd name="T15" fmla="*/ 12 h 40"/>
                  <a:gd name="T16" fmla="*/ 4 w 40"/>
                  <a:gd name="T17" fmla="*/ 6 h 40"/>
                  <a:gd name="T18" fmla="*/ 12 w 40"/>
                  <a:gd name="T19" fmla="*/ 2 h 40"/>
                  <a:gd name="T20" fmla="*/ 20 w 40"/>
                  <a:gd name="T21" fmla="*/ 0 h 40"/>
                  <a:gd name="T22" fmla="*/ 20 w 40"/>
                  <a:gd name="T23" fmla="*/ 0 h 40"/>
                  <a:gd name="T24" fmla="*/ 26 w 40"/>
                  <a:gd name="T25" fmla="*/ 2 h 40"/>
                  <a:gd name="T26" fmla="*/ 34 w 40"/>
                  <a:gd name="T27" fmla="*/ 6 h 40"/>
                  <a:gd name="T28" fmla="*/ 38 w 40"/>
                  <a:gd name="T29" fmla="*/ 12 h 40"/>
                  <a:gd name="T30" fmla="*/ 40 w 40"/>
                  <a:gd name="T31" fmla="*/ 20 h 40"/>
                  <a:gd name="T32" fmla="*/ 40 w 40"/>
                  <a:gd name="T33" fmla="*/ 20 h 40"/>
                  <a:gd name="T34" fmla="*/ 38 w 40"/>
                  <a:gd name="T35" fmla="*/ 28 h 40"/>
                  <a:gd name="T36" fmla="*/ 34 w 40"/>
                  <a:gd name="T37" fmla="*/ 34 h 40"/>
                  <a:gd name="T38" fmla="*/ 26 w 40"/>
                  <a:gd name="T39" fmla="*/ 38 h 40"/>
                  <a:gd name="T40" fmla="*/ 20 w 40"/>
                  <a:gd name="T41" fmla="*/ 40 h 40"/>
                  <a:gd name="T42" fmla="*/ 20 w 40"/>
                  <a:gd name="T43" fmla="*/ 40 h 40"/>
                  <a:gd name="T44" fmla="*/ 20 w 40"/>
                  <a:gd name="T45" fmla="*/ 12 h 40"/>
                  <a:gd name="T46" fmla="*/ 20 w 40"/>
                  <a:gd name="T47" fmla="*/ 12 h 40"/>
                  <a:gd name="T48" fmla="*/ 16 w 40"/>
                  <a:gd name="T49" fmla="*/ 12 h 40"/>
                  <a:gd name="T50" fmla="*/ 14 w 40"/>
                  <a:gd name="T51" fmla="*/ 14 h 40"/>
                  <a:gd name="T52" fmla="*/ 12 w 40"/>
                  <a:gd name="T53" fmla="*/ 16 h 40"/>
                  <a:gd name="T54" fmla="*/ 12 w 40"/>
                  <a:gd name="T55" fmla="*/ 20 h 40"/>
                  <a:gd name="T56" fmla="*/ 12 w 40"/>
                  <a:gd name="T57" fmla="*/ 20 h 40"/>
                  <a:gd name="T58" fmla="*/ 12 w 40"/>
                  <a:gd name="T59" fmla="*/ 22 h 40"/>
                  <a:gd name="T60" fmla="*/ 14 w 40"/>
                  <a:gd name="T61" fmla="*/ 26 h 40"/>
                  <a:gd name="T62" fmla="*/ 16 w 40"/>
                  <a:gd name="T63" fmla="*/ 28 h 40"/>
                  <a:gd name="T64" fmla="*/ 20 w 40"/>
                  <a:gd name="T65" fmla="*/ 28 h 40"/>
                  <a:gd name="T66" fmla="*/ 20 w 40"/>
                  <a:gd name="T67" fmla="*/ 28 h 40"/>
                  <a:gd name="T68" fmla="*/ 22 w 40"/>
                  <a:gd name="T69" fmla="*/ 28 h 40"/>
                  <a:gd name="T70" fmla="*/ 24 w 40"/>
                  <a:gd name="T71" fmla="*/ 26 h 40"/>
                  <a:gd name="T72" fmla="*/ 26 w 40"/>
                  <a:gd name="T73" fmla="*/ 22 h 40"/>
                  <a:gd name="T74" fmla="*/ 28 w 40"/>
                  <a:gd name="T75" fmla="*/ 20 h 40"/>
                  <a:gd name="T76" fmla="*/ 28 w 40"/>
                  <a:gd name="T77" fmla="*/ 20 h 40"/>
                  <a:gd name="T78" fmla="*/ 26 w 40"/>
                  <a:gd name="T79" fmla="*/ 16 h 40"/>
                  <a:gd name="T80" fmla="*/ 24 w 40"/>
                  <a:gd name="T81" fmla="*/ 14 h 40"/>
                  <a:gd name="T82" fmla="*/ 22 w 40"/>
                  <a:gd name="T83" fmla="*/ 12 h 40"/>
                  <a:gd name="T84" fmla="*/ 20 w 40"/>
                  <a:gd name="T85" fmla="*/ 12 h 40"/>
                  <a:gd name="T86" fmla="*/ 20 w 40"/>
                  <a:gd name="T87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0" h="40">
                    <a:moveTo>
                      <a:pt x="20" y="40"/>
                    </a:moveTo>
                    <a:lnTo>
                      <a:pt x="20" y="40"/>
                    </a:lnTo>
                    <a:lnTo>
                      <a:pt x="12" y="38"/>
                    </a:lnTo>
                    <a:lnTo>
                      <a:pt x="4" y="34"/>
                    </a:lnTo>
                    <a:lnTo>
                      <a:pt x="0" y="2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4" y="6"/>
                    </a:lnTo>
                    <a:lnTo>
                      <a:pt x="12" y="2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6" y="2"/>
                    </a:lnTo>
                    <a:lnTo>
                      <a:pt x="34" y="6"/>
                    </a:lnTo>
                    <a:lnTo>
                      <a:pt x="38" y="12"/>
                    </a:lnTo>
                    <a:lnTo>
                      <a:pt x="40" y="20"/>
                    </a:lnTo>
                    <a:lnTo>
                      <a:pt x="40" y="20"/>
                    </a:lnTo>
                    <a:lnTo>
                      <a:pt x="38" y="28"/>
                    </a:lnTo>
                    <a:lnTo>
                      <a:pt x="34" y="34"/>
                    </a:lnTo>
                    <a:lnTo>
                      <a:pt x="26" y="38"/>
                    </a:lnTo>
                    <a:lnTo>
                      <a:pt x="20" y="40"/>
                    </a:lnTo>
                    <a:lnTo>
                      <a:pt x="20" y="40"/>
                    </a:lnTo>
                    <a:close/>
                    <a:moveTo>
                      <a:pt x="20" y="12"/>
                    </a:moveTo>
                    <a:lnTo>
                      <a:pt x="20" y="12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2" y="16"/>
                    </a:lnTo>
                    <a:lnTo>
                      <a:pt x="12" y="20"/>
                    </a:lnTo>
                    <a:lnTo>
                      <a:pt x="12" y="20"/>
                    </a:lnTo>
                    <a:lnTo>
                      <a:pt x="12" y="22"/>
                    </a:lnTo>
                    <a:lnTo>
                      <a:pt x="14" y="26"/>
                    </a:lnTo>
                    <a:lnTo>
                      <a:pt x="16" y="28"/>
                    </a:lnTo>
                    <a:lnTo>
                      <a:pt x="20" y="28"/>
                    </a:lnTo>
                    <a:lnTo>
                      <a:pt x="20" y="28"/>
                    </a:lnTo>
                    <a:lnTo>
                      <a:pt x="22" y="28"/>
                    </a:lnTo>
                    <a:lnTo>
                      <a:pt x="24" y="26"/>
                    </a:lnTo>
                    <a:lnTo>
                      <a:pt x="26" y="22"/>
                    </a:lnTo>
                    <a:lnTo>
                      <a:pt x="28" y="20"/>
                    </a:lnTo>
                    <a:lnTo>
                      <a:pt x="28" y="20"/>
                    </a:lnTo>
                    <a:lnTo>
                      <a:pt x="26" y="16"/>
                    </a:lnTo>
                    <a:lnTo>
                      <a:pt x="24" y="14"/>
                    </a:lnTo>
                    <a:lnTo>
                      <a:pt x="22" y="12"/>
                    </a:lnTo>
                    <a:lnTo>
                      <a:pt x="20" y="12"/>
                    </a:lnTo>
                    <a:lnTo>
                      <a:pt x="20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63" name="Freeform 1132"/>
              <p:cNvSpPr>
                <a:spLocks noEditPoints="1"/>
              </p:cNvSpPr>
              <p:nvPr/>
            </p:nvSpPr>
            <p:spPr bwMode="auto">
              <a:xfrm>
                <a:off x="-6861175" y="465137"/>
                <a:ext cx="50800" cy="50800"/>
              </a:xfrm>
              <a:custGeom>
                <a:avLst/>
                <a:gdLst>
                  <a:gd name="T0" fmla="*/ 16 w 32"/>
                  <a:gd name="T1" fmla="*/ 32 h 32"/>
                  <a:gd name="T2" fmla="*/ 16 w 32"/>
                  <a:gd name="T3" fmla="*/ 32 h 32"/>
                  <a:gd name="T4" fmla="*/ 10 w 32"/>
                  <a:gd name="T5" fmla="*/ 30 h 32"/>
                  <a:gd name="T6" fmla="*/ 4 w 32"/>
                  <a:gd name="T7" fmla="*/ 26 h 32"/>
                  <a:gd name="T8" fmla="*/ 2 w 32"/>
                  <a:gd name="T9" fmla="*/ 22 h 32"/>
                  <a:gd name="T10" fmla="*/ 0 w 32"/>
                  <a:gd name="T11" fmla="*/ 16 h 32"/>
                  <a:gd name="T12" fmla="*/ 0 w 32"/>
                  <a:gd name="T13" fmla="*/ 16 h 32"/>
                  <a:gd name="T14" fmla="*/ 2 w 32"/>
                  <a:gd name="T15" fmla="*/ 10 h 32"/>
                  <a:gd name="T16" fmla="*/ 4 w 32"/>
                  <a:gd name="T17" fmla="*/ 4 h 32"/>
                  <a:gd name="T18" fmla="*/ 10 w 32"/>
                  <a:gd name="T19" fmla="*/ 2 h 32"/>
                  <a:gd name="T20" fmla="*/ 16 w 32"/>
                  <a:gd name="T21" fmla="*/ 0 h 32"/>
                  <a:gd name="T22" fmla="*/ 16 w 32"/>
                  <a:gd name="T23" fmla="*/ 0 h 32"/>
                  <a:gd name="T24" fmla="*/ 22 w 32"/>
                  <a:gd name="T25" fmla="*/ 2 h 32"/>
                  <a:gd name="T26" fmla="*/ 26 w 32"/>
                  <a:gd name="T27" fmla="*/ 4 h 32"/>
                  <a:gd name="T28" fmla="*/ 30 w 32"/>
                  <a:gd name="T29" fmla="*/ 10 h 32"/>
                  <a:gd name="T30" fmla="*/ 32 w 32"/>
                  <a:gd name="T31" fmla="*/ 16 h 32"/>
                  <a:gd name="T32" fmla="*/ 32 w 32"/>
                  <a:gd name="T33" fmla="*/ 16 h 32"/>
                  <a:gd name="T34" fmla="*/ 30 w 32"/>
                  <a:gd name="T35" fmla="*/ 22 h 32"/>
                  <a:gd name="T36" fmla="*/ 26 w 32"/>
                  <a:gd name="T37" fmla="*/ 26 h 32"/>
                  <a:gd name="T38" fmla="*/ 22 w 32"/>
                  <a:gd name="T39" fmla="*/ 30 h 32"/>
                  <a:gd name="T40" fmla="*/ 16 w 32"/>
                  <a:gd name="T41" fmla="*/ 32 h 32"/>
                  <a:gd name="T42" fmla="*/ 16 w 32"/>
                  <a:gd name="T43" fmla="*/ 32 h 32"/>
                  <a:gd name="T44" fmla="*/ 16 w 32"/>
                  <a:gd name="T45" fmla="*/ 12 h 32"/>
                  <a:gd name="T46" fmla="*/ 16 w 32"/>
                  <a:gd name="T47" fmla="*/ 12 h 32"/>
                  <a:gd name="T48" fmla="*/ 12 w 32"/>
                  <a:gd name="T49" fmla="*/ 12 h 32"/>
                  <a:gd name="T50" fmla="*/ 12 w 32"/>
                  <a:gd name="T51" fmla="*/ 16 h 32"/>
                  <a:gd name="T52" fmla="*/ 12 w 32"/>
                  <a:gd name="T53" fmla="*/ 16 h 32"/>
                  <a:gd name="T54" fmla="*/ 12 w 32"/>
                  <a:gd name="T55" fmla="*/ 18 h 32"/>
                  <a:gd name="T56" fmla="*/ 16 w 32"/>
                  <a:gd name="T57" fmla="*/ 20 h 32"/>
                  <a:gd name="T58" fmla="*/ 16 w 32"/>
                  <a:gd name="T59" fmla="*/ 20 h 32"/>
                  <a:gd name="T60" fmla="*/ 18 w 32"/>
                  <a:gd name="T61" fmla="*/ 18 h 32"/>
                  <a:gd name="T62" fmla="*/ 20 w 32"/>
                  <a:gd name="T63" fmla="*/ 16 h 32"/>
                  <a:gd name="T64" fmla="*/ 20 w 32"/>
                  <a:gd name="T65" fmla="*/ 16 h 32"/>
                  <a:gd name="T66" fmla="*/ 18 w 32"/>
                  <a:gd name="T67" fmla="*/ 12 h 32"/>
                  <a:gd name="T68" fmla="*/ 16 w 32"/>
                  <a:gd name="T69" fmla="*/ 12 h 32"/>
                  <a:gd name="T70" fmla="*/ 16 w 32"/>
                  <a:gd name="T71" fmla="*/ 1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2" h="32">
                    <a:moveTo>
                      <a:pt x="16" y="32"/>
                    </a:moveTo>
                    <a:lnTo>
                      <a:pt x="16" y="32"/>
                    </a:lnTo>
                    <a:lnTo>
                      <a:pt x="10" y="30"/>
                    </a:lnTo>
                    <a:lnTo>
                      <a:pt x="4" y="26"/>
                    </a:lnTo>
                    <a:lnTo>
                      <a:pt x="2" y="22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4" y="4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22" y="2"/>
                    </a:lnTo>
                    <a:lnTo>
                      <a:pt x="26" y="4"/>
                    </a:lnTo>
                    <a:lnTo>
                      <a:pt x="30" y="1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0" y="22"/>
                    </a:lnTo>
                    <a:lnTo>
                      <a:pt x="26" y="26"/>
                    </a:lnTo>
                    <a:lnTo>
                      <a:pt x="22" y="30"/>
                    </a:lnTo>
                    <a:lnTo>
                      <a:pt x="16" y="32"/>
                    </a:lnTo>
                    <a:lnTo>
                      <a:pt x="16" y="32"/>
                    </a:lnTo>
                    <a:close/>
                    <a:moveTo>
                      <a:pt x="16" y="12"/>
                    </a:moveTo>
                    <a:lnTo>
                      <a:pt x="16" y="12"/>
                    </a:lnTo>
                    <a:lnTo>
                      <a:pt x="12" y="12"/>
                    </a:lnTo>
                    <a:lnTo>
                      <a:pt x="12" y="16"/>
                    </a:lnTo>
                    <a:lnTo>
                      <a:pt x="12" y="16"/>
                    </a:lnTo>
                    <a:lnTo>
                      <a:pt x="12" y="18"/>
                    </a:lnTo>
                    <a:lnTo>
                      <a:pt x="16" y="20"/>
                    </a:lnTo>
                    <a:lnTo>
                      <a:pt x="16" y="20"/>
                    </a:lnTo>
                    <a:lnTo>
                      <a:pt x="18" y="18"/>
                    </a:lnTo>
                    <a:lnTo>
                      <a:pt x="20" y="16"/>
                    </a:lnTo>
                    <a:lnTo>
                      <a:pt x="20" y="16"/>
                    </a:lnTo>
                    <a:lnTo>
                      <a:pt x="18" y="12"/>
                    </a:lnTo>
                    <a:lnTo>
                      <a:pt x="16" y="12"/>
                    </a:lnTo>
                    <a:lnTo>
                      <a:pt x="16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64" name="Freeform 1133"/>
              <p:cNvSpPr>
                <a:spLocks/>
              </p:cNvSpPr>
              <p:nvPr/>
            </p:nvSpPr>
            <p:spPr bwMode="auto">
              <a:xfrm>
                <a:off x="-6918325" y="500062"/>
                <a:ext cx="31750" cy="31750"/>
              </a:xfrm>
              <a:custGeom>
                <a:avLst/>
                <a:gdLst>
                  <a:gd name="T0" fmla="*/ 20 w 20"/>
                  <a:gd name="T1" fmla="*/ 10 h 20"/>
                  <a:gd name="T2" fmla="*/ 20 w 20"/>
                  <a:gd name="T3" fmla="*/ 10 h 20"/>
                  <a:gd name="T4" fmla="*/ 20 w 20"/>
                  <a:gd name="T5" fmla="*/ 14 h 20"/>
                  <a:gd name="T6" fmla="*/ 18 w 20"/>
                  <a:gd name="T7" fmla="*/ 16 h 20"/>
                  <a:gd name="T8" fmla="*/ 14 w 20"/>
                  <a:gd name="T9" fmla="*/ 18 h 20"/>
                  <a:gd name="T10" fmla="*/ 10 w 20"/>
                  <a:gd name="T11" fmla="*/ 20 h 20"/>
                  <a:gd name="T12" fmla="*/ 10 w 20"/>
                  <a:gd name="T13" fmla="*/ 20 h 20"/>
                  <a:gd name="T14" fmla="*/ 6 w 20"/>
                  <a:gd name="T15" fmla="*/ 18 h 20"/>
                  <a:gd name="T16" fmla="*/ 4 w 20"/>
                  <a:gd name="T17" fmla="*/ 16 h 20"/>
                  <a:gd name="T18" fmla="*/ 2 w 20"/>
                  <a:gd name="T19" fmla="*/ 14 h 20"/>
                  <a:gd name="T20" fmla="*/ 0 w 20"/>
                  <a:gd name="T21" fmla="*/ 10 h 20"/>
                  <a:gd name="T22" fmla="*/ 0 w 20"/>
                  <a:gd name="T23" fmla="*/ 10 h 20"/>
                  <a:gd name="T24" fmla="*/ 2 w 20"/>
                  <a:gd name="T25" fmla="*/ 6 h 20"/>
                  <a:gd name="T26" fmla="*/ 4 w 20"/>
                  <a:gd name="T27" fmla="*/ 2 h 20"/>
                  <a:gd name="T28" fmla="*/ 6 w 20"/>
                  <a:gd name="T29" fmla="*/ 0 h 20"/>
                  <a:gd name="T30" fmla="*/ 10 w 20"/>
                  <a:gd name="T31" fmla="*/ 0 h 20"/>
                  <a:gd name="T32" fmla="*/ 10 w 20"/>
                  <a:gd name="T33" fmla="*/ 0 h 20"/>
                  <a:gd name="T34" fmla="*/ 14 w 20"/>
                  <a:gd name="T35" fmla="*/ 0 h 20"/>
                  <a:gd name="T36" fmla="*/ 18 w 20"/>
                  <a:gd name="T37" fmla="*/ 2 h 20"/>
                  <a:gd name="T38" fmla="*/ 20 w 20"/>
                  <a:gd name="T39" fmla="*/ 6 h 20"/>
                  <a:gd name="T40" fmla="*/ 20 w 20"/>
                  <a:gd name="T41" fmla="*/ 10 h 20"/>
                  <a:gd name="T42" fmla="*/ 20 w 20"/>
                  <a:gd name="T43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20" y="10"/>
                    </a:lnTo>
                    <a:lnTo>
                      <a:pt x="20" y="14"/>
                    </a:lnTo>
                    <a:lnTo>
                      <a:pt x="18" y="16"/>
                    </a:lnTo>
                    <a:lnTo>
                      <a:pt x="14" y="18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4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8" y="2"/>
                    </a:lnTo>
                    <a:lnTo>
                      <a:pt x="20" y="6"/>
                    </a:lnTo>
                    <a:lnTo>
                      <a:pt x="20" y="10"/>
                    </a:lnTo>
                    <a:lnTo>
                      <a:pt x="2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2059" name="그룹 2058"/>
          <p:cNvGrpSpPr/>
          <p:nvPr/>
        </p:nvGrpSpPr>
        <p:grpSpPr>
          <a:xfrm>
            <a:off x="504118" y="308628"/>
            <a:ext cx="8172337" cy="4430241"/>
            <a:chOff x="504118" y="308628"/>
            <a:chExt cx="8172337" cy="4430241"/>
          </a:xfrm>
        </p:grpSpPr>
        <p:sp>
          <p:nvSpPr>
            <p:cNvPr id="5" name="TextBox 4"/>
            <p:cNvSpPr txBox="1"/>
            <p:nvPr/>
          </p:nvSpPr>
          <p:spPr>
            <a:xfrm>
              <a:off x="1581942" y="308628"/>
              <a:ext cx="598011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dirty="0" smtClean="0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Slide Main Title</a:t>
              </a:r>
              <a:endParaRPr lang="ko-KR" altLang="en-US" sz="5400" dirty="0">
                <a:solidFill>
                  <a:srgbClr val="37C5F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803519" y="1203598"/>
              <a:ext cx="3536963" cy="570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Lorem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ipsum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dolor sit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amet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mel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ex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iuvaret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graecis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Pro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bo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ponderum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at 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pro 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per magna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appellantur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4118" y="4477259"/>
              <a:ext cx="817233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Lorem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ipsum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 dolor sit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amet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, qui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veri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clita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essent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 no, consul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epicurei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 duo ex.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Omnium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feugait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 sit </a:t>
              </a:r>
              <a:r>
                <a:rPr lang="en-US" altLang="ko-KR" sz="1100" dirty="0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no </a:t>
              </a:r>
              <a:r>
                <a:rPr lang="en-US" altLang="ko-KR" sz="1100" dirty="0" err="1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ess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 </a:t>
              </a:r>
              <a:r>
                <a:rPr lang="en-US" altLang="ko-KR" sz="1100" dirty="0" err="1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  <a:cs typeface="THE몽글이몽몽" pitchFamily="18" charset="-127"/>
                </a:rPr>
                <a:t>entsenseri</a:t>
              </a:r>
              <a:endParaRPr lang="en-US" altLang="ko-KR" sz="1100" dirty="0" smtClean="0">
                <a:solidFill>
                  <a:srgbClr val="37C5F1"/>
                </a:solidFill>
                <a:latin typeface="ic 모던고딕 R" pitchFamily="18" charset="-127"/>
                <a:ea typeface="ic 모던고딕 R" pitchFamily="18" charset="-127"/>
                <a:cs typeface="THE몽글이몽몽" pitchFamily="18" charset="-127"/>
              </a:endParaRPr>
            </a:p>
          </p:txBody>
        </p:sp>
        <p:sp>
          <p:nvSpPr>
            <p:cNvPr id="2048" name="TextBox 2047"/>
            <p:cNvSpPr txBox="1"/>
            <p:nvPr/>
          </p:nvSpPr>
          <p:spPr>
            <a:xfrm>
              <a:off x="2133667" y="2316360"/>
              <a:ext cx="7500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Step 01</a:t>
              </a:r>
              <a:endParaRPr lang="ko-KR" altLang="en-US" sz="1400" dirty="0">
                <a:solidFill>
                  <a:schemeClr val="bg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2049" name="TextBox 2048"/>
            <p:cNvSpPr txBox="1"/>
            <p:nvPr/>
          </p:nvSpPr>
          <p:spPr>
            <a:xfrm>
              <a:off x="3147458" y="2316360"/>
              <a:ext cx="7500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Step 02</a:t>
              </a:r>
              <a:endParaRPr lang="ko-KR" altLang="en-US" sz="1400" dirty="0">
                <a:solidFill>
                  <a:schemeClr val="bg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2050" name="TextBox 2049"/>
            <p:cNvSpPr txBox="1"/>
            <p:nvPr/>
          </p:nvSpPr>
          <p:spPr>
            <a:xfrm>
              <a:off x="4161249" y="2316360"/>
              <a:ext cx="7500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Step 03</a:t>
              </a:r>
              <a:endParaRPr lang="ko-KR" altLang="en-US" sz="1400" dirty="0">
                <a:solidFill>
                  <a:schemeClr val="bg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2051" name="TextBox 2050"/>
            <p:cNvSpPr txBox="1"/>
            <p:nvPr/>
          </p:nvSpPr>
          <p:spPr>
            <a:xfrm>
              <a:off x="5175040" y="2316360"/>
              <a:ext cx="7500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Step 04</a:t>
              </a:r>
              <a:endParaRPr lang="ko-KR" altLang="en-US" sz="1400" dirty="0">
                <a:solidFill>
                  <a:schemeClr val="bg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2052" name="TextBox 2051"/>
            <p:cNvSpPr txBox="1"/>
            <p:nvPr/>
          </p:nvSpPr>
          <p:spPr>
            <a:xfrm>
              <a:off x="6188833" y="2316360"/>
              <a:ext cx="7500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Step 05</a:t>
              </a:r>
              <a:endParaRPr lang="ko-KR" altLang="en-US" sz="1400" dirty="0">
                <a:solidFill>
                  <a:schemeClr val="bg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891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차트 6"/>
          <p:cNvGraphicFramePr/>
          <p:nvPr>
            <p:extLst>
              <p:ext uri="{D42A27DB-BD31-4B8C-83A1-F6EECF244321}">
                <p14:modId xmlns:p14="http://schemas.microsoft.com/office/powerpoint/2010/main" val="3802252803"/>
              </p:ext>
            </p:extLst>
          </p:nvPr>
        </p:nvGraphicFramePr>
        <p:xfrm>
          <a:off x="1403648" y="1893740"/>
          <a:ext cx="6336705" cy="2859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" name="그룹 9"/>
          <p:cNvGrpSpPr/>
          <p:nvPr/>
        </p:nvGrpSpPr>
        <p:grpSpPr>
          <a:xfrm>
            <a:off x="1581942" y="308628"/>
            <a:ext cx="5980117" cy="1465511"/>
            <a:chOff x="1581942" y="308628"/>
            <a:chExt cx="5980117" cy="1465511"/>
          </a:xfrm>
        </p:grpSpPr>
        <p:sp>
          <p:nvSpPr>
            <p:cNvPr id="3" name="TextBox 2"/>
            <p:cNvSpPr txBox="1"/>
            <p:nvPr/>
          </p:nvSpPr>
          <p:spPr>
            <a:xfrm>
              <a:off x="1581942" y="308628"/>
              <a:ext cx="598011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dirty="0" smtClean="0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Slide Main Title</a:t>
              </a:r>
              <a:endParaRPr lang="ko-KR" altLang="en-US" sz="5400" dirty="0">
                <a:solidFill>
                  <a:srgbClr val="37C5F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803519" y="1203598"/>
              <a:ext cx="3536963" cy="570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50000"/>
                </a:lnSpc>
              </a:pP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Lorem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ipsum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 dolor sit </a:t>
              </a:r>
              <a:r>
                <a:rPr lang="en-US" altLang="ko-KR" sz="1100" dirty="0" err="1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amet</a:t>
              </a:r>
              <a:r>
                <a:rPr lang="en-US" altLang="ko-KR" sz="1100" dirty="0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mel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 ex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iuvaret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graecis</a:t>
              </a:r>
              <a:r>
                <a:rPr lang="en-US" altLang="ko-KR" sz="1100" dirty="0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 Pro </a:t>
              </a:r>
              <a:r>
                <a:rPr lang="en-US" altLang="ko-KR" sz="1100" dirty="0" err="1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bo</a:t>
              </a:r>
              <a:r>
                <a:rPr lang="en-US" altLang="ko-KR" sz="1100" dirty="0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ponderum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 at </a:t>
              </a:r>
              <a:r>
                <a:rPr lang="en-US" altLang="ko-KR" sz="1100" dirty="0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pro 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per magna </a:t>
              </a:r>
              <a:r>
                <a:rPr lang="en-US" altLang="ko-KR" sz="1100" dirty="0" err="1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appellantur</a:t>
              </a:r>
              <a:r>
                <a:rPr lang="en-US" altLang="ko-KR" sz="1100" dirty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37C5F1"/>
                  </a:solidFill>
                  <a:latin typeface="ic 모던고딕 R" pitchFamily="18" charset="-127"/>
                  <a:ea typeface="ic 모던고딕 R" pitchFamily="18" charset="-127"/>
                </a:rPr>
                <a:t>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521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/>
          <p:cNvGrpSpPr/>
          <p:nvPr/>
        </p:nvGrpSpPr>
        <p:grpSpPr>
          <a:xfrm>
            <a:off x="587160" y="526306"/>
            <a:ext cx="7768069" cy="2860044"/>
            <a:chOff x="587160" y="526306"/>
            <a:chExt cx="7768069" cy="2860044"/>
          </a:xfrm>
        </p:grpSpPr>
        <p:sp>
          <p:nvSpPr>
            <p:cNvPr id="18" name="TextBox 17"/>
            <p:cNvSpPr txBox="1"/>
            <p:nvPr/>
          </p:nvSpPr>
          <p:spPr>
            <a:xfrm>
              <a:off x="2465766" y="1635646"/>
              <a:ext cx="4212468" cy="120032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200" dirty="0" smtClean="0">
                  <a:solidFill>
                    <a:srgbClr val="37C5F1"/>
                  </a:solidFill>
                  <a:latin typeface="THE새나라어른이" pitchFamily="18" charset="-127"/>
                  <a:ea typeface="THE새나라어른이" pitchFamily="18" charset="-127"/>
                  <a:cs typeface="THE새나라어른이" pitchFamily="18" charset="-127"/>
                </a:rPr>
                <a:t>Thank you</a:t>
              </a:r>
              <a:endParaRPr lang="ko-KR" altLang="en-US" sz="7200" dirty="0">
                <a:solidFill>
                  <a:srgbClr val="37C5F1"/>
                </a:solidFill>
                <a:latin typeface="THE새나라어른이" pitchFamily="18" charset="-127"/>
                <a:ea typeface="THE새나라어른이" pitchFamily="18" charset="-127"/>
                <a:cs typeface="THE새나라어른이" pitchFamily="18" charset="-127"/>
              </a:endParaRPr>
            </a:p>
          </p:txBody>
        </p:sp>
        <p:sp>
          <p:nvSpPr>
            <p:cNvPr id="20" name="Rectangle 34"/>
            <p:cNvSpPr>
              <a:spLocks noChangeArrowheads="1"/>
            </p:cNvSpPr>
            <p:nvPr/>
          </p:nvSpPr>
          <p:spPr bwMode="auto">
            <a:xfrm>
              <a:off x="587160" y="526306"/>
              <a:ext cx="843180" cy="153888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r>
                <a:rPr kumimoji="1" lang="en-US" altLang="ko-KR" sz="1000" u="none" strike="noStrike" cap="none" normalizeH="0" baseline="0" dirty="0" smtClean="0">
                  <a:ln>
                    <a:noFill/>
                  </a:ln>
                  <a:solidFill>
                    <a:srgbClr val="37C5F1"/>
                  </a:solidFill>
                  <a:effectLst/>
                  <a:latin typeface="ic 모던고딕 B" pitchFamily="18" charset="-127"/>
                  <a:ea typeface="ic 모던고딕 B" pitchFamily="18" charset="-127"/>
                </a:rPr>
                <a:t>00.00.00.</a:t>
              </a:r>
              <a:r>
                <a:rPr lang="en-US" altLang="ko-KR" sz="1000" dirty="0" smtClean="0">
                  <a:solidFill>
                    <a:srgbClr val="37C5F1"/>
                  </a:solidFill>
                  <a:latin typeface="ic 모던고딕 B" pitchFamily="18" charset="-127"/>
                  <a:ea typeface="ic 모던고딕 B" pitchFamily="18" charset="-127"/>
                </a:rPr>
                <a:t>MON</a:t>
              </a:r>
              <a:endParaRPr kumimoji="1" lang="ko-KR" altLang="ko-KR" sz="1000" u="none" strike="noStrike" cap="none" normalizeH="0" baseline="0" dirty="0" smtClean="0">
                <a:ln>
                  <a:noFill/>
                </a:ln>
                <a:solidFill>
                  <a:srgbClr val="37C5F1"/>
                </a:solidFill>
                <a:effectLst/>
                <a:latin typeface="ic 모던고딕 B" pitchFamily="18" charset="-127"/>
                <a:ea typeface="ic 모던고딕 B" pitchFamily="18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803519" y="2815809"/>
              <a:ext cx="3536963" cy="57054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Lorem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ipsum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dolor sit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amet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mel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ex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iuvaret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graecis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Probo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ponderum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at 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pro 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per magna </a:t>
              </a:r>
              <a:r>
                <a:rPr lang="en-US" altLang="ko-KR" sz="1100" dirty="0" err="1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appellantur</a:t>
              </a:r>
              <a:r>
                <a:rPr lang="en-US" altLang="ko-KR" sz="1100" dirty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 </a:t>
              </a:r>
              <a:r>
                <a:rPr lang="en-US" altLang="ko-KR" sz="1100" dirty="0" smtClean="0">
                  <a:solidFill>
                    <a:srgbClr val="00B0F0"/>
                  </a:solidFill>
                  <a:latin typeface="ic 모던고딕 R" pitchFamily="18" charset="-127"/>
                  <a:ea typeface="ic 모던고딕 R" pitchFamily="18" charset="-127"/>
                </a:rPr>
                <a:t>an</a:t>
              </a:r>
            </a:p>
          </p:txBody>
        </p:sp>
        <p:sp>
          <p:nvSpPr>
            <p:cNvPr id="25" name="Rectangle 34"/>
            <p:cNvSpPr>
              <a:spLocks noChangeArrowheads="1"/>
            </p:cNvSpPr>
            <p:nvPr/>
          </p:nvSpPr>
          <p:spPr bwMode="auto">
            <a:xfrm>
              <a:off x="7715630" y="584325"/>
              <a:ext cx="63959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굴림" pitchFamily="50" charset="-127"/>
                </a:defRPr>
              </a:lvl9pPr>
            </a:lstStyle>
            <a:p>
              <a:pPr algn="r"/>
              <a:r>
                <a:rPr kumimoji="1" lang="ko-KR" altLang="ko-KR" sz="100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ic 모던고딕 B" pitchFamily="18" charset="-127"/>
                  <a:ea typeface="ic 모던고딕 B" pitchFamily="18" charset="-127"/>
                </a:rPr>
                <a:t>Y</a:t>
              </a:r>
              <a:r>
                <a:rPr lang="ko-KR" altLang="ko-KR" sz="1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c 모던고딕 B" pitchFamily="18" charset="-127"/>
                  <a:ea typeface="ic 모던고딕 B" pitchFamily="18" charset="-127"/>
                </a:rPr>
                <a:t>our</a:t>
              </a:r>
              <a:r>
                <a:rPr lang="en-US" altLang="ko-KR" sz="1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c 모던고딕 B" pitchFamily="18" charset="-127"/>
                  <a:ea typeface="ic 모던고딕 B" pitchFamily="18" charset="-127"/>
                </a:rPr>
                <a:t>brand</a:t>
              </a:r>
              <a:endParaRPr kumimoji="1" lang="ko-KR" altLang="ko-KR" sz="100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ic 모던고딕 B" pitchFamily="18" charset="-127"/>
                <a:ea typeface="ic 모던고딕 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32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2215</TotalTime>
  <Words>387</Words>
  <Application>Microsoft Office PowerPoint</Application>
  <PresentationFormat>화면 슬라이드 쇼(16:9)</PresentationFormat>
  <Paragraphs>68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DARI-06</cp:lastModifiedBy>
  <cp:revision>216</cp:revision>
  <dcterms:created xsi:type="dcterms:W3CDTF">2016-07-28T10:36:38Z</dcterms:created>
  <dcterms:modified xsi:type="dcterms:W3CDTF">2021-01-29T05:45:12Z</dcterms:modified>
</cp:coreProperties>
</file>